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57" r:id="rId3"/>
    <p:sldId id="277" r:id="rId4"/>
    <p:sldId id="258" r:id="rId5"/>
    <p:sldId id="294" r:id="rId6"/>
    <p:sldId id="327" r:id="rId7"/>
    <p:sldId id="331" r:id="rId8"/>
    <p:sldId id="332" r:id="rId9"/>
    <p:sldId id="328" r:id="rId10"/>
    <p:sldId id="330" r:id="rId11"/>
    <p:sldId id="333" r:id="rId12"/>
    <p:sldId id="313" r:id="rId13"/>
    <p:sldId id="314" r:id="rId14"/>
    <p:sldId id="315" r:id="rId15"/>
    <p:sldId id="316" r:id="rId16"/>
    <p:sldId id="317" r:id="rId17"/>
    <p:sldId id="318" r:id="rId18"/>
    <p:sldId id="281" r:id="rId19"/>
    <p:sldId id="309" r:id="rId20"/>
    <p:sldId id="310" r:id="rId21"/>
    <p:sldId id="320" r:id="rId22"/>
    <p:sldId id="321" r:id="rId23"/>
    <p:sldId id="322" r:id="rId24"/>
    <p:sldId id="323" r:id="rId25"/>
    <p:sldId id="338" r:id="rId26"/>
    <p:sldId id="312" r:id="rId27"/>
    <p:sldId id="319" r:id="rId28"/>
    <p:sldId id="305" r:id="rId29"/>
    <p:sldId id="335" r:id="rId30"/>
    <p:sldId id="336" r:id="rId31"/>
    <p:sldId id="326" r:id="rId32"/>
    <p:sldId id="337" r:id="rId33"/>
    <p:sldId id="290" r:id="rId34"/>
    <p:sldId id="293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5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pn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4.jp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0.xml"/><Relationship Id="rId2" Type="http://schemas.openxmlformats.org/officeDocument/2006/relationships/slide" Target="../slides/slide29.xml"/><Relationship Id="rId1" Type="http://schemas.openxmlformats.org/officeDocument/2006/relationships/slide" Target="../slides/slide28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6.xml"/><Relationship Id="rId2" Type="http://schemas.openxmlformats.org/officeDocument/2006/relationships/slide" Target="../slides/slide5.xml"/><Relationship Id="rId1" Type="http://schemas.openxmlformats.org/officeDocument/2006/relationships/slide" Target="../slides/slide18.xml"/><Relationship Id="rId5" Type="http://schemas.openxmlformats.org/officeDocument/2006/relationships/slide" Target="../slides/slide11.xml"/><Relationship Id="rId4" Type="http://schemas.openxmlformats.org/officeDocument/2006/relationships/slide" Target="../slides/slide32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slide" Target="../slides/slide9.xml"/><Relationship Id="rId1" Type="http://schemas.openxmlformats.org/officeDocument/2006/relationships/slide" Target="../slides/slide7.xml"/><Relationship Id="rId4" Type="http://schemas.openxmlformats.org/officeDocument/2006/relationships/slide" Target="../slides/slide10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slide" Target="../slides/slide14.xml"/><Relationship Id="rId1" Type="http://schemas.openxmlformats.org/officeDocument/2006/relationships/slide" Target="../slides/slide13.xml"/><Relationship Id="rId5" Type="http://schemas.openxmlformats.org/officeDocument/2006/relationships/slide" Target="../slides/slide17.xml"/><Relationship Id="rId4" Type="http://schemas.openxmlformats.org/officeDocument/2006/relationships/slide" Target="../slides/slide16.xm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pn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9AC82A-F82A-4711-AE3A-24DACAE88B36}" type="doc">
      <dgm:prSet loTypeId="urn:microsoft.com/office/officeart/2008/layout/Picture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1CBDB42-88E5-4557-8613-309171A7E430}">
      <dgm:prSet phldrT="[Texto]"/>
      <dgm:spPr/>
      <dgm:t>
        <a:bodyPr/>
        <a:lstStyle/>
        <a:p>
          <a:r>
            <a:rPr lang="es-MX" dirty="0" smtClean="0"/>
            <a:t>Este tema tiene la intención de:</a:t>
          </a:r>
          <a:endParaRPr lang="es-MX" dirty="0"/>
        </a:p>
      </dgm:t>
    </dgm:pt>
    <dgm:pt modelId="{C448F9B2-59C8-4EE5-B9AA-0330746D6A6E}" type="parTrans" cxnId="{C24D9153-3EB5-44F6-BD5F-23DFF7A1B79A}">
      <dgm:prSet/>
      <dgm:spPr/>
      <dgm:t>
        <a:bodyPr/>
        <a:lstStyle/>
        <a:p>
          <a:endParaRPr lang="es-MX"/>
        </a:p>
      </dgm:t>
    </dgm:pt>
    <dgm:pt modelId="{EA90AE14-9F21-4955-9A23-EFAE5A71EF82}" type="sibTrans" cxnId="{C24D9153-3EB5-44F6-BD5F-23DFF7A1B79A}">
      <dgm:prSet/>
      <dgm:spPr/>
      <dgm:t>
        <a:bodyPr/>
        <a:lstStyle/>
        <a:p>
          <a:endParaRPr lang="es-MX"/>
        </a:p>
      </dgm:t>
    </dgm:pt>
    <dgm:pt modelId="{3C71823D-D9A9-4B3D-9A7B-DF6D07D605C6}">
      <dgm:prSet phldrT="[Texto]"/>
      <dgm:spPr/>
      <dgm:t>
        <a:bodyPr/>
        <a:lstStyle/>
        <a:p>
          <a:r>
            <a:rPr lang="es-MX" dirty="0" smtClean="0"/>
            <a:t>Destacar la </a:t>
          </a:r>
          <a:r>
            <a:rPr lang="es-MX" dirty="0" smtClean="0"/>
            <a:t>importancia  </a:t>
          </a:r>
          <a:r>
            <a:rPr lang="es-MX" dirty="0" smtClean="0"/>
            <a:t>de desarrollar la capacidad para el aprendizaje independiente para poder hacer frente a los requerimientos de la educación a distancia</a:t>
          </a:r>
          <a:endParaRPr lang="es-MX" dirty="0"/>
        </a:p>
      </dgm:t>
    </dgm:pt>
    <dgm:pt modelId="{64831043-EF9E-439D-B0CF-A17F411C68D1}" type="parTrans" cxnId="{DA56F276-E2EA-4899-B50F-3014C655D887}">
      <dgm:prSet/>
      <dgm:spPr/>
      <dgm:t>
        <a:bodyPr/>
        <a:lstStyle/>
        <a:p>
          <a:endParaRPr lang="es-MX"/>
        </a:p>
      </dgm:t>
    </dgm:pt>
    <dgm:pt modelId="{58F52329-3BF9-48D6-B559-AD855702889E}" type="sibTrans" cxnId="{DA56F276-E2EA-4899-B50F-3014C655D887}">
      <dgm:prSet/>
      <dgm:spPr/>
      <dgm:t>
        <a:bodyPr/>
        <a:lstStyle/>
        <a:p>
          <a:endParaRPr lang="es-MX"/>
        </a:p>
      </dgm:t>
    </dgm:pt>
    <dgm:pt modelId="{F6DE55F8-42D8-4D88-A40A-9701064D24F6}">
      <dgm:prSet phldrT="[Texto]"/>
      <dgm:spPr/>
      <dgm:t>
        <a:bodyPr/>
        <a:lstStyle/>
        <a:p>
          <a:r>
            <a:rPr lang="es-MX" dirty="0" smtClean="0"/>
            <a:t>En este sentido, es necesario promover la reflexión  sobre la conveniencia de desarrollar la capacidad para </a:t>
          </a:r>
          <a:r>
            <a:rPr lang="es-MX" dirty="0" smtClean="0"/>
            <a:t>aprender y seguir aprendiendo a lo largo de la vida</a:t>
          </a:r>
          <a:endParaRPr lang="es-MX" dirty="0"/>
        </a:p>
      </dgm:t>
    </dgm:pt>
    <dgm:pt modelId="{5DB91A09-36F7-4685-94CF-6053C8BB976F}" type="parTrans" cxnId="{79E05221-AFAB-4F5D-A6CD-E3F8D877BCC3}">
      <dgm:prSet/>
      <dgm:spPr/>
      <dgm:t>
        <a:bodyPr/>
        <a:lstStyle/>
        <a:p>
          <a:endParaRPr lang="es-MX"/>
        </a:p>
      </dgm:t>
    </dgm:pt>
    <dgm:pt modelId="{B32768FD-877C-4349-861D-15F01746FABC}" type="sibTrans" cxnId="{79E05221-AFAB-4F5D-A6CD-E3F8D877BCC3}">
      <dgm:prSet/>
      <dgm:spPr/>
      <dgm:t>
        <a:bodyPr/>
        <a:lstStyle/>
        <a:p>
          <a:endParaRPr lang="es-MX"/>
        </a:p>
      </dgm:t>
    </dgm:pt>
    <dgm:pt modelId="{6E8A9648-1270-4231-82FC-53E0C777F1F5}">
      <dgm:prSet phldrT="[Texto]"/>
      <dgm:spPr/>
      <dgm:t>
        <a:bodyPr/>
        <a:lstStyle/>
        <a:p>
          <a:r>
            <a:rPr lang="es-MX" dirty="0" smtClean="0"/>
            <a:t>Reconocer la capacidad que tiene el estudiante para autorregularse, siendo consciente de las dificultades que tiene para aprender y las formas de hacerles frente.</a:t>
          </a:r>
          <a:endParaRPr lang="es-MX" dirty="0"/>
        </a:p>
      </dgm:t>
    </dgm:pt>
    <dgm:pt modelId="{D480137E-F5D4-4E51-BD30-804ACF5F1642}" type="parTrans" cxnId="{8ED4D3E9-AE80-4030-AF3D-53EA27873451}">
      <dgm:prSet/>
      <dgm:spPr/>
      <dgm:t>
        <a:bodyPr/>
        <a:lstStyle/>
        <a:p>
          <a:endParaRPr lang="es-MX"/>
        </a:p>
      </dgm:t>
    </dgm:pt>
    <dgm:pt modelId="{24BF6E35-F1D5-42D8-8D3C-42CD80B28F56}" type="sibTrans" cxnId="{8ED4D3E9-AE80-4030-AF3D-53EA27873451}">
      <dgm:prSet/>
      <dgm:spPr/>
      <dgm:t>
        <a:bodyPr/>
        <a:lstStyle/>
        <a:p>
          <a:endParaRPr lang="es-MX"/>
        </a:p>
      </dgm:t>
    </dgm:pt>
    <dgm:pt modelId="{C085D191-D0E7-4EFB-A682-EA55EEEB8F1D}" type="pres">
      <dgm:prSet presAssocID="{2D9AC82A-F82A-4711-AE3A-24DACAE88B36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D0A3B2D5-0943-4DBB-83FB-C8015079AB2A}" type="pres">
      <dgm:prSet presAssocID="{11CBDB42-88E5-4557-8613-309171A7E430}" presName="root" presStyleCnt="0">
        <dgm:presLayoutVars>
          <dgm:chMax/>
          <dgm:chPref val="4"/>
        </dgm:presLayoutVars>
      </dgm:prSet>
      <dgm:spPr/>
    </dgm:pt>
    <dgm:pt modelId="{76914345-CADD-4E0A-AAC4-D574B8DC351B}" type="pres">
      <dgm:prSet presAssocID="{11CBDB42-88E5-4557-8613-309171A7E430}" presName="rootComposite" presStyleCnt="0">
        <dgm:presLayoutVars/>
      </dgm:prSet>
      <dgm:spPr/>
    </dgm:pt>
    <dgm:pt modelId="{B6D9B812-4172-4B66-AE45-EB194C05577B}" type="pres">
      <dgm:prSet presAssocID="{11CBDB42-88E5-4557-8613-309171A7E430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es-MX"/>
        </a:p>
      </dgm:t>
    </dgm:pt>
    <dgm:pt modelId="{09F94FBD-DE3F-4895-BDFA-78BDE5E17F85}" type="pres">
      <dgm:prSet presAssocID="{11CBDB42-88E5-4557-8613-309171A7E430}" presName="childShape" presStyleCnt="0">
        <dgm:presLayoutVars>
          <dgm:chMax val="0"/>
          <dgm:chPref val="0"/>
        </dgm:presLayoutVars>
      </dgm:prSet>
      <dgm:spPr/>
    </dgm:pt>
    <dgm:pt modelId="{8DE6728C-74B4-430D-B6E5-095E355E8710}" type="pres">
      <dgm:prSet presAssocID="{3C71823D-D9A9-4B3D-9A7B-DF6D07D605C6}" presName="childComposite" presStyleCnt="0">
        <dgm:presLayoutVars>
          <dgm:chMax val="0"/>
          <dgm:chPref val="0"/>
        </dgm:presLayoutVars>
      </dgm:prSet>
      <dgm:spPr/>
    </dgm:pt>
    <dgm:pt modelId="{4C8414FD-403F-4602-82CB-AA409617A743}" type="pres">
      <dgm:prSet presAssocID="{3C71823D-D9A9-4B3D-9A7B-DF6D07D605C6}" presName="Imag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66EBFAA5-5C50-4824-8E4B-C25D6C9206D0}" type="pres">
      <dgm:prSet presAssocID="{3C71823D-D9A9-4B3D-9A7B-DF6D07D605C6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913C77-7887-4E15-8C6A-EDE9B0D0654E}" type="pres">
      <dgm:prSet presAssocID="{F6DE55F8-42D8-4D88-A40A-9701064D24F6}" presName="childComposite" presStyleCnt="0">
        <dgm:presLayoutVars>
          <dgm:chMax val="0"/>
          <dgm:chPref val="0"/>
        </dgm:presLayoutVars>
      </dgm:prSet>
      <dgm:spPr/>
    </dgm:pt>
    <dgm:pt modelId="{0EC29418-8872-4743-B065-BC59E118A275}" type="pres">
      <dgm:prSet presAssocID="{F6DE55F8-42D8-4D88-A40A-9701064D24F6}" presName="Image" presStyleLbl="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0494D01C-790D-48EE-8E65-25AB59BF9FA5}" type="pres">
      <dgm:prSet presAssocID="{F6DE55F8-42D8-4D88-A40A-9701064D24F6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82117FA-D207-4601-9D63-0C1F67956B25}" type="pres">
      <dgm:prSet presAssocID="{6E8A9648-1270-4231-82FC-53E0C777F1F5}" presName="childComposite" presStyleCnt="0">
        <dgm:presLayoutVars>
          <dgm:chMax val="0"/>
          <dgm:chPref val="0"/>
        </dgm:presLayoutVars>
      </dgm:prSet>
      <dgm:spPr/>
    </dgm:pt>
    <dgm:pt modelId="{136BC258-A633-40D8-8641-40321384188A}" type="pres">
      <dgm:prSet presAssocID="{6E8A9648-1270-4231-82FC-53E0C777F1F5}" presName="Image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</dgm:pt>
    <dgm:pt modelId="{6D33DE3A-D7F9-40FE-A3DB-50B0AA33F248}" type="pres">
      <dgm:prSet presAssocID="{6E8A9648-1270-4231-82FC-53E0C777F1F5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028069E-C998-4D00-ADE8-6C3AB7AE9DAB}" type="presOf" srcId="{3C71823D-D9A9-4B3D-9A7B-DF6D07D605C6}" destId="{66EBFAA5-5C50-4824-8E4B-C25D6C9206D0}" srcOrd="0" destOrd="0" presId="urn:microsoft.com/office/officeart/2008/layout/PictureAccentList"/>
    <dgm:cxn modelId="{C24D9153-3EB5-44F6-BD5F-23DFF7A1B79A}" srcId="{2D9AC82A-F82A-4711-AE3A-24DACAE88B36}" destId="{11CBDB42-88E5-4557-8613-309171A7E430}" srcOrd="0" destOrd="0" parTransId="{C448F9B2-59C8-4EE5-B9AA-0330746D6A6E}" sibTransId="{EA90AE14-9F21-4955-9A23-EFAE5A71EF82}"/>
    <dgm:cxn modelId="{79E05221-AFAB-4F5D-A6CD-E3F8D877BCC3}" srcId="{11CBDB42-88E5-4557-8613-309171A7E430}" destId="{F6DE55F8-42D8-4D88-A40A-9701064D24F6}" srcOrd="1" destOrd="0" parTransId="{5DB91A09-36F7-4685-94CF-6053C8BB976F}" sibTransId="{B32768FD-877C-4349-861D-15F01746FABC}"/>
    <dgm:cxn modelId="{865AB8BF-BB87-45FF-90DF-714492DA37FA}" type="presOf" srcId="{2D9AC82A-F82A-4711-AE3A-24DACAE88B36}" destId="{C085D191-D0E7-4EFB-A682-EA55EEEB8F1D}" srcOrd="0" destOrd="0" presId="urn:microsoft.com/office/officeart/2008/layout/PictureAccentList"/>
    <dgm:cxn modelId="{039F8EA3-7A6D-49D2-854E-FA2D5FC7CCC4}" type="presOf" srcId="{F6DE55F8-42D8-4D88-A40A-9701064D24F6}" destId="{0494D01C-790D-48EE-8E65-25AB59BF9FA5}" srcOrd="0" destOrd="0" presId="urn:microsoft.com/office/officeart/2008/layout/PictureAccentList"/>
    <dgm:cxn modelId="{F2DFBD6F-6905-4AA9-BD6F-C770F179E1D3}" type="presOf" srcId="{6E8A9648-1270-4231-82FC-53E0C777F1F5}" destId="{6D33DE3A-D7F9-40FE-A3DB-50B0AA33F248}" srcOrd="0" destOrd="0" presId="urn:microsoft.com/office/officeart/2008/layout/PictureAccentList"/>
    <dgm:cxn modelId="{399F6FFA-8AA4-43CB-BC9E-5C750D120994}" type="presOf" srcId="{11CBDB42-88E5-4557-8613-309171A7E430}" destId="{B6D9B812-4172-4B66-AE45-EB194C05577B}" srcOrd="0" destOrd="0" presId="urn:microsoft.com/office/officeart/2008/layout/PictureAccentList"/>
    <dgm:cxn modelId="{8ED4D3E9-AE80-4030-AF3D-53EA27873451}" srcId="{11CBDB42-88E5-4557-8613-309171A7E430}" destId="{6E8A9648-1270-4231-82FC-53E0C777F1F5}" srcOrd="2" destOrd="0" parTransId="{D480137E-F5D4-4E51-BD30-804ACF5F1642}" sibTransId="{24BF6E35-F1D5-42D8-8D3C-42CD80B28F56}"/>
    <dgm:cxn modelId="{DA56F276-E2EA-4899-B50F-3014C655D887}" srcId="{11CBDB42-88E5-4557-8613-309171A7E430}" destId="{3C71823D-D9A9-4B3D-9A7B-DF6D07D605C6}" srcOrd="0" destOrd="0" parTransId="{64831043-EF9E-439D-B0CF-A17F411C68D1}" sibTransId="{58F52329-3BF9-48D6-B559-AD855702889E}"/>
    <dgm:cxn modelId="{661B94A7-B02E-4B26-98C4-946AE776501A}" type="presParOf" srcId="{C085D191-D0E7-4EFB-A682-EA55EEEB8F1D}" destId="{D0A3B2D5-0943-4DBB-83FB-C8015079AB2A}" srcOrd="0" destOrd="0" presId="urn:microsoft.com/office/officeart/2008/layout/PictureAccentList"/>
    <dgm:cxn modelId="{FE109204-4E0D-4F61-9174-EEA6E17C2C04}" type="presParOf" srcId="{D0A3B2D5-0943-4DBB-83FB-C8015079AB2A}" destId="{76914345-CADD-4E0A-AAC4-D574B8DC351B}" srcOrd="0" destOrd="0" presId="urn:microsoft.com/office/officeart/2008/layout/PictureAccentList"/>
    <dgm:cxn modelId="{17377CA0-4944-4EA8-B0AD-A99C5F5BF962}" type="presParOf" srcId="{76914345-CADD-4E0A-AAC4-D574B8DC351B}" destId="{B6D9B812-4172-4B66-AE45-EB194C05577B}" srcOrd="0" destOrd="0" presId="urn:microsoft.com/office/officeart/2008/layout/PictureAccentList"/>
    <dgm:cxn modelId="{1E8A10FB-EA72-4EE7-B342-709F2BC4FDEA}" type="presParOf" srcId="{D0A3B2D5-0943-4DBB-83FB-C8015079AB2A}" destId="{09F94FBD-DE3F-4895-BDFA-78BDE5E17F85}" srcOrd="1" destOrd="0" presId="urn:microsoft.com/office/officeart/2008/layout/PictureAccentList"/>
    <dgm:cxn modelId="{BD4E0942-E25C-480F-A5DE-14A20B899C6F}" type="presParOf" srcId="{09F94FBD-DE3F-4895-BDFA-78BDE5E17F85}" destId="{8DE6728C-74B4-430D-B6E5-095E355E8710}" srcOrd="0" destOrd="0" presId="urn:microsoft.com/office/officeart/2008/layout/PictureAccentList"/>
    <dgm:cxn modelId="{4C39A444-A610-448E-8DD4-78EF4191E008}" type="presParOf" srcId="{8DE6728C-74B4-430D-B6E5-095E355E8710}" destId="{4C8414FD-403F-4602-82CB-AA409617A743}" srcOrd="0" destOrd="0" presId="urn:microsoft.com/office/officeart/2008/layout/PictureAccentList"/>
    <dgm:cxn modelId="{7DF8F075-4B2A-4CE2-BB95-8ED41D3EF5F2}" type="presParOf" srcId="{8DE6728C-74B4-430D-B6E5-095E355E8710}" destId="{66EBFAA5-5C50-4824-8E4B-C25D6C9206D0}" srcOrd="1" destOrd="0" presId="urn:microsoft.com/office/officeart/2008/layout/PictureAccentList"/>
    <dgm:cxn modelId="{9ECFB4B6-3D40-47D4-BE55-94C8282690DB}" type="presParOf" srcId="{09F94FBD-DE3F-4895-BDFA-78BDE5E17F85}" destId="{F6913C77-7887-4E15-8C6A-EDE9B0D0654E}" srcOrd="1" destOrd="0" presId="urn:microsoft.com/office/officeart/2008/layout/PictureAccentList"/>
    <dgm:cxn modelId="{7B9BA3DB-AD39-4B1A-9DB9-C7D6A23ADAF7}" type="presParOf" srcId="{F6913C77-7887-4E15-8C6A-EDE9B0D0654E}" destId="{0EC29418-8872-4743-B065-BC59E118A275}" srcOrd="0" destOrd="0" presId="urn:microsoft.com/office/officeart/2008/layout/PictureAccentList"/>
    <dgm:cxn modelId="{01E37D69-B14F-4AFB-927C-1ED278E92FCF}" type="presParOf" srcId="{F6913C77-7887-4E15-8C6A-EDE9B0D0654E}" destId="{0494D01C-790D-48EE-8E65-25AB59BF9FA5}" srcOrd="1" destOrd="0" presId="urn:microsoft.com/office/officeart/2008/layout/PictureAccentList"/>
    <dgm:cxn modelId="{C117BC3C-421D-48DB-B40A-64899410D3F5}" type="presParOf" srcId="{09F94FBD-DE3F-4895-BDFA-78BDE5E17F85}" destId="{E82117FA-D207-4601-9D63-0C1F67956B25}" srcOrd="2" destOrd="0" presId="urn:microsoft.com/office/officeart/2008/layout/PictureAccentList"/>
    <dgm:cxn modelId="{143FF226-7AB1-4840-8599-3F9B6EE066BA}" type="presParOf" srcId="{E82117FA-D207-4601-9D63-0C1F67956B25}" destId="{136BC258-A633-40D8-8641-40321384188A}" srcOrd="0" destOrd="0" presId="urn:microsoft.com/office/officeart/2008/layout/PictureAccentList"/>
    <dgm:cxn modelId="{FAD7543C-A265-4931-89F0-D8C4EE8CF799}" type="presParOf" srcId="{E82117FA-D207-4601-9D63-0C1F67956B25}" destId="{6D33DE3A-D7F9-40FE-A3DB-50B0AA33F248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6EA2E53-D937-443C-8214-CFAEC9A59829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FDB08FB-6F36-4007-8DEC-2F480015B854}">
      <dgm:prSet phldrT="[Texto]"/>
      <dgm:spPr/>
      <dgm:t>
        <a:bodyPr/>
        <a:lstStyle/>
        <a:p>
          <a:r>
            <a:rPr lang="es-MX" dirty="0" smtClean="0"/>
            <a:t>¿Qué? </a:t>
          </a:r>
          <a:endParaRPr lang="es-MX" dirty="0"/>
        </a:p>
      </dgm:t>
    </dgm:pt>
    <dgm:pt modelId="{D5FE7D13-772E-4AAA-AA84-AC7E667869F8}" type="parTrans" cxnId="{9BB9B5A1-6670-4F4C-AC70-66B165772AC5}">
      <dgm:prSet/>
      <dgm:spPr/>
      <dgm:t>
        <a:bodyPr/>
        <a:lstStyle/>
        <a:p>
          <a:endParaRPr lang="es-MX"/>
        </a:p>
      </dgm:t>
    </dgm:pt>
    <dgm:pt modelId="{31186FE5-00AA-407E-83BA-95B7ED7AEB59}" type="sibTrans" cxnId="{9BB9B5A1-6670-4F4C-AC70-66B165772AC5}">
      <dgm:prSet/>
      <dgm:spPr/>
      <dgm:t>
        <a:bodyPr/>
        <a:lstStyle/>
        <a:p>
          <a:endParaRPr lang="es-MX"/>
        </a:p>
      </dgm:t>
    </dgm:pt>
    <dgm:pt modelId="{B44F9BAD-1891-4355-93A7-87C52443F136}">
      <dgm:prSet phldrT="[Texto]"/>
      <dgm:spPr/>
      <dgm:t>
        <a:bodyPr/>
        <a:lstStyle/>
        <a:p>
          <a:r>
            <a:rPr lang="es-MX" dirty="0" smtClean="0"/>
            <a:t>¿Cuándo?</a:t>
          </a:r>
          <a:endParaRPr lang="es-MX" dirty="0"/>
        </a:p>
      </dgm:t>
    </dgm:pt>
    <dgm:pt modelId="{38C5B797-5DC5-4017-B9AA-9321B8F5D270}" type="parTrans" cxnId="{7F821C46-1DD0-4FF4-80FA-C413987E2EDB}">
      <dgm:prSet/>
      <dgm:spPr/>
      <dgm:t>
        <a:bodyPr/>
        <a:lstStyle/>
        <a:p>
          <a:endParaRPr lang="es-MX"/>
        </a:p>
      </dgm:t>
    </dgm:pt>
    <dgm:pt modelId="{C230D642-AF79-490D-9E4F-C5055D11EE7A}" type="sibTrans" cxnId="{7F821C46-1DD0-4FF4-80FA-C413987E2EDB}">
      <dgm:prSet/>
      <dgm:spPr/>
      <dgm:t>
        <a:bodyPr/>
        <a:lstStyle/>
        <a:p>
          <a:endParaRPr lang="es-MX"/>
        </a:p>
      </dgm:t>
    </dgm:pt>
    <dgm:pt modelId="{C32C901C-25FF-4835-9993-B870F0D7C970}">
      <dgm:prSet phldrT="[Texto]"/>
      <dgm:spPr/>
      <dgm:t>
        <a:bodyPr/>
        <a:lstStyle/>
        <a:p>
          <a:r>
            <a:rPr lang="es-MX" dirty="0" smtClean="0"/>
            <a:t>¿Dónde?</a:t>
          </a:r>
          <a:endParaRPr lang="es-MX" dirty="0"/>
        </a:p>
      </dgm:t>
    </dgm:pt>
    <dgm:pt modelId="{8FC5E170-6836-4562-A649-5C7DA5ED9128}" type="parTrans" cxnId="{7C5B5A72-94AE-49CB-801A-E6839E8FF9F2}">
      <dgm:prSet/>
      <dgm:spPr/>
      <dgm:t>
        <a:bodyPr/>
        <a:lstStyle/>
        <a:p>
          <a:endParaRPr lang="es-MX"/>
        </a:p>
      </dgm:t>
    </dgm:pt>
    <dgm:pt modelId="{FD74D221-68EC-434C-BD18-3DFECE6CF1D5}" type="sibTrans" cxnId="{7C5B5A72-94AE-49CB-801A-E6839E8FF9F2}">
      <dgm:prSet/>
      <dgm:spPr/>
      <dgm:t>
        <a:bodyPr/>
        <a:lstStyle/>
        <a:p>
          <a:endParaRPr lang="es-MX"/>
        </a:p>
      </dgm:t>
    </dgm:pt>
    <dgm:pt modelId="{8DBD2F0D-36EE-4BA8-8BC1-D10DDA844F9A}">
      <dgm:prSet phldrT="[Texto]"/>
      <dgm:spPr/>
      <dgm:t>
        <a:bodyPr/>
        <a:lstStyle/>
        <a:p>
          <a:r>
            <a:rPr lang="es-MX" dirty="0" smtClean="0"/>
            <a:t>¿Cómo?</a:t>
          </a:r>
          <a:endParaRPr lang="es-MX" dirty="0"/>
        </a:p>
      </dgm:t>
    </dgm:pt>
    <dgm:pt modelId="{50A8FDBF-F376-46EA-A95A-77D3EC616671}" type="parTrans" cxnId="{24817FF7-9558-4BA0-B418-B0044EA8DC9F}">
      <dgm:prSet/>
      <dgm:spPr/>
      <dgm:t>
        <a:bodyPr/>
        <a:lstStyle/>
        <a:p>
          <a:endParaRPr lang="es-MX"/>
        </a:p>
      </dgm:t>
    </dgm:pt>
    <dgm:pt modelId="{34F96549-4A27-4A78-97D4-67E34868E1DB}" type="sibTrans" cxnId="{24817FF7-9558-4BA0-B418-B0044EA8DC9F}">
      <dgm:prSet/>
      <dgm:spPr/>
      <dgm:t>
        <a:bodyPr/>
        <a:lstStyle/>
        <a:p>
          <a:endParaRPr lang="es-MX"/>
        </a:p>
      </dgm:t>
    </dgm:pt>
    <dgm:pt modelId="{38B839AA-17BE-45F1-A0B1-1DE7A79752AC}">
      <dgm:prSet phldrT="[Texto]"/>
      <dgm:spPr/>
      <dgm:t>
        <a:bodyPr/>
        <a:lstStyle/>
        <a:p>
          <a:r>
            <a:rPr lang="es-MX" dirty="0" smtClean="0"/>
            <a:t>¿Con qué?</a:t>
          </a:r>
          <a:endParaRPr lang="es-MX" dirty="0"/>
        </a:p>
      </dgm:t>
    </dgm:pt>
    <dgm:pt modelId="{98E8626F-5F15-4102-B885-46750914687E}" type="parTrans" cxnId="{97F5BD86-AFE6-44C2-A214-5C50A348CF60}">
      <dgm:prSet/>
      <dgm:spPr/>
      <dgm:t>
        <a:bodyPr/>
        <a:lstStyle/>
        <a:p>
          <a:endParaRPr lang="es-MX"/>
        </a:p>
      </dgm:t>
    </dgm:pt>
    <dgm:pt modelId="{A9C8E5F2-41E0-44A2-B9CD-A89AF433A104}" type="sibTrans" cxnId="{97F5BD86-AFE6-44C2-A214-5C50A348CF60}">
      <dgm:prSet/>
      <dgm:spPr/>
      <dgm:t>
        <a:bodyPr/>
        <a:lstStyle/>
        <a:p>
          <a:endParaRPr lang="es-MX"/>
        </a:p>
      </dgm:t>
    </dgm:pt>
    <dgm:pt modelId="{E4AA9BD7-D751-40A8-AABD-22FA050D36DE}">
      <dgm:prSet phldrT="[Texto]" custT="1"/>
      <dgm:spPr/>
      <dgm:t>
        <a:bodyPr/>
        <a:lstStyle/>
        <a:p>
          <a:r>
            <a:rPr lang="es-MX" sz="2000" dirty="0" smtClean="0"/>
            <a:t>Tarea</a:t>
          </a:r>
          <a:endParaRPr lang="es-MX" sz="1100" dirty="0"/>
        </a:p>
      </dgm:t>
    </dgm:pt>
    <dgm:pt modelId="{6B318167-5938-42D8-AAA9-C5E46CC35C50}" type="parTrans" cxnId="{11B86196-1FD0-4FCF-B247-18A12FDE75A7}">
      <dgm:prSet/>
      <dgm:spPr/>
      <dgm:t>
        <a:bodyPr/>
        <a:lstStyle/>
        <a:p>
          <a:endParaRPr lang="es-MX"/>
        </a:p>
      </dgm:t>
    </dgm:pt>
    <dgm:pt modelId="{5EC2516F-16CE-4E82-9A7F-59011F667699}" type="sibTrans" cxnId="{11B86196-1FD0-4FCF-B247-18A12FDE75A7}">
      <dgm:prSet/>
      <dgm:spPr/>
      <dgm:t>
        <a:bodyPr/>
        <a:lstStyle/>
        <a:p>
          <a:endParaRPr lang="es-MX"/>
        </a:p>
      </dgm:t>
    </dgm:pt>
    <dgm:pt modelId="{BAA7F731-2BC2-43A7-91B6-BB69890F5249}">
      <dgm:prSet phldrT="[Texto]" custT="1"/>
      <dgm:spPr/>
      <dgm:t>
        <a:bodyPr/>
        <a:lstStyle/>
        <a:p>
          <a:r>
            <a:rPr lang="es-MX" sz="1400" dirty="0" smtClean="0"/>
            <a:t>Estrategias</a:t>
          </a:r>
          <a:endParaRPr lang="es-MX" sz="1400" dirty="0"/>
        </a:p>
      </dgm:t>
    </dgm:pt>
    <dgm:pt modelId="{72E57EC7-03F1-4E54-886B-AE3CC3533894}" type="parTrans" cxnId="{16AB9477-75D6-471C-B981-84278E156654}">
      <dgm:prSet/>
      <dgm:spPr/>
      <dgm:t>
        <a:bodyPr/>
        <a:lstStyle/>
        <a:p>
          <a:endParaRPr lang="es-MX"/>
        </a:p>
      </dgm:t>
    </dgm:pt>
    <dgm:pt modelId="{0FA08604-C219-431D-9010-2585A1B38CBD}" type="sibTrans" cxnId="{16AB9477-75D6-471C-B981-84278E156654}">
      <dgm:prSet/>
      <dgm:spPr/>
      <dgm:t>
        <a:bodyPr/>
        <a:lstStyle/>
        <a:p>
          <a:endParaRPr lang="es-MX"/>
        </a:p>
      </dgm:t>
    </dgm:pt>
    <dgm:pt modelId="{8855EEBE-4144-4DB3-ACFE-066FF90BA79B}">
      <dgm:prSet phldrT="[Texto]" custT="1"/>
      <dgm:spPr/>
      <dgm:t>
        <a:bodyPr/>
        <a:lstStyle/>
        <a:p>
          <a:r>
            <a:rPr lang="es-MX" sz="1600" dirty="0" smtClean="0"/>
            <a:t>Progra-mación</a:t>
          </a:r>
          <a:endParaRPr lang="es-MX" sz="1100" dirty="0"/>
        </a:p>
      </dgm:t>
    </dgm:pt>
    <dgm:pt modelId="{3C55D266-6AD0-4238-B395-71420A0BC653}" type="parTrans" cxnId="{D7079CDF-FA9C-4B4D-9B83-758514DDE04D}">
      <dgm:prSet/>
      <dgm:spPr/>
      <dgm:t>
        <a:bodyPr/>
        <a:lstStyle/>
        <a:p>
          <a:endParaRPr lang="es-MX"/>
        </a:p>
      </dgm:t>
    </dgm:pt>
    <dgm:pt modelId="{ECB4C9E3-D02E-4BD6-B22B-A76102FB84E5}" type="sibTrans" cxnId="{D7079CDF-FA9C-4B4D-9B83-758514DDE04D}">
      <dgm:prSet/>
      <dgm:spPr/>
      <dgm:t>
        <a:bodyPr/>
        <a:lstStyle/>
        <a:p>
          <a:endParaRPr lang="es-MX"/>
        </a:p>
      </dgm:t>
    </dgm:pt>
    <dgm:pt modelId="{F558C6E3-7EAD-40E0-9F77-16B46C108B6B}">
      <dgm:prSet phldrT="[Texto]"/>
      <dgm:spPr/>
      <dgm:t>
        <a:bodyPr/>
        <a:lstStyle/>
        <a:p>
          <a:r>
            <a:rPr lang="es-MX" dirty="0" smtClean="0"/>
            <a:t>Lugar o espacio</a:t>
          </a:r>
          <a:endParaRPr lang="es-MX" dirty="0"/>
        </a:p>
      </dgm:t>
    </dgm:pt>
    <dgm:pt modelId="{AE484546-41DD-4823-88CC-7E95C312F258}" type="parTrans" cxnId="{F4B84538-8DA2-4A55-A42D-0AFAFAE4E009}">
      <dgm:prSet/>
      <dgm:spPr/>
      <dgm:t>
        <a:bodyPr/>
        <a:lstStyle/>
        <a:p>
          <a:endParaRPr lang="es-MX"/>
        </a:p>
      </dgm:t>
    </dgm:pt>
    <dgm:pt modelId="{74E7F861-A108-42BA-A2A7-A6904BC7D304}" type="sibTrans" cxnId="{F4B84538-8DA2-4A55-A42D-0AFAFAE4E009}">
      <dgm:prSet/>
      <dgm:spPr/>
      <dgm:t>
        <a:bodyPr/>
        <a:lstStyle/>
        <a:p>
          <a:endParaRPr lang="es-MX"/>
        </a:p>
      </dgm:t>
    </dgm:pt>
    <dgm:pt modelId="{4D8D66CA-C0B5-4AD7-AFB8-51A4AF9EB662}">
      <dgm:prSet phldrT="[Texto]"/>
      <dgm:spPr/>
      <dgm:t>
        <a:bodyPr/>
        <a:lstStyle/>
        <a:p>
          <a:r>
            <a:rPr lang="es-MX" dirty="0" smtClean="0"/>
            <a:t>Recursos</a:t>
          </a:r>
          <a:endParaRPr lang="es-MX" dirty="0"/>
        </a:p>
      </dgm:t>
    </dgm:pt>
    <dgm:pt modelId="{D511FAF1-FA2F-4D7A-92CB-82750F7AC746}" type="parTrans" cxnId="{C6719603-B341-49C1-87C2-F7B1152849DF}">
      <dgm:prSet/>
      <dgm:spPr/>
      <dgm:t>
        <a:bodyPr/>
        <a:lstStyle/>
        <a:p>
          <a:endParaRPr lang="es-MX"/>
        </a:p>
      </dgm:t>
    </dgm:pt>
    <dgm:pt modelId="{33B12A5A-9DE6-4007-9F72-AFA7A79C019D}" type="sibTrans" cxnId="{C6719603-B341-49C1-87C2-F7B1152849DF}">
      <dgm:prSet/>
      <dgm:spPr/>
      <dgm:t>
        <a:bodyPr/>
        <a:lstStyle/>
        <a:p>
          <a:endParaRPr lang="es-MX"/>
        </a:p>
      </dgm:t>
    </dgm:pt>
    <dgm:pt modelId="{5FF61261-CAD0-4B6A-8F76-927F0EFDB9E9}" type="pres">
      <dgm:prSet presAssocID="{46EA2E53-D937-443C-8214-CFAEC9A59829}" presName="rootnode" presStyleCnt="0">
        <dgm:presLayoutVars>
          <dgm:chMax/>
          <dgm:chPref/>
          <dgm:dir/>
          <dgm:animLvl val="lvl"/>
        </dgm:presLayoutVars>
      </dgm:prSet>
      <dgm:spPr/>
    </dgm:pt>
    <dgm:pt modelId="{67A831D6-AE83-4872-A1BD-0FABE2C1C98F}" type="pres">
      <dgm:prSet presAssocID="{AFDB08FB-6F36-4007-8DEC-2F480015B854}" presName="composite" presStyleCnt="0"/>
      <dgm:spPr/>
    </dgm:pt>
    <dgm:pt modelId="{4CCFCB76-7030-4C97-A237-767532CDEF1B}" type="pres">
      <dgm:prSet presAssocID="{AFDB08FB-6F36-4007-8DEC-2F480015B854}" presName="bentUpArrow1" presStyleLbl="alignImgPlace1" presStyleIdx="0" presStyleCnt="4"/>
      <dgm:spPr/>
    </dgm:pt>
    <dgm:pt modelId="{C15BFB61-2261-4BB9-953B-FB3668D20376}" type="pres">
      <dgm:prSet presAssocID="{AFDB08FB-6F36-4007-8DEC-2F480015B854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BA56FE-69F5-4CF2-8CBB-C270D0DCE689}" type="pres">
      <dgm:prSet presAssocID="{AFDB08FB-6F36-4007-8DEC-2F480015B854}" presName="ChildText" presStyleLbl="revTx" presStyleIdx="0" presStyleCnt="5" custLinFactNeighborX="-2112" custLinFactNeighborY="51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F6BBB7-F39D-4BA5-AA0F-E1C16F8BB2AE}" type="pres">
      <dgm:prSet presAssocID="{31186FE5-00AA-407E-83BA-95B7ED7AEB59}" presName="sibTrans" presStyleCnt="0"/>
      <dgm:spPr/>
    </dgm:pt>
    <dgm:pt modelId="{902AF399-34A8-4EC3-84DB-08C3F344F3C8}" type="pres">
      <dgm:prSet presAssocID="{8DBD2F0D-36EE-4BA8-8BC1-D10DDA844F9A}" presName="composite" presStyleCnt="0"/>
      <dgm:spPr/>
    </dgm:pt>
    <dgm:pt modelId="{36ED58F2-B34F-4AB7-B9B3-CEAAD7ED9CF6}" type="pres">
      <dgm:prSet presAssocID="{8DBD2F0D-36EE-4BA8-8BC1-D10DDA844F9A}" presName="bentUpArrow1" presStyleLbl="alignImgPlace1" presStyleIdx="1" presStyleCnt="4"/>
      <dgm:spPr/>
    </dgm:pt>
    <dgm:pt modelId="{F48A8F14-EDDA-49EA-B1B6-8AC072F4C5A1}" type="pres">
      <dgm:prSet presAssocID="{8DBD2F0D-36EE-4BA8-8BC1-D10DDA844F9A}" presName="ParentText" presStyleLbl="node1" presStyleIdx="1" presStyleCnt="5" custLinFactNeighborX="2898" custLinFactNeighborY="-96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EFCFE05-E9BA-4CC9-B14B-6229B7F6FAC6}" type="pres">
      <dgm:prSet presAssocID="{8DBD2F0D-36EE-4BA8-8BC1-D10DDA844F9A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32CF14-3885-42AA-AB35-3C73B32A3245}" type="pres">
      <dgm:prSet presAssocID="{34F96549-4A27-4A78-97D4-67E34868E1DB}" presName="sibTrans" presStyleCnt="0"/>
      <dgm:spPr/>
    </dgm:pt>
    <dgm:pt modelId="{6F2D069F-3F68-46F9-B075-D76009D7DEE7}" type="pres">
      <dgm:prSet presAssocID="{B44F9BAD-1891-4355-93A7-87C52443F136}" presName="composite" presStyleCnt="0"/>
      <dgm:spPr/>
    </dgm:pt>
    <dgm:pt modelId="{B92B6B61-A4CD-4090-A7C0-6AEA7DB27778}" type="pres">
      <dgm:prSet presAssocID="{B44F9BAD-1891-4355-93A7-87C52443F136}" presName="bentUpArrow1" presStyleLbl="alignImgPlace1" presStyleIdx="2" presStyleCnt="4"/>
      <dgm:spPr/>
    </dgm:pt>
    <dgm:pt modelId="{2EBC798F-B376-464C-99E6-A0705894EF1B}" type="pres">
      <dgm:prSet presAssocID="{B44F9BAD-1891-4355-93A7-87C52443F136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1A29B7-E04A-4E54-8829-CFA61663B8AB}" type="pres">
      <dgm:prSet presAssocID="{B44F9BAD-1891-4355-93A7-87C52443F136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51EF2A-1E56-40B0-96EF-888DBF2AF2B5}" type="pres">
      <dgm:prSet presAssocID="{C230D642-AF79-490D-9E4F-C5055D11EE7A}" presName="sibTrans" presStyleCnt="0"/>
      <dgm:spPr/>
    </dgm:pt>
    <dgm:pt modelId="{0CE0272A-8CB8-41F2-814E-9B6BF7483375}" type="pres">
      <dgm:prSet presAssocID="{C32C901C-25FF-4835-9993-B870F0D7C970}" presName="composite" presStyleCnt="0"/>
      <dgm:spPr/>
    </dgm:pt>
    <dgm:pt modelId="{09F7B3FA-591D-43B5-9A74-F5DC61E6C157}" type="pres">
      <dgm:prSet presAssocID="{C32C901C-25FF-4835-9993-B870F0D7C970}" presName="bentUpArrow1" presStyleLbl="alignImgPlace1" presStyleIdx="3" presStyleCnt="4"/>
      <dgm:spPr/>
    </dgm:pt>
    <dgm:pt modelId="{F8B52A90-04C7-4033-BDBB-0B506B4AD6A3}" type="pres">
      <dgm:prSet presAssocID="{C32C901C-25FF-4835-9993-B870F0D7C970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37798C-7B69-4BCF-AC5C-882FE9A43714}" type="pres">
      <dgm:prSet presAssocID="{C32C901C-25FF-4835-9993-B870F0D7C970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2D51F1-3875-44A2-9C17-80BF2B540B40}" type="pres">
      <dgm:prSet presAssocID="{FD74D221-68EC-434C-BD18-3DFECE6CF1D5}" presName="sibTrans" presStyleCnt="0"/>
      <dgm:spPr/>
    </dgm:pt>
    <dgm:pt modelId="{45BA2397-F8F0-45DD-89FB-BC5080116C4A}" type="pres">
      <dgm:prSet presAssocID="{38B839AA-17BE-45F1-A0B1-1DE7A79752AC}" presName="composite" presStyleCnt="0"/>
      <dgm:spPr/>
    </dgm:pt>
    <dgm:pt modelId="{B214F859-AF29-4FE1-A5D5-3703CD3004E9}" type="pres">
      <dgm:prSet presAssocID="{38B839AA-17BE-45F1-A0B1-1DE7A79752AC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  <dgm:pt modelId="{C9CF4F64-F2CA-4B08-B587-50A8B41B7902}" type="pres">
      <dgm:prSet presAssocID="{38B839AA-17BE-45F1-A0B1-1DE7A79752AC}" presName="FinalChild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C54C9CAB-C2AD-45DB-8D2C-82CDC390425E}" type="presOf" srcId="{F558C6E3-7EAD-40E0-9F77-16B46C108B6B}" destId="{AB37798C-7B69-4BCF-AC5C-882FE9A43714}" srcOrd="0" destOrd="0" presId="urn:microsoft.com/office/officeart/2005/8/layout/StepDownProcess"/>
    <dgm:cxn modelId="{97F5BD86-AFE6-44C2-A214-5C50A348CF60}" srcId="{46EA2E53-D937-443C-8214-CFAEC9A59829}" destId="{38B839AA-17BE-45F1-A0B1-1DE7A79752AC}" srcOrd="4" destOrd="0" parTransId="{98E8626F-5F15-4102-B885-46750914687E}" sibTransId="{A9C8E5F2-41E0-44A2-B9CD-A89AF433A104}"/>
    <dgm:cxn modelId="{363777BD-9B73-48A3-9314-F90323528A1B}" type="presOf" srcId="{B44F9BAD-1891-4355-93A7-87C52443F136}" destId="{2EBC798F-B376-464C-99E6-A0705894EF1B}" srcOrd="0" destOrd="0" presId="urn:microsoft.com/office/officeart/2005/8/layout/StepDownProcess"/>
    <dgm:cxn modelId="{2D58640A-4945-491D-9965-906A8DDD2463}" type="presOf" srcId="{BAA7F731-2BC2-43A7-91B6-BB69890F5249}" destId="{0EFCFE05-E9BA-4CC9-B14B-6229B7F6FAC6}" srcOrd="0" destOrd="0" presId="urn:microsoft.com/office/officeart/2005/8/layout/StepDownProcess"/>
    <dgm:cxn modelId="{7F821C46-1DD0-4FF4-80FA-C413987E2EDB}" srcId="{46EA2E53-D937-443C-8214-CFAEC9A59829}" destId="{B44F9BAD-1891-4355-93A7-87C52443F136}" srcOrd="2" destOrd="0" parTransId="{38C5B797-5DC5-4017-B9AA-9321B8F5D270}" sibTransId="{C230D642-AF79-490D-9E4F-C5055D11EE7A}"/>
    <dgm:cxn modelId="{7C5B5A72-94AE-49CB-801A-E6839E8FF9F2}" srcId="{46EA2E53-D937-443C-8214-CFAEC9A59829}" destId="{C32C901C-25FF-4835-9993-B870F0D7C970}" srcOrd="3" destOrd="0" parTransId="{8FC5E170-6836-4562-A649-5C7DA5ED9128}" sibTransId="{FD74D221-68EC-434C-BD18-3DFECE6CF1D5}"/>
    <dgm:cxn modelId="{24817FF7-9558-4BA0-B418-B0044EA8DC9F}" srcId="{46EA2E53-D937-443C-8214-CFAEC9A59829}" destId="{8DBD2F0D-36EE-4BA8-8BC1-D10DDA844F9A}" srcOrd="1" destOrd="0" parTransId="{50A8FDBF-F376-46EA-A95A-77D3EC616671}" sibTransId="{34F96549-4A27-4A78-97D4-67E34868E1DB}"/>
    <dgm:cxn modelId="{851B57C6-B8B7-4D91-9FCA-FD97D5E15FD8}" type="presOf" srcId="{46EA2E53-D937-443C-8214-CFAEC9A59829}" destId="{5FF61261-CAD0-4B6A-8F76-927F0EFDB9E9}" srcOrd="0" destOrd="0" presId="urn:microsoft.com/office/officeart/2005/8/layout/StepDownProcess"/>
    <dgm:cxn modelId="{BFE27A3C-7D09-4120-9224-D967FA7EA2D8}" type="presOf" srcId="{38B839AA-17BE-45F1-A0B1-1DE7A79752AC}" destId="{B214F859-AF29-4FE1-A5D5-3703CD3004E9}" srcOrd="0" destOrd="0" presId="urn:microsoft.com/office/officeart/2005/8/layout/StepDownProcess"/>
    <dgm:cxn modelId="{9BB9B5A1-6670-4F4C-AC70-66B165772AC5}" srcId="{46EA2E53-D937-443C-8214-CFAEC9A59829}" destId="{AFDB08FB-6F36-4007-8DEC-2F480015B854}" srcOrd="0" destOrd="0" parTransId="{D5FE7D13-772E-4AAA-AA84-AC7E667869F8}" sibTransId="{31186FE5-00AA-407E-83BA-95B7ED7AEB59}"/>
    <dgm:cxn modelId="{4F474591-52C9-4F26-B8C4-6AE9EDCF2E67}" type="presOf" srcId="{4D8D66CA-C0B5-4AD7-AFB8-51A4AF9EB662}" destId="{C9CF4F64-F2CA-4B08-B587-50A8B41B7902}" srcOrd="0" destOrd="0" presId="urn:microsoft.com/office/officeart/2005/8/layout/StepDownProcess"/>
    <dgm:cxn modelId="{C6719603-B341-49C1-87C2-F7B1152849DF}" srcId="{38B839AA-17BE-45F1-A0B1-1DE7A79752AC}" destId="{4D8D66CA-C0B5-4AD7-AFB8-51A4AF9EB662}" srcOrd="0" destOrd="0" parTransId="{D511FAF1-FA2F-4D7A-92CB-82750F7AC746}" sibTransId="{33B12A5A-9DE6-4007-9F72-AFA7A79C019D}"/>
    <dgm:cxn modelId="{A4A4B8DF-718B-46F6-8C8C-BFE75F160266}" type="presOf" srcId="{C32C901C-25FF-4835-9993-B870F0D7C970}" destId="{F8B52A90-04C7-4033-BDBB-0B506B4AD6A3}" srcOrd="0" destOrd="0" presId="urn:microsoft.com/office/officeart/2005/8/layout/StepDownProcess"/>
    <dgm:cxn modelId="{16AB9477-75D6-471C-B981-84278E156654}" srcId="{8DBD2F0D-36EE-4BA8-8BC1-D10DDA844F9A}" destId="{BAA7F731-2BC2-43A7-91B6-BB69890F5249}" srcOrd="0" destOrd="0" parTransId="{72E57EC7-03F1-4E54-886B-AE3CC3533894}" sibTransId="{0FA08604-C219-431D-9010-2585A1B38CBD}"/>
    <dgm:cxn modelId="{11B86196-1FD0-4FCF-B247-18A12FDE75A7}" srcId="{AFDB08FB-6F36-4007-8DEC-2F480015B854}" destId="{E4AA9BD7-D751-40A8-AABD-22FA050D36DE}" srcOrd="0" destOrd="0" parTransId="{6B318167-5938-42D8-AAA9-C5E46CC35C50}" sibTransId="{5EC2516F-16CE-4E82-9A7F-59011F667699}"/>
    <dgm:cxn modelId="{D7079CDF-FA9C-4B4D-9B83-758514DDE04D}" srcId="{B44F9BAD-1891-4355-93A7-87C52443F136}" destId="{8855EEBE-4144-4DB3-ACFE-066FF90BA79B}" srcOrd="0" destOrd="0" parTransId="{3C55D266-6AD0-4238-B395-71420A0BC653}" sibTransId="{ECB4C9E3-D02E-4BD6-B22B-A76102FB84E5}"/>
    <dgm:cxn modelId="{F4B84538-8DA2-4A55-A42D-0AFAFAE4E009}" srcId="{C32C901C-25FF-4835-9993-B870F0D7C970}" destId="{F558C6E3-7EAD-40E0-9F77-16B46C108B6B}" srcOrd="0" destOrd="0" parTransId="{AE484546-41DD-4823-88CC-7E95C312F258}" sibTransId="{74E7F861-A108-42BA-A2A7-A6904BC7D304}"/>
    <dgm:cxn modelId="{0336474B-8735-4DD3-BC19-E043FFD7CEB6}" type="presOf" srcId="{E4AA9BD7-D751-40A8-AABD-22FA050D36DE}" destId="{CCBA56FE-69F5-4CF2-8CBB-C270D0DCE689}" srcOrd="0" destOrd="0" presId="urn:microsoft.com/office/officeart/2005/8/layout/StepDownProcess"/>
    <dgm:cxn modelId="{EAFDD593-5E36-4EDE-B1FB-02B93BCE85A9}" type="presOf" srcId="{8DBD2F0D-36EE-4BA8-8BC1-D10DDA844F9A}" destId="{F48A8F14-EDDA-49EA-B1B6-8AC072F4C5A1}" srcOrd="0" destOrd="0" presId="urn:microsoft.com/office/officeart/2005/8/layout/StepDownProcess"/>
    <dgm:cxn modelId="{90E79F59-021D-4245-A15B-A245287DEEB7}" type="presOf" srcId="{AFDB08FB-6F36-4007-8DEC-2F480015B854}" destId="{C15BFB61-2261-4BB9-953B-FB3668D20376}" srcOrd="0" destOrd="0" presId="urn:microsoft.com/office/officeart/2005/8/layout/StepDownProcess"/>
    <dgm:cxn modelId="{03C13F10-2459-4DF2-996D-94FA1D106E3B}" type="presOf" srcId="{8855EEBE-4144-4DB3-ACFE-066FF90BA79B}" destId="{061A29B7-E04A-4E54-8829-CFA61663B8AB}" srcOrd="0" destOrd="0" presId="urn:microsoft.com/office/officeart/2005/8/layout/StepDownProcess"/>
    <dgm:cxn modelId="{829C3601-89EC-4D85-8DB2-66EEA37B21C6}" type="presParOf" srcId="{5FF61261-CAD0-4B6A-8F76-927F0EFDB9E9}" destId="{67A831D6-AE83-4872-A1BD-0FABE2C1C98F}" srcOrd="0" destOrd="0" presId="urn:microsoft.com/office/officeart/2005/8/layout/StepDownProcess"/>
    <dgm:cxn modelId="{DDE1122F-BFEF-48F9-B4B3-EF4F8D793FBF}" type="presParOf" srcId="{67A831D6-AE83-4872-A1BD-0FABE2C1C98F}" destId="{4CCFCB76-7030-4C97-A237-767532CDEF1B}" srcOrd="0" destOrd="0" presId="urn:microsoft.com/office/officeart/2005/8/layout/StepDownProcess"/>
    <dgm:cxn modelId="{9614AC20-4145-4F7D-B23F-AF5D519B193D}" type="presParOf" srcId="{67A831D6-AE83-4872-A1BD-0FABE2C1C98F}" destId="{C15BFB61-2261-4BB9-953B-FB3668D20376}" srcOrd="1" destOrd="0" presId="urn:microsoft.com/office/officeart/2005/8/layout/StepDownProcess"/>
    <dgm:cxn modelId="{CB829E2D-78B2-411D-BEA0-B583B3835266}" type="presParOf" srcId="{67A831D6-AE83-4872-A1BD-0FABE2C1C98F}" destId="{CCBA56FE-69F5-4CF2-8CBB-C270D0DCE689}" srcOrd="2" destOrd="0" presId="urn:microsoft.com/office/officeart/2005/8/layout/StepDownProcess"/>
    <dgm:cxn modelId="{7BE2F1B4-B4FA-402E-BB3A-50B0C501FA2E}" type="presParOf" srcId="{5FF61261-CAD0-4B6A-8F76-927F0EFDB9E9}" destId="{CCF6BBB7-F39D-4BA5-AA0F-E1C16F8BB2AE}" srcOrd="1" destOrd="0" presId="urn:microsoft.com/office/officeart/2005/8/layout/StepDownProcess"/>
    <dgm:cxn modelId="{F3B0A181-8469-4E74-95E7-3AC8019755FB}" type="presParOf" srcId="{5FF61261-CAD0-4B6A-8F76-927F0EFDB9E9}" destId="{902AF399-34A8-4EC3-84DB-08C3F344F3C8}" srcOrd="2" destOrd="0" presId="urn:microsoft.com/office/officeart/2005/8/layout/StepDownProcess"/>
    <dgm:cxn modelId="{84B3AD87-3C12-49D5-B22B-4AA540293360}" type="presParOf" srcId="{902AF399-34A8-4EC3-84DB-08C3F344F3C8}" destId="{36ED58F2-B34F-4AB7-B9B3-CEAAD7ED9CF6}" srcOrd="0" destOrd="0" presId="urn:microsoft.com/office/officeart/2005/8/layout/StepDownProcess"/>
    <dgm:cxn modelId="{068DB869-76B8-4340-B0FF-8C28A0113A84}" type="presParOf" srcId="{902AF399-34A8-4EC3-84DB-08C3F344F3C8}" destId="{F48A8F14-EDDA-49EA-B1B6-8AC072F4C5A1}" srcOrd="1" destOrd="0" presId="urn:microsoft.com/office/officeart/2005/8/layout/StepDownProcess"/>
    <dgm:cxn modelId="{2E3C305B-F0A4-44E4-A658-E2BD0BDCE11E}" type="presParOf" srcId="{902AF399-34A8-4EC3-84DB-08C3F344F3C8}" destId="{0EFCFE05-E9BA-4CC9-B14B-6229B7F6FAC6}" srcOrd="2" destOrd="0" presId="urn:microsoft.com/office/officeart/2005/8/layout/StepDownProcess"/>
    <dgm:cxn modelId="{FF91AB03-6B47-4EA2-B68E-34ADAB05C3F3}" type="presParOf" srcId="{5FF61261-CAD0-4B6A-8F76-927F0EFDB9E9}" destId="{0D32CF14-3885-42AA-AB35-3C73B32A3245}" srcOrd="3" destOrd="0" presId="urn:microsoft.com/office/officeart/2005/8/layout/StepDownProcess"/>
    <dgm:cxn modelId="{CD7536B4-92C6-49C0-AB68-3E72EFBD38EA}" type="presParOf" srcId="{5FF61261-CAD0-4B6A-8F76-927F0EFDB9E9}" destId="{6F2D069F-3F68-46F9-B075-D76009D7DEE7}" srcOrd="4" destOrd="0" presId="urn:microsoft.com/office/officeart/2005/8/layout/StepDownProcess"/>
    <dgm:cxn modelId="{8377C4E0-8EC8-4AB2-A89C-5532A6B75D71}" type="presParOf" srcId="{6F2D069F-3F68-46F9-B075-D76009D7DEE7}" destId="{B92B6B61-A4CD-4090-A7C0-6AEA7DB27778}" srcOrd="0" destOrd="0" presId="urn:microsoft.com/office/officeart/2005/8/layout/StepDownProcess"/>
    <dgm:cxn modelId="{38EAB0FA-6232-4465-8A04-DBEFF1C4DA99}" type="presParOf" srcId="{6F2D069F-3F68-46F9-B075-D76009D7DEE7}" destId="{2EBC798F-B376-464C-99E6-A0705894EF1B}" srcOrd="1" destOrd="0" presId="urn:microsoft.com/office/officeart/2005/8/layout/StepDownProcess"/>
    <dgm:cxn modelId="{2BDD5CA2-DFE1-41E7-8027-616052267387}" type="presParOf" srcId="{6F2D069F-3F68-46F9-B075-D76009D7DEE7}" destId="{061A29B7-E04A-4E54-8829-CFA61663B8AB}" srcOrd="2" destOrd="0" presId="urn:microsoft.com/office/officeart/2005/8/layout/StepDownProcess"/>
    <dgm:cxn modelId="{099748F7-9A06-49B7-85A7-9873CC2842CD}" type="presParOf" srcId="{5FF61261-CAD0-4B6A-8F76-927F0EFDB9E9}" destId="{F851EF2A-1E56-40B0-96EF-888DBF2AF2B5}" srcOrd="5" destOrd="0" presId="urn:microsoft.com/office/officeart/2005/8/layout/StepDownProcess"/>
    <dgm:cxn modelId="{D195F7C0-49F7-4F65-9349-8CC804D32D26}" type="presParOf" srcId="{5FF61261-CAD0-4B6A-8F76-927F0EFDB9E9}" destId="{0CE0272A-8CB8-41F2-814E-9B6BF7483375}" srcOrd="6" destOrd="0" presId="urn:microsoft.com/office/officeart/2005/8/layout/StepDownProcess"/>
    <dgm:cxn modelId="{4A6C6887-15EE-4BBD-874B-FDF6FA2302C0}" type="presParOf" srcId="{0CE0272A-8CB8-41F2-814E-9B6BF7483375}" destId="{09F7B3FA-591D-43B5-9A74-F5DC61E6C157}" srcOrd="0" destOrd="0" presId="urn:microsoft.com/office/officeart/2005/8/layout/StepDownProcess"/>
    <dgm:cxn modelId="{A1385D03-EF34-4006-B82F-AAC7077DC271}" type="presParOf" srcId="{0CE0272A-8CB8-41F2-814E-9B6BF7483375}" destId="{F8B52A90-04C7-4033-BDBB-0B506B4AD6A3}" srcOrd="1" destOrd="0" presId="urn:microsoft.com/office/officeart/2005/8/layout/StepDownProcess"/>
    <dgm:cxn modelId="{6246420B-46BA-4B7C-9CCE-BB3EF5D4A3AB}" type="presParOf" srcId="{0CE0272A-8CB8-41F2-814E-9B6BF7483375}" destId="{AB37798C-7B69-4BCF-AC5C-882FE9A43714}" srcOrd="2" destOrd="0" presId="urn:microsoft.com/office/officeart/2005/8/layout/StepDownProcess"/>
    <dgm:cxn modelId="{A3525B45-7C1D-4D1D-98C7-BEF7FAE59E9A}" type="presParOf" srcId="{5FF61261-CAD0-4B6A-8F76-927F0EFDB9E9}" destId="{D62D51F1-3875-44A2-9C17-80BF2B540B40}" srcOrd="7" destOrd="0" presId="urn:microsoft.com/office/officeart/2005/8/layout/StepDownProcess"/>
    <dgm:cxn modelId="{3DF7FCEB-B8A3-4E97-9424-BD6330AA050E}" type="presParOf" srcId="{5FF61261-CAD0-4B6A-8F76-927F0EFDB9E9}" destId="{45BA2397-F8F0-45DD-89FB-BC5080116C4A}" srcOrd="8" destOrd="0" presId="urn:microsoft.com/office/officeart/2005/8/layout/StepDownProcess"/>
    <dgm:cxn modelId="{24A8C8D5-5FF7-4590-8A1B-85F496405A40}" type="presParOf" srcId="{45BA2397-F8F0-45DD-89FB-BC5080116C4A}" destId="{B214F859-AF29-4FE1-A5D5-3703CD3004E9}" srcOrd="0" destOrd="0" presId="urn:microsoft.com/office/officeart/2005/8/layout/StepDownProcess"/>
    <dgm:cxn modelId="{7ECC341B-7CAF-481A-BCC0-69DC53113CE3}" type="presParOf" srcId="{45BA2397-F8F0-45DD-89FB-BC5080116C4A}" destId="{C9CF4F64-F2CA-4B08-B587-50A8B41B7902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961B3D6-081C-4D9A-B447-954BE3F1E2EC}" type="doc">
      <dgm:prSet loTypeId="urn:microsoft.com/office/officeart/2009/3/layout/OpposingIdeas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3CEC2D31-0F09-4767-B232-503058A95DA4}">
      <dgm:prSet phldrT="[Texto]"/>
      <dgm:spPr/>
      <dgm:t>
        <a:bodyPr/>
        <a:lstStyle/>
        <a:p>
          <a:r>
            <a:rPr lang="es-MX" dirty="0" smtClean="0"/>
            <a:t>Realiza </a:t>
          </a:r>
          <a:endParaRPr lang="es-MX" dirty="0"/>
        </a:p>
      </dgm:t>
    </dgm:pt>
    <dgm:pt modelId="{38D1E3AC-02FC-479A-8BA4-1DA09C16C966}" type="parTrans" cxnId="{5BA26E9B-66CB-454A-AAA4-3AB1DA329DB9}">
      <dgm:prSet/>
      <dgm:spPr/>
      <dgm:t>
        <a:bodyPr/>
        <a:lstStyle/>
        <a:p>
          <a:endParaRPr lang="es-MX"/>
        </a:p>
      </dgm:t>
    </dgm:pt>
    <dgm:pt modelId="{F5117EDB-EC97-4922-83D4-ACD4E8D13956}" type="sibTrans" cxnId="{5BA26E9B-66CB-454A-AAA4-3AB1DA329DB9}">
      <dgm:prSet/>
      <dgm:spPr/>
      <dgm:t>
        <a:bodyPr/>
        <a:lstStyle/>
        <a:p>
          <a:endParaRPr lang="es-MX"/>
        </a:p>
      </dgm:t>
    </dgm:pt>
    <dgm:pt modelId="{0F34903D-63D8-47E0-A901-E5F86751EED2}">
      <dgm:prSet phldrT="[Texto]" custT="1"/>
      <dgm:spPr/>
      <dgm:t>
        <a:bodyPr/>
        <a:lstStyle/>
        <a:p>
          <a:r>
            <a:rPr lang="es-MX" sz="2000" dirty="0" smtClean="0">
              <a:solidFill>
                <a:srgbClr val="7030A0"/>
              </a:solidFill>
            </a:rPr>
            <a:t>Monitorea</a:t>
          </a:r>
          <a:endParaRPr lang="es-MX" sz="2000" dirty="0">
            <a:solidFill>
              <a:srgbClr val="7030A0"/>
            </a:solidFill>
          </a:endParaRPr>
        </a:p>
      </dgm:t>
    </dgm:pt>
    <dgm:pt modelId="{80582E87-E522-4DF0-A31F-DA5047066638}" type="parTrans" cxnId="{1730A408-C778-4DBE-BC8F-B2CD5B9608AA}">
      <dgm:prSet/>
      <dgm:spPr/>
      <dgm:t>
        <a:bodyPr/>
        <a:lstStyle/>
        <a:p>
          <a:endParaRPr lang="es-MX"/>
        </a:p>
      </dgm:t>
    </dgm:pt>
    <dgm:pt modelId="{92579439-100B-4AA9-9852-608BA3349247}" type="sibTrans" cxnId="{1730A408-C778-4DBE-BC8F-B2CD5B9608AA}">
      <dgm:prSet/>
      <dgm:spPr/>
      <dgm:t>
        <a:bodyPr/>
        <a:lstStyle/>
        <a:p>
          <a:endParaRPr lang="es-MX"/>
        </a:p>
      </dgm:t>
    </dgm:pt>
    <dgm:pt modelId="{A0FDDA9C-F36E-4047-B321-8A0EBA073D9B}">
      <dgm:prSet phldrT="[Texto]"/>
      <dgm:spPr/>
      <dgm:t>
        <a:bodyPr/>
        <a:lstStyle/>
        <a:p>
          <a:r>
            <a:rPr lang="es-MX" dirty="0" smtClean="0"/>
            <a:t>La tarea encomendada</a:t>
          </a:r>
          <a:endParaRPr lang="es-MX" dirty="0"/>
        </a:p>
      </dgm:t>
    </dgm:pt>
    <dgm:pt modelId="{82D99E72-27B9-4EB7-846C-CC779FBB3DAC}" type="parTrans" cxnId="{71A13139-96EE-4B40-A653-E33BDCABA90D}">
      <dgm:prSet/>
      <dgm:spPr/>
      <dgm:t>
        <a:bodyPr/>
        <a:lstStyle/>
        <a:p>
          <a:endParaRPr lang="es-MX"/>
        </a:p>
      </dgm:t>
    </dgm:pt>
    <dgm:pt modelId="{22A54638-2186-48F1-B413-CF93F4434A13}" type="sibTrans" cxnId="{71A13139-96EE-4B40-A653-E33BDCABA90D}">
      <dgm:prSet/>
      <dgm:spPr/>
      <dgm:t>
        <a:bodyPr/>
        <a:lstStyle/>
        <a:p>
          <a:endParaRPr lang="es-MX"/>
        </a:p>
      </dgm:t>
    </dgm:pt>
    <dgm:pt modelId="{3E966217-BB9F-490F-8C94-B24021E6B734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</a:rPr>
            <a:t>Su actuación, para verificar si se está acercando o alejando del objetivo trazado</a:t>
          </a:r>
          <a:endParaRPr lang="es-MX" sz="2800" dirty="0">
            <a:solidFill>
              <a:schemeClr val="tx1"/>
            </a:solidFill>
          </a:endParaRPr>
        </a:p>
      </dgm:t>
    </dgm:pt>
    <dgm:pt modelId="{B4845391-A3D9-4714-B72F-6A731DC1DC69}" type="parTrans" cxnId="{E1FFDC2A-CF5E-4E8B-9D5E-F88DAE578E04}">
      <dgm:prSet/>
      <dgm:spPr/>
      <dgm:t>
        <a:bodyPr/>
        <a:lstStyle/>
        <a:p>
          <a:endParaRPr lang="es-MX"/>
        </a:p>
      </dgm:t>
    </dgm:pt>
    <dgm:pt modelId="{BCC51754-48E8-4977-8F91-CC388165D12F}" type="sibTrans" cxnId="{E1FFDC2A-CF5E-4E8B-9D5E-F88DAE578E04}">
      <dgm:prSet/>
      <dgm:spPr/>
      <dgm:t>
        <a:bodyPr/>
        <a:lstStyle/>
        <a:p>
          <a:endParaRPr lang="es-MX"/>
        </a:p>
      </dgm:t>
    </dgm:pt>
    <dgm:pt modelId="{5624B839-FAF9-45EF-B1B6-8709011F5396}" type="pres">
      <dgm:prSet presAssocID="{D961B3D6-081C-4D9A-B447-954BE3F1E2EC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</dgm:pt>
    <dgm:pt modelId="{83DB5689-0B06-48CE-9CC1-00487A9133F4}" type="pres">
      <dgm:prSet presAssocID="{D961B3D6-081C-4D9A-B447-954BE3F1E2EC}" presName="Background" presStyleLbl="node1" presStyleIdx="0" presStyleCnt="1" custLinFactNeighborX="202" custLinFactNeighborY="-3008"/>
      <dgm:spPr/>
    </dgm:pt>
    <dgm:pt modelId="{60E493A3-276D-41BE-ACD1-F0E1D091B3C5}" type="pres">
      <dgm:prSet presAssocID="{D961B3D6-081C-4D9A-B447-954BE3F1E2EC}" presName="Divider" presStyleLbl="callout" presStyleIdx="0" presStyleCnt="1"/>
      <dgm:spPr/>
    </dgm:pt>
    <dgm:pt modelId="{2E12F460-5E8D-4805-A82A-B0181B3E9EFA}" type="pres">
      <dgm:prSet presAssocID="{D961B3D6-081C-4D9A-B447-954BE3F1E2EC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6F7D5F-2C30-4684-A1B9-FF8394976914}" type="pres">
      <dgm:prSet presAssocID="{D961B3D6-081C-4D9A-B447-954BE3F1E2EC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751597-2D5C-4CB3-A6E2-040296EB1157}" type="pres">
      <dgm:prSet presAssocID="{D961B3D6-081C-4D9A-B447-954BE3F1E2EC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1A460590-D83B-48E8-83F7-C025F8EE23E6}" type="pres">
      <dgm:prSet presAssocID="{D961B3D6-081C-4D9A-B447-954BE3F1E2EC}" presName="ParentShape1" presStyleLbl="alignImgPlace1" presStyleIdx="0" presStyleCnt="2">
        <dgm:presLayoutVars/>
      </dgm:prSet>
      <dgm:spPr/>
      <dgm:t>
        <a:bodyPr/>
        <a:lstStyle/>
        <a:p>
          <a:endParaRPr lang="es-MX"/>
        </a:p>
      </dgm:t>
    </dgm:pt>
    <dgm:pt modelId="{DEA2D47C-3A7E-4DD9-AB2E-294CE5D494CA}" type="pres">
      <dgm:prSet presAssocID="{D961B3D6-081C-4D9A-B447-954BE3F1E2EC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4679C4CC-8506-42F1-B928-0A83FBF04BD8}" type="pres">
      <dgm:prSet presAssocID="{D961B3D6-081C-4D9A-B447-954BE3F1E2EC}" presName="ParentShape2" presStyleLbl="alignImgPlace1" presStyleIdx="1" presStyleCnt="2">
        <dgm:presLayoutVars/>
      </dgm:prSet>
      <dgm:spPr/>
      <dgm:t>
        <a:bodyPr/>
        <a:lstStyle/>
        <a:p>
          <a:endParaRPr lang="es-MX"/>
        </a:p>
      </dgm:t>
    </dgm:pt>
  </dgm:ptLst>
  <dgm:cxnLst>
    <dgm:cxn modelId="{A10004DE-9279-4258-AE1A-6B8E912DFEE1}" type="presOf" srcId="{D961B3D6-081C-4D9A-B447-954BE3F1E2EC}" destId="{5624B839-FAF9-45EF-B1B6-8709011F5396}" srcOrd="0" destOrd="0" presId="urn:microsoft.com/office/officeart/2009/3/layout/OpposingIdeas"/>
    <dgm:cxn modelId="{1B83BD59-1737-4B18-9A49-D97F82792028}" type="presOf" srcId="{3CEC2D31-0F09-4767-B232-503058A95DA4}" destId="{1A460590-D83B-48E8-83F7-C025F8EE23E6}" srcOrd="1" destOrd="0" presId="urn:microsoft.com/office/officeart/2009/3/layout/OpposingIdeas"/>
    <dgm:cxn modelId="{1F5C5D2A-1CF4-43F4-B639-9E5D0A94DC8D}" type="presOf" srcId="{3CEC2D31-0F09-4767-B232-503058A95DA4}" destId="{2F751597-2D5C-4CB3-A6E2-040296EB1157}" srcOrd="0" destOrd="0" presId="urn:microsoft.com/office/officeart/2009/3/layout/OpposingIdeas"/>
    <dgm:cxn modelId="{1730A408-C778-4DBE-BC8F-B2CD5B9608AA}" srcId="{D961B3D6-081C-4D9A-B447-954BE3F1E2EC}" destId="{0F34903D-63D8-47E0-A901-E5F86751EED2}" srcOrd="1" destOrd="0" parTransId="{80582E87-E522-4DF0-A31F-DA5047066638}" sibTransId="{92579439-100B-4AA9-9852-608BA3349247}"/>
    <dgm:cxn modelId="{71A13139-96EE-4B40-A653-E33BDCABA90D}" srcId="{3CEC2D31-0F09-4767-B232-503058A95DA4}" destId="{A0FDDA9C-F36E-4047-B321-8A0EBA073D9B}" srcOrd="0" destOrd="0" parTransId="{82D99E72-27B9-4EB7-846C-CC779FBB3DAC}" sibTransId="{22A54638-2186-48F1-B413-CF93F4434A13}"/>
    <dgm:cxn modelId="{4A42685F-14C8-414C-95D6-BC03BCE0E689}" type="presOf" srcId="{A0FDDA9C-F36E-4047-B321-8A0EBA073D9B}" destId="{2E12F460-5E8D-4805-A82A-B0181B3E9EFA}" srcOrd="0" destOrd="0" presId="urn:microsoft.com/office/officeart/2009/3/layout/OpposingIdeas"/>
    <dgm:cxn modelId="{E1FFDC2A-CF5E-4E8B-9D5E-F88DAE578E04}" srcId="{0F34903D-63D8-47E0-A901-E5F86751EED2}" destId="{3E966217-BB9F-490F-8C94-B24021E6B734}" srcOrd="0" destOrd="0" parTransId="{B4845391-A3D9-4714-B72F-6A731DC1DC69}" sibTransId="{BCC51754-48E8-4977-8F91-CC388165D12F}"/>
    <dgm:cxn modelId="{5BA26E9B-66CB-454A-AAA4-3AB1DA329DB9}" srcId="{D961B3D6-081C-4D9A-B447-954BE3F1E2EC}" destId="{3CEC2D31-0F09-4767-B232-503058A95DA4}" srcOrd="0" destOrd="0" parTransId="{38D1E3AC-02FC-479A-8BA4-1DA09C16C966}" sibTransId="{F5117EDB-EC97-4922-83D4-ACD4E8D13956}"/>
    <dgm:cxn modelId="{F92FE762-C51F-4AAB-A006-46190EFB5B72}" type="presOf" srcId="{0F34903D-63D8-47E0-A901-E5F86751EED2}" destId="{4679C4CC-8506-42F1-B928-0A83FBF04BD8}" srcOrd="1" destOrd="0" presId="urn:microsoft.com/office/officeart/2009/3/layout/OpposingIdeas"/>
    <dgm:cxn modelId="{1DF46387-B21B-44A0-8B17-05064B2662BE}" type="presOf" srcId="{0F34903D-63D8-47E0-A901-E5F86751EED2}" destId="{DEA2D47C-3A7E-4DD9-AB2E-294CE5D494CA}" srcOrd="0" destOrd="0" presId="urn:microsoft.com/office/officeart/2009/3/layout/OpposingIdeas"/>
    <dgm:cxn modelId="{EE246AAF-3657-4B2C-9DA0-57DAD15D96A4}" type="presOf" srcId="{3E966217-BB9F-490F-8C94-B24021E6B734}" destId="{6B6F7D5F-2C30-4684-A1B9-FF8394976914}" srcOrd="0" destOrd="0" presId="urn:microsoft.com/office/officeart/2009/3/layout/OpposingIdeas"/>
    <dgm:cxn modelId="{861B693B-AA3B-4D18-8754-F61DC31FE721}" type="presParOf" srcId="{5624B839-FAF9-45EF-B1B6-8709011F5396}" destId="{83DB5689-0B06-48CE-9CC1-00487A9133F4}" srcOrd="0" destOrd="0" presId="urn:microsoft.com/office/officeart/2009/3/layout/OpposingIdeas"/>
    <dgm:cxn modelId="{F0D2CA89-4ECA-41E8-B730-6F5668D44E3E}" type="presParOf" srcId="{5624B839-FAF9-45EF-B1B6-8709011F5396}" destId="{60E493A3-276D-41BE-ACD1-F0E1D091B3C5}" srcOrd="1" destOrd="0" presId="urn:microsoft.com/office/officeart/2009/3/layout/OpposingIdeas"/>
    <dgm:cxn modelId="{1E8A5C4A-ED35-40FE-930B-D782BB2FB2A9}" type="presParOf" srcId="{5624B839-FAF9-45EF-B1B6-8709011F5396}" destId="{2E12F460-5E8D-4805-A82A-B0181B3E9EFA}" srcOrd="2" destOrd="0" presId="urn:microsoft.com/office/officeart/2009/3/layout/OpposingIdeas"/>
    <dgm:cxn modelId="{3C418E65-B9AC-4D24-916E-C33E6BB700B4}" type="presParOf" srcId="{5624B839-FAF9-45EF-B1B6-8709011F5396}" destId="{6B6F7D5F-2C30-4684-A1B9-FF8394976914}" srcOrd="3" destOrd="0" presId="urn:microsoft.com/office/officeart/2009/3/layout/OpposingIdeas"/>
    <dgm:cxn modelId="{F18586E1-8E14-4494-91B1-279F1459B30A}" type="presParOf" srcId="{5624B839-FAF9-45EF-B1B6-8709011F5396}" destId="{2F751597-2D5C-4CB3-A6E2-040296EB1157}" srcOrd="4" destOrd="0" presId="urn:microsoft.com/office/officeart/2009/3/layout/OpposingIdeas"/>
    <dgm:cxn modelId="{D19CE16F-F73E-40C8-9F31-2824763F92CC}" type="presParOf" srcId="{5624B839-FAF9-45EF-B1B6-8709011F5396}" destId="{1A460590-D83B-48E8-83F7-C025F8EE23E6}" srcOrd="5" destOrd="0" presId="urn:microsoft.com/office/officeart/2009/3/layout/OpposingIdeas"/>
    <dgm:cxn modelId="{7A9FC420-2676-46DD-A7E4-EAE29B2B3FA4}" type="presParOf" srcId="{5624B839-FAF9-45EF-B1B6-8709011F5396}" destId="{DEA2D47C-3A7E-4DD9-AB2E-294CE5D494CA}" srcOrd="6" destOrd="0" presId="urn:microsoft.com/office/officeart/2009/3/layout/OpposingIdeas"/>
    <dgm:cxn modelId="{ECDE371C-F269-40CB-B2B9-589E8607D843}" type="presParOf" srcId="{5624B839-FAF9-45EF-B1B6-8709011F5396}" destId="{4679C4CC-8506-42F1-B928-0A83FBF04BD8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891A3E1-3440-4E97-B6F0-84AECC05FCC6}" type="doc">
      <dgm:prSet loTypeId="urn:microsoft.com/office/officeart/2005/8/layout/funnel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D7CCE61A-AF12-41D9-A156-4AB62E08553A}">
      <dgm:prSet phldrT="[Texto]"/>
      <dgm:spPr/>
      <dgm:t>
        <a:bodyPr/>
        <a:lstStyle/>
        <a:p>
          <a:r>
            <a:rPr lang="es-MX" dirty="0" smtClean="0"/>
            <a:t>Efectividad estrategias</a:t>
          </a:r>
          <a:endParaRPr lang="es-MX" dirty="0"/>
        </a:p>
      </dgm:t>
    </dgm:pt>
    <dgm:pt modelId="{425BAF8E-3154-40D0-B9F7-FE2D4E80A628}" type="parTrans" cxnId="{10B5F9FC-2D0A-4726-9718-5C2DEA2B1FF8}">
      <dgm:prSet/>
      <dgm:spPr/>
      <dgm:t>
        <a:bodyPr/>
        <a:lstStyle/>
        <a:p>
          <a:endParaRPr lang="es-MX"/>
        </a:p>
      </dgm:t>
    </dgm:pt>
    <dgm:pt modelId="{A8065B22-12EF-45B3-BF79-89AE4C6D4384}" type="sibTrans" cxnId="{10B5F9FC-2D0A-4726-9718-5C2DEA2B1FF8}">
      <dgm:prSet/>
      <dgm:spPr/>
      <dgm:t>
        <a:bodyPr/>
        <a:lstStyle/>
        <a:p>
          <a:endParaRPr lang="es-MX"/>
        </a:p>
      </dgm:t>
    </dgm:pt>
    <dgm:pt modelId="{4C0C1C97-5170-4D76-AA7D-69B394C5FF05}">
      <dgm:prSet phldrT="[Texto]"/>
      <dgm:spPr/>
      <dgm:t>
        <a:bodyPr/>
        <a:lstStyle/>
        <a:p>
          <a:r>
            <a:rPr lang="es-MX" dirty="0" smtClean="0"/>
            <a:t>Idoneidad de los</a:t>
          </a:r>
        </a:p>
        <a:p>
          <a:r>
            <a:rPr lang="es-MX" dirty="0" smtClean="0"/>
            <a:t>Materiales*</a:t>
          </a:r>
          <a:endParaRPr lang="es-MX" dirty="0"/>
        </a:p>
      </dgm:t>
    </dgm:pt>
    <dgm:pt modelId="{07BF57F9-593D-4121-BA9E-6829B1E678C4}" type="parTrans" cxnId="{D953DB66-4699-4372-8378-4A89D94599DE}">
      <dgm:prSet/>
      <dgm:spPr/>
      <dgm:t>
        <a:bodyPr/>
        <a:lstStyle/>
        <a:p>
          <a:endParaRPr lang="es-MX"/>
        </a:p>
      </dgm:t>
    </dgm:pt>
    <dgm:pt modelId="{B7511EE8-595E-4EEC-B8C4-190EB8C2352F}" type="sibTrans" cxnId="{D953DB66-4699-4372-8378-4A89D94599DE}">
      <dgm:prSet/>
      <dgm:spPr/>
      <dgm:t>
        <a:bodyPr/>
        <a:lstStyle/>
        <a:p>
          <a:endParaRPr lang="es-MX"/>
        </a:p>
      </dgm:t>
    </dgm:pt>
    <dgm:pt modelId="{2B11BB77-C849-48D9-A973-F7D049F44D29}">
      <dgm:prSet phldrT="[Texto]"/>
      <dgm:spPr/>
      <dgm:t>
        <a:bodyPr/>
        <a:lstStyle/>
        <a:p>
          <a:r>
            <a:rPr lang="es-MX" dirty="0" smtClean="0"/>
            <a:t>Tiempo de realización</a:t>
          </a:r>
          <a:endParaRPr lang="es-MX" dirty="0"/>
        </a:p>
      </dgm:t>
    </dgm:pt>
    <dgm:pt modelId="{42785571-A6BF-42C3-B7D9-E2203F682C07}" type="parTrans" cxnId="{11AA9554-C310-43EF-B569-B348FEC2682A}">
      <dgm:prSet/>
      <dgm:spPr/>
      <dgm:t>
        <a:bodyPr/>
        <a:lstStyle/>
        <a:p>
          <a:endParaRPr lang="es-MX"/>
        </a:p>
      </dgm:t>
    </dgm:pt>
    <dgm:pt modelId="{8ADECE88-938E-4819-B102-B09DE8CD3BC1}" type="sibTrans" cxnId="{11AA9554-C310-43EF-B569-B348FEC2682A}">
      <dgm:prSet/>
      <dgm:spPr/>
      <dgm:t>
        <a:bodyPr/>
        <a:lstStyle/>
        <a:p>
          <a:endParaRPr lang="es-MX"/>
        </a:p>
      </dgm:t>
    </dgm:pt>
    <dgm:pt modelId="{298F34BC-D004-4E86-8F1D-E726E9C7F956}">
      <dgm:prSet phldrT="[Texto]"/>
      <dgm:spPr/>
      <dgm:t>
        <a:bodyPr/>
        <a:lstStyle/>
        <a:p>
          <a:r>
            <a:rPr lang="es-MX" dirty="0" smtClean="0"/>
            <a:t>Resultados</a:t>
          </a:r>
          <a:endParaRPr lang="es-MX" dirty="0"/>
        </a:p>
      </dgm:t>
    </dgm:pt>
    <dgm:pt modelId="{F832FC18-4205-4F15-B9ED-C9D3028DD57F}" type="parTrans" cxnId="{EA80CF8E-CB22-4D1C-B130-1541412C7675}">
      <dgm:prSet/>
      <dgm:spPr/>
      <dgm:t>
        <a:bodyPr/>
        <a:lstStyle/>
        <a:p>
          <a:endParaRPr lang="es-MX"/>
        </a:p>
      </dgm:t>
    </dgm:pt>
    <dgm:pt modelId="{36C8F0E8-BE1D-408A-9FBF-ECEB2E86BDC5}" type="sibTrans" cxnId="{EA80CF8E-CB22-4D1C-B130-1541412C7675}">
      <dgm:prSet/>
      <dgm:spPr/>
      <dgm:t>
        <a:bodyPr/>
        <a:lstStyle/>
        <a:p>
          <a:endParaRPr lang="es-MX"/>
        </a:p>
      </dgm:t>
    </dgm:pt>
    <dgm:pt modelId="{BAC45EAC-97A6-4A12-AA63-2B3AA103699D}" type="pres">
      <dgm:prSet presAssocID="{E891A3E1-3440-4E97-B6F0-84AECC05FCC6}" presName="Name0" presStyleCnt="0">
        <dgm:presLayoutVars>
          <dgm:chMax val="4"/>
          <dgm:resizeHandles val="exact"/>
        </dgm:presLayoutVars>
      </dgm:prSet>
      <dgm:spPr/>
    </dgm:pt>
    <dgm:pt modelId="{B7EFFE50-D171-4D9A-ADF0-E810FA535464}" type="pres">
      <dgm:prSet presAssocID="{E891A3E1-3440-4E97-B6F0-84AECC05FCC6}" presName="ellipse" presStyleLbl="trBgShp" presStyleIdx="0" presStyleCnt="1"/>
      <dgm:spPr/>
    </dgm:pt>
    <dgm:pt modelId="{8B71D398-D092-43F2-9BF7-0BE8D0050824}" type="pres">
      <dgm:prSet presAssocID="{E891A3E1-3440-4E97-B6F0-84AECC05FCC6}" presName="arrow1" presStyleLbl="fgShp" presStyleIdx="0" presStyleCnt="1"/>
      <dgm:spPr/>
    </dgm:pt>
    <dgm:pt modelId="{79AAC6D1-8348-4B25-B113-AEE0DA2B9BD7}" type="pres">
      <dgm:prSet presAssocID="{E891A3E1-3440-4E97-B6F0-84AECC05FCC6}" presName="rectangle" presStyleLbl="revTx" presStyleIdx="0" presStyleCnt="1">
        <dgm:presLayoutVars>
          <dgm:bulletEnabled val="1"/>
        </dgm:presLayoutVars>
      </dgm:prSet>
      <dgm:spPr/>
    </dgm:pt>
    <dgm:pt modelId="{06EAEC38-CC91-4D34-A2E1-991DF0E2633B}" type="pres">
      <dgm:prSet presAssocID="{4C0C1C97-5170-4D76-AA7D-69B394C5FF05}" presName="item1" presStyleLbl="node1" presStyleIdx="0" presStyleCnt="3">
        <dgm:presLayoutVars>
          <dgm:bulletEnabled val="1"/>
        </dgm:presLayoutVars>
      </dgm:prSet>
      <dgm:spPr/>
    </dgm:pt>
    <dgm:pt modelId="{08801DAB-C7BB-4EC4-9177-AF785E1A1A6D}" type="pres">
      <dgm:prSet presAssocID="{2B11BB77-C849-48D9-A973-F7D049F44D29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801BCC-3902-40E0-9D8F-B8500548619F}" type="pres">
      <dgm:prSet presAssocID="{298F34BC-D004-4E86-8F1D-E726E9C7F956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D17FF6-CFFA-46D9-BCDF-75D8B7878560}" type="pres">
      <dgm:prSet presAssocID="{E891A3E1-3440-4E97-B6F0-84AECC05FCC6}" presName="funnel" presStyleLbl="trAlignAcc1" presStyleIdx="0" presStyleCnt="1"/>
      <dgm:spPr/>
    </dgm:pt>
  </dgm:ptLst>
  <dgm:cxnLst>
    <dgm:cxn modelId="{5C99FACB-1691-4DBB-97D1-90F5DE04B82E}" type="presOf" srcId="{298F34BC-D004-4E86-8F1D-E726E9C7F956}" destId="{79AAC6D1-8348-4B25-B113-AEE0DA2B9BD7}" srcOrd="0" destOrd="0" presId="urn:microsoft.com/office/officeart/2005/8/layout/funnel1"/>
    <dgm:cxn modelId="{9E889141-BE26-401A-96DA-61378A76FBCD}" type="presOf" srcId="{E891A3E1-3440-4E97-B6F0-84AECC05FCC6}" destId="{BAC45EAC-97A6-4A12-AA63-2B3AA103699D}" srcOrd="0" destOrd="0" presId="urn:microsoft.com/office/officeart/2005/8/layout/funnel1"/>
    <dgm:cxn modelId="{11AA9554-C310-43EF-B569-B348FEC2682A}" srcId="{E891A3E1-3440-4E97-B6F0-84AECC05FCC6}" destId="{2B11BB77-C849-48D9-A973-F7D049F44D29}" srcOrd="2" destOrd="0" parTransId="{42785571-A6BF-42C3-B7D9-E2203F682C07}" sibTransId="{8ADECE88-938E-4819-B102-B09DE8CD3BC1}"/>
    <dgm:cxn modelId="{41DE73D7-22DC-4DBF-B33B-AD14F1AABD17}" type="presOf" srcId="{4C0C1C97-5170-4D76-AA7D-69B394C5FF05}" destId="{08801DAB-C7BB-4EC4-9177-AF785E1A1A6D}" srcOrd="0" destOrd="0" presId="urn:microsoft.com/office/officeart/2005/8/layout/funnel1"/>
    <dgm:cxn modelId="{10B5F9FC-2D0A-4726-9718-5C2DEA2B1FF8}" srcId="{E891A3E1-3440-4E97-B6F0-84AECC05FCC6}" destId="{D7CCE61A-AF12-41D9-A156-4AB62E08553A}" srcOrd="0" destOrd="0" parTransId="{425BAF8E-3154-40D0-B9F7-FE2D4E80A628}" sibTransId="{A8065B22-12EF-45B3-BF79-89AE4C6D4384}"/>
    <dgm:cxn modelId="{1A936B4C-9402-4815-A6D3-4E8AFC9A0A65}" type="presOf" srcId="{D7CCE61A-AF12-41D9-A156-4AB62E08553A}" destId="{87801BCC-3902-40E0-9D8F-B8500548619F}" srcOrd="0" destOrd="0" presId="urn:microsoft.com/office/officeart/2005/8/layout/funnel1"/>
    <dgm:cxn modelId="{EB528314-78DA-42F5-AFEA-282D5F12B465}" type="presOf" srcId="{2B11BB77-C849-48D9-A973-F7D049F44D29}" destId="{06EAEC38-CC91-4D34-A2E1-991DF0E2633B}" srcOrd="0" destOrd="0" presId="urn:microsoft.com/office/officeart/2005/8/layout/funnel1"/>
    <dgm:cxn modelId="{EA80CF8E-CB22-4D1C-B130-1541412C7675}" srcId="{E891A3E1-3440-4E97-B6F0-84AECC05FCC6}" destId="{298F34BC-D004-4E86-8F1D-E726E9C7F956}" srcOrd="3" destOrd="0" parTransId="{F832FC18-4205-4F15-B9ED-C9D3028DD57F}" sibTransId="{36C8F0E8-BE1D-408A-9FBF-ECEB2E86BDC5}"/>
    <dgm:cxn modelId="{D953DB66-4699-4372-8378-4A89D94599DE}" srcId="{E891A3E1-3440-4E97-B6F0-84AECC05FCC6}" destId="{4C0C1C97-5170-4D76-AA7D-69B394C5FF05}" srcOrd="1" destOrd="0" parTransId="{07BF57F9-593D-4121-BA9E-6829B1E678C4}" sibTransId="{B7511EE8-595E-4EEC-B8C4-190EB8C2352F}"/>
    <dgm:cxn modelId="{C560D827-8E38-4B7F-9D96-45B22BDBB1FB}" type="presParOf" srcId="{BAC45EAC-97A6-4A12-AA63-2B3AA103699D}" destId="{B7EFFE50-D171-4D9A-ADF0-E810FA535464}" srcOrd="0" destOrd="0" presId="urn:microsoft.com/office/officeart/2005/8/layout/funnel1"/>
    <dgm:cxn modelId="{FC351FF3-7F23-43D7-924C-B4E39A1793E1}" type="presParOf" srcId="{BAC45EAC-97A6-4A12-AA63-2B3AA103699D}" destId="{8B71D398-D092-43F2-9BF7-0BE8D0050824}" srcOrd="1" destOrd="0" presId="urn:microsoft.com/office/officeart/2005/8/layout/funnel1"/>
    <dgm:cxn modelId="{E9FC2CD1-A606-466C-A4A1-3B917CF1F7EF}" type="presParOf" srcId="{BAC45EAC-97A6-4A12-AA63-2B3AA103699D}" destId="{79AAC6D1-8348-4B25-B113-AEE0DA2B9BD7}" srcOrd="2" destOrd="0" presId="urn:microsoft.com/office/officeart/2005/8/layout/funnel1"/>
    <dgm:cxn modelId="{D35E62B0-29F1-4C16-9BC9-F11D3F4BEAEA}" type="presParOf" srcId="{BAC45EAC-97A6-4A12-AA63-2B3AA103699D}" destId="{06EAEC38-CC91-4D34-A2E1-991DF0E2633B}" srcOrd="3" destOrd="0" presId="urn:microsoft.com/office/officeart/2005/8/layout/funnel1"/>
    <dgm:cxn modelId="{CE4B2DF2-BB24-4FCD-8156-6559A1CA404B}" type="presParOf" srcId="{BAC45EAC-97A6-4A12-AA63-2B3AA103699D}" destId="{08801DAB-C7BB-4EC4-9177-AF785E1A1A6D}" srcOrd="4" destOrd="0" presId="urn:microsoft.com/office/officeart/2005/8/layout/funnel1"/>
    <dgm:cxn modelId="{6B8D0CE2-E0A2-4182-8CF4-D35CB7004EF1}" type="presParOf" srcId="{BAC45EAC-97A6-4A12-AA63-2B3AA103699D}" destId="{87801BCC-3902-40E0-9D8F-B8500548619F}" srcOrd="5" destOrd="0" presId="urn:microsoft.com/office/officeart/2005/8/layout/funnel1"/>
    <dgm:cxn modelId="{4526686E-8C81-4B7F-9F66-63CEF2784208}" type="presParOf" srcId="{BAC45EAC-97A6-4A12-AA63-2B3AA103699D}" destId="{F1D17FF6-CFFA-46D9-BCDF-75D8B7878560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18753B4-06E0-4BB4-A082-2BF189BCBB96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588D9D7-9344-4A65-AA0B-E36C20A7608E}">
      <dgm:prSet phldrT="[Texto]"/>
      <dgm:spPr/>
      <dgm:t>
        <a:bodyPr/>
        <a:lstStyle/>
        <a:p>
          <a:r>
            <a:rPr lang="es-MX" dirty="0" smtClean="0"/>
            <a:t>Cuando el estudiante:</a:t>
          </a:r>
          <a:endParaRPr lang="es-MX" dirty="0"/>
        </a:p>
      </dgm:t>
    </dgm:pt>
    <dgm:pt modelId="{D33BB37A-B5D3-4B6A-A0A0-DCDA411250B9}" type="parTrans" cxnId="{6751F838-43C3-4B1F-84A7-FBFDA9496F9E}">
      <dgm:prSet/>
      <dgm:spPr/>
      <dgm:t>
        <a:bodyPr/>
        <a:lstStyle/>
        <a:p>
          <a:endParaRPr lang="es-MX"/>
        </a:p>
      </dgm:t>
    </dgm:pt>
    <dgm:pt modelId="{B4E0466B-37B7-43B8-B5EE-034AD163B0B0}" type="sibTrans" cxnId="{6751F838-43C3-4B1F-84A7-FBFDA9496F9E}">
      <dgm:prSet/>
      <dgm:spPr/>
      <dgm:t>
        <a:bodyPr/>
        <a:lstStyle/>
        <a:p>
          <a:endParaRPr lang="es-MX"/>
        </a:p>
      </dgm:t>
    </dgm:pt>
    <dgm:pt modelId="{92E1D2F4-3210-4B31-9D7F-6D90997BECBF}">
      <dgm:prSet phldrT="[Texto]" custT="1"/>
      <dgm:spPr/>
      <dgm:t>
        <a:bodyPr/>
        <a:lstStyle/>
        <a:p>
          <a:r>
            <a:rPr lang="es-MX" sz="2800" dirty="0" smtClean="0"/>
            <a:t>Identifica en qué situaciones le será útil volver a usar la misma estrategia y el conocimiento adquirido</a:t>
          </a:r>
          <a:endParaRPr lang="es-MX" sz="2800" dirty="0"/>
        </a:p>
      </dgm:t>
    </dgm:pt>
    <dgm:pt modelId="{3B2E8262-8B63-4FEE-BCF2-237348E43E30}" type="parTrans" cxnId="{E7C68817-FB1D-4EE9-A524-AFFC2F0D8A30}">
      <dgm:prSet/>
      <dgm:spPr/>
      <dgm:t>
        <a:bodyPr/>
        <a:lstStyle/>
        <a:p>
          <a:endParaRPr lang="es-MX"/>
        </a:p>
      </dgm:t>
    </dgm:pt>
    <dgm:pt modelId="{CA84E703-2E49-4B89-8CA1-DD13C943AA63}" type="sibTrans" cxnId="{E7C68817-FB1D-4EE9-A524-AFFC2F0D8A30}">
      <dgm:prSet/>
      <dgm:spPr/>
      <dgm:t>
        <a:bodyPr/>
        <a:lstStyle/>
        <a:p>
          <a:endParaRPr lang="es-MX"/>
        </a:p>
      </dgm:t>
    </dgm:pt>
    <dgm:pt modelId="{173CCC21-2D90-40E8-A39B-48B7CCE0DAC8}" type="pres">
      <dgm:prSet presAssocID="{018753B4-06E0-4BB4-A082-2BF189BCBB96}" presName="Name0" presStyleCnt="0">
        <dgm:presLayoutVars>
          <dgm:chMax/>
          <dgm:chPref/>
          <dgm:dir/>
          <dgm:animLvl val="lvl"/>
        </dgm:presLayoutVars>
      </dgm:prSet>
      <dgm:spPr/>
    </dgm:pt>
    <dgm:pt modelId="{357C78E1-7734-4405-8801-4EDDE6C59ACD}" type="pres">
      <dgm:prSet presAssocID="{4588D9D7-9344-4A65-AA0B-E36C20A7608E}" presName="composite" presStyleCnt="0"/>
      <dgm:spPr/>
    </dgm:pt>
    <dgm:pt modelId="{14A36F06-0624-4CFE-B086-001BA8414E4C}" type="pres">
      <dgm:prSet presAssocID="{4588D9D7-9344-4A65-AA0B-E36C20A7608E}" presName="ParentAccentShape" presStyleLbl="trBgShp" presStyleIdx="0" presStyleCnt="2"/>
      <dgm:spPr/>
    </dgm:pt>
    <dgm:pt modelId="{83C8E4AF-1090-4791-885C-B9D5F424658A}" type="pres">
      <dgm:prSet presAssocID="{4588D9D7-9344-4A65-AA0B-E36C20A7608E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</dgm:pt>
    <dgm:pt modelId="{052F22D1-3B59-4937-B5DD-118D1C92EECA}" type="pres">
      <dgm:prSet presAssocID="{4588D9D7-9344-4A65-AA0B-E36C20A7608E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237D0FFC-3DE8-49AC-953E-18B2167B2BCB}" type="pres">
      <dgm:prSet presAssocID="{4588D9D7-9344-4A65-AA0B-E36C20A7608E}" presName="ChildAccentShape" presStyleLbl="trBgShp" presStyleIdx="1" presStyleCnt="2"/>
      <dgm:spPr/>
    </dgm:pt>
    <dgm:pt modelId="{5E3D5692-CDF1-45B6-B328-DBEBC92EBA9A}" type="pres">
      <dgm:prSet presAssocID="{4588D9D7-9344-4A65-AA0B-E36C20A7608E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</dgm:pt>
  </dgm:ptLst>
  <dgm:cxnLst>
    <dgm:cxn modelId="{51E8B53D-47F1-4698-A31F-A1330CB96343}" type="presOf" srcId="{92E1D2F4-3210-4B31-9D7F-6D90997BECBF}" destId="{052F22D1-3B59-4937-B5DD-118D1C92EECA}" srcOrd="0" destOrd="0" presId="urn:microsoft.com/office/officeart/2009/3/layout/SnapshotPictureList"/>
    <dgm:cxn modelId="{6751F838-43C3-4B1F-84A7-FBFDA9496F9E}" srcId="{018753B4-06E0-4BB4-A082-2BF189BCBB96}" destId="{4588D9D7-9344-4A65-AA0B-E36C20A7608E}" srcOrd="0" destOrd="0" parTransId="{D33BB37A-B5D3-4B6A-A0A0-DCDA411250B9}" sibTransId="{B4E0466B-37B7-43B8-B5EE-034AD163B0B0}"/>
    <dgm:cxn modelId="{21E3A353-81FB-4ACC-8794-A0EE26EB152C}" type="presOf" srcId="{018753B4-06E0-4BB4-A082-2BF189BCBB96}" destId="{173CCC21-2D90-40E8-A39B-48B7CCE0DAC8}" srcOrd="0" destOrd="0" presId="urn:microsoft.com/office/officeart/2009/3/layout/SnapshotPictureList"/>
    <dgm:cxn modelId="{E7C68817-FB1D-4EE9-A524-AFFC2F0D8A30}" srcId="{4588D9D7-9344-4A65-AA0B-E36C20A7608E}" destId="{92E1D2F4-3210-4B31-9D7F-6D90997BECBF}" srcOrd="0" destOrd="0" parTransId="{3B2E8262-8B63-4FEE-BCF2-237348E43E30}" sibTransId="{CA84E703-2E49-4B89-8CA1-DD13C943AA63}"/>
    <dgm:cxn modelId="{912E720C-D58B-4E28-8832-0A14D7CFFFA5}" type="presOf" srcId="{4588D9D7-9344-4A65-AA0B-E36C20A7608E}" destId="{83C8E4AF-1090-4791-885C-B9D5F424658A}" srcOrd="0" destOrd="0" presId="urn:microsoft.com/office/officeart/2009/3/layout/SnapshotPictureList"/>
    <dgm:cxn modelId="{3F7BC93A-7B78-4D0C-A58D-986F96BB1A41}" type="presParOf" srcId="{173CCC21-2D90-40E8-A39B-48B7CCE0DAC8}" destId="{357C78E1-7734-4405-8801-4EDDE6C59ACD}" srcOrd="0" destOrd="0" presId="urn:microsoft.com/office/officeart/2009/3/layout/SnapshotPictureList"/>
    <dgm:cxn modelId="{6A534796-39D3-49A0-8F89-5584439FC7E2}" type="presParOf" srcId="{357C78E1-7734-4405-8801-4EDDE6C59ACD}" destId="{14A36F06-0624-4CFE-B086-001BA8414E4C}" srcOrd="0" destOrd="0" presId="urn:microsoft.com/office/officeart/2009/3/layout/SnapshotPictureList"/>
    <dgm:cxn modelId="{F552334F-FCFC-418A-8762-FE4FE7053FFC}" type="presParOf" srcId="{357C78E1-7734-4405-8801-4EDDE6C59ACD}" destId="{83C8E4AF-1090-4791-885C-B9D5F424658A}" srcOrd="1" destOrd="0" presId="urn:microsoft.com/office/officeart/2009/3/layout/SnapshotPictureList"/>
    <dgm:cxn modelId="{33DD114A-2B28-4CE7-88D9-4C58B1FE9AB5}" type="presParOf" srcId="{357C78E1-7734-4405-8801-4EDDE6C59ACD}" destId="{052F22D1-3B59-4937-B5DD-118D1C92EECA}" srcOrd="2" destOrd="0" presId="urn:microsoft.com/office/officeart/2009/3/layout/SnapshotPictureList"/>
    <dgm:cxn modelId="{CFFDE0D4-D564-4128-A1F5-2F430BF2AB0D}" type="presParOf" srcId="{357C78E1-7734-4405-8801-4EDDE6C59ACD}" destId="{237D0FFC-3DE8-49AC-953E-18B2167B2BCB}" srcOrd="3" destOrd="0" presId="urn:microsoft.com/office/officeart/2009/3/layout/SnapshotPictureList"/>
    <dgm:cxn modelId="{EB88F7E2-0B81-4AE5-ADC4-CC1F5DB846B5}" type="presParOf" srcId="{357C78E1-7734-4405-8801-4EDDE6C59ACD}" destId="{5E3D5692-CDF1-45B6-B328-DBEBC92EBA9A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6D9502E-8057-4081-9F70-FAD47069E45F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D4AB42B-0C6C-4163-808F-223D22993D5A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Adquirir</a:t>
          </a:r>
          <a:endParaRPr lang="es-MX" dirty="0">
            <a:solidFill>
              <a:schemeClr val="tx1"/>
            </a:solidFill>
          </a:endParaRPr>
        </a:p>
      </dgm:t>
    </dgm:pt>
    <dgm:pt modelId="{1782C03F-649E-4A94-A2F6-8C768B03A7E1}" type="parTrans" cxnId="{7EAA7ADB-BD5E-481E-BB92-ECCE67EFA2EC}">
      <dgm:prSet/>
      <dgm:spPr/>
      <dgm:t>
        <a:bodyPr/>
        <a:lstStyle/>
        <a:p>
          <a:endParaRPr lang="es-MX"/>
        </a:p>
      </dgm:t>
    </dgm:pt>
    <dgm:pt modelId="{8ED0F98A-BC10-4EAA-B014-A589FC5796BD}" type="sibTrans" cxnId="{7EAA7ADB-BD5E-481E-BB92-ECCE67EFA2EC}">
      <dgm:prSet/>
      <dgm:spPr/>
      <dgm:t>
        <a:bodyPr/>
        <a:lstStyle/>
        <a:p>
          <a:endParaRPr lang="es-MX"/>
        </a:p>
      </dgm:t>
    </dgm:pt>
    <dgm:pt modelId="{EBD5477E-3054-49CC-9D65-092C0C977639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Comprender</a:t>
          </a:r>
          <a:endParaRPr lang="es-MX" dirty="0">
            <a:solidFill>
              <a:schemeClr val="tx1"/>
            </a:solidFill>
          </a:endParaRPr>
        </a:p>
      </dgm:t>
    </dgm:pt>
    <dgm:pt modelId="{1BB9AD56-ED77-4004-8EE4-F2F2DCFA8119}" type="parTrans" cxnId="{BDE8E1FF-4D6A-4CC8-9F3C-7529FF68CEE2}">
      <dgm:prSet/>
      <dgm:spPr/>
      <dgm:t>
        <a:bodyPr/>
        <a:lstStyle/>
        <a:p>
          <a:endParaRPr lang="es-MX"/>
        </a:p>
      </dgm:t>
    </dgm:pt>
    <dgm:pt modelId="{5530B0C5-AF41-4C62-AA9C-576ACBF5EB80}" type="sibTrans" cxnId="{BDE8E1FF-4D6A-4CC8-9F3C-7529FF68CEE2}">
      <dgm:prSet/>
      <dgm:spPr/>
      <dgm:t>
        <a:bodyPr/>
        <a:lstStyle/>
        <a:p>
          <a:endParaRPr lang="es-MX"/>
        </a:p>
      </dgm:t>
    </dgm:pt>
    <dgm:pt modelId="{AD650FA2-CCA5-4841-BAE1-9A9FF70B94FB}">
      <dgm:prSet phldrT="[Texto]"/>
      <dgm:spPr/>
      <dgm:t>
        <a:bodyPr/>
        <a:lstStyle/>
        <a:p>
          <a:r>
            <a:rPr lang="es-ES" dirty="0" smtClean="0">
              <a:solidFill>
                <a:schemeClr val="tx1"/>
              </a:solidFill>
            </a:rPr>
            <a:t>Analizar</a:t>
          </a:r>
          <a:endParaRPr lang="es-MX" dirty="0">
            <a:solidFill>
              <a:schemeClr val="tx1"/>
            </a:solidFill>
          </a:endParaRPr>
        </a:p>
      </dgm:t>
    </dgm:pt>
    <dgm:pt modelId="{7940683E-9DB7-40B1-884B-2E14F95F6F69}" type="parTrans" cxnId="{8999335F-41F8-42BB-B076-EE550627C789}">
      <dgm:prSet/>
      <dgm:spPr/>
      <dgm:t>
        <a:bodyPr/>
        <a:lstStyle/>
        <a:p>
          <a:endParaRPr lang="es-MX"/>
        </a:p>
      </dgm:t>
    </dgm:pt>
    <dgm:pt modelId="{4A0861E4-9023-4FC5-BB2A-E3FC22476DFB}" type="sibTrans" cxnId="{8999335F-41F8-42BB-B076-EE550627C789}">
      <dgm:prSet/>
      <dgm:spPr/>
      <dgm:t>
        <a:bodyPr/>
        <a:lstStyle/>
        <a:p>
          <a:endParaRPr lang="es-MX"/>
        </a:p>
      </dgm:t>
    </dgm:pt>
    <dgm:pt modelId="{DC1A63B1-2118-4C93-8DBA-1277D5F0DB65}">
      <dgm:prSet phldrT="[Texto]"/>
      <dgm:spPr/>
      <dgm:t>
        <a:bodyPr/>
        <a:lstStyle/>
        <a:p>
          <a:r>
            <a:rPr lang="es-MX" dirty="0" smtClean="0"/>
            <a:t>Aplicar</a:t>
          </a:r>
          <a:endParaRPr lang="es-MX" dirty="0"/>
        </a:p>
      </dgm:t>
    </dgm:pt>
    <dgm:pt modelId="{08D02AD3-87DC-4675-BB4A-CF20F784703B}" type="parTrans" cxnId="{10A167F0-EB81-4E63-8117-3BEEB10E120A}">
      <dgm:prSet/>
      <dgm:spPr/>
      <dgm:t>
        <a:bodyPr/>
        <a:lstStyle/>
        <a:p>
          <a:endParaRPr lang="es-MX"/>
        </a:p>
      </dgm:t>
    </dgm:pt>
    <dgm:pt modelId="{8E822DB4-C0EF-4968-B07C-66C460CC251D}" type="sibTrans" cxnId="{10A167F0-EB81-4E63-8117-3BEEB10E120A}">
      <dgm:prSet/>
      <dgm:spPr/>
      <dgm:t>
        <a:bodyPr/>
        <a:lstStyle/>
        <a:p>
          <a:endParaRPr lang="es-MX"/>
        </a:p>
      </dgm:t>
    </dgm:pt>
    <dgm:pt modelId="{39A520D1-DC12-4BBD-A9D1-835DFF5B2328}" type="pres">
      <dgm:prSet presAssocID="{E6D9502E-8057-4081-9F70-FAD47069E45F}" presName="rootnode" presStyleCnt="0">
        <dgm:presLayoutVars>
          <dgm:chMax/>
          <dgm:chPref/>
          <dgm:dir/>
          <dgm:animLvl val="lvl"/>
        </dgm:presLayoutVars>
      </dgm:prSet>
      <dgm:spPr/>
    </dgm:pt>
    <dgm:pt modelId="{45C88639-1F54-46C6-9097-788629292E5B}" type="pres">
      <dgm:prSet presAssocID="{0D4AB42B-0C6C-4163-808F-223D22993D5A}" presName="composite" presStyleCnt="0"/>
      <dgm:spPr/>
    </dgm:pt>
    <dgm:pt modelId="{C8C6B6A4-BFF2-4EE1-81E5-2330C10FC8BF}" type="pres">
      <dgm:prSet presAssocID="{0D4AB42B-0C6C-4163-808F-223D22993D5A}" presName="LShape" presStyleLbl="alignNode1" presStyleIdx="0" presStyleCnt="7"/>
      <dgm:spPr/>
    </dgm:pt>
    <dgm:pt modelId="{593B1065-4EBB-426E-855E-A441FA621D62}" type="pres">
      <dgm:prSet presAssocID="{0D4AB42B-0C6C-4163-808F-223D22993D5A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DCD653-1FEB-4057-B1F6-3F867C1DAC82}" type="pres">
      <dgm:prSet presAssocID="{0D4AB42B-0C6C-4163-808F-223D22993D5A}" presName="Triangle" presStyleLbl="alignNode1" presStyleIdx="1" presStyleCnt="7"/>
      <dgm:spPr/>
    </dgm:pt>
    <dgm:pt modelId="{9F263BB1-7976-442F-9C97-9EA276E62977}" type="pres">
      <dgm:prSet presAssocID="{8ED0F98A-BC10-4EAA-B014-A589FC5796BD}" presName="sibTrans" presStyleCnt="0"/>
      <dgm:spPr/>
    </dgm:pt>
    <dgm:pt modelId="{3AF330E9-55FC-4293-820C-367201577EBF}" type="pres">
      <dgm:prSet presAssocID="{8ED0F98A-BC10-4EAA-B014-A589FC5796BD}" presName="space" presStyleCnt="0"/>
      <dgm:spPr/>
    </dgm:pt>
    <dgm:pt modelId="{195FD259-F11C-478E-8E09-A068BF948FDA}" type="pres">
      <dgm:prSet presAssocID="{EBD5477E-3054-49CC-9D65-092C0C977639}" presName="composite" presStyleCnt="0"/>
      <dgm:spPr/>
    </dgm:pt>
    <dgm:pt modelId="{B105E858-3DB9-4454-8EA7-ADD2C7EF0926}" type="pres">
      <dgm:prSet presAssocID="{EBD5477E-3054-49CC-9D65-092C0C977639}" presName="LShape" presStyleLbl="alignNode1" presStyleIdx="2" presStyleCnt="7"/>
      <dgm:spPr/>
    </dgm:pt>
    <dgm:pt modelId="{BCD056A8-6C8A-4523-86E7-C51F064C400A}" type="pres">
      <dgm:prSet presAssocID="{EBD5477E-3054-49CC-9D65-092C0C977639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C676CB7-AC8E-426E-85E4-F3F2D13D646C}" type="pres">
      <dgm:prSet presAssocID="{EBD5477E-3054-49CC-9D65-092C0C977639}" presName="Triangle" presStyleLbl="alignNode1" presStyleIdx="3" presStyleCnt="7"/>
      <dgm:spPr/>
    </dgm:pt>
    <dgm:pt modelId="{AC02402B-F2A3-4CCF-A711-59A155B999F6}" type="pres">
      <dgm:prSet presAssocID="{5530B0C5-AF41-4C62-AA9C-576ACBF5EB80}" presName="sibTrans" presStyleCnt="0"/>
      <dgm:spPr/>
    </dgm:pt>
    <dgm:pt modelId="{79868A5C-3827-49C8-BA0C-66BCB5BA58A3}" type="pres">
      <dgm:prSet presAssocID="{5530B0C5-AF41-4C62-AA9C-576ACBF5EB80}" presName="space" presStyleCnt="0"/>
      <dgm:spPr/>
    </dgm:pt>
    <dgm:pt modelId="{483EB240-90F5-4BC5-AB40-F7A6C21E3A83}" type="pres">
      <dgm:prSet presAssocID="{AD650FA2-CCA5-4841-BAE1-9A9FF70B94FB}" presName="composite" presStyleCnt="0"/>
      <dgm:spPr/>
    </dgm:pt>
    <dgm:pt modelId="{22410FC3-3875-4D9F-B34D-1B154C349212}" type="pres">
      <dgm:prSet presAssocID="{AD650FA2-CCA5-4841-BAE1-9A9FF70B94FB}" presName="LShape" presStyleLbl="alignNode1" presStyleIdx="4" presStyleCnt="7"/>
      <dgm:spPr/>
    </dgm:pt>
    <dgm:pt modelId="{F8CB0AFF-F560-4BE0-82FC-7C167B2DECDF}" type="pres">
      <dgm:prSet presAssocID="{AD650FA2-CCA5-4841-BAE1-9A9FF70B94FB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961C3B-2C73-49C6-9EAE-CEBA711F84E6}" type="pres">
      <dgm:prSet presAssocID="{AD650FA2-CCA5-4841-BAE1-9A9FF70B94FB}" presName="Triangle" presStyleLbl="alignNode1" presStyleIdx="5" presStyleCnt="7"/>
      <dgm:spPr/>
    </dgm:pt>
    <dgm:pt modelId="{7B88A8E3-5668-4B7C-9C9A-5A3A00665E93}" type="pres">
      <dgm:prSet presAssocID="{4A0861E4-9023-4FC5-BB2A-E3FC22476DFB}" presName="sibTrans" presStyleCnt="0"/>
      <dgm:spPr/>
    </dgm:pt>
    <dgm:pt modelId="{8CBA9B0B-DB5C-4379-AE63-D046117D6204}" type="pres">
      <dgm:prSet presAssocID="{4A0861E4-9023-4FC5-BB2A-E3FC22476DFB}" presName="space" presStyleCnt="0"/>
      <dgm:spPr/>
    </dgm:pt>
    <dgm:pt modelId="{A0D04AB9-0C17-41F4-AA92-F7DD2E41C92F}" type="pres">
      <dgm:prSet presAssocID="{DC1A63B1-2118-4C93-8DBA-1277D5F0DB65}" presName="composite" presStyleCnt="0"/>
      <dgm:spPr/>
    </dgm:pt>
    <dgm:pt modelId="{E91FB702-77A6-4916-AE84-91480BD64A89}" type="pres">
      <dgm:prSet presAssocID="{DC1A63B1-2118-4C93-8DBA-1277D5F0DB65}" presName="LShape" presStyleLbl="alignNode1" presStyleIdx="6" presStyleCnt="7"/>
      <dgm:spPr/>
    </dgm:pt>
    <dgm:pt modelId="{88EA7675-1291-4E70-9577-81E365BC1D03}" type="pres">
      <dgm:prSet presAssocID="{DC1A63B1-2118-4C93-8DBA-1277D5F0DB65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01F7333-7455-40A5-8259-4D11CDE92208}" type="presOf" srcId="{EBD5477E-3054-49CC-9D65-092C0C977639}" destId="{BCD056A8-6C8A-4523-86E7-C51F064C400A}" srcOrd="0" destOrd="0" presId="urn:microsoft.com/office/officeart/2009/3/layout/StepUpProcess"/>
    <dgm:cxn modelId="{BC3BF38E-F8AA-4D45-9300-BF2D85083835}" type="presOf" srcId="{DC1A63B1-2118-4C93-8DBA-1277D5F0DB65}" destId="{88EA7675-1291-4E70-9577-81E365BC1D03}" srcOrd="0" destOrd="0" presId="urn:microsoft.com/office/officeart/2009/3/layout/StepUpProcess"/>
    <dgm:cxn modelId="{8999335F-41F8-42BB-B076-EE550627C789}" srcId="{E6D9502E-8057-4081-9F70-FAD47069E45F}" destId="{AD650FA2-CCA5-4841-BAE1-9A9FF70B94FB}" srcOrd="2" destOrd="0" parTransId="{7940683E-9DB7-40B1-884B-2E14F95F6F69}" sibTransId="{4A0861E4-9023-4FC5-BB2A-E3FC22476DFB}"/>
    <dgm:cxn modelId="{A754E9BA-3734-4B16-AD6C-DD5ED3823509}" type="presOf" srcId="{AD650FA2-CCA5-4841-BAE1-9A9FF70B94FB}" destId="{F8CB0AFF-F560-4BE0-82FC-7C167B2DECDF}" srcOrd="0" destOrd="0" presId="urn:microsoft.com/office/officeart/2009/3/layout/StepUpProcess"/>
    <dgm:cxn modelId="{10A167F0-EB81-4E63-8117-3BEEB10E120A}" srcId="{E6D9502E-8057-4081-9F70-FAD47069E45F}" destId="{DC1A63B1-2118-4C93-8DBA-1277D5F0DB65}" srcOrd="3" destOrd="0" parTransId="{08D02AD3-87DC-4675-BB4A-CF20F784703B}" sibTransId="{8E822DB4-C0EF-4968-B07C-66C460CC251D}"/>
    <dgm:cxn modelId="{7EAA7ADB-BD5E-481E-BB92-ECCE67EFA2EC}" srcId="{E6D9502E-8057-4081-9F70-FAD47069E45F}" destId="{0D4AB42B-0C6C-4163-808F-223D22993D5A}" srcOrd="0" destOrd="0" parTransId="{1782C03F-649E-4A94-A2F6-8C768B03A7E1}" sibTransId="{8ED0F98A-BC10-4EAA-B014-A589FC5796BD}"/>
    <dgm:cxn modelId="{8AE78DA2-E1E7-4397-A761-3EBA91DA8658}" type="presOf" srcId="{E6D9502E-8057-4081-9F70-FAD47069E45F}" destId="{39A520D1-DC12-4BBD-A9D1-835DFF5B2328}" srcOrd="0" destOrd="0" presId="urn:microsoft.com/office/officeart/2009/3/layout/StepUpProcess"/>
    <dgm:cxn modelId="{420C4DBE-27C0-4A0A-ADAD-0F22DE99260C}" type="presOf" srcId="{0D4AB42B-0C6C-4163-808F-223D22993D5A}" destId="{593B1065-4EBB-426E-855E-A441FA621D62}" srcOrd="0" destOrd="0" presId="urn:microsoft.com/office/officeart/2009/3/layout/StepUpProcess"/>
    <dgm:cxn modelId="{BDE8E1FF-4D6A-4CC8-9F3C-7529FF68CEE2}" srcId="{E6D9502E-8057-4081-9F70-FAD47069E45F}" destId="{EBD5477E-3054-49CC-9D65-092C0C977639}" srcOrd="1" destOrd="0" parTransId="{1BB9AD56-ED77-4004-8EE4-F2F2DCFA8119}" sibTransId="{5530B0C5-AF41-4C62-AA9C-576ACBF5EB80}"/>
    <dgm:cxn modelId="{93641D39-066A-4825-B0A5-047EE99E3497}" type="presParOf" srcId="{39A520D1-DC12-4BBD-A9D1-835DFF5B2328}" destId="{45C88639-1F54-46C6-9097-788629292E5B}" srcOrd="0" destOrd="0" presId="urn:microsoft.com/office/officeart/2009/3/layout/StepUpProcess"/>
    <dgm:cxn modelId="{F715B44D-63C7-426D-82D3-21B43252E386}" type="presParOf" srcId="{45C88639-1F54-46C6-9097-788629292E5B}" destId="{C8C6B6A4-BFF2-4EE1-81E5-2330C10FC8BF}" srcOrd="0" destOrd="0" presId="urn:microsoft.com/office/officeart/2009/3/layout/StepUpProcess"/>
    <dgm:cxn modelId="{EC42D202-475C-4548-A39C-F3EC7649726A}" type="presParOf" srcId="{45C88639-1F54-46C6-9097-788629292E5B}" destId="{593B1065-4EBB-426E-855E-A441FA621D62}" srcOrd="1" destOrd="0" presId="urn:microsoft.com/office/officeart/2009/3/layout/StepUpProcess"/>
    <dgm:cxn modelId="{1AEBCF7A-0B81-4C4A-B86C-322AF442CC62}" type="presParOf" srcId="{45C88639-1F54-46C6-9097-788629292E5B}" destId="{8FDCD653-1FEB-4057-B1F6-3F867C1DAC82}" srcOrd="2" destOrd="0" presId="urn:microsoft.com/office/officeart/2009/3/layout/StepUpProcess"/>
    <dgm:cxn modelId="{E0525470-3346-4A68-A4BE-B66B09768110}" type="presParOf" srcId="{39A520D1-DC12-4BBD-A9D1-835DFF5B2328}" destId="{9F263BB1-7976-442F-9C97-9EA276E62977}" srcOrd="1" destOrd="0" presId="urn:microsoft.com/office/officeart/2009/3/layout/StepUpProcess"/>
    <dgm:cxn modelId="{F027575B-5958-4A37-AE70-68255A570D7D}" type="presParOf" srcId="{9F263BB1-7976-442F-9C97-9EA276E62977}" destId="{3AF330E9-55FC-4293-820C-367201577EBF}" srcOrd="0" destOrd="0" presId="urn:microsoft.com/office/officeart/2009/3/layout/StepUpProcess"/>
    <dgm:cxn modelId="{905BBE51-869A-4AAF-8E82-00A5F8F45A88}" type="presParOf" srcId="{39A520D1-DC12-4BBD-A9D1-835DFF5B2328}" destId="{195FD259-F11C-478E-8E09-A068BF948FDA}" srcOrd="2" destOrd="0" presId="urn:microsoft.com/office/officeart/2009/3/layout/StepUpProcess"/>
    <dgm:cxn modelId="{3DA49DC9-C717-4EFA-B661-A010E44BF193}" type="presParOf" srcId="{195FD259-F11C-478E-8E09-A068BF948FDA}" destId="{B105E858-3DB9-4454-8EA7-ADD2C7EF0926}" srcOrd="0" destOrd="0" presId="urn:microsoft.com/office/officeart/2009/3/layout/StepUpProcess"/>
    <dgm:cxn modelId="{A9052FDE-AFE3-44E4-90CA-8F02E7AE94EC}" type="presParOf" srcId="{195FD259-F11C-478E-8E09-A068BF948FDA}" destId="{BCD056A8-6C8A-4523-86E7-C51F064C400A}" srcOrd="1" destOrd="0" presId="urn:microsoft.com/office/officeart/2009/3/layout/StepUpProcess"/>
    <dgm:cxn modelId="{BD764F37-D93B-44C3-8F54-FAAFB31D6D9C}" type="presParOf" srcId="{195FD259-F11C-478E-8E09-A068BF948FDA}" destId="{0C676CB7-AC8E-426E-85E4-F3F2D13D646C}" srcOrd="2" destOrd="0" presId="urn:microsoft.com/office/officeart/2009/3/layout/StepUpProcess"/>
    <dgm:cxn modelId="{4974BD2D-0ADB-4B1F-B193-07C00EF1C985}" type="presParOf" srcId="{39A520D1-DC12-4BBD-A9D1-835DFF5B2328}" destId="{AC02402B-F2A3-4CCF-A711-59A155B999F6}" srcOrd="3" destOrd="0" presId="urn:microsoft.com/office/officeart/2009/3/layout/StepUpProcess"/>
    <dgm:cxn modelId="{CEE0A1A2-3472-4946-A533-8C77B939DF44}" type="presParOf" srcId="{AC02402B-F2A3-4CCF-A711-59A155B999F6}" destId="{79868A5C-3827-49C8-BA0C-66BCB5BA58A3}" srcOrd="0" destOrd="0" presId="urn:microsoft.com/office/officeart/2009/3/layout/StepUpProcess"/>
    <dgm:cxn modelId="{E7F31815-32DF-4C3F-AC37-B5A7C39C82EA}" type="presParOf" srcId="{39A520D1-DC12-4BBD-A9D1-835DFF5B2328}" destId="{483EB240-90F5-4BC5-AB40-F7A6C21E3A83}" srcOrd="4" destOrd="0" presId="urn:microsoft.com/office/officeart/2009/3/layout/StepUpProcess"/>
    <dgm:cxn modelId="{B37EDC2A-189D-4CED-B54A-94CF55C50700}" type="presParOf" srcId="{483EB240-90F5-4BC5-AB40-F7A6C21E3A83}" destId="{22410FC3-3875-4D9F-B34D-1B154C349212}" srcOrd="0" destOrd="0" presId="urn:microsoft.com/office/officeart/2009/3/layout/StepUpProcess"/>
    <dgm:cxn modelId="{9F5AAB92-6AAB-4E81-A698-81D397A45731}" type="presParOf" srcId="{483EB240-90F5-4BC5-AB40-F7A6C21E3A83}" destId="{F8CB0AFF-F560-4BE0-82FC-7C167B2DECDF}" srcOrd="1" destOrd="0" presId="urn:microsoft.com/office/officeart/2009/3/layout/StepUpProcess"/>
    <dgm:cxn modelId="{BFB3E97F-9904-49A9-97E6-864105B0669F}" type="presParOf" srcId="{483EB240-90F5-4BC5-AB40-F7A6C21E3A83}" destId="{EF961C3B-2C73-49C6-9EAE-CEBA711F84E6}" srcOrd="2" destOrd="0" presId="urn:microsoft.com/office/officeart/2009/3/layout/StepUpProcess"/>
    <dgm:cxn modelId="{66DB5232-FC20-4CB0-93E2-2DC4DD2A59DB}" type="presParOf" srcId="{39A520D1-DC12-4BBD-A9D1-835DFF5B2328}" destId="{7B88A8E3-5668-4B7C-9C9A-5A3A00665E93}" srcOrd="5" destOrd="0" presId="urn:microsoft.com/office/officeart/2009/3/layout/StepUpProcess"/>
    <dgm:cxn modelId="{DC707872-7255-4661-AD3F-5B79AFEC6DBE}" type="presParOf" srcId="{7B88A8E3-5668-4B7C-9C9A-5A3A00665E93}" destId="{8CBA9B0B-DB5C-4379-AE63-D046117D6204}" srcOrd="0" destOrd="0" presId="urn:microsoft.com/office/officeart/2009/3/layout/StepUpProcess"/>
    <dgm:cxn modelId="{38A53304-7F30-48EE-B9D8-5BF2FCDC963B}" type="presParOf" srcId="{39A520D1-DC12-4BBD-A9D1-835DFF5B2328}" destId="{A0D04AB9-0C17-41F4-AA92-F7DD2E41C92F}" srcOrd="6" destOrd="0" presId="urn:microsoft.com/office/officeart/2009/3/layout/StepUpProcess"/>
    <dgm:cxn modelId="{E8175D79-7030-4F45-B18B-2EEFF527732D}" type="presParOf" srcId="{A0D04AB9-0C17-41F4-AA92-F7DD2E41C92F}" destId="{E91FB702-77A6-4916-AE84-91480BD64A89}" srcOrd="0" destOrd="0" presId="urn:microsoft.com/office/officeart/2009/3/layout/StepUpProcess"/>
    <dgm:cxn modelId="{6CD089F5-0466-48F9-86C0-A3F5F62ACECE}" type="presParOf" srcId="{A0D04AB9-0C17-41F4-AA92-F7DD2E41C92F}" destId="{88EA7675-1291-4E70-9577-81E365BC1D0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3B2A1FA-EC72-475F-8F27-4AD477D52339}" type="doc">
      <dgm:prSet loTypeId="urn:microsoft.com/office/officeart/2008/layout/AlternatingPictureBlocks" loCatId="list" qsTypeId="urn:microsoft.com/office/officeart/2005/8/quickstyle/simple1" qsCatId="simple" csTypeId="urn:microsoft.com/office/officeart/2005/8/colors/colorful2" csCatId="colorful" phldr="1"/>
      <dgm:spPr/>
    </dgm:pt>
    <dgm:pt modelId="{0C2BA161-024A-41A4-8E85-19E07D23B2DF}">
      <dgm:prSet phldrT="[Texto]"/>
      <dgm:spPr/>
      <dgm:t>
        <a:bodyPr/>
        <a:lstStyle/>
        <a:p>
          <a:r>
            <a:rPr lang="es-MX" dirty="0" smtClean="0"/>
            <a:t>La persona</a:t>
          </a:r>
          <a:endParaRPr lang="es-MX" dirty="0"/>
        </a:p>
      </dgm:t>
    </dgm:pt>
    <dgm:pt modelId="{285DE75F-0C8F-4B8C-A3BD-1A6D1045CCDD}" type="parTrans" cxnId="{5D1CD620-3260-44D0-B7B8-FCD19E0E6196}">
      <dgm:prSet/>
      <dgm:spPr/>
      <dgm:t>
        <a:bodyPr/>
        <a:lstStyle/>
        <a:p>
          <a:endParaRPr lang="es-MX"/>
        </a:p>
      </dgm:t>
    </dgm:pt>
    <dgm:pt modelId="{5F5B49C9-D451-4EA4-B217-1CC3310D872E}" type="sibTrans" cxnId="{5D1CD620-3260-44D0-B7B8-FCD19E0E6196}">
      <dgm:prSet/>
      <dgm:spPr/>
      <dgm:t>
        <a:bodyPr/>
        <a:lstStyle/>
        <a:p>
          <a:endParaRPr lang="es-MX"/>
        </a:p>
      </dgm:t>
    </dgm:pt>
    <dgm:pt modelId="{C5305164-1EAC-45FB-B986-593A6F0C1522}">
      <dgm:prSet phldrT="[Texto]"/>
      <dgm:spPr/>
      <dgm:t>
        <a:bodyPr/>
        <a:lstStyle/>
        <a:p>
          <a:r>
            <a:rPr lang="es-MX" dirty="0" smtClean="0"/>
            <a:t>La tarea</a:t>
          </a:r>
          <a:endParaRPr lang="es-MX" dirty="0"/>
        </a:p>
      </dgm:t>
    </dgm:pt>
    <dgm:pt modelId="{1EFAFBD5-7CB7-44DC-A7BF-A89E7F316C35}" type="parTrans" cxnId="{83129AB2-DFAF-4393-89D9-89DE4E6883C9}">
      <dgm:prSet/>
      <dgm:spPr/>
      <dgm:t>
        <a:bodyPr/>
        <a:lstStyle/>
        <a:p>
          <a:endParaRPr lang="es-MX"/>
        </a:p>
      </dgm:t>
    </dgm:pt>
    <dgm:pt modelId="{66EE6094-4B39-435B-AAA5-353A35F46541}" type="sibTrans" cxnId="{83129AB2-DFAF-4393-89D9-89DE4E6883C9}">
      <dgm:prSet/>
      <dgm:spPr/>
      <dgm:t>
        <a:bodyPr/>
        <a:lstStyle/>
        <a:p>
          <a:endParaRPr lang="es-MX"/>
        </a:p>
      </dgm:t>
    </dgm:pt>
    <dgm:pt modelId="{D80E0E8C-0653-427B-B36D-1D89E1194E00}">
      <dgm:prSet phldrT="[Texto]"/>
      <dgm:spPr/>
      <dgm:t>
        <a:bodyPr/>
        <a:lstStyle/>
        <a:p>
          <a:r>
            <a:rPr lang="es-MX" dirty="0" smtClean="0"/>
            <a:t>Las estrategias</a:t>
          </a:r>
          <a:endParaRPr lang="es-MX" dirty="0"/>
        </a:p>
      </dgm:t>
    </dgm:pt>
    <dgm:pt modelId="{D57F2BBA-0EB0-495E-9F4E-004C9113EAD1}" type="parTrans" cxnId="{1033DED3-F723-46BD-A552-BE62069671A8}">
      <dgm:prSet/>
      <dgm:spPr/>
      <dgm:t>
        <a:bodyPr/>
        <a:lstStyle/>
        <a:p>
          <a:endParaRPr lang="es-MX"/>
        </a:p>
      </dgm:t>
    </dgm:pt>
    <dgm:pt modelId="{93DC4619-EC89-4058-BA16-13E23871B41F}" type="sibTrans" cxnId="{1033DED3-F723-46BD-A552-BE62069671A8}">
      <dgm:prSet/>
      <dgm:spPr/>
      <dgm:t>
        <a:bodyPr/>
        <a:lstStyle/>
        <a:p>
          <a:endParaRPr lang="es-MX"/>
        </a:p>
      </dgm:t>
    </dgm:pt>
    <dgm:pt modelId="{AAEF45B0-79A4-4C17-A122-1DC7CA73C955}" type="pres">
      <dgm:prSet presAssocID="{33B2A1FA-EC72-475F-8F27-4AD477D52339}" presName="linearFlow" presStyleCnt="0">
        <dgm:presLayoutVars>
          <dgm:dir/>
          <dgm:resizeHandles val="exact"/>
        </dgm:presLayoutVars>
      </dgm:prSet>
      <dgm:spPr/>
    </dgm:pt>
    <dgm:pt modelId="{C33C37B5-7496-4B38-82D9-0C36A04912E9}" type="pres">
      <dgm:prSet presAssocID="{0C2BA161-024A-41A4-8E85-19E07D23B2DF}" presName="comp" presStyleCnt="0"/>
      <dgm:spPr/>
    </dgm:pt>
    <dgm:pt modelId="{B0C5A368-ED7F-4BEA-8B36-887FA80A0990}" type="pres">
      <dgm:prSet presAssocID="{0C2BA161-024A-41A4-8E85-19E07D23B2DF}" presName="rect2" presStyleLbl="node1" presStyleIdx="0" presStyleCnt="3">
        <dgm:presLayoutVars>
          <dgm:bulletEnabled val="1"/>
        </dgm:presLayoutVars>
      </dgm:prSet>
      <dgm:spPr/>
    </dgm:pt>
    <dgm:pt modelId="{A1EC75CF-255D-4DC3-8E0B-FD485B5972AB}" type="pres">
      <dgm:prSet presAssocID="{0C2BA161-024A-41A4-8E85-19E07D23B2DF}" presName="rect1" presStyleLbl="ln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30DB22D-9379-4C0F-BFB3-26E8C5D170BA}" type="pres">
      <dgm:prSet presAssocID="{5F5B49C9-D451-4EA4-B217-1CC3310D872E}" presName="sibTrans" presStyleCnt="0"/>
      <dgm:spPr/>
    </dgm:pt>
    <dgm:pt modelId="{D1D9D433-59B2-4149-9CB2-6CF84838B4E2}" type="pres">
      <dgm:prSet presAssocID="{C5305164-1EAC-45FB-B986-593A6F0C1522}" presName="comp" presStyleCnt="0"/>
      <dgm:spPr/>
    </dgm:pt>
    <dgm:pt modelId="{49D7576E-565A-4F3A-86B1-7C348E1614C1}" type="pres">
      <dgm:prSet presAssocID="{C5305164-1EAC-45FB-B986-593A6F0C1522}" presName="rect2" presStyleLbl="node1" presStyleIdx="1" presStyleCnt="3">
        <dgm:presLayoutVars>
          <dgm:bulletEnabled val="1"/>
        </dgm:presLayoutVars>
      </dgm:prSet>
      <dgm:spPr/>
    </dgm:pt>
    <dgm:pt modelId="{453B0385-6B6F-4452-8657-1D039DD2430C}" type="pres">
      <dgm:prSet presAssocID="{C5305164-1EAC-45FB-B986-593A6F0C1522}" presName="rect1" presStyleLbl="ln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64928EC0-B93D-4308-B48E-5BCF8968B176}" type="pres">
      <dgm:prSet presAssocID="{66EE6094-4B39-435B-AAA5-353A35F46541}" presName="sibTrans" presStyleCnt="0"/>
      <dgm:spPr/>
    </dgm:pt>
    <dgm:pt modelId="{429EA0F4-5D9B-4ECD-A0D1-A5B22A33C8E0}" type="pres">
      <dgm:prSet presAssocID="{D80E0E8C-0653-427B-B36D-1D89E1194E00}" presName="comp" presStyleCnt="0"/>
      <dgm:spPr/>
    </dgm:pt>
    <dgm:pt modelId="{58BDF7B7-8ED5-4C55-A60A-46EBCFB4C346}" type="pres">
      <dgm:prSet presAssocID="{D80E0E8C-0653-427B-B36D-1D89E1194E00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02FFD1-31FB-48F3-AE70-CC7F894A6062}" type="pres">
      <dgm:prSet presAssocID="{D80E0E8C-0653-427B-B36D-1D89E1194E00}" presName="rect1" presStyleLbl="ln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</dgm:ptLst>
  <dgm:cxnLst>
    <dgm:cxn modelId="{83129AB2-DFAF-4393-89D9-89DE4E6883C9}" srcId="{33B2A1FA-EC72-475F-8F27-4AD477D52339}" destId="{C5305164-1EAC-45FB-B986-593A6F0C1522}" srcOrd="1" destOrd="0" parTransId="{1EFAFBD5-7CB7-44DC-A7BF-A89E7F316C35}" sibTransId="{66EE6094-4B39-435B-AAA5-353A35F46541}"/>
    <dgm:cxn modelId="{1033DED3-F723-46BD-A552-BE62069671A8}" srcId="{33B2A1FA-EC72-475F-8F27-4AD477D52339}" destId="{D80E0E8C-0653-427B-B36D-1D89E1194E00}" srcOrd="2" destOrd="0" parTransId="{D57F2BBA-0EB0-495E-9F4E-004C9113EAD1}" sibTransId="{93DC4619-EC89-4058-BA16-13E23871B41F}"/>
    <dgm:cxn modelId="{06624C30-F315-4357-B444-DFA18C43058E}" type="presOf" srcId="{33B2A1FA-EC72-475F-8F27-4AD477D52339}" destId="{AAEF45B0-79A4-4C17-A122-1DC7CA73C955}" srcOrd="0" destOrd="0" presId="urn:microsoft.com/office/officeart/2008/layout/AlternatingPictureBlocks"/>
    <dgm:cxn modelId="{5D1CD620-3260-44D0-B7B8-FCD19E0E6196}" srcId="{33B2A1FA-EC72-475F-8F27-4AD477D52339}" destId="{0C2BA161-024A-41A4-8E85-19E07D23B2DF}" srcOrd="0" destOrd="0" parTransId="{285DE75F-0C8F-4B8C-A3BD-1A6D1045CCDD}" sibTransId="{5F5B49C9-D451-4EA4-B217-1CC3310D872E}"/>
    <dgm:cxn modelId="{DC22D1F4-C8C3-4C0C-9767-131BF6DD1315}" type="presOf" srcId="{C5305164-1EAC-45FB-B986-593A6F0C1522}" destId="{49D7576E-565A-4F3A-86B1-7C348E1614C1}" srcOrd="0" destOrd="0" presId="urn:microsoft.com/office/officeart/2008/layout/AlternatingPictureBlocks"/>
    <dgm:cxn modelId="{6C860E0C-725E-4B20-9C23-6715ABF9AAB2}" type="presOf" srcId="{D80E0E8C-0653-427B-B36D-1D89E1194E00}" destId="{58BDF7B7-8ED5-4C55-A60A-46EBCFB4C346}" srcOrd="0" destOrd="0" presId="urn:microsoft.com/office/officeart/2008/layout/AlternatingPictureBlocks"/>
    <dgm:cxn modelId="{272E5F7D-93EE-4121-805E-D6F7CB7BF720}" type="presOf" srcId="{0C2BA161-024A-41A4-8E85-19E07D23B2DF}" destId="{B0C5A368-ED7F-4BEA-8B36-887FA80A0990}" srcOrd="0" destOrd="0" presId="urn:microsoft.com/office/officeart/2008/layout/AlternatingPictureBlocks"/>
    <dgm:cxn modelId="{2C325BDB-25FF-4028-B52F-AB532A631C09}" type="presParOf" srcId="{AAEF45B0-79A4-4C17-A122-1DC7CA73C955}" destId="{C33C37B5-7496-4B38-82D9-0C36A04912E9}" srcOrd="0" destOrd="0" presId="urn:microsoft.com/office/officeart/2008/layout/AlternatingPictureBlocks"/>
    <dgm:cxn modelId="{B21FA2BF-F0F3-4DF9-9F17-B723748751F5}" type="presParOf" srcId="{C33C37B5-7496-4B38-82D9-0C36A04912E9}" destId="{B0C5A368-ED7F-4BEA-8B36-887FA80A0990}" srcOrd="0" destOrd="0" presId="urn:microsoft.com/office/officeart/2008/layout/AlternatingPictureBlocks"/>
    <dgm:cxn modelId="{248EA361-B420-4124-B1D8-B299FF353FA5}" type="presParOf" srcId="{C33C37B5-7496-4B38-82D9-0C36A04912E9}" destId="{A1EC75CF-255D-4DC3-8E0B-FD485B5972AB}" srcOrd="1" destOrd="0" presId="urn:microsoft.com/office/officeart/2008/layout/AlternatingPictureBlocks"/>
    <dgm:cxn modelId="{8B8CC8E4-CBD7-4A7A-A840-DAF39D2DFB85}" type="presParOf" srcId="{AAEF45B0-79A4-4C17-A122-1DC7CA73C955}" destId="{D30DB22D-9379-4C0F-BFB3-26E8C5D170BA}" srcOrd="1" destOrd="0" presId="urn:microsoft.com/office/officeart/2008/layout/AlternatingPictureBlocks"/>
    <dgm:cxn modelId="{3A88226F-6FBC-43B8-A75D-1B4AAEBAB8CF}" type="presParOf" srcId="{AAEF45B0-79A4-4C17-A122-1DC7CA73C955}" destId="{D1D9D433-59B2-4149-9CB2-6CF84838B4E2}" srcOrd="2" destOrd="0" presId="urn:microsoft.com/office/officeart/2008/layout/AlternatingPictureBlocks"/>
    <dgm:cxn modelId="{FFD3B211-B304-42EC-813F-E466C6844AB8}" type="presParOf" srcId="{D1D9D433-59B2-4149-9CB2-6CF84838B4E2}" destId="{49D7576E-565A-4F3A-86B1-7C348E1614C1}" srcOrd="0" destOrd="0" presId="urn:microsoft.com/office/officeart/2008/layout/AlternatingPictureBlocks"/>
    <dgm:cxn modelId="{558CB260-30DE-4DEB-8793-DDA363E0B2D6}" type="presParOf" srcId="{D1D9D433-59B2-4149-9CB2-6CF84838B4E2}" destId="{453B0385-6B6F-4452-8657-1D039DD2430C}" srcOrd="1" destOrd="0" presId="urn:microsoft.com/office/officeart/2008/layout/AlternatingPictureBlocks"/>
    <dgm:cxn modelId="{B96706F7-CE70-49CB-8E03-B34ABDED7211}" type="presParOf" srcId="{AAEF45B0-79A4-4C17-A122-1DC7CA73C955}" destId="{64928EC0-B93D-4308-B48E-5BCF8968B176}" srcOrd="3" destOrd="0" presId="urn:microsoft.com/office/officeart/2008/layout/AlternatingPictureBlocks"/>
    <dgm:cxn modelId="{1AE9B1DA-7AE8-49D8-B071-E606E466B235}" type="presParOf" srcId="{AAEF45B0-79A4-4C17-A122-1DC7CA73C955}" destId="{429EA0F4-5D9B-4ECD-A0D1-A5B22A33C8E0}" srcOrd="4" destOrd="0" presId="urn:microsoft.com/office/officeart/2008/layout/AlternatingPictureBlocks"/>
    <dgm:cxn modelId="{F42B8C75-D027-445D-A9D0-4AA1F7E40BB4}" type="presParOf" srcId="{429EA0F4-5D9B-4ECD-A0D1-A5B22A33C8E0}" destId="{58BDF7B7-8ED5-4C55-A60A-46EBCFB4C346}" srcOrd="0" destOrd="0" presId="urn:microsoft.com/office/officeart/2008/layout/AlternatingPictureBlocks"/>
    <dgm:cxn modelId="{E64E44CD-F040-4F9B-925F-E65000B01D3A}" type="presParOf" srcId="{429EA0F4-5D9B-4ECD-A0D1-A5B22A33C8E0}" destId="{2102FFD1-31FB-48F3-AE70-CC7F894A6062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52740FB-6292-40FD-9BCC-C96F6D55EAEC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B7A5C2F8-81B7-43E9-8AF9-E7D82773275A}">
      <dgm:prSet phldrT="[Texto]"/>
      <dgm:spPr/>
      <dgm:t>
        <a:bodyPr/>
        <a:lstStyle/>
        <a:p>
          <a:r>
            <a:rPr lang="es-MX" dirty="0" smtClean="0"/>
            <a:t>Previsión</a:t>
          </a:r>
          <a:endParaRPr lang="es-MX" dirty="0"/>
        </a:p>
      </dgm:t>
    </dgm:pt>
    <dgm:pt modelId="{2F39FA5C-D140-4FFE-91E7-3E5FB63203A1}" type="parTrans" cxnId="{78AD28F2-309A-4242-AB2F-BE9D27AA0BB2}">
      <dgm:prSet/>
      <dgm:spPr/>
      <dgm:t>
        <a:bodyPr/>
        <a:lstStyle/>
        <a:p>
          <a:endParaRPr lang="es-MX"/>
        </a:p>
      </dgm:t>
    </dgm:pt>
    <dgm:pt modelId="{4152F67B-8148-4F4D-BF8E-C7A82FF33AA1}" type="sibTrans" cxnId="{78AD28F2-309A-4242-AB2F-BE9D27AA0BB2}">
      <dgm:prSet/>
      <dgm:spPr/>
      <dgm:t>
        <a:bodyPr/>
        <a:lstStyle/>
        <a:p>
          <a:endParaRPr lang="es-MX"/>
        </a:p>
      </dgm:t>
    </dgm:pt>
    <dgm:pt modelId="{B02CB6B6-3F88-45C3-8F81-9DA6AB95649C}">
      <dgm:prSet phldrT="[Texto]"/>
      <dgm:spPr/>
      <dgm:t>
        <a:bodyPr/>
        <a:lstStyle/>
        <a:p>
          <a:r>
            <a:rPr lang="es-MX" dirty="0" smtClean="0"/>
            <a:t>Planificación</a:t>
          </a:r>
          <a:endParaRPr lang="es-MX" dirty="0"/>
        </a:p>
      </dgm:t>
    </dgm:pt>
    <dgm:pt modelId="{0C50283D-4599-41DE-9A8D-547C448DAFFB}" type="parTrans" cxnId="{F7942498-C577-481F-AC4F-A0F489E4C609}">
      <dgm:prSet/>
      <dgm:spPr/>
      <dgm:t>
        <a:bodyPr/>
        <a:lstStyle/>
        <a:p>
          <a:endParaRPr lang="es-MX"/>
        </a:p>
      </dgm:t>
    </dgm:pt>
    <dgm:pt modelId="{2271EFDF-7338-47F1-9930-724E3B9E8333}" type="sibTrans" cxnId="{F7942498-C577-481F-AC4F-A0F489E4C609}">
      <dgm:prSet/>
      <dgm:spPr/>
      <dgm:t>
        <a:bodyPr/>
        <a:lstStyle/>
        <a:p>
          <a:endParaRPr lang="es-MX"/>
        </a:p>
      </dgm:t>
    </dgm:pt>
    <dgm:pt modelId="{6ECE37BE-6D65-40BE-8C61-0A44C1C5438A}">
      <dgm:prSet phldrT="[Texto]"/>
      <dgm:spPr/>
      <dgm:t>
        <a:bodyPr/>
        <a:lstStyle/>
        <a:p>
          <a:r>
            <a:rPr lang="es-MX" dirty="0" smtClean="0"/>
            <a:t>Metas</a:t>
          </a:r>
          <a:endParaRPr lang="es-MX" dirty="0"/>
        </a:p>
      </dgm:t>
    </dgm:pt>
    <dgm:pt modelId="{E0156E51-41F7-4588-A87F-5984FD272719}" type="parTrans" cxnId="{AFF5B257-C2A8-40D2-9476-45B7FA9E93B6}">
      <dgm:prSet/>
      <dgm:spPr/>
      <dgm:t>
        <a:bodyPr/>
        <a:lstStyle/>
        <a:p>
          <a:endParaRPr lang="es-MX"/>
        </a:p>
      </dgm:t>
    </dgm:pt>
    <dgm:pt modelId="{9C061FE1-D87B-4EC0-B521-D28E62C58F36}" type="sibTrans" cxnId="{AFF5B257-C2A8-40D2-9476-45B7FA9E93B6}">
      <dgm:prSet/>
      <dgm:spPr/>
      <dgm:t>
        <a:bodyPr/>
        <a:lstStyle/>
        <a:p>
          <a:endParaRPr lang="es-MX"/>
        </a:p>
      </dgm:t>
    </dgm:pt>
    <dgm:pt modelId="{F0CC4AC5-1708-4B31-97E7-D7CC118BD545}">
      <dgm:prSet phldrT="[Texto]"/>
      <dgm:spPr/>
      <dgm:t>
        <a:bodyPr/>
        <a:lstStyle/>
        <a:p>
          <a:r>
            <a:rPr lang="es-MX" dirty="0" smtClean="0"/>
            <a:t>Conjugar</a:t>
          </a:r>
          <a:endParaRPr lang="es-MX" dirty="0"/>
        </a:p>
      </dgm:t>
    </dgm:pt>
    <dgm:pt modelId="{B8A69121-9332-434D-B1E2-D2B14AA1EC1C}" type="parTrans" cxnId="{F7164399-6609-4438-B2C4-99A7512AB387}">
      <dgm:prSet/>
      <dgm:spPr/>
      <dgm:t>
        <a:bodyPr/>
        <a:lstStyle/>
        <a:p>
          <a:endParaRPr lang="es-MX"/>
        </a:p>
      </dgm:t>
    </dgm:pt>
    <dgm:pt modelId="{B1116B70-B334-47E2-8EA4-EA2DF8EB2A3D}" type="sibTrans" cxnId="{F7164399-6609-4438-B2C4-99A7512AB387}">
      <dgm:prSet/>
      <dgm:spPr/>
      <dgm:t>
        <a:bodyPr/>
        <a:lstStyle/>
        <a:p>
          <a:endParaRPr lang="es-MX"/>
        </a:p>
      </dgm:t>
    </dgm:pt>
    <dgm:pt modelId="{95F01F37-9578-459D-B823-740E233514A9}">
      <dgm:prSet phldrT="[Texto]"/>
      <dgm:spPr/>
      <dgm:t>
        <a:bodyPr/>
        <a:lstStyle/>
        <a:p>
          <a:r>
            <a:rPr lang="es-MX" dirty="0" smtClean="0"/>
            <a:t>Conocimientos</a:t>
          </a:r>
          <a:endParaRPr lang="es-MX" dirty="0"/>
        </a:p>
      </dgm:t>
    </dgm:pt>
    <dgm:pt modelId="{A605D583-B215-48CB-97E8-2993118B28A8}" type="parTrans" cxnId="{EF71512A-D035-4021-8711-0B6FF7334E0D}">
      <dgm:prSet/>
      <dgm:spPr/>
      <dgm:t>
        <a:bodyPr/>
        <a:lstStyle/>
        <a:p>
          <a:endParaRPr lang="es-MX"/>
        </a:p>
      </dgm:t>
    </dgm:pt>
    <dgm:pt modelId="{F32C8143-970E-4D12-BE74-18EE3EF98DAB}" type="sibTrans" cxnId="{EF71512A-D035-4021-8711-0B6FF7334E0D}">
      <dgm:prSet/>
      <dgm:spPr/>
      <dgm:t>
        <a:bodyPr/>
        <a:lstStyle/>
        <a:p>
          <a:endParaRPr lang="es-MX"/>
        </a:p>
      </dgm:t>
    </dgm:pt>
    <dgm:pt modelId="{1B2DEC87-21B5-45C3-B792-415DE3DB8DF1}">
      <dgm:prSet phldrT="[Texto]"/>
      <dgm:spPr/>
      <dgm:t>
        <a:bodyPr/>
        <a:lstStyle/>
        <a:p>
          <a:r>
            <a:rPr lang="es-MX" dirty="0" smtClean="0"/>
            <a:t>Habilidades</a:t>
          </a:r>
          <a:endParaRPr lang="es-MX" dirty="0"/>
        </a:p>
      </dgm:t>
    </dgm:pt>
    <dgm:pt modelId="{74F8069C-C5AD-45A9-8601-56E20E95A16E}" type="parTrans" cxnId="{F092AAF2-4860-4F93-AEF3-BA3A8848986E}">
      <dgm:prSet/>
      <dgm:spPr/>
      <dgm:t>
        <a:bodyPr/>
        <a:lstStyle/>
        <a:p>
          <a:endParaRPr lang="es-MX"/>
        </a:p>
      </dgm:t>
    </dgm:pt>
    <dgm:pt modelId="{AE9CC3F8-FDDB-46A2-B36B-5EA723B41288}" type="sibTrans" cxnId="{F092AAF2-4860-4F93-AEF3-BA3A8848986E}">
      <dgm:prSet/>
      <dgm:spPr/>
      <dgm:t>
        <a:bodyPr/>
        <a:lstStyle/>
        <a:p>
          <a:endParaRPr lang="es-MX"/>
        </a:p>
      </dgm:t>
    </dgm:pt>
    <dgm:pt modelId="{BCBEA0B0-5408-49CE-8011-5E424F672EC9}">
      <dgm:prSet phldrT="[Texto]"/>
      <dgm:spPr/>
      <dgm:t>
        <a:bodyPr/>
        <a:lstStyle/>
        <a:p>
          <a:r>
            <a:rPr lang="es-MX" dirty="0" smtClean="0"/>
            <a:t>Orientarse a</a:t>
          </a:r>
          <a:endParaRPr lang="es-MX" dirty="0"/>
        </a:p>
      </dgm:t>
    </dgm:pt>
    <dgm:pt modelId="{7095CE97-7DD3-4BD9-82B7-EACA6B1212B7}" type="parTrans" cxnId="{32E0A2D6-3675-4ADF-9F35-9B2EB01E8463}">
      <dgm:prSet/>
      <dgm:spPr/>
      <dgm:t>
        <a:bodyPr/>
        <a:lstStyle/>
        <a:p>
          <a:endParaRPr lang="es-MX"/>
        </a:p>
      </dgm:t>
    </dgm:pt>
    <dgm:pt modelId="{0469ED01-6937-436E-A01E-BDA673ED9964}" type="sibTrans" cxnId="{32E0A2D6-3675-4ADF-9F35-9B2EB01E8463}">
      <dgm:prSet/>
      <dgm:spPr/>
      <dgm:t>
        <a:bodyPr/>
        <a:lstStyle/>
        <a:p>
          <a:endParaRPr lang="es-MX"/>
        </a:p>
      </dgm:t>
    </dgm:pt>
    <dgm:pt modelId="{340185E6-B4C7-4DB4-A227-F04D0CA72147}">
      <dgm:prSet phldrT="[Texto]"/>
      <dgm:spPr/>
      <dgm:t>
        <a:bodyPr/>
        <a:lstStyle/>
        <a:p>
          <a:r>
            <a:rPr lang="es-MX" dirty="0" smtClean="0"/>
            <a:t>“Aprendizaje de contenidos”</a:t>
          </a:r>
          <a:endParaRPr lang="es-MX" dirty="0"/>
        </a:p>
      </dgm:t>
    </dgm:pt>
    <dgm:pt modelId="{15F5E527-2985-46FC-AE07-CE18972FD6C5}" type="parTrans" cxnId="{E501311E-1190-4367-B228-2BCEE7580E8D}">
      <dgm:prSet/>
      <dgm:spPr/>
      <dgm:t>
        <a:bodyPr/>
        <a:lstStyle/>
        <a:p>
          <a:endParaRPr lang="es-MX"/>
        </a:p>
      </dgm:t>
    </dgm:pt>
    <dgm:pt modelId="{A13D5CF7-2472-483E-B666-826096967980}" type="sibTrans" cxnId="{E501311E-1190-4367-B228-2BCEE7580E8D}">
      <dgm:prSet/>
      <dgm:spPr/>
      <dgm:t>
        <a:bodyPr/>
        <a:lstStyle/>
        <a:p>
          <a:endParaRPr lang="es-MX"/>
        </a:p>
      </dgm:t>
    </dgm:pt>
    <dgm:pt modelId="{B865A0D0-5911-4C3B-8D17-B8FA0AB0DA8A}">
      <dgm:prSet phldrT="[Texto]"/>
      <dgm:spPr/>
      <dgm:t>
        <a:bodyPr/>
        <a:lstStyle/>
        <a:p>
          <a:r>
            <a:rPr lang="es-MX" dirty="0" smtClean="0"/>
            <a:t>Necesidades</a:t>
          </a:r>
          <a:endParaRPr lang="es-MX" dirty="0"/>
        </a:p>
      </dgm:t>
    </dgm:pt>
    <dgm:pt modelId="{3040C49E-2D17-4A6E-84DF-059BFE4441DD}" type="parTrans" cxnId="{91918882-C94A-4829-98C3-E9E96968F2A8}">
      <dgm:prSet/>
      <dgm:spPr/>
      <dgm:t>
        <a:bodyPr/>
        <a:lstStyle/>
        <a:p>
          <a:endParaRPr lang="es-MX"/>
        </a:p>
      </dgm:t>
    </dgm:pt>
    <dgm:pt modelId="{93AA438C-DE11-4338-A12A-CCC71C071046}" type="sibTrans" cxnId="{91918882-C94A-4829-98C3-E9E96968F2A8}">
      <dgm:prSet/>
      <dgm:spPr/>
      <dgm:t>
        <a:bodyPr/>
        <a:lstStyle/>
        <a:p>
          <a:endParaRPr lang="es-MX"/>
        </a:p>
      </dgm:t>
    </dgm:pt>
    <dgm:pt modelId="{AFF40482-B8DB-415F-8D03-8D05868F5B14}">
      <dgm:prSet phldrT="[Texto]"/>
      <dgm:spPr/>
      <dgm:t>
        <a:bodyPr/>
        <a:lstStyle/>
        <a:p>
          <a:r>
            <a:rPr lang="es-MX" dirty="0" smtClean="0"/>
            <a:t>Dificultades</a:t>
          </a:r>
          <a:endParaRPr lang="es-MX" dirty="0"/>
        </a:p>
      </dgm:t>
    </dgm:pt>
    <dgm:pt modelId="{B62A166C-83D7-4C86-BA8A-9CDF4EE40C38}" type="parTrans" cxnId="{C5A34358-4EE0-414A-9B41-D5114222661A}">
      <dgm:prSet/>
      <dgm:spPr/>
      <dgm:t>
        <a:bodyPr/>
        <a:lstStyle/>
        <a:p>
          <a:endParaRPr lang="es-MX"/>
        </a:p>
      </dgm:t>
    </dgm:pt>
    <dgm:pt modelId="{0FC7A1B7-8F4A-4FDB-8594-705FE2299852}" type="sibTrans" cxnId="{C5A34358-4EE0-414A-9B41-D5114222661A}">
      <dgm:prSet/>
      <dgm:spPr/>
      <dgm:t>
        <a:bodyPr/>
        <a:lstStyle/>
        <a:p>
          <a:endParaRPr lang="es-MX"/>
        </a:p>
      </dgm:t>
    </dgm:pt>
    <dgm:pt modelId="{FEC1E334-3E42-4DFE-BA87-93E6DAA9B860}">
      <dgm:prSet phldrT="[Texto]"/>
      <dgm:spPr/>
      <dgm:t>
        <a:bodyPr/>
        <a:lstStyle/>
        <a:p>
          <a:r>
            <a:rPr lang="es-MX" dirty="0" smtClean="0"/>
            <a:t>Expectativas </a:t>
          </a:r>
          <a:endParaRPr lang="es-MX" dirty="0"/>
        </a:p>
      </dgm:t>
    </dgm:pt>
    <dgm:pt modelId="{589B9B6C-0079-4166-B22B-B145E039253C}" type="parTrans" cxnId="{98DE2DBC-8BDD-44C8-A5CB-363F733BEAC3}">
      <dgm:prSet/>
      <dgm:spPr/>
      <dgm:t>
        <a:bodyPr/>
        <a:lstStyle/>
        <a:p>
          <a:endParaRPr lang="es-MX"/>
        </a:p>
      </dgm:t>
    </dgm:pt>
    <dgm:pt modelId="{900AE8BA-5166-4AED-AEA2-362220628AFA}" type="sibTrans" cxnId="{98DE2DBC-8BDD-44C8-A5CB-363F733BEAC3}">
      <dgm:prSet/>
      <dgm:spPr/>
      <dgm:t>
        <a:bodyPr/>
        <a:lstStyle/>
        <a:p>
          <a:endParaRPr lang="es-MX"/>
        </a:p>
      </dgm:t>
    </dgm:pt>
    <dgm:pt modelId="{4FADF72D-5D1A-4FB7-BDC1-8A489DB2C210}">
      <dgm:prSet phldrT="[Texto]"/>
      <dgm:spPr/>
      <dgm:t>
        <a:bodyPr/>
        <a:lstStyle/>
        <a:p>
          <a:r>
            <a:rPr lang="es-MX" dirty="0" smtClean="0"/>
            <a:t>Motivación </a:t>
          </a:r>
          <a:endParaRPr lang="es-MX" dirty="0"/>
        </a:p>
      </dgm:t>
    </dgm:pt>
    <dgm:pt modelId="{F7359E25-8891-46C1-9EBD-DECD97E697EC}" type="parTrans" cxnId="{1E128526-7354-4BA6-90F5-C6BD8AC23DC3}">
      <dgm:prSet/>
      <dgm:spPr/>
      <dgm:t>
        <a:bodyPr/>
        <a:lstStyle/>
        <a:p>
          <a:endParaRPr lang="es-MX"/>
        </a:p>
      </dgm:t>
    </dgm:pt>
    <dgm:pt modelId="{67A322A9-EF2B-42FE-AF60-446664542621}" type="sibTrans" cxnId="{1E128526-7354-4BA6-90F5-C6BD8AC23DC3}">
      <dgm:prSet/>
      <dgm:spPr/>
      <dgm:t>
        <a:bodyPr/>
        <a:lstStyle/>
        <a:p>
          <a:endParaRPr lang="es-MX"/>
        </a:p>
      </dgm:t>
    </dgm:pt>
    <dgm:pt modelId="{E2D99C69-5FDF-44CB-8E33-BB18CB207357}">
      <dgm:prSet phldrT="[Texto]"/>
      <dgm:spPr/>
      <dgm:t>
        <a:bodyPr/>
        <a:lstStyle/>
        <a:p>
          <a:r>
            <a:rPr lang="es-MX" dirty="0" smtClean="0"/>
            <a:t>Estrategias</a:t>
          </a:r>
          <a:endParaRPr lang="es-MX" dirty="0"/>
        </a:p>
      </dgm:t>
    </dgm:pt>
    <dgm:pt modelId="{80FA381D-4A53-435A-A318-E59F1BD25187}" type="parTrans" cxnId="{F5676CEF-0D81-4E6A-BA22-54DB590C062C}">
      <dgm:prSet/>
      <dgm:spPr/>
      <dgm:t>
        <a:bodyPr/>
        <a:lstStyle/>
        <a:p>
          <a:endParaRPr lang="es-MX"/>
        </a:p>
      </dgm:t>
    </dgm:pt>
    <dgm:pt modelId="{8523C2A3-7B6D-4500-B681-64DB23900639}" type="sibTrans" cxnId="{F5676CEF-0D81-4E6A-BA22-54DB590C062C}">
      <dgm:prSet/>
      <dgm:spPr/>
      <dgm:t>
        <a:bodyPr/>
        <a:lstStyle/>
        <a:p>
          <a:endParaRPr lang="es-MX"/>
        </a:p>
      </dgm:t>
    </dgm:pt>
    <dgm:pt modelId="{E354073F-6D2F-4699-831B-D8D3CAA61736}">
      <dgm:prSet phldrT="[Texto]"/>
      <dgm:spPr/>
      <dgm:t>
        <a:bodyPr/>
        <a:lstStyle/>
        <a:p>
          <a:r>
            <a:rPr lang="es-MX" dirty="0" smtClean="0"/>
            <a:t>“Desarrollo de procedimientos </a:t>
          </a:r>
          <a:r>
            <a:rPr lang="es-MX" dirty="0" smtClean="0"/>
            <a:t>autónomos </a:t>
          </a:r>
          <a:r>
            <a:rPr lang="es-MX" dirty="0" smtClean="0"/>
            <a:t>de pensamiento y organización”</a:t>
          </a:r>
          <a:endParaRPr lang="es-MX" dirty="0"/>
        </a:p>
      </dgm:t>
    </dgm:pt>
    <dgm:pt modelId="{0EBB1342-AAB3-46ED-A8BB-AD38A19B6CD1}" type="parTrans" cxnId="{72B071B0-453F-4899-AC92-B4C7776EF39B}">
      <dgm:prSet/>
      <dgm:spPr/>
      <dgm:t>
        <a:bodyPr/>
        <a:lstStyle/>
        <a:p>
          <a:endParaRPr lang="es-MX"/>
        </a:p>
      </dgm:t>
    </dgm:pt>
    <dgm:pt modelId="{4239E841-DB5A-4415-8224-6DD01275C70B}" type="sibTrans" cxnId="{72B071B0-453F-4899-AC92-B4C7776EF39B}">
      <dgm:prSet/>
      <dgm:spPr/>
      <dgm:t>
        <a:bodyPr/>
        <a:lstStyle/>
        <a:p>
          <a:endParaRPr lang="es-MX"/>
        </a:p>
      </dgm:t>
    </dgm:pt>
    <dgm:pt modelId="{698EAEEC-20A6-45B8-B951-9E4857BD52E2}" type="pres">
      <dgm:prSet presAssocID="{552740FB-6292-40FD-9BCC-C96F6D55EAEC}" presName="Name0" presStyleCnt="0">
        <dgm:presLayoutVars>
          <dgm:dir/>
          <dgm:animLvl val="lvl"/>
          <dgm:resizeHandles val="exact"/>
        </dgm:presLayoutVars>
      </dgm:prSet>
      <dgm:spPr/>
    </dgm:pt>
    <dgm:pt modelId="{04F6E459-B537-42EB-8E39-066EBB759564}" type="pres">
      <dgm:prSet presAssocID="{B7A5C2F8-81B7-43E9-8AF9-E7D82773275A}" presName="composite" presStyleCnt="0"/>
      <dgm:spPr/>
    </dgm:pt>
    <dgm:pt modelId="{6C5F401E-981F-4758-BC46-1D3D42E0531C}" type="pres">
      <dgm:prSet presAssocID="{B7A5C2F8-81B7-43E9-8AF9-E7D82773275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10249C7-8CCB-4301-995D-33D540705E70}" type="pres">
      <dgm:prSet presAssocID="{B7A5C2F8-81B7-43E9-8AF9-E7D82773275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30F36F-C573-45EC-AA21-761DC900AE79}" type="pres">
      <dgm:prSet presAssocID="{4152F67B-8148-4F4D-BF8E-C7A82FF33AA1}" presName="space" presStyleCnt="0"/>
      <dgm:spPr/>
    </dgm:pt>
    <dgm:pt modelId="{1FFA8808-871F-41B7-81B4-697A56E5FBA6}" type="pres">
      <dgm:prSet presAssocID="{F0CC4AC5-1708-4B31-97E7-D7CC118BD545}" presName="composite" presStyleCnt="0"/>
      <dgm:spPr/>
    </dgm:pt>
    <dgm:pt modelId="{9652051E-2432-41E4-A719-87C5E203D118}" type="pres">
      <dgm:prSet presAssocID="{F0CC4AC5-1708-4B31-97E7-D7CC118BD54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C0F3572D-3B75-4FB0-A428-1626C4B7CB5A}" type="pres">
      <dgm:prSet presAssocID="{F0CC4AC5-1708-4B31-97E7-D7CC118BD54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1198EBA-82B3-4A6A-8A8C-8A02F4C3A0D5}" type="pres">
      <dgm:prSet presAssocID="{B1116B70-B334-47E2-8EA4-EA2DF8EB2A3D}" presName="space" presStyleCnt="0"/>
      <dgm:spPr/>
    </dgm:pt>
    <dgm:pt modelId="{7C8B044D-7FB3-45C9-9956-4BFFABC1F194}" type="pres">
      <dgm:prSet presAssocID="{BCBEA0B0-5408-49CE-8011-5E424F672EC9}" presName="composite" presStyleCnt="0"/>
      <dgm:spPr/>
    </dgm:pt>
    <dgm:pt modelId="{3FC4615D-F272-41E8-955A-B6934BD42F2A}" type="pres">
      <dgm:prSet presAssocID="{BCBEA0B0-5408-49CE-8011-5E424F672EC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CB0DAD-39A2-4454-930B-B22439BB7D2A}" type="pres">
      <dgm:prSet presAssocID="{BCBEA0B0-5408-49CE-8011-5E424F672EC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A032435-D026-4B6A-9788-FC522FAB3FC2}" type="presOf" srcId="{552740FB-6292-40FD-9BCC-C96F6D55EAEC}" destId="{698EAEEC-20A6-45B8-B951-9E4857BD52E2}" srcOrd="0" destOrd="0" presId="urn:microsoft.com/office/officeart/2005/8/layout/hList1"/>
    <dgm:cxn modelId="{690AD424-5176-41B4-9CCC-7B73E2EB806F}" type="presOf" srcId="{AFF40482-B8DB-415F-8D03-8D05868F5B14}" destId="{C0F3572D-3B75-4FB0-A428-1626C4B7CB5A}" srcOrd="0" destOrd="3" presId="urn:microsoft.com/office/officeart/2005/8/layout/hList1"/>
    <dgm:cxn modelId="{44D619EF-F79E-43B4-949F-C8DCEF9EF605}" type="presOf" srcId="{95F01F37-9578-459D-B823-740E233514A9}" destId="{C0F3572D-3B75-4FB0-A428-1626C4B7CB5A}" srcOrd="0" destOrd="0" presId="urn:microsoft.com/office/officeart/2005/8/layout/hList1"/>
    <dgm:cxn modelId="{7B4BC361-3B9A-47B1-9B05-9E90CC7A87B9}" type="presOf" srcId="{E2D99C69-5FDF-44CB-8E33-BB18CB207357}" destId="{A10249C7-8CCB-4301-995D-33D540705E70}" srcOrd="0" destOrd="2" presId="urn:microsoft.com/office/officeart/2005/8/layout/hList1"/>
    <dgm:cxn modelId="{E501311E-1190-4367-B228-2BCEE7580E8D}" srcId="{BCBEA0B0-5408-49CE-8011-5E424F672EC9}" destId="{340185E6-B4C7-4DB4-A227-F04D0CA72147}" srcOrd="0" destOrd="0" parTransId="{15F5E527-2985-46FC-AE07-CE18972FD6C5}" sibTransId="{A13D5CF7-2472-483E-B666-826096967980}"/>
    <dgm:cxn modelId="{575EA05B-8A08-4B2D-BD11-8AD7C757A301}" type="presOf" srcId="{6ECE37BE-6D65-40BE-8C61-0A44C1C5438A}" destId="{A10249C7-8CCB-4301-995D-33D540705E70}" srcOrd="0" destOrd="1" presId="urn:microsoft.com/office/officeart/2005/8/layout/hList1"/>
    <dgm:cxn modelId="{DD65F1F6-82A9-46A7-9208-6B83ADB5F65A}" type="presOf" srcId="{B865A0D0-5911-4C3B-8D17-B8FA0AB0DA8A}" destId="{C0F3572D-3B75-4FB0-A428-1626C4B7CB5A}" srcOrd="0" destOrd="2" presId="urn:microsoft.com/office/officeart/2005/8/layout/hList1"/>
    <dgm:cxn modelId="{3638BBB3-E3A9-41E4-9D7F-67CC3FD2FBF7}" type="presOf" srcId="{B02CB6B6-3F88-45C3-8F81-9DA6AB95649C}" destId="{A10249C7-8CCB-4301-995D-33D540705E70}" srcOrd="0" destOrd="0" presId="urn:microsoft.com/office/officeart/2005/8/layout/hList1"/>
    <dgm:cxn modelId="{D47258D3-FCE2-4A11-936E-B373BF690B4D}" type="presOf" srcId="{FEC1E334-3E42-4DFE-BA87-93E6DAA9B860}" destId="{C0F3572D-3B75-4FB0-A428-1626C4B7CB5A}" srcOrd="0" destOrd="4" presId="urn:microsoft.com/office/officeart/2005/8/layout/hList1"/>
    <dgm:cxn modelId="{F5676CEF-0D81-4E6A-BA22-54DB590C062C}" srcId="{B7A5C2F8-81B7-43E9-8AF9-E7D82773275A}" destId="{E2D99C69-5FDF-44CB-8E33-BB18CB207357}" srcOrd="2" destOrd="0" parTransId="{80FA381D-4A53-435A-A318-E59F1BD25187}" sibTransId="{8523C2A3-7B6D-4500-B681-64DB23900639}"/>
    <dgm:cxn modelId="{D634FB14-ECAC-4389-8218-07871457CA2C}" type="presOf" srcId="{340185E6-B4C7-4DB4-A227-F04D0CA72147}" destId="{44CB0DAD-39A2-4454-930B-B22439BB7D2A}" srcOrd="0" destOrd="0" presId="urn:microsoft.com/office/officeart/2005/8/layout/hList1"/>
    <dgm:cxn modelId="{AFF5B257-C2A8-40D2-9476-45B7FA9E93B6}" srcId="{B7A5C2F8-81B7-43E9-8AF9-E7D82773275A}" destId="{6ECE37BE-6D65-40BE-8C61-0A44C1C5438A}" srcOrd="1" destOrd="0" parTransId="{E0156E51-41F7-4588-A87F-5984FD272719}" sibTransId="{9C061FE1-D87B-4EC0-B521-D28E62C58F36}"/>
    <dgm:cxn modelId="{1E128526-7354-4BA6-90F5-C6BD8AC23DC3}" srcId="{B7A5C2F8-81B7-43E9-8AF9-E7D82773275A}" destId="{4FADF72D-5D1A-4FB7-BDC1-8A489DB2C210}" srcOrd="3" destOrd="0" parTransId="{F7359E25-8891-46C1-9EBD-DECD97E697EC}" sibTransId="{67A322A9-EF2B-42FE-AF60-446664542621}"/>
    <dgm:cxn modelId="{E90C8FCF-AA2C-4707-AABD-2B5A8A9797A4}" type="presOf" srcId="{E354073F-6D2F-4699-831B-D8D3CAA61736}" destId="{44CB0DAD-39A2-4454-930B-B22439BB7D2A}" srcOrd="0" destOrd="1" presId="urn:microsoft.com/office/officeart/2005/8/layout/hList1"/>
    <dgm:cxn modelId="{F7164399-6609-4438-B2C4-99A7512AB387}" srcId="{552740FB-6292-40FD-9BCC-C96F6D55EAEC}" destId="{F0CC4AC5-1708-4B31-97E7-D7CC118BD545}" srcOrd="1" destOrd="0" parTransId="{B8A69121-9332-434D-B1E2-D2B14AA1EC1C}" sibTransId="{B1116B70-B334-47E2-8EA4-EA2DF8EB2A3D}"/>
    <dgm:cxn modelId="{32E0A2D6-3675-4ADF-9F35-9B2EB01E8463}" srcId="{552740FB-6292-40FD-9BCC-C96F6D55EAEC}" destId="{BCBEA0B0-5408-49CE-8011-5E424F672EC9}" srcOrd="2" destOrd="0" parTransId="{7095CE97-7DD3-4BD9-82B7-EACA6B1212B7}" sibTransId="{0469ED01-6937-436E-A01E-BDA673ED9964}"/>
    <dgm:cxn modelId="{0E2B3C3D-FBC0-47D7-A53E-8285A54A4143}" type="presOf" srcId="{B7A5C2F8-81B7-43E9-8AF9-E7D82773275A}" destId="{6C5F401E-981F-4758-BC46-1D3D42E0531C}" srcOrd="0" destOrd="0" presId="urn:microsoft.com/office/officeart/2005/8/layout/hList1"/>
    <dgm:cxn modelId="{98DE2DBC-8BDD-44C8-A5CB-363F733BEAC3}" srcId="{F0CC4AC5-1708-4B31-97E7-D7CC118BD545}" destId="{FEC1E334-3E42-4DFE-BA87-93E6DAA9B860}" srcOrd="4" destOrd="0" parTransId="{589B9B6C-0079-4166-B22B-B145E039253C}" sibTransId="{900AE8BA-5166-4AED-AEA2-362220628AFA}"/>
    <dgm:cxn modelId="{72B071B0-453F-4899-AC92-B4C7776EF39B}" srcId="{BCBEA0B0-5408-49CE-8011-5E424F672EC9}" destId="{E354073F-6D2F-4699-831B-D8D3CAA61736}" srcOrd="1" destOrd="0" parTransId="{0EBB1342-AAB3-46ED-A8BB-AD38A19B6CD1}" sibTransId="{4239E841-DB5A-4415-8224-6DD01275C70B}"/>
    <dgm:cxn modelId="{F092AAF2-4860-4F93-AEF3-BA3A8848986E}" srcId="{F0CC4AC5-1708-4B31-97E7-D7CC118BD545}" destId="{1B2DEC87-21B5-45C3-B792-415DE3DB8DF1}" srcOrd="1" destOrd="0" parTransId="{74F8069C-C5AD-45A9-8601-56E20E95A16E}" sibTransId="{AE9CC3F8-FDDB-46A2-B36B-5EA723B41288}"/>
    <dgm:cxn modelId="{C5A34358-4EE0-414A-9B41-D5114222661A}" srcId="{F0CC4AC5-1708-4B31-97E7-D7CC118BD545}" destId="{AFF40482-B8DB-415F-8D03-8D05868F5B14}" srcOrd="3" destOrd="0" parTransId="{B62A166C-83D7-4C86-BA8A-9CDF4EE40C38}" sibTransId="{0FC7A1B7-8F4A-4FDB-8594-705FE2299852}"/>
    <dgm:cxn modelId="{EF71512A-D035-4021-8711-0B6FF7334E0D}" srcId="{F0CC4AC5-1708-4B31-97E7-D7CC118BD545}" destId="{95F01F37-9578-459D-B823-740E233514A9}" srcOrd="0" destOrd="0" parTransId="{A605D583-B215-48CB-97E8-2993118B28A8}" sibTransId="{F32C8143-970E-4D12-BE74-18EE3EF98DAB}"/>
    <dgm:cxn modelId="{2B8D8591-01D5-43BB-A189-C4CE82791A51}" type="presOf" srcId="{F0CC4AC5-1708-4B31-97E7-D7CC118BD545}" destId="{9652051E-2432-41E4-A719-87C5E203D118}" srcOrd="0" destOrd="0" presId="urn:microsoft.com/office/officeart/2005/8/layout/hList1"/>
    <dgm:cxn modelId="{91918882-C94A-4829-98C3-E9E96968F2A8}" srcId="{F0CC4AC5-1708-4B31-97E7-D7CC118BD545}" destId="{B865A0D0-5911-4C3B-8D17-B8FA0AB0DA8A}" srcOrd="2" destOrd="0" parTransId="{3040C49E-2D17-4A6E-84DF-059BFE4441DD}" sibTransId="{93AA438C-DE11-4338-A12A-CCC71C071046}"/>
    <dgm:cxn modelId="{CF5A391A-942C-4C34-B891-7BF9A71F13A5}" type="presOf" srcId="{4FADF72D-5D1A-4FB7-BDC1-8A489DB2C210}" destId="{A10249C7-8CCB-4301-995D-33D540705E70}" srcOrd="0" destOrd="3" presId="urn:microsoft.com/office/officeart/2005/8/layout/hList1"/>
    <dgm:cxn modelId="{FA5569AE-221C-4B17-8B19-15677EE64153}" type="presOf" srcId="{BCBEA0B0-5408-49CE-8011-5E424F672EC9}" destId="{3FC4615D-F272-41E8-955A-B6934BD42F2A}" srcOrd="0" destOrd="0" presId="urn:microsoft.com/office/officeart/2005/8/layout/hList1"/>
    <dgm:cxn modelId="{D0CD04CF-6657-49ED-8CBE-7E7988CF5CC3}" type="presOf" srcId="{1B2DEC87-21B5-45C3-B792-415DE3DB8DF1}" destId="{C0F3572D-3B75-4FB0-A428-1626C4B7CB5A}" srcOrd="0" destOrd="1" presId="urn:microsoft.com/office/officeart/2005/8/layout/hList1"/>
    <dgm:cxn modelId="{78AD28F2-309A-4242-AB2F-BE9D27AA0BB2}" srcId="{552740FB-6292-40FD-9BCC-C96F6D55EAEC}" destId="{B7A5C2F8-81B7-43E9-8AF9-E7D82773275A}" srcOrd="0" destOrd="0" parTransId="{2F39FA5C-D140-4FFE-91E7-3E5FB63203A1}" sibTransId="{4152F67B-8148-4F4D-BF8E-C7A82FF33AA1}"/>
    <dgm:cxn modelId="{F7942498-C577-481F-AC4F-A0F489E4C609}" srcId="{B7A5C2F8-81B7-43E9-8AF9-E7D82773275A}" destId="{B02CB6B6-3F88-45C3-8F81-9DA6AB95649C}" srcOrd="0" destOrd="0" parTransId="{0C50283D-4599-41DE-9A8D-547C448DAFFB}" sibTransId="{2271EFDF-7338-47F1-9930-724E3B9E8333}"/>
    <dgm:cxn modelId="{1CAED342-50CD-4F70-B217-FEC56B476F7A}" type="presParOf" srcId="{698EAEEC-20A6-45B8-B951-9E4857BD52E2}" destId="{04F6E459-B537-42EB-8E39-066EBB759564}" srcOrd="0" destOrd="0" presId="urn:microsoft.com/office/officeart/2005/8/layout/hList1"/>
    <dgm:cxn modelId="{7A74F4B8-D175-453C-B5AA-63006DD334BF}" type="presParOf" srcId="{04F6E459-B537-42EB-8E39-066EBB759564}" destId="{6C5F401E-981F-4758-BC46-1D3D42E0531C}" srcOrd="0" destOrd="0" presId="urn:microsoft.com/office/officeart/2005/8/layout/hList1"/>
    <dgm:cxn modelId="{C5122D08-A22C-4E6B-90FC-628FD6AB2522}" type="presParOf" srcId="{04F6E459-B537-42EB-8E39-066EBB759564}" destId="{A10249C7-8CCB-4301-995D-33D540705E70}" srcOrd="1" destOrd="0" presId="urn:microsoft.com/office/officeart/2005/8/layout/hList1"/>
    <dgm:cxn modelId="{43929AAF-452B-4092-8934-6D1965D8A96C}" type="presParOf" srcId="{698EAEEC-20A6-45B8-B951-9E4857BD52E2}" destId="{7A30F36F-C573-45EC-AA21-761DC900AE79}" srcOrd="1" destOrd="0" presId="urn:microsoft.com/office/officeart/2005/8/layout/hList1"/>
    <dgm:cxn modelId="{7856A628-0BCA-4380-8534-396F492F9BF9}" type="presParOf" srcId="{698EAEEC-20A6-45B8-B951-9E4857BD52E2}" destId="{1FFA8808-871F-41B7-81B4-697A56E5FBA6}" srcOrd="2" destOrd="0" presId="urn:microsoft.com/office/officeart/2005/8/layout/hList1"/>
    <dgm:cxn modelId="{6BB536A8-E26D-4B12-A749-34753956DF37}" type="presParOf" srcId="{1FFA8808-871F-41B7-81B4-697A56E5FBA6}" destId="{9652051E-2432-41E4-A719-87C5E203D118}" srcOrd="0" destOrd="0" presId="urn:microsoft.com/office/officeart/2005/8/layout/hList1"/>
    <dgm:cxn modelId="{FC2191FF-D46B-47E3-9846-737BC3265C90}" type="presParOf" srcId="{1FFA8808-871F-41B7-81B4-697A56E5FBA6}" destId="{C0F3572D-3B75-4FB0-A428-1626C4B7CB5A}" srcOrd="1" destOrd="0" presId="urn:microsoft.com/office/officeart/2005/8/layout/hList1"/>
    <dgm:cxn modelId="{E4F69E08-2BC7-45FA-BC60-854BD4418D61}" type="presParOf" srcId="{698EAEEC-20A6-45B8-B951-9E4857BD52E2}" destId="{A1198EBA-82B3-4A6A-8A8C-8A02F4C3A0D5}" srcOrd="3" destOrd="0" presId="urn:microsoft.com/office/officeart/2005/8/layout/hList1"/>
    <dgm:cxn modelId="{C76B5432-CE48-47C3-AAF3-81D27F195FA0}" type="presParOf" srcId="{698EAEEC-20A6-45B8-B951-9E4857BD52E2}" destId="{7C8B044D-7FB3-45C9-9956-4BFFABC1F194}" srcOrd="4" destOrd="0" presId="urn:microsoft.com/office/officeart/2005/8/layout/hList1"/>
    <dgm:cxn modelId="{78D0B0A3-00FB-4923-9DAD-72D109D50030}" type="presParOf" srcId="{7C8B044D-7FB3-45C9-9956-4BFFABC1F194}" destId="{3FC4615D-F272-41E8-955A-B6934BD42F2A}" srcOrd="0" destOrd="0" presId="urn:microsoft.com/office/officeart/2005/8/layout/hList1"/>
    <dgm:cxn modelId="{3C262299-B29C-4644-BC14-C4DFF589FB2B}" type="presParOf" srcId="{7C8B044D-7FB3-45C9-9956-4BFFABC1F194}" destId="{44CB0DAD-39A2-4454-930B-B22439BB7D2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D5BEAED-D7B9-4B1E-AB71-95D95C620E7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138754EC-4D32-4965-9F48-C2627F906134}">
      <dgm:prSet phldrT="[Texto]"/>
      <dgm:spPr/>
      <dgm:t>
        <a:bodyPr/>
        <a:lstStyle/>
        <a:p>
          <a:r>
            <a:rPr lang="es-MX" dirty="0" smtClean="0"/>
            <a:t>Estrategias</a:t>
          </a:r>
          <a:endParaRPr lang="es-MX" dirty="0"/>
        </a:p>
      </dgm:t>
    </dgm:pt>
    <dgm:pt modelId="{5FC6FE18-D479-4F9E-884B-0F48024E878F}" type="parTrans" cxnId="{D8C9FD7F-2295-4FF1-8706-9006ED5EE93E}">
      <dgm:prSet/>
      <dgm:spPr/>
      <dgm:t>
        <a:bodyPr/>
        <a:lstStyle/>
        <a:p>
          <a:endParaRPr lang="es-MX"/>
        </a:p>
      </dgm:t>
    </dgm:pt>
    <dgm:pt modelId="{0721FECE-D1F8-4FB5-B3B7-FF2756187BE6}" type="sibTrans" cxnId="{D8C9FD7F-2295-4FF1-8706-9006ED5EE93E}">
      <dgm:prSet/>
      <dgm:spPr/>
      <dgm:t>
        <a:bodyPr/>
        <a:lstStyle/>
        <a:p>
          <a:endParaRPr lang="es-MX"/>
        </a:p>
      </dgm:t>
    </dgm:pt>
    <dgm:pt modelId="{9D9F1065-14C2-438B-9962-2F2D5D5B5F42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1" action="ppaction://hlinksldjump"/>
            </a:rPr>
            <a:t>Afectivo-motivacionales</a:t>
          </a:r>
          <a:endParaRPr lang="es-MX" dirty="0"/>
        </a:p>
      </dgm:t>
    </dgm:pt>
    <dgm:pt modelId="{C1938C9B-BD39-4C95-A1FD-089C9B5F37A5}" type="parTrans" cxnId="{6B0CD050-0424-489A-BBE7-078D51D78B7D}">
      <dgm:prSet/>
      <dgm:spPr/>
      <dgm:t>
        <a:bodyPr/>
        <a:lstStyle/>
        <a:p>
          <a:endParaRPr lang="es-MX" dirty="0"/>
        </a:p>
      </dgm:t>
    </dgm:pt>
    <dgm:pt modelId="{F6D5EF3B-6D69-4587-8FAC-120793589BCB}" type="sibTrans" cxnId="{6B0CD050-0424-489A-BBE7-078D51D78B7D}">
      <dgm:prSet/>
      <dgm:spPr/>
      <dgm:t>
        <a:bodyPr/>
        <a:lstStyle/>
        <a:p>
          <a:endParaRPr lang="es-MX"/>
        </a:p>
      </dgm:t>
    </dgm:pt>
    <dgm:pt modelId="{07F686CC-883B-4E6A-9C0D-6C5BC009B511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2" action="ppaction://hlinksldjump"/>
            </a:rPr>
            <a:t>Cognitivas</a:t>
          </a:r>
          <a:endParaRPr lang="es-MX" dirty="0"/>
        </a:p>
      </dgm:t>
    </dgm:pt>
    <dgm:pt modelId="{6F407E4F-6BCB-4EFB-A275-1AFA9BF02B76}" type="parTrans" cxnId="{A6E41C1A-3F81-49FF-894C-28B4B189F15B}">
      <dgm:prSet/>
      <dgm:spPr/>
      <dgm:t>
        <a:bodyPr/>
        <a:lstStyle/>
        <a:p>
          <a:endParaRPr lang="es-MX" dirty="0"/>
        </a:p>
      </dgm:t>
    </dgm:pt>
    <dgm:pt modelId="{BF81AAB6-35C1-4154-BEC2-72ECC12FF9E6}" type="sibTrans" cxnId="{A6E41C1A-3F81-49FF-894C-28B4B189F15B}">
      <dgm:prSet/>
      <dgm:spPr/>
      <dgm:t>
        <a:bodyPr/>
        <a:lstStyle/>
        <a:p>
          <a:endParaRPr lang="es-MX"/>
        </a:p>
      </dgm:t>
    </dgm:pt>
    <dgm:pt modelId="{6B3BCC25-E5AF-499E-A9F7-23F80DF6CEE0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3" action="ppaction://hlinksldjump"/>
            </a:rPr>
            <a:t>Metacognitivas</a:t>
          </a:r>
          <a:endParaRPr lang="es-MX" dirty="0"/>
        </a:p>
      </dgm:t>
    </dgm:pt>
    <dgm:pt modelId="{97F828DF-4836-4267-B53D-2A3F80046620}" type="parTrans" cxnId="{CA872703-D24F-44A7-A301-420E802A514F}">
      <dgm:prSet/>
      <dgm:spPr/>
      <dgm:t>
        <a:bodyPr/>
        <a:lstStyle/>
        <a:p>
          <a:endParaRPr lang="es-MX" dirty="0"/>
        </a:p>
      </dgm:t>
    </dgm:pt>
    <dgm:pt modelId="{B6C191DF-539C-4D95-BC28-617699C9DBE1}" type="sibTrans" cxnId="{CA872703-D24F-44A7-A301-420E802A514F}">
      <dgm:prSet/>
      <dgm:spPr/>
      <dgm:t>
        <a:bodyPr/>
        <a:lstStyle/>
        <a:p>
          <a:endParaRPr lang="es-MX"/>
        </a:p>
      </dgm:t>
    </dgm:pt>
    <dgm:pt modelId="{EE73D4F4-A48A-495F-95AB-B4272330FC0C}" type="pres">
      <dgm:prSet presAssocID="{1D5BEAED-D7B9-4B1E-AB71-95D95C620E7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04FEF1E-85AD-4FED-8F98-DB38B1265B34}" type="pres">
      <dgm:prSet presAssocID="{138754EC-4D32-4965-9F48-C2627F906134}" presName="root1" presStyleCnt="0"/>
      <dgm:spPr/>
    </dgm:pt>
    <dgm:pt modelId="{46F5FB42-3BE1-4F99-A6F0-BD81F954B844}" type="pres">
      <dgm:prSet presAssocID="{138754EC-4D32-4965-9F48-C2627F906134}" presName="LevelOneTextNode" presStyleLbl="node0" presStyleIdx="0" presStyleCnt="1">
        <dgm:presLayoutVars>
          <dgm:chPref val="3"/>
        </dgm:presLayoutVars>
      </dgm:prSet>
      <dgm:spPr/>
    </dgm:pt>
    <dgm:pt modelId="{9676EFFF-9466-475F-94EA-1AA32D767694}" type="pres">
      <dgm:prSet presAssocID="{138754EC-4D32-4965-9F48-C2627F906134}" presName="level2hierChild" presStyleCnt="0"/>
      <dgm:spPr/>
    </dgm:pt>
    <dgm:pt modelId="{4E8747C9-134F-4555-938E-8FDE24C31AD8}" type="pres">
      <dgm:prSet presAssocID="{C1938C9B-BD39-4C95-A1FD-089C9B5F37A5}" presName="conn2-1" presStyleLbl="parChTrans1D2" presStyleIdx="0" presStyleCnt="3"/>
      <dgm:spPr/>
    </dgm:pt>
    <dgm:pt modelId="{5E50D2CF-9D4F-4332-8EA8-E1006DB207F9}" type="pres">
      <dgm:prSet presAssocID="{C1938C9B-BD39-4C95-A1FD-089C9B5F37A5}" presName="connTx" presStyleLbl="parChTrans1D2" presStyleIdx="0" presStyleCnt="3"/>
      <dgm:spPr/>
    </dgm:pt>
    <dgm:pt modelId="{3922D7A7-D10D-4DDE-9696-06FCF8949DD6}" type="pres">
      <dgm:prSet presAssocID="{9D9F1065-14C2-438B-9962-2F2D5D5B5F42}" presName="root2" presStyleCnt="0"/>
      <dgm:spPr/>
    </dgm:pt>
    <dgm:pt modelId="{E00E0ECF-F91C-4F39-9D00-C370D1C3CC51}" type="pres">
      <dgm:prSet presAssocID="{9D9F1065-14C2-438B-9962-2F2D5D5B5F42}" presName="LevelTwoTextNode" presStyleLbl="node2" presStyleIdx="0" presStyleCnt="3">
        <dgm:presLayoutVars>
          <dgm:chPref val="3"/>
        </dgm:presLayoutVars>
      </dgm:prSet>
      <dgm:spPr/>
    </dgm:pt>
    <dgm:pt modelId="{8DA29482-C03C-4B2D-BCC3-1528419120B6}" type="pres">
      <dgm:prSet presAssocID="{9D9F1065-14C2-438B-9962-2F2D5D5B5F42}" presName="level3hierChild" presStyleCnt="0"/>
      <dgm:spPr/>
    </dgm:pt>
    <dgm:pt modelId="{A60C7A1D-8DD0-4952-98CA-6B02204AFB49}" type="pres">
      <dgm:prSet presAssocID="{6F407E4F-6BCB-4EFB-A275-1AFA9BF02B76}" presName="conn2-1" presStyleLbl="parChTrans1D2" presStyleIdx="1" presStyleCnt="3"/>
      <dgm:spPr/>
    </dgm:pt>
    <dgm:pt modelId="{92CA373D-DEC6-4E42-A677-2333B96A493D}" type="pres">
      <dgm:prSet presAssocID="{6F407E4F-6BCB-4EFB-A275-1AFA9BF02B76}" presName="connTx" presStyleLbl="parChTrans1D2" presStyleIdx="1" presStyleCnt="3"/>
      <dgm:spPr/>
    </dgm:pt>
    <dgm:pt modelId="{183C686B-0AF8-47D7-9455-52979024C600}" type="pres">
      <dgm:prSet presAssocID="{07F686CC-883B-4E6A-9C0D-6C5BC009B511}" presName="root2" presStyleCnt="0"/>
      <dgm:spPr/>
    </dgm:pt>
    <dgm:pt modelId="{68B4336C-0C12-4D91-B4C2-896F5EFD2CDD}" type="pres">
      <dgm:prSet presAssocID="{07F686CC-883B-4E6A-9C0D-6C5BC009B511}" presName="LevelTwoTextNode" presStyleLbl="node2" presStyleIdx="1" presStyleCnt="3">
        <dgm:presLayoutVars>
          <dgm:chPref val="3"/>
        </dgm:presLayoutVars>
      </dgm:prSet>
      <dgm:spPr/>
    </dgm:pt>
    <dgm:pt modelId="{8BB574B3-3E10-4F61-B006-2D1864E93307}" type="pres">
      <dgm:prSet presAssocID="{07F686CC-883B-4E6A-9C0D-6C5BC009B511}" presName="level3hierChild" presStyleCnt="0"/>
      <dgm:spPr/>
    </dgm:pt>
    <dgm:pt modelId="{CC59CBFF-3E82-473B-BC0D-3E49EA1EBAFC}" type="pres">
      <dgm:prSet presAssocID="{97F828DF-4836-4267-B53D-2A3F80046620}" presName="conn2-1" presStyleLbl="parChTrans1D2" presStyleIdx="2" presStyleCnt="3"/>
      <dgm:spPr/>
    </dgm:pt>
    <dgm:pt modelId="{3EE66A15-65D6-4747-A727-1C44CBF81942}" type="pres">
      <dgm:prSet presAssocID="{97F828DF-4836-4267-B53D-2A3F80046620}" presName="connTx" presStyleLbl="parChTrans1D2" presStyleIdx="2" presStyleCnt="3"/>
      <dgm:spPr/>
    </dgm:pt>
    <dgm:pt modelId="{8A9D1F44-FCCC-47AB-B000-FFF273CA92E9}" type="pres">
      <dgm:prSet presAssocID="{6B3BCC25-E5AF-499E-A9F7-23F80DF6CEE0}" presName="root2" presStyleCnt="0"/>
      <dgm:spPr/>
    </dgm:pt>
    <dgm:pt modelId="{C23EB960-B8E7-4924-9C4A-72931CB50C02}" type="pres">
      <dgm:prSet presAssocID="{6B3BCC25-E5AF-499E-A9F7-23F80DF6CEE0}" presName="LevelTwoTextNode" presStyleLbl="node2" presStyleIdx="2" presStyleCnt="3">
        <dgm:presLayoutVars>
          <dgm:chPref val="3"/>
        </dgm:presLayoutVars>
      </dgm:prSet>
      <dgm:spPr/>
    </dgm:pt>
    <dgm:pt modelId="{D4CCDEEE-5582-474F-B485-9F1ED984E434}" type="pres">
      <dgm:prSet presAssocID="{6B3BCC25-E5AF-499E-A9F7-23F80DF6CEE0}" presName="level3hierChild" presStyleCnt="0"/>
      <dgm:spPr/>
    </dgm:pt>
  </dgm:ptLst>
  <dgm:cxnLst>
    <dgm:cxn modelId="{10BD2197-DCBF-40F9-9B4F-768123A04A50}" type="presOf" srcId="{1D5BEAED-D7B9-4B1E-AB71-95D95C620E73}" destId="{EE73D4F4-A48A-495F-95AB-B4272330FC0C}" srcOrd="0" destOrd="0" presId="urn:microsoft.com/office/officeart/2008/layout/HorizontalMultiLevelHierarchy"/>
    <dgm:cxn modelId="{486BA1BF-1164-4AE1-992A-35428112AE95}" type="presOf" srcId="{138754EC-4D32-4965-9F48-C2627F906134}" destId="{46F5FB42-3BE1-4F99-A6F0-BD81F954B844}" srcOrd="0" destOrd="0" presId="urn:microsoft.com/office/officeart/2008/layout/HorizontalMultiLevelHierarchy"/>
    <dgm:cxn modelId="{C70CC12C-B2EE-4FDA-B5C2-49031A71558D}" type="presOf" srcId="{6F407E4F-6BCB-4EFB-A275-1AFA9BF02B76}" destId="{A60C7A1D-8DD0-4952-98CA-6B02204AFB49}" srcOrd="0" destOrd="0" presId="urn:microsoft.com/office/officeart/2008/layout/HorizontalMultiLevelHierarchy"/>
    <dgm:cxn modelId="{66DCE30C-9F62-470E-B68A-58EDB9DA447F}" type="presOf" srcId="{07F686CC-883B-4E6A-9C0D-6C5BC009B511}" destId="{68B4336C-0C12-4D91-B4C2-896F5EFD2CDD}" srcOrd="0" destOrd="0" presId="urn:microsoft.com/office/officeart/2008/layout/HorizontalMultiLevelHierarchy"/>
    <dgm:cxn modelId="{DB169B3F-AD32-4AAB-8521-DA89AF1D7EEF}" type="presOf" srcId="{97F828DF-4836-4267-B53D-2A3F80046620}" destId="{CC59CBFF-3E82-473B-BC0D-3E49EA1EBAFC}" srcOrd="0" destOrd="0" presId="urn:microsoft.com/office/officeart/2008/layout/HorizontalMultiLevelHierarchy"/>
    <dgm:cxn modelId="{9702C652-E511-43C9-A69F-AF4A0F491498}" type="presOf" srcId="{6F407E4F-6BCB-4EFB-A275-1AFA9BF02B76}" destId="{92CA373D-DEC6-4E42-A677-2333B96A493D}" srcOrd="1" destOrd="0" presId="urn:microsoft.com/office/officeart/2008/layout/HorizontalMultiLevelHierarchy"/>
    <dgm:cxn modelId="{A6E41C1A-3F81-49FF-894C-28B4B189F15B}" srcId="{138754EC-4D32-4965-9F48-C2627F906134}" destId="{07F686CC-883B-4E6A-9C0D-6C5BC009B511}" srcOrd="1" destOrd="0" parTransId="{6F407E4F-6BCB-4EFB-A275-1AFA9BF02B76}" sibTransId="{BF81AAB6-35C1-4154-BEC2-72ECC12FF9E6}"/>
    <dgm:cxn modelId="{ECBC3DCC-C652-48D1-8D6D-2E393516E1D3}" type="presOf" srcId="{97F828DF-4836-4267-B53D-2A3F80046620}" destId="{3EE66A15-65D6-4747-A727-1C44CBF81942}" srcOrd="1" destOrd="0" presId="urn:microsoft.com/office/officeart/2008/layout/HorizontalMultiLevelHierarchy"/>
    <dgm:cxn modelId="{CBC0F35A-EB61-4A3D-A93F-54BAA15A5E9F}" type="presOf" srcId="{C1938C9B-BD39-4C95-A1FD-089C9B5F37A5}" destId="{4E8747C9-134F-4555-938E-8FDE24C31AD8}" srcOrd="0" destOrd="0" presId="urn:microsoft.com/office/officeart/2008/layout/HorizontalMultiLevelHierarchy"/>
    <dgm:cxn modelId="{6B0CD050-0424-489A-BBE7-078D51D78B7D}" srcId="{138754EC-4D32-4965-9F48-C2627F906134}" destId="{9D9F1065-14C2-438B-9962-2F2D5D5B5F42}" srcOrd="0" destOrd="0" parTransId="{C1938C9B-BD39-4C95-A1FD-089C9B5F37A5}" sibTransId="{F6D5EF3B-6D69-4587-8FAC-120793589BCB}"/>
    <dgm:cxn modelId="{CA872703-D24F-44A7-A301-420E802A514F}" srcId="{138754EC-4D32-4965-9F48-C2627F906134}" destId="{6B3BCC25-E5AF-499E-A9F7-23F80DF6CEE0}" srcOrd="2" destOrd="0" parTransId="{97F828DF-4836-4267-B53D-2A3F80046620}" sibTransId="{B6C191DF-539C-4D95-BC28-617699C9DBE1}"/>
    <dgm:cxn modelId="{F38E7F10-BF5A-46F1-A247-E629E122BEBD}" type="presOf" srcId="{6B3BCC25-E5AF-499E-A9F7-23F80DF6CEE0}" destId="{C23EB960-B8E7-4924-9C4A-72931CB50C02}" srcOrd="0" destOrd="0" presId="urn:microsoft.com/office/officeart/2008/layout/HorizontalMultiLevelHierarchy"/>
    <dgm:cxn modelId="{B7208DE1-B056-4DE3-A74B-F40A29232848}" type="presOf" srcId="{9D9F1065-14C2-438B-9962-2F2D5D5B5F42}" destId="{E00E0ECF-F91C-4F39-9D00-C370D1C3CC51}" srcOrd="0" destOrd="0" presId="urn:microsoft.com/office/officeart/2008/layout/HorizontalMultiLevelHierarchy"/>
    <dgm:cxn modelId="{D8C9FD7F-2295-4FF1-8706-9006ED5EE93E}" srcId="{1D5BEAED-D7B9-4B1E-AB71-95D95C620E73}" destId="{138754EC-4D32-4965-9F48-C2627F906134}" srcOrd="0" destOrd="0" parTransId="{5FC6FE18-D479-4F9E-884B-0F48024E878F}" sibTransId="{0721FECE-D1F8-4FB5-B3B7-FF2756187BE6}"/>
    <dgm:cxn modelId="{324B9DE8-BCC2-4326-B255-DD551D8A9C28}" type="presOf" srcId="{C1938C9B-BD39-4C95-A1FD-089C9B5F37A5}" destId="{5E50D2CF-9D4F-4332-8EA8-E1006DB207F9}" srcOrd="1" destOrd="0" presId="urn:microsoft.com/office/officeart/2008/layout/HorizontalMultiLevelHierarchy"/>
    <dgm:cxn modelId="{3A2823DE-A81D-4D23-8E15-4FD75F63BE1B}" type="presParOf" srcId="{EE73D4F4-A48A-495F-95AB-B4272330FC0C}" destId="{504FEF1E-85AD-4FED-8F98-DB38B1265B34}" srcOrd="0" destOrd="0" presId="urn:microsoft.com/office/officeart/2008/layout/HorizontalMultiLevelHierarchy"/>
    <dgm:cxn modelId="{A3249167-EDEC-49BB-8644-95D14CCE4FE2}" type="presParOf" srcId="{504FEF1E-85AD-4FED-8F98-DB38B1265B34}" destId="{46F5FB42-3BE1-4F99-A6F0-BD81F954B844}" srcOrd="0" destOrd="0" presId="urn:microsoft.com/office/officeart/2008/layout/HorizontalMultiLevelHierarchy"/>
    <dgm:cxn modelId="{3D17410F-61F1-41AB-925F-3E3ADC3CA69F}" type="presParOf" srcId="{504FEF1E-85AD-4FED-8F98-DB38B1265B34}" destId="{9676EFFF-9466-475F-94EA-1AA32D767694}" srcOrd="1" destOrd="0" presId="urn:microsoft.com/office/officeart/2008/layout/HorizontalMultiLevelHierarchy"/>
    <dgm:cxn modelId="{F8CBADDA-8CF2-414F-977B-BC766CE71DC3}" type="presParOf" srcId="{9676EFFF-9466-475F-94EA-1AA32D767694}" destId="{4E8747C9-134F-4555-938E-8FDE24C31AD8}" srcOrd="0" destOrd="0" presId="urn:microsoft.com/office/officeart/2008/layout/HorizontalMultiLevelHierarchy"/>
    <dgm:cxn modelId="{104A7EB9-1D49-47DE-99C2-69DF484746E3}" type="presParOf" srcId="{4E8747C9-134F-4555-938E-8FDE24C31AD8}" destId="{5E50D2CF-9D4F-4332-8EA8-E1006DB207F9}" srcOrd="0" destOrd="0" presId="urn:microsoft.com/office/officeart/2008/layout/HorizontalMultiLevelHierarchy"/>
    <dgm:cxn modelId="{F8338538-EEE2-40B5-B81D-AC269E48345F}" type="presParOf" srcId="{9676EFFF-9466-475F-94EA-1AA32D767694}" destId="{3922D7A7-D10D-4DDE-9696-06FCF8949DD6}" srcOrd="1" destOrd="0" presId="urn:microsoft.com/office/officeart/2008/layout/HorizontalMultiLevelHierarchy"/>
    <dgm:cxn modelId="{9DA7AAB3-A013-4B22-85B5-25B3D22F846E}" type="presParOf" srcId="{3922D7A7-D10D-4DDE-9696-06FCF8949DD6}" destId="{E00E0ECF-F91C-4F39-9D00-C370D1C3CC51}" srcOrd="0" destOrd="0" presId="urn:microsoft.com/office/officeart/2008/layout/HorizontalMultiLevelHierarchy"/>
    <dgm:cxn modelId="{1E533726-AEC9-4C2D-9C8E-D853E7AF4020}" type="presParOf" srcId="{3922D7A7-D10D-4DDE-9696-06FCF8949DD6}" destId="{8DA29482-C03C-4B2D-BCC3-1528419120B6}" srcOrd="1" destOrd="0" presId="urn:microsoft.com/office/officeart/2008/layout/HorizontalMultiLevelHierarchy"/>
    <dgm:cxn modelId="{640703B1-527C-41DE-906A-D0F945146232}" type="presParOf" srcId="{9676EFFF-9466-475F-94EA-1AA32D767694}" destId="{A60C7A1D-8DD0-4952-98CA-6B02204AFB49}" srcOrd="2" destOrd="0" presId="urn:microsoft.com/office/officeart/2008/layout/HorizontalMultiLevelHierarchy"/>
    <dgm:cxn modelId="{F2577DAC-0CBB-4416-B29C-FE3256224269}" type="presParOf" srcId="{A60C7A1D-8DD0-4952-98CA-6B02204AFB49}" destId="{92CA373D-DEC6-4E42-A677-2333B96A493D}" srcOrd="0" destOrd="0" presId="urn:microsoft.com/office/officeart/2008/layout/HorizontalMultiLevelHierarchy"/>
    <dgm:cxn modelId="{7F2DAA90-A123-43C8-A6C7-C505D3D53A24}" type="presParOf" srcId="{9676EFFF-9466-475F-94EA-1AA32D767694}" destId="{183C686B-0AF8-47D7-9455-52979024C600}" srcOrd="3" destOrd="0" presId="urn:microsoft.com/office/officeart/2008/layout/HorizontalMultiLevelHierarchy"/>
    <dgm:cxn modelId="{A04BEE6F-C650-4FFB-AF4B-ED2544A2F345}" type="presParOf" srcId="{183C686B-0AF8-47D7-9455-52979024C600}" destId="{68B4336C-0C12-4D91-B4C2-896F5EFD2CDD}" srcOrd="0" destOrd="0" presId="urn:microsoft.com/office/officeart/2008/layout/HorizontalMultiLevelHierarchy"/>
    <dgm:cxn modelId="{3FD850F0-0E9D-43CD-8FFA-460EC3CE4718}" type="presParOf" srcId="{183C686B-0AF8-47D7-9455-52979024C600}" destId="{8BB574B3-3E10-4F61-B006-2D1864E93307}" srcOrd="1" destOrd="0" presId="urn:microsoft.com/office/officeart/2008/layout/HorizontalMultiLevelHierarchy"/>
    <dgm:cxn modelId="{5480689B-82A9-45E3-8185-1934F912D083}" type="presParOf" srcId="{9676EFFF-9466-475F-94EA-1AA32D767694}" destId="{CC59CBFF-3E82-473B-BC0D-3E49EA1EBAFC}" srcOrd="4" destOrd="0" presId="urn:microsoft.com/office/officeart/2008/layout/HorizontalMultiLevelHierarchy"/>
    <dgm:cxn modelId="{638B4DDB-02A6-4AB8-940F-62A826AB3B58}" type="presParOf" srcId="{CC59CBFF-3E82-473B-BC0D-3E49EA1EBAFC}" destId="{3EE66A15-65D6-4747-A727-1C44CBF81942}" srcOrd="0" destOrd="0" presId="urn:microsoft.com/office/officeart/2008/layout/HorizontalMultiLevelHierarchy"/>
    <dgm:cxn modelId="{B2153B0F-41E1-4BFD-8C7D-AD10327FDD3B}" type="presParOf" srcId="{9676EFFF-9466-475F-94EA-1AA32D767694}" destId="{8A9D1F44-FCCC-47AB-B000-FFF273CA92E9}" srcOrd="5" destOrd="0" presId="urn:microsoft.com/office/officeart/2008/layout/HorizontalMultiLevelHierarchy"/>
    <dgm:cxn modelId="{490DD100-700A-495B-9087-FBD4B42972ED}" type="presParOf" srcId="{8A9D1F44-FCCC-47AB-B000-FFF273CA92E9}" destId="{C23EB960-B8E7-4924-9C4A-72931CB50C02}" srcOrd="0" destOrd="0" presId="urn:microsoft.com/office/officeart/2008/layout/HorizontalMultiLevelHierarchy"/>
    <dgm:cxn modelId="{062D3A2B-8199-417E-A8B8-8BE0A9C2D81C}" type="presParOf" srcId="{8A9D1F44-FCCC-47AB-B000-FFF273CA92E9}" destId="{D4CCDEEE-5582-474F-B485-9F1ED984E43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EFEB21-D5DB-4D59-8CD0-DE40874C4656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FCD23B70-1BDA-4D4D-850A-88C5D7679E62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1" action="ppaction://hlinksldjump"/>
            </a:rPr>
            <a:t>¿</a:t>
          </a:r>
          <a:r>
            <a:rPr lang="es-MX" dirty="0" smtClean="0">
              <a:hlinkClick xmlns:r="http://schemas.openxmlformats.org/officeDocument/2006/relationships" r:id="rId2" action="ppaction://hlinksldjump"/>
            </a:rPr>
            <a:t>Cuándo se considera que un estudiante es autónomo?</a:t>
          </a:r>
          <a:endParaRPr lang="es-MX" dirty="0"/>
        </a:p>
      </dgm:t>
    </dgm:pt>
    <dgm:pt modelId="{17CADD26-C43F-4FAF-9809-A2F6317904E2}" type="sibTrans" cxnId="{B90D31DF-20C5-46A6-AF7B-068970A67A31}">
      <dgm:prSet/>
      <dgm:spPr/>
      <dgm:t>
        <a:bodyPr/>
        <a:lstStyle/>
        <a:p>
          <a:endParaRPr lang="es-MX" dirty="0"/>
        </a:p>
      </dgm:t>
    </dgm:pt>
    <dgm:pt modelId="{AC9EFE65-4E03-4575-B94C-F948307BE5F4}" type="parTrans" cxnId="{B90D31DF-20C5-46A6-AF7B-068970A67A31}">
      <dgm:prSet/>
      <dgm:spPr/>
      <dgm:t>
        <a:bodyPr/>
        <a:lstStyle/>
        <a:p>
          <a:endParaRPr lang="es-MX"/>
        </a:p>
      </dgm:t>
    </dgm:pt>
    <dgm:pt modelId="{7C3995F9-2A08-4C69-A444-64F8F7CF75CE}">
      <dgm:prSet phldrT="[Texto]"/>
      <dgm:spPr/>
      <dgm:t>
        <a:bodyPr/>
        <a:lstStyle/>
        <a:p>
          <a:r>
            <a:rPr lang="es-MX" dirty="0" smtClean="0"/>
            <a:t> </a:t>
          </a:r>
          <a:r>
            <a:rPr lang="es-MX" dirty="0" smtClean="0">
              <a:hlinkClick xmlns:r="http://schemas.openxmlformats.org/officeDocument/2006/relationships" r:id="rId3" action="ppaction://hlinksldjump"/>
            </a:rPr>
            <a:t>La caja de herramientas</a:t>
          </a:r>
          <a:endParaRPr lang="es-MX" dirty="0"/>
        </a:p>
      </dgm:t>
    </dgm:pt>
    <dgm:pt modelId="{00A262D7-8500-4A4D-A5CA-44BF6D89BD09}" type="sibTrans" cxnId="{2B352FAD-CF1C-466E-BF24-9BB102EAF7BF}">
      <dgm:prSet/>
      <dgm:spPr/>
      <dgm:t>
        <a:bodyPr/>
        <a:lstStyle/>
        <a:p>
          <a:endParaRPr lang="es-MX" dirty="0"/>
        </a:p>
      </dgm:t>
    </dgm:pt>
    <dgm:pt modelId="{499CD0A7-391C-48D9-B19E-8AF7F70D8748}" type="parTrans" cxnId="{2B352FAD-CF1C-466E-BF24-9BB102EAF7BF}">
      <dgm:prSet/>
      <dgm:spPr/>
      <dgm:t>
        <a:bodyPr/>
        <a:lstStyle/>
        <a:p>
          <a:endParaRPr lang="es-MX"/>
        </a:p>
      </dgm:t>
    </dgm:pt>
    <dgm:pt modelId="{DE0C225F-881D-4ECA-8229-E7AA6D535229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4" action="ppaction://hlinksldjump"/>
            </a:rPr>
            <a:t>Conclusiones bibliografía y agradecimientos</a:t>
          </a:r>
          <a:endParaRPr lang="es-MX" dirty="0"/>
        </a:p>
      </dgm:t>
    </dgm:pt>
    <dgm:pt modelId="{DF038D2D-4EFD-4084-8BDE-B1D7F0390359}" type="sibTrans" cxnId="{47D46434-8E66-44B4-8BB2-F87225CC5473}">
      <dgm:prSet/>
      <dgm:spPr/>
      <dgm:t>
        <a:bodyPr/>
        <a:lstStyle/>
        <a:p>
          <a:endParaRPr lang="es-MX"/>
        </a:p>
      </dgm:t>
    </dgm:pt>
    <dgm:pt modelId="{95A8EC89-DF0D-480D-B71C-CC05D41FF240}" type="parTrans" cxnId="{47D46434-8E66-44B4-8BB2-F87225CC5473}">
      <dgm:prSet/>
      <dgm:spPr/>
      <dgm:t>
        <a:bodyPr/>
        <a:lstStyle/>
        <a:p>
          <a:endParaRPr lang="es-MX"/>
        </a:p>
      </dgm:t>
    </dgm:pt>
    <dgm:pt modelId="{94844638-9DA8-4552-BD63-C74F4B8CCABE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1" action="ppaction://hlinksldjump"/>
            </a:rPr>
            <a:t>¿Qué son las estrategias de aprendizaje y  cómo apoyan la construcción de un Plan de acción para la gestión para del conocimiento?</a:t>
          </a:r>
          <a:endParaRPr lang="es-MX" dirty="0"/>
        </a:p>
      </dgm:t>
    </dgm:pt>
    <dgm:pt modelId="{A4FB6A5A-DD55-4E93-97E6-F639C9CA99C5}" type="parTrans" cxnId="{BDA7313C-F2ED-4E80-BB36-D1C5CF442D70}">
      <dgm:prSet/>
      <dgm:spPr/>
      <dgm:t>
        <a:bodyPr/>
        <a:lstStyle/>
        <a:p>
          <a:endParaRPr lang="es-MX"/>
        </a:p>
      </dgm:t>
    </dgm:pt>
    <dgm:pt modelId="{F5F77E4C-5C2E-4BA5-835E-53F06B888776}" type="sibTrans" cxnId="{BDA7313C-F2ED-4E80-BB36-D1C5CF442D70}">
      <dgm:prSet/>
      <dgm:spPr/>
      <dgm:t>
        <a:bodyPr/>
        <a:lstStyle/>
        <a:p>
          <a:endParaRPr lang="es-MX" dirty="0"/>
        </a:p>
      </dgm:t>
    </dgm:pt>
    <dgm:pt modelId="{A180A017-3DA1-4255-9F43-B1C89A67E5F1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5" action="ppaction://hlinksldjump"/>
            </a:rPr>
            <a:t>¿Cuándo se considera que un estudiante es estratégico?</a:t>
          </a:r>
          <a:endParaRPr lang="es-MX" dirty="0"/>
        </a:p>
      </dgm:t>
    </dgm:pt>
    <dgm:pt modelId="{4A3D72FF-E9BA-43EE-A115-01EE80DEF6A4}" type="parTrans" cxnId="{133A9F2A-1B51-49B5-B086-206F931D4055}">
      <dgm:prSet/>
      <dgm:spPr/>
      <dgm:t>
        <a:bodyPr/>
        <a:lstStyle/>
        <a:p>
          <a:endParaRPr lang="es-MX"/>
        </a:p>
      </dgm:t>
    </dgm:pt>
    <dgm:pt modelId="{575EA548-D557-4ED1-91D4-538A652CDCC4}" type="sibTrans" cxnId="{133A9F2A-1B51-49B5-B086-206F931D4055}">
      <dgm:prSet/>
      <dgm:spPr/>
      <dgm:t>
        <a:bodyPr/>
        <a:lstStyle/>
        <a:p>
          <a:endParaRPr lang="es-MX" dirty="0"/>
        </a:p>
      </dgm:t>
    </dgm:pt>
    <dgm:pt modelId="{84810F66-4448-42B2-B62E-9C1AF33704C2}" type="pres">
      <dgm:prSet presAssocID="{95EFEB21-D5DB-4D59-8CD0-DE40874C465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ADC482-9F5E-4596-8FA6-ED3D32B3D050}" type="pres">
      <dgm:prSet presAssocID="{95EFEB21-D5DB-4D59-8CD0-DE40874C4656}" presName="dummyMaxCanvas" presStyleCnt="0">
        <dgm:presLayoutVars/>
      </dgm:prSet>
      <dgm:spPr/>
    </dgm:pt>
    <dgm:pt modelId="{CCBDDE7A-A8E5-46CF-A1E2-20E43FEF327E}" type="pres">
      <dgm:prSet presAssocID="{95EFEB21-D5DB-4D59-8CD0-DE40874C4656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B9E76F-0DA1-4194-94D9-0FDEE210FB69}" type="pres">
      <dgm:prSet presAssocID="{95EFEB21-D5DB-4D59-8CD0-DE40874C4656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54C533-998F-4022-9E4A-68CE853CAF18}" type="pres">
      <dgm:prSet presAssocID="{95EFEB21-D5DB-4D59-8CD0-DE40874C4656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A74236-B485-4EA6-95B4-C3012B79C9CB}" type="pres">
      <dgm:prSet presAssocID="{95EFEB21-D5DB-4D59-8CD0-DE40874C4656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6CDEB8-ECFD-4881-8FAA-25A08271AE28}" type="pres">
      <dgm:prSet presAssocID="{95EFEB21-D5DB-4D59-8CD0-DE40874C4656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1DAF736-489C-485C-A32F-AE1E8D269D9D}" type="pres">
      <dgm:prSet presAssocID="{95EFEB21-D5DB-4D59-8CD0-DE40874C4656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4D4D7E-ECDC-4D6D-94D0-43CE73F7121A}" type="pres">
      <dgm:prSet presAssocID="{95EFEB21-D5DB-4D59-8CD0-DE40874C4656}" presName="FiveConn_2-3" presStyleLbl="fgAccFollowNode1" presStyleIdx="1" presStyleCnt="4">
        <dgm:presLayoutVars>
          <dgm:bulletEnabled val="1"/>
        </dgm:presLayoutVars>
      </dgm:prSet>
      <dgm:spPr/>
    </dgm:pt>
    <dgm:pt modelId="{96C1A466-4DC0-4461-9666-D282C18BE73D}" type="pres">
      <dgm:prSet presAssocID="{95EFEB21-D5DB-4D59-8CD0-DE40874C4656}" presName="FiveConn_3-4" presStyleLbl="fgAccFollowNode1" presStyleIdx="2" presStyleCnt="4">
        <dgm:presLayoutVars>
          <dgm:bulletEnabled val="1"/>
        </dgm:presLayoutVars>
      </dgm:prSet>
      <dgm:spPr/>
    </dgm:pt>
    <dgm:pt modelId="{DA03A0A4-5B1E-479F-BD66-1CCAB788457E}" type="pres">
      <dgm:prSet presAssocID="{95EFEB21-D5DB-4D59-8CD0-DE40874C4656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519F16-CF03-4D0B-BA68-7D237AE8169A}" type="pres">
      <dgm:prSet presAssocID="{95EFEB21-D5DB-4D59-8CD0-DE40874C4656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386604-5AEA-460B-91AD-441C391EA8A1}" type="pres">
      <dgm:prSet presAssocID="{95EFEB21-D5DB-4D59-8CD0-DE40874C4656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8CE119-1AEE-4C1C-B09A-259A5D5DDC37}" type="pres">
      <dgm:prSet presAssocID="{95EFEB21-D5DB-4D59-8CD0-DE40874C4656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42DA78-B9F6-4A5F-AE50-CFA2C53DC34E}" type="pres">
      <dgm:prSet presAssocID="{95EFEB21-D5DB-4D59-8CD0-DE40874C4656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E1D533-212E-4EC0-9B54-418D4BEBE0BF}" type="pres">
      <dgm:prSet presAssocID="{95EFEB21-D5DB-4D59-8CD0-DE40874C4656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C7B111-8B35-4346-8528-06D1C39418C1}" type="presOf" srcId="{575EA548-D557-4ED1-91D4-538A652CDCC4}" destId="{B64D4D7E-ECDC-4D6D-94D0-43CE73F7121A}" srcOrd="0" destOrd="0" presId="urn:microsoft.com/office/officeart/2005/8/layout/vProcess5"/>
    <dgm:cxn modelId="{D85A7523-E487-4359-A5F0-29A248A86B05}" type="presOf" srcId="{F5F77E4C-5C2E-4BA5-835E-53F06B888776}" destId="{96C1A466-4DC0-4461-9666-D282C18BE73D}" srcOrd="0" destOrd="0" presId="urn:microsoft.com/office/officeart/2005/8/layout/vProcess5"/>
    <dgm:cxn modelId="{DBE5A1CB-000B-4D33-8C03-87FEDC5F8528}" type="presOf" srcId="{7C3995F9-2A08-4C69-A444-64F8F7CF75CE}" destId="{F742DA78-B9F6-4A5F-AE50-CFA2C53DC34E}" srcOrd="1" destOrd="0" presId="urn:microsoft.com/office/officeart/2005/8/layout/vProcess5"/>
    <dgm:cxn modelId="{F6E15787-F806-472B-93C0-985AB196AF41}" type="presOf" srcId="{17CADD26-C43F-4FAF-9809-A2F6317904E2}" destId="{81DAF736-489C-485C-A32F-AE1E8D269D9D}" srcOrd="0" destOrd="0" presId="urn:microsoft.com/office/officeart/2005/8/layout/vProcess5"/>
    <dgm:cxn modelId="{B90D31DF-20C5-46A6-AF7B-068970A67A31}" srcId="{95EFEB21-D5DB-4D59-8CD0-DE40874C4656}" destId="{FCD23B70-1BDA-4D4D-850A-88C5D7679E62}" srcOrd="0" destOrd="0" parTransId="{AC9EFE65-4E03-4575-B94C-F948307BE5F4}" sibTransId="{17CADD26-C43F-4FAF-9809-A2F6317904E2}"/>
    <dgm:cxn modelId="{47D46434-8E66-44B4-8BB2-F87225CC5473}" srcId="{95EFEB21-D5DB-4D59-8CD0-DE40874C4656}" destId="{DE0C225F-881D-4ECA-8229-E7AA6D535229}" srcOrd="4" destOrd="0" parTransId="{95A8EC89-DF0D-480D-B71C-CC05D41FF240}" sibTransId="{DF038D2D-4EFD-4084-8BDE-B1D7F0390359}"/>
    <dgm:cxn modelId="{BDA7313C-F2ED-4E80-BB36-D1C5CF442D70}" srcId="{95EFEB21-D5DB-4D59-8CD0-DE40874C4656}" destId="{94844638-9DA8-4552-BD63-C74F4B8CCABE}" srcOrd="2" destOrd="0" parTransId="{A4FB6A5A-DD55-4E93-97E6-F639C9CA99C5}" sibTransId="{F5F77E4C-5C2E-4BA5-835E-53F06B888776}"/>
    <dgm:cxn modelId="{2F308758-5427-419C-8DE9-BA7E94FE05D3}" type="presOf" srcId="{FCD23B70-1BDA-4D4D-850A-88C5D7679E62}" destId="{CCBDDE7A-A8E5-46CF-A1E2-20E43FEF327E}" srcOrd="0" destOrd="0" presId="urn:microsoft.com/office/officeart/2005/8/layout/vProcess5"/>
    <dgm:cxn modelId="{E5A54C09-6A0A-42D4-A208-1A70B5C5C2DE}" type="presOf" srcId="{00A262D7-8500-4A4D-A5CA-44BF6D89BD09}" destId="{DA03A0A4-5B1E-479F-BD66-1CCAB788457E}" srcOrd="0" destOrd="0" presId="urn:microsoft.com/office/officeart/2005/8/layout/vProcess5"/>
    <dgm:cxn modelId="{82B64EC9-DFCF-4B43-8840-C29F37858705}" type="presOf" srcId="{95EFEB21-D5DB-4D59-8CD0-DE40874C4656}" destId="{84810F66-4448-42B2-B62E-9C1AF33704C2}" srcOrd="0" destOrd="0" presId="urn:microsoft.com/office/officeart/2005/8/layout/vProcess5"/>
    <dgm:cxn modelId="{CA23F16B-295D-4995-ABC6-C305C7DEEFFB}" type="presOf" srcId="{94844638-9DA8-4552-BD63-C74F4B8CCABE}" destId="{AB54C533-998F-4022-9E4A-68CE853CAF18}" srcOrd="0" destOrd="0" presId="urn:microsoft.com/office/officeart/2005/8/layout/vProcess5"/>
    <dgm:cxn modelId="{1EE1D225-5505-4D19-8BA7-929733371071}" type="presOf" srcId="{A180A017-3DA1-4255-9F43-B1C89A67E5F1}" destId="{3DB9E76F-0DA1-4194-94D9-0FDEE210FB69}" srcOrd="0" destOrd="0" presId="urn:microsoft.com/office/officeart/2005/8/layout/vProcess5"/>
    <dgm:cxn modelId="{8F1B10A6-1B88-4E53-AF89-3E93D4D9E51C}" type="presOf" srcId="{FCD23B70-1BDA-4D4D-850A-88C5D7679E62}" destId="{0B519F16-CF03-4D0B-BA68-7D237AE8169A}" srcOrd="1" destOrd="0" presId="urn:microsoft.com/office/officeart/2005/8/layout/vProcess5"/>
    <dgm:cxn modelId="{284E3002-BD2D-4CCA-9D45-1072341AAA16}" type="presOf" srcId="{A180A017-3DA1-4255-9F43-B1C89A67E5F1}" destId="{EC386604-5AEA-460B-91AD-441C391EA8A1}" srcOrd="1" destOrd="0" presId="urn:microsoft.com/office/officeart/2005/8/layout/vProcess5"/>
    <dgm:cxn modelId="{D4771FD3-4DC1-407D-8C19-B4D6668280F3}" type="presOf" srcId="{7C3995F9-2A08-4C69-A444-64F8F7CF75CE}" destId="{7FA74236-B485-4EA6-95B4-C3012B79C9CB}" srcOrd="0" destOrd="0" presId="urn:microsoft.com/office/officeart/2005/8/layout/vProcess5"/>
    <dgm:cxn modelId="{133A9F2A-1B51-49B5-B086-206F931D4055}" srcId="{95EFEB21-D5DB-4D59-8CD0-DE40874C4656}" destId="{A180A017-3DA1-4255-9F43-B1C89A67E5F1}" srcOrd="1" destOrd="0" parTransId="{4A3D72FF-E9BA-43EE-A115-01EE80DEF6A4}" sibTransId="{575EA548-D557-4ED1-91D4-538A652CDCC4}"/>
    <dgm:cxn modelId="{2B352FAD-CF1C-466E-BF24-9BB102EAF7BF}" srcId="{95EFEB21-D5DB-4D59-8CD0-DE40874C4656}" destId="{7C3995F9-2A08-4C69-A444-64F8F7CF75CE}" srcOrd="3" destOrd="0" parTransId="{499CD0A7-391C-48D9-B19E-8AF7F70D8748}" sibTransId="{00A262D7-8500-4A4D-A5CA-44BF6D89BD09}"/>
    <dgm:cxn modelId="{7AF04EC2-5A4C-489B-9DB6-07994C021DFC}" type="presOf" srcId="{94844638-9DA8-4552-BD63-C74F4B8CCABE}" destId="{FE8CE119-1AEE-4C1C-B09A-259A5D5DDC37}" srcOrd="1" destOrd="0" presId="urn:microsoft.com/office/officeart/2005/8/layout/vProcess5"/>
    <dgm:cxn modelId="{FB87685A-8F0A-4AE7-B611-F89FADCCCE45}" type="presOf" srcId="{DE0C225F-881D-4ECA-8229-E7AA6D535229}" destId="{71E1D533-212E-4EC0-9B54-418D4BEBE0BF}" srcOrd="1" destOrd="0" presId="urn:microsoft.com/office/officeart/2005/8/layout/vProcess5"/>
    <dgm:cxn modelId="{5E5E2C07-09C3-4AE4-A6FE-9CFCE77ED128}" type="presOf" srcId="{DE0C225F-881D-4ECA-8229-E7AA6D535229}" destId="{616CDEB8-ECFD-4881-8FAA-25A08271AE28}" srcOrd="0" destOrd="0" presId="urn:microsoft.com/office/officeart/2005/8/layout/vProcess5"/>
    <dgm:cxn modelId="{66C0EBBC-0192-4C0D-8A2F-D8E5997AE41C}" type="presParOf" srcId="{84810F66-4448-42B2-B62E-9C1AF33704C2}" destId="{4BADC482-9F5E-4596-8FA6-ED3D32B3D050}" srcOrd="0" destOrd="0" presId="urn:microsoft.com/office/officeart/2005/8/layout/vProcess5"/>
    <dgm:cxn modelId="{E29828FF-DF00-42FE-B20F-66D5DB9FD2FB}" type="presParOf" srcId="{84810F66-4448-42B2-B62E-9C1AF33704C2}" destId="{CCBDDE7A-A8E5-46CF-A1E2-20E43FEF327E}" srcOrd="1" destOrd="0" presId="urn:microsoft.com/office/officeart/2005/8/layout/vProcess5"/>
    <dgm:cxn modelId="{F39BDD54-D6B6-42E9-9321-6F5E6954C61E}" type="presParOf" srcId="{84810F66-4448-42B2-B62E-9C1AF33704C2}" destId="{3DB9E76F-0DA1-4194-94D9-0FDEE210FB69}" srcOrd="2" destOrd="0" presId="urn:microsoft.com/office/officeart/2005/8/layout/vProcess5"/>
    <dgm:cxn modelId="{5A7E191F-9065-4EFA-AB4A-E16C4FDDC8C1}" type="presParOf" srcId="{84810F66-4448-42B2-B62E-9C1AF33704C2}" destId="{AB54C533-998F-4022-9E4A-68CE853CAF18}" srcOrd="3" destOrd="0" presId="urn:microsoft.com/office/officeart/2005/8/layout/vProcess5"/>
    <dgm:cxn modelId="{22F9010E-A9A7-490D-8C56-B4B55333A8DB}" type="presParOf" srcId="{84810F66-4448-42B2-B62E-9C1AF33704C2}" destId="{7FA74236-B485-4EA6-95B4-C3012B79C9CB}" srcOrd="4" destOrd="0" presId="urn:microsoft.com/office/officeart/2005/8/layout/vProcess5"/>
    <dgm:cxn modelId="{C40AEAFB-56F1-4C42-A435-386E3CA329A7}" type="presParOf" srcId="{84810F66-4448-42B2-B62E-9C1AF33704C2}" destId="{616CDEB8-ECFD-4881-8FAA-25A08271AE28}" srcOrd="5" destOrd="0" presId="urn:microsoft.com/office/officeart/2005/8/layout/vProcess5"/>
    <dgm:cxn modelId="{2E100848-425A-41D9-8786-86AD2EB73E7C}" type="presParOf" srcId="{84810F66-4448-42B2-B62E-9C1AF33704C2}" destId="{81DAF736-489C-485C-A32F-AE1E8D269D9D}" srcOrd="6" destOrd="0" presId="urn:microsoft.com/office/officeart/2005/8/layout/vProcess5"/>
    <dgm:cxn modelId="{E6426A62-FF66-4161-90CD-C9AB68955F42}" type="presParOf" srcId="{84810F66-4448-42B2-B62E-9C1AF33704C2}" destId="{B64D4D7E-ECDC-4D6D-94D0-43CE73F7121A}" srcOrd="7" destOrd="0" presId="urn:microsoft.com/office/officeart/2005/8/layout/vProcess5"/>
    <dgm:cxn modelId="{CFBDDE50-200B-4B77-962E-7057BAC78AD2}" type="presParOf" srcId="{84810F66-4448-42B2-B62E-9C1AF33704C2}" destId="{96C1A466-4DC0-4461-9666-D282C18BE73D}" srcOrd="8" destOrd="0" presId="urn:microsoft.com/office/officeart/2005/8/layout/vProcess5"/>
    <dgm:cxn modelId="{F35CB6ED-6967-4EBF-A28B-2DEBD1CCCB2A}" type="presParOf" srcId="{84810F66-4448-42B2-B62E-9C1AF33704C2}" destId="{DA03A0A4-5B1E-479F-BD66-1CCAB788457E}" srcOrd="9" destOrd="0" presId="urn:microsoft.com/office/officeart/2005/8/layout/vProcess5"/>
    <dgm:cxn modelId="{85B6A26A-4083-4E59-8996-BFB50F2A6E7D}" type="presParOf" srcId="{84810F66-4448-42B2-B62E-9C1AF33704C2}" destId="{0B519F16-CF03-4D0B-BA68-7D237AE8169A}" srcOrd="10" destOrd="0" presId="urn:microsoft.com/office/officeart/2005/8/layout/vProcess5"/>
    <dgm:cxn modelId="{448344A4-1D35-4E3F-B6C3-86CD55776F3F}" type="presParOf" srcId="{84810F66-4448-42B2-B62E-9C1AF33704C2}" destId="{EC386604-5AEA-460B-91AD-441C391EA8A1}" srcOrd="11" destOrd="0" presId="urn:microsoft.com/office/officeart/2005/8/layout/vProcess5"/>
    <dgm:cxn modelId="{E3589F73-41BB-4FE1-9770-3335F9E81480}" type="presParOf" srcId="{84810F66-4448-42B2-B62E-9C1AF33704C2}" destId="{FE8CE119-1AEE-4C1C-B09A-259A5D5DDC37}" srcOrd="12" destOrd="0" presId="urn:microsoft.com/office/officeart/2005/8/layout/vProcess5"/>
    <dgm:cxn modelId="{5C1FC7E2-58DB-46FA-A89A-A30E5AD5216D}" type="presParOf" srcId="{84810F66-4448-42B2-B62E-9C1AF33704C2}" destId="{F742DA78-B9F6-4A5F-AE50-CFA2C53DC34E}" srcOrd="13" destOrd="0" presId="urn:microsoft.com/office/officeart/2005/8/layout/vProcess5"/>
    <dgm:cxn modelId="{E4144B03-DF87-4E58-9542-53938FA4A38E}" type="presParOf" srcId="{84810F66-4448-42B2-B62E-9C1AF33704C2}" destId="{71E1D533-212E-4EC0-9B54-418D4BEBE0B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FC3F51-9DF2-43A5-8A3F-CD7A78FE9E25}" type="doc">
      <dgm:prSet loTypeId="urn:microsoft.com/office/officeart/2005/8/layout/cycle6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D2909800-04F0-4387-A22A-096F227B0A51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1" action="ppaction://hlinksldjump"/>
            </a:rPr>
            <a:t>Autorregulación</a:t>
          </a:r>
          <a:endParaRPr lang="es-MX" dirty="0"/>
        </a:p>
      </dgm:t>
    </dgm:pt>
    <dgm:pt modelId="{ADA9298A-DC5A-48B6-B5D6-6507DA85664C}" type="parTrans" cxnId="{BC5A70BB-7027-4DAB-BB88-EBAC7CD5AF80}">
      <dgm:prSet/>
      <dgm:spPr/>
      <dgm:t>
        <a:bodyPr/>
        <a:lstStyle/>
        <a:p>
          <a:endParaRPr lang="es-MX"/>
        </a:p>
      </dgm:t>
    </dgm:pt>
    <dgm:pt modelId="{2D339E2F-6F1C-4007-A6EC-42200AECE097}" type="sibTrans" cxnId="{BC5A70BB-7027-4DAB-BB88-EBAC7CD5AF80}">
      <dgm:prSet/>
      <dgm:spPr/>
      <dgm:t>
        <a:bodyPr/>
        <a:lstStyle/>
        <a:p>
          <a:endParaRPr lang="es-MX"/>
        </a:p>
      </dgm:t>
    </dgm:pt>
    <dgm:pt modelId="{8FB34166-2A3D-4E63-8C7C-B61BE8917F89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2" action="ppaction://hlinksldjump"/>
            </a:rPr>
            <a:t>Toma de decisiones</a:t>
          </a:r>
          <a:endParaRPr lang="es-MX" dirty="0"/>
        </a:p>
      </dgm:t>
    </dgm:pt>
    <dgm:pt modelId="{F79C0269-5972-4B31-AF46-B01B80B087EC}" type="parTrans" cxnId="{962898EA-E3B2-4FB0-B5B3-CE297870DC14}">
      <dgm:prSet/>
      <dgm:spPr/>
      <dgm:t>
        <a:bodyPr/>
        <a:lstStyle/>
        <a:p>
          <a:endParaRPr lang="es-MX"/>
        </a:p>
      </dgm:t>
    </dgm:pt>
    <dgm:pt modelId="{EA71EA76-F7E0-4A50-89DC-688D14608346}" type="sibTrans" cxnId="{962898EA-E3B2-4FB0-B5B3-CE297870DC14}">
      <dgm:prSet/>
      <dgm:spPr/>
      <dgm:t>
        <a:bodyPr/>
        <a:lstStyle/>
        <a:p>
          <a:endParaRPr lang="es-MX"/>
        </a:p>
      </dgm:t>
    </dgm:pt>
    <dgm:pt modelId="{514B66BC-F806-4637-8678-A63B33D5DBA2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3" action="ppaction://hlinksldjump"/>
            </a:rPr>
            <a:t>Procesos cognitivos</a:t>
          </a:r>
          <a:endParaRPr lang="es-MX" dirty="0"/>
        </a:p>
      </dgm:t>
    </dgm:pt>
    <dgm:pt modelId="{CD43A8D6-DC83-42D6-B7B9-761DC4EA6F80}" type="parTrans" cxnId="{5AF8C4F4-066D-43B9-B8F2-689FA6592AC3}">
      <dgm:prSet/>
      <dgm:spPr/>
      <dgm:t>
        <a:bodyPr/>
        <a:lstStyle/>
        <a:p>
          <a:endParaRPr lang="es-MX"/>
        </a:p>
      </dgm:t>
    </dgm:pt>
    <dgm:pt modelId="{C873D6B4-F4A6-47E8-8C76-7B1DC98CB74A}" type="sibTrans" cxnId="{5AF8C4F4-066D-43B9-B8F2-689FA6592AC3}">
      <dgm:prSet/>
      <dgm:spPr/>
      <dgm:t>
        <a:bodyPr/>
        <a:lstStyle/>
        <a:p>
          <a:endParaRPr lang="es-MX"/>
        </a:p>
      </dgm:t>
    </dgm:pt>
    <dgm:pt modelId="{DEBE929E-CFDC-4D7C-B29B-957970F6D4A9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4" action="ppaction://hlinksldjump"/>
            </a:rPr>
            <a:t>Capacidad reflexiva</a:t>
          </a:r>
          <a:endParaRPr lang="es-MX" dirty="0"/>
        </a:p>
      </dgm:t>
    </dgm:pt>
    <dgm:pt modelId="{6DB755D9-162F-4A1B-A8DA-401AB5DC5F70}" type="parTrans" cxnId="{B0DD1017-BD41-484D-BDF4-DB38519412CA}">
      <dgm:prSet/>
      <dgm:spPr/>
      <dgm:t>
        <a:bodyPr/>
        <a:lstStyle/>
        <a:p>
          <a:endParaRPr lang="es-MX"/>
        </a:p>
      </dgm:t>
    </dgm:pt>
    <dgm:pt modelId="{9950A739-D2BE-4657-94A5-C32971ACB9C2}" type="sibTrans" cxnId="{B0DD1017-BD41-484D-BDF4-DB38519412CA}">
      <dgm:prSet/>
      <dgm:spPr/>
      <dgm:t>
        <a:bodyPr/>
        <a:lstStyle/>
        <a:p>
          <a:endParaRPr lang="es-MX"/>
        </a:p>
      </dgm:t>
    </dgm:pt>
    <dgm:pt modelId="{8D1C1E8D-DB4E-4FC4-B869-5F0BCC5905E3}" type="pres">
      <dgm:prSet presAssocID="{40FC3F51-9DF2-43A5-8A3F-CD7A78FE9E25}" presName="cycle" presStyleCnt="0">
        <dgm:presLayoutVars>
          <dgm:dir/>
          <dgm:resizeHandles val="exact"/>
        </dgm:presLayoutVars>
      </dgm:prSet>
      <dgm:spPr/>
    </dgm:pt>
    <dgm:pt modelId="{925C0436-6453-4217-B92A-B6B43B061DE9}" type="pres">
      <dgm:prSet presAssocID="{D2909800-04F0-4387-A22A-096F227B0A51}" presName="node" presStyleLbl="node1" presStyleIdx="0" presStyleCnt="4">
        <dgm:presLayoutVars>
          <dgm:bulletEnabled val="1"/>
        </dgm:presLayoutVars>
      </dgm:prSet>
      <dgm:spPr/>
    </dgm:pt>
    <dgm:pt modelId="{A8D7FD11-7E7E-4714-B1AB-93E953302328}" type="pres">
      <dgm:prSet presAssocID="{D2909800-04F0-4387-A22A-096F227B0A51}" presName="spNode" presStyleCnt="0"/>
      <dgm:spPr/>
    </dgm:pt>
    <dgm:pt modelId="{FBC4E3CC-8713-4555-AD41-B908CA1B3620}" type="pres">
      <dgm:prSet presAssocID="{2D339E2F-6F1C-4007-A6EC-42200AECE097}" presName="sibTrans" presStyleLbl="sibTrans1D1" presStyleIdx="0" presStyleCnt="4"/>
      <dgm:spPr/>
    </dgm:pt>
    <dgm:pt modelId="{2677E356-ECD4-4D83-A091-D2D3760E3599}" type="pres">
      <dgm:prSet presAssocID="{8FB34166-2A3D-4E63-8C7C-B61BE8917F89}" presName="node" presStyleLbl="node1" presStyleIdx="1" presStyleCnt="4">
        <dgm:presLayoutVars>
          <dgm:bulletEnabled val="1"/>
        </dgm:presLayoutVars>
      </dgm:prSet>
      <dgm:spPr/>
    </dgm:pt>
    <dgm:pt modelId="{178F2DD2-F585-4A7A-86D1-3BA32F526AD3}" type="pres">
      <dgm:prSet presAssocID="{8FB34166-2A3D-4E63-8C7C-B61BE8917F89}" presName="spNode" presStyleCnt="0"/>
      <dgm:spPr/>
    </dgm:pt>
    <dgm:pt modelId="{0953758C-A326-432D-B203-D587B19E8588}" type="pres">
      <dgm:prSet presAssocID="{EA71EA76-F7E0-4A50-89DC-688D14608346}" presName="sibTrans" presStyleLbl="sibTrans1D1" presStyleIdx="1" presStyleCnt="4"/>
      <dgm:spPr/>
    </dgm:pt>
    <dgm:pt modelId="{8B466C00-46F1-4658-9C9F-ADA344FD0745}" type="pres">
      <dgm:prSet presAssocID="{DEBE929E-CFDC-4D7C-B29B-957970F6D4A9}" presName="node" presStyleLbl="node1" presStyleIdx="2" presStyleCnt="4">
        <dgm:presLayoutVars>
          <dgm:bulletEnabled val="1"/>
        </dgm:presLayoutVars>
      </dgm:prSet>
      <dgm:spPr/>
    </dgm:pt>
    <dgm:pt modelId="{CADFD70F-FEFA-4F3E-A246-B9EE44715390}" type="pres">
      <dgm:prSet presAssocID="{DEBE929E-CFDC-4D7C-B29B-957970F6D4A9}" presName="spNode" presStyleCnt="0"/>
      <dgm:spPr/>
    </dgm:pt>
    <dgm:pt modelId="{54FF358D-23D0-42AA-9603-1B440CFE96ED}" type="pres">
      <dgm:prSet presAssocID="{9950A739-D2BE-4657-94A5-C32971ACB9C2}" presName="sibTrans" presStyleLbl="sibTrans1D1" presStyleIdx="2" presStyleCnt="4"/>
      <dgm:spPr/>
    </dgm:pt>
    <dgm:pt modelId="{06D7AFC4-E467-4EB3-A81D-10CDD9AFF658}" type="pres">
      <dgm:prSet presAssocID="{514B66BC-F806-4637-8678-A63B33D5DBA2}" presName="node" presStyleLbl="node1" presStyleIdx="3" presStyleCnt="4">
        <dgm:presLayoutVars>
          <dgm:bulletEnabled val="1"/>
        </dgm:presLayoutVars>
      </dgm:prSet>
      <dgm:spPr/>
    </dgm:pt>
    <dgm:pt modelId="{6A74CDF6-2D3F-4FCF-8564-B79DF9569AB0}" type="pres">
      <dgm:prSet presAssocID="{514B66BC-F806-4637-8678-A63B33D5DBA2}" presName="spNode" presStyleCnt="0"/>
      <dgm:spPr/>
    </dgm:pt>
    <dgm:pt modelId="{334AAAB8-F579-4300-B52A-C42C6548A039}" type="pres">
      <dgm:prSet presAssocID="{C873D6B4-F4A6-47E8-8C76-7B1DC98CB74A}" presName="sibTrans" presStyleLbl="sibTrans1D1" presStyleIdx="3" presStyleCnt="4"/>
      <dgm:spPr/>
    </dgm:pt>
  </dgm:ptLst>
  <dgm:cxnLst>
    <dgm:cxn modelId="{FDA266AF-C942-4B9D-AD9E-0E888B998A92}" type="presOf" srcId="{2D339E2F-6F1C-4007-A6EC-42200AECE097}" destId="{FBC4E3CC-8713-4555-AD41-B908CA1B3620}" srcOrd="0" destOrd="0" presId="urn:microsoft.com/office/officeart/2005/8/layout/cycle6"/>
    <dgm:cxn modelId="{FCBC00B9-6A11-4014-AAA5-4D932A44839E}" type="presOf" srcId="{C873D6B4-F4A6-47E8-8C76-7B1DC98CB74A}" destId="{334AAAB8-F579-4300-B52A-C42C6548A039}" srcOrd="0" destOrd="0" presId="urn:microsoft.com/office/officeart/2005/8/layout/cycle6"/>
    <dgm:cxn modelId="{9BC5ADD4-6BBC-4477-B4C0-D186D1C92D2E}" type="presOf" srcId="{D2909800-04F0-4387-A22A-096F227B0A51}" destId="{925C0436-6453-4217-B92A-B6B43B061DE9}" srcOrd="0" destOrd="0" presId="urn:microsoft.com/office/officeart/2005/8/layout/cycle6"/>
    <dgm:cxn modelId="{0C810382-9004-401B-84B3-AD8E28B18385}" type="presOf" srcId="{8FB34166-2A3D-4E63-8C7C-B61BE8917F89}" destId="{2677E356-ECD4-4D83-A091-D2D3760E3599}" srcOrd="0" destOrd="0" presId="urn:microsoft.com/office/officeart/2005/8/layout/cycle6"/>
    <dgm:cxn modelId="{9722C150-AEF2-4291-AE48-927B746461A2}" type="presOf" srcId="{EA71EA76-F7E0-4A50-89DC-688D14608346}" destId="{0953758C-A326-432D-B203-D587B19E8588}" srcOrd="0" destOrd="0" presId="urn:microsoft.com/office/officeart/2005/8/layout/cycle6"/>
    <dgm:cxn modelId="{441BBF4A-FE3D-4269-84F1-65FE271A9945}" type="presOf" srcId="{40FC3F51-9DF2-43A5-8A3F-CD7A78FE9E25}" destId="{8D1C1E8D-DB4E-4FC4-B869-5F0BCC5905E3}" srcOrd="0" destOrd="0" presId="urn:microsoft.com/office/officeart/2005/8/layout/cycle6"/>
    <dgm:cxn modelId="{BF448A7D-9069-4E83-8170-63CE542AE3C9}" type="presOf" srcId="{DEBE929E-CFDC-4D7C-B29B-957970F6D4A9}" destId="{8B466C00-46F1-4658-9C9F-ADA344FD0745}" srcOrd="0" destOrd="0" presId="urn:microsoft.com/office/officeart/2005/8/layout/cycle6"/>
    <dgm:cxn modelId="{9F84A7F7-4381-496C-A2D7-C1805BC5AA8E}" type="presOf" srcId="{514B66BC-F806-4637-8678-A63B33D5DBA2}" destId="{06D7AFC4-E467-4EB3-A81D-10CDD9AFF658}" srcOrd="0" destOrd="0" presId="urn:microsoft.com/office/officeart/2005/8/layout/cycle6"/>
    <dgm:cxn modelId="{C4D9E94A-E817-4AA6-B3B0-15265E5C1954}" type="presOf" srcId="{9950A739-D2BE-4657-94A5-C32971ACB9C2}" destId="{54FF358D-23D0-42AA-9603-1B440CFE96ED}" srcOrd="0" destOrd="0" presId="urn:microsoft.com/office/officeart/2005/8/layout/cycle6"/>
    <dgm:cxn modelId="{962898EA-E3B2-4FB0-B5B3-CE297870DC14}" srcId="{40FC3F51-9DF2-43A5-8A3F-CD7A78FE9E25}" destId="{8FB34166-2A3D-4E63-8C7C-B61BE8917F89}" srcOrd="1" destOrd="0" parTransId="{F79C0269-5972-4B31-AF46-B01B80B087EC}" sibTransId="{EA71EA76-F7E0-4A50-89DC-688D14608346}"/>
    <dgm:cxn modelId="{BC5A70BB-7027-4DAB-BB88-EBAC7CD5AF80}" srcId="{40FC3F51-9DF2-43A5-8A3F-CD7A78FE9E25}" destId="{D2909800-04F0-4387-A22A-096F227B0A51}" srcOrd="0" destOrd="0" parTransId="{ADA9298A-DC5A-48B6-B5D6-6507DA85664C}" sibTransId="{2D339E2F-6F1C-4007-A6EC-42200AECE097}"/>
    <dgm:cxn modelId="{5AF8C4F4-066D-43B9-B8F2-689FA6592AC3}" srcId="{40FC3F51-9DF2-43A5-8A3F-CD7A78FE9E25}" destId="{514B66BC-F806-4637-8678-A63B33D5DBA2}" srcOrd="3" destOrd="0" parTransId="{CD43A8D6-DC83-42D6-B7B9-761DC4EA6F80}" sibTransId="{C873D6B4-F4A6-47E8-8C76-7B1DC98CB74A}"/>
    <dgm:cxn modelId="{B0DD1017-BD41-484D-BDF4-DB38519412CA}" srcId="{40FC3F51-9DF2-43A5-8A3F-CD7A78FE9E25}" destId="{DEBE929E-CFDC-4D7C-B29B-957970F6D4A9}" srcOrd="2" destOrd="0" parTransId="{6DB755D9-162F-4A1B-A8DA-401AB5DC5F70}" sibTransId="{9950A739-D2BE-4657-94A5-C32971ACB9C2}"/>
    <dgm:cxn modelId="{5B2D1A27-795D-4873-B4C3-ABE206057A50}" type="presParOf" srcId="{8D1C1E8D-DB4E-4FC4-B869-5F0BCC5905E3}" destId="{925C0436-6453-4217-B92A-B6B43B061DE9}" srcOrd="0" destOrd="0" presId="urn:microsoft.com/office/officeart/2005/8/layout/cycle6"/>
    <dgm:cxn modelId="{E3618F87-906F-4866-8A5A-FD07AA0E6B8E}" type="presParOf" srcId="{8D1C1E8D-DB4E-4FC4-B869-5F0BCC5905E3}" destId="{A8D7FD11-7E7E-4714-B1AB-93E953302328}" srcOrd="1" destOrd="0" presId="urn:microsoft.com/office/officeart/2005/8/layout/cycle6"/>
    <dgm:cxn modelId="{0B2D2886-F95F-41B7-B0A0-BE1F04B0FAC5}" type="presParOf" srcId="{8D1C1E8D-DB4E-4FC4-B869-5F0BCC5905E3}" destId="{FBC4E3CC-8713-4555-AD41-B908CA1B3620}" srcOrd="2" destOrd="0" presId="urn:microsoft.com/office/officeart/2005/8/layout/cycle6"/>
    <dgm:cxn modelId="{FF7E516D-A774-499D-8C25-396489AA1C95}" type="presParOf" srcId="{8D1C1E8D-DB4E-4FC4-B869-5F0BCC5905E3}" destId="{2677E356-ECD4-4D83-A091-D2D3760E3599}" srcOrd="3" destOrd="0" presId="urn:microsoft.com/office/officeart/2005/8/layout/cycle6"/>
    <dgm:cxn modelId="{CB67F631-3F29-4D07-B257-E199FA7FD47A}" type="presParOf" srcId="{8D1C1E8D-DB4E-4FC4-B869-5F0BCC5905E3}" destId="{178F2DD2-F585-4A7A-86D1-3BA32F526AD3}" srcOrd="4" destOrd="0" presId="urn:microsoft.com/office/officeart/2005/8/layout/cycle6"/>
    <dgm:cxn modelId="{3BB4772C-8385-4B34-8DAA-6B47C8698344}" type="presParOf" srcId="{8D1C1E8D-DB4E-4FC4-B869-5F0BCC5905E3}" destId="{0953758C-A326-432D-B203-D587B19E8588}" srcOrd="5" destOrd="0" presId="urn:microsoft.com/office/officeart/2005/8/layout/cycle6"/>
    <dgm:cxn modelId="{B0D53123-6E95-455B-8E58-518D08057C1C}" type="presParOf" srcId="{8D1C1E8D-DB4E-4FC4-B869-5F0BCC5905E3}" destId="{8B466C00-46F1-4658-9C9F-ADA344FD0745}" srcOrd="6" destOrd="0" presId="urn:microsoft.com/office/officeart/2005/8/layout/cycle6"/>
    <dgm:cxn modelId="{5D9AB47C-3010-494C-A369-9A725FAD7359}" type="presParOf" srcId="{8D1C1E8D-DB4E-4FC4-B869-5F0BCC5905E3}" destId="{CADFD70F-FEFA-4F3E-A246-B9EE44715390}" srcOrd="7" destOrd="0" presId="urn:microsoft.com/office/officeart/2005/8/layout/cycle6"/>
    <dgm:cxn modelId="{FAA2B9DF-34C7-40C5-BBFD-143DA2CCCB5C}" type="presParOf" srcId="{8D1C1E8D-DB4E-4FC4-B869-5F0BCC5905E3}" destId="{54FF358D-23D0-42AA-9603-1B440CFE96ED}" srcOrd="8" destOrd="0" presId="urn:microsoft.com/office/officeart/2005/8/layout/cycle6"/>
    <dgm:cxn modelId="{9D4B19D1-12E1-4A5B-8551-40F3C94ACE50}" type="presParOf" srcId="{8D1C1E8D-DB4E-4FC4-B869-5F0BCC5905E3}" destId="{06D7AFC4-E467-4EB3-A81D-10CDD9AFF658}" srcOrd="9" destOrd="0" presId="urn:microsoft.com/office/officeart/2005/8/layout/cycle6"/>
    <dgm:cxn modelId="{D56FE729-F745-44DE-9CA2-0AF390AE011D}" type="presParOf" srcId="{8D1C1E8D-DB4E-4FC4-B869-5F0BCC5905E3}" destId="{6A74CDF6-2D3F-4FCF-8564-B79DF9569AB0}" srcOrd="10" destOrd="0" presId="urn:microsoft.com/office/officeart/2005/8/layout/cycle6"/>
    <dgm:cxn modelId="{B3262A0A-0B48-4A0B-84F7-5E906F0B8AA1}" type="presParOf" srcId="{8D1C1E8D-DB4E-4FC4-B869-5F0BCC5905E3}" destId="{334AAAB8-F579-4300-B52A-C42C6548A039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A0B313-B2E0-4C7C-BF8E-C6DEAC1EFAE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DBAE7B7-419C-4D9B-9BB2-1A7CC002BDA0}">
      <dgm:prSet phldrT="[Texto]"/>
      <dgm:spPr/>
      <dgm:t>
        <a:bodyPr/>
        <a:lstStyle/>
        <a:p>
          <a:r>
            <a:rPr lang="es-MX" dirty="0" smtClean="0"/>
            <a:t>“Conocimientos implicados”</a:t>
          </a:r>
        </a:p>
        <a:p>
          <a:r>
            <a:rPr lang="es-MX" dirty="0" smtClean="0"/>
            <a:t>“Dificultades  para aprender” y forma de superarlas </a:t>
          </a:r>
          <a:endParaRPr lang="es-MX" dirty="0"/>
        </a:p>
      </dgm:t>
    </dgm:pt>
    <dgm:pt modelId="{9CB4476F-B91C-4C99-9316-667C2BE1F333}" type="parTrans" cxnId="{F842D477-B8EC-4CD3-9311-E1F96FFB36D8}">
      <dgm:prSet/>
      <dgm:spPr/>
      <dgm:t>
        <a:bodyPr/>
        <a:lstStyle/>
        <a:p>
          <a:endParaRPr lang="es-MX"/>
        </a:p>
      </dgm:t>
    </dgm:pt>
    <dgm:pt modelId="{3E253F3F-81F1-4A2D-ABEE-F9E9D2410C33}" type="sibTrans" cxnId="{F842D477-B8EC-4CD3-9311-E1F96FFB36D8}">
      <dgm:prSet/>
      <dgm:spPr/>
      <dgm:t>
        <a:bodyPr/>
        <a:lstStyle/>
        <a:p>
          <a:endParaRPr lang="es-MX"/>
        </a:p>
      </dgm:t>
    </dgm:pt>
    <dgm:pt modelId="{50CA0E9E-44C6-4696-935D-4406CE911DCE}">
      <dgm:prSet phldrT="[Texto]"/>
      <dgm:spPr/>
      <dgm:t>
        <a:bodyPr/>
        <a:lstStyle/>
        <a:p>
          <a:r>
            <a:rPr lang="es-MX" dirty="0" smtClean="0"/>
            <a:t>Decisiones</a:t>
          </a:r>
          <a:endParaRPr lang="es-MX" dirty="0"/>
        </a:p>
      </dgm:t>
    </dgm:pt>
    <dgm:pt modelId="{5FFFF86D-D994-4CBD-97E9-3509DE285EC6}" type="parTrans" cxnId="{275B7153-08DB-4D51-9898-884996F9AFD2}">
      <dgm:prSet/>
      <dgm:spPr/>
      <dgm:t>
        <a:bodyPr/>
        <a:lstStyle/>
        <a:p>
          <a:endParaRPr lang="es-MX"/>
        </a:p>
      </dgm:t>
    </dgm:pt>
    <dgm:pt modelId="{9E71EF7F-551E-47B0-8366-D20F08953D84}" type="sibTrans" cxnId="{275B7153-08DB-4D51-9898-884996F9AFD2}">
      <dgm:prSet/>
      <dgm:spPr/>
      <dgm:t>
        <a:bodyPr/>
        <a:lstStyle/>
        <a:p>
          <a:endParaRPr lang="es-MX"/>
        </a:p>
      </dgm:t>
    </dgm:pt>
    <dgm:pt modelId="{8393788A-5E46-41A4-AC62-2946ED6C83C9}">
      <dgm:prSet phldrT="[Texto]"/>
      <dgm:spPr/>
      <dgm:t>
        <a:bodyPr/>
        <a:lstStyle/>
        <a:p>
          <a:r>
            <a:rPr lang="es-MX" dirty="0" smtClean="0"/>
            <a:t>Autorregulación</a:t>
          </a:r>
          <a:endParaRPr lang="es-MX" dirty="0"/>
        </a:p>
      </dgm:t>
    </dgm:pt>
    <dgm:pt modelId="{9318BA8B-D26A-4704-B9D4-5139C177163C}" type="parTrans" cxnId="{2C456749-E92B-46C4-A29F-4AAFA3689D9E}">
      <dgm:prSet/>
      <dgm:spPr/>
      <dgm:t>
        <a:bodyPr/>
        <a:lstStyle/>
        <a:p>
          <a:endParaRPr lang="es-MX"/>
        </a:p>
      </dgm:t>
    </dgm:pt>
    <dgm:pt modelId="{50EBD34B-5E56-4C23-9AD0-DFBB7578921A}" type="sibTrans" cxnId="{2C456749-E92B-46C4-A29F-4AAFA3689D9E}">
      <dgm:prSet/>
      <dgm:spPr/>
      <dgm:t>
        <a:bodyPr/>
        <a:lstStyle/>
        <a:p>
          <a:endParaRPr lang="es-MX"/>
        </a:p>
      </dgm:t>
    </dgm:pt>
    <dgm:pt modelId="{C7545EFB-AF57-4B6B-8088-7B6564FE323E}">
      <dgm:prSet phldrT="[Texto]"/>
      <dgm:spPr/>
      <dgm:t>
        <a:bodyPr/>
        <a:lstStyle/>
        <a:p>
          <a:r>
            <a:rPr lang="es-MX" dirty="0" smtClean="0"/>
            <a:t>Toma de conciencia</a:t>
          </a:r>
          <a:endParaRPr lang="es-MX" dirty="0"/>
        </a:p>
      </dgm:t>
    </dgm:pt>
    <dgm:pt modelId="{14B8849C-7967-457F-B9E6-A5264F426726}" type="parTrans" cxnId="{9591E626-80D9-486D-B000-1FF4AF41D63B}">
      <dgm:prSet/>
      <dgm:spPr/>
      <dgm:t>
        <a:bodyPr/>
        <a:lstStyle/>
        <a:p>
          <a:endParaRPr lang="es-MX"/>
        </a:p>
      </dgm:t>
    </dgm:pt>
    <dgm:pt modelId="{8B8C88C2-4677-45B6-B972-0A9B7BC514F1}" type="sibTrans" cxnId="{9591E626-80D9-486D-B000-1FF4AF41D63B}">
      <dgm:prSet/>
      <dgm:spPr/>
      <dgm:t>
        <a:bodyPr/>
        <a:lstStyle/>
        <a:p>
          <a:endParaRPr lang="es-MX"/>
        </a:p>
      </dgm:t>
    </dgm:pt>
    <dgm:pt modelId="{15D058F3-4D92-4337-8078-24EF23F2570D}" type="pres">
      <dgm:prSet presAssocID="{2EA0B313-B2E0-4C7C-BF8E-C6DEAC1EFAEC}" presName="Name0" presStyleCnt="0">
        <dgm:presLayoutVars>
          <dgm:dir/>
          <dgm:animOne val="branch"/>
          <dgm:animLvl val="lvl"/>
        </dgm:presLayoutVars>
      </dgm:prSet>
      <dgm:spPr/>
    </dgm:pt>
    <dgm:pt modelId="{CCC2331C-07C5-43ED-B4FF-DBB94018BD96}" type="pres">
      <dgm:prSet presAssocID="{CDBAE7B7-419C-4D9B-9BB2-1A7CC002BDA0}" presName="chaos" presStyleCnt="0"/>
      <dgm:spPr/>
    </dgm:pt>
    <dgm:pt modelId="{99DDD914-AB46-4817-AA4B-559389E15DC8}" type="pres">
      <dgm:prSet presAssocID="{CDBAE7B7-419C-4D9B-9BB2-1A7CC002BDA0}" presName="parTx1" presStyleLbl="revTx" presStyleIdx="0" presStyleCnt="3"/>
      <dgm:spPr/>
      <dgm:t>
        <a:bodyPr/>
        <a:lstStyle/>
        <a:p>
          <a:endParaRPr lang="es-MX"/>
        </a:p>
      </dgm:t>
    </dgm:pt>
    <dgm:pt modelId="{44233832-1292-4610-8768-243ECC353434}" type="pres">
      <dgm:prSet presAssocID="{CDBAE7B7-419C-4D9B-9BB2-1A7CC002BDA0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A6BC51B-C551-427B-8C7A-5D9C859C2BC9}" type="pres">
      <dgm:prSet presAssocID="{CDBAE7B7-419C-4D9B-9BB2-1A7CC002BDA0}" presName="c1" presStyleLbl="node1" presStyleIdx="0" presStyleCnt="19"/>
      <dgm:spPr/>
    </dgm:pt>
    <dgm:pt modelId="{C7E21A8F-1A09-4CA6-BB80-6F4138F22210}" type="pres">
      <dgm:prSet presAssocID="{CDBAE7B7-419C-4D9B-9BB2-1A7CC002BDA0}" presName="c2" presStyleLbl="node1" presStyleIdx="1" presStyleCnt="19"/>
      <dgm:spPr/>
    </dgm:pt>
    <dgm:pt modelId="{1F85CCCE-63B2-4C9E-9865-9DFF89777B9A}" type="pres">
      <dgm:prSet presAssocID="{CDBAE7B7-419C-4D9B-9BB2-1A7CC002BDA0}" presName="c3" presStyleLbl="node1" presStyleIdx="2" presStyleCnt="19"/>
      <dgm:spPr/>
    </dgm:pt>
    <dgm:pt modelId="{1D82746B-44CF-43A4-BABA-412347D1E16A}" type="pres">
      <dgm:prSet presAssocID="{CDBAE7B7-419C-4D9B-9BB2-1A7CC002BDA0}" presName="c4" presStyleLbl="node1" presStyleIdx="3" presStyleCnt="19"/>
      <dgm:spPr/>
    </dgm:pt>
    <dgm:pt modelId="{CA389179-9A37-40C9-A3A0-EA2ABB0F84EA}" type="pres">
      <dgm:prSet presAssocID="{CDBAE7B7-419C-4D9B-9BB2-1A7CC002BDA0}" presName="c5" presStyleLbl="node1" presStyleIdx="4" presStyleCnt="19"/>
      <dgm:spPr/>
    </dgm:pt>
    <dgm:pt modelId="{F3446BDF-6EC9-495F-82AA-5CC5604B5EDC}" type="pres">
      <dgm:prSet presAssocID="{CDBAE7B7-419C-4D9B-9BB2-1A7CC002BDA0}" presName="c6" presStyleLbl="node1" presStyleIdx="5" presStyleCnt="19"/>
      <dgm:spPr/>
    </dgm:pt>
    <dgm:pt modelId="{57A4308D-4E8C-4002-8C95-776CF752B6FC}" type="pres">
      <dgm:prSet presAssocID="{CDBAE7B7-419C-4D9B-9BB2-1A7CC002BDA0}" presName="c7" presStyleLbl="node1" presStyleIdx="6" presStyleCnt="19"/>
      <dgm:spPr/>
    </dgm:pt>
    <dgm:pt modelId="{078AA3DD-A2C4-4FC8-AA34-F2E3F640CC25}" type="pres">
      <dgm:prSet presAssocID="{CDBAE7B7-419C-4D9B-9BB2-1A7CC002BDA0}" presName="c8" presStyleLbl="node1" presStyleIdx="7" presStyleCnt="19"/>
      <dgm:spPr/>
    </dgm:pt>
    <dgm:pt modelId="{D227949B-003C-45CC-9BAA-7394E0476DAC}" type="pres">
      <dgm:prSet presAssocID="{CDBAE7B7-419C-4D9B-9BB2-1A7CC002BDA0}" presName="c9" presStyleLbl="node1" presStyleIdx="8" presStyleCnt="19"/>
      <dgm:spPr/>
    </dgm:pt>
    <dgm:pt modelId="{12E728DE-3A1E-473A-B5C4-065B1700EDCC}" type="pres">
      <dgm:prSet presAssocID="{CDBAE7B7-419C-4D9B-9BB2-1A7CC002BDA0}" presName="c10" presStyleLbl="node1" presStyleIdx="9" presStyleCnt="19"/>
      <dgm:spPr/>
    </dgm:pt>
    <dgm:pt modelId="{94D5A804-8C5A-47C2-A412-F0FA0DC88E4C}" type="pres">
      <dgm:prSet presAssocID="{CDBAE7B7-419C-4D9B-9BB2-1A7CC002BDA0}" presName="c11" presStyleLbl="node1" presStyleIdx="10" presStyleCnt="19"/>
      <dgm:spPr/>
    </dgm:pt>
    <dgm:pt modelId="{1C5479B3-0892-4B40-8BA3-9C192784BF0B}" type="pres">
      <dgm:prSet presAssocID="{CDBAE7B7-419C-4D9B-9BB2-1A7CC002BDA0}" presName="c12" presStyleLbl="node1" presStyleIdx="11" presStyleCnt="19"/>
      <dgm:spPr/>
    </dgm:pt>
    <dgm:pt modelId="{057084A7-E32D-46E2-BB35-DA379AFAEB0E}" type="pres">
      <dgm:prSet presAssocID="{CDBAE7B7-419C-4D9B-9BB2-1A7CC002BDA0}" presName="c13" presStyleLbl="node1" presStyleIdx="12" presStyleCnt="19"/>
      <dgm:spPr/>
    </dgm:pt>
    <dgm:pt modelId="{B54225DD-63C7-4E9F-A2DF-A745F6328CFF}" type="pres">
      <dgm:prSet presAssocID="{CDBAE7B7-419C-4D9B-9BB2-1A7CC002BDA0}" presName="c14" presStyleLbl="node1" presStyleIdx="13" presStyleCnt="19"/>
      <dgm:spPr/>
    </dgm:pt>
    <dgm:pt modelId="{BF9F8F84-3150-4FF3-91E4-2D17F1771DFE}" type="pres">
      <dgm:prSet presAssocID="{CDBAE7B7-419C-4D9B-9BB2-1A7CC002BDA0}" presName="c15" presStyleLbl="node1" presStyleIdx="14" presStyleCnt="19"/>
      <dgm:spPr/>
    </dgm:pt>
    <dgm:pt modelId="{5968BF9B-F801-4A2C-94AE-FBA422DA13AB}" type="pres">
      <dgm:prSet presAssocID="{CDBAE7B7-419C-4D9B-9BB2-1A7CC002BDA0}" presName="c16" presStyleLbl="node1" presStyleIdx="15" presStyleCnt="19"/>
      <dgm:spPr/>
    </dgm:pt>
    <dgm:pt modelId="{A0BC7282-042D-484B-8BB1-D5B152BCBE03}" type="pres">
      <dgm:prSet presAssocID="{CDBAE7B7-419C-4D9B-9BB2-1A7CC002BDA0}" presName="c17" presStyleLbl="node1" presStyleIdx="16" presStyleCnt="19"/>
      <dgm:spPr/>
    </dgm:pt>
    <dgm:pt modelId="{4E20CFD0-1F87-4E06-B8D0-D2E44E0D7017}" type="pres">
      <dgm:prSet presAssocID="{CDBAE7B7-419C-4D9B-9BB2-1A7CC002BDA0}" presName="c18" presStyleLbl="node1" presStyleIdx="17" presStyleCnt="19"/>
      <dgm:spPr/>
    </dgm:pt>
    <dgm:pt modelId="{DA334C74-143D-4F36-86F8-AE3374216E7F}" type="pres">
      <dgm:prSet presAssocID="{3E253F3F-81F1-4A2D-ABEE-F9E9D2410C33}" presName="chevronComposite1" presStyleCnt="0"/>
      <dgm:spPr/>
    </dgm:pt>
    <dgm:pt modelId="{ACF31FE5-6071-4E74-A332-A6254221F2AD}" type="pres">
      <dgm:prSet presAssocID="{3E253F3F-81F1-4A2D-ABEE-F9E9D2410C33}" presName="chevron1" presStyleLbl="sibTrans2D1" presStyleIdx="0" presStyleCnt="2"/>
      <dgm:spPr/>
    </dgm:pt>
    <dgm:pt modelId="{DA24860C-00FB-441D-B7EB-FB202B5D7A74}" type="pres">
      <dgm:prSet presAssocID="{3E253F3F-81F1-4A2D-ABEE-F9E9D2410C33}" presName="spChevron1" presStyleCnt="0"/>
      <dgm:spPr/>
    </dgm:pt>
    <dgm:pt modelId="{7CDB6A19-A56E-48EF-A7A5-0E2AAA06AA28}" type="pres">
      <dgm:prSet presAssocID="{3E253F3F-81F1-4A2D-ABEE-F9E9D2410C33}" presName="overlap" presStyleCnt="0"/>
      <dgm:spPr/>
    </dgm:pt>
    <dgm:pt modelId="{10B68A41-E4A1-4072-BBCA-37997A3A22E8}" type="pres">
      <dgm:prSet presAssocID="{3E253F3F-81F1-4A2D-ABEE-F9E9D2410C33}" presName="chevronComposite2" presStyleCnt="0"/>
      <dgm:spPr/>
    </dgm:pt>
    <dgm:pt modelId="{F8D697BB-6068-49C8-B9A1-EF5A5A1912C3}" type="pres">
      <dgm:prSet presAssocID="{3E253F3F-81F1-4A2D-ABEE-F9E9D2410C33}" presName="chevron2" presStyleLbl="sibTrans2D1" presStyleIdx="1" presStyleCnt="2"/>
      <dgm:spPr/>
    </dgm:pt>
    <dgm:pt modelId="{1EB47039-270A-4322-BF91-6F20202FE430}" type="pres">
      <dgm:prSet presAssocID="{3E253F3F-81F1-4A2D-ABEE-F9E9D2410C33}" presName="spChevron2" presStyleCnt="0"/>
      <dgm:spPr/>
    </dgm:pt>
    <dgm:pt modelId="{6872A8F4-3721-4C46-BC0F-406188712E8F}" type="pres">
      <dgm:prSet presAssocID="{8393788A-5E46-41A4-AC62-2946ED6C83C9}" presName="last" presStyleCnt="0"/>
      <dgm:spPr/>
    </dgm:pt>
    <dgm:pt modelId="{B4614E7F-2019-45F8-9B41-082B957A2036}" type="pres">
      <dgm:prSet presAssocID="{8393788A-5E46-41A4-AC62-2946ED6C83C9}" presName="circleTx" presStyleLbl="node1" presStyleIdx="18" presStyleCnt="19"/>
      <dgm:spPr/>
    </dgm:pt>
    <dgm:pt modelId="{D681CEF9-22F0-4D50-89B6-F086E608BD8D}" type="pres">
      <dgm:prSet presAssocID="{8393788A-5E46-41A4-AC62-2946ED6C83C9}" presName="desTxN" presStyleLbl="revTx" presStyleIdx="2" presStyleCnt="3">
        <dgm:presLayoutVars>
          <dgm:bulletEnabled val="1"/>
        </dgm:presLayoutVars>
      </dgm:prSet>
      <dgm:spPr/>
    </dgm:pt>
    <dgm:pt modelId="{6A2C3727-0953-4B3B-B1C4-9A4C1BC2E90F}" type="pres">
      <dgm:prSet presAssocID="{8393788A-5E46-41A4-AC62-2946ED6C83C9}" presName="spN" presStyleCnt="0"/>
      <dgm:spPr/>
    </dgm:pt>
  </dgm:ptLst>
  <dgm:cxnLst>
    <dgm:cxn modelId="{29D5AA21-82A5-4E1E-9B0C-3DF4A7B30829}" type="presOf" srcId="{8393788A-5E46-41A4-AC62-2946ED6C83C9}" destId="{B4614E7F-2019-45F8-9B41-082B957A2036}" srcOrd="0" destOrd="0" presId="urn:microsoft.com/office/officeart/2009/3/layout/RandomtoResultProcess"/>
    <dgm:cxn modelId="{2C456749-E92B-46C4-A29F-4AAFA3689D9E}" srcId="{2EA0B313-B2E0-4C7C-BF8E-C6DEAC1EFAEC}" destId="{8393788A-5E46-41A4-AC62-2946ED6C83C9}" srcOrd="1" destOrd="0" parTransId="{9318BA8B-D26A-4704-B9D4-5139C177163C}" sibTransId="{50EBD34B-5E56-4C23-9AD0-DFBB7578921A}"/>
    <dgm:cxn modelId="{1143CE1E-3CB8-4439-A0C0-A3FD058C3E8D}" type="presOf" srcId="{CDBAE7B7-419C-4D9B-9BB2-1A7CC002BDA0}" destId="{99DDD914-AB46-4817-AA4B-559389E15DC8}" srcOrd="0" destOrd="0" presId="urn:microsoft.com/office/officeart/2009/3/layout/RandomtoResultProcess"/>
    <dgm:cxn modelId="{85815A8C-765C-44C0-8253-AC3451C0B8A9}" type="presOf" srcId="{50CA0E9E-44C6-4696-935D-4406CE911DCE}" destId="{44233832-1292-4610-8768-243ECC353434}" srcOrd="0" destOrd="0" presId="urn:microsoft.com/office/officeart/2009/3/layout/RandomtoResultProcess"/>
    <dgm:cxn modelId="{0813FBCC-DE84-4DC1-9641-264ACBE83131}" type="presOf" srcId="{C7545EFB-AF57-4B6B-8088-7B6564FE323E}" destId="{D681CEF9-22F0-4D50-89B6-F086E608BD8D}" srcOrd="0" destOrd="0" presId="urn:microsoft.com/office/officeart/2009/3/layout/RandomtoResultProcess"/>
    <dgm:cxn modelId="{3BA57A49-F107-48FD-8629-E8253B86C156}" type="presOf" srcId="{2EA0B313-B2E0-4C7C-BF8E-C6DEAC1EFAEC}" destId="{15D058F3-4D92-4337-8078-24EF23F2570D}" srcOrd="0" destOrd="0" presId="urn:microsoft.com/office/officeart/2009/3/layout/RandomtoResultProcess"/>
    <dgm:cxn modelId="{275B7153-08DB-4D51-9898-884996F9AFD2}" srcId="{CDBAE7B7-419C-4D9B-9BB2-1A7CC002BDA0}" destId="{50CA0E9E-44C6-4696-935D-4406CE911DCE}" srcOrd="0" destOrd="0" parTransId="{5FFFF86D-D994-4CBD-97E9-3509DE285EC6}" sibTransId="{9E71EF7F-551E-47B0-8366-D20F08953D84}"/>
    <dgm:cxn modelId="{F842D477-B8EC-4CD3-9311-E1F96FFB36D8}" srcId="{2EA0B313-B2E0-4C7C-BF8E-C6DEAC1EFAEC}" destId="{CDBAE7B7-419C-4D9B-9BB2-1A7CC002BDA0}" srcOrd="0" destOrd="0" parTransId="{9CB4476F-B91C-4C99-9316-667C2BE1F333}" sibTransId="{3E253F3F-81F1-4A2D-ABEE-F9E9D2410C33}"/>
    <dgm:cxn modelId="{9591E626-80D9-486D-B000-1FF4AF41D63B}" srcId="{8393788A-5E46-41A4-AC62-2946ED6C83C9}" destId="{C7545EFB-AF57-4B6B-8088-7B6564FE323E}" srcOrd="0" destOrd="0" parTransId="{14B8849C-7967-457F-B9E6-A5264F426726}" sibTransId="{8B8C88C2-4677-45B6-B972-0A9B7BC514F1}"/>
    <dgm:cxn modelId="{822D15F9-9247-4EE4-A365-A350640A41CB}" type="presParOf" srcId="{15D058F3-4D92-4337-8078-24EF23F2570D}" destId="{CCC2331C-07C5-43ED-B4FF-DBB94018BD96}" srcOrd="0" destOrd="0" presId="urn:microsoft.com/office/officeart/2009/3/layout/RandomtoResultProcess"/>
    <dgm:cxn modelId="{871D653E-4CE4-41E6-B15D-C6F15706EA9C}" type="presParOf" srcId="{CCC2331C-07C5-43ED-B4FF-DBB94018BD96}" destId="{99DDD914-AB46-4817-AA4B-559389E15DC8}" srcOrd="0" destOrd="0" presId="urn:microsoft.com/office/officeart/2009/3/layout/RandomtoResultProcess"/>
    <dgm:cxn modelId="{17C25C47-5893-4DE3-A02A-8AE986A359FB}" type="presParOf" srcId="{CCC2331C-07C5-43ED-B4FF-DBB94018BD96}" destId="{44233832-1292-4610-8768-243ECC353434}" srcOrd="1" destOrd="0" presId="urn:microsoft.com/office/officeart/2009/3/layout/RandomtoResultProcess"/>
    <dgm:cxn modelId="{5197D3D2-64BD-439C-92D9-64A88B9BD73B}" type="presParOf" srcId="{CCC2331C-07C5-43ED-B4FF-DBB94018BD96}" destId="{2A6BC51B-C551-427B-8C7A-5D9C859C2BC9}" srcOrd="2" destOrd="0" presId="urn:microsoft.com/office/officeart/2009/3/layout/RandomtoResultProcess"/>
    <dgm:cxn modelId="{F9F20380-4B93-4B31-899A-20282429DFAF}" type="presParOf" srcId="{CCC2331C-07C5-43ED-B4FF-DBB94018BD96}" destId="{C7E21A8F-1A09-4CA6-BB80-6F4138F22210}" srcOrd="3" destOrd="0" presId="urn:microsoft.com/office/officeart/2009/3/layout/RandomtoResultProcess"/>
    <dgm:cxn modelId="{6D1DF86D-61D6-4437-9828-BD1C6F2FDCCD}" type="presParOf" srcId="{CCC2331C-07C5-43ED-B4FF-DBB94018BD96}" destId="{1F85CCCE-63B2-4C9E-9865-9DFF89777B9A}" srcOrd="4" destOrd="0" presId="urn:microsoft.com/office/officeart/2009/3/layout/RandomtoResultProcess"/>
    <dgm:cxn modelId="{DC2A0DED-44B1-43A4-9EF1-C4CE8DE467BE}" type="presParOf" srcId="{CCC2331C-07C5-43ED-B4FF-DBB94018BD96}" destId="{1D82746B-44CF-43A4-BABA-412347D1E16A}" srcOrd="5" destOrd="0" presId="urn:microsoft.com/office/officeart/2009/3/layout/RandomtoResultProcess"/>
    <dgm:cxn modelId="{D4996319-5F7E-47D4-A5A6-D3E2F4B171C0}" type="presParOf" srcId="{CCC2331C-07C5-43ED-B4FF-DBB94018BD96}" destId="{CA389179-9A37-40C9-A3A0-EA2ABB0F84EA}" srcOrd="6" destOrd="0" presId="urn:microsoft.com/office/officeart/2009/3/layout/RandomtoResultProcess"/>
    <dgm:cxn modelId="{263148E5-B81C-47DA-83C7-EB3523C4031B}" type="presParOf" srcId="{CCC2331C-07C5-43ED-B4FF-DBB94018BD96}" destId="{F3446BDF-6EC9-495F-82AA-5CC5604B5EDC}" srcOrd="7" destOrd="0" presId="urn:microsoft.com/office/officeart/2009/3/layout/RandomtoResultProcess"/>
    <dgm:cxn modelId="{818E717C-B234-489D-8055-62FD9FDBB492}" type="presParOf" srcId="{CCC2331C-07C5-43ED-B4FF-DBB94018BD96}" destId="{57A4308D-4E8C-4002-8C95-776CF752B6FC}" srcOrd="8" destOrd="0" presId="urn:microsoft.com/office/officeart/2009/3/layout/RandomtoResultProcess"/>
    <dgm:cxn modelId="{FF5838A4-79CD-47FB-A162-0899690424CF}" type="presParOf" srcId="{CCC2331C-07C5-43ED-B4FF-DBB94018BD96}" destId="{078AA3DD-A2C4-4FC8-AA34-F2E3F640CC25}" srcOrd="9" destOrd="0" presId="urn:microsoft.com/office/officeart/2009/3/layout/RandomtoResultProcess"/>
    <dgm:cxn modelId="{A3D07B6A-7EE5-454C-90A2-EEDDA648F01E}" type="presParOf" srcId="{CCC2331C-07C5-43ED-B4FF-DBB94018BD96}" destId="{D227949B-003C-45CC-9BAA-7394E0476DAC}" srcOrd="10" destOrd="0" presId="urn:microsoft.com/office/officeart/2009/3/layout/RandomtoResultProcess"/>
    <dgm:cxn modelId="{1CF6F0E2-FF75-4A8D-96B2-38AC88CAD98F}" type="presParOf" srcId="{CCC2331C-07C5-43ED-B4FF-DBB94018BD96}" destId="{12E728DE-3A1E-473A-B5C4-065B1700EDCC}" srcOrd="11" destOrd="0" presId="urn:microsoft.com/office/officeart/2009/3/layout/RandomtoResultProcess"/>
    <dgm:cxn modelId="{46DD54F1-88FA-461C-AAF1-4DC643906CF2}" type="presParOf" srcId="{CCC2331C-07C5-43ED-B4FF-DBB94018BD96}" destId="{94D5A804-8C5A-47C2-A412-F0FA0DC88E4C}" srcOrd="12" destOrd="0" presId="urn:microsoft.com/office/officeart/2009/3/layout/RandomtoResultProcess"/>
    <dgm:cxn modelId="{66221159-3A16-4896-B036-C59FB8BC7E3E}" type="presParOf" srcId="{CCC2331C-07C5-43ED-B4FF-DBB94018BD96}" destId="{1C5479B3-0892-4B40-8BA3-9C192784BF0B}" srcOrd="13" destOrd="0" presId="urn:microsoft.com/office/officeart/2009/3/layout/RandomtoResultProcess"/>
    <dgm:cxn modelId="{8775CF73-2CBA-4269-978C-F833FD30A4A6}" type="presParOf" srcId="{CCC2331C-07C5-43ED-B4FF-DBB94018BD96}" destId="{057084A7-E32D-46E2-BB35-DA379AFAEB0E}" srcOrd="14" destOrd="0" presId="urn:microsoft.com/office/officeart/2009/3/layout/RandomtoResultProcess"/>
    <dgm:cxn modelId="{7D99E1F0-C4C4-4F53-96CB-2A0CF7CCF7B6}" type="presParOf" srcId="{CCC2331C-07C5-43ED-B4FF-DBB94018BD96}" destId="{B54225DD-63C7-4E9F-A2DF-A745F6328CFF}" srcOrd="15" destOrd="0" presId="urn:microsoft.com/office/officeart/2009/3/layout/RandomtoResultProcess"/>
    <dgm:cxn modelId="{421C8F98-613A-48A9-8FAA-22D18BC00BA1}" type="presParOf" srcId="{CCC2331C-07C5-43ED-B4FF-DBB94018BD96}" destId="{BF9F8F84-3150-4FF3-91E4-2D17F1771DFE}" srcOrd="16" destOrd="0" presId="urn:microsoft.com/office/officeart/2009/3/layout/RandomtoResultProcess"/>
    <dgm:cxn modelId="{40BAB66F-4A24-4493-8579-0E6B85B3A62F}" type="presParOf" srcId="{CCC2331C-07C5-43ED-B4FF-DBB94018BD96}" destId="{5968BF9B-F801-4A2C-94AE-FBA422DA13AB}" srcOrd="17" destOrd="0" presId="urn:microsoft.com/office/officeart/2009/3/layout/RandomtoResultProcess"/>
    <dgm:cxn modelId="{E7D0FBFB-8172-4ED2-87A5-F9F5BC006096}" type="presParOf" srcId="{CCC2331C-07C5-43ED-B4FF-DBB94018BD96}" destId="{A0BC7282-042D-484B-8BB1-D5B152BCBE03}" srcOrd="18" destOrd="0" presId="urn:microsoft.com/office/officeart/2009/3/layout/RandomtoResultProcess"/>
    <dgm:cxn modelId="{38693E8D-ED71-456E-8574-FE507C06FC9A}" type="presParOf" srcId="{CCC2331C-07C5-43ED-B4FF-DBB94018BD96}" destId="{4E20CFD0-1F87-4E06-B8D0-D2E44E0D7017}" srcOrd="19" destOrd="0" presId="urn:microsoft.com/office/officeart/2009/3/layout/RandomtoResultProcess"/>
    <dgm:cxn modelId="{D1EA833B-41FB-4267-B670-A6ECBBA5E796}" type="presParOf" srcId="{15D058F3-4D92-4337-8078-24EF23F2570D}" destId="{DA334C74-143D-4F36-86F8-AE3374216E7F}" srcOrd="1" destOrd="0" presId="urn:microsoft.com/office/officeart/2009/3/layout/RandomtoResultProcess"/>
    <dgm:cxn modelId="{B2FE5AB3-F12E-4B2C-8562-1524DBE3A700}" type="presParOf" srcId="{DA334C74-143D-4F36-86F8-AE3374216E7F}" destId="{ACF31FE5-6071-4E74-A332-A6254221F2AD}" srcOrd="0" destOrd="0" presId="urn:microsoft.com/office/officeart/2009/3/layout/RandomtoResultProcess"/>
    <dgm:cxn modelId="{4A87B8E4-8B3F-4649-96FD-8ED6122665C8}" type="presParOf" srcId="{DA334C74-143D-4F36-86F8-AE3374216E7F}" destId="{DA24860C-00FB-441D-B7EB-FB202B5D7A74}" srcOrd="1" destOrd="0" presId="urn:microsoft.com/office/officeart/2009/3/layout/RandomtoResultProcess"/>
    <dgm:cxn modelId="{3F530402-FDD5-47B7-8D64-1AA2B3AC8614}" type="presParOf" srcId="{15D058F3-4D92-4337-8078-24EF23F2570D}" destId="{7CDB6A19-A56E-48EF-A7A5-0E2AAA06AA28}" srcOrd="2" destOrd="0" presId="urn:microsoft.com/office/officeart/2009/3/layout/RandomtoResultProcess"/>
    <dgm:cxn modelId="{922E2926-21AD-4C98-9B7E-E29F25A22652}" type="presParOf" srcId="{15D058F3-4D92-4337-8078-24EF23F2570D}" destId="{10B68A41-E4A1-4072-BBCA-37997A3A22E8}" srcOrd="3" destOrd="0" presId="urn:microsoft.com/office/officeart/2009/3/layout/RandomtoResultProcess"/>
    <dgm:cxn modelId="{96433848-F6B3-435D-86BD-6E63E34215EF}" type="presParOf" srcId="{10B68A41-E4A1-4072-BBCA-37997A3A22E8}" destId="{F8D697BB-6068-49C8-B9A1-EF5A5A1912C3}" srcOrd="0" destOrd="0" presId="urn:microsoft.com/office/officeart/2009/3/layout/RandomtoResultProcess"/>
    <dgm:cxn modelId="{AC4426FA-453B-4D28-877E-73D753952ACC}" type="presParOf" srcId="{10B68A41-E4A1-4072-BBCA-37997A3A22E8}" destId="{1EB47039-270A-4322-BF91-6F20202FE430}" srcOrd="1" destOrd="0" presId="urn:microsoft.com/office/officeart/2009/3/layout/RandomtoResultProcess"/>
    <dgm:cxn modelId="{6AB7B92C-4369-43CC-8881-057E055F8891}" type="presParOf" srcId="{15D058F3-4D92-4337-8078-24EF23F2570D}" destId="{6872A8F4-3721-4C46-BC0F-406188712E8F}" srcOrd="4" destOrd="0" presId="urn:microsoft.com/office/officeart/2009/3/layout/RandomtoResultProcess"/>
    <dgm:cxn modelId="{C428998C-DD4E-4EFB-ACF7-92AACC064306}" type="presParOf" srcId="{6872A8F4-3721-4C46-BC0F-406188712E8F}" destId="{B4614E7F-2019-45F8-9B41-082B957A2036}" srcOrd="0" destOrd="0" presId="urn:microsoft.com/office/officeart/2009/3/layout/RandomtoResultProcess"/>
    <dgm:cxn modelId="{74C57051-D936-47F6-9DD4-A302DC03156D}" type="presParOf" srcId="{6872A8F4-3721-4C46-BC0F-406188712E8F}" destId="{D681CEF9-22F0-4D50-89B6-F086E608BD8D}" srcOrd="1" destOrd="0" presId="urn:microsoft.com/office/officeart/2009/3/layout/RandomtoResultProcess"/>
    <dgm:cxn modelId="{6B71CD6C-1F69-466A-920A-A4C4C463397D}" type="presParOf" srcId="{6872A8F4-3721-4C46-BC0F-406188712E8F}" destId="{6A2C3727-0953-4B3B-B1C4-9A4C1BC2E90F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7B5133-A4AD-4CEB-A4EE-59E231ED2601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0535A28-0B5C-457A-9F01-E17B2499EFC9}">
      <dgm:prSet phldrT="[Texto]"/>
      <dgm:spPr/>
      <dgm:t>
        <a:bodyPr/>
        <a:lstStyle/>
        <a:p>
          <a:r>
            <a:rPr lang="es-MX" dirty="0" smtClean="0"/>
            <a:t>Observar</a:t>
          </a:r>
          <a:endParaRPr lang="es-MX" dirty="0"/>
        </a:p>
      </dgm:t>
    </dgm:pt>
    <dgm:pt modelId="{54233E56-E750-4306-AFFE-ED6C931A5972}" type="parTrans" cxnId="{B5506604-562E-46C3-96FC-1206D187BFBF}">
      <dgm:prSet/>
      <dgm:spPr/>
      <dgm:t>
        <a:bodyPr/>
        <a:lstStyle/>
        <a:p>
          <a:endParaRPr lang="es-MX"/>
        </a:p>
      </dgm:t>
    </dgm:pt>
    <dgm:pt modelId="{6F7C70E4-1F22-4DDA-9007-9EDC52DD04EF}" type="sibTrans" cxnId="{B5506604-562E-46C3-96FC-1206D187BFBF}">
      <dgm:prSet/>
      <dgm:spPr/>
      <dgm:t>
        <a:bodyPr/>
        <a:lstStyle/>
        <a:p>
          <a:endParaRPr lang="es-MX" dirty="0"/>
        </a:p>
      </dgm:t>
    </dgm:pt>
    <dgm:pt modelId="{2582356C-8444-4A77-987C-EF5E45D15221}">
      <dgm:prSet phldrT="[Texto]"/>
      <dgm:spPr/>
      <dgm:t>
        <a:bodyPr/>
        <a:lstStyle/>
        <a:p>
          <a:r>
            <a:rPr lang="es-MX" dirty="0" smtClean="0"/>
            <a:t>Comparar </a:t>
          </a:r>
          <a:endParaRPr lang="es-MX" dirty="0"/>
        </a:p>
      </dgm:t>
    </dgm:pt>
    <dgm:pt modelId="{D27719DD-AF3F-4096-885E-5D94A7DF19EF}" type="parTrans" cxnId="{2D50FCD0-26B7-47BB-8E38-F7361576413E}">
      <dgm:prSet/>
      <dgm:spPr/>
      <dgm:t>
        <a:bodyPr/>
        <a:lstStyle/>
        <a:p>
          <a:endParaRPr lang="es-MX"/>
        </a:p>
      </dgm:t>
    </dgm:pt>
    <dgm:pt modelId="{E592C0EF-EED4-41EE-99B6-A9F26F754B52}" type="sibTrans" cxnId="{2D50FCD0-26B7-47BB-8E38-F7361576413E}">
      <dgm:prSet/>
      <dgm:spPr/>
      <dgm:t>
        <a:bodyPr/>
        <a:lstStyle/>
        <a:p>
          <a:endParaRPr lang="es-MX" dirty="0"/>
        </a:p>
      </dgm:t>
    </dgm:pt>
    <dgm:pt modelId="{0EFE7712-0D03-4A9F-B288-68D03502D9A1}">
      <dgm:prSet phldrT="[Texto]"/>
      <dgm:spPr/>
      <dgm:t>
        <a:bodyPr/>
        <a:lstStyle/>
        <a:p>
          <a:r>
            <a:rPr lang="es-MX" dirty="0" smtClean="0"/>
            <a:t>Clasificar</a:t>
          </a:r>
          <a:endParaRPr lang="es-MX" dirty="0"/>
        </a:p>
      </dgm:t>
    </dgm:pt>
    <dgm:pt modelId="{F2478CCF-38CC-42E9-8557-CF4F0BAE5670}" type="parTrans" cxnId="{654791A0-7509-4852-A3CF-D42738393A59}">
      <dgm:prSet/>
      <dgm:spPr/>
      <dgm:t>
        <a:bodyPr/>
        <a:lstStyle/>
        <a:p>
          <a:endParaRPr lang="es-MX"/>
        </a:p>
      </dgm:t>
    </dgm:pt>
    <dgm:pt modelId="{1B305D8C-F799-4E8D-BC9C-783A05193134}" type="sibTrans" cxnId="{654791A0-7509-4852-A3CF-D42738393A59}">
      <dgm:prSet/>
      <dgm:spPr/>
      <dgm:t>
        <a:bodyPr/>
        <a:lstStyle/>
        <a:p>
          <a:endParaRPr lang="es-MX" dirty="0"/>
        </a:p>
      </dgm:t>
    </dgm:pt>
    <dgm:pt modelId="{92C78A87-9423-4A41-BCE2-FE1D3A0E1E24}">
      <dgm:prSet phldrT="[Texto]"/>
      <dgm:spPr/>
      <dgm:t>
        <a:bodyPr/>
        <a:lstStyle/>
        <a:p>
          <a:r>
            <a:rPr lang="es-MX" dirty="0" smtClean="0"/>
            <a:t>Analizar </a:t>
          </a:r>
          <a:r>
            <a:rPr lang="es-MX" dirty="0" smtClean="0"/>
            <a:t> </a:t>
          </a:r>
          <a:endParaRPr lang="es-MX" dirty="0"/>
        </a:p>
      </dgm:t>
    </dgm:pt>
    <dgm:pt modelId="{56F20A81-19A0-4CF9-8DCF-0C73C4549664}" type="parTrans" cxnId="{52816FF0-7F3D-493C-9709-A773FF138794}">
      <dgm:prSet/>
      <dgm:spPr/>
      <dgm:t>
        <a:bodyPr/>
        <a:lstStyle/>
        <a:p>
          <a:endParaRPr lang="es-MX"/>
        </a:p>
      </dgm:t>
    </dgm:pt>
    <dgm:pt modelId="{9B591351-67A8-4837-B2D2-6684398F5EAD}" type="sibTrans" cxnId="{52816FF0-7F3D-493C-9709-A773FF138794}">
      <dgm:prSet/>
      <dgm:spPr/>
      <dgm:t>
        <a:bodyPr/>
        <a:lstStyle/>
        <a:p>
          <a:endParaRPr lang="es-MX" dirty="0"/>
        </a:p>
      </dgm:t>
    </dgm:pt>
    <dgm:pt modelId="{B636EB8A-BCF2-4E55-9D04-3E7E836773D1}">
      <dgm:prSet phldrT="[Texto]"/>
      <dgm:spPr/>
      <dgm:t>
        <a:bodyPr/>
        <a:lstStyle/>
        <a:p>
          <a:r>
            <a:rPr lang="es-MX" dirty="0" smtClean="0"/>
            <a:t>Evaluar </a:t>
          </a:r>
          <a:endParaRPr lang="es-MX" dirty="0"/>
        </a:p>
      </dgm:t>
    </dgm:pt>
    <dgm:pt modelId="{4CEB1E8D-7FB3-4E0E-86CD-6FF08B533C02}" type="parTrans" cxnId="{0429777B-E6CC-4B64-9BC4-51F5CC5E7D38}">
      <dgm:prSet/>
      <dgm:spPr/>
      <dgm:t>
        <a:bodyPr/>
        <a:lstStyle/>
        <a:p>
          <a:endParaRPr lang="es-MX"/>
        </a:p>
      </dgm:t>
    </dgm:pt>
    <dgm:pt modelId="{31E41ED8-8888-44AD-B1D0-9B7FCE89B6B1}" type="sibTrans" cxnId="{0429777B-E6CC-4B64-9BC4-51F5CC5E7D38}">
      <dgm:prSet/>
      <dgm:spPr/>
      <dgm:t>
        <a:bodyPr/>
        <a:lstStyle/>
        <a:p>
          <a:endParaRPr lang="es-MX"/>
        </a:p>
      </dgm:t>
    </dgm:pt>
    <dgm:pt modelId="{6AE797B8-4B64-43A1-8DBB-FE0986FA9FBE}" type="pres">
      <dgm:prSet presAssocID="{4A7B5133-A4AD-4CEB-A4EE-59E231ED260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9E8DDF4-1A6B-4CF6-B87A-E16B9B0A09B1}" type="pres">
      <dgm:prSet presAssocID="{40535A28-0B5C-457A-9F01-E17B2499EFC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F14FCA-6248-448C-B8D9-25ED1522BA1E}" type="pres">
      <dgm:prSet presAssocID="{6F7C70E4-1F22-4DDA-9007-9EDC52DD04EF}" presName="sibTrans" presStyleLbl="sibTrans2D1" presStyleIdx="0" presStyleCnt="4"/>
      <dgm:spPr/>
      <dgm:t>
        <a:bodyPr/>
        <a:lstStyle/>
        <a:p>
          <a:endParaRPr lang="es-MX"/>
        </a:p>
      </dgm:t>
    </dgm:pt>
    <dgm:pt modelId="{C63EA4DC-9AE6-4FDC-AD60-DAF03F029982}" type="pres">
      <dgm:prSet presAssocID="{6F7C70E4-1F22-4DDA-9007-9EDC52DD04EF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C9444AE6-665C-4673-8154-A4406F8478D3}" type="pres">
      <dgm:prSet presAssocID="{2582356C-8444-4A77-987C-EF5E45D1522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B98E8B-EF0A-4AE4-A96F-4BC7D461737D}" type="pres">
      <dgm:prSet presAssocID="{E592C0EF-EED4-41EE-99B6-A9F26F754B52}" presName="sibTrans" presStyleLbl="sibTrans2D1" presStyleIdx="1" presStyleCnt="4"/>
      <dgm:spPr/>
      <dgm:t>
        <a:bodyPr/>
        <a:lstStyle/>
        <a:p>
          <a:endParaRPr lang="es-MX"/>
        </a:p>
      </dgm:t>
    </dgm:pt>
    <dgm:pt modelId="{C06ED84E-D406-46EB-83D7-84A3EE746AAA}" type="pres">
      <dgm:prSet presAssocID="{E592C0EF-EED4-41EE-99B6-A9F26F754B52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14AC27D8-F544-4C44-AEAF-26ED91996BDF}" type="pres">
      <dgm:prSet presAssocID="{0EFE7712-0D03-4A9F-B288-68D03502D9A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1C6519-E804-4F44-9703-FE7279C47669}" type="pres">
      <dgm:prSet presAssocID="{1B305D8C-F799-4E8D-BC9C-783A05193134}" presName="sibTrans" presStyleLbl="sibTrans2D1" presStyleIdx="2" presStyleCnt="4"/>
      <dgm:spPr/>
      <dgm:t>
        <a:bodyPr/>
        <a:lstStyle/>
        <a:p>
          <a:endParaRPr lang="es-MX"/>
        </a:p>
      </dgm:t>
    </dgm:pt>
    <dgm:pt modelId="{9F1044B7-1E42-4B48-AC12-63D46AAF7F15}" type="pres">
      <dgm:prSet presAssocID="{1B305D8C-F799-4E8D-BC9C-783A05193134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0A2A40D1-D259-4BF8-95D4-C2BB151DCC37}" type="pres">
      <dgm:prSet presAssocID="{92C78A87-9423-4A41-BCE2-FE1D3A0E1E2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7AAE7AC-23ED-4E61-9811-76EFE1D4776B}" type="pres">
      <dgm:prSet presAssocID="{9B591351-67A8-4837-B2D2-6684398F5EAD}" presName="sibTrans" presStyleLbl="sibTrans2D1" presStyleIdx="3" presStyleCnt="4"/>
      <dgm:spPr/>
      <dgm:t>
        <a:bodyPr/>
        <a:lstStyle/>
        <a:p>
          <a:endParaRPr lang="es-MX"/>
        </a:p>
      </dgm:t>
    </dgm:pt>
    <dgm:pt modelId="{8DFF49DD-B3CB-4D69-822D-B5C6B5DF307D}" type="pres">
      <dgm:prSet presAssocID="{9B591351-67A8-4837-B2D2-6684398F5EAD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83EA31A6-A0E1-4D9F-B89B-0AEB3C1B6453}" type="pres">
      <dgm:prSet presAssocID="{B636EB8A-BCF2-4E55-9D04-3E7E836773D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B4E4A1F-206F-403A-BF4A-1EB382D5983F}" type="presOf" srcId="{4A7B5133-A4AD-4CEB-A4EE-59E231ED2601}" destId="{6AE797B8-4B64-43A1-8DBB-FE0986FA9FBE}" srcOrd="0" destOrd="0" presId="urn:microsoft.com/office/officeart/2005/8/layout/process1"/>
    <dgm:cxn modelId="{D8A9E9E8-5DF0-4E08-B951-32F1A1B7C3AE}" type="presOf" srcId="{B636EB8A-BCF2-4E55-9D04-3E7E836773D1}" destId="{83EA31A6-A0E1-4D9F-B89B-0AEB3C1B6453}" srcOrd="0" destOrd="0" presId="urn:microsoft.com/office/officeart/2005/8/layout/process1"/>
    <dgm:cxn modelId="{CDDC10B3-97A1-4887-804D-73E3384621E0}" type="presOf" srcId="{2582356C-8444-4A77-987C-EF5E45D15221}" destId="{C9444AE6-665C-4673-8154-A4406F8478D3}" srcOrd="0" destOrd="0" presId="urn:microsoft.com/office/officeart/2005/8/layout/process1"/>
    <dgm:cxn modelId="{6BFAA4C5-EB3C-4530-8CA6-AFB713AA5C01}" type="presOf" srcId="{9B591351-67A8-4837-B2D2-6684398F5EAD}" destId="{C7AAE7AC-23ED-4E61-9811-76EFE1D4776B}" srcOrd="0" destOrd="0" presId="urn:microsoft.com/office/officeart/2005/8/layout/process1"/>
    <dgm:cxn modelId="{3C2992C1-2319-4FF9-806B-86BB87F61E4A}" type="presOf" srcId="{1B305D8C-F799-4E8D-BC9C-783A05193134}" destId="{7D1C6519-E804-4F44-9703-FE7279C47669}" srcOrd="0" destOrd="0" presId="urn:microsoft.com/office/officeart/2005/8/layout/process1"/>
    <dgm:cxn modelId="{CBD1CBB9-9872-4F89-8D66-6E01A8CB4D5E}" type="presOf" srcId="{E592C0EF-EED4-41EE-99B6-A9F26F754B52}" destId="{C06ED84E-D406-46EB-83D7-84A3EE746AAA}" srcOrd="1" destOrd="0" presId="urn:microsoft.com/office/officeart/2005/8/layout/process1"/>
    <dgm:cxn modelId="{E4F2D8A8-E6F4-46DE-B365-EECFCA8FD62E}" type="presOf" srcId="{9B591351-67A8-4837-B2D2-6684398F5EAD}" destId="{8DFF49DD-B3CB-4D69-822D-B5C6B5DF307D}" srcOrd="1" destOrd="0" presId="urn:microsoft.com/office/officeart/2005/8/layout/process1"/>
    <dgm:cxn modelId="{D5BE83CF-9EE4-4BA3-84EE-25EF94CC01FD}" type="presOf" srcId="{1B305D8C-F799-4E8D-BC9C-783A05193134}" destId="{9F1044B7-1E42-4B48-AC12-63D46AAF7F15}" srcOrd="1" destOrd="0" presId="urn:microsoft.com/office/officeart/2005/8/layout/process1"/>
    <dgm:cxn modelId="{B5506604-562E-46C3-96FC-1206D187BFBF}" srcId="{4A7B5133-A4AD-4CEB-A4EE-59E231ED2601}" destId="{40535A28-0B5C-457A-9F01-E17B2499EFC9}" srcOrd="0" destOrd="0" parTransId="{54233E56-E750-4306-AFFE-ED6C931A5972}" sibTransId="{6F7C70E4-1F22-4DDA-9007-9EDC52DD04EF}"/>
    <dgm:cxn modelId="{2D50FCD0-26B7-47BB-8E38-F7361576413E}" srcId="{4A7B5133-A4AD-4CEB-A4EE-59E231ED2601}" destId="{2582356C-8444-4A77-987C-EF5E45D15221}" srcOrd="1" destOrd="0" parTransId="{D27719DD-AF3F-4096-885E-5D94A7DF19EF}" sibTransId="{E592C0EF-EED4-41EE-99B6-A9F26F754B52}"/>
    <dgm:cxn modelId="{901CB7BE-CE45-4584-A90C-08F6552D00C5}" type="presOf" srcId="{0EFE7712-0D03-4A9F-B288-68D03502D9A1}" destId="{14AC27D8-F544-4C44-AEAF-26ED91996BDF}" srcOrd="0" destOrd="0" presId="urn:microsoft.com/office/officeart/2005/8/layout/process1"/>
    <dgm:cxn modelId="{654791A0-7509-4852-A3CF-D42738393A59}" srcId="{4A7B5133-A4AD-4CEB-A4EE-59E231ED2601}" destId="{0EFE7712-0D03-4A9F-B288-68D03502D9A1}" srcOrd="2" destOrd="0" parTransId="{F2478CCF-38CC-42E9-8557-CF4F0BAE5670}" sibTransId="{1B305D8C-F799-4E8D-BC9C-783A05193134}"/>
    <dgm:cxn modelId="{3773A268-3D64-4F42-A4A0-EEDEFE3B0CA6}" type="presOf" srcId="{E592C0EF-EED4-41EE-99B6-A9F26F754B52}" destId="{B8B98E8B-EF0A-4AE4-A96F-4BC7D461737D}" srcOrd="0" destOrd="0" presId="urn:microsoft.com/office/officeart/2005/8/layout/process1"/>
    <dgm:cxn modelId="{2A07AC32-7A1C-4993-9353-E5B7A11C408F}" type="presOf" srcId="{6F7C70E4-1F22-4DDA-9007-9EDC52DD04EF}" destId="{C63EA4DC-9AE6-4FDC-AD60-DAF03F029982}" srcOrd="1" destOrd="0" presId="urn:microsoft.com/office/officeart/2005/8/layout/process1"/>
    <dgm:cxn modelId="{0429777B-E6CC-4B64-9BC4-51F5CC5E7D38}" srcId="{4A7B5133-A4AD-4CEB-A4EE-59E231ED2601}" destId="{B636EB8A-BCF2-4E55-9D04-3E7E836773D1}" srcOrd="4" destOrd="0" parTransId="{4CEB1E8D-7FB3-4E0E-86CD-6FF08B533C02}" sibTransId="{31E41ED8-8888-44AD-B1D0-9B7FCE89B6B1}"/>
    <dgm:cxn modelId="{422F921C-E925-4B91-98B8-1CA852EF2457}" type="presOf" srcId="{40535A28-0B5C-457A-9F01-E17B2499EFC9}" destId="{B9E8DDF4-1A6B-4CF6-B87A-E16B9B0A09B1}" srcOrd="0" destOrd="0" presId="urn:microsoft.com/office/officeart/2005/8/layout/process1"/>
    <dgm:cxn modelId="{52816FF0-7F3D-493C-9709-A773FF138794}" srcId="{4A7B5133-A4AD-4CEB-A4EE-59E231ED2601}" destId="{92C78A87-9423-4A41-BCE2-FE1D3A0E1E24}" srcOrd="3" destOrd="0" parTransId="{56F20A81-19A0-4CF9-8DCF-0C73C4549664}" sibTransId="{9B591351-67A8-4837-B2D2-6684398F5EAD}"/>
    <dgm:cxn modelId="{D58FD78D-CB82-4CCB-952C-C604F5D1E910}" type="presOf" srcId="{92C78A87-9423-4A41-BCE2-FE1D3A0E1E24}" destId="{0A2A40D1-D259-4BF8-95D4-C2BB151DCC37}" srcOrd="0" destOrd="0" presId="urn:microsoft.com/office/officeart/2005/8/layout/process1"/>
    <dgm:cxn modelId="{D95BC35E-8FA1-4072-A43C-E5F11ACF64E6}" type="presOf" srcId="{6F7C70E4-1F22-4DDA-9007-9EDC52DD04EF}" destId="{86F14FCA-6248-448C-B8D9-25ED1522BA1E}" srcOrd="0" destOrd="0" presId="urn:microsoft.com/office/officeart/2005/8/layout/process1"/>
    <dgm:cxn modelId="{F6CAE16E-359C-4E5E-8385-588A135AB4BE}" type="presParOf" srcId="{6AE797B8-4B64-43A1-8DBB-FE0986FA9FBE}" destId="{B9E8DDF4-1A6B-4CF6-B87A-E16B9B0A09B1}" srcOrd="0" destOrd="0" presId="urn:microsoft.com/office/officeart/2005/8/layout/process1"/>
    <dgm:cxn modelId="{22D329C2-1A64-48C9-A184-81485EEB8FA7}" type="presParOf" srcId="{6AE797B8-4B64-43A1-8DBB-FE0986FA9FBE}" destId="{86F14FCA-6248-448C-B8D9-25ED1522BA1E}" srcOrd="1" destOrd="0" presId="urn:microsoft.com/office/officeart/2005/8/layout/process1"/>
    <dgm:cxn modelId="{66C094C5-1C6C-4A8D-BB04-D5C74CD7F6AE}" type="presParOf" srcId="{86F14FCA-6248-448C-B8D9-25ED1522BA1E}" destId="{C63EA4DC-9AE6-4FDC-AD60-DAF03F029982}" srcOrd="0" destOrd="0" presId="urn:microsoft.com/office/officeart/2005/8/layout/process1"/>
    <dgm:cxn modelId="{1818C609-BB70-47D4-9BA1-AF52190397C4}" type="presParOf" srcId="{6AE797B8-4B64-43A1-8DBB-FE0986FA9FBE}" destId="{C9444AE6-665C-4673-8154-A4406F8478D3}" srcOrd="2" destOrd="0" presId="urn:microsoft.com/office/officeart/2005/8/layout/process1"/>
    <dgm:cxn modelId="{F84E7405-5E6A-4894-B16C-D4E102818350}" type="presParOf" srcId="{6AE797B8-4B64-43A1-8DBB-FE0986FA9FBE}" destId="{B8B98E8B-EF0A-4AE4-A96F-4BC7D461737D}" srcOrd="3" destOrd="0" presId="urn:microsoft.com/office/officeart/2005/8/layout/process1"/>
    <dgm:cxn modelId="{49D91BD8-81B5-4104-9015-ADF4DB555F4B}" type="presParOf" srcId="{B8B98E8B-EF0A-4AE4-A96F-4BC7D461737D}" destId="{C06ED84E-D406-46EB-83D7-84A3EE746AAA}" srcOrd="0" destOrd="0" presId="urn:microsoft.com/office/officeart/2005/8/layout/process1"/>
    <dgm:cxn modelId="{B2E5BE3F-57FD-403D-BCA3-3DCE40C34BF0}" type="presParOf" srcId="{6AE797B8-4B64-43A1-8DBB-FE0986FA9FBE}" destId="{14AC27D8-F544-4C44-AEAF-26ED91996BDF}" srcOrd="4" destOrd="0" presId="urn:microsoft.com/office/officeart/2005/8/layout/process1"/>
    <dgm:cxn modelId="{E368C21F-FD8E-4176-BA9B-C8C7A0C262E7}" type="presParOf" srcId="{6AE797B8-4B64-43A1-8DBB-FE0986FA9FBE}" destId="{7D1C6519-E804-4F44-9703-FE7279C47669}" srcOrd="5" destOrd="0" presId="urn:microsoft.com/office/officeart/2005/8/layout/process1"/>
    <dgm:cxn modelId="{BF5D9903-C7B4-459B-BAA3-50F31A7CE436}" type="presParOf" srcId="{7D1C6519-E804-4F44-9703-FE7279C47669}" destId="{9F1044B7-1E42-4B48-AC12-63D46AAF7F15}" srcOrd="0" destOrd="0" presId="urn:microsoft.com/office/officeart/2005/8/layout/process1"/>
    <dgm:cxn modelId="{5DBC70D4-DA90-4B8B-948F-B24B2B4EDB64}" type="presParOf" srcId="{6AE797B8-4B64-43A1-8DBB-FE0986FA9FBE}" destId="{0A2A40D1-D259-4BF8-95D4-C2BB151DCC37}" srcOrd="6" destOrd="0" presId="urn:microsoft.com/office/officeart/2005/8/layout/process1"/>
    <dgm:cxn modelId="{46A12703-F4BF-4BDD-88BD-1F7FCFE47AEE}" type="presParOf" srcId="{6AE797B8-4B64-43A1-8DBB-FE0986FA9FBE}" destId="{C7AAE7AC-23ED-4E61-9811-76EFE1D4776B}" srcOrd="7" destOrd="0" presId="urn:microsoft.com/office/officeart/2005/8/layout/process1"/>
    <dgm:cxn modelId="{D8E1156E-079C-4565-BFC5-C1E3A5EB751C}" type="presParOf" srcId="{C7AAE7AC-23ED-4E61-9811-76EFE1D4776B}" destId="{8DFF49DD-B3CB-4D69-822D-B5C6B5DF307D}" srcOrd="0" destOrd="0" presId="urn:microsoft.com/office/officeart/2005/8/layout/process1"/>
    <dgm:cxn modelId="{CDD641BF-4D7F-4417-88B0-B6EA0384C7A9}" type="presParOf" srcId="{6AE797B8-4B64-43A1-8DBB-FE0986FA9FBE}" destId="{83EA31A6-A0E1-4D9F-B89B-0AEB3C1B6453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64DA973-10D2-4247-9418-7E8F4199A23A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5" csCatId="colorful" phldr="1"/>
      <dgm:spPr/>
    </dgm:pt>
    <dgm:pt modelId="{0E62C7C3-D090-42D4-93B8-EA24B60A3E2D}">
      <dgm:prSet phldrT="[Texto]" custT="1"/>
      <dgm:spPr/>
      <dgm:t>
        <a:bodyPr/>
        <a:lstStyle/>
        <a:p>
          <a:r>
            <a:rPr lang="es-MX" sz="2400" dirty="0" smtClean="0"/>
            <a:t>Racionales</a:t>
          </a:r>
          <a:endParaRPr lang="es-MX" sz="2400" dirty="0"/>
        </a:p>
      </dgm:t>
    </dgm:pt>
    <dgm:pt modelId="{8730CB8D-A2C7-4512-BCCD-700767D2DCAE}" type="parTrans" cxnId="{716379B4-6678-46AF-90A8-45B4AE420A9E}">
      <dgm:prSet/>
      <dgm:spPr/>
      <dgm:t>
        <a:bodyPr/>
        <a:lstStyle/>
        <a:p>
          <a:endParaRPr lang="es-MX"/>
        </a:p>
      </dgm:t>
    </dgm:pt>
    <dgm:pt modelId="{C7DE635C-1725-422C-B9A9-1267EA2FB47D}" type="sibTrans" cxnId="{716379B4-6678-46AF-90A8-45B4AE420A9E}">
      <dgm:prSet/>
      <dgm:spPr/>
      <dgm:t>
        <a:bodyPr/>
        <a:lstStyle/>
        <a:p>
          <a:endParaRPr lang="es-MX"/>
        </a:p>
      </dgm:t>
    </dgm:pt>
    <dgm:pt modelId="{4949FE3F-1A32-4AF3-AC51-7BE6241442AB}">
      <dgm:prSet phldrT="[Texto]" custT="1"/>
      <dgm:spPr/>
      <dgm:t>
        <a:bodyPr/>
        <a:lstStyle/>
        <a:p>
          <a:r>
            <a:rPr lang="es-MX" sz="2400" dirty="0" smtClean="0"/>
            <a:t>Conscientes</a:t>
          </a:r>
          <a:endParaRPr lang="es-MX" sz="2400" dirty="0"/>
        </a:p>
      </dgm:t>
    </dgm:pt>
    <dgm:pt modelId="{979533CA-3905-46C1-B637-1763972D1189}" type="parTrans" cxnId="{5E2942EE-A595-4482-AE96-2674A53D8CA4}">
      <dgm:prSet/>
      <dgm:spPr/>
      <dgm:t>
        <a:bodyPr/>
        <a:lstStyle/>
        <a:p>
          <a:endParaRPr lang="es-MX"/>
        </a:p>
      </dgm:t>
    </dgm:pt>
    <dgm:pt modelId="{101A7285-ADBF-440C-A87B-FDE4C52E0026}" type="sibTrans" cxnId="{5E2942EE-A595-4482-AE96-2674A53D8CA4}">
      <dgm:prSet/>
      <dgm:spPr/>
      <dgm:t>
        <a:bodyPr/>
        <a:lstStyle/>
        <a:p>
          <a:endParaRPr lang="es-MX"/>
        </a:p>
      </dgm:t>
    </dgm:pt>
    <dgm:pt modelId="{9EB5B9AA-8DB0-4B84-9C8E-F20AC7FB65A9}" type="pres">
      <dgm:prSet presAssocID="{064DA973-10D2-4247-9418-7E8F4199A23A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8AC3655B-21C9-458B-8A80-836BE2C6663F}" type="pres">
      <dgm:prSet presAssocID="{0E62C7C3-D090-42D4-93B8-EA24B60A3E2D}" presName="Accent1" presStyleCnt="0"/>
      <dgm:spPr/>
    </dgm:pt>
    <dgm:pt modelId="{B65AB814-D791-4127-A754-2F3EAE110729}" type="pres">
      <dgm:prSet presAssocID="{0E62C7C3-D090-42D4-93B8-EA24B60A3E2D}" presName="Accent" presStyleLbl="node1" presStyleIdx="0" presStyleCnt="2"/>
      <dgm:spPr/>
    </dgm:pt>
    <dgm:pt modelId="{AA0A2837-DC90-4AAC-B829-E2A5DD6CCAE4}" type="pres">
      <dgm:prSet presAssocID="{0E62C7C3-D090-42D4-93B8-EA24B60A3E2D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</dgm:pt>
    <dgm:pt modelId="{688D8776-9EDC-43B2-9A41-89425EB07110}" type="pres">
      <dgm:prSet presAssocID="{4949FE3F-1A32-4AF3-AC51-7BE6241442AB}" presName="Accent2" presStyleCnt="0"/>
      <dgm:spPr/>
    </dgm:pt>
    <dgm:pt modelId="{9036F2DB-F739-49CF-86E7-0D176369A396}" type="pres">
      <dgm:prSet presAssocID="{4949FE3F-1A32-4AF3-AC51-7BE6241442AB}" presName="Accent" presStyleLbl="node1" presStyleIdx="1" presStyleCnt="2"/>
      <dgm:spPr/>
    </dgm:pt>
    <dgm:pt modelId="{B245918C-6ACB-480E-9B0E-E5DC518DE39A}" type="pres">
      <dgm:prSet presAssocID="{4949FE3F-1A32-4AF3-AC51-7BE6241442AB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</dgm:pt>
  </dgm:ptLst>
  <dgm:cxnLst>
    <dgm:cxn modelId="{5E2942EE-A595-4482-AE96-2674A53D8CA4}" srcId="{064DA973-10D2-4247-9418-7E8F4199A23A}" destId="{4949FE3F-1A32-4AF3-AC51-7BE6241442AB}" srcOrd="1" destOrd="0" parTransId="{979533CA-3905-46C1-B637-1763972D1189}" sibTransId="{101A7285-ADBF-440C-A87B-FDE4C52E0026}"/>
    <dgm:cxn modelId="{E35A7FAA-2ACC-487C-B588-1E8F914FE023}" type="presOf" srcId="{0E62C7C3-D090-42D4-93B8-EA24B60A3E2D}" destId="{AA0A2837-DC90-4AAC-B829-E2A5DD6CCAE4}" srcOrd="0" destOrd="0" presId="urn:microsoft.com/office/officeart/2009/layout/CircleArrowProcess"/>
    <dgm:cxn modelId="{15A4E2D3-47F9-4CF7-A78E-651BBC8E5C4E}" type="presOf" srcId="{064DA973-10D2-4247-9418-7E8F4199A23A}" destId="{9EB5B9AA-8DB0-4B84-9C8E-F20AC7FB65A9}" srcOrd="0" destOrd="0" presId="urn:microsoft.com/office/officeart/2009/layout/CircleArrowProcess"/>
    <dgm:cxn modelId="{16BFEB41-14E1-49F9-A07B-D0121925D49D}" type="presOf" srcId="{4949FE3F-1A32-4AF3-AC51-7BE6241442AB}" destId="{B245918C-6ACB-480E-9B0E-E5DC518DE39A}" srcOrd="0" destOrd="0" presId="urn:microsoft.com/office/officeart/2009/layout/CircleArrowProcess"/>
    <dgm:cxn modelId="{716379B4-6678-46AF-90A8-45B4AE420A9E}" srcId="{064DA973-10D2-4247-9418-7E8F4199A23A}" destId="{0E62C7C3-D090-42D4-93B8-EA24B60A3E2D}" srcOrd="0" destOrd="0" parTransId="{8730CB8D-A2C7-4512-BCCD-700767D2DCAE}" sibTransId="{C7DE635C-1725-422C-B9A9-1267EA2FB47D}"/>
    <dgm:cxn modelId="{5AF9FC65-049D-4E83-9C4A-9401B15EC103}" type="presParOf" srcId="{9EB5B9AA-8DB0-4B84-9C8E-F20AC7FB65A9}" destId="{8AC3655B-21C9-458B-8A80-836BE2C6663F}" srcOrd="0" destOrd="0" presId="urn:microsoft.com/office/officeart/2009/layout/CircleArrowProcess"/>
    <dgm:cxn modelId="{03ACE6A8-0F6D-42B6-84EC-52211C726C98}" type="presParOf" srcId="{8AC3655B-21C9-458B-8A80-836BE2C6663F}" destId="{B65AB814-D791-4127-A754-2F3EAE110729}" srcOrd="0" destOrd="0" presId="urn:microsoft.com/office/officeart/2009/layout/CircleArrowProcess"/>
    <dgm:cxn modelId="{DD983036-9B8A-47F8-9722-34E68CD27964}" type="presParOf" srcId="{9EB5B9AA-8DB0-4B84-9C8E-F20AC7FB65A9}" destId="{AA0A2837-DC90-4AAC-B829-E2A5DD6CCAE4}" srcOrd="1" destOrd="0" presId="urn:microsoft.com/office/officeart/2009/layout/CircleArrowProcess"/>
    <dgm:cxn modelId="{7B3A72CF-57F6-495D-84EB-BCA84264E30F}" type="presParOf" srcId="{9EB5B9AA-8DB0-4B84-9C8E-F20AC7FB65A9}" destId="{688D8776-9EDC-43B2-9A41-89425EB07110}" srcOrd="2" destOrd="0" presId="urn:microsoft.com/office/officeart/2009/layout/CircleArrowProcess"/>
    <dgm:cxn modelId="{D1223392-3CCC-4142-992A-7F81625DABD6}" type="presParOf" srcId="{688D8776-9EDC-43B2-9A41-89425EB07110}" destId="{9036F2DB-F739-49CF-86E7-0D176369A396}" srcOrd="0" destOrd="0" presId="urn:microsoft.com/office/officeart/2009/layout/CircleArrowProcess"/>
    <dgm:cxn modelId="{9D3B4587-4E8F-41BA-B729-0B1B6E37717C}" type="presParOf" srcId="{9EB5B9AA-8DB0-4B84-9C8E-F20AC7FB65A9}" destId="{B245918C-6ACB-480E-9B0E-E5DC518DE39A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5F9503-0DDD-4D52-AB60-CB28BF23ED59}" type="doc">
      <dgm:prSet loTypeId="urn:microsoft.com/office/officeart/2005/8/layout/hProcess6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AD7FAF1-A9ED-4E11-A81A-41AFD50FFB9C}">
      <dgm:prSet phldrT="[Texto]"/>
      <dgm:spPr/>
      <dgm:t>
        <a:bodyPr/>
        <a:lstStyle/>
        <a:p>
          <a:r>
            <a:rPr lang="es-MX" dirty="0" smtClean="0"/>
            <a:t>ANTES</a:t>
          </a:r>
          <a:endParaRPr lang="es-MX" dirty="0"/>
        </a:p>
      </dgm:t>
    </dgm:pt>
    <dgm:pt modelId="{52143C90-FE12-413B-B4CD-CA41B557CF04}" type="parTrans" cxnId="{13623504-E1C7-4576-BAB1-0AA8C6654E13}">
      <dgm:prSet/>
      <dgm:spPr/>
      <dgm:t>
        <a:bodyPr/>
        <a:lstStyle/>
        <a:p>
          <a:endParaRPr lang="es-MX"/>
        </a:p>
      </dgm:t>
    </dgm:pt>
    <dgm:pt modelId="{DF61D07D-34C2-4645-83D6-049D655CB78C}" type="sibTrans" cxnId="{13623504-E1C7-4576-BAB1-0AA8C6654E13}">
      <dgm:prSet/>
      <dgm:spPr/>
      <dgm:t>
        <a:bodyPr/>
        <a:lstStyle/>
        <a:p>
          <a:endParaRPr lang="es-MX"/>
        </a:p>
      </dgm:t>
    </dgm:pt>
    <dgm:pt modelId="{E488ACE4-E6E3-4EED-B8A7-F726DBA418B8}">
      <dgm:prSet phldrT="[Texto]"/>
      <dgm:spPr/>
      <dgm:t>
        <a:bodyPr/>
        <a:lstStyle/>
        <a:p>
          <a:r>
            <a:rPr lang="es-MX" dirty="0" smtClean="0"/>
            <a:t>Diagnóstico</a:t>
          </a:r>
          <a:endParaRPr lang="es-MX" dirty="0"/>
        </a:p>
      </dgm:t>
    </dgm:pt>
    <dgm:pt modelId="{62DF8D58-E58D-4082-900E-D748419ABF80}" type="parTrans" cxnId="{67156EC6-1054-41FB-9779-DE134240E44C}">
      <dgm:prSet/>
      <dgm:spPr/>
      <dgm:t>
        <a:bodyPr/>
        <a:lstStyle/>
        <a:p>
          <a:endParaRPr lang="es-MX"/>
        </a:p>
      </dgm:t>
    </dgm:pt>
    <dgm:pt modelId="{BE61ABFD-C42E-4A4C-85B5-248098A59071}" type="sibTrans" cxnId="{67156EC6-1054-41FB-9779-DE134240E44C}">
      <dgm:prSet/>
      <dgm:spPr/>
      <dgm:t>
        <a:bodyPr/>
        <a:lstStyle/>
        <a:p>
          <a:endParaRPr lang="es-MX"/>
        </a:p>
      </dgm:t>
    </dgm:pt>
    <dgm:pt modelId="{17C90DBF-09CF-4CC6-A04C-916E18E4E8FA}">
      <dgm:prSet phldrT="[Texto]"/>
      <dgm:spPr/>
      <dgm:t>
        <a:bodyPr/>
        <a:lstStyle/>
        <a:p>
          <a:r>
            <a:rPr lang="es-MX" dirty="0" smtClean="0"/>
            <a:t>Planeación</a:t>
          </a:r>
          <a:endParaRPr lang="es-MX" dirty="0"/>
        </a:p>
      </dgm:t>
    </dgm:pt>
    <dgm:pt modelId="{68AE57E4-15E9-40C3-8093-675E52B1CB53}" type="parTrans" cxnId="{13F0E2C2-09EB-4386-85D5-704FD141E369}">
      <dgm:prSet/>
      <dgm:spPr/>
      <dgm:t>
        <a:bodyPr/>
        <a:lstStyle/>
        <a:p>
          <a:endParaRPr lang="es-MX"/>
        </a:p>
      </dgm:t>
    </dgm:pt>
    <dgm:pt modelId="{FCF81480-6CDB-4FBC-9D54-C39B6437BD83}" type="sibTrans" cxnId="{13F0E2C2-09EB-4386-85D5-704FD141E369}">
      <dgm:prSet/>
      <dgm:spPr/>
      <dgm:t>
        <a:bodyPr/>
        <a:lstStyle/>
        <a:p>
          <a:endParaRPr lang="es-MX"/>
        </a:p>
      </dgm:t>
    </dgm:pt>
    <dgm:pt modelId="{CE31FC05-F703-4B1B-B825-0B3F20619794}">
      <dgm:prSet phldrT="[Texto]"/>
      <dgm:spPr/>
      <dgm:t>
        <a:bodyPr/>
        <a:lstStyle/>
        <a:p>
          <a:r>
            <a:rPr lang="es-MX" dirty="0" smtClean="0"/>
            <a:t>DURANTE</a:t>
          </a:r>
          <a:endParaRPr lang="es-MX" dirty="0"/>
        </a:p>
      </dgm:t>
    </dgm:pt>
    <dgm:pt modelId="{869FAC4E-093C-43ED-AD80-F9D0507E7764}" type="parTrans" cxnId="{A3F54FB8-29BF-4966-A633-66340594A92D}">
      <dgm:prSet/>
      <dgm:spPr/>
      <dgm:t>
        <a:bodyPr/>
        <a:lstStyle/>
        <a:p>
          <a:endParaRPr lang="es-MX"/>
        </a:p>
      </dgm:t>
    </dgm:pt>
    <dgm:pt modelId="{AC3F5DFF-38FC-421B-8CAA-B9D900A79A5C}" type="sibTrans" cxnId="{A3F54FB8-29BF-4966-A633-66340594A92D}">
      <dgm:prSet/>
      <dgm:spPr/>
      <dgm:t>
        <a:bodyPr/>
        <a:lstStyle/>
        <a:p>
          <a:endParaRPr lang="es-MX"/>
        </a:p>
      </dgm:t>
    </dgm:pt>
    <dgm:pt modelId="{A80895D2-6585-481F-9527-83C032CB2448}">
      <dgm:prSet phldrT="[Texto]"/>
      <dgm:spPr/>
      <dgm:t>
        <a:bodyPr/>
        <a:lstStyle/>
        <a:p>
          <a:r>
            <a:rPr lang="es-MX" dirty="0" smtClean="0"/>
            <a:t>Ejecución</a:t>
          </a:r>
          <a:endParaRPr lang="es-MX" dirty="0"/>
        </a:p>
      </dgm:t>
    </dgm:pt>
    <dgm:pt modelId="{9BFE99CE-4062-42D5-A5DC-6A8C36344E36}" type="parTrans" cxnId="{7BFDA124-48E5-4242-BBDB-672DAB2F4292}">
      <dgm:prSet/>
      <dgm:spPr/>
      <dgm:t>
        <a:bodyPr/>
        <a:lstStyle/>
        <a:p>
          <a:endParaRPr lang="es-MX"/>
        </a:p>
      </dgm:t>
    </dgm:pt>
    <dgm:pt modelId="{2302B368-A027-48DE-9406-4169D1A73587}" type="sibTrans" cxnId="{7BFDA124-48E5-4242-BBDB-672DAB2F4292}">
      <dgm:prSet/>
      <dgm:spPr/>
      <dgm:t>
        <a:bodyPr/>
        <a:lstStyle/>
        <a:p>
          <a:endParaRPr lang="es-MX"/>
        </a:p>
      </dgm:t>
    </dgm:pt>
    <dgm:pt modelId="{DA19E9C4-B24D-424A-840C-2075BF1DA969}">
      <dgm:prSet phldrT="[Texto]"/>
      <dgm:spPr/>
      <dgm:t>
        <a:bodyPr/>
        <a:lstStyle/>
        <a:p>
          <a:r>
            <a:rPr lang="es-MX" dirty="0" smtClean="0"/>
            <a:t>Monitoreo</a:t>
          </a:r>
          <a:endParaRPr lang="es-MX" dirty="0"/>
        </a:p>
      </dgm:t>
    </dgm:pt>
    <dgm:pt modelId="{BCF7D769-2219-409A-B62D-B6F41F452DD5}" type="parTrans" cxnId="{859B842E-1724-4374-BABC-8687222AF4F0}">
      <dgm:prSet/>
      <dgm:spPr/>
      <dgm:t>
        <a:bodyPr/>
        <a:lstStyle/>
        <a:p>
          <a:endParaRPr lang="es-MX"/>
        </a:p>
      </dgm:t>
    </dgm:pt>
    <dgm:pt modelId="{7A115AE4-053D-46F1-BBC0-7AE83F0542D3}" type="sibTrans" cxnId="{859B842E-1724-4374-BABC-8687222AF4F0}">
      <dgm:prSet/>
      <dgm:spPr/>
      <dgm:t>
        <a:bodyPr/>
        <a:lstStyle/>
        <a:p>
          <a:endParaRPr lang="es-MX"/>
        </a:p>
      </dgm:t>
    </dgm:pt>
    <dgm:pt modelId="{7F572690-52C7-4A29-935B-2C49BEF6C5CD}">
      <dgm:prSet phldrT="[Texto]"/>
      <dgm:spPr/>
      <dgm:t>
        <a:bodyPr/>
        <a:lstStyle/>
        <a:p>
          <a:r>
            <a:rPr lang="es-MX" dirty="0" smtClean="0"/>
            <a:t>DESPUES</a:t>
          </a:r>
          <a:endParaRPr lang="es-MX" dirty="0"/>
        </a:p>
      </dgm:t>
    </dgm:pt>
    <dgm:pt modelId="{81959E1B-7872-4CCB-B149-8505A202F664}" type="parTrans" cxnId="{594677D6-92FD-4712-BEC9-1131ACEC0FF3}">
      <dgm:prSet/>
      <dgm:spPr/>
      <dgm:t>
        <a:bodyPr/>
        <a:lstStyle/>
        <a:p>
          <a:endParaRPr lang="es-MX"/>
        </a:p>
      </dgm:t>
    </dgm:pt>
    <dgm:pt modelId="{4985A5BE-BB35-4D71-BF50-99485BF843B5}" type="sibTrans" cxnId="{594677D6-92FD-4712-BEC9-1131ACEC0FF3}">
      <dgm:prSet/>
      <dgm:spPr/>
      <dgm:t>
        <a:bodyPr/>
        <a:lstStyle/>
        <a:p>
          <a:endParaRPr lang="es-MX"/>
        </a:p>
      </dgm:t>
    </dgm:pt>
    <dgm:pt modelId="{161E4DCF-870E-44AB-93D1-39E6284FEC4F}">
      <dgm:prSet phldrT="[Texto]"/>
      <dgm:spPr/>
      <dgm:t>
        <a:bodyPr/>
        <a:lstStyle/>
        <a:p>
          <a:r>
            <a:rPr lang="es-MX" dirty="0" smtClean="0"/>
            <a:t>Revisión</a:t>
          </a:r>
          <a:endParaRPr lang="es-MX" dirty="0"/>
        </a:p>
      </dgm:t>
    </dgm:pt>
    <dgm:pt modelId="{8DE80BD0-8A50-4BAE-8E85-2D96B813ADB9}" type="parTrans" cxnId="{AFB9B664-C754-431A-8773-6914F647E924}">
      <dgm:prSet/>
      <dgm:spPr/>
      <dgm:t>
        <a:bodyPr/>
        <a:lstStyle/>
        <a:p>
          <a:endParaRPr lang="es-MX"/>
        </a:p>
      </dgm:t>
    </dgm:pt>
    <dgm:pt modelId="{FFFD8A93-6D1D-499F-A853-8F1209C7101A}" type="sibTrans" cxnId="{AFB9B664-C754-431A-8773-6914F647E924}">
      <dgm:prSet/>
      <dgm:spPr/>
      <dgm:t>
        <a:bodyPr/>
        <a:lstStyle/>
        <a:p>
          <a:endParaRPr lang="es-MX"/>
        </a:p>
      </dgm:t>
    </dgm:pt>
    <dgm:pt modelId="{1706E93A-0C73-429A-A470-E4346B30F28D}">
      <dgm:prSet phldrT="[Texto]"/>
      <dgm:spPr/>
      <dgm:t>
        <a:bodyPr/>
        <a:lstStyle/>
        <a:p>
          <a:r>
            <a:rPr lang="es-MX" dirty="0" smtClean="0"/>
            <a:t>Evaluación</a:t>
          </a:r>
          <a:endParaRPr lang="es-MX" dirty="0"/>
        </a:p>
      </dgm:t>
    </dgm:pt>
    <dgm:pt modelId="{EC2FD31A-A597-450E-89C5-1E29357C3C6F}" type="parTrans" cxnId="{68159ABC-7597-4975-B55B-1DEE45B388D8}">
      <dgm:prSet/>
      <dgm:spPr/>
      <dgm:t>
        <a:bodyPr/>
        <a:lstStyle/>
        <a:p>
          <a:endParaRPr lang="es-MX"/>
        </a:p>
      </dgm:t>
    </dgm:pt>
    <dgm:pt modelId="{A7F04B41-1B37-44C4-AFA0-AB42FE894AC1}" type="sibTrans" cxnId="{68159ABC-7597-4975-B55B-1DEE45B388D8}">
      <dgm:prSet/>
      <dgm:spPr/>
      <dgm:t>
        <a:bodyPr/>
        <a:lstStyle/>
        <a:p>
          <a:endParaRPr lang="es-MX"/>
        </a:p>
      </dgm:t>
    </dgm:pt>
    <dgm:pt modelId="{E61997F1-4D7B-4AEA-A898-2ADF5D8DDB10}" type="pres">
      <dgm:prSet presAssocID="{B65F9503-0DDD-4D52-AB60-CB28BF23ED59}" presName="theList" presStyleCnt="0">
        <dgm:presLayoutVars>
          <dgm:dir/>
          <dgm:animLvl val="lvl"/>
          <dgm:resizeHandles val="exact"/>
        </dgm:presLayoutVars>
      </dgm:prSet>
      <dgm:spPr/>
    </dgm:pt>
    <dgm:pt modelId="{0911D60B-BD42-4126-9003-B2BA81131A31}" type="pres">
      <dgm:prSet presAssocID="{9AD7FAF1-A9ED-4E11-A81A-41AFD50FFB9C}" presName="compNode" presStyleCnt="0"/>
      <dgm:spPr/>
    </dgm:pt>
    <dgm:pt modelId="{339A2D32-5527-4EB9-A7C6-EEBA45FCC658}" type="pres">
      <dgm:prSet presAssocID="{9AD7FAF1-A9ED-4E11-A81A-41AFD50FFB9C}" presName="noGeometry" presStyleCnt="0"/>
      <dgm:spPr/>
    </dgm:pt>
    <dgm:pt modelId="{3E7B85D4-7F59-4A87-A874-B24F798C124B}" type="pres">
      <dgm:prSet presAssocID="{9AD7FAF1-A9ED-4E11-A81A-41AFD50FFB9C}" presName="childTextVisible" presStyleLbl="bgAccFollowNode1" presStyleIdx="0" presStyleCnt="3">
        <dgm:presLayoutVars>
          <dgm:bulletEnabled val="1"/>
        </dgm:presLayoutVars>
      </dgm:prSet>
      <dgm:spPr/>
    </dgm:pt>
    <dgm:pt modelId="{50636CC0-3877-4E11-B560-71ABFB36C9E8}" type="pres">
      <dgm:prSet presAssocID="{9AD7FAF1-A9ED-4E11-A81A-41AFD50FFB9C}" presName="childTextHidden" presStyleLbl="bgAccFollowNode1" presStyleIdx="0" presStyleCnt="3"/>
      <dgm:spPr/>
    </dgm:pt>
    <dgm:pt modelId="{BDD97D87-6BE7-47AA-A8A1-9CFAAC037223}" type="pres">
      <dgm:prSet presAssocID="{9AD7FAF1-A9ED-4E11-A81A-41AFD50FFB9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6006D1CF-14E5-430C-8B69-5DEC9711E8A1}" type="pres">
      <dgm:prSet presAssocID="{9AD7FAF1-A9ED-4E11-A81A-41AFD50FFB9C}" presName="aSpace" presStyleCnt="0"/>
      <dgm:spPr/>
    </dgm:pt>
    <dgm:pt modelId="{F82A8185-4803-4394-831E-9D3009B402F0}" type="pres">
      <dgm:prSet presAssocID="{CE31FC05-F703-4B1B-B825-0B3F20619794}" presName="compNode" presStyleCnt="0"/>
      <dgm:spPr/>
    </dgm:pt>
    <dgm:pt modelId="{62AB9377-FD55-4452-96F4-FB66A7E67BF2}" type="pres">
      <dgm:prSet presAssocID="{CE31FC05-F703-4B1B-B825-0B3F20619794}" presName="noGeometry" presStyleCnt="0"/>
      <dgm:spPr/>
    </dgm:pt>
    <dgm:pt modelId="{1987402F-426B-417D-BCAD-D2A3990BD4D1}" type="pres">
      <dgm:prSet presAssocID="{CE31FC05-F703-4B1B-B825-0B3F20619794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014D2F-A3DA-4693-A87F-AB723139E7FF}" type="pres">
      <dgm:prSet presAssocID="{CE31FC05-F703-4B1B-B825-0B3F20619794}" presName="childTextHidden" presStyleLbl="bgAccFollowNode1" presStyleIdx="1" presStyleCnt="3"/>
      <dgm:spPr/>
      <dgm:t>
        <a:bodyPr/>
        <a:lstStyle/>
        <a:p>
          <a:endParaRPr lang="es-MX"/>
        </a:p>
      </dgm:t>
    </dgm:pt>
    <dgm:pt modelId="{46C3126A-52DB-4C5D-918F-3BCCFC623D3F}" type="pres">
      <dgm:prSet presAssocID="{CE31FC05-F703-4B1B-B825-0B3F20619794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B35835D3-7ED8-4CB5-9237-B1D5F35243B6}" type="pres">
      <dgm:prSet presAssocID="{CE31FC05-F703-4B1B-B825-0B3F20619794}" presName="aSpace" presStyleCnt="0"/>
      <dgm:spPr/>
    </dgm:pt>
    <dgm:pt modelId="{1B062148-B815-49DE-A475-F51E54914597}" type="pres">
      <dgm:prSet presAssocID="{7F572690-52C7-4A29-935B-2C49BEF6C5CD}" presName="compNode" presStyleCnt="0"/>
      <dgm:spPr/>
    </dgm:pt>
    <dgm:pt modelId="{C029E890-24A2-4AD0-BF2E-52677669C7D2}" type="pres">
      <dgm:prSet presAssocID="{7F572690-52C7-4A29-935B-2C49BEF6C5CD}" presName="noGeometry" presStyleCnt="0"/>
      <dgm:spPr/>
    </dgm:pt>
    <dgm:pt modelId="{42DE44EC-8C29-4E9D-BAC2-C747B532B197}" type="pres">
      <dgm:prSet presAssocID="{7F572690-52C7-4A29-935B-2C49BEF6C5CD}" presName="childTextVisible" presStyleLbl="bgAccFollowNode1" presStyleIdx="2" presStyleCnt="3">
        <dgm:presLayoutVars>
          <dgm:bulletEnabled val="1"/>
        </dgm:presLayoutVars>
      </dgm:prSet>
      <dgm:spPr/>
    </dgm:pt>
    <dgm:pt modelId="{79ED96A3-4EA5-4C46-B276-4596DD02B72D}" type="pres">
      <dgm:prSet presAssocID="{7F572690-52C7-4A29-935B-2C49BEF6C5CD}" presName="childTextHidden" presStyleLbl="bgAccFollowNode1" presStyleIdx="2" presStyleCnt="3"/>
      <dgm:spPr/>
    </dgm:pt>
    <dgm:pt modelId="{E1D6E3B2-0404-4F5D-B523-19DD508D8AF1}" type="pres">
      <dgm:prSet presAssocID="{7F572690-52C7-4A29-935B-2C49BEF6C5CD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7BFDA124-48E5-4242-BBDB-672DAB2F4292}" srcId="{CE31FC05-F703-4B1B-B825-0B3F20619794}" destId="{A80895D2-6585-481F-9527-83C032CB2448}" srcOrd="0" destOrd="0" parTransId="{9BFE99CE-4062-42D5-A5DC-6A8C36344E36}" sibTransId="{2302B368-A027-48DE-9406-4169D1A73587}"/>
    <dgm:cxn modelId="{35B20BFC-2524-43C1-AE9D-D41F17220849}" type="presOf" srcId="{1706E93A-0C73-429A-A470-E4346B30F28D}" destId="{79ED96A3-4EA5-4C46-B276-4596DD02B72D}" srcOrd="1" destOrd="1" presId="urn:microsoft.com/office/officeart/2005/8/layout/hProcess6"/>
    <dgm:cxn modelId="{A3F54FB8-29BF-4966-A633-66340594A92D}" srcId="{B65F9503-0DDD-4D52-AB60-CB28BF23ED59}" destId="{CE31FC05-F703-4B1B-B825-0B3F20619794}" srcOrd="1" destOrd="0" parTransId="{869FAC4E-093C-43ED-AD80-F9D0507E7764}" sibTransId="{AC3F5DFF-38FC-421B-8CAA-B9D900A79A5C}"/>
    <dgm:cxn modelId="{5E4B9643-1CCD-4E3D-8875-3A0B875EF67C}" type="presOf" srcId="{17C90DBF-09CF-4CC6-A04C-916E18E4E8FA}" destId="{3E7B85D4-7F59-4A87-A874-B24F798C124B}" srcOrd="0" destOrd="1" presId="urn:microsoft.com/office/officeart/2005/8/layout/hProcess6"/>
    <dgm:cxn modelId="{78D6C014-4BC8-42F8-A9EF-E5F5D908D9D1}" type="presOf" srcId="{17C90DBF-09CF-4CC6-A04C-916E18E4E8FA}" destId="{50636CC0-3877-4E11-B560-71ABFB36C9E8}" srcOrd="1" destOrd="1" presId="urn:microsoft.com/office/officeart/2005/8/layout/hProcess6"/>
    <dgm:cxn modelId="{93E83DF7-580E-4AD8-8837-D704CBD1ACA9}" type="presOf" srcId="{161E4DCF-870E-44AB-93D1-39E6284FEC4F}" destId="{42DE44EC-8C29-4E9D-BAC2-C747B532B197}" srcOrd="0" destOrd="0" presId="urn:microsoft.com/office/officeart/2005/8/layout/hProcess6"/>
    <dgm:cxn modelId="{9524591D-4BD3-470F-871A-0090F59B0F98}" type="presOf" srcId="{E488ACE4-E6E3-4EED-B8A7-F726DBA418B8}" destId="{50636CC0-3877-4E11-B560-71ABFB36C9E8}" srcOrd="1" destOrd="0" presId="urn:microsoft.com/office/officeart/2005/8/layout/hProcess6"/>
    <dgm:cxn modelId="{13623504-E1C7-4576-BAB1-0AA8C6654E13}" srcId="{B65F9503-0DDD-4D52-AB60-CB28BF23ED59}" destId="{9AD7FAF1-A9ED-4E11-A81A-41AFD50FFB9C}" srcOrd="0" destOrd="0" parTransId="{52143C90-FE12-413B-B4CD-CA41B557CF04}" sibTransId="{DF61D07D-34C2-4645-83D6-049D655CB78C}"/>
    <dgm:cxn modelId="{67156EC6-1054-41FB-9779-DE134240E44C}" srcId="{9AD7FAF1-A9ED-4E11-A81A-41AFD50FFB9C}" destId="{E488ACE4-E6E3-4EED-B8A7-F726DBA418B8}" srcOrd="0" destOrd="0" parTransId="{62DF8D58-E58D-4082-900E-D748419ABF80}" sibTransId="{BE61ABFD-C42E-4A4C-85B5-248098A59071}"/>
    <dgm:cxn modelId="{2B905EB7-409E-4F1D-9E3B-EF14102EA952}" type="presOf" srcId="{A80895D2-6585-481F-9527-83C032CB2448}" destId="{1987402F-426B-417D-BCAD-D2A3990BD4D1}" srcOrd="0" destOrd="0" presId="urn:microsoft.com/office/officeart/2005/8/layout/hProcess6"/>
    <dgm:cxn modelId="{20E7B489-21FD-45BC-96E3-55C52C6DFD14}" type="presOf" srcId="{DA19E9C4-B24D-424A-840C-2075BF1DA969}" destId="{7A014D2F-A3DA-4693-A87F-AB723139E7FF}" srcOrd="1" destOrd="1" presId="urn:microsoft.com/office/officeart/2005/8/layout/hProcess6"/>
    <dgm:cxn modelId="{629035C9-7BCD-4848-AC62-220BF1381AF5}" type="presOf" srcId="{9AD7FAF1-A9ED-4E11-A81A-41AFD50FFB9C}" destId="{BDD97D87-6BE7-47AA-A8A1-9CFAAC037223}" srcOrd="0" destOrd="0" presId="urn:microsoft.com/office/officeart/2005/8/layout/hProcess6"/>
    <dgm:cxn modelId="{594677D6-92FD-4712-BEC9-1131ACEC0FF3}" srcId="{B65F9503-0DDD-4D52-AB60-CB28BF23ED59}" destId="{7F572690-52C7-4A29-935B-2C49BEF6C5CD}" srcOrd="2" destOrd="0" parTransId="{81959E1B-7872-4CCB-B149-8505A202F664}" sibTransId="{4985A5BE-BB35-4D71-BF50-99485BF843B5}"/>
    <dgm:cxn modelId="{4CFC8590-3600-4749-B84D-24642A72FD48}" type="presOf" srcId="{1706E93A-0C73-429A-A470-E4346B30F28D}" destId="{42DE44EC-8C29-4E9D-BAC2-C747B532B197}" srcOrd="0" destOrd="1" presId="urn:microsoft.com/office/officeart/2005/8/layout/hProcess6"/>
    <dgm:cxn modelId="{AFB9B664-C754-431A-8773-6914F647E924}" srcId="{7F572690-52C7-4A29-935B-2C49BEF6C5CD}" destId="{161E4DCF-870E-44AB-93D1-39E6284FEC4F}" srcOrd="0" destOrd="0" parTransId="{8DE80BD0-8A50-4BAE-8E85-2D96B813ADB9}" sibTransId="{FFFD8A93-6D1D-499F-A853-8F1209C7101A}"/>
    <dgm:cxn modelId="{BDADDC79-98FB-4C37-9A13-AA79C69E9751}" type="presOf" srcId="{161E4DCF-870E-44AB-93D1-39E6284FEC4F}" destId="{79ED96A3-4EA5-4C46-B276-4596DD02B72D}" srcOrd="1" destOrd="0" presId="urn:microsoft.com/office/officeart/2005/8/layout/hProcess6"/>
    <dgm:cxn modelId="{859B842E-1724-4374-BABC-8687222AF4F0}" srcId="{CE31FC05-F703-4B1B-B825-0B3F20619794}" destId="{DA19E9C4-B24D-424A-840C-2075BF1DA969}" srcOrd="1" destOrd="0" parTransId="{BCF7D769-2219-409A-B62D-B6F41F452DD5}" sibTransId="{7A115AE4-053D-46F1-BBC0-7AE83F0542D3}"/>
    <dgm:cxn modelId="{9C3F0CBA-3FB1-4DBC-8ABE-3A22569106F1}" type="presOf" srcId="{E488ACE4-E6E3-4EED-B8A7-F726DBA418B8}" destId="{3E7B85D4-7F59-4A87-A874-B24F798C124B}" srcOrd="0" destOrd="0" presId="urn:microsoft.com/office/officeart/2005/8/layout/hProcess6"/>
    <dgm:cxn modelId="{F95F6B06-6EE4-4885-AF74-DDB37BC454F9}" type="presOf" srcId="{B65F9503-0DDD-4D52-AB60-CB28BF23ED59}" destId="{E61997F1-4D7B-4AEA-A898-2ADF5D8DDB10}" srcOrd="0" destOrd="0" presId="urn:microsoft.com/office/officeart/2005/8/layout/hProcess6"/>
    <dgm:cxn modelId="{13F0E2C2-09EB-4386-85D5-704FD141E369}" srcId="{9AD7FAF1-A9ED-4E11-A81A-41AFD50FFB9C}" destId="{17C90DBF-09CF-4CC6-A04C-916E18E4E8FA}" srcOrd="1" destOrd="0" parTransId="{68AE57E4-15E9-40C3-8093-675E52B1CB53}" sibTransId="{FCF81480-6CDB-4FBC-9D54-C39B6437BD83}"/>
    <dgm:cxn modelId="{68159ABC-7597-4975-B55B-1DEE45B388D8}" srcId="{7F572690-52C7-4A29-935B-2C49BEF6C5CD}" destId="{1706E93A-0C73-429A-A470-E4346B30F28D}" srcOrd="1" destOrd="0" parTransId="{EC2FD31A-A597-450E-89C5-1E29357C3C6F}" sibTransId="{A7F04B41-1B37-44C4-AFA0-AB42FE894AC1}"/>
    <dgm:cxn modelId="{538741CB-C890-40F2-9EEA-50D1DC01A916}" type="presOf" srcId="{7F572690-52C7-4A29-935B-2C49BEF6C5CD}" destId="{E1D6E3B2-0404-4F5D-B523-19DD508D8AF1}" srcOrd="0" destOrd="0" presId="urn:microsoft.com/office/officeart/2005/8/layout/hProcess6"/>
    <dgm:cxn modelId="{A01876FB-C79D-4E44-86C8-A0F8D4CC9B3C}" type="presOf" srcId="{CE31FC05-F703-4B1B-B825-0B3F20619794}" destId="{46C3126A-52DB-4C5D-918F-3BCCFC623D3F}" srcOrd="0" destOrd="0" presId="urn:microsoft.com/office/officeart/2005/8/layout/hProcess6"/>
    <dgm:cxn modelId="{3E5829DB-C838-458B-9939-8DCAE709A2F3}" type="presOf" srcId="{A80895D2-6585-481F-9527-83C032CB2448}" destId="{7A014D2F-A3DA-4693-A87F-AB723139E7FF}" srcOrd="1" destOrd="0" presId="urn:microsoft.com/office/officeart/2005/8/layout/hProcess6"/>
    <dgm:cxn modelId="{E4C53E7C-1445-4542-8A3D-041E2D14A858}" type="presOf" srcId="{DA19E9C4-B24D-424A-840C-2075BF1DA969}" destId="{1987402F-426B-417D-BCAD-D2A3990BD4D1}" srcOrd="0" destOrd="1" presId="urn:microsoft.com/office/officeart/2005/8/layout/hProcess6"/>
    <dgm:cxn modelId="{C9CA7AED-9C99-4137-89F7-E2C9712E6E45}" type="presParOf" srcId="{E61997F1-4D7B-4AEA-A898-2ADF5D8DDB10}" destId="{0911D60B-BD42-4126-9003-B2BA81131A31}" srcOrd="0" destOrd="0" presId="urn:microsoft.com/office/officeart/2005/8/layout/hProcess6"/>
    <dgm:cxn modelId="{B7A60C5A-DBBD-48FC-B2EB-C929D400D638}" type="presParOf" srcId="{0911D60B-BD42-4126-9003-B2BA81131A31}" destId="{339A2D32-5527-4EB9-A7C6-EEBA45FCC658}" srcOrd="0" destOrd="0" presId="urn:microsoft.com/office/officeart/2005/8/layout/hProcess6"/>
    <dgm:cxn modelId="{F4E331CB-66E6-4A57-A13E-C309F98CEE2B}" type="presParOf" srcId="{0911D60B-BD42-4126-9003-B2BA81131A31}" destId="{3E7B85D4-7F59-4A87-A874-B24F798C124B}" srcOrd="1" destOrd="0" presId="urn:microsoft.com/office/officeart/2005/8/layout/hProcess6"/>
    <dgm:cxn modelId="{D1A93D9D-E5AC-4FAA-AC11-B663783E381E}" type="presParOf" srcId="{0911D60B-BD42-4126-9003-B2BA81131A31}" destId="{50636CC0-3877-4E11-B560-71ABFB36C9E8}" srcOrd="2" destOrd="0" presId="urn:microsoft.com/office/officeart/2005/8/layout/hProcess6"/>
    <dgm:cxn modelId="{B8F90C21-271D-45E1-835A-14EB5869638A}" type="presParOf" srcId="{0911D60B-BD42-4126-9003-B2BA81131A31}" destId="{BDD97D87-6BE7-47AA-A8A1-9CFAAC037223}" srcOrd="3" destOrd="0" presId="urn:microsoft.com/office/officeart/2005/8/layout/hProcess6"/>
    <dgm:cxn modelId="{0A8DFD0C-DC43-451D-9878-6EAAF37B6129}" type="presParOf" srcId="{E61997F1-4D7B-4AEA-A898-2ADF5D8DDB10}" destId="{6006D1CF-14E5-430C-8B69-5DEC9711E8A1}" srcOrd="1" destOrd="0" presId="urn:microsoft.com/office/officeart/2005/8/layout/hProcess6"/>
    <dgm:cxn modelId="{E3509E01-2943-4991-A003-ED12597E4640}" type="presParOf" srcId="{E61997F1-4D7B-4AEA-A898-2ADF5D8DDB10}" destId="{F82A8185-4803-4394-831E-9D3009B402F0}" srcOrd="2" destOrd="0" presId="urn:microsoft.com/office/officeart/2005/8/layout/hProcess6"/>
    <dgm:cxn modelId="{9CE3EAE9-1C74-4E57-B4B2-C86938E22DD8}" type="presParOf" srcId="{F82A8185-4803-4394-831E-9D3009B402F0}" destId="{62AB9377-FD55-4452-96F4-FB66A7E67BF2}" srcOrd="0" destOrd="0" presId="urn:microsoft.com/office/officeart/2005/8/layout/hProcess6"/>
    <dgm:cxn modelId="{C8886DFE-BB53-4679-8D3F-F8FB9334D380}" type="presParOf" srcId="{F82A8185-4803-4394-831E-9D3009B402F0}" destId="{1987402F-426B-417D-BCAD-D2A3990BD4D1}" srcOrd="1" destOrd="0" presId="urn:microsoft.com/office/officeart/2005/8/layout/hProcess6"/>
    <dgm:cxn modelId="{69AD876C-0158-46B5-AAFC-8A4E8D8F367E}" type="presParOf" srcId="{F82A8185-4803-4394-831E-9D3009B402F0}" destId="{7A014D2F-A3DA-4693-A87F-AB723139E7FF}" srcOrd="2" destOrd="0" presId="urn:microsoft.com/office/officeart/2005/8/layout/hProcess6"/>
    <dgm:cxn modelId="{E249C62A-7FD7-498F-9461-20D6E94CD09B}" type="presParOf" srcId="{F82A8185-4803-4394-831E-9D3009B402F0}" destId="{46C3126A-52DB-4C5D-918F-3BCCFC623D3F}" srcOrd="3" destOrd="0" presId="urn:microsoft.com/office/officeart/2005/8/layout/hProcess6"/>
    <dgm:cxn modelId="{A546F140-53FD-4FE3-B042-3FBC830DA374}" type="presParOf" srcId="{E61997F1-4D7B-4AEA-A898-2ADF5D8DDB10}" destId="{B35835D3-7ED8-4CB5-9237-B1D5F35243B6}" srcOrd="3" destOrd="0" presId="urn:microsoft.com/office/officeart/2005/8/layout/hProcess6"/>
    <dgm:cxn modelId="{71AF00E0-BF81-4244-8637-F51735E4EFFF}" type="presParOf" srcId="{E61997F1-4D7B-4AEA-A898-2ADF5D8DDB10}" destId="{1B062148-B815-49DE-A475-F51E54914597}" srcOrd="4" destOrd="0" presId="urn:microsoft.com/office/officeart/2005/8/layout/hProcess6"/>
    <dgm:cxn modelId="{33A8CDE6-45AB-4F8A-B07A-DC284676ADDA}" type="presParOf" srcId="{1B062148-B815-49DE-A475-F51E54914597}" destId="{C029E890-24A2-4AD0-BF2E-52677669C7D2}" srcOrd="0" destOrd="0" presId="urn:microsoft.com/office/officeart/2005/8/layout/hProcess6"/>
    <dgm:cxn modelId="{62363E24-6A33-4F05-9E37-25204295A45B}" type="presParOf" srcId="{1B062148-B815-49DE-A475-F51E54914597}" destId="{42DE44EC-8C29-4E9D-BAC2-C747B532B197}" srcOrd="1" destOrd="0" presId="urn:microsoft.com/office/officeart/2005/8/layout/hProcess6"/>
    <dgm:cxn modelId="{A431040B-1537-435C-B0E8-DA39162C8AB4}" type="presParOf" srcId="{1B062148-B815-49DE-A475-F51E54914597}" destId="{79ED96A3-4EA5-4C46-B276-4596DD02B72D}" srcOrd="2" destOrd="0" presId="urn:microsoft.com/office/officeart/2005/8/layout/hProcess6"/>
    <dgm:cxn modelId="{0F48962B-7630-418A-954F-5B8ECAE451BC}" type="presParOf" srcId="{1B062148-B815-49DE-A475-F51E54914597}" destId="{E1D6E3B2-0404-4F5D-B523-19DD508D8AF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30B2861-97AB-4D7B-8BB6-CFA994E29BC0}" type="doc">
      <dgm:prSet loTypeId="urn:microsoft.com/office/officeart/2005/8/layout/cycle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60E09991-C11A-49E4-A3B4-4BDB9D2EABB7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1" action="ppaction://hlinksldjump"/>
            </a:rPr>
            <a:t>Revisar</a:t>
          </a:r>
          <a:endParaRPr lang="es-MX" dirty="0"/>
        </a:p>
      </dgm:t>
    </dgm:pt>
    <dgm:pt modelId="{67E1B725-EBC2-4E22-A9DA-F555D3EEF595}" type="parTrans" cxnId="{5CC2E8F7-3646-4196-B969-97D0A8A01690}">
      <dgm:prSet/>
      <dgm:spPr/>
      <dgm:t>
        <a:bodyPr/>
        <a:lstStyle/>
        <a:p>
          <a:endParaRPr lang="es-MX"/>
        </a:p>
      </dgm:t>
    </dgm:pt>
    <dgm:pt modelId="{F5C7C947-A94C-4046-83DB-8EE952A531DF}" type="sibTrans" cxnId="{5CC2E8F7-3646-4196-B969-97D0A8A01690}">
      <dgm:prSet/>
      <dgm:spPr/>
      <dgm:t>
        <a:bodyPr/>
        <a:lstStyle/>
        <a:p>
          <a:endParaRPr lang="es-MX"/>
        </a:p>
      </dgm:t>
    </dgm:pt>
    <dgm:pt modelId="{4C144027-D597-4D29-8498-4E612C16A330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2" action="ppaction://hlinksldjump"/>
            </a:rPr>
            <a:t>Planificar</a:t>
          </a:r>
          <a:endParaRPr lang="es-MX" dirty="0"/>
        </a:p>
      </dgm:t>
    </dgm:pt>
    <dgm:pt modelId="{3CD423BD-40A6-440C-9F1F-6F1D67303BE6}" type="parTrans" cxnId="{BA5C915C-7263-4CEC-9254-E6799B136136}">
      <dgm:prSet/>
      <dgm:spPr/>
      <dgm:t>
        <a:bodyPr/>
        <a:lstStyle/>
        <a:p>
          <a:endParaRPr lang="es-MX"/>
        </a:p>
      </dgm:t>
    </dgm:pt>
    <dgm:pt modelId="{E7C67E00-1609-4470-AE29-8A85C498A386}" type="sibTrans" cxnId="{BA5C915C-7263-4CEC-9254-E6799B136136}">
      <dgm:prSet/>
      <dgm:spPr/>
      <dgm:t>
        <a:bodyPr/>
        <a:lstStyle/>
        <a:p>
          <a:endParaRPr lang="es-MX"/>
        </a:p>
      </dgm:t>
    </dgm:pt>
    <dgm:pt modelId="{E028725E-EA32-427A-AD41-262C655EB954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3" action="ppaction://hlinksldjump"/>
            </a:rPr>
            <a:t>Ejecutar</a:t>
          </a:r>
          <a:endParaRPr lang="es-MX" dirty="0"/>
        </a:p>
      </dgm:t>
    </dgm:pt>
    <dgm:pt modelId="{E5380757-09B9-412B-B3D1-4D741F229283}" type="parTrans" cxnId="{4B3CCCB8-08B4-41A4-B00A-9A49EBFB6321}">
      <dgm:prSet/>
      <dgm:spPr/>
      <dgm:t>
        <a:bodyPr/>
        <a:lstStyle/>
        <a:p>
          <a:endParaRPr lang="es-MX"/>
        </a:p>
      </dgm:t>
    </dgm:pt>
    <dgm:pt modelId="{AA431226-0DF4-4C3A-83ED-1EC4CDE3F85F}" type="sibTrans" cxnId="{4B3CCCB8-08B4-41A4-B00A-9A49EBFB6321}">
      <dgm:prSet/>
      <dgm:spPr/>
      <dgm:t>
        <a:bodyPr/>
        <a:lstStyle/>
        <a:p>
          <a:endParaRPr lang="es-MX"/>
        </a:p>
      </dgm:t>
    </dgm:pt>
    <dgm:pt modelId="{43DA1357-1B01-47C0-8307-02FBCF9F1CD8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4" action="ppaction://hlinksldjump"/>
            </a:rPr>
            <a:t>Evaluar</a:t>
          </a:r>
          <a:endParaRPr lang="es-MX" dirty="0"/>
        </a:p>
      </dgm:t>
    </dgm:pt>
    <dgm:pt modelId="{DFFCEF62-E30B-4A09-98F3-06D14B986B1E}" type="parTrans" cxnId="{9F178182-BB60-4A07-8267-86FB17C07C74}">
      <dgm:prSet/>
      <dgm:spPr/>
      <dgm:t>
        <a:bodyPr/>
        <a:lstStyle/>
        <a:p>
          <a:endParaRPr lang="es-MX"/>
        </a:p>
      </dgm:t>
    </dgm:pt>
    <dgm:pt modelId="{AA9C24FA-2020-4D1F-BC4E-9DCB3169FAD8}" type="sibTrans" cxnId="{9F178182-BB60-4A07-8267-86FB17C07C74}">
      <dgm:prSet/>
      <dgm:spPr/>
      <dgm:t>
        <a:bodyPr/>
        <a:lstStyle/>
        <a:p>
          <a:endParaRPr lang="es-MX"/>
        </a:p>
      </dgm:t>
    </dgm:pt>
    <dgm:pt modelId="{069E7CE9-33FB-468F-8339-CCB396A3FEC4}">
      <dgm:prSet phldrT="[Texto]"/>
      <dgm:spPr/>
      <dgm:t>
        <a:bodyPr/>
        <a:lstStyle/>
        <a:p>
          <a:r>
            <a:rPr lang="es-MX" dirty="0" smtClean="0">
              <a:hlinkClick xmlns:r="http://schemas.openxmlformats.org/officeDocument/2006/relationships" r:id="rId5" action="ppaction://hlinksldjump"/>
            </a:rPr>
            <a:t>Transferir</a:t>
          </a:r>
          <a:endParaRPr lang="es-MX" dirty="0"/>
        </a:p>
      </dgm:t>
    </dgm:pt>
    <dgm:pt modelId="{8228AAA8-2D25-48BA-A48A-D16723A0884B}" type="parTrans" cxnId="{1AA20E50-C945-4068-884A-56C782DB0E85}">
      <dgm:prSet/>
      <dgm:spPr/>
      <dgm:t>
        <a:bodyPr/>
        <a:lstStyle/>
        <a:p>
          <a:endParaRPr lang="es-MX"/>
        </a:p>
      </dgm:t>
    </dgm:pt>
    <dgm:pt modelId="{B9D87FF3-0295-47EB-9619-A816F1AD26EF}" type="sibTrans" cxnId="{1AA20E50-C945-4068-884A-56C782DB0E85}">
      <dgm:prSet/>
      <dgm:spPr/>
      <dgm:t>
        <a:bodyPr/>
        <a:lstStyle/>
        <a:p>
          <a:endParaRPr lang="es-MX"/>
        </a:p>
      </dgm:t>
    </dgm:pt>
    <dgm:pt modelId="{57AC125F-C007-48C9-BCE5-903A896F513C}" type="pres">
      <dgm:prSet presAssocID="{030B2861-97AB-4D7B-8BB6-CFA994E29BC0}" presName="cycle" presStyleCnt="0">
        <dgm:presLayoutVars>
          <dgm:dir/>
          <dgm:resizeHandles val="exact"/>
        </dgm:presLayoutVars>
      </dgm:prSet>
      <dgm:spPr/>
    </dgm:pt>
    <dgm:pt modelId="{CFECACD1-DE00-42C5-A3F7-91A05D66EF0F}" type="pres">
      <dgm:prSet presAssocID="{60E09991-C11A-49E4-A3B4-4BDB9D2EABB7}" presName="dummy" presStyleCnt="0"/>
      <dgm:spPr/>
    </dgm:pt>
    <dgm:pt modelId="{82A4D31B-4408-467A-B7E3-DF00DA18183E}" type="pres">
      <dgm:prSet presAssocID="{60E09991-C11A-49E4-A3B4-4BDB9D2EABB7}" presName="node" presStyleLbl="revTx" presStyleIdx="0" presStyleCnt="5">
        <dgm:presLayoutVars>
          <dgm:bulletEnabled val="1"/>
        </dgm:presLayoutVars>
      </dgm:prSet>
      <dgm:spPr/>
    </dgm:pt>
    <dgm:pt modelId="{1943574A-B013-46A5-97AF-5DF9EA01C9E4}" type="pres">
      <dgm:prSet presAssocID="{F5C7C947-A94C-4046-83DB-8EE952A531DF}" presName="sibTrans" presStyleLbl="node1" presStyleIdx="0" presStyleCnt="5"/>
      <dgm:spPr/>
    </dgm:pt>
    <dgm:pt modelId="{914164D2-74A6-494F-A0AE-6F02128D7764}" type="pres">
      <dgm:prSet presAssocID="{4C144027-D597-4D29-8498-4E612C16A330}" presName="dummy" presStyleCnt="0"/>
      <dgm:spPr/>
    </dgm:pt>
    <dgm:pt modelId="{F4B2C156-629D-4696-B926-B6D76ABC83B2}" type="pres">
      <dgm:prSet presAssocID="{4C144027-D597-4D29-8498-4E612C16A330}" presName="node" presStyleLbl="revTx" presStyleIdx="1" presStyleCnt="5">
        <dgm:presLayoutVars>
          <dgm:bulletEnabled val="1"/>
        </dgm:presLayoutVars>
      </dgm:prSet>
      <dgm:spPr/>
    </dgm:pt>
    <dgm:pt modelId="{E718CD96-7466-46C3-89A0-554B03B21E9E}" type="pres">
      <dgm:prSet presAssocID="{E7C67E00-1609-4470-AE29-8A85C498A386}" presName="sibTrans" presStyleLbl="node1" presStyleIdx="1" presStyleCnt="5"/>
      <dgm:spPr/>
    </dgm:pt>
    <dgm:pt modelId="{F78EC69E-F707-478B-86C2-98FE30795523}" type="pres">
      <dgm:prSet presAssocID="{E028725E-EA32-427A-AD41-262C655EB954}" presName="dummy" presStyleCnt="0"/>
      <dgm:spPr/>
    </dgm:pt>
    <dgm:pt modelId="{93C27330-6DF6-407E-8562-C86086EA0974}" type="pres">
      <dgm:prSet presAssocID="{E028725E-EA32-427A-AD41-262C655EB954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B1D759-B836-487E-A2F7-AD74102CCA83}" type="pres">
      <dgm:prSet presAssocID="{AA431226-0DF4-4C3A-83ED-1EC4CDE3F85F}" presName="sibTrans" presStyleLbl="node1" presStyleIdx="2" presStyleCnt="5"/>
      <dgm:spPr/>
    </dgm:pt>
    <dgm:pt modelId="{0D497CC6-24E5-4A25-A877-4475BC1EC436}" type="pres">
      <dgm:prSet presAssocID="{43DA1357-1B01-47C0-8307-02FBCF9F1CD8}" presName="dummy" presStyleCnt="0"/>
      <dgm:spPr/>
    </dgm:pt>
    <dgm:pt modelId="{48E99695-8F8A-4E53-B603-8C20A75B1C56}" type="pres">
      <dgm:prSet presAssocID="{43DA1357-1B01-47C0-8307-02FBCF9F1CD8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EC1C4B-C446-4CDD-AE38-4AF7EBEFB3F2}" type="pres">
      <dgm:prSet presAssocID="{AA9C24FA-2020-4D1F-BC4E-9DCB3169FAD8}" presName="sibTrans" presStyleLbl="node1" presStyleIdx="3" presStyleCnt="5"/>
      <dgm:spPr/>
    </dgm:pt>
    <dgm:pt modelId="{EA68254E-8A14-4F50-A35C-682E0E097685}" type="pres">
      <dgm:prSet presAssocID="{069E7CE9-33FB-468F-8339-CCB396A3FEC4}" presName="dummy" presStyleCnt="0"/>
      <dgm:spPr/>
    </dgm:pt>
    <dgm:pt modelId="{3A28AFA5-7EEB-447D-AC40-56C4ECFC52E8}" type="pres">
      <dgm:prSet presAssocID="{069E7CE9-33FB-468F-8339-CCB396A3FEC4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C90DC7-9C6A-48E8-A5D7-F3E354898137}" type="pres">
      <dgm:prSet presAssocID="{B9D87FF3-0295-47EB-9619-A816F1AD26EF}" presName="sibTrans" presStyleLbl="node1" presStyleIdx="4" presStyleCnt="5"/>
      <dgm:spPr/>
    </dgm:pt>
  </dgm:ptLst>
  <dgm:cxnLst>
    <dgm:cxn modelId="{4A98CC18-2E21-4EFE-AB73-C5A45A592FD4}" type="presOf" srcId="{030B2861-97AB-4D7B-8BB6-CFA994E29BC0}" destId="{57AC125F-C007-48C9-BCE5-903A896F513C}" srcOrd="0" destOrd="0" presId="urn:microsoft.com/office/officeart/2005/8/layout/cycle1"/>
    <dgm:cxn modelId="{CAFF5F10-8239-4B34-8F1F-5C3BD4F1FC6B}" type="presOf" srcId="{B9D87FF3-0295-47EB-9619-A816F1AD26EF}" destId="{88C90DC7-9C6A-48E8-A5D7-F3E354898137}" srcOrd="0" destOrd="0" presId="urn:microsoft.com/office/officeart/2005/8/layout/cycle1"/>
    <dgm:cxn modelId="{1AA20E50-C945-4068-884A-56C782DB0E85}" srcId="{030B2861-97AB-4D7B-8BB6-CFA994E29BC0}" destId="{069E7CE9-33FB-468F-8339-CCB396A3FEC4}" srcOrd="4" destOrd="0" parTransId="{8228AAA8-2D25-48BA-A48A-D16723A0884B}" sibTransId="{B9D87FF3-0295-47EB-9619-A816F1AD26EF}"/>
    <dgm:cxn modelId="{5CC2E8F7-3646-4196-B969-97D0A8A01690}" srcId="{030B2861-97AB-4D7B-8BB6-CFA994E29BC0}" destId="{60E09991-C11A-49E4-A3B4-4BDB9D2EABB7}" srcOrd="0" destOrd="0" parTransId="{67E1B725-EBC2-4E22-A9DA-F555D3EEF595}" sibTransId="{F5C7C947-A94C-4046-83DB-8EE952A531DF}"/>
    <dgm:cxn modelId="{B7C818ED-B4D3-41B6-A341-576B9FCAC12C}" type="presOf" srcId="{F5C7C947-A94C-4046-83DB-8EE952A531DF}" destId="{1943574A-B013-46A5-97AF-5DF9EA01C9E4}" srcOrd="0" destOrd="0" presId="urn:microsoft.com/office/officeart/2005/8/layout/cycle1"/>
    <dgm:cxn modelId="{8CCB1DD5-42CC-4C97-B8D6-1BB7FB4F562A}" type="presOf" srcId="{AA431226-0DF4-4C3A-83ED-1EC4CDE3F85F}" destId="{52B1D759-B836-487E-A2F7-AD74102CCA83}" srcOrd="0" destOrd="0" presId="urn:microsoft.com/office/officeart/2005/8/layout/cycle1"/>
    <dgm:cxn modelId="{4B3CCCB8-08B4-41A4-B00A-9A49EBFB6321}" srcId="{030B2861-97AB-4D7B-8BB6-CFA994E29BC0}" destId="{E028725E-EA32-427A-AD41-262C655EB954}" srcOrd="2" destOrd="0" parTransId="{E5380757-09B9-412B-B3D1-4D741F229283}" sibTransId="{AA431226-0DF4-4C3A-83ED-1EC4CDE3F85F}"/>
    <dgm:cxn modelId="{8043ACCD-0C91-47F6-BA91-FC0756CC79DC}" type="presOf" srcId="{E7C67E00-1609-4470-AE29-8A85C498A386}" destId="{E718CD96-7466-46C3-89A0-554B03B21E9E}" srcOrd="0" destOrd="0" presId="urn:microsoft.com/office/officeart/2005/8/layout/cycle1"/>
    <dgm:cxn modelId="{150341F6-2119-4CF8-9306-0B38492045F9}" type="presOf" srcId="{60E09991-C11A-49E4-A3B4-4BDB9D2EABB7}" destId="{82A4D31B-4408-467A-B7E3-DF00DA18183E}" srcOrd="0" destOrd="0" presId="urn:microsoft.com/office/officeart/2005/8/layout/cycle1"/>
    <dgm:cxn modelId="{8B12AC24-F28E-4A66-9580-5029D531E5D1}" type="presOf" srcId="{4C144027-D597-4D29-8498-4E612C16A330}" destId="{F4B2C156-629D-4696-B926-B6D76ABC83B2}" srcOrd="0" destOrd="0" presId="urn:microsoft.com/office/officeart/2005/8/layout/cycle1"/>
    <dgm:cxn modelId="{47FC2897-D208-432F-8E34-0B99A41BDD74}" type="presOf" srcId="{AA9C24FA-2020-4D1F-BC4E-9DCB3169FAD8}" destId="{ACEC1C4B-C446-4CDD-AE38-4AF7EBEFB3F2}" srcOrd="0" destOrd="0" presId="urn:microsoft.com/office/officeart/2005/8/layout/cycle1"/>
    <dgm:cxn modelId="{38F42162-0F73-4AD1-916C-C4671F8AC911}" type="presOf" srcId="{43DA1357-1B01-47C0-8307-02FBCF9F1CD8}" destId="{48E99695-8F8A-4E53-B603-8C20A75B1C56}" srcOrd="0" destOrd="0" presId="urn:microsoft.com/office/officeart/2005/8/layout/cycle1"/>
    <dgm:cxn modelId="{6A56527C-BB4D-4C88-B8EB-70673F3757D8}" type="presOf" srcId="{E028725E-EA32-427A-AD41-262C655EB954}" destId="{93C27330-6DF6-407E-8562-C86086EA0974}" srcOrd="0" destOrd="0" presId="urn:microsoft.com/office/officeart/2005/8/layout/cycle1"/>
    <dgm:cxn modelId="{C2375C10-2CBC-437F-8D28-9B3A6FDE1D9A}" type="presOf" srcId="{069E7CE9-33FB-468F-8339-CCB396A3FEC4}" destId="{3A28AFA5-7EEB-447D-AC40-56C4ECFC52E8}" srcOrd="0" destOrd="0" presId="urn:microsoft.com/office/officeart/2005/8/layout/cycle1"/>
    <dgm:cxn modelId="{BA5C915C-7263-4CEC-9254-E6799B136136}" srcId="{030B2861-97AB-4D7B-8BB6-CFA994E29BC0}" destId="{4C144027-D597-4D29-8498-4E612C16A330}" srcOrd="1" destOrd="0" parTransId="{3CD423BD-40A6-440C-9F1F-6F1D67303BE6}" sibTransId="{E7C67E00-1609-4470-AE29-8A85C498A386}"/>
    <dgm:cxn modelId="{9F178182-BB60-4A07-8267-86FB17C07C74}" srcId="{030B2861-97AB-4D7B-8BB6-CFA994E29BC0}" destId="{43DA1357-1B01-47C0-8307-02FBCF9F1CD8}" srcOrd="3" destOrd="0" parTransId="{DFFCEF62-E30B-4A09-98F3-06D14B986B1E}" sibTransId="{AA9C24FA-2020-4D1F-BC4E-9DCB3169FAD8}"/>
    <dgm:cxn modelId="{B23CCA7A-B6E1-49C7-9439-14B0775221A7}" type="presParOf" srcId="{57AC125F-C007-48C9-BCE5-903A896F513C}" destId="{CFECACD1-DE00-42C5-A3F7-91A05D66EF0F}" srcOrd="0" destOrd="0" presId="urn:microsoft.com/office/officeart/2005/8/layout/cycle1"/>
    <dgm:cxn modelId="{FE8D4998-6E1D-4847-B423-0AE0321FA642}" type="presParOf" srcId="{57AC125F-C007-48C9-BCE5-903A896F513C}" destId="{82A4D31B-4408-467A-B7E3-DF00DA18183E}" srcOrd="1" destOrd="0" presId="urn:microsoft.com/office/officeart/2005/8/layout/cycle1"/>
    <dgm:cxn modelId="{053F34AA-95D3-45D7-A830-4281F3B4C346}" type="presParOf" srcId="{57AC125F-C007-48C9-BCE5-903A896F513C}" destId="{1943574A-B013-46A5-97AF-5DF9EA01C9E4}" srcOrd="2" destOrd="0" presId="urn:microsoft.com/office/officeart/2005/8/layout/cycle1"/>
    <dgm:cxn modelId="{F2816905-FD07-41B4-B7B9-BE9F77706077}" type="presParOf" srcId="{57AC125F-C007-48C9-BCE5-903A896F513C}" destId="{914164D2-74A6-494F-A0AE-6F02128D7764}" srcOrd="3" destOrd="0" presId="urn:microsoft.com/office/officeart/2005/8/layout/cycle1"/>
    <dgm:cxn modelId="{2F866F0B-5FA4-4354-8063-D5617B6C0C9F}" type="presParOf" srcId="{57AC125F-C007-48C9-BCE5-903A896F513C}" destId="{F4B2C156-629D-4696-B926-B6D76ABC83B2}" srcOrd="4" destOrd="0" presId="urn:microsoft.com/office/officeart/2005/8/layout/cycle1"/>
    <dgm:cxn modelId="{37E97638-10A2-42CF-992B-A63D9A48C0B2}" type="presParOf" srcId="{57AC125F-C007-48C9-BCE5-903A896F513C}" destId="{E718CD96-7466-46C3-89A0-554B03B21E9E}" srcOrd="5" destOrd="0" presId="urn:microsoft.com/office/officeart/2005/8/layout/cycle1"/>
    <dgm:cxn modelId="{A836B74A-332D-45B6-9187-84B31846DC37}" type="presParOf" srcId="{57AC125F-C007-48C9-BCE5-903A896F513C}" destId="{F78EC69E-F707-478B-86C2-98FE30795523}" srcOrd="6" destOrd="0" presId="urn:microsoft.com/office/officeart/2005/8/layout/cycle1"/>
    <dgm:cxn modelId="{8F287F69-600B-4134-A2F8-48CBFA26D660}" type="presParOf" srcId="{57AC125F-C007-48C9-BCE5-903A896F513C}" destId="{93C27330-6DF6-407E-8562-C86086EA0974}" srcOrd="7" destOrd="0" presId="urn:microsoft.com/office/officeart/2005/8/layout/cycle1"/>
    <dgm:cxn modelId="{B725E52E-8038-476F-ABF1-7F6B67A0D1AC}" type="presParOf" srcId="{57AC125F-C007-48C9-BCE5-903A896F513C}" destId="{52B1D759-B836-487E-A2F7-AD74102CCA83}" srcOrd="8" destOrd="0" presId="urn:microsoft.com/office/officeart/2005/8/layout/cycle1"/>
    <dgm:cxn modelId="{54328987-348F-48C4-A4F2-76EAB234FB29}" type="presParOf" srcId="{57AC125F-C007-48C9-BCE5-903A896F513C}" destId="{0D497CC6-24E5-4A25-A877-4475BC1EC436}" srcOrd="9" destOrd="0" presId="urn:microsoft.com/office/officeart/2005/8/layout/cycle1"/>
    <dgm:cxn modelId="{E20F3FEE-4C86-41C1-A672-2C328DE74CDF}" type="presParOf" srcId="{57AC125F-C007-48C9-BCE5-903A896F513C}" destId="{48E99695-8F8A-4E53-B603-8C20A75B1C56}" srcOrd="10" destOrd="0" presId="urn:microsoft.com/office/officeart/2005/8/layout/cycle1"/>
    <dgm:cxn modelId="{32DACA0F-6BEE-4FF1-8C97-87D3C96663AD}" type="presParOf" srcId="{57AC125F-C007-48C9-BCE5-903A896F513C}" destId="{ACEC1C4B-C446-4CDD-AE38-4AF7EBEFB3F2}" srcOrd="11" destOrd="0" presId="urn:microsoft.com/office/officeart/2005/8/layout/cycle1"/>
    <dgm:cxn modelId="{429073B4-1F1C-4D84-BE71-FA3754034307}" type="presParOf" srcId="{57AC125F-C007-48C9-BCE5-903A896F513C}" destId="{EA68254E-8A14-4F50-A35C-682E0E097685}" srcOrd="12" destOrd="0" presId="urn:microsoft.com/office/officeart/2005/8/layout/cycle1"/>
    <dgm:cxn modelId="{3AF558AA-8345-433F-9E93-22AE0BA0BD1A}" type="presParOf" srcId="{57AC125F-C007-48C9-BCE5-903A896F513C}" destId="{3A28AFA5-7EEB-447D-AC40-56C4ECFC52E8}" srcOrd="13" destOrd="0" presId="urn:microsoft.com/office/officeart/2005/8/layout/cycle1"/>
    <dgm:cxn modelId="{A74EC00A-58D2-4B31-A042-FEF7E6F68D65}" type="presParOf" srcId="{57AC125F-C007-48C9-BCE5-903A896F513C}" destId="{88C90DC7-9C6A-48E8-A5D7-F3E354898137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09D6E3-8A3E-4E56-8061-78D2FFBA2649}" type="doc">
      <dgm:prSet loTypeId="urn:microsoft.com/office/officeart/2005/8/layout/process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F1BB90B0-5ED2-4799-AE7D-3DB32A2CF8ED}">
      <dgm:prSet phldrT="[Texto]"/>
      <dgm:spPr/>
      <dgm:t>
        <a:bodyPr/>
        <a:lstStyle/>
        <a:p>
          <a:r>
            <a:rPr lang="es-MX" dirty="0" smtClean="0"/>
            <a:t>Los propósitos de aprendizaje</a:t>
          </a:r>
          <a:endParaRPr lang="es-MX" dirty="0"/>
        </a:p>
      </dgm:t>
    </dgm:pt>
    <dgm:pt modelId="{ACCA69F4-2F3C-424D-80D1-8D44019D4D28}" type="parTrans" cxnId="{0A1848ED-B6E9-4AE3-B570-307A8E59802F}">
      <dgm:prSet/>
      <dgm:spPr/>
      <dgm:t>
        <a:bodyPr/>
        <a:lstStyle/>
        <a:p>
          <a:endParaRPr lang="es-MX"/>
        </a:p>
      </dgm:t>
    </dgm:pt>
    <dgm:pt modelId="{B4447703-3A06-46D5-9F5C-B68DEA2A07D2}" type="sibTrans" cxnId="{0A1848ED-B6E9-4AE3-B570-307A8E59802F}">
      <dgm:prSet/>
      <dgm:spPr/>
      <dgm:t>
        <a:bodyPr/>
        <a:lstStyle/>
        <a:p>
          <a:endParaRPr lang="es-MX"/>
        </a:p>
      </dgm:t>
    </dgm:pt>
    <dgm:pt modelId="{4993C5D0-547E-4B55-B344-9C2ECDC2CCEA}">
      <dgm:prSet phldrT="[Texto]"/>
      <dgm:spPr/>
      <dgm:t>
        <a:bodyPr/>
        <a:lstStyle/>
        <a:p>
          <a:r>
            <a:rPr lang="es-MX" dirty="0" smtClean="0"/>
            <a:t>Los conocimientos previos</a:t>
          </a:r>
          <a:endParaRPr lang="es-MX" dirty="0"/>
        </a:p>
      </dgm:t>
    </dgm:pt>
    <dgm:pt modelId="{0F832F06-3BAB-4A80-8978-BB9ABF7E1EE0}" type="parTrans" cxnId="{6F750BB5-BBF7-46E3-95B5-78A9B1189A8C}">
      <dgm:prSet/>
      <dgm:spPr/>
      <dgm:t>
        <a:bodyPr/>
        <a:lstStyle/>
        <a:p>
          <a:endParaRPr lang="es-MX"/>
        </a:p>
      </dgm:t>
    </dgm:pt>
    <dgm:pt modelId="{232B59BA-D53C-4941-84E9-55D0A28410AF}" type="sibTrans" cxnId="{6F750BB5-BBF7-46E3-95B5-78A9B1189A8C}">
      <dgm:prSet/>
      <dgm:spPr/>
      <dgm:t>
        <a:bodyPr/>
        <a:lstStyle/>
        <a:p>
          <a:endParaRPr lang="es-MX"/>
        </a:p>
      </dgm:t>
    </dgm:pt>
    <dgm:pt modelId="{20BDC664-1CE2-401A-9D95-046582BD62EC}">
      <dgm:prSet phldrT="[Texto]"/>
      <dgm:spPr/>
      <dgm:t>
        <a:bodyPr/>
        <a:lstStyle/>
        <a:p>
          <a:r>
            <a:rPr lang="es-MX" dirty="0" smtClean="0"/>
            <a:t>Las implicaciones de la tarea:</a:t>
          </a:r>
          <a:endParaRPr lang="es-MX" dirty="0"/>
        </a:p>
      </dgm:t>
    </dgm:pt>
    <dgm:pt modelId="{4511B640-05C2-4AC2-8E23-1F8607204CD8}" type="parTrans" cxnId="{D741274F-82F4-4764-8886-419B708B0FAD}">
      <dgm:prSet/>
      <dgm:spPr/>
      <dgm:t>
        <a:bodyPr/>
        <a:lstStyle/>
        <a:p>
          <a:endParaRPr lang="es-MX"/>
        </a:p>
      </dgm:t>
    </dgm:pt>
    <dgm:pt modelId="{F1A32BB7-819A-4A1A-802F-E2B9B8803B44}" type="sibTrans" cxnId="{D741274F-82F4-4764-8886-419B708B0FAD}">
      <dgm:prSet/>
      <dgm:spPr/>
      <dgm:t>
        <a:bodyPr/>
        <a:lstStyle/>
        <a:p>
          <a:endParaRPr lang="es-MX"/>
        </a:p>
      </dgm:t>
    </dgm:pt>
    <dgm:pt modelId="{320B2513-F70D-4130-B710-36C86AD7C144}">
      <dgm:prSet phldrT="[Texto]" custT="1"/>
      <dgm:spPr/>
      <dgm:t>
        <a:bodyPr/>
        <a:lstStyle/>
        <a:p>
          <a:r>
            <a:rPr lang="es-MX" sz="2800" dirty="0" smtClean="0"/>
            <a:t>Importancia, Complejidad, etc.</a:t>
          </a:r>
          <a:endParaRPr lang="es-MX" sz="2800" dirty="0"/>
        </a:p>
      </dgm:t>
    </dgm:pt>
    <dgm:pt modelId="{93178A29-4DF2-4B91-B4AD-325F7ED3634E}" type="parTrans" cxnId="{E7EB6941-FE6A-46BB-975F-0F646F118EEB}">
      <dgm:prSet/>
      <dgm:spPr/>
      <dgm:t>
        <a:bodyPr/>
        <a:lstStyle/>
        <a:p>
          <a:endParaRPr lang="es-MX"/>
        </a:p>
      </dgm:t>
    </dgm:pt>
    <dgm:pt modelId="{49C8AE76-E6B3-497C-A49C-DD6EA5910525}" type="sibTrans" cxnId="{E7EB6941-FE6A-46BB-975F-0F646F118EEB}">
      <dgm:prSet/>
      <dgm:spPr/>
      <dgm:t>
        <a:bodyPr/>
        <a:lstStyle/>
        <a:p>
          <a:endParaRPr lang="es-MX"/>
        </a:p>
      </dgm:t>
    </dgm:pt>
    <dgm:pt modelId="{21062A3F-6CFE-4518-85E3-0447EE0EC8C9}" type="pres">
      <dgm:prSet presAssocID="{F909D6E3-8A3E-4E56-8061-78D2FFBA2649}" presName="Name0" presStyleCnt="0">
        <dgm:presLayoutVars>
          <dgm:dir/>
          <dgm:animLvl val="lvl"/>
          <dgm:resizeHandles val="exact"/>
        </dgm:presLayoutVars>
      </dgm:prSet>
      <dgm:spPr/>
    </dgm:pt>
    <dgm:pt modelId="{B447C0A5-FF79-4669-A194-8F7A6B4110C1}" type="pres">
      <dgm:prSet presAssocID="{20BDC664-1CE2-401A-9D95-046582BD62EC}" presName="boxAndChildren" presStyleCnt="0"/>
      <dgm:spPr/>
    </dgm:pt>
    <dgm:pt modelId="{0590B461-4A23-4229-8F6E-B7940642421B}" type="pres">
      <dgm:prSet presAssocID="{20BDC664-1CE2-401A-9D95-046582BD62EC}" presName="parentTextBox" presStyleLbl="node1" presStyleIdx="0" presStyleCnt="3" custLinFactNeighborX="1820"/>
      <dgm:spPr/>
      <dgm:t>
        <a:bodyPr/>
        <a:lstStyle/>
        <a:p>
          <a:endParaRPr lang="es-MX"/>
        </a:p>
      </dgm:t>
    </dgm:pt>
    <dgm:pt modelId="{E14B2E30-C38C-49CA-9C85-E37CFD67FB51}" type="pres">
      <dgm:prSet presAssocID="{20BDC664-1CE2-401A-9D95-046582BD62EC}" presName="entireBox" presStyleLbl="node1" presStyleIdx="0" presStyleCnt="3"/>
      <dgm:spPr/>
    </dgm:pt>
    <dgm:pt modelId="{83585453-C2AF-4860-A9BF-D005521474EA}" type="pres">
      <dgm:prSet presAssocID="{20BDC664-1CE2-401A-9D95-046582BD62EC}" presName="descendantBox" presStyleCnt="0"/>
      <dgm:spPr/>
    </dgm:pt>
    <dgm:pt modelId="{760595CC-730D-4DC6-BB4A-300FDDCBA814}" type="pres">
      <dgm:prSet presAssocID="{320B2513-F70D-4130-B710-36C86AD7C144}" presName="childTextBox" presStyleLbl="fgAccFollowNode1" presStyleIdx="0" presStyleCnt="1" custLinFactNeighborX="993" custLinFactNeighborY="-21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1C0895-32C1-4BC8-AC3A-6F07CAC81C52}" type="pres">
      <dgm:prSet presAssocID="{232B59BA-D53C-4941-84E9-55D0A28410AF}" presName="sp" presStyleCnt="0"/>
      <dgm:spPr/>
    </dgm:pt>
    <dgm:pt modelId="{764ADDA4-B569-4990-9F1E-FF9C6FB5AC04}" type="pres">
      <dgm:prSet presAssocID="{4993C5D0-547E-4B55-B344-9C2ECDC2CCEA}" presName="arrowAndChildren" presStyleCnt="0"/>
      <dgm:spPr/>
    </dgm:pt>
    <dgm:pt modelId="{C5DF4B16-9CE2-4D3B-A04E-EDF83DDEAE05}" type="pres">
      <dgm:prSet presAssocID="{4993C5D0-547E-4B55-B344-9C2ECDC2CCEA}" presName="parentTextArrow" presStyleLbl="node1" presStyleIdx="1" presStyleCnt="3"/>
      <dgm:spPr/>
    </dgm:pt>
    <dgm:pt modelId="{BCC794A7-C68B-4041-B3F7-73A26A973B76}" type="pres">
      <dgm:prSet presAssocID="{B4447703-3A06-46D5-9F5C-B68DEA2A07D2}" presName="sp" presStyleCnt="0"/>
      <dgm:spPr/>
    </dgm:pt>
    <dgm:pt modelId="{CD53A975-D902-4532-836E-46B0D57C47EF}" type="pres">
      <dgm:prSet presAssocID="{F1BB90B0-5ED2-4799-AE7D-3DB32A2CF8ED}" presName="arrowAndChildren" presStyleCnt="0"/>
      <dgm:spPr/>
    </dgm:pt>
    <dgm:pt modelId="{CE92524A-B7A5-46A1-BF7E-29EE6C7A6B05}" type="pres">
      <dgm:prSet presAssocID="{F1BB90B0-5ED2-4799-AE7D-3DB32A2CF8ED}" presName="parentTextArrow" presStyleLbl="node1" presStyleIdx="2" presStyleCnt="3"/>
      <dgm:spPr/>
    </dgm:pt>
  </dgm:ptLst>
  <dgm:cxnLst>
    <dgm:cxn modelId="{E7EB6941-FE6A-46BB-975F-0F646F118EEB}" srcId="{20BDC664-1CE2-401A-9D95-046582BD62EC}" destId="{320B2513-F70D-4130-B710-36C86AD7C144}" srcOrd="0" destOrd="0" parTransId="{93178A29-4DF2-4B91-B4AD-325F7ED3634E}" sibTransId="{49C8AE76-E6B3-497C-A49C-DD6EA5910525}"/>
    <dgm:cxn modelId="{313E49BC-15FE-470E-B877-E2E3F36B926A}" type="presOf" srcId="{20BDC664-1CE2-401A-9D95-046582BD62EC}" destId="{E14B2E30-C38C-49CA-9C85-E37CFD67FB51}" srcOrd="1" destOrd="0" presId="urn:microsoft.com/office/officeart/2005/8/layout/process4"/>
    <dgm:cxn modelId="{B6F42FF4-187D-4996-92A6-4DAB4864B292}" type="presOf" srcId="{F909D6E3-8A3E-4E56-8061-78D2FFBA2649}" destId="{21062A3F-6CFE-4518-85E3-0447EE0EC8C9}" srcOrd="0" destOrd="0" presId="urn:microsoft.com/office/officeart/2005/8/layout/process4"/>
    <dgm:cxn modelId="{0039A7E5-956A-4236-A2D5-0A87CF7A8D43}" type="presOf" srcId="{20BDC664-1CE2-401A-9D95-046582BD62EC}" destId="{0590B461-4A23-4229-8F6E-B7940642421B}" srcOrd="0" destOrd="0" presId="urn:microsoft.com/office/officeart/2005/8/layout/process4"/>
    <dgm:cxn modelId="{D741274F-82F4-4764-8886-419B708B0FAD}" srcId="{F909D6E3-8A3E-4E56-8061-78D2FFBA2649}" destId="{20BDC664-1CE2-401A-9D95-046582BD62EC}" srcOrd="2" destOrd="0" parTransId="{4511B640-05C2-4AC2-8E23-1F8607204CD8}" sibTransId="{F1A32BB7-819A-4A1A-802F-E2B9B8803B44}"/>
    <dgm:cxn modelId="{0A1848ED-B6E9-4AE3-B570-307A8E59802F}" srcId="{F909D6E3-8A3E-4E56-8061-78D2FFBA2649}" destId="{F1BB90B0-5ED2-4799-AE7D-3DB32A2CF8ED}" srcOrd="0" destOrd="0" parTransId="{ACCA69F4-2F3C-424D-80D1-8D44019D4D28}" sibTransId="{B4447703-3A06-46D5-9F5C-B68DEA2A07D2}"/>
    <dgm:cxn modelId="{B12AC2DF-225D-488F-BC02-936A9B75F4B9}" type="presOf" srcId="{320B2513-F70D-4130-B710-36C86AD7C144}" destId="{760595CC-730D-4DC6-BB4A-300FDDCBA814}" srcOrd="0" destOrd="0" presId="urn:microsoft.com/office/officeart/2005/8/layout/process4"/>
    <dgm:cxn modelId="{018074A0-6372-4662-A668-C868A8EEF7DD}" type="presOf" srcId="{F1BB90B0-5ED2-4799-AE7D-3DB32A2CF8ED}" destId="{CE92524A-B7A5-46A1-BF7E-29EE6C7A6B05}" srcOrd="0" destOrd="0" presId="urn:microsoft.com/office/officeart/2005/8/layout/process4"/>
    <dgm:cxn modelId="{6F750BB5-BBF7-46E3-95B5-78A9B1189A8C}" srcId="{F909D6E3-8A3E-4E56-8061-78D2FFBA2649}" destId="{4993C5D0-547E-4B55-B344-9C2ECDC2CCEA}" srcOrd="1" destOrd="0" parTransId="{0F832F06-3BAB-4A80-8978-BB9ABF7E1EE0}" sibTransId="{232B59BA-D53C-4941-84E9-55D0A28410AF}"/>
    <dgm:cxn modelId="{D3437ED6-96B2-4090-87BB-ED8D123D6617}" type="presOf" srcId="{4993C5D0-547E-4B55-B344-9C2ECDC2CCEA}" destId="{C5DF4B16-9CE2-4D3B-A04E-EDF83DDEAE05}" srcOrd="0" destOrd="0" presId="urn:microsoft.com/office/officeart/2005/8/layout/process4"/>
    <dgm:cxn modelId="{67E773DD-F674-4338-8CB8-06C5656D2AF4}" type="presParOf" srcId="{21062A3F-6CFE-4518-85E3-0447EE0EC8C9}" destId="{B447C0A5-FF79-4669-A194-8F7A6B4110C1}" srcOrd="0" destOrd="0" presId="urn:microsoft.com/office/officeart/2005/8/layout/process4"/>
    <dgm:cxn modelId="{FE323F6C-75A0-402D-9E71-8E2638C2F405}" type="presParOf" srcId="{B447C0A5-FF79-4669-A194-8F7A6B4110C1}" destId="{0590B461-4A23-4229-8F6E-B7940642421B}" srcOrd="0" destOrd="0" presId="urn:microsoft.com/office/officeart/2005/8/layout/process4"/>
    <dgm:cxn modelId="{2FF1B31A-1738-4E8B-B2F4-56E8E4FCF00C}" type="presParOf" srcId="{B447C0A5-FF79-4669-A194-8F7A6B4110C1}" destId="{E14B2E30-C38C-49CA-9C85-E37CFD67FB51}" srcOrd="1" destOrd="0" presId="urn:microsoft.com/office/officeart/2005/8/layout/process4"/>
    <dgm:cxn modelId="{2F371FD0-3AA9-4793-BC6B-292A823D37FF}" type="presParOf" srcId="{B447C0A5-FF79-4669-A194-8F7A6B4110C1}" destId="{83585453-C2AF-4860-A9BF-D005521474EA}" srcOrd="2" destOrd="0" presId="urn:microsoft.com/office/officeart/2005/8/layout/process4"/>
    <dgm:cxn modelId="{B339A97A-0759-46E9-BD01-40EB2185E8A1}" type="presParOf" srcId="{83585453-C2AF-4860-A9BF-D005521474EA}" destId="{760595CC-730D-4DC6-BB4A-300FDDCBA814}" srcOrd="0" destOrd="0" presId="urn:microsoft.com/office/officeart/2005/8/layout/process4"/>
    <dgm:cxn modelId="{06E72211-8EAC-4470-929C-3277BBB9B71D}" type="presParOf" srcId="{21062A3F-6CFE-4518-85E3-0447EE0EC8C9}" destId="{341C0895-32C1-4BC8-AC3A-6F07CAC81C52}" srcOrd="1" destOrd="0" presId="urn:microsoft.com/office/officeart/2005/8/layout/process4"/>
    <dgm:cxn modelId="{B4676653-C7B1-47E6-A03C-9E11EEDE2AC0}" type="presParOf" srcId="{21062A3F-6CFE-4518-85E3-0447EE0EC8C9}" destId="{764ADDA4-B569-4990-9F1E-FF9C6FB5AC04}" srcOrd="2" destOrd="0" presId="urn:microsoft.com/office/officeart/2005/8/layout/process4"/>
    <dgm:cxn modelId="{94AEA9DF-878D-43FA-A014-5492B6EE8B36}" type="presParOf" srcId="{764ADDA4-B569-4990-9F1E-FF9C6FB5AC04}" destId="{C5DF4B16-9CE2-4D3B-A04E-EDF83DDEAE05}" srcOrd="0" destOrd="0" presId="urn:microsoft.com/office/officeart/2005/8/layout/process4"/>
    <dgm:cxn modelId="{DA38AD20-35B1-40C6-BD2A-C5D2883C71A9}" type="presParOf" srcId="{21062A3F-6CFE-4518-85E3-0447EE0EC8C9}" destId="{BCC794A7-C68B-4041-B3F7-73A26A973B76}" srcOrd="3" destOrd="0" presId="urn:microsoft.com/office/officeart/2005/8/layout/process4"/>
    <dgm:cxn modelId="{1A133631-C033-441C-BAE5-17EF90C03D3C}" type="presParOf" srcId="{21062A3F-6CFE-4518-85E3-0447EE0EC8C9}" destId="{CD53A975-D902-4532-836E-46B0D57C47EF}" srcOrd="4" destOrd="0" presId="urn:microsoft.com/office/officeart/2005/8/layout/process4"/>
    <dgm:cxn modelId="{E183636C-A079-42CD-BEF9-5134801E5CBF}" type="presParOf" srcId="{CD53A975-D902-4532-836E-46B0D57C47EF}" destId="{CE92524A-B7A5-46A1-BF7E-29EE6C7A6B0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9B812-4172-4B66-AE45-EB194C05577B}">
      <dsp:nvSpPr>
        <dsp:cNvPr id="0" name=""/>
        <dsp:cNvSpPr/>
      </dsp:nvSpPr>
      <dsp:spPr>
        <a:xfrm>
          <a:off x="469737" y="2037"/>
          <a:ext cx="8877088" cy="12250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200" kern="1200" dirty="0" smtClean="0"/>
            <a:t>Este tema tiene la intención de:</a:t>
          </a:r>
          <a:endParaRPr lang="es-MX" sz="5200" kern="1200" dirty="0"/>
        </a:p>
      </dsp:txBody>
      <dsp:txXfrm>
        <a:off x="505617" y="37917"/>
        <a:ext cx="8805328" cy="1153260"/>
      </dsp:txXfrm>
    </dsp:sp>
    <dsp:sp modelId="{4C8414FD-403F-4602-82CB-AA409617A743}">
      <dsp:nvSpPr>
        <dsp:cNvPr id="0" name=""/>
        <dsp:cNvSpPr/>
      </dsp:nvSpPr>
      <dsp:spPr>
        <a:xfrm>
          <a:off x="469737" y="1447561"/>
          <a:ext cx="1225020" cy="122502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EBFAA5-5C50-4824-8E4B-C25D6C9206D0}">
      <dsp:nvSpPr>
        <dsp:cNvPr id="0" name=""/>
        <dsp:cNvSpPr/>
      </dsp:nvSpPr>
      <dsp:spPr>
        <a:xfrm>
          <a:off x="1768260" y="1447561"/>
          <a:ext cx="7578565" cy="1225020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Destacar la </a:t>
          </a:r>
          <a:r>
            <a:rPr lang="es-MX" sz="1900" kern="1200" dirty="0" smtClean="0"/>
            <a:t>importancia  </a:t>
          </a:r>
          <a:r>
            <a:rPr lang="es-MX" sz="1900" kern="1200" dirty="0" smtClean="0"/>
            <a:t>de desarrollar la capacidad para el aprendizaje independiente para poder hacer frente a los requerimientos de la educación a distancia</a:t>
          </a:r>
          <a:endParaRPr lang="es-MX" sz="1900" kern="1200" dirty="0"/>
        </a:p>
      </dsp:txBody>
      <dsp:txXfrm>
        <a:off x="1828071" y="1507372"/>
        <a:ext cx="7458943" cy="1105398"/>
      </dsp:txXfrm>
    </dsp:sp>
    <dsp:sp modelId="{0EC29418-8872-4743-B065-BC59E118A275}">
      <dsp:nvSpPr>
        <dsp:cNvPr id="0" name=""/>
        <dsp:cNvSpPr/>
      </dsp:nvSpPr>
      <dsp:spPr>
        <a:xfrm>
          <a:off x="469737" y="2819585"/>
          <a:ext cx="1225020" cy="122502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94D01C-790D-48EE-8E65-25AB59BF9FA5}">
      <dsp:nvSpPr>
        <dsp:cNvPr id="0" name=""/>
        <dsp:cNvSpPr/>
      </dsp:nvSpPr>
      <dsp:spPr>
        <a:xfrm>
          <a:off x="1768260" y="2819585"/>
          <a:ext cx="7578565" cy="1225020"/>
        </a:xfrm>
        <a:prstGeom prst="roundRect">
          <a:avLst>
            <a:gd name="adj" fmla="val 16670"/>
          </a:avLst>
        </a:prstGeom>
        <a:solidFill>
          <a:schemeClr val="accent3">
            <a:hueOff val="-35074"/>
            <a:satOff val="-9920"/>
            <a:lumOff val="-431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En este sentido, es necesario promover la reflexión  sobre la conveniencia de desarrollar la capacidad para </a:t>
          </a:r>
          <a:r>
            <a:rPr lang="es-MX" sz="1900" kern="1200" dirty="0" smtClean="0"/>
            <a:t>aprender y seguir aprendiendo a lo largo de la vida</a:t>
          </a:r>
          <a:endParaRPr lang="es-MX" sz="1900" kern="1200" dirty="0"/>
        </a:p>
      </dsp:txBody>
      <dsp:txXfrm>
        <a:off x="1828071" y="2879396"/>
        <a:ext cx="7458943" cy="1105398"/>
      </dsp:txXfrm>
    </dsp:sp>
    <dsp:sp modelId="{136BC258-A633-40D8-8641-40321384188A}">
      <dsp:nvSpPr>
        <dsp:cNvPr id="0" name=""/>
        <dsp:cNvSpPr/>
      </dsp:nvSpPr>
      <dsp:spPr>
        <a:xfrm>
          <a:off x="469737" y="4191608"/>
          <a:ext cx="1225020" cy="122502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33DE3A-D7F9-40FE-A3DB-50B0AA33F248}">
      <dsp:nvSpPr>
        <dsp:cNvPr id="0" name=""/>
        <dsp:cNvSpPr/>
      </dsp:nvSpPr>
      <dsp:spPr>
        <a:xfrm>
          <a:off x="1768260" y="4191608"/>
          <a:ext cx="7578565" cy="1225020"/>
        </a:xfrm>
        <a:prstGeom prst="roundRect">
          <a:avLst>
            <a:gd name="adj" fmla="val 16670"/>
          </a:avLst>
        </a:prstGeom>
        <a:solidFill>
          <a:schemeClr val="accent3">
            <a:hueOff val="-70147"/>
            <a:satOff val="-19839"/>
            <a:lumOff val="-862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Reconocer la capacidad que tiene el estudiante para autorregularse, siendo consciente de las dificultades que tiene para aprender y las formas de hacerles frente.</a:t>
          </a:r>
          <a:endParaRPr lang="es-MX" sz="1900" kern="1200" dirty="0"/>
        </a:p>
      </dsp:txBody>
      <dsp:txXfrm>
        <a:off x="1828071" y="4251419"/>
        <a:ext cx="7458943" cy="110539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CFCB76-7030-4C97-A237-767532CDEF1B}">
      <dsp:nvSpPr>
        <dsp:cNvPr id="0" name=""/>
        <dsp:cNvSpPr/>
      </dsp:nvSpPr>
      <dsp:spPr>
        <a:xfrm rot="5400000">
          <a:off x="773127" y="94999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5BFB61-2261-4BB9-953B-FB3668D20376}">
      <dsp:nvSpPr>
        <dsp:cNvPr id="0" name=""/>
        <dsp:cNvSpPr/>
      </dsp:nvSpPr>
      <dsp:spPr>
        <a:xfrm>
          <a:off x="554083" y="33507"/>
          <a:ext cx="1391794" cy="974210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¿Qué? </a:t>
          </a:r>
          <a:endParaRPr lang="es-MX" sz="2200" kern="1200" dirty="0"/>
        </a:p>
      </dsp:txBody>
      <dsp:txXfrm>
        <a:off x="601649" y="81073"/>
        <a:ext cx="1296662" cy="879078"/>
      </dsp:txXfrm>
    </dsp:sp>
    <dsp:sp modelId="{CCBA56FE-69F5-4CF2-8CBB-C270D0DCE689}">
      <dsp:nvSpPr>
        <dsp:cNvPr id="0" name=""/>
        <dsp:cNvSpPr/>
      </dsp:nvSpPr>
      <dsp:spPr>
        <a:xfrm>
          <a:off x="1924498" y="167106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Tarea</a:t>
          </a:r>
          <a:endParaRPr lang="es-MX" sz="1100" kern="1200" dirty="0"/>
        </a:p>
      </dsp:txBody>
      <dsp:txXfrm>
        <a:off x="1924498" y="167106"/>
        <a:ext cx="1012258" cy="787400"/>
      </dsp:txXfrm>
    </dsp:sp>
    <dsp:sp modelId="{36ED58F2-B34F-4AB7-B9B3-CEAAD7ED9CF6}">
      <dsp:nvSpPr>
        <dsp:cNvPr id="0" name=""/>
        <dsp:cNvSpPr/>
      </dsp:nvSpPr>
      <dsp:spPr>
        <a:xfrm rot="5400000">
          <a:off x="1927072" y="204435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6037589"/>
            <a:satOff val="-22290"/>
            <a:lumOff val="21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8A8F14-EDDA-49EA-B1B6-8AC072F4C5A1}">
      <dsp:nvSpPr>
        <dsp:cNvPr id="0" name=""/>
        <dsp:cNvSpPr/>
      </dsp:nvSpPr>
      <dsp:spPr>
        <a:xfrm>
          <a:off x="1748362" y="1033739"/>
          <a:ext cx="1391794" cy="974210"/>
        </a:xfrm>
        <a:prstGeom prst="roundRect">
          <a:avLst>
            <a:gd name="adj" fmla="val 16670"/>
          </a:avLst>
        </a:prstGeom>
        <a:solidFill>
          <a:schemeClr val="accent5">
            <a:hueOff val="4421170"/>
            <a:satOff val="-17963"/>
            <a:lumOff val="-39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¿Cómo?</a:t>
          </a:r>
          <a:endParaRPr lang="es-MX" sz="2200" kern="1200" dirty="0"/>
        </a:p>
      </dsp:txBody>
      <dsp:txXfrm>
        <a:off x="1795928" y="1081305"/>
        <a:ext cx="1296662" cy="879078"/>
      </dsp:txXfrm>
    </dsp:sp>
    <dsp:sp modelId="{0EFCFE05-E9BA-4CC9-B14B-6229B7F6FAC6}">
      <dsp:nvSpPr>
        <dsp:cNvPr id="0" name=""/>
        <dsp:cNvSpPr/>
      </dsp:nvSpPr>
      <dsp:spPr>
        <a:xfrm>
          <a:off x="3099822" y="122078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Estrategias</a:t>
          </a:r>
          <a:endParaRPr lang="es-MX" sz="1400" kern="1200" dirty="0"/>
        </a:p>
      </dsp:txBody>
      <dsp:txXfrm>
        <a:off x="3099822" y="1220781"/>
        <a:ext cx="1012258" cy="787400"/>
      </dsp:txXfrm>
    </dsp:sp>
    <dsp:sp modelId="{B92B6B61-A4CD-4090-A7C0-6AEA7DB27778}">
      <dsp:nvSpPr>
        <dsp:cNvPr id="0" name=""/>
        <dsp:cNvSpPr/>
      </dsp:nvSpPr>
      <dsp:spPr>
        <a:xfrm rot="5400000">
          <a:off x="3081017" y="313871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12075178"/>
            <a:satOff val="-44580"/>
            <a:lumOff val="43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BC798F-B376-464C-99E6-A0705894EF1B}">
      <dsp:nvSpPr>
        <dsp:cNvPr id="0" name=""/>
        <dsp:cNvSpPr/>
      </dsp:nvSpPr>
      <dsp:spPr>
        <a:xfrm>
          <a:off x="2861973" y="2222228"/>
          <a:ext cx="1391794" cy="974210"/>
        </a:xfrm>
        <a:prstGeom prst="roundRect">
          <a:avLst>
            <a:gd name="adj" fmla="val 16670"/>
          </a:avLst>
        </a:prstGeom>
        <a:solidFill>
          <a:schemeClr val="accent5">
            <a:hueOff val="8842340"/>
            <a:satOff val="-35925"/>
            <a:lumOff val="-79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¿Cuándo?</a:t>
          </a:r>
          <a:endParaRPr lang="es-MX" sz="2100" kern="1200" dirty="0"/>
        </a:p>
      </dsp:txBody>
      <dsp:txXfrm>
        <a:off x="2909539" y="2269794"/>
        <a:ext cx="1296662" cy="879078"/>
      </dsp:txXfrm>
    </dsp:sp>
    <dsp:sp modelId="{061A29B7-E04A-4E54-8829-CFA61663B8AB}">
      <dsp:nvSpPr>
        <dsp:cNvPr id="0" name=""/>
        <dsp:cNvSpPr/>
      </dsp:nvSpPr>
      <dsp:spPr>
        <a:xfrm>
          <a:off x="4253767" y="231514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Progra-mación</a:t>
          </a:r>
          <a:endParaRPr lang="es-MX" sz="1100" kern="1200" dirty="0"/>
        </a:p>
      </dsp:txBody>
      <dsp:txXfrm>
        <a:off x="4253767" y="2315141"/>
        <a:ext cx="1012258" cy="787400"/>
      </dsp:txXfrm>
    </dsp:sp>
    <dsp:sp modelId="{09F7B3FA-591D-43B5-9A74-F5DC61E6C157}">
      <dsp:nvSpPr>
        <dsp:cNvPr id="0" name=""/>
        <dsp:cNvSpPr/>
      </dsp:nvSpPr>
      <dsp:spPr>
        <a:xfrm rot="5400000">
          <a:off x="4234962" y="4233079"/>
          <a:ext cx="826770" cy="9412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18112766"/>
            <a:satOff val="-66870"/>
            <a:lumOff val="652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B52A90-04C7-4033-BDBB-0B506B4AD6A3}">
      <dsp:nvSpPr>
        <dsp:cNvPr id="0" name=""/>
        <dsp:cNvSpPr/>
      </dsp:nvSpPr>
      <dsp:spPr>
        <a:xfrm>
          <a:off x="4015918" y="3316588"/>
          <a:ext cx="1391794" cy="974210"/>
        </a:xfrm>
        <a:prstGeom prst="roundRect">
          <a:avLst>
            <a:gd name="adj" fmla="val 16670"/>
          </a:avLst>
        </a:prstGeom>
        <a:solidFill>
          <a:schemeClr val="accent5">
            <a:hueOff val="13263510"/>
            <a:satOff val="-53888"/>
            <a:lumOff val="-119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¿Dónde?</a:t>
          </a:r>
          <a:endParaRPr lang="es-MX" sz="2100" kern="1200" dirty="0"/>
        </a:p>
      </dsp:txBody>
      <dsp:txXfrm>
        <a:off x="4063484" y="3364154"/>
        <a:ext cx="1296662" cy="879078"/>
      </dsp:txXfrm>
    </dsp:sp>
    <dsp:sp modelId="{AB37798C-7B69-4BCF-AC5C-882FE9A43714}">
      <dsp:nvSpPr>
        <dsp:cNvPr id="0" name=""/>
        <dsp:cNvSpPr/>
      </dsp:nvSpPr>
      <dsp:spPr>
        <a:xfrm>
          <a:off x="5407713" y="340950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Lugar o espacio</a:t>
          </a:r>
          <a:endParaRPr lang="es-MX" sz="1700" kern="1200" dirty="0"/>
        </a:p>
      </dsp:txBody>
      <dsp:txXfrm>
        <a:off x="5407713" y="3409501"/>
        <a:ext cx="1012258" cy="787400"/>
      </dsp:txXfrm>
    </dsp:sp>
    <dsp:sp modelId="{B214F859-AF29-4FE1-A5D5-3703CD3004E9}">
      <dsp:nvSpPr>
        <dsp:cNvPr id="0" name=""/>
        <dsp:cNvSpPr/>
      </dsp:nvSpPr>
      <dsp:spPr>
        <a:xfrm>
          <a:off x="5169864" y="4410948"/>
          <a:ext cx="1391794" cy="974210"/>
        </a:xfrm>
        <a:prstGeom prst="roundRect">
          <a:avLst>
            <a:gd name="adj" fmla="val 16670"/>
          </a:avLst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¿Con qué?</a:t>
          </a:r>
          <a:endParaRPr lang="es-MX" sz="2100" kern="1200" dirty="0"/>
        </a:p>
      </dsp:txBody>
      <dsp:txXfrm>
        <a:off x="5217430" y="4458514"/>
        <a:ext cx="1296662" cy="879078"/>
      </dsp:txXfrm>
    </dsp:sp>
    <dsp:sp modelId="{C9CF4F64-F2CA-4B08-B587-50A8B41B7902}">
      <dsp:nvSpPr>
        <dsp:cNvPr id="0" name=""/>
        <dsp:cNvSpPr/>
      </dsp:nvSpPr>
      <dsp:spPr>
        <a:xfrm>
          <a:off x="6561658" y="4503861"/>
          <a:ext cx="1012258" cy="78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Recursos</a:t>
          </a:r>
          <a:endParaRPr lang="es-MX" sz="1500" kern="1200" dirty="0"/>
        </a:p>
      </dsp:txBody>
      <dsp:txXfrm>
        <a:off x="6561658" y="4503861"/>
        <a:ext cx="1012258" cy="7874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DB5689-0B06-48CE-9CC1-00487A9133F4}">
      <dsp:nvSpPr>
        <dsp:cNvPr id="0" name=""/>
        <dsp:cNvSpPr/>
      </dsp:nvSpPr>
      <dsp:spPr>
        <a:xfrm>
          <a:off x="1481398" y="813597"/>
          <a:ext cx="6650330" cy="3576320"/>
        </a:xfrm>
        <a:prstGeom prst="round2DiagRect">
          <a:avLst>
            <a:gd name="adj1" fmla="val 0"/>
            <a:gd name="adj2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E493A3-276D-41BE-ACD1-F0E1D091B3C5}">
      <dsp:nvSpPr>
        <dsp:cNvPr id="0" name=""/>
        <dsp:cNvSpPr/>
      </dsp:nvSpPr>
      <dsp:spPr>
        <a:xfrm>
          <a:off x="4793129" y="1300480"/>
          <a:ext cx="886" cy="2817706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12F460-5E8D-4805-A82A-B0181B3E9EFA}">
      <dsp:nvSpPr>
        <dsp:cNvPr id="0" name=""/>
        <dsp:cNvSpPr/>
      </dsp:nvSpPr>
      <dsp:spPr>
        <a:xfrm>
          <a:off x="1689642" y="1192106"/>
          <a:ext cx="2881809" cy="30344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/>
            <a:t>La tarea encomendada</a:t>
          </a:r>
          <a:endParaRPr lang="es-MX" sz="3500" kern="1200" dirty="0"/>
        </a:p>
      </dsp:txBody>
      <dsp:txXfrm>
        <a:off x="1689642" y="1192106"/>
        <a:ext cx="2881809" cy="3034453"/>
      </dsp:txXfrm>
    </dsp:sp>
    <dsp:sp modelId="{6B6F7D5F-2C30-4684-A1B9-FF8394976914}">
      <dsp:nvSpPr>
        <dsp:cNvPr id="0" name=""/>
        <dsp:cNvSpPr/>
      </dsp:nvSpPr>
      <dsp:spPr>
        <a:xfrm>
          <a:off x="5014807" y="1192106"/>
          <a:ext cx="2881809" cy="303445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tx1"/>
              </a:solidFill>
            </a:rPr>
            <a:t>Su actuación, para verificar si se está acercando o alejando del objetivo trazado</a:t>
          </a:r>
          <a:endParaRPr lang="es-MX" sz="2800" kern="1200" dirty="0">
            <a:solidFill>
              <a:schemeClr val="tx1"/>
            </a:solidFill>
          </a:endParaRPr>
        </a:p>
      </dsp:txBody>
      <dsp:txXfrm>
        <a:off x="5014807" y="1192106"/>
        <a:ext cx="2881809" cy="3034453"/>
      </dsp:txXfrm>
    </dsp:sp>
    <dsp:sp modelId="{1A460590-D83B-48E8-83F7-C025F8EE23E6}">
      <dsp:nvSpPr>
        <dsp:cNvPr id="0" name=""/>
        <dsp:cNvSpPr/>
      </dsp:nvSpPr>
      <dsp:spPr>
        <a:xfrm rot="16200000">
          <a:off x="-1036949" y="1396525"/>
          <a:ext cx="3901440" cy="1108388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Realiza </a:t>
          </a:r>
          <a:endParaRPr lang="es-MX" sz="2500" kern="1200" dirty="0"/>
        </a:p>
      </dsp:txBody>
      <dsp:txXfrm>
        <a:off x="-869434" y="1842080"/>
        <a:ext cx="3566409" cy="552310"/>
      </dsp:txXfrm>
    </dsp:sp>
    <dsp:sp modelId="{4679C4CC-8506-42F1-B928-0A83FBF04BD8}">
      <dsp:nvSpPr>
        <dsp:cNvPr id="0" name=""/>
        <dsp:cNvSpPr/>
      </dsp:nvSpPr>
      <dsp:spPr>
        <a:xfrm rot="5400000">
          <a:off x="6721768" y="2913752"/>
          <a:ext cx="3901440" cy="1108388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-8345799"/>
            <a:satOff val="38948"/>
            <a:lumOff val="104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rgbClr val="7030A0"/>
              </a:solidFill>
            </a:rPr>
            <a:t>Monitorea</a:t>
          </a:r>
          <a:endParaRPr lang="es-MX" sz="2000" kern="1200" dirty="0">
            <a:solidFill>
              <a:srgbClr val="7030A0"/>
            </a:solidFill>
          </a:endParaRPr>
        </a:p>
      </dsp:txBody>
      <dsp:txXfrm>
        <a:off x="6889284" y="3024276"/>
        <a:ext cx="3566409" cy="55231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FFE50-D171-4D9A-ADF0-E810FA535464}">
      <dsp:nvSpPr>
        <dsp:cNvPr id="0" name=""/>
        <dsp:cNvSpPr/>
      </dsp:nvSpPr>
      <dsp:spPr>
        <a:xfrm>
          <a:off x="1767986" y="198018"/>
          <a:ext cx="3929911" cy="136480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71D398-D092-43F2-9BF7-0BE8D0050824}">
      <dsp:nvSpPr>
        <dsp:cNvPr id="0" name=""/>
        <dsp:cNvSpPr/>
      </dsp:nvSpPr>
      <dsp:spPr>
        <a:xfrm>
          <a:off x="3358229" y="3539966"/>
          <a:ext cx="761610" cy="487430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AAC6D1-8348-4B25-B113-AEE0DA2B9BD7}">
      <dsp:nvSpPr>
        <dsp:cNvPr id="0" name=""/>
        <dsp:cNvSpPr/>
      </dsp:nvSpPr>
      <dsp:spPr>
        <a:xfrm>
          <a:off x="1911169" y="3929911"/>
          <a:ext cx="3655731" cy="913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Resultados</a:t>
          </a:r>
          <a:endParaRPr lang="es-MX" sz="3200" kern="1200" dirty="0"/>
        </a:p>
      </dsp:txBody>
      <dsp:txXfrm>
        <a:off x="1911169" y="3929911"/>
        <a:ext cx="3655731" cy="913932"/>
      </dsp:txXfrm>
    </dsp:sp>
    <dsp:sp modelId="{06EAEC38-CC91-4D34-A2E1-991DF0E2633B}">
      <dsp:nvSpPr>
        <dsp:cNvPr id="0" name=""/>
        <dsp:cNvSpPr/>
      </dsp:nvSpPr>
      <dsp:spPr>
        <a:xfrm>
          <a:off x="3196768" y="1668232"/>
          <a:ext cx="1370899" cy="137089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Tiempo de realización</a:t>
          </a:r>
          <a:endParaRPr lang="es-MX" sz="1500" kern="1200" dirty="0"/>
        </a:p>
      </dsp:txBody>
      <dsp:txXfrm>
        <a:off x="3397532" y="1868996"/>
        <a:ext cx="969371" cy="969371"/>
      </dsp:txXfrm>
    </dsp:sp>
    <dsp:sp modelId="{08801DAB-C7BB-4EC4-9177-AF785E1A1A6D}">
      <dsp:nvSpPr>
        <dsp:cNvPr id="0" name=""/>
        <dsp:cNvSpPr/>
      </dsp:nvSpPr>
      <dsp:spPr>
        <a:xfrm>
          <a:off x="2215813" y="639753"/>
          <a:ext cx="1370899" cy="137089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Idoneidad de los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Materiales*</a:t>
          </a:r>
          <a:endParaRPr lang="es-MX" sz="1500" kern="1200" dirty="0"/>
        </a:p>
      </dsp:txBody>
      <dsp:txXfrm>
        <a:off x="2416577" y="840517"/>
        <a:ext cx="969371" cy="969371"/>
      </dsp:txXfrm>
    </dsp:sp>
    <dsp:sp modelId="{87801BCC-3902-40E0-9D8F-B8500548619F}">
      <dsp:nvSpPr>
        <dsp:cNvPr id="0" name=""/>
        <dsp:cNvSpPr/>
      </dsp:nvSpPr>
      <dsp:spPr>
        <a:xfrm>
          <a:off x="3617177" y="308300"/>
          <a:ext cx="1370899" cy="137089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Efectividad estrategias</a:t>
          </a:r>
          <a:endParaRPr lang="es-MX" sz="1500" kern="1200" dirty="0"/>
        </a:p>
      </dsp:txBody>
      <dsp:txXfrm>
        <a:off x="3817941" y="509064"/>
        <a:ext cx="969371" cy="969371"/>
      </dsp:txXfrm>
    </dsp:sp>
    <dsp:sp modelId="{F1D17FF6-CFFA-46D9-BCDF-75D8B7878560}">
      <dsp:nvSpPr>
        <dsp:cNvPr id="0" name=""/>
        <dsp:cNvSpPr/>
      </dsp:nvSpPr>
      <dsp:spPr>
        <a:xfrm>
          <a:off x="1606524" y="30464"/>
          <a:ext cx="4265020" cy="341201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D0FFC-3DE8-49AC-953E-18B2167B2BCB}">
      <dsp:nvSpPr>
        <dsp:cNvPr id="0" name=""/>
        <dsp:cNvSpPr/>
      </dsp:nvSpPr>
      <dsp:spPr>
        <a:xfrm>
          <a:off x="7934553" y="1133689"/>
          <a:ext cx="193446" cy="3580281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36F06-0624-4CFE-B086-001BA8414E4C}">
      <dsp:nvSpPr>
        <dsp:cNvPr id="0" name=""/>
        <dsp:cNvSpPr/>
      </dsp:nvSpPr>
      <dsp:spPr>
        <a:xfrm>
          <a:off x="193446" y="1133689"/>
          <a:ext cx="5031232" cy="3580281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3D5692-CDF1-45B6-B328-DBEBC92EBA9A}">
      <dsp:nvSpPr>
        <dsp:cNvPr id="0" name=""/>
        <dsp:cNvSpPr/>
      </dsp:nvSpPr>
      <dsp:spPr>
        <a:xfrm>
          <a:off x="0" y="704696"/>
          <a:ext cx="4837785" cy="338663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C8E4AF-1090-4791-885C-B9D5F424658A}">
      <dsp:nvSpPr>
        <dsp:cNvPr id="0" name=""/>
        <dsp:cNvSpPr/>
      </dsp:nvSpPr>
      <dsp:spPr>
        <a:xfrm>
          <a:off x="390144" y="4092532"/>
          <a:ext cx="4641088" cy="424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040" tIns="72390" rIns="19304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Cuando el estudiante:</a:t>
          </a:r>
          <a:endParaRPr lang="es-MX" sz="1900" kern="1200" dirty="0"/>
        </a:p>
      </dsp:txBody>
      <dsp:txXfrm>
        <a:off x="390144" y="4092532"/>
        <a:ext cx="4641088" cy="424982"/>
      </dsp:txXfrm>
    </dsp:sp>
    <dsp:sp modelId="{052F22D1-3B59-4937-B5DD-118D1C92EECA}">
      <dsp:nvSpPr>
        <dsp:cNvPr id="0" name=""/>
        <dsp:cNvSpPr/>
      </dsp:nvSpPr>
      <dsp:spPr>
        <a:xfrm>
          <a:off x="5429504" y="1133689"/>
          <a:ext cx="2300224" cy="3580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Identifica en qué situaciones le será útil volver a usar la misma estrategia y el conocimiento adquirido</a:t>
          </a:r>
          <a:endParaRPr lang="es-MX" sz="2800" kern="1200" dirty="0"/>
        </a:p>
      </dsp:txBody>
      <dsp:txXfrm>
        <a:off x="5429504" y="1133689"/>
        <a:ext cx="2300224" cy="358028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C6B6A4-BFF2-4EE1-81E5-2330C10FC8BF}">
      <dsp:nvSpPr>
        <dsp:cNvPr id="0" name=""/>
        <dsp:cNvSpPr/>
      </dsp:nvSpPr>
      <dsp:spPr>
        <a:xfrm rot="5400000">
          <a:off x="375684" y="2267702"/>
          <a:ext cx="1131303" cy="188246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3B1065-4EBB-426E-855E-A441FA621D62}">
      <dsp:nvSpPr>
        <dsp:cNvPr id="0" name=""/>
        <dsp:cNvSpPr/>
      </dsp:nvSpPr>
      <dsp:spPr>
        <a:xfrm>
          <a:off x="186842" y="2830153"/>
          <a:ext cx="1699498" cy="1489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>
              <a:solidFill>
                <a:schemeClr val="tx1"/>
              </a:solidFill>
            </a:rPr>
            <a:t>Adquirir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186842" y="2830153"/>
        <a:ext cx="1699498" cy="1489710"/>
      </dsp:txXfrm>
    </dsp:sp>
    <dsp:sp modelId="{8FDCD653-1FEB-4057-B1F6-3F867C1DAC82}">
      <dsp:nvSpPr>
        <dsp:cNvPr id="0" name=""/>
        <dsp:cNvSpPr/>
      </dsp:nvSpPr>
      <dsp:spPr>
        <a:xfrm>
          <a:off x="1565680" y="2129113"/>
          <a:ext cx="320660" cy="32066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5E858-3DB9-4454-8EA7-ADD2C7EF0926}">
      <dsp:nvSpPr>
        <dsp:cNvPr id="0" name=""/>
        <dsp:cNvSpPr/>
      </dsp:nvSpPr>
      <dsp:spPr>
        <a:xfrm rot="5400000">
          <a:off x="2456202" y="1752876"/>
          <a:ext cx="1131303" cy="188246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D056A8-6C8A-4523-86E7-C51F064C400A}">
      <dsp:nvSpPr>
        <dsp:cNvPr id="0" name=""/>
        <dsp:cNvSpPr/>
      </dsp:nvSpPr>
      <dsp:spPr>
        <a:xfrm>
          <a:off x="2267360" y="2315327"/>
          <a:ext cx="1699498" cy="1489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>
              <a:solidFill>
                <a:schemeClr val="tx1"/>
              </a:solidFill>
            </a:rPr>
            <a:t>Comprender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2267360" y="2315327"/>
        <a:ext cx="1699498" cy="1489710"/>
      </dsp:txXfrm>
    </dsp:sp>
    <dsp:sp modelId="{0C676CB7-AC8E-426E-85E4-F3F2D13D646C}">
      <dsp:nvSpPr>
        <dsp:cNvPr id="0" name=""/>
        <dsp:cNvSpPr/>
      </dsp:nvSpPr>
      <dsp:spPr>
        <a:xfrm>
          <a:off x="3646198" y="1614287"/>
          <a:ext cx="320660" cy="32066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10FC3-3875-4D9F-B34D-1B154C349212}">
      <dsp:nvSpPr>
        <dsp:cNvPr id="0" name=""/>
        <dsp:cNvSpPr/>
      </dsp:nvSpPr>
      <dsp:spPr>
        <a:xfrm rot="5400000">
          <a:off x="4536721" y="1238049"/>
          <a:ext cx="1131303" cy="188246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CB0AFF-F560-4BE0-82FC-7C167B2DECDF}">
      <dsp:nvSpPr>
        <dsp:cNvPr id="0" name=""/>
        <dsp:cNvSpPr/>
      </dsp:nvSpPr>
      <dsp:spPr>
        <a:xfrm>
          <a:off x="4347878" y="1800500"/>
          <a:ext cx="1699498" cy="1489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>
              <a:solidFill>
                <a:schemeClr val="tx1"/>
              </a:solidFill>
            </a:rPr>
            <a:t>Analizar</a:t>
          </a:r>
          <a:endParaRPr lang="es-MX" sz="2300" kern="1200" dirty="0">
            <a:solidFill>
              <a:schemeClr val="tx1"/>
            </a:solidFill>
          </a:endParaRPr>
        </a:p>
      </dsp:txBody>
      <dsp:txXfrm>
        <a:off x="4347878" y="1800500"/>
        <a:ext cx="1699498" cy="1489710"/>
      </dsp:txXfrm>
    </dsp:sp>
    <dsp:sp modelId="{EF961C3B-2C73-49C6-9EAE-CEBA711F84E6}">
      <dsp:nvSpPr>
        <dsp:cNvPr id="0" name=""/>
        <dsp:cNvSpPr/>
      </dsp:nvSpPr>
      <dsp:spPr>
        <a:xfrm>
          <a:off x="5726716" y="1099460"/>
          <a:ext cx="320660" cy="320660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FB702-77A6-4916-AE84-91480BD64A89}">
      <dsp:nvSpPr>
        <dsp:cNvPr id="0" name=""/>
        <dsp:cNvSpPr/>
      </dsp:nvSpPr>
      <dsp:spPr>
        <a:xfrm rot="5400000">
          <a:off x="6617239" y="723223"/>
          <a:ext cx="1131303" cy="188246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A7675-1291-4E70-9577-81E365BC1D03}">
      <dsp:nvSpPr>
        <dsp:cNvPr id="0" name=""/>
        <dsp:cNvSpPr/>
      </dsp:nvSpPr>
      <dsp:spPr>
        <a:xfrm>
          <a:off x="6428396" y="1285674"/>
          <a:ext cx="1699498" cy="1489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Aplicar</a:t>
          </a:r>
          <a:endParaRPr lang="es-MX" sz="2300" kern="1200" dirty="0"/>
        </a:p>
      </dsp:txBody>
      <dsp:txXfrm>
        <a:off x="6428396" y="1285674"/>
        <a:ext cx="1699498" cy="148971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5A368-ED7F-4BEA-8B36-887FA80A0990}">
      <dsp:nvSpPr>
        <dsp:cNvPr id="0" name=""/>
        <dsp:cNvSpPr/>
      </dsp:nvSpPr>
      <dsp:spPr>
        <a:xfrm>
          <a:off x="3151822" y="2068"/>
          <a:ext cx="3595052" cy="162598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La persona</a:t>
          </a:r>
          <a:endParaRPr lang="es-MX" sz="4500" kern="1200" dirty="0"/>
        </a:p>
      </dsp:txBody>
      <dsp:txXfrm>
        <a:off x="3151822" y="2068"/>
        <a:ext cx="3595052" cy="1625984"/>
      </dsp:txXfrm>
    </dsp:sp>
    <dsp:sp modelId="{A1EC75CF-255D-4DC3-8E0B-FD485B5972AB}">
      <dsp:nvSpPr>
        <dsp:cNvPr id="0" name=""/>
        <dsp:cNvSpPr/>
      </dsp:nvSpPr>
      <dsp:spPr>
        <a:xfrm>
          <a:off x="1381124" y="2068"/>
          <a:ext cx="1609725" cy="162598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D7576E-565A-4F3A-86B1-7C348E1614C1}">
      <dsp:nvSpPr>
        <dsp:cNvPr id="0" name=""/>
        <dsp:cNvSpPr/>
      </dsp:nvSpPr>
      <dsp:spPr>
        <a:xfrm>
          <a:off x="1381124" y="1896341"/>
          <a:ext cx="3595052" cy="1625984"/>
        </a:xfrm>
        <a:prstGeom prst="rect">
          <a:avLst/>
        </a:prstGeom>
        <a:solidFill>
          <a:schemeClr val="accent2">
            <a:hueOff val="1408927"/>
            <a:satOff val="-10081"/>
            <a:lumOff val="-58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La tarea</a:t>
          </a:r>
          <a:endParaRPr lang="es-MX" sz="4500" kern="1200" dirty="0"/>
        </a:p>
      </dsp:txBody>
      <dsp:txXfrm>
        <a:off x="1381124" y="1896341"/>
        <a:ext cx="3595052" cy="1625984"/>
      </dsp:txXfrm>
    </dsp:sp>
    <dsp:sp modelId="{453B0385-6B6F-4452-8657-1D039DD2430C}">
      <dsp:nvSpPr>
        <dsp:cNvPr id="0" name=""/>
        <dsp:cNvSpPr/>
      </dsp:nvSpPr>
      <dsp:spPr>
        <a:xfrm>
          <a:off x="5137150" y="1896341"/>
          <a:ext cx="1609725" cy="162598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DF7B7-8ED5-4C55-A60A-46EBCFB4C346}">
      <dsp:nvSpPr>
        <dsp:cNvPr id="0" name=""/>
        <dsp:cNvSpPr/>
      </dsp:nvSpPr>
      <dsp:spPr>
        <a:xfrm>
          <a:off x="3151822" y="3790613"/>
          <a:ext cx="3595052" cy="1625984"/>
        </a:xfrm>
        <a:prstGeom prst="rect">
          <a:avLst/>
        </a:prstGeom>
        <a:solidFill>
          <a:schemeClr val="accent2">
            <a:hueOff val="2817853"/>
            <a:satOff val="-20162"/>
            <a:lumOff val="-1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Las estrategias</a:t>
          </a:r>
          <a:endParaRPr lang="es-MX" sz="4500" kern="1200" dirty="0"/>
        </a:p>
      </dsp:txBody>
      <dsp:txXfrm>
        <a:off x="3151822" y="3790613"/>
        <a:ext cx="3595052" cy="1625984"/>
      </dsp:txXfrm>
    </dsp:sp>
    <dsp:sp modelId="{2102FFD1-31FB-48F3-AE70-CC7F894A6062}">
      <dsp:nvSpPr>
        <dsp:cNvPr id="0" name=""/>
        <dsp:cNvSpPr/>
      </dsp:nvSpPr>
      <dsp:spPr>
        <a:xfrm>
          <a:off x="1381124" y="3790613"/>
          <a:ext cx="1609725" cy="162598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5F401E-981F-4758-BC46-1D3D42E0531C}">
      <dsp:nvSpPr>
        <dsp:cNvPr id="0" name=""/>
        <dsp:cNvSpPr/>
      </dsp:nvSpPr>
      <dsp:spPr>
        <a:xfrm>
          <a:off x="2540" y="993764"/>
          <a:ext cx="2476500" cy="691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Previsión</a:t>
          </a:r>
          <a:endParaRPr lang="es-MX" sz="2400" kern="1200" dirty="0"/>
        </a:p>
      </dsp:txBody>
      <dsp:txXfrm>
        <a:off x="2540" y="993764"/>
        <a:ext cx="2476500" cy="691200"/>
      </dsp:txXfrm>
    </dsp:sp>
    <dsp:sp modelId="{A10249C7-8CCB-4301-995D-33D540705E70}">
      <dsp:nvSpPr>
        <dsp:cNvPr id="0" name=""/>
        <dsp:cNvSpPr/>
      </dsp:nvSpPr>
      <dsp:spPr>
        <a:xfrm>
          <a:off x="2540" y="1684964"/>
          <a:ext cx="2476500" cy="273993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Planificación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Metas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Estrategias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Motivación </a:t>
          </a:r>
          <a:endParaRPr lang="es-MX" sz="2400" kern="1200" dirty="0"/>
        </a:p>
      </dsp:txBody>
      <dsp:txXfrm>
        <a:off x="2540" y="1684964"/>
        <a:ext cx="2476500" cy="2739938"/>
      </dsp:txXfrm>
    </dsp:sp>
    <dsp:sp modelId="{9652051E-2432-41E4-A719-87C5E203D118}">
      <dsp:nvSpPr>
        <dsp:cNvPr id="0" name=""/>
        <dsp:cNvSpPr/>
      </dsp:nvSpPr>
      <dsp:spPr>
        <a:xfrm>
          <a:off x="2825750" y="993764"/>
          <a:ext cx="2476500" cy="691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Conjugar</a:t>
          </a:r>
          <a:endParaRPr lang="es-MX" sz="2400" kern="1200" dirty="0"/>
        </a:p>
      </dsp:txBody>
      <dsp:txXfrm>
        <a:off x="2825750" y="993764"/>
        <a:ext cx="2476500" cy="691200"/>
      </dsp:txXfrm>
    </dsp:sp>
    <dsp:sp modelId="{C0F3572D-3B75-4FB0-A428-1626C4B7CB5A}">
      <dsp:nvSpPr>
        <dsp:cNvPr id="0" name=""/>
        <dsp:cNvSpPr/>
      </dsp:nvSpPr>
      <dsp:spPr>
        <a:xfrm>
          <a:off x="2825750" y="1684964"/>
          <a:ext cx="2476500" cy="273993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Conocimientos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Habilidades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Necesidades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Dificultades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Expectativas </a:t>
          </a:r>
          <a:endParaRPr lang="es-MX" sz="2400" kern="1200" dirty="0"/>
        </a:p>
      </dsp:txBody>
      <dsp:txXfrm>
        <a:off x="2825750" y="1684964"/>
        <a:ext cx="2476500" cy="2739938"/>
      </dsp:txXfrm>
    </dsp:sp>
    <dsp:sp modelId="{3FC4615D-F272-41E8-955A-B6934BD42F2A}">
      <dsp:nvSpPr>
        <dsp:cNvPr id="0" name=""/>
        <dsp:cNvSpPr/>
      </dsp:nvSpPr>
      <dsp:spPr>
        <a:xfrm>
          <a:off x="5648960" y="993764"/>
          <a:ext cx="2476500" cy="6912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Orientarse a</a:t>
          </a:r>
          <a:endParaRPr lang="es-MX" sz="2400" kern="1200" dirty="0"/>
        </a:p>
      </dsp:txBody>
      <dsp:txXfrm>
        <a:off x="5648960" y="993764"/>
        <a:ext cx="2476500" cy="691200"/>
      </dsp:txXfrm>
    </dsp:sp>
    <dsp:sp modelId="{44CB0DAD-39A2-4454-930B-B22439BB7D2A}">
      <dsp:nvSpPr>
        <dsp:cNvPr id="0" name=""/>
        <dsp:cNvSpPr/>
      </dsp:nvSpPr>
      <dsp:spPr>
        <a:xfrm>
          <a:off x="5648960" y="1684964"/>
          <a:ext cx="2476500" cy="273993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“Aprendizaje de contenidos”</a:t>
          </a:r>
          <a:endParaRPr lang="es-MX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“Desarrollo de procedimientos </a:t>
          </a:r>
          <a:r>
            <a:rPr lang="es-MX" sz="2400" kern="1200" dirty="0" smtClean="0"/>
            <a:t>autónomos </a:t>
          </a:r>
          <a:r>
            <a:rPr lang="es-MX" sz="2400" kern="1200" dirty="0" smtClean="0"/>
            <a:t>de pensamiento y organización”</a:t>
          </a:r>
          <a:endParaRPr lang="es-MX" sz="2400" kern="1200" dirty="0"/>
        </a:p>
      </dsp:txBody>
      <dsp:txXfrm>
        <a:off x="5648960" y="1684964"/>
        <a:ext cx="2476500" cy="273993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59CBFF-3E82-473B-BC0D-3E49EA1EBAFC}">
      <dsp:nvSpPr>
        <dsp:cNvPr id="0" name=""/>
        <dsp:cNvSpPr/>
      </dsp:nvSpPr>
      <dsp:spPr>
        <a:xfrm>
          <a:off x="2552625" y="2709333"/>
          <a:ext cx="675382" cy="1286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7691" y="0"/>
              </a:lnTo>
              <a:lnTo>
                <a:pt x="337691" y="1286933"/>
              </a:lnTo>
              <a:lnTo>
                <a:pt x="675382" y="1286933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2853982" y="3316465"/>
        <a:ext cx="72669" cy="72669"/>
      </dsp:txXfrm>
    </dsp:sp>
    <dsp:sp modelId="{A60C7A1D-8DD0-4952-98CA-6B02204AFB49}">
      <dsp:nvSpPr>
        <dsp:cNvPr id="0" name=""/>
        <dsp:cNvSpPr/>
      </dsp:nvSpPr>
      <dsp:spPr>
        <a:xfrm>
          <a:off x="2552625" y="2663613"/>
          <a:ext cx="67538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5382" y="4572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2873432" y="2692448"/>
        <a:ext cx="33769" cy="33769"/>
      </dsp:txXfrm>
    </dsp:sp>
    <dsp:sp modelId="{4E8747C9-134F-4555-938E-8FDE24C31AD8}">
      <dsp:nvSpPr>
        <dsp:cNvPr id="0" name=""/>
        <dsp:cNvSpPr/>
      </dsp:nvSpPr>
      <dsp:spPr>
        <a:xfrm>
          <a:off x="2552625" y="1422400"/>
          <a:ext cx="675382" cy="1286933"/>
        </a:xfrm>
        <a:custGeom>
          <a:avLst/>
          <a:gdLst/>
          <a:ahLst/>
          <a:cxnLst/>
          <a:rect l="0" t="0" r="0" b="0"/>
          <a:pathLst>
            <a:path>
              <a:moveTo>
                <a:pt x="0" y="1286933"/>
              </a:moveTo>
              <a:lnTo>
                <a:pt x="337691" y="1286933"/>
              </a:lnTo>
              <a:lnTo>
                <a:pt x="337691" y="0"/>
              </a:lnTo>
              <a:lnTo>
                <a:pt x="675382" y="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 dirty="0"/>
        </a:p>
      </dsp:txBody>
      <dsp:txXfrm>
        <a:off x="2853982" y="2029532"/>
        <a:ext cx="72669" cy="72669"/>
      </dsp:txXfrm>
    </dsp:sp>
    <dsp:sp modelId="{46F5FB42-3BE1-4F99-A6F0-BD81F954B844}">
      <dsp:nvSpPr>
        <dsp:cNvPr id="0" name=""/>
        <dsp:cNvSpPr/>
      </dsp:nvSpPr>
      <dsp:spPr>
        <a:xfrm rot="16200000">
          <a:off x="-671481" y="2194560"/>
          <a:ext cx="5418667" cy="10295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Estrategias</a:t>
          </a:r>
          <a:endParaRPr lang="es-MX" sz="6500" kern="1200" dirty="0"/>
        </a:p>
      </dsp:txBody>
      <dsp:txXfrm>
        <a:off x="-671481" y="2194560"/>
        <a:ext cx="5418667" cy="1029546"/>
      </dsp:txXfrm>
    </dsp:sp>
    <dsp:sp modelId="{E00E0ECF-F91C-4F39-9D00-C370D1C3CC51}">
      <dsp:nvSpPr>
        <dsp:cNvPr id="0" name=""/>
        <dsp:cNvSpPr/>
      </dsp:nvSpPr>
      <dsp:spPr>
        <a:xfrm>
          <a:off x="3228008" y="907626"/>
          <a:ext cx="3376913" cy="102954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hlinkClick xmlns:r="http://schemas.openxmlformats.org/officeDocument/2006/relationships" r:id="" action="ppaction://hlinksldjump"/>
            </a:rPr>
            <a:t>Afectivo-motivacionales</a:t>
          </a:r>
          <a:endParaRPr lang="es-MX" sz="3500" kern="1200" dirty="0"/>
        </a:p>
      </dsp:txBody>
      <dsp:txXfrm>
        <a:off x="3228008" y="907626"/>
        <a:ext cx="3376913" cy="1029546"/>
      </dsp:txXfrm>
    </dsp:sp>
    <dsp:sp modelId="{68B4336C-0C12-4D91-B4C2-896F5EFD2CDD}">
      <dsp:nvSpPr>
        <dsp:cNvPr id="0" name=""/>
        <dsp:cNvSpPr/>
      </dsp:nvSpPr>
      <dsp:spPr>
        <a:xfrm>
          <a:off x="3228008" y="2194560"/>
          <a:ext cx="3376913" cy="102954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hlinkClick xmlns:r="http://schemas.openxmlformats.org/officeDocument/2006/relationships" r:id="" action="ppaction://hlinksldjump"/>
            </a:rPr>
            <a:t>Cognitivas</a:t>
          </a:r>
          <a:endParaRPr lang="es-MX" sz="3500" kern="1200" dirty="0"/>
        </a:p>
      </dsp:txBody>
      <dsp:txXfrm>
        <a:off x="3228008" y="2194560"/>
        <a:ext cx="3376913" cy="1029546"/>
      </dsp:txXfrm>
    </dsp:sp>
    <dsp:sp modelId="{C23EB960-B8E7-4924-9C4A-72931CB50C02}">
      <dsp:nvSpPr>
        <dsp:cNvPr id="0" name=""/>
        <dsp:cNvSpPr/>
      </dsp:nvSpPr>
      <dsp:spPr>
        <a:xfrm>
          <a:off x="3228008" y="3481493"/>
          <a:ext cx="3376913" cy="102954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hlinkClick xmlns:r="http://schemas.openxmlformats.org/officeDocument/2006/relationships" r:id="" action="ppaction://hlinksldjump"/>
            </a:rPr>
            <a:t>Metacognitivas</a:t>
          </a:r>
          <a:endParaRPr lang="es-MX" sz="3500" kern="1200" dirty="0"/>
        </a:p>
      </dsp:txBody>
      <dsp:txXfrm>
        <a:off x="3228008" y="3481493"/>
        <a:ext cx="3376913" cy="1029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DDE7A-A8E5-46CF-A1E2-20E43FEF327E}">
      <dsp:nvSpPr>
        <dsp:cNvPr id="0" name=""/>
        <dsp:cNvSpPr/>
      </dsp:nvSpPr>
      <dsp:spPr>
        <a:xfrm>
          <a:off x="0" y="0"/>
          <a:ext cx="8298128" cy="72409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¿</a:t>
          </a: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Cuándo se considera que un estudiante es autónomo?</a:t>
          </a:r>
          <a:endParaRPr lang="es-MX" sz="1900" kern="1200" dirty="0"/>
        </a:p>
      </dsp:txBody>
      <dsp:txXfrm>
        <a:off x="21208" y="21208"/>
        <a:ext cx="7432059" cy="681674"/>
      </dsp:txXfrm>
    </dsp:sp>
    <dsp:sp modelId="{3DB9E76F-0DA1-4194-94D9-0FDEE210FB69}">
      <dsp:nvSpPr>
        <dsp:cNvPr id="0" name=""/>
        <dsp:cNvSpPr/>
      </dsp:nvSpPr>
      <dsp:spPr>
        <a:xfrm>
          <a:off x="619665" y="824658"/>
          <a:ext cx="8298128" cy="72409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¿Cuándo se considera que un estudiante es estratégico?</a:t>
          </a:r>
          <a:endParaRPr lang="es-MX" sz="1900" kern="1200" dirty="0"/>
        </a:p>
      </dsp:txBody>
      <dsp:txXfrm>
        <a:off x="640873" y="845866"/>
        <a:ext cx="7165388" cy="681674"/>
      </dsp:txXfrm>
    </dsp:sp>
    <dsp:sp modelId="{AB54C533-998F-4022-9E4A-68CE853CAF18}">
      <dsp:nvSpPr>
        <dsp:cNvPr id="0" name=""/>
        <dsp:cNvSpPr/>
      </dsp:nvSpPr>
      <dsp:spPr>
        <a:xfrm>
          <a:off x="1239330" y="1649317"/>
          <a:ext cx="8298128" cy="72409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¿Qué son las estrategias de aprendizaje y  cómo apoyan la construcción de un Plan de acción para la gestión para del conocimiento?</a:t>
          </a:r>
          <a:endParaRPr lang="es-MX" sz="1900" kern="1200" dirty="0"/>
        </a:p>
      </dsp:txBody>
      <dsp:txXfrm>
        <a:off x="1260538" y="1670525"/>
        <a:ext cx="7165388" cy="681674"/>
      </dsp:txXfrm>
    </dsp:sp>
    <dsp:sp modelId="{7FA74236-B485-4EA6-95B4-C3012B79C9CB}">
      <dsp:nvSpPr>
        <dsp:cNvPr id="0" name=""/>
        <dsp:cNvSpPr/>
      </dsp:nvSpPr>
      <dsp:spPr>
        <a:xfrm>
          <a:off x="1858996" y="2473975"/>
          <a:ext cx="8298128" cy="72409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 </a:t>
          </a: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La caja de herramientas</a:t>
          </a:r>
          <a:endParaRPr lang="es-MX" sz="1900" kern="1200" dirty="0"/>
        </a:p>
      </dsp:txBody>
      <dsp:txXfrm>
        <a:off x="1880204" y="2495183"/>
        <a:ext cx="7165388" cy="681674"/>
      </dsp:txXfrm>
    </dsp:sp>
    <dsp:sp modelId="{616CDEB8-ECFD-4881-8FAA-25A08271AE28}">
      <dsp:nvSpPr>
        <dsp:cNvPr id="0" name=""/>
        <dsp:cNvSpPr/>
      </dsp:nvSpPr>
      <dsp:spPr>
        <a:xfrm>
          <a:off x="2478661" y="3298634"/>
          <a:ext cx="8298128" cy="72409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>
              <a:hlinkClick xmlns:r="http://schemas.openxmlformats.org/officeDocument/2006/relationships" r:id="" action="ppaction://hlinksldjump"/>
            </a:rPr>
            <a:t>Conclusiones bibliografía y agradecimientos</a:t>
          </a:r>
          <a:endParaRPr lang="es-MX" sz="1900" kern="1200" dirty="0"/>
        </a:p>
      </dsp:txBody>
      <dsp:txXfrm>
        <a:off x="2499869" y="3319842"/>
        <a:ext cx="7165388" cy="681674"/>
      </dsp:txXfrm>
    </dsp:sp>
    <dsp:sp modelId="{81DAF736-489C-485C-A32F-AE1E8D269D9D}">
      <dsp:nvSpPr>
        <dsp:cNvPr id="0" name=""/>
        <dsp:cNvSpPr/>
      </dsp:nvSpPr>
      <dsp:spPr>
        <a:xfrm>
          <a:off x="7827469" y="528988"/>
          <a:ext cx="470658" cy="470658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/>
        </a:p>
      </dsp:txBody>
      <dsp:txXfrm>
        <a:off x="7933367" y="528988"/>
        <a:ext cx="258862" cy="354170"/>
      </dsp:txXfrm>
    </dsp:sp>
    <dsp:sp modelId="{B64D4D7E-ECDC-4D6D-94D0-43CE73F7121A}">
      <dsp:nvSpPr>
        <dsp:cNvPr id="0" name=""/>
        <dsp:cNvSpPr/>
      </dsp:nvSpPr>
      <dsp:spPr>
        <a:xfrm>
          <a:off x="8447134" y="1353646"/>
          <a:ext cx="470658" cy="470658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/>
        </a:p>
      </dsp:txBody>
      <dsp:txXfrm>
        <a:off x="8553032" y="1353646"/>
        <a:ext cx="258862" cy="354170"/>
      </dsp:txXfrm>
    </dsp:sp>
    <dsp:sp modelId="{96C1A466-4DC0-4461-9666-D282C18BE73D}">
      <dsp:nvSpPr>
        <dsp:cNvPr id="0" name=""/>
        <dsp:cNvSpPr/>
      </dsp:nvSpPr>
      <dsp:spPr>
        <a:xfrm>
          <a:off x="9066800" y="2166237"/>
          <a:ext cx="470658" cy="470658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/>
        </a:p>
      </dsp:txBody>
      <dsp:txXfrm>
        <a:off x="9172698" y="2166237"/>
        <a:ext cx="258862" cy="354170"/>
      </dsp:txXfrm>
    </dsp:sp>
    <dsp:sp modelId="{DA03A0A4-5B1E-479F-BD66-1CCAB788457E}">
      <dsp:nvSpPr>
        <dsp:cNvPr id="0" name=""/>
        <dsp:cNvSpPr/>
      </dsp:nvSpPr>
      <dsp:spPr>
        <a:xfrm>
          <a:off x="9686465" y="2998941"/>
          <a:ext cx="470658" cy="470658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100" kern="1200" dirty="0"/>
        </a:p>
      </dsp:txBody>
      <dsp:txXfrm>
        <a:off x="9792363" y="2998941"/>
        <a:ext cx="258862" cy="3541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5C0436-6453-4217-B92A-B6B43B061DE9}">
      <dsp:nvSpPr>
        <dsp:cNvPr id="0" name=""/>
        <dsp:cNvSpPr/>
      </dsp:nvSpPr>
      <dsp:spPr>
        <a:xfrm>
          <a:off x="4310918" y="1231"/>
          <a:ext cx="1436563" cy="93376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hlinkClick xmlns:r="http://schemas.openxmlformats.org/officeDocument/2006/relationships" r:id="" action="ppaction://hlinksldjump"/>
            </a:rPr>
            <a:t>Autorregulación</a:t>
          </a:r>
          <a:endParaRPr lang="es-MX" sz="1400" kern="1200" dirty="0"/>
        </a:p>
      </dsp:txBody>
      <dsp:txXfrm>
        <a:off x="4356501" y="46814"/>
        <a:ext cx="1345397" cy="842600"/>
      </dsp:txXfrm>
    </dsp:sp>
    <dsp:sp modelId="{FBC4E3CC-8713-4555-AD41-B908CA1B3620}">
      <dsp:nvSpPr>
        <dsp:cNvPr id="0" name=""/>
        <dsp:cNvSpPr/>
      </dsp:nvSpPr>
      <dsp:spPr>
        <a:xfrm>
          <a:off x="3485952" y="468114"/>
          <a:ext cx="3086495" cy="3086495"/>
        </a:xfrm>
        <a:custGeom>
          <a:avLst/>
          <a:gdLst/>
          <a:ahLst/>
          <a:cxnLst/>
          <a:rect l="0" t="0" r="0" b="0"/>
          <a:pathLst>
            <a:path>
              <a:moveTo>
                <a:pt x="2271885" y="182843"/>
              </a:moveTo>
              <a:arcTo wR="1543247" hR="1543247" stAng="17890422" swAng="2626872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7E356-ECD4-4D83-A091-D2D3760E3599}">
      <dsp:nvSpPr>
        <dsp:cNvPr id="0" name=""/>
        <dsp:cNvSpPr/>
      </dsp:nvSpPr>
      <dsp:spPr>
        <a:xfrm>
          <a:off x="5854165" y="1544479"/>
          <a:ext cx="1436563" cy="933766"/>
        </a:xfrm>
        <a:prstGeom prst="roundRect">
          <a:avLst/>
        </a:prstGeom>
        <a:gradFill rotWithShape="0">
          <a:gsLst>
            <a:gs pos="0">
              <a:schemeClr val="accent2">
                <a:hueOff val="939284"/>
                <a:satOff val="-6721"/>
                <a:lumOff val="-392"/>
                <a:alphaOff val="0"/>
                <a:shade val="85000"/>
                <a:satMod val="130000"/>
              </a:schemeClr>
            </a:gs>
            <a:gs pos="34000">
              <a:schemeClr val="accent2">
                <a:hueOff val="939284"/>
                <a:satOff val="-6721"/>
                <a:lumOff val="-392"/>
                <a:alphaOff val="0"/>
                <a:shade val="87000"/>
                <a:satMod val="125000"/>
              </a:schemeClr>
            </a:gs>
            <a:gs pos="70000">
              <a:schemeClr val="accent2">
                <a:hueOff val="939284"/>
                <a:satOff val="-6721"/>
                <a:lumOff val="-392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939284"/>
                <a:satOff val="-6721"/>
                <a:lumOff val="-392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hlinkClick xmlns:r="http://schemas.openxmlformats.org/officeDocument/2006/relationships" r:id="" action="ppaction://hlinksldjump"/>
            </a:rPr>
            <a:t>Toma de decisiones</a:t>
          </a:r>
          <a:endParaRPr lang="es-MX" sz="1400" kern="1200" dirty="0"/>
        </a:p>
      </dsp:txBody>
      <dsp:txXfrm>
        <a:off x="5899748" y="1590062"/>
        <a:ext cx="1345397" cy="842600"/>
      </dsp:txXfrm>
    </dsp:sp>
    <dsp:sp modelId="{0953758C-A326-432D-B203-D587B19E8588}">
      <dsp:nvSpPr>
        <dsp:cNvPr id="0" name=""/>
        <dsp:cNvSpPr/>
      </dsp:nvSpPr>
      <dsp:spPr>
        <a:xfrm>
          <a:off x="3485952" y="468114"/>
          <a:ext cx="3086495" cy="3086495"/>
        </a:xfrm>
        <a:custGeom>
          <a:avLst/>
          <a:gdLst/>
          <a:ahLst/>
          <a:cxnLst/>
          <a:rect l="0" t="0" r="0" b="0"/>
          <a:pathLst>
            <a:path>
              <a:moveTo>
                <a:pt x="3010587" y="2021292"/>
              </a:moveTo>
              <a:arcTo wR="1543247" hR="1543247" stAng="1082706" swAng="2626872"/>
            </a:path>
          </a:pathLst>
        </a:custGeom>
        <a:noFill/>
        <a:ln w="12700" cap="flat" cmpd="sng" algn="ctr">
          <a:solidFill>
            <a:schemeClr val="accent2">
              <a:hueOff val="939284"/>
              <a:satOff val="-6721"/>
              <a:lumOff val="-392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466C00-46F1-4658-9C9F-ADA344FD0745}">
      <dsp:nvSpPr>
        <dsp:cNvPr id="0" name=""/>
        <dsp:cNvSpPr/>
      </dsp:nvSpPr>
      <dsp:spPr>
        <a:xfrm>
          <a:off x="4310918" y="3087726"/>
          <a:ext cx="1436563" cy="933766"/>
        </a:xfrm>
        <a:prstGeom prst="roundRect">
          <a:avLst/>
        </a:prstGeom>
        <a:gradFill rotWithShape="0">
          <a:gsLst>
            <a:gs pos="0">
              <a:schemeClr val="accent2">
                <a:hueOff val="1878569"/>
                <a:satOff val="-13441"/>
                <a:lumOff val="-785"/>
                <a:alphaOff val="0"/>
                <a:shade val="85000"/>
                <a:satMod val="130000"/>
              </a:schemeClr>
            </a:gs>
            <a:gs pos="34000">
              <a:schemeClr val="accent2">
                <a:hueOff val="1878569"/>
                <a:satOff val="-13441"/>
                <a:lumOff val="-785"/>
                <a:alphaOff val="0"/>
                <a:shade val="87000"/>
                <a:satMod val="125000"/>
              </a:schemeClr>
            </a:gs>
            <a:gs pos="70000">
              <a:schemeClr val="accent2">
                <a:hueOff val="1878569"/>
                <a:satOff val="-13441"/>
                <a:lumOff val="-785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1878569"/>
                <a:satOff val="-13441"/>
                <a:lumOff val="-785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hlinkClick xmlns:r="http://schemas.openxmlformats.org/officeDocument/2006/relationships" r:id="" action="ppaction://hlinksldjump"/>
            </a:rPr>
            <a:t>Capacidad reflexiva</a:t>
          </a:r>
          <a:endParaRPr lang="es-MX" sz="1400" kern="1200" dirty="0"/>
        </a:p>
      </dsp:txBody>
      <dsp:txXfrm>
        <a:off x="4356501" y="3133309"/>
        <a:ext cx="1345397" cy="842600"/>
      </dsp:txXfrm>
    </dsp:sp>
    <dsp:sp modelId="{54FF358D-23D0-42AA-9603-1B440CFE96ED}">
      <dsp:nvSpPr>
        <dsp:cNvPr id="0" name=""/>
        <dsp:cNvSpPr/>
      </dsp:nvSpPr>
      <dsp:spPr>
        <a:xfrm>
          <a:off x="3485952" y="468114"/>
          <a:ext cx="3086495" cy="3086495"/>
        </a:xfrm>
        <a:custGeom>
          <a:avLst/>
          <a:gdLst/>
          <a:ahLst/>
          <a:cxnLst/>
          <a:rect l="0" t="0" r="0" b="0"/>
          <a:pathLst>
            <a:path>
              <a:moveTo>
                <a:pt x="814609" y="2903651"/>
              </a:moveTo>
              <a:arcTo wR="1543247" hR="1543247" stAng="7090422" swAng="2626872"/>
            </a:path>
          </a:pathLst>
        </a:custGeom>
        <a:noFill/>
        <a:ln w="12700" cap="flat" cmpd="sng" algn="ctr">
          <a:solidFill>
            <a:schemeClr val="accent2">
              <a:hueOff val="1878569"/>
              <a:satOff val="-13441"/>
              <a:lumOff val="-78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7AFC4-E467-4EB3-A81D-10CDD9AFF658}">
      <dsp:nvSpPr>
        <dsp:cNvPr id="0" name=""/>
        <dsp:cNvSpPr/>
      </dsp:nvSpPr>
      <dsp:spPr>
        <a:xfrm>
          <a:off x="2767670" y="1544479"/>
          <a:ext cx="1436563" cy="933766"/>
        </a:xfrm>
        <a:prstGeom prst="roundRect">
          <a:avLst/>
        </a:prstGeom>
        <a:gradFill rotWithShape="0">
          <a:gsLst>
            <a:gs pos="0">
              <a:schemeClr val="accent2">
                <a:hueOff val="2817853"/>
                <a:satOff val="-20162"/>
                <a:lumOff val="-1177"/>
                <a:alphaOff val="0"/>
                <a:shade val="85000"/>
                <a:satMod val="130000"/>
              </a:schemeClr>
            </a:gs>
            <a:gs pos="34000">
              <a:schemeClr val="accent2">
                <a:hueOff val="2817853"/>
                <a:satOff val="-20162"/>
                <a:lumOff val="-1177"/>
                <a:alphaOff val="0"/>
                <a:shade val="87000"/>
                <a:satMod val="125000"/>
              </a:schemeClr>
            </a:gs>
            <a:gs pos="70000">
              <a:schemeClr val="accent2">
                <a:hueOff val="2817853"/>
                <a:satOff val="-20162"/>
                <a:lumOff val="-1177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2817853"/>
                <a:satOff val="-20162"/>
                <a:lumOff val="-1177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>
              <a:hlinkClick xmlns:r="http://schemas.openxmlformats.org/officeDocument/2006/relationships" r:id="" action="ppaction://hlinksldjump"/>
            </a:rPr>
            <a:t>Procesos cognitivos</a:t>
          </a:r>
          <a:endParaRPr lang="es-MX" sz="1400" kern="1200" dirty="0"/>
        </a:p>
      </dsp:txBody>
      <dsp:txXfrm>
        <a:off x="2813253" y="1590062"/>
        <a:ext cx="1345397" cy="842600"/>
      </dsp:txXfrm>
    </dsp:sp>
    <dsp:sp modelId="{334AAAB8-F579-4300-B52A-C42C6548A039}">
      <dsp:nvSpPr>
        <dsp:cNvPr id="0" name=""/>
        <dsp:cNvSpPr/>
      </dsp:nvSpPr>
      <dsp:spPr>
        <a:xfrm>
          <a:off x="3485952" y="468114"/>
          <a:ext cx="3086495" cy="3086495"/>
        </a:xfrm>
        <a:custGeom>
          <a:avLst/>
          <a:gdLst/>
          <a:ahLst/>
          <a:cxnLst/>
          <a:rect l="0" t="0" r="0" b="0"/>
          <a:pathLst>
            <a:path>
              <a:moveTo>
                <a:pt x="75907" y="1065202"/>
              </a:moveTo>
              <a:arcTo wR="1543247" hR="1543247" stAng="11882706" swAng="2626872"/>
            </a:path>
          </a:pathLst>
        </a:custGeom>
        <a:noFill/>
        <a:ln w="12700" cap="flat" cmpd="sng" algn="ctr">
          <a:solidFill>
            <a:schemeClr val="accent2">
              <a:hueOff val="2817853"/>
              <a:satOff val="-20162"/>
              <a:lumOff val="-1177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DDD914-AB46-4817-AA4B-559389E15DC8}">
      <dsp:nvSpPr>
        <dsp:cNvPr id="0" name=""/>
        <dsp:cNvSpPr/>
      </dsp:nvSpPr>
      <dsp:spPr>
        <a:xfrm>
          <a:off x="1836301" y="859099"/>
          <a:ext cx="2410738" cy="794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“Conocimientos implicados”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“Dificultades  para aprender” y forma de superarlas </a:t>
          </a:r>
          <a:endParaRPr lang="es-MX" sz="1500" kern="1200" dirty="0"/>
        </a:p>
      </dsp:txBody>
      <dsp:txXfrm>
        <a:off x="1836301" y="859099"/>
        <a:ext cx="2410738" cy="794447"/>
      </dsp:txXfrm>
    </dsp:sp>
    <dsp:sp modelId="{44233832-1292-4610-8768-243ECC353434}">
      <dsp:nvSpPr>
        <dsp:cNvPr id="0" name=""/>
        <dsp:cNvSpPr/>
      </dsp:nvSpPr>
      <dsp:spPr>
        <a:xfrm>
          <a:off x="1836301" y="2534316"/>
          <a:ext cx="2410738" cy="1488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Decisiones</a:t>
          </a:r>
          <a:endParaRPr lang="es-MX" sz="4100" kern="1200" dirty="0"/>
        </a:p>
      </dsp:txBody>
      <dsp:txXfrm>
        <a:off x="1836301" y="2534316"/>
        <a:ext cx="2410738" cy="1488408"/>
      </dsp:txXfrm>
    </dsp:sp>
    <dsp:sp modelId="{2A6BC51B-C551-427B-8C7A-5D9C859C2BC9}">
      <dsp:nvSpPr>
        <dsp:cNvPr id="0" name=""/>
        <dsp:cNvSpPr/>
      </dsp:nvSpPr>
      <dsp:spPr>
        <a:xfrm>
          <a:off x="1833562" y="617477"/>
          <a:ext cx="191763" cy="1917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21A8F-1A09-4CA6-BB80-6F4138F22210}">
      <dsp:nvSpPr>
        <dsp:cNvPr id="0" name=""/>
        <dsp:cNvSpPr/>
      </dsp:nvSpPr>
      <dsp:spPr>
        <a:xfrm>
          <a:off x="1967796" y="349009"/>
          <a:ext cx="191763" cy="191763"/>
        </a:xfrm>
        <a:prstGeom prst="ellipse">
          <a:avLst/>
        </a:prstGeom>
        <a:solidFill>
          <a:schemeClr val="accent5">
            <a:hueOff val="982482"/>
            <a:satOff val="-3992"/>
            <a:lumOff val="-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5CCCE-63B2-4C9E-9865-9DFF89777B9A}">
      <dsp:nvSpPr>
        <dsp:cNvPr id="0" name=""/>
        <dsp:cNvSpPr/>
      </dsp:nvSpPr>
      <dsp:spPr>
        <a:xfrm>
          <a:off x="2289958" y="402702"/>
          <a:ext cx="301342" cy="301342"/>
        </a:xfrm>
        <a:prstGeom prst="ellipse">
          <a:avLst/>
        </a:prstGeom>
        <a:solidFill>
          <a:schemeClr val="accent5">
            <a:hueOff val="1964965"/>
            <a:satOff val="-7983"/>
            <a:lumOff val="-1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82746B-44CF-43A4-BABA-412347D1E16A}">
      <dsp:nvSpPr>
        <dsp:cNvPr id="0" name=""/>
        <dsp:cNvSpPr/>
      </dsp:nvSpPr>
      <dsp:spPr>
        <a:xfrm>
          <a:off x="2558427" y="107387"/>
          <a:ext cx="191763" cy="191763"/>
        </a:xfrm>
        <a:prstGeom prst="ellipse">
          <a:avLst/>
        </a:prstGeom>
        <a:solidFill>
          <a:schemeClr val="accent5">
            <a:hueOff val="2947447"/>
            <a:satOff val="-11975"/>
            <a:lumOff val="-2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389179-9A37-40C9-A3A0-EA2ABB0F84EA}">
      <dsp:nvSpPr>
        <dsp:cNvPr id="0" name=""/>
        <dsp:cNvSpPr/>
      </dsp:nvSpPr>
      <dsp:spPr>
        <a:xfrm>
          <a:off x="2907436" y="0"/>
          <a:ext cx="191763" cy="191763"/>
        </a:xfrm>
        <a:prstGeom prst="ellipse">
          <a:avLst/>
        </a:prstGeom>
        <a:solidFill>
          <a:schemeClr val="accent5">
            <a:hueOff val="3929929"/>
            <a:satOff val="-15967"/>
            <a:lumOff val="-352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446BDF-6EC9-495F-82AA-5CC5604B5EDC}">
      <dsp:nvSpPr>
        <dsp:cNvPr id="0" name=""/>
        <dsp:cNvSpPr/>
      </dsp:nvSpPr>
      <dsp:spPr>
        <a:xfrm>
          <a:off x="3336986" y="187928"/>
          <a:ext cx="191763" cy="191763"/>
        </a:xfrm>
        <a:prstGeom prst="ellipse">
          <a:avLst/>
        </a:prstGeom>
        <a:solidFill>
          <a:schemeClr val="accent5">
            <a:hueOff val="4912411"/>
            <a:satOff val="-19959"/>
            <a:lumOff val="-4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A4308D-4E8C-4002-8C95-776CF752B6FC}">
      <dsp:nvSpPr>
        <dsp:cNvPr id="0" name=""/>
        <dsp:cNvSpPr/>
      </dsp:nvSpPr>
      <dsp:spPr>
        <a:xfrm>
          <a:off x="3605455" y="322162"/>
          <a:ext cx="301342" cy="301342"/>
        </a:xfrm>
        <a:prstGeom prst="ellipse">
          <a:avLst/>
        </a:prstGeom>
        <a:solidFill>
          <a:schemeClr val="accent5">
            <a:hueOff val="5894893"/>
            <a:satOff val="-23950"/>
            <a:lumOff val="-529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AA3DD-A2C4-4FC8-AA34-F2E3F640CC25}">
      <dsp:nvSpPr>
        <dsp:cNvPr id="0" name=""/>
        <dsp:cNvSpPr/>
      </dsp:nvSpPr>
      <dsp:spPr>
        <a:xfrm>
          <a:off x="3981311" y="617477"/>
          <a:ext cx="191763" cy="191763"/>
        </a:xfrm>
        <a:prstGeom prst="ellipse">
          <a:avLst/>
        </a:prstGeom>
        <a:solidFill>
          <a:schemeClr val="accent5">
            <a:hueOff val="6877375"/>
            <a:satOff val="-27942"/>
            <a:lumOff val="-617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27949B-003C-45CC-9BAA-7394E0476DAC}">
      <dsp:nvSpPr>
        <dsp:cNvPr id="0" name=""/>
        <dsp:cNvSpPr/>
      </dsp:nvSpPr>
      <dsp:spPr>
        <a:xfrm>
          <a:off x="4142392" y="912793"/>
          <a:ext cx="191763" cy="191763"/>
        </a:xfrm>
        <a:prstGeom prst="ellipse">
          <a:avLst/>
        </a:prstGeom>
        <a:solidFill>
          <a:schemeClr val="accent5">
            <a:hueOff val="7859858"/>
            <a:satOff val="-31934"/>
            <a:lumOff val="-7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E728DE-3A1E-473A-B5C4-065B1700EDCC}">
      <dsp:nvSpPr>
        <dsp:cNvPr id="0" name=""/>
        <dsp:cNvSpPr/>
      </dsp:nvSpPr>
      <dsp:spPr>
        <a:xfrm>
          <a:off x="2746355" y="349009"/>
          <a:ext cx="493105" cy="493105"/>
        </a:xfrm>
        <a:prstGeom prst="ellipse">
          <a:avLst/>
        </a:prstGeom>
        <a:solidFill>
          <a:schemeClr val="accent5">
            <a:hueOff val="8842340"/>
            <a:satOff val="-35925"/>
            <a:lumOff val="-79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D5A804-8C5A-47C2-A412-F0FA0DC88E4C}">
      <dsp:nvSpPr>
        <dsp:cNvPr id="0" name=""/>
        <dsp:cNvSpPr/>
      </dsp:nvSpPr>
      <dsp:spPr>
        <a:xfrm>
          <a:off x="1699327" y="1369189"/>
          <a:ext cx="191763" cy="191763"/>
        </a:xfrm>
        <a:prstGeom prst="ellipse">
          <a:avLst/>
        </a:prstGeom>
        <a:solidFill>
          <a:schemeClr val="accent5">
            <a:hueOff val="9824822"/>
            <a:satOff val="-39917"/>
            <a:lumOff val="-882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5479B3-0892-4B40-8BA3-9C192784BF0B}">
      <dsp:nvSpPr>
        <dsp:cNvPr id="0" name=""/>
        <dsp:cNvSpPr/>
      </dsp:nvSpPr>
      <dsp:spPr>
        <a:xfrm>
          <a:off x="1860409" y="1610811"/>
          <a:ext cx="301342" cy="301342"/>
        </a:xfrm>
        <a:prstGeom prst="ellipse">
          <a:avLst/>
        </a:prstGeom>
        <a:solidFill>
          <a:schemeClr val="accent5">
            <a:hueOff val="10807304"/>
            <a:satOff val="-43909"/>
            <a:lumOff val="-97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7084A7-E32D-46E2-BB35-DA379AFAEB0E}">
      <dsp:nvSpPr>
        <dsp:cNvPr id="0" name=""/>
        <dsp:cNvSpPr/>
      </dsp:nvSpPr>
      <dsp:spPr>
        <a:xfrm>
          <a:off x="2263111" y="1825586"/>
          <a:ext cx="438316" cy="438316"/>
        </a:xfrm>
        <a:prstGeom prst="ellipse">
          <a:avLst/>
        </a:prstGeom>
        <a:solidFill>
          <a:schemeClr val="accent5">
            <a:hueOff val="11789787"/>
            <a:satOff val="-47901"/>
            <a:lumOff val="-105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225DD-63C7-4E9F-A2DF-A745F6328CFF}">
      <dsp:nvSpPr>
        <dsp:cNvPr id="0" name=""/>
        <dsp:cNvSpPr/>
      </dsp:nvSpPr>
      <dsp:spPr>
        <a:xfrm>
          <a:off x="2826896" y="2174595"/>
          <a:ext cx="191763" cy="191763"/>
        </a:xfrm>
        <a:prstGeom prst="ellipse">
          <a:avLst/>
        </a:prstGeom>
        <a:solidFill>
          <a:schemeClr val="accent5">
            <a:hueOff val="12772268"/>
            <a:satOff val="-51892"/>
            <a:lumOff val="-114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9F8F84-3150-4FF3-91E4-2D17F1771DFE}">
      <dsp:nvSpPr>
        <dsp:cNvPr id="0" name=""/>
        <dsp:cNvSpPr/>
      </dsp:nvSpPr>
      <dsp:spPr>
        <a:xfrm>
          <a:off x="2934283" y="1825586"/>
          <a:ext cx="301342" cy="301342"/>
        </a:xfrm>
        <a:prstGeom prst="ellipse">
          <a:avLst/>
        </a:prstGeom>
        <a:solidFill>
          <a:schemeClr val="accent5">
            <a:hueOff val="13754751"/>
            <a:satOff val="-55884"/>
            <a:lumOff val="-1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8BF9B-F801-4A2C-94AE-FBA422DA13AB}">
      <dsp:nvSpPr>
        <dsp:cNvPr id="0" name=""/>
        <dsp:cNvSpPr/>
      </dsp:nvSpPr>
      <dsp:spPr>
        <a:xfrm>
          <a:off x="3202752" y="2201442"/>
          <a:ext cx="191763" cy="191763"/>
        </a:xfrm>
        <a:prstGeom prst="ellipse">
          <a:avLst/>
        </a:prstGeom>
        <a:solidFill>
          <a:schemeClr val="accent5">
            <a:hueOff val="14737233"/>
            <a:satOff val="-59876"/>
            <a:lumOff val="-1323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C7282-042D-484B-8BB1-D5B152BCBE03}">
      <dsp:nvSpPr>
        <dsp:cNvPr id="0" name=""/>
        <dsp:cNvSpPr/>
      </dsp:nvSpPr>
      <dsp:spPr>
        <a:xfrm>
          <a:off x="3444373" y="1771892"/>
          <a:ext cx="438316" cy="438316"/>
        </a:xfrm>
        <a:prstGeom prst="ellipse">
          <a:avLst/>
        </a:prstGeom>
        <a:solidFill>
          <a:schemeClr val="accent5">
            <a:hueOff val="15719716"/>
            <a:satOff val="-63868"/>
            <a:lumOff val="-141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20CFD0-1F87-4E06-B8D0-D2E44E0D7017}">
      <dsp:nvSpPr>
        <dsp:cNvPr id="0" name=""/>
        <dsp:cNvSpPr/>
      </dsp:nvSpPr>
      <dsp:spPr>
        <a:xfrm>
          <a:off x="4035004" y="1664505"/>
          <a:ext cx="301342" cy="301342"/>
        </a:xfrm>
        <a:prstGeom prst="ellipse">
          <a:avLst/>
        </a:prstGeom>
        <a:solidFill>
          <a:schemeClr val="accent5">
            <a:hueOff val="16702196"/>
            <a:satOff val="-67859"/>
            <a:lumOff val="-1500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31FE5-6071-4E74-A332-A6254221F2AD}">
      <dsp:nvSpPr>
        <dsp:cNvPr id="0" name=""/>
        <dsp:cNvSpPr/>
      </dsp:nvSpPr>
      <dsp:spPr>
        <a:xfrm>
          <a:off x="4336347" y="402256"/>
          <a:ext cx="884999" cy="1689560"/>
        </a:xfrm>
        <a:prstGeom prst="chevron">
          <a:avLst>
            <a:gd name="adj" fmla="val 623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D697BB-6068-49C8-B9A1-EF5A5A1912C3}">
      <dsp:nvSpPr>
        <dsp:cNvPr id="0" name=""/>
        <dsp:cNvSpPr/>
      </dsp:nvSpPr>
      <dsp:spPr>
        <a:xfrm>
          <a:off x="5060437" y="402256"/>
          <a:ext cx="884999" cy="1689560"/>
        </a:xfrm>
        <a:prstGeom prst="chevron">
          <a:avLst>
            <a:gd name="adj" fmla="val 62310"/>
          </a:avLst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614E7F-2019-45F8-9B41-082B957A2036}">
      <dsp:nvSpPr>
        <dsp:cNvPr id="0" name=""/>
        <dsp:cNvSpPr/>
      </dsp:nvSpPr>
      <dsp:spPr>
        <a:xfrm>
          <a:off x="6126459" y="282395"/>
          <a:ext cx="2051589" cy="2051589"/>
        </a:xfrm>
        <a:prstGeom prst="ellipse">
          <a:avLst/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Autorregulación</a:t>
          </a:r>
          <a:endParaRPr lang="es-MX" sz="1500" kern="1200" dirty="0"/>
        </a:p>
      </dsp:txBody>
      <dsp:txXfrm>
        <a:off x="6426907" y="582843"/>
        <a:ext cx="1450693" cy="1450693"/>
      </dsp:txXfrm>
    </dsp:sp>
    <dsp:sp modelId="{D681CEF9-22F0-4D50-89B6-F086E608BD8D}">
      <dsp:nvSpPr>
        <dsp:cNvPr id="0" name=""/>
        <dsp:cNvSpPr/>
      </dsp:nvSpPr>
      <dsp:spPr>
        <a:xfrm>
          <a:off x="5945437" y="2534316"/>
          <a:ext cx="2413635" cy="1488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100" kern="1200" dirty="0" smtClean="0"/>
            <a:t>Toma de conciencia</a:t>
          </a:r>
          <a:endParaRPr lang="es-MX" sz="4100" kern="1200" dirty="0"/>
        </a:p>
      </dsp:txBody>
      <dsp:txXfrm>
        <a:off x="5945437" y="2534316"/>
        <a:ext cx="2413635" cy="14884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8DDF4-1A6B-4CF6-B87A-E16B9B0A09B1}">
      <dsp:nvSpPr>
        <dsp:cNvPr id="0" name=""/>
        <dsp:cNvSpPr/>
      </dsp:nvSpPr>
      <dsp:spPr>
        <a:xfrm>
          <a:off x="4664" y="2071135"/>
          <a:ext cx="1446018" cy="8676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Observar</a:t>
          </a:r>
          <a:endParaRPr lang="es-MX" sz="2300" kern="1200" dirty="0"/>
        </a:p>
      </dsp:txBody>
      <dsp:txXfrm>
        <a:off x="30075" y="2096546"/>
        <a:ext cx="1395196" cy="816788"/>
      </dsp:txXfrm>
    </dsp:sp>
    <dsp:sp modelId="{86F14FCA-6248-448C-B8D9-25ED1522BA1E}">
      <dsp:nvSpPr>
        <dsp:cNvPr id="0" name=""/>
        <dsp:cNvSpPr/>
      </dsp:nvSpPr>
      <dsp:spPr>
        <a:xfrm>
          <a:off x="1595284" y="2325634"/>
          <a:ext cx="306555" cy="3586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1595284" y="2397356"/>
        <a:ext cx="214589" cy="215168"/>
      </dsp:txXfrm>
    </dsp:sp>
    <dsp:sp modelId="{C9444AE6-665C-4673-8154-A4406F8478D3}">
      <dsp:nvSpPr>
        <dsp:cNvPr id="0" name=""/>
        <dsp:cNvSpPr/>
      </dsp:nvSpPr>
      <dsp:spPr>
        <a:xfrm>
          <a:off x="2029089" y="2071135"/>
          <a:ext cx="1446018" cy="867610"/>
        </a:xfrm>
        <a:prstGeom prst="roundRect">
          <a:avLst>
            <a:gd name="adj" fmla="val 10000"/>
          </a:avLst>
        </a:prstGeom>
        <a:solidFill>
          <a:schemeClr val="accent5">
            <a:hueOff val="4421170"/>
            <a:satOff val="-17963"/>
            <a:lumOff val="-39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Comparar </a:t>
          </a:r>
          <a:endParaRPr lang="es-MX" sz="2300" kern="1200" dirty="0"/>
        </a:p>
      </dsp:txBody>
      <dsp:txXfrm>
        <a:off x="2054500" y="2096546"/>
        <a:ext cx="1395196" cy="816788"/>
      </dsp:txXfrm>
    </dsp:sp>
    <dsp:sp modelId="{B8B98E8B-EF0A-4AE4-A96F-4BC7D461737D}">
      <dsp:nvSpPr>
        <dsp:cNvPr id="0" name=""/>
        <dsp:cNvSpPr/>
      </dsp:nvSpPr>
      <dsp:spPr>
        <a:xfrm>
          <a:off x="3619709" y="2325634"/>
          <a:ext cx="306555" cy="3586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5894893"/>
            <a:satOff val="-23950"/>
            <a:lumOff val="-52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3619709" y="2397356"/>
        <a:ext cx="214589" cy="215168"/>
      </dsp:txXfrm>
    </dsp:sp>
    <dsp:sp modelId="{14AC27D8-F544-4C44-AEAF-26ED91996BDF}">
      <dsp:nvSpPr>
        <dsp:cNvPr id="0" name=""/>
        <dsp:cNvSpPr/>
      </dsp:nvSpPr>
      <dsp:spPr>
        <a:xfrm>
          <a:off x="4053514" y="2071135"/>
          <a:ext cx="1446018" cy="867610"/>
        </a:xfrm>
        <a:prstGeom prst="roundRect">
          <a:avLst>
            <a:gd name="adj" fmla="val 10000"/>
          </a:avLst>
        </a:prstGeom>
        <a:solidFill>
          <a:schemeClr val="accent5">
            <a:hueOff val="8842340"/>
            <a:satOff val="-35925"/>
            <a:lumOff val="-79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Clasificar</a:t>
          </a:r>
          <a:endParaRPr lang="es-MX" sz="2300" kern="1200" dirty="0"/>
        </a:p>
      </dsp:txBody>
      <dsp:txXfrm>
        <a:off x="4078925" y="2096546"/>
        <a:ext cx="1395196" cy="816788"/>
      </dsp:txXfrm>
    </dsp:sp>
    <dsp:sp modelId="{7D1C6519-E804-4F44-9703-FE7279C47669}">
      <dsp:nvSpPr>
        <dsp:cNvPr id="0" name=""/>
        <dsp:cNvSpPr/>
      </dsp:nvSpPr>
      <dsp:spPr>
        <a:xfrm>
          <a:off x="5644134" y="2325634"/>
          <a:ext cx="306555" cy="3586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1789787"/>
            <a:satOff val="-47901"/>
            <a:lumOff val="-10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5644134" y="2397356"/>
        <a:ext cx="214589" cy="215168"/>
      </dsp:txXfrm>
    </dsp:sp>
    <dsp:sp modelId="{0A2A40D1-D259-4BF8-95D4-C2BB151DCC37}">
      <dsp:nvSpPr>
        <dsp:cNvPr id="0" name=""/>
        <dsp:cNvSpPr/>
      </dsp:nvSpPr>
      <dsp:spPr>
        <a:xfrm>
          <a:off x="6077940" y="2071135"/>
          <a:ext cx="1446018" cy="867610"/>
        </a:xfrm>
        <a:prstGeom prst="roundRect">
          <a:avLst>
            <a:gd name="adj" fmla="val 10000"/>
          </a:avLst>
        </a:prstGeom>
        <a:solidFill>
          <a:schemeClr val="accent5">
            <a:hueOff val="13263510"/>
            <a:satOff val="-53888"/>
            <a:lumOff val="-119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Analizar </a:t>
          </a:r>
          <a:r>
            <a:rPr lang="es-MX" sz="2300" kern="1200" dirty="0" smtClean="0"/>
            <a:t> </a:t>
          </a:r>
          <a:endParaRPr lang="es-MX" sz="2300" kern="1200" dirty="0"/>
        </a:p>
      </dsp:txBody>
      <dsp:txXfrm>
        <a:off x="6103351" y="2096546"/>
        <a:ext cx="1395196" cy="816788"/>
      </dsp:txXfrm>
    </dsp:sp>
    <dsp:sp modelId="{C7AAE7AC-23ED-4E61-9811-76EFE1D4776B}">
      <dsp:nvSpPr>
        <dsp:cNvPr id="0" name=""/>
        <dsp:cNvSpPr/>
      </dsp:nvSpPr>
      <dsp:spPr>
        <a:xfrm>
          <a:off x="7668560" y="2325634"/>
          <a:ext cx="306555" cy="3586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500" kern="1200" dirty="0"/>
        </a:p>
      </dsp:txBody>
      <dsp:txXfrm>
        <a:off x="7668560" y="2397356"/>
        <a:ext cx="214589" cy="215168"/>
      </dsp:txXfrm>
    </dsp:sp>
    <dsp:sp modelId="{83EA31A6-A0E1-4D9F-B89B-0AEB3C1B6453}">
      <dsp:nvSpPr>
        <dsp:cNvPr id="0" name=""/>
        <dsp:cNvSpPr/>
      </dsp:nvSpPr>
      <dsp:spPr>
        <a:xfrm>
          <a:off x="8102365" y="2071135"/>
          <a:ext cx="1446018" cy="867610"/>
        </a:xfrm>
        <a:prstGeom prst="roundRect">
          <a:avLst>
            <a:gd name="adj" fmla="val 10000"/>
          </a:avLst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Evaluar </a:t>
          </a:r>
          <a:endParaRPr lang="es-MX" sz="2300" kern="1200" dirty="0"/>
        </a:p>
      </dsp:txBody>
      <dsp:txXfrm>
        <a:off x="8127776" y="2096546"/>
        <a:ext cx="1395196" cy="8167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AB814-D791-4127-A754-2F3EAE110729}">
      <dsp:nvSpPr>
        <dsp:cNvPr id="0" name=""/>
        <dsp:cNvSpPr/>
      </dsp:nvSpPr>
      <dsp:spPr>
        <a:xfrm>
          <a:off x="3999716" y="0"/>
          <a:ext cx="2896161" cy="289624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0A2837-DC90-4AAC-B829-E2A5DD6CCAE4}">
      <dsp:nvSpPr>
        <dsp:cNvPr id="0" name=""/>
        <dsp:cNvSpPr/>
      </dsp:nvSpPr>
      <dsp:spPr>
        <a:xfrm>
          <a:off x="4639359" y="1048557"/>
          <a:ext cx="1615830" cy="807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Racionales</a:t>
          </a:r>
          <a:endParaRPr lang="es-MX" sz="2400" kern="1200" dirty="0"/>
        </a:p>
      </dsp:txBody>
      <dsp:txXfrm>
        <a:off x="4639359" y="1048557"/>
        <a:ext cx="1615830" cy="807819"/>
      </dsp:txXfrm>
    </dsp:sp>
    <dsp:sp modelId="{9036F2DB-F739-49CF-86E7-0D176369A396}">
      <dsp:nvSpPr>
        <dsp:cNvPr id="0" name=""/>
        <dsp:cNvSpPr/>
      </dsp:nvSpPr>
      <dsp:spPr>
        <a:xfrm>
          <a:off x="3401880" y="1856377"/>
          <a:ext cx="2488023" cy="2489075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45918C-6ACB-480E-9B0E-E5DC518DE39A}">
      <dsp:nvSpPr>
        <dsp:cNvPr id="0" name=""/>
        <dsp:cNvSpPr/>
      </dsp:nvSpPr>
      <dsp:spPr>
        <a:xfrm>
          <a:off x="3831444" y="2715908"/>
          <a:ext cx="1615830" cy="807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Conscientes</a:t>
          </a:r>
          <a:endParaRPr lang="es-MX" sz="2400" kern="1200" dirty="0"/>
        </a:p>
      </dsp:txBody>
      <dsp:txXfrm>
        <a:off x="3831444" y="2715908"/>
        <a:ext cx="1615830" cy="80781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7B85D4-7F59-4A87-A874-B24F798C124B}">
      <dsp:nvSpPr>
        <dsp:cNvPr id="0" name=""/>
        <dsp:cNvSpPr/>
      </dsp:nvSpPr>
      <dsp:spPr>
        <a:xfrm>
          <a:off x="527843" y="1793468"/>
          <a:ext cx="2095500" cy="1831730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Diagnóstico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Planeación</a:t>
          </a:r>
          <a:endParaRPr lang="es-MX" sz="1400" kern="1200" dirty="0"/>
        </a:p>
      </dsp:txBody>
      <dsp:txXfrm>
        <a:off x="1051718" y="2068228"/>
        <a:ext cx="1021556" cy="1282211"/>
      </dsp:txXfrm>
    </dsp:sp>
    <dsp:sp modelId="{BDD97D87-6BE7-47AA-A8A1-9CFAAC037223}">
      <dsp:nvSpPr>
        <dsp:cNvPr id="0" name=""/>
        <dsp:cNvSpPr/>
      </dsp:nvSpPr>
      <dsp:spPr>
        <a:xfrm>
          <a:off x="3968" y="2185458"/>
          <a:ext cx="1047750" cy="104775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ANTES</a:t>
          </a:r>
          <a:endParaRPr lang="es-MX" sz="1400" kern="1200" dirty="0"/>
        </a:p>
      </dsp:txBody>
      <dsp:txXfrm>
        <a:off x="157407" y="2338897"/>
        <a:ext cx="740872" cy="740872"/>
      </dsp:txXfrm>
    </dsp:sp>
    <dsp:sp modelId="{1987402F-426B-417D-BCAD-D2A3990BD4D1}">
      <dsp:nvSpPr>
        <dsp:cNvPr id="0" name=""/>
        <dsp:cNvSpPr/>
      </dsp:nvSpPr>
      <dsp:spPr>
        <a:xfrm>
          <a:off x="3278187" y="1793468"/>
          <a:ext cx="2095500" cy="1831730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-600431"/>
            <a:satOff val="29678"/>
            <a:lumOff val="2744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600431"/>
              <a:satOff val="29678"/>
              <a:lumOff val="27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Ejecución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Monitoreo</a:t>
          </a:r>
          <a:endParaRPr lang="es-MX" sz="1400" kern="1200" dirty="0"/>
        </a:p>
      </dsp:txBody>
      <dsp:txXfrm>
        <a:off x="3802062" y="2068228"/>
        <a:ext cx="1021556" cy="1282211"/>
      </dsp:txXfrm>
    </dsp:sp>
    <dsp:sp modelId="{46C3126A-52DB-4C5D-918F-3BCCFC623D3F}">
      <dsp:nvSpPr>
        <dsp:cNvPr id="0" name=""/>
        <dsp:cNvSpPr/>
      </dsp:nvSpPr>
      <dsp:spPr>
        <a:xfrm>
          <a:off x="2754312" y="2185458"/>
          <a:ext cx="1047750" cy="1047750"/>
        </a:xfrm>
        <a:prstGeom prst="ellipse">
          <a:avLst/>
        </a:prstGeom>
        <a:solidFill>
          <a:schemeClr val="accent4">
            <a:hueOff val="-428597"/>
            <a:satOff val="28557"/>
            <a:lumOff val="872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DURANTE</a:t>
          </a:r>
          <a:endParaRPr lang="es-MX" sz="1400" kern="1200" dirty="0"/>
        </a:p>
      </dsp:txBody>
      <dsp:txXfrm>
        <a:off x="2907751" y="2338897"/>
        <a:ext cx="740872" cy="740872"/>
      </dsp:txXfrm>
    </dsp:sp>
    <dsp:sp modelId="{42DE44EC-8C29-4E9D-BAC2-C747B532B197}">
      <dsp:nvSpPr>
        <dsp:cNvPr id="0" name=""/>
        <dsp:cNvSpPr/>
      </dsp:nvSpPr>
      <dsp:spPr>
        <a:xfrm>
          <a:off x="6028531" y="1793468"/>
          <a:ext cx="2095500" cy="1831730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-1200861"/>
            <a:satOff val="59357"/>
            <a:lumOff val="5488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-1200861"/>
              <a:satOff val="59357"/>
              <a:lumOff val="54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Revisión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Evaluación</a:t>
          </a:r>
          <a:endParaRPr lang="es-MX" sz="1400" kern="1200" dirty="0"/>
        </a:p>
      </dsp:txBody>
      <dsp:txXfrm>
        <a:off x="6552406" y="2068228"/>
        <a:ext cx="1021556" cy="1282211"/>
      </dsp:txXfrm>
    </dsp:sp>
    <dsp:sp modelId="{E1D6E3B2-0404-4F5D-B523-19DD508D8AF1}">
      <dsp:nvSpPr>
        <dsp:cNvPr id="0" name=""/>
        <dsp:cNvSpPr/>
      </dsp:nvSpPr>
      <dsp:spPr>
        <a:xfrm>
          <a:off x="5504656" y="2185458"/>
          <a:ext cx="1047750" cy="1047750"/>
        </a:xfrm>
        <a:prstGeom prst="ellipse">
          <a:avLst/>
        </a:prstGeom>
        <a:solidFill>
          <a:schemeClr val="accent4">
            <a:hueOff val="-857195"/>
            <a:satOff val="57115"/>
            <a:lumOff val="1745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DESPUES</a:t>
          </a:r>
          <a:endParaRPr lang="es-MX" sz="1400" kern="1200" dirty="0"/>
        </a:p>
      </dsp:txBody>
      <dsp:txXfrm>
        <a:off x="5658095" y="2338897"/>
        <a:ext cx="740872" cy="7408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A4D31B-4408-467A-B7E3-DF00DA18183E}">
      <dsp:nvSpPr>
        <dsp:cNvPr id="0" name=""/>
        <dsp:cNvSpPr/>
      </dsp:nvSpPr>
      <dsp:spPr>
        <a:xfrm>
          <a:off x="4169118" y="34243"/>
          <a:ext cx="1166835" cy="1166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hlinkClick xmlns:r="http://schemas.openxmlformats.org/officeDocument/2006/relationships" r:id="" action="ppaction://hlinksldjump"/>
            </a:rPr>
            <a:t>Revisar</a:t>
          </a:r>
          <a:endParaRPr lang="es-MX" sz="2200" kern="1200" dirty="0"/>
        </a:p>
      </dsp:txBody>
      <dsp:txXfrm>
        <a:off x="4169118" y="34243"/>
        <a:ext cx="1166835" cy="1166835"/>
      </dsp:txXfrm>
    </dsp:sp>
    <dsp:sp modelId="{1943574A-B013-46A5-97AF-5DF9EA01C9E4}">
      <dsp:nvSpPr>
        <dsp:cNvPr id="0" name=""/>
        <dsp:cNvSpPr/>
      </dsp:nvSpPr>
      <dsp:spPr>
        <a:xfrm>
          <a:off x="1419135" y="-133"/>
          <a:ext cx="4381305" cy="4381305"/>
        </a:xfrm>
        <a:prstGeom prst="circularArrow">
          <a:avLst>
            <a:gd name="adj1" fmla="val 5193"/>
            <a:gd name="adj2" fmla="val 335411"/>
            <a:gd name="adj3" fmla="val 21295286"/>
            <a:gd name="adj4" fmla="val 19764448"/>
            <a:gd name="adj5" fmla="val 605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B2C156-629D-4696-B926-B6D76ABC83B2}">
      <dsp:nvSpPr>
        <dsp:cNvPr id="0" name=""/>
        <dsp:cNvSpPr/>
      </dsp:nvSpPr>
      <dsp:spPr>
        <a:xfrm>
          <a:off x="4875375" y="2207878"/>
          <a:ext cx="1166835" cy="1166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hlinkClick xmlns:r="http://schemas.openxmlformats.org/officeDocument/2006/relationships" r:id="" action="ppaction://hlinksldjump"/>
            </a:rPr>
            <a:t>Planificar</a:t>
          </a:r>
          <a:endParaRPr lang="es-MX" sz="2200" kern="1200" dirty="0"/>
        </a:p>
      </dsp:txBody>
      <dsp:txXfrm>
        <a:off x="4875375" y="2207878"/>
        <a:ext cx="1166835" cy="1166835"/>
      </dsp:txXfrm>
    </dsp:sp>
    <dsp:sp modelId="{E718CD96-7466-46C3-89A0-554B03B21E9E}">
      <dsp:nvSpPr>
        <dsp:cNvPr id="0" name=""/>
        <dsp:cNvSpPr/>
      </dsp:nvSpPr>
      <dsp:spPr>
        <a:xfrm>
          <a:off x="1419135" y="-133"/>
          <a:ext cx="4381305" cy="4381305"/>
        </a:xfrm>
        <a:prstGeom prst="circularArrow">
          <a:avLst>
            <a:gd name="adj1" fmla="val 5193"/>
            <a:gd name="adj2" fmla="val 335411"/>
            <a:gd name="adj3" fmla="val 4016817"/>
            <a:gd name="adj4" fmla="val 2251487"/>
            <a:gd name="adj5" fmla="val 6059"/>
          </a:avLst>
        </a:prstGeom>
        <a:solidFill>
          <a:schemeClr val="accent5">
            <a:hueOff val="4421170"/>
            <a:satOff val="-17963"/>
            <a:lumOff val="-39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C27330-6DF6-407E-8562-C86086EA0974}">
      <dsp:nvSpPr>
        <dsp:cNvPr id="0" name=""/>
        <dsp:cNvSpPr/>
      </dsp:nvSpPr>
      <dsp:spPr>
        <a:xfrm>
          <a:off x="3026370" y="3551259"/>
          <a:ext cx="1166835" cy="1166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hlinkClick xmlns:r="http://schemas.openxmlformats.org/officeDocument/2006/relationships" r:id="" action="ppaction://hlinksldjump"/>
            </a:rPr>
            <a:t>Ejecutar</a:t>
          </a:r>
          <a:endParaRPr lang="es-MX" sz="2200" kern="1200" dirty="0"/>
        </a:p>
      </dsp:txBody>
      <dsp:txXfrm>
        <a:off x="3026370" y="3551259"/>
        <a:ext cx="1166835" cy="1166835"/>
      </dsp:txXfrm>
    </dsp:sp>
    <dsp:sp modelId="{52B1D759-B836-487E-A2F7-AD74102CCA83}">
      <dsp:nvSpPr>
        <dsp:cNvPr id="0" name=""/>
        <dsp:cNvSpPr/>
      </dsp:nvSpPr>
      <dsp:spPr>
        <a:xfrm>
          <a:off x="1419135" y="-133"/>
          <a:ext cx="4381305" cy="4381305"/>
        </a:xfrm>
        <a:prstGeom prst="circularArrow">
          <a:avLst>
            <a:gd name="adj1" fmla="val 5193"/>
            <a:gd name="adj2" fmla="val 335411"/>
            <a:gd name="adj3" fmla="val 8213101"/>
            <a:gd name="adj4" fmla="val 6447772"/>
            <a:gd name="adj5" fmla="val 6059"/>
          </a:avLst>
        </a:prstGeom>
        <a:solidFill>
          <a:schemeClr val="accent5">
            <a:hueOff val="8842340"/>
            <a:satOff val="-35925"/>
            <a:lumOff val="-79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99695-8F8A-4E53-B603-8C20A75B1C56}">
      <dsp:nvSpPr>
        <dsp:cNvPr id="0" name=""/>
        <dsp:cNvSpPr/>
      </dsp:nvSpPr>
      <dsp:spPr>
        <a:xfrm>
          <a:off x="1177365" y="2207878"/>
          <a:ext cx="1166835" cy="1166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hlinkClick xmlns:r="http://schemas.openxmlformats.org/officeDocument/2006/relationships" r:id="" action="ppaction://hlinksldjump"/>
            </a:rPr>
            <a:t>Evaluar</a:t>
          </a:r>
          <a:endParaRPr lang="es-MX" sz="2200" kern="1200" dirty="0"/>
        </a:p>
      </dsp:txBody>
      <dsp:txXfrm>
        <a:off x="1177365" y="2207878"/>
        <a:ext cx="1166835" cy="1166835"/>
      </dsp:txXfrm>
    </dsp:sp>
    <dsp:sp modelId="{ACEC1C4B-C446-4CDD-AE38-4AF7EBEFB3F2}">
      <dsp:nvSpPr>
        <dsp:cNvPr id="0" name=""/>
        <dsp:cNvSpPr/>
      </dsp:nvSpPr>
      <dsp:spPr>
        <a:xfrm>
          <a:off x="1419135" y="-133"/>
          <a:ext cx="4381305" cy="4381305"/>
        </a:xfrm>
        <a:prstGeom prst="circularArrow">
          <a:avLst>
            <a:gd name="adj1" fmla="val 5193"/>
            <a:gd name="adj2" fmla="val 335411"/>
            <a:gd name="adj3" fmla="val 12300141"/>
            <a:gd name="adj4" fmla="val 10769303"/>
            <a:gd name="adj5" fmla="val 6059"/>
          </a:avLst>
        </a:prstGeom>
        <a:solidFill>
          <a:schemeClr val="accent5">
            <a:hueOff val="13263510"/>
            <a:satOff val="-53888"/>
            <a:lumOff val="-119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28AFA5-7EEB-447D-AC40-56C4ECFC52E8}">
      <dsp:nvSpPr>
        <dsp:cNvPr id="0" name=""/>
        <dsp:cNvSpPr/>
      </dsp:nvSpPr>
      <dsp:spPr>
        <a:xfrm>
          <a:off x="1883622" y="34243"/>
          <a:ext cx="1166835" cy="1166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hlinkClick xmlns:r="http://schemas.openxmlformats.org/officeDocument/2006/relationships" r:id="" action="ppaction://hlinksldjump"/>
            </a:rPr>
            <a:t>Transferir</a:t>
          </a:r>
          <a:endParaRPr lang="es-MX" sz="2200" kern="1200" dirty="0"/>
        </a:p>
      </dsp:txBody>
      <dsp:txXfrm>
        <a:off x="1883622" y="34243"/>
        <a:ext cx="1166835" cy="1166835"/>
      </dsp:txXfrm>
    </dsp:sp>
    <dsp:sp modelId="{88C90DC7-9C6A-48E8-A5D7-F3E354898137}">
      <dsp:nvSpPr>
        <dsp:cNvPr id="0" name=""/>
        <dsp:cNvSpPr/>
      </dsp:nvSpPr>
      <dsp:spPr>
        <a:xfrm>
          <a:off x="1419135" y="-133"/>
          <a:ext cx="4381305" cy="4381305"/>
        </a:xfrm>
        <a:prstGeom prst="circularArrow">
          <a:avLst>
            <a:gd name="adj1" fmla="val 5193"/>
            <a:gd name="adj2" fmla="val 335411"/>
            <a:gd name="adj3" fmla="val 16867799"/>
            <a:gd name="adj4" fmla="val 15196790"/>
            <a:gd name="adj5" fmla="val 6059"/>
          </a:avLst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B2E30-C38C-49CA-9C85-E37CFD67FB51}">
      <dsp:nvSpPr>
        <dsp:cNvPr id="0" name=""/>
        <dsp:cNvSpPr/>
      </dsp:nvSpPr>
      <dsp:spPr>
        <a:xfrm>
          <a:off x="0" y="4078917"/>
          <a:ext cx="8128000" cy="133879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Las implicaciones de la tarea:</a:t>
          </a:r>
          <a:endParaRPr lang="es-MX" sz="2500" kern="1200" dirty="0"/>
        </a:p>
      </dsp:txBody>
      <dsp:txXfrm>
        <a:off x="0" y="4078917"/>
        <a:ext cx="8128000" cy="722947"/>
      </dsp:txXfrm>
    </dsp:sp>
    <dsp:sp modelId="{760595CC-730D-4DC6-BB4A-300FDDCBA814}">
      <dsp:nvSpPr>
        <dsp:cNvPr id="0" name=""/>
        <dsp:cNvSpPr/>
      </dsp:nvSpPr>
      <dsp:spPr>
        <a:xfrm>
          <a:off x="0" y="4761639"/>
          <a:ext cx="8128000" cy="61584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Importancia, Complejidad, etc.</a:t>
          </a:r>
          <a:endParaRPr lang="es-MX" sz="2800" kern="1200" dirty="0"/>
        </a:p>
      </dsp:txBody>
      <dsp:txXfrm>
        <a:off x="0" y="4761639"/>
        <a:ext cx="8128000" cy="615844"/>
      </dsp:txXfrm>
    </dsp:sp>
    <dsp:sp modelId="{C5DF4B16-9CE2-4D3B-A04E-EDF83DDEAE05}">
      <dsp:nvSpPr>
        <dsp:cNvPr id="0" name=""/>
        <dsp:cNvSpPr/>
      </dsp:nvSpPr>
      <dsp:spPr>
        <a:xfrm rot="10800000">
          <a:off x="0" y="2039937"/>
          <a:ext cx="8128000" cy="2059061"/>
        </a:xfrm>
        <a:prstGeom prst="upArrowCallout">
          <a:avLst/>
        </a:prstGeom>
        <a:solidFill>
          <a:schemeClr val="accent5">
            <a:hueOff val="8842340"/>
            <a:satOff val="-35925"/>
            <a:lumOff val="-794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Los conocimientos previos</a:t>
          </a:r>
          <a:endParaRPr lang="es-MX" sz="2500" kern="1200" dirty="0"/>
        </a:p>
      </dsp:txBody>
      <dsp:txXfrm rot="10800000">
        <a:off x="0" y="2039937"/>
        <a:ext cx="8128000" cy="1337916"/>
      </dsp:txXfrm>
    </dsp:sp>
    <dsp:sp modelId="{CE92524A-B7A5-46A1-BF7E-29EE6C7A6B05}">
      <dsp:nvSpPr>
        <dsp:cNvPr id="0" name=""/>
        <dsp:cNvSpPr/>
      </dsp:nvSpPr>
      <dsp:spPr>
        <a:xfrm rot="10800000">
          <a:off x="0" y="957"/>
          <a:ext cx="8128000" cy="2059061"/>
        </a:xfrm>
        <a:prstGeom prst="upArrowCallout">
          <a:avLst/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Los propósitos de aprendizaje</a:t>
          </a:r>
          <a:endParaRPr lang="es-MX" sz="2500" kern="1200" dirty="0"/>
        </a:p>
      </dsp:txBody>
      <dsp:txXfrm rot="10800000">
        <a:off x="0" y="957"/>
        <a:ext cx="8128000" cy="1337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015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24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5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19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5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31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92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36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938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05079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870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B747F8-9654-4282-85D2-65F41AAE7A75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57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smtClean="0"/>
              <a:t>9/29/2018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7205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slide" Target="slide6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slide" Target="slide4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slide" Target="slide12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slide" Target="slide12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slide" Target="slide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slide" Target="slide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slide" Target="slide12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slide" Target="slide21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slide" Target="slide22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slide" Target="slide4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slide" Target="slide4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s.slideshare.net/JuanNola/estrategias-afectivas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slideplayer.es/slide/9359896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27.xml"/><Relationship Id="rId5" Type="http://schemas.openxmlformats.org/officeDocument/2006/relationships/image" Target="../media/image14.png"/><Relationship Id="rId4" Type="http://schemas.openxmlformats.org/officeDocument/2006/relationships/hyperlink" Target="https://es.slideshare.net/SamanthaMichell/mtodos-de-organizacin-de-la-informaci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youtube.com/watch?v=GdvtDTstj3o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red.ilce.edu.mx/sitios/revista/e_formadores_oto_09/articulos/Angeles_Cortes.pdf" TargetMode="External"/><Relationship Id="rId2" Type="http://schemas.openxmlformats.org/officeDocument/2006/relationships/hyperlink" Target="http://www.feeye.uncu.edu.ar/web/posjornadasinve/area3/Didactica%20de%20EGB%20y%20de%20educacion%20especial/242%20-%20Criado%20-%20FEEy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slide" Target="slide6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slide" Target="slide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slide" Target="slide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600" dirty="0" smtClean="0"/>
              <a:t>Ser </a:t>
            </a:r>
            <a:r>
              <a:rPr lang="es-MX" sz="6600" dirty="0"/>
              <a:t>autónomo </a:t>
            </a:r>
            <a:r>
              <a:rPr lang="es-MX" sz="6600" dirty="0" smtClean="0"/>
              <a:t> y estratégico </a:t>
            </a:r>
            <a:r>
              <a:rPr lang="es-MX" sz="6600" dirty="0" smtClean="0"/>
              <a:t> a </a:t>
            </a:r>
            <a:r>
              <a:rPr lang="es-MX" sz="6600" dirty="0" smtClean="0"/>
              <a:t>la hora de aprender</a:t>
            </a:r>
            <a:endParaRPr lang="es-MX" sz="6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Presenta: Graciela Gómez Martínez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177958" y="326083"/>
            <a:ext cx="102515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i="1" dirty="0" smtClean="0"/>
              <a:t>Universidad Autónoma del Estado de México</a:t>
            </a:r>
          </a:p>
          <a:p>
            <a:r>
              <a:rPr lang="es-MX" sz="2000" i="1" dirty="0" smtClean="0"/>
              <a:t>Secretaria de Docencia</a:t>
            </a:r>
          </a:p>
          <a:p>
            <a:r>
              <a:rPr lang="es-MX" sz="2000" i="1" dirty="0" smtClean="0"/>
              <a:t>Dirección de Educación Continua y a Distancia</a:t>
            </a:r>
          </a:p>
          <a:p>
            <a:r>
              <a:rPr lang="es-MX" sz="2000" i="1" dirty="0" smtClean="0"/>
              <a:t>Bachillerato Universitario a </a:t>
            </a:r>
            <a:r>
              <a:rPr lang="es-MX" sz="2000" i="1" dirty="0" smtClean="0"/>
              <a:t>Distancia (BUAD)</a:t>
            </a:r>
            <a:endParaRPr lang="es-MX" sz="2000" i="1" dirty="0" smtClean="0"/>
          </a:p>
        </p:txBody>
      </p:sp>
      <p:sp>
        <p:nvSpPr>
          <p:cNvPr id="6" name="CuadroTexto 5"/>
          <p:cNvSpPr txBox="1"/>
          <p:nvPr/>
        </p:nvSpPr>
        <p:spPr>
          <a:xfrm>
            <a:off x="5276157" y="5532069"/>
            <a:ext cx="1336874" cy="70788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4000" dirty="0" smtClean="0"/>
              <a:t>2018</a:t>
            </a:r>
            <a:endParaRPr lang="es-MX" sz="4000" dirty="0"/>
          </a:p>
        </p:txBody>
      </p:sp>
      <p:sp>
        <p:nvSpPr>
          <p:cNvPr id="8" name="Rectángulo 7"/>
          <p:cNvSpPr/>
          <p:nvPr/>
        </p:nvSpPr>
        <p:spPr>
          <a:xfrm>
            <a:off x="3582811" y="1897725"/>
            <a:ext cx="5644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dirty="0"/>
              <a:t>Asignatura: Estrategias para el aprendizaje independiente </a:t>
            </a:r>
            <a:endParaRPr lang="es-MX" i="1" dirty="0"/>
          </a:p>
        </p:txBody>
      </p:sp>
    </p:spTree>
    <p:extLst>
      <p:ext uri="{BB962C8B-B14F-4D97-AF65-F5344CB8AC3E}">
        <p14:creationId xmlns:p14="http://schemas.microsoft.com/office/powerpoint/2010/main" val="159879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Capacidad reflexiva</a:t>
            </a:r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13064425"/>
              </p:ext>
            </p:extLst>
          </p:nvPr>
        </p:nvGraphicFramePr>
        <p:xfrm>
          <a:off x="2072342" y="186963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097280" y="1972253"/>
            <a:ext cx="1005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La cual se mantiene presente a lo lago del proceso de aprendizaje, en tres momentos fundamentales, para tener </a:t>
            </a:r>
            <a:r>
              <a:rPr lang="es-MX" sz="2400" dirty="0"/>
              <a:t>la posibilidad de  advertir los problemas que tiene para aprender y la </a:t>
            </a:r>
            <a:r>
              <a:rPr lang="es-MX" sz="2400" dirty="0" smtClean="0"/>
              <a:t>proponer la manera </a:t>
            </a:r>
            <a:r>
              <a:rPr lang="es-MX" sz="2400" dirty="0"/>
              <a:t>de </a:t>
            </a:r>
            <a:r>
              <a:rPr lang="es-MX" sz="2400" dirty="0" smtClean="0"/>
              <a:t>superarlos.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0381129" y="4141694"/>
            <a:ext cx="1346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DE LA ACCIÓN</a:t>
            </a:r>
            <a:endParaRPr lang="es-MX" sz="2400" dirty="0"/>
          </a:p>
        </p:txBody>
      </p:sp>
      <p:sp>
        <p:nvSpPr>
          <p:cNvPr id="7" name="Rectángulo 6"/>
          <p:cNvSpPr/>
          <p:nvPr/>
        </p:nvSpPr>
        <p:spPr>
          <a:xfrm>
            <a:off x="11225600" y="6377499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4648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6600" dirty="0" smtClean="0"/>
              <a:t>¿Cuándo se considera que un estudiante es  estratégico?</a:t>
            </a:r>
            <a:endParaRPr lang="es-MX" sz="66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1335871" y="6414247"/>
            <a:ext cx="93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2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260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460240081"/>
              </p:ext>
            </p:extLst>
          </p:nvPr>
        </p:nvGraphicFramePr>
        <p:xfrm>
          <a:off x="2771585" y="1855694"/>
          <a:ext cx="7219577" cy="471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9806730" y="3572742"/>
            <a:ext cx="2071504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Apoyado en su capacidad reflexiva</a:t>
            </a:r>
            <a:endParaRPr lang="es-MX" sz="2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1201399" y="6488668"/>
            <a:ext cx="135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7" action="ppaction://hlinksldjump"/>
              </a:rPr>
              <a:t>Regresar</a:t>
            </a:r>
            <a:endParaRPr lang="es-MX" dirty="0"/>
          </a:p>
        </p:txBody>
      </p:sp>
      <p:sp>
        <p:nvSpPr>
          <p:cNvPr id="15" name="Rectángulo 14"/>
          <p:cNvSpPr/>
          <p:nvPr/>
        </p:nvSpPr>
        <p:spPr>
          <a:xfrm>
            <a:off x="439270" y="3036367"/>
            <a:ext cx="2626659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2000" dirty="0"/>
              <a:t>Cuando lleva a cabo acciones antes, durante y después de realizar una Tarea, tales </a:t>
            </a:r>
            <a:r>
              <a:rPr lang="es-MX" sz="2000" dirty="0" smtClean="0"/>
              <a:t>como (Monereo, 2008):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49701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69195" y="573758"/>
            <a:ext cx="2269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Revisar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76630480"/>
              </p:ext>
            </p:extLst>
          </p:nvPr>
        </p:nvGraphicFramePr>
        <p:xfrm>
          <a:off x="3862294" y="57375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1188840" y="6364051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800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30064" y="721676"/>
            <a:ext cx="2870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Planificar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91092171"/>
              </p:ext>
            </p:extLst>
          </p:nvPr>
        </p:nvGraphicFramePr>
        <p:xfrm>
          <a:off x="3591248" y="65444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9036424" y="1963271"/>
            <a:ext cx="2837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Se va a realizar</a:t>
            </a:r>
            <a:endParaRPr lang="es-MX" sz="3600" dirty="0"/>
          </a:p>
        </p:txBody>
      </p:sp>
      <p:sp>
        <p:nvSpPr>
          <p:cNvPr id="5" name="Rectángulo 4"/>
          <p:cNvSpPr/>
          <p:nvPr/>
        </p:nvSpPr>
        <p:spPr>
          <a:xfrm>
            <a:off x="11188840" y="6390946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5619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87179" y="49324"/>
            <a:ext cx="43713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/>
              </a:rPr>
              <a:t>Ejecuta el plan</a:t>
            </a:r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58512322"/>
              </p:ext>
            </p:extLst>
          </p:nvPr>
        </p:nvGraphicFramePr>
        <p:xfrm>
          <a:off x="2260599" y="921371"/>
          <a:ext cx="958625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11188840" y="6377499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6557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97929" y="690316"/>
            <a:ext cx="9762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/>
                <a:solidFill>
                  <a:schemeClr val="accent3"/>
                </a:solidFill>
                <a:effectLst/>
              </a:rPr>
              <a:t>Evalúa el proceso y los resultados</a:t>
            </a:r>
            <a:endParaRPr lang="es-E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6306898"/>
              </p:ext>
            </p:extLst>
          </p:nvPr>
        </p:nvGraphicFramePr>
        <p:xfrm>
          <a:off x="2554941" y="1748117"/>
          <a:ext cx="7478070" cy="4874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121024" y="6488668"/>
            <a:ext cx="148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* Información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11188840" y="6361382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482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000045" y="640994"/>
            <a:ext cx="2849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Transferir</a:t>
            </a:r>
            <a:endParaRPr lang="es-E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593840328"/>
              </p:ext>
            </p:extLst>
          </p:nvPr>
        </p:nvGraphicFramePr>
        <p:xfrm>
          <a:off x="2032000" y="145925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1188840" y="6377498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014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s-MX" dirty="0"/>
              <a:t>¿Qué son las estrategias de aprendizaje?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Relación con el plan de acción para la gestión del conocimiento</a:t>
            </a:r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11335871" y="6494930"/>
            <a:ext cx="85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2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177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55291" y="836125"/>
            <a:ext cx="10058400" cy="805553"/>
          </a:xfrm>
        </p:spPr>
        <p:txBody>
          <a:bodyPr/>
          <a:lstStyle/>
          <a:p>
            <a:pPr eaLnBrk="1" hangingPunct="1"/>
            <a:r>
              <a:rPr lang="es-ES" dirty="0" smtClean="0"/>
              <a:t>Estrategias de Aprendizaje</a:t>
            </a:r>
            <a:endParaRPr lang="es-MX" dirty="0" smtClean="0"/>
          </a:p>
        </p:txBody>
      </p:sp>
      <p:pic>
        <p:nvPicPr>
          <p:cNvPr id="9222" name="Picture 16" descr="j023468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214" y="3926540"/>
            <a:ext cx="3646918" cy="214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188056" y="2144001"/>
            <a:ext cx="15055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/>
              <a:t>¿Qué </a:t>
            </a:r>
            <a:r>
              <a:rPr lang="es-ES" sz="2400" dirty="0"/>
              <a:t>son?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66482" y="21380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1122751" y="2685766"/>
            <a:ext cx="7362343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/>
              <a:t>Serie de pasos orientados al logro de un fin o meta de aprendizaje, </a:t>
            </a:r>
            <a:r>
              <a:rPr lang="es-ES" sz="2000" dirty="0" smtClean="0"/>
              <a:t>las </a:t>
            </a:r>
            <a:r>
              <a:rPr lang="es-ES" sz="2000" dirty="0"/>
              <a:t>cuales se realizan de manera consciente e intencionada, pudiendo adaptarse a las circunstancias en que se desarrolla una </a:t>
            </a:r>
            <a:r>
              <a:rPr lang="es-ES" sz="2000" dirty="0" smtClean="0"/>
              <a:t>tarea y a las características o estilo de aprendizaje de las personas. Entre </a:t>
            </a:r>
            <a:r>
              <a:rPr lang="es-ES" sz="2000" dirty="0"/>
              <a:t>sus características se puede mencionar que:</a:t>
            </a:r>
          </a:p>
          <a:p>
            <a:endParaRPr lang="es-ES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s-ES" sz="2000" dirty="0"/>
              <a:t>Son flexibles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ES" sz="2000" dirty="0" smtClean="0"/>
              <a:t>Hacen uso de procesos </a:t>
            </a:r>
            <a:r>
              <a:rPr lang="es-ES" sz="2000" dirty="0"/>
              <a:t>cognitivos básicos y </a:t>
            </a:r>
            <a:r>
              <a:rPr lang="es-ES" sz="2000" dirty="0" smtClean="0"/>
              <a:t>superiores</a:t>
            </a:r>
          </a:p>
          <a:p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1313691" y="6400364"/>
            <a:ext cx="958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3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8730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Guión explicativo</a:t>
            </a:r>
            <a:endParaRPr lang="es-MX" dirty="0"/>
          </a:p>
        </p:txBody>
      </p:sp>
      <p:sp>
        <p:nvSpPr>
          <p:cNvPr id="8" name="Rectángulo 7"/>
          <p:cNvSpPr/>
          <p:nvPr/>
        </p:nvSpPr>
        <p:spPr>
          <a:xfrm>
            <a:off x="1265129" y="2074762"/>
            <a:ext cx="4645341" cy="2677656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PROPÓSITO DE LA UNIDAD DE APRENDIZAJE</a:t>
            </a:r>
          </a:p>
          <a:p>
            <a:pPr algn="ctr"/>
            <a:r>
              <a:rPr lang="es-MX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Desarrolla su proceso para aprender a aprender a partir del reconocimiento y adquisición de habilidades cognitivas y metacognitivas en ambientes de enseñanza y aprendizaje mediados por tecnologías</a:t>
            </a: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5963478" y="3087757"/>
            <a:ext cx="21203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8136834" y="2061908"/>
            <a:ext cx="3535946" cy="194412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Aft>
                <a:spcPts val="1000"/>
              </a:spcAft>
            </a:pPr>
            <a:r>
              <a:rPr lang="es-ES_tradnl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MÓDULO II </a:t>
            </a:r>
            <a:endParaRPr lang="es-ES_tradnl" sz="2800" dirty="0"/>
          </a:p>
          <a:p>
            <a:pPr lvl="0" algn="ctr">
              <a:spcAft>
                <a:spcPts val="1000"/>
              </a:spcAft>
            </a:pPr>
            <a:r>
              <a:rPr lang="es-ES_tradnl" sz="2800" dirty="0" smtClean="0"/>
              <a:t>¿Qué son las estrategias de aprendizaje?</a:t>
            </a:r>
          </a:p>
        </p:txBody>
      </p:sp>
      <p:cxnSp>
        <p:nvCxnSpPr>
          <p:cNvPr id="13" name="Conector recto de flecha 12"/>
          <p:cNvCxnSpPr/>
          <p:nvPr/>
        </p:nvCxnSpPr>
        <p:spPr>
          <a:xfrm>
            <a:off x="9950824" y="4006030"/>
            <a:ext cx="14811" cy="804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8242126" y="4433632"/>
            <a:ext cx="3475884" cy="185691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>
              <a:spcAft>
                <a:spcPts val="1000"/>
              </a:spcAft>
            </a:pPr>
            <a:r>
              <a:rPr lang="es-ES_tradnl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Temas que se abordan:</a:t>
            </a:r>
          </a:p>
          <a:p>
            <a:pPr lvl="0">
              <a:spcAft>
                <a:spcPts val="1000"/>
              </a:spcAft>
            </a:pPr>
            <a:r>
              <a:rPr lang="es-ES_tradnl" sz="2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2.1 Triada del estudio independiente</a:t>
            </a:r>
          </a:p>
          <a:p>
            <a:pPr lvl="0">
              <a:spcAft>
                <a:spcPts val="1000"/>
              </a:spcAft>
            </a:pPr>
            <a:r>
              <a:rPr lang="es-ES_tradnl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2.2 </a:t>
            </a:r>
            <a:r>
              <a:rPr lang="es-ES_tradnl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Estrategias </a:t>
            </a:r>
            <a:r>
              <a:rPr lang="es-ES_tradnl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 técnicas para el estudio independiente</a:t>
            </a:r>
            <a:endParaRPr lang="es-MX" sz="200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01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035424" y="1048870"/>
            <a:ext cx="4397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¿Cuál es su utilidad?</a:t>
            </a:r>
            <a:endParaRPr lang="es-MX" sz="36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40788280"/>
              </p:ext>
            </p:extLst>
          </p:nvPr>
        </p:nvGraphicFramePr>
        <p:xfrm>
          <a:off x="981635" y="9804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6822090" y="3384194"/>
            <a:ext cx="497552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La información </a:t>
            </a:r>
          </a:p>
          <a:p>
            <a:pPr algn="ctr"/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para convertirla</a:t>
            </a:r>
          </a:p>
          <a:p>
            <a:pPr algn="ctr"/>
            <a:r>
              <a:rPr lang="es-E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e</a:t>
            </a:r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 conocimiento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1347217" y="6364051"/>
            <a:ext cx="844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6960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371619564"/>
              </p:ext>
            </p:extLst>
          </p:nvPr>
        </p:nvGraphicFramePr>
        <p:xfrm>
          <a:off x="4775202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1473735" y="1797442"/>
            <a:ext cx="3947555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s-ES" sz="32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</a:t>
            </a:r>
            <a:r>
              <a:rPr lang="es-ES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ay que </a:t>
            </a:r>
            <a:r>
              <a:rPr lang="es-E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</a:t>
            </a:r>
            <a:r>
              <a:rPr lang="es-E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artir </a:t>
            </a:r>
          </a:p>
          <a:p>
            <a:pPr algn="ctr"/>
            <a:r>
              <a:rPr lang="es-E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 la comprensión</a:t>
            </a:r>
          </a:p>
          <a:p>
            <a:pPr algn="ctr"/>
            <a:r>
              <a:rPr lang="es-E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de los </a:t>
            </a:r>
            <a:r>
              <a:rPr lang="es-ES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Procesos</a:t>
            </a:r>
          </a:p>
          <a:p>
            <a:pPr algn="ctr"/>
            <a:r>
              <a:rPr lang="es-ES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</a:t>
            </a:r>
            <a:r>
              <a:rPr lang="es-ES" sz="3200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ognitivos imp</a:t>
            </a:r>
            <a:r>
              <a:rPr lang="es-ES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licados</a:t>
            </a:r>
            <a:r>
              <a:rPr lang="es-E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, </a:t>
            </a:r>
          </a:p>
          <a:p>
            <a:pPr algn="ctr"/>
            <a:r>
              <a:rPr lang="es-E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relacionándolos con </a:t>
            </a:r>
          </a:p>
          <a:p>
            <a:pPr algn="ctr"/>
            <a:r>
              <a:rPr lang="es-E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las variables de:</a:t>
            </a:r>
            <a:endParaRPr lang="es-ES" sz="5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95835" y="412447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Para proponer un </a:t>
            </a:r>
          </a:p>
          <a:p>
            <a:pPr algn="ctr"/>
            <a:r>
              <a:rPr lang="es-ES" sz="28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Plan </a:t>
            </a:r>
            <a:r>
              <a:rPr lang="es-ES" sz="28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 acción </a:t>
            </a:r>
          </a:p>
          <a:p>
            <a:pPr algn="ctr"/>
            <a:r>
              <a:rPr lang="es-ES" sz="28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</a:t>
            </a:r>
            <a:r>
              <a:rPr lang="es-ES" sz="28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ara </a:t>
            </a:r>
            <a:r>
              <a:rPr lang="es-ES" sz="28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 gestión del </a:t>
            </a:r>
            <a:r>
              <a:rPr lang="es-ES" sz="28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conocimiento</a:t>
            </a:r>
            <a:endParaRPr lang="es-MX" sz="2800" dirty="0"/>
          </a:p>
        </p:txBody>
      </p:sp>
      <p:sp>
        <p:nvSpPr>
          <p:cNvPr id="5" name="Rectángulo 4"/>
          <p:cNvSpPr/>
          <p:nvPr/>
        </p:nvSpPr>
        <p:spPr>
          <a:xfrm>
            <a:off x="11347217" y="6364051"/>
            <a:ext cx="844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769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44008" y="751293"/>
            <a:ext cx="7184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Variables de la persona*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041682" y="1812236"/>
            <a:ext cx="64590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/>
              <a:t>E</a:t>
            </a:r>
            <a:r>
              <a:rPr lang="es-MX" sz="2800" dirty="0" smtClean="0"/>
              <a:t>ntendida como: </a:t>
            </a:r>
          </a:p>
          <a:p>
            <a:r>
              <a:rPr lang="es-MX" sz="2800" dirty="0" smtClean="0"/>
              <a:t>“Organismo cognitivo” [pensante, capaz de percibir los estímulos del ambiente y provista de memoria e inteligencia]</a:t>
            </a:r>
          </a:p>
          <a:p>
            <a:endParaRPr lang="es-MX" sz="2800" dirty="0"/>
          </a:p>
          <a:p>
            <a:r>
              <a:rPr lang="es-MX" sz="2800" dirty="0" smtClean="0"/>
              <a:t>Incluye:</a:t>
            </a:r>
          </a:p>
          <a:p>
            <a:r>
              <a:rPr lang="es-MX" sz="2800" b="1" u="sng" dirty="0" smtClean="0"/>
              <a:t>Conocimientos </a:t>
            </a:r>
            <a:r>
              <a:rPr lang="es-MX" sz="2800" b="1" u="sng" dirty="0"/>
              <a:t>sobre el propio funcionamiento en determinadas tareas </a:t>
            </a:r>
            <a:r>
              <a:rPr lang="es-MX" sz="2800" dirty="0"/>
              <a:t>cognitivas </a:t>
            </a:r>
            <a:r>
              <a:rPr lang="es-MX" sz="2800" dirty="0" smtClean="0"/>
              <a:t>[se relaciona con conocer </a:t>
            </a:r>
            <a:r>
              <a:rPr lang="es-MX" sz="2800" dirty="0"/>
              <a:t>cómo </a:t>
            </a:r>
            <a:r>
              <a:rPr lang="es-MX" sz="2800" dirty="0" smtClean="0"/>
              <a:t>conocemos]</a:t>
            </a:r>
            <a:endParaRPr lang="es-MX" sz="2800" dirty="0"/>
          </a:p>
        </p:txBody>
      </p:sp>
      <p:sp>
        <p:nvSpPr>
          <p:cNvPr id="4" name="CuadroTexto 3"/>
          <p:cNvSpPr txBox="1"/>
          <p:nvPr/>
        </p:nvSpPr>
        <p:spPr>
          <a:xfrm>
            <a:off x="336177" y="6488668"/>
            <a:ext cx="5531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* Mónica Criado, con base en Flavell, 1981, 1987 y 1988,</a:t>
            </a:r>
            <a:endParaRPr lang="es-MX" dirty="0"/>
          </a:p>
        </p:txBody>
      </p:sp>
      <p:pic>
        <p:nvPicPr>
          <p:cNvPr id="1030" name="Picture 6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021" y="1268410"/>
            <a:ext cx="3745475" cy="4161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7940021" y="5430049"/>
            <a:ext cx="41847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https://</a:t>
            </a:r>
            <a:r>
              <a:rPr lang="es-MX" sz="1200" dirty="0"/>
              <a:t>banner2.kisspng.com/20180619/sxi/kisspng-human-brain-human-head-transcranial-magnetic-stimu-neural-5b29b12f275244.8426481815294589911611.jpg</a:t>
            </a:r>
            <a:endParaRPr lang="es-MX" dirty="0"/>
          </a:p>
        </p:txBody>
      </p:sp>
      <p:sp>
        <p:nvSpPr>
          <p:cNvPr id="7" name="Rectángulo 6"/>
          <p:cNvSpPr/>
          <p:nvPr/>
        </p:nvSpPr>
        <p:spPr>
          <a:xfrm>
            <a:off x="11347217" y="6461774"/>
            <a:ext cx="844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3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1630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077645" y="1760841"/>
            <a:ext cx="6970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/>
              <a:t>Incluye: </a:t>
            </a:r>
          </a:p>
          <a:p>
            <a:r>
              <a:rPr lang="es-MX" sz="2400" dirty="0" smtClean="0"/>
              <a:t>“Saber </a:t>
            </a:r>
            <a:r>
              <a:rPr lang="es-MX" sz="2400" dirty="0"/>
              <a:t>cómo la naturaleza de la información </a:t>
            </a:r>
            <a:r>
              <a:rPr lang="es-MX" sz="2400" dirty="0" smtClean="0"/>
              <a:t>que manejamos [conocimientos previos] </a:t>
            </a:r>
            <a:r>
              <a:rPr lang="es-MX" sz="2400" dirty="0"/>
              <a:t>afecta y </a:t>
            </a:r>
            <a:r>
              <a:rPr lang="es-MX" sz="2400" dirty="0" smtClean="0"/>
              <a:t>ajusta </a:t>
            </a:r>
            <a:r>
              <a:rPr lang="es-MX" sz="2400" dirty="0"/>
              <a:t>la manera de representárnosla y de operar con la </a:t>
            </a:r>
            <a:r>
              <a:rPr lang="es-MX" sz="2400" dirty="0" smtClean="0"/>
              <a:t>misma [pudiendo ser de manera positiva o negativa].”</a:t>
            </a:r>
            <a:endParaRPr lang="es-MX" sz="2400" dirty="0"/>
          </a:p>
        </p:txBody>
      </p:sp>
      <p:sp>
        <p:nvSpPr>
          <p:cNvPr id="4" name="Rectángulo 3"/>
          <p:cNvSpPr/>
          <p:nvPr/>
        </p:nvSpPr>
        <p:spPr>
          <a:xfrm>
            <a:off x="1077645" y="699214"/>
            <a:ext cx="6370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Variables de la tarea*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098" name="Picture 2" descr="Resultado de imagen para tar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368" y="3790887"/>
            <a:ext cx="3784070" cy="2509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ta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703" y="1457237"/>
            <a:ext cx="3223579" cy="430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191317" y="6390946"/>
            <a:ext cx="5478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* Mónica Criado, con base en Flavell, 1981, 1987 y </a:t>
            </a:r>
            <a:r>
              <a:rPr lang="es-MX" dirty="0" smtClean="0"/>
              <a:t>1988.</a:t>
            </a:r>
            <a:endParaRPr lang="es-MX" dirty="0"/>
          </a:p>
        </p:txBody>
      </p:sp>
      <p:sp>
        <p:nvSpPr>
          <p:cNvPr id="9" name="Rectángulo 8"/>
          <p:cNvSpPr/>
          <p:nvPr/>
        </p:nvSpPr>
        <p:spPr>
          <a:xfrm rot="16200000">
            <a:off x="9842811" y="3478926"/>
            <a:ext cx="405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600" dirty="0"/>
              <a:t>https://www.google.com.mx/imgres?imgurl=https%3A%2F%2Fimg00.deviantart.net%2F1941%2Fi%2F2015%2F107%2Fc%2Fa%2Fno_quiero_hacer_la_tarea__by_aikakoneko_chan-d7d83ic.jpg&amp;imgrefurl=http%3A%2F%2Faika-m.deviantart.com%2Fart%2FNO-QUIERO-HACER-LA-TAREA-445476036&amp;docid=3OUK7oKOPAppjM&amp;tbnid=XbJNIB2GYaptvM%3A&amp;vet=10ahUKEwi7-e3ns-HdAhVIYK0KHQwgDH4QMwi3AigcMBw..i&amp;w=400&amp;h=533&amp;itg=1&amp;bih=494&amp;biw=1093&amp;q=tarea&amp;ved=0ahUKEwi7-e3ns-HdAhVIYK0KHQwgDH4QMwi3AigcMBw&amp;iact=mrc&amp;uact=8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728976" y="5908575"/>
            <a:ext cx="43299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https://encrypted-tbn0.gstatic.com/images?q=tbn:ANd9GcTY-LHsO89OqlLZATb5ka4PPegxKo1StlCy4RWSlqWGto701goUGQ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1347218" y="6390946"/>
            <a:ext cx="844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4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5174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86520" y="1964352"/>
            <a:ext cx="651864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/>
              <a:t>Implica:</a:t>
            </a:r>
          </a:p>
          <a:p>
            <a:r>
              <a:rPr lang="es-MX" sz="2000" dirty="0" smtClean="0"/>
              <a:t>“El aprendizaje de habilidades o de procedimientos para alcanzar nuestros objetivos. “</a:t>
            </a:r>
          </a:p>
          <a:p>
            <a:endParaRPr lang="es-MX" sz="2000" dirty="0" smtClean="0"/>
          </a:p>
          <a:p>
            <a:r>
              <a:rPr lang="es-MX" sz="2000" dirty="0" smtClean="0"/>
              <a:t>Es necesario:</a:t>
            </a:r>
          </a:p>
          <a:p>
            <a:r>
              <a:rPr lang="es-MX" sz="2000" dirty="0" smtClean="0"/>
              <a:t>“Diferenciar entre las </a:t>
            </a:r>
            <a:r>
              <a:rPr lang="es-MX" sz="2000" b="1" dirty="0" smtClean="0"/>
              <a:t>estrategias cognitivas </a:t>
            </a:r>
            <a:r>
              <a:rPr lang="es-MX" sz="2000" dirty="0" smtClean="0"/>
              <a:t>—diseñadas para alcanzar un objetivo- … de las </a:t>
            </a:r>
            <a:r>
              <a:rPr lang="es-MX" sz="2000" b="1" dirty="0" smtClean="0"/>
              <a:t>estrategias metacognitiva</a:t>
            </a:r>
            <a:r>
              <a:rPr lang="es-MX" sz="2000" dirty="0" smtClean="0"/>
              <a:t>s que permiten elegir la estrategia cognitiva idónea y controlar si se está alcanzando un objetivo.” Aunado a esto es necesario tener el cuenta las estrategias </a:t>
            </a:r>
            <a:r>
              <a:rPr lang="es-MX" sz="2000" b="1" dirty="0" smtClean="0"/>
              <a:t>afectivo motivacionales </a:t>
            </a:r>
            <a:r>
              <a:rPr lang="es-MX" sz="2000" dirty="0" smtClean="0"/>
              <a:t>que ayuden a disponer el clima y ambiente para el aprendizaje</a:t>
            </a:r>
          </a:p>
          <a:p>
            <a:endParaRPr lang="es-MX" sz="2400" dirty="0" smtClean="0"/>
          </a:p>
        </p:txBody>
      </p:sp>
      <p:sp>
        <p:nvSpPr>
          <p:cNvPr id="3" name="Rectángulo 2"/>
          <p:cNvSpPr/>
          <p:nvPr/>
        </p:nvSpPr>
        <p:spPr>
          <a:xfrm>
            <a:off x="452605" y="764024"/>
            <a:ext cx="736740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Variables de las estrategias*</a:t>
            </a:r>
            <a:endParaRPr lang="es-E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36177" y="6488668"/>
            <a:ext cx="5531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* Mónica Criado, con base en Flavell, 1981, 1987 y 1988,</a:t>
            </a:r>
            <a:endParaRPr lang="es-MX" dirty="0"/>
          </a:p>
        </p:txBody>
      </p:sp>
      <p:pic>
        <p:nvPicPr>
          <p:cNvPr id="6" name="Picture 4" descr="Resultado de imagen para estrategias de aprendizaj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906" y="632012"/>
            <a:ext cx="4010399" cy="516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8054789" y="5764789"/>
            <a:ext cx="345589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https://encrypted-tbn0.gstatic.com/images?q=tbn:ANd9GcSUqD04q3wmQmxXIy_Rx1oY0FVjxu5iM2ahK7hs8fcX3177kgms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1347217" y="6341870"/>
            <a:ext cx="844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3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2677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426881799"/>
              </p:ext>
            </p:extLst>
          </p:nvPr>
        </p:nvGraphicFramePr>
        <p:xfrm>
          <a:off x="1830295" y="103233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-40340" y="6427695"/>
            <a:ext cx="1229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*Tomado con fines didácticos de:</a:t>
            </a:r>
            <a:r>
              <a:rPr lang="es-MX" dirty="0"/>
              <a:t> http://red.ilce.edu.mx/sitios/revista/e_formadores_oto_09/articulos/Angeles_Cortes.pdf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10" name="Título 9"/>
          <p:cNvSpPr>
            <a:spLocks noGrp="1"/>
          </p:cNvSpPr>
          <p:nvPr>
            <p:ph type="title"/>
          </p:nvPr>
        </p:nvSpPr>
        <p:spPr>
          <a:xfrm>
            <a:off x="1097280" y="358095"/>
            <a:ext cx="10058400" cy="1450757"/>
          </a:xfrm>
        </p:spPr>
        <p:txBody>
          <a:bodyPr/>
          <a:lstStyle/>
          <a:p>
            <a:r>
              <a:rPr lang="es-MX" dirty="0" smtClean="0"/>
              <a:t>Un plan de acción para la gestión del conocimiento requiere:*</a:t>
            </a:r>
            <a:endParaRPr lang="es-MX" dirty="0"/>
          </a:p>
        </p:txBody>
      </p:sp>
      <p:sp>
        <p:nvSpPr>
          <p:cNvPr id="12" name="Rectángulo 11"/>
          <p:cNvSpPr/>
          <p:nvPr/>
        </p:nvSpPr>
        <p:spPr>
          <a:xfrm>
            <a:off x="3164542" y="5580094"/>
            <a:ext cx="60960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s-MX" dirty="0"/>
              <a:t>El estudiante como impulsor de su propio aprendizaje será quien regule su proceso  para aprender a </a:t>
            </a:r>
            <a:r>
              <a:rPr lang="es-MX" dirty="0" smtClean="0"/>
              <a:t>aprender</a:t>
            </a:r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11320323" y="5857093"/>
            <a:ext cx="923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hlinkClick r:id="rId7" action="ppaction://hlinksldjump"/>
              </a:rPr>
              <a:t>Regresa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50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7200" dirty="0" smtClean="0"/>
              <a:t>La caja de herramientas: Estrategias de aprendizaje</a:t>
            </a:r>
            <a:endParaRPr lang="es-MX" sz="72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Afectivo-motivacionales, cognitivas y metacognitivas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11438068" y="6475221"/>
            <a:ext cx="87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2" action="ppaction://hlinksldjump"/>
              </a:rPr>
              <a:t>Seguir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044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441903665"/>
              </p:ext>
            </p:extLst>
          </p:nvPr>
        </p:nvGraphicFramePr>
        <p:xfrm>
          <a:off x="754529" y="85939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24435" y="188259"/>
            <a:ext cx="10488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Como ya sabes, por su utilidad las E-A se  pueden clasificar en:</a:t>
            </a:r>
            <a:endParaRPr lang="es-MX" sz="2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8200464" y="2595282"/>
            <a:ext cx="3536577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400" dirty="0" smtClean="0"/>
              <a:t>Te invitamos a conformar tu </a:t>
            </a:r>
            <a:r>
              <a:rPr lang="es-MX" sz="2400" b="1" dirty="0" smtClean="0"/>
              <a:t>caja de herramientas, </a:t>
            </a:r>
            <a:r>
              <a:rPr lang="es-MX" sz="2400" dirty="0" smtClean="0"/>
              <a:t>usando estratégicamente el material que se te presenta a continuación</a:t>
            </a:r>
            <a:endParaRPr lang="es-MX" sz="2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1174507" y="6481482"/>
            <a:ext cx="1017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4207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/>
          <p:cNvSpPr>
            <a:spLocks noGrp="1"/>
          </p:cNvSpPr>
          <p:nvPr>
            <p:ph type="title" idx="4294967295"/>
          </p:nvPr>
        </p:nvSpPr>
        <p:spPr>
          <a:xfrm>
            <a:off x="840441" y="179763"/>
            <a:ext cx="10058400" cy="896004"/>
          </a:xfrm>
        </p:spPr>
        <p:txBody>
          <a:bodyPr/>
          <a:lstStyle/>
          <a:p>
            <a:r>
              <a:rPr lang="es-MX" dirty="0" smtClean="0"/>
              <a:t>Para conformar tu caja de herramientas</a:t>
            </a:r>
            <a:endParaRPr lang="es-MX" dirty="0"/>
          </a:p>
        </p:txBody>
      </p:sp>
      <p:sp>
        <p:nvSpPr>
          <p:cNvPr id="15" name="Rectángulo 14"/>
          <p:cNvSpPr/>
          <p:nvPr/>
        </p:nvSpPr>
        <p:spPr>
          <a:xfrm>
            <a:off x="3846495" y="1240725"/>
            <a:ext cx="4476546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Explora el siguiente material para:</a:t>
            </a:r>
            <a:r>
              <a:rPr lang="es-MX" dirty="0"/>
              <a:t> </a:t>
            </a:r>
          </a:p>
        </p:txBody>
      </p:sp>
      <p:pic>
        <p:nvPicPr>
          <p:cNvPr id="20" name="Imagen 19">
            <a:hlinkClick r:id="rId2"/>
          </p:cNvPr>
          <p:cNvPicPr/>
          <p:nvPr/>
        </p:nvPicPr>
        <p:blipFill rotWithShape="1">
          <a:blip r:embed="rId3"/>
          <a:srcRect l="20537" t="16905" r="40428" b="26947"/>
          <a:stretch/>
        </p:blipFill>
        <p:spPr bwMode="auto">
          <a:xfrm>
            <a:off x="3580163" y="3117000"/>
            <a:ext cx="5116785" cy="30928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CuadroTexto 21"/>
          <p:cNvSpPr txBox="1"/>
          <p:nvPr/>
        </p:nvSpPr>
        <p:spPr>
          <a:xfrm>
            <a:off x="2218764" y="1974924"/>
            <a:ext cx="7570694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Reconocer los aspectos, estrategias y recursos que son necesarios para preparar y disponerse física, mental y emocionalmente para lograr una adecuada sesión de aprendizaje, que augure el logro de las metas trazadas.</a:t>
            </a:r>
            <a:endParaRPr lang="es-MX" dirty="0"/>
          </a:p>
        </p:txBody>
      </p:sp>
      <p:sp>
        <p:nvSpPr>
          <p:cNvPr id="23" name="Rectángulo 22"/>
          <p:cNvSpPr/>
          <p:nvPr/>
        </p:nvSpPr>
        <p:spPr>
          <a:xfrm>
            <a:off x="11188840" y="6390946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4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2960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/>
          <p:cNvSpPr>
            <a:spLocks noGrp="1"/>
          </p:cNvSpPr>
          <p:nvPr>
            <p:ph type="title" idx="4294967295"/>
          </p:nvPr>
        </p:nvSpPr>
        <p:spPr>
          <a:xfrm>
            <a:off x="840441" y="179763"/>
            <a:ext cx="10058400" cy="896004"/>
          </a:xfrm>
        </p:spPr>
        <p:txBody>
          <a:bodyPr/>
          <a:lstStyle/>
          <a:p>
            <a:r>
              <a:rPr lang="es-MX" dirty="0" smtClean="0"/>
              <a:t>Para conformar tu caja de herramientas</a:t>
            </a:r>
            <a:endParaRPr lang="es-MX" dirty="0"/>
          </a:p>
        </p:txBody>
      </p:sp>
      <p:pic>
        <p:nvPicPr>
          <p:cNvPr id="14" name="Imagen 13">
            <a:hlinkClick r:id="rId2"/>
          </p:cNvPr>
          <p:cNvPicPr/>
          <p:nvPr/>
        </p:nvPicPr>
        <p:blipFill rotWithShape="1">
          <a:blip r:embed="rId3"/>
          <a:srcRect l="22402" t="8754" r="20062" b="16080"/>
          <a:stretch/>
        </p:blipFill>
        <p:spPr bwMode="auto">
          <a:xfrm>
            <a:off x="1663232" y="3901133"/>
            <a:ext cx="3228975" cy="23717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ángulo 14"/>
          <p:cNvSpPr/>
          <p:nvPr/>
        </p:nvSpPr>
        <p:spPr>
          <a:xfrm>
            <a:off x="3900283" y="1227278"/>
            <a:ext cx="4476546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Explora el siguiente material para:</a:t>
            </a:r>
            <a:r>
              <a:rPr lang="es-MX" dirty="0"/>
              <a:t> 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165411" y="2042927"/>
            <a:ext cx="4253754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dirty="0"/>
              <a:t>Conocer más sobre las estrategias de aprendizaje, </a:t>
            </a:r>
            <a:r>
              <a:rPr lang="es-MX" dirty="0" smtClean="0"/>
              <a:t>en relación con una manera de clasificarlas u organizarlas, de manera que puedas identificar el propósito </a:t>
            </a:r>
            <a:r>
              <a:rPr lang="es-MX" dirty="0"/>
              <a:t>de las mismas </a:t>
            </a:r>
            <a:r>
              <a:rPr lang="es-MX" dirty="0" smtClean="0"/>
              <a:t>y así estar en posibilidad de saber cuando te conviene usarlas:</a:t>
            </a:r>
            <a:endParaRPr lang="es-MX" dirty="0"/>
          </a:p>
        </p:txBody>
      </p:sp>
      <p:sp>
        <p:nvSpPr>
          <p:cNvPr id="18" name="CuadroTexto 17"/>
          <p:cNvSpPr txBox="1"/>
          <p:nvPr/>
        </p:nvSpPr>
        <p:spPr>
          <a:xfrm>
            <a:off x="6813179" y="2060403"/>
            <a:ext cx="4253754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Tener un repertorio amplio de estrategias y  </a:t>
            </a:r>
            <a:r>
              <a:rPr lang="es-MX" dirty="0"/>
              <a:t>t</a:t>
            </a:r>
            <a:r>
              <a:rPr lang="es-MX" dirty="0" smtClean="0"/>
              <a:t>écnicas  de aprendizaje para la selección, organización  y procesamiento de la información, de manera que puedas conformar un </a:t>
            </a:r>
            <a:r>
              <a:rPr lang="es-MX" b="1" dirty="0" smtClean="0"/>
              <a:t>plan de acción </a:t>
            </a:r>
            <a:r>
              <a:rPr lang="es-MX" dirty="0" smtClean="0"/>
              <a:t>ajustado a los </a:t>
            </a:r>
            <a:r>
              <a:rPr lang="es-MX" dirty="0"/>
              <a:t>requerimientos de la Tarea a </a:t>
            </a:r>
            <a:r>
              <a:rPr lang="es-MX" dirty="0" smtClean="0"/>
              <a:t>realizar.    </a:t>
            </a:r>
            <a:endParaRPr lang="es-MX" dirty="0"/>
          </a:p>
        </p:txBody>
      </p:sp>
      <p:pic>
        <p:nvPicPr>
          <p:cNvPr id="19" name="Imagen 18">
            <a:hlinkClick r:id="rId4"/>
          </p:cNvPr>
          <p:cNvPicPr/>
          <p:nvPr/>
        </p:nvPicPr>
        <p:blipFill rotWithShape="1">
          <a:blip r:embed="rId5"/>
          <a:srcRect l="18839" t="32300" r="41956" b="4608"/>
          <a:stretch/>
        </p:blipFill>
        <p:spPr bwMode="auto">
          <a:xfrm>
            <a:off x="7647168" y="3941474"/>
            <a:ext cx="2976003" cy="22851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1188840" y="6390946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6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075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697265521"/>
              </p:ext>
            </p:extLst>
          </p:nvPr>
        </p:nvGraphicFramePr>
        <p:xfrm>
          <a:off x="2212305" y="771183"/>
          <a:ext cx="981656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323504" y="-38637"/>
            <a:ext cx="35858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Introducción:</a:t>
            </a:r>
            <a:endParaRPr lang="es-E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CuadroTexto 6"/>
          <p:cNvSpPr txBox="1"/>
          <p:nvPr/>
        </p:nvSpPr>
        <p:spPr>
          <a:xfrm rot="16200000">
            <a:off x="9725881" y="3922643"/>
            <a:ext cx="4253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Imágenes tomadas con fine s didácticos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2915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/>
          <p:cNvSpPr>
            <a:spLocks noGrp="1"/>
          </p:cNvSpPr>
          <p:nvPr>
            <p:ph type="title" idx="4294967295"/>
          </p:nvPr>
        </p:nvSpPr>
        <p:spPr>
          <a:xfrm>
            <a:off x="840441" y="179763"/>
            <a:ext cx="10058400" cy="896004"/>
          </a:xfrm>
        </p:spPr>
        <p:txBody>
          <a:bodyPr/>
          <a:lstStyle/>
          <a:p>
            <a:r>
              <a:rPr lang="es-MX" dirty="0" smtClean="0"/>
              <a:t>Para conformar tu caja de herramientas</a:t>
            </a:r>
            <a:endParaRPr lang="es-MX" dirty="0"/>
          </a:p>
        </p:txBody>
      </p:sp>
      <p:sp>
        <p:nvSpPr>
          <p:cNvPr id="15" name="Rectángulo 14"/>
          <p:cNvSpPr/>
          <p:nvPr/>
        </p:nvSpPr>
        <p:spPr>
          <a:xfrm>
            <a:off x="3900283" y="1240725"/>
            <a:ext cx="4476546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400" dirty="0"/>
              <a:t>Explora el siguiente material para:</a:t>
            </a:r>
            <a:r>
              <a:rPr lang="es-MX" dirty="0"/>
              <a:t> </a:t>
            </a:r>
          </a:p>
        </p:txBody>
      </p:sp>
      <p:pic>
        <p:nvPicPr>
          <p:cNvPr id="10" name="Imagen 9">
            <a:hlinkClick r:id="rId2"/>
          </p:cNvPr>
          <p:cNvPicPr/>
          <p:nvPr/>
        </p:nvPicPr>
        <p:blipFill rotWithShape="1">
          <a:blip r:embed="rId3"/>
          <a:srcRect l="13916" t="19622" r="15140" b="10042"/>
          <a:stretch/>
        </p:blipFill>
        <p:spPr bwMode="auto">
          <a:xfrm>
            <a:off x="3527305" y="3058925"/>
            <a:ext cx="5222501" cy="3072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286000" y="1974924"/>
            <a:ext cx="7516906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Tener una actuación autónoma, autorregulada y estratégica que te permita alcanzar los propósitos de aprendizaje, además de contribuir a desarrollar la capacidad de aprender a aprender</a:t>
            </a:r>
            <a:endParaRPr lang="es-MX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1308976" y="6481483"/>
            <a:ext cx="1044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4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5959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Resultado de imagen para estrategias afectivo motivacion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857" y="846136"/>
            <a:ext cx="9184342" cy="532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349623" y="777873"/>
            <a:ext cx="2003612" cy="55092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000" dirty="0" smtClean="0"/>
              <a:t>La siguiente tabla presenta </a:t>
            </a:r>
            <a:r>
              <a:rPr lang="es-MX" sz="2400" b="1" dirty="0" smtClean="0"/>
              <a:t>tipos de estrategias </a:t>
            </a:r>
            <a:r>
              <a:rPr lang="es-MX" sz="2000" dirty="0" smtClean="0"/>
              <a:t>para cada una de las </a:t>
            </a:r>
            <a:r>
              <a:rPr lang="es-MX" sz="2400" b="1" dirty="0" smtClean="0"/>
              <a:t>categorías</a:t>
            </a:r>
            <a:r>
              <a:rPr lang="es-MX" sz="2400" dirty="0" smtClean="0"/>
              <a:t> </a:t>
            </a:r>
            <a:r>
              <a:rPr lang="es-MX" sz="2000" dirty="0" smtClean="0"/>
              <a:t>antes mencionadas, así como los procesos asociados a cada una, tómalos en cuenta al momento de elegir las estrategias de tu caja de herramientas</a:t>
            </a:r>
            <a:endParaRPr lang="es-MX" sz="2000" dirty="0"/>
          </a:p>
        </p:txBody>
      </p:sp>
      <p:sp>
        <p:nvSpPr>
          <p:cNvPr id="4" name="CuadroTexto 3"/>
          <p:cNvSpPr txBox="1"/>
          <p:nvPr/>
        </p:nvSpPr>
        <p:spPr>
          <a:xfrm>
            <a:off x="349623" y="134470"/>
            <a:ext cx="7651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Clasificación de estrategias de aprendizaje*: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61365" y="6424079"/>
            <a:ext cx="9838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* Tomado con fines </a:t>
            </a:r>
            <a:r>
              <a:rPr lang="es-MX" dirty="0"/>
              <a:t>didácticos de: http://www.desingmeraz.com/demos/U1/_include/img/tabla03.png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1188840" y="6474252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3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274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sz="2400" dirty="0" smtClean="0"/>
              <a:t>La tarea de aprender implica poner en juego toso lo que uno es, incluyendo nuestras capacidades, creencias y motivaciones para el logro de las metas propuestas.</a:t>
            </a:r>
          </a:p>
          <a:p>
            <a:r>
              <a:rPr lang="es-MX" sz="2400" dirty="0" smtClean="0"/>
              <a:t>El estudiante autónomo es aquel que tiene control sobre lo que hace, pudiendo enfrentarse a distintos retos académicos de manera consciente y autodirigida, usando su capacidad reflexiva y la toma de decisiones racionales y conscientes.</a:t>
            </a:r>
          </a:p>
          <a:p>
            <a:r>
              <a:rPr lang="es-MX" sz="2400" dirty="0" smtClean="0"/>
              <a:t>Un estudiante es estratégico cuando es capaz de plantearse metas de aprendizaje y trazar un plan para lograrlo, esto a partir del reconocimiento de sus fortalezas y debilidades,  así como del establecimiento de los recursos necesarios para el logro de sus fines.</a:t>
            </a:r>
          </a:p>
          <a:p>
            <a:r>
              <a:rPr lang="es-MX" sz="2400" dirty="0" smtClean="0"/>
              <a:t>Todo estudiante estratégico y autónomo dispone de herramientas útiles y adecuadas para planear y gestionar el aprendizaje.</a:t>
            </a:r>
            <a:endParaRPr lang="es-MX" sz="2400" dirty="0"/>
          </a:p>
        </p:txBody>
      </p:sp>
      <p:sp>
        <p:nvSpPr>
          <p:cNvPr id="6" name="Rectángulo 5"/>
          <p:cNvSpPr/>
          <p:nvPr/>
        </p:nvSpPr>
        <p:spPr>
          <a:xfrm>
            <a:off x="11172406" y="6390945"/>
            <a:ext cx="844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hlinkClick r:id="rId2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43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8741" y="394977"/>
            <a:ext cx="10058400" cy="1450757"/>
          </a:xfrm>
        </p:spPr>
        <p:txBody>
          <a:bodyPr/>
          <a:lstStyle/>
          <a:p>
            <a:r>
              <a:rPr lang="es-MX" dirty="0" smtClean="0"/>
              <a:t>Bibliografía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124174" y="2033993"/>
            <a:ext cx="10058400" cy="4023360"/>
          </a:xfrm>
        </p:spPr>
        <p:txBody>
          <a:bodyPr>
            <a:normAutofit/>
          </a:bodyPr>
          <a:lstStyle/>
          <a:p>
            <a:r>
              <a:rPr lang="es-MX" dirty="0" smtClean="0"/>
              <a:t>Criado, Mónica. </a:t>
            </a:r>
            <a:r>
              <a:rPr lang="es-MX" i="1" dirty="0" smtClean="0"/>
              <a:t>LOS </a:t>
            </a:r>
            <a:r>
              <a:rPr lang="es-MX" i="1" dirty="0"/>
              <a:t>PROCESOS METACOGNITIVOS COMO ESTRATEGIAS PARA LA MEJORA DE LA ENSEÑANZA Y DEL APRENDIZAJE DE </a:t>
            </a:r>
            <a:r>
              <a:rPr lang="es-MX" i="1" dirty="0" smtClean="0"/>
              <a:t>PROCEDIMIENTOS.</a:t>
            </a:r>
            <a:r>
              <a:rPr lang="es-MX" dirty="0" smtClean="0"/>
              <a:t> </a:t>
            </a:r>
            <a:r>
              <a:rPr lang="es-MX" dirty="0"/>
              <a:t>Disponible en:  </a:t>
            </a:r>
            <a:r>
              <a:rPr lang="es-MX" dirty="0">
                <a:hlinkClick r:id="rId2"/>
              </a:rPr>
              <a:t>http://www.feeye.uncu.edu.ar/web/posjornadasinve/area3/Didactica%20de%20EGB%20y%20de%20educacion%20especial/242%20-%20Criado%20-%</a:t>
            </a:r>
            <a:r>
              <a:rPr lang="es-MX" dirty="0" smtClean="0">
                <a:hlinkClick r:id="rId2"/>
              </a:rPr>
              <a:t>20FEEyE.pdf</a:t>
            </a:r>
            <a:endParaRPr lang="es-MX" dirty="0" smtClean="0"/>
          </a:p>
          <a:p>
            <a:r>
              <a:rPr lang="es-MX" dirty="0" smtClean="0"/>
              <a:t>Cortez, Ortiz. </a:t>
            </a:r>
            <a:r>
              <a:rPr lang="es-MX" i="1" dirty="0" smtClean="0"/>
              <a:t>La educación a distancia y el estudio independiente</a:t>
            </a:r>
            <a:r>
              <a:rPr lang="es-MX" dirty="0" smtClean="0"/>
              <a:t>. Revista: e-Formadores. Consultado en julio de 2018) Disponible </a:t>
            </a:r>
            <a:r>
              <a:rPr lang="es-MX" dirty="0"/>
              <a:t>en: </a:t>
            </a:r>
            <a:r>
              <a:rPr lang="es-MX" dirty="0">
                <a:hlinkClick r:id="rId3"/>
              </a:rPr>
              <a:t>http://</a:t>
            </a:r>
            <a:r>
              <a:rPr lang="es-MX" dirty="0" smtClean="0">
                <a:hlinkClick r:id="rId3"/>
              </a:rPr>
              <a:t>red.ilce.edu.mx/sitios/revista/e_formadores_oto_09/articulos/Angeles_Cortes.pdf</a:t>
            </a:r>
            <a:endParaRPr lang="es-MX" dirty="0" smtClean="0"/>
          </a:p>
          <a:p>
            <a:r>
              <a:rPr lang="es-MX" dirty="0"/>
              <a:t>Monereo, C. (Coord.) </a:t>
            </a:r>
            <a:r>
              <a:rPr lang="es-MX" dirty="0" smtClean="0"/>
              <a:t>(2008). </a:t>
            </a:r>
            <a:r>
              <a:rPr lang="es-MX" i="1" dirty="0"/>
              <a:t>Ser estratégico y autónomo aprendiendo. Unidades didácticas de enseñanza estratégica para la </a:t>
            </a:r>
            <a:r>
              <a:rPr lang="es-MX" dirty="0"/>
              <a:t>ESO. España: GRAÓ</a:t>
            </a:r>
          </a:p>
          <a:p>
            <a:r>
              <a:rPr lang="es-MX" dirty="0" smtClean="0"/>
              <a:t>Programa de estudios de Estrategias para el aprendizaje independiente. BUAD-UAEM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1347217" y="6323710"/>
            <a:ext cx="844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4" action="ppaction://hlinksldjump"/>
              </a:rPr>
              <a:t>Avanza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2387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Muchas gracias</a:t>
            </a:r>
            <a:endParaRPr lang="es-MX" dirty="0"/>
          </a:p>
        </p:txBody>
      </p:sp>
      <p:sp>
        <p:nvSpPr>
          <p:cNvPr id="3" name="Rectángulo 2"/>
          <p:cNvSpPr/>
          <p:nvPr/>
        </p:nvSpPr>
        <p:spPr>
          <a:xfrm>
            <a:off x="11347217" y="6364052"/>
            <a:ext cx="923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>
                <a:hlinkClick r:id="" action="ppaction://hlinkshowjump?jump=firstslide"/>
              </a:rPr>
              <a:t>Regresa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826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9233079"/>
              </p:ext>
            </p:extLst>
          </p:nvPr>
        </p:nvGraphicFramePr>
        <p:xfrm>
          <a:off x="1096963" y="1846263"/>
          <a:ext cx="1077679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343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6600" dirty="0" smtClean="0"/>
              <a:t>¿Cuándo se considera que un estudiante es  autónomo?</a:t>
            </a:r>
            <a:endParaRPr lang="es-MX" sz="6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1263256" y="6448327"/>
            <a:ext cx="103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2" action="ppaction://hlinksldjump"/>
              </a:rPr>
              <a:t>Avanzar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64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86351" y="286603"/>
            <a:ext cx="10058400" cy="1450757"/>
          </a:xfrm>
        </p:spPr>
        <p:txBody>
          <a:bodyPr/>
          <a:lstStyle/>
          <a:p>
            <a:r>
              <a:rPr lang="es-MX" dirty="0"/>
              <a:t>De acuerdo con Monereo (2008):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7158119"/>
              </p:ext>
            </p:extLst>
          </p:nvPr>
        </p:nvGraphicFramePr>
        <p:xfrm>
          <a:off x="2711824" y="2034098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1086351" y="2007205"/>
            <a:ext cx="38218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dirty="0"/>
              <a:t>El estudiante </a:t>
            </a:r>
            <a:r>
              <a:rPr lang="es-MX" sz="4400" dirty="0" smtClean="0"/>
              <a:t>autónomo </a:t>
            </a:r>
            <a:r>
              <a:rPr lang="es-MX" sz="4400" dirty="0"/>
              <a:t>es </a:t>
            </a:r>
            <a:endParaRPr lang="es-MX" sz="4400" dirty="0" smtClean="0"/>
          </a:p>
          <a:p>
            <a:r>
              <a:rPr lang="es-MX" sz="4400" dirty="0" smtClean="0"/>
              <a:t>aquel que logra desarrollar:</a:t>
            </a:r>
            <a:endParaRPr lang="es-MX" sz="4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1255189" y="6468035"/>
            <a:ext cx="93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7" action="ppaction://hlinksldjump"/>
              </a:rPr>
              <a:t>Regresa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710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Autorregulación (Monereo, 1998):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261088"/>
              </p:ext>
            </p:extLst>
          </p:nvPr>
        </p:nvGraphicFramePr>
        <p:xfrm>
          <a:off x="3154362" y="2109321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762000" y="2214300"/>
            <a:ext cx="3379694" cy="34470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MX" sz="2000" dirty="0" smtClean="0"/>
              <a:t>Cuando el estudiante es capaz de “regular” o dirigir conscientemente las </a:t>
            </a:r>
            <a:r>
              <a:rPr lang="es-MX" sz="2000" dirty="0"/>
              <a:t>acciones encaminadas a aprender,  </a:t>
            </a:r>
            <a:r>
              <a:rPr lang="es-MX" sz="2000" dirty="0" smtClean="0"/>
              <a:t>advirtiendo fortalezas y debilidades así como sus retos y oportunidades. Esto </a:t>
            </a:r>
            <a:r>
              <a:rPr lang="es-MX" sz="2000" dirty="0"/>
              <a:t>al tomar conciencia del impacto y trascendencia de sus decisiones en tor</a:t>
            </a:r>
            <a:r>
              <a:rPr lang="es-MX" dirty="0"/>
              <a:t>no a la tarea </a:t>
            </a:r>
            <a:r>
              <a:rPr lang="es-MX" dirty="0" smtClean="0"/>
              <a:t>educativa.</a:t>
            </a:r>
            <a:endParaRPr lang="es-MX" dirty="0"/>
          </a:p>
        </p:txBody>
      </p:sp>
      <p:sp>
        <p:nvSpPr>
          <p:cNvPr id="6" name="Flecha derecha 5"/>
          <p:cNvSpPr/>
          <p:nvPr/>
        </p:nvSpPr>
        <p:spPr>
          <a:xfrm>
            <a:off x="7906871" y="5056094"/>
            <a:ext cx="954741" cy="6053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11155680" y="6381092"/>
            <a:ext cx="103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1763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7532" y="170692"/>
            <a:ext cx="10058400" cy="1450757"/>
          </a:xfrm>
        </p:spPr>
        <p:txBody>
          <a:bodyPr>
            <a:normAutofit/>
          </a:bodyPr>
          <a:lstStyle/>
          <a:p>
            <a:r>
              <a:rPr lang="es-ES" dirty="0" smtClean="0"/>
              <a:t>Procesos cognitivos:</a:t>
            </a:r>
            <a:endParaRPr lang="es-MX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1309350" y="1493949"/>
            <a:ext cx="10487697" cy="4330138"/>
          </a:xfrm>
        </p:spPr>
        <p:txBody>
          <a:bodyPr/>
          <a:lstStyle/>
          <a:p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1077532" y="1990599"/>
            <a:ext cx="10058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/>
              <a:t>Se considera importante no sólo el acumular información, sino el </a:t>
            </a:r>
            <a:r>
              <a:rPr lang="es-ES" sz="2800" dirty="0" smtClean="0"/>
              <a:t>uso </a:t>
            </a:r>
            <a:r>
              <a:rPr lang="es-ES" sz="2800" dirty="0" smtClean="0"/>
              <a:t>de habilidades </a:t>
            </a:r>
            <a:r>
              <a:rPr lang="es-ES" sz="2800" dirty="0"/>
              <a:t>del pensamiento, </a:t>
            </a:r>
            <a:r>
              <a:rPr lang="es-ES" sz="2800" dirty="0" smtClean="0"/>
              <a:t>adecuados y necesarios para seleccionar, organizar y procesar información, tales </a:t>
            </a:r>
            <a:r>
              <a:rPr lang="es-ES" sz="2800" dirty="0"/>
              <a:t>como:</a:t>
            </a: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536279696"/>
              </p:ext>
            </p:extLst>
          </p:nvPr>
        </p:nvGraphicFramePr>
        <p:xfrm>
          <a:off x="1582884" y="1953226"/>
          <a:ext cx="9553048" cy="5009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11188840" y="6377499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55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Toma de decisiones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4067201"/>
              </p:ext>
            </p:extLst>
          </p:nvPr>
        </p:nvGraphicFramePr>
        <p:xfrm>
          <a:off x="-1125520" y="1737360"/>
          <a:ext cx="10297759" cy="4345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8130092" y="2420470"/>
            <a:ext cx="30793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Las metas de aprendizaje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Los caminos o formas de alcanzarlas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Sobre los recursos a emplear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El tiempo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 smtClean="0"/>
              <a:t>Etc.</a:t>
            </a:r>
            <a:endParaRPr lang="es-MX" sz="2400" dirty="0"/>
          </a:p>
        </p:txBody>
      </p:sp>
      <p:sp>
        <p:nvSpPr>
          <p:cNvPr id="7" name="Rectángulo 6"/>
          <p:cNvSpPr/>
          <p:nvPr/>
        </p:nvSpPr>
        <p:spPr>
          <a:xfrm>
            <a:off x="5981609" y="3666965"/>
            <a:ext cx="1842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</a:t>
            </a:r>
            <a:r>
              <a:rPr lang="es-E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obre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1209468" y="6335234"/>
            <a:ext cx="1003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hlinkClick r:id="rId7" action="ppaction://hlinksldjump"/>
              </a:rPr>
              <a:t>Regresar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713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5953</TotalTime>
  <Words>1619</Words>
  <Application>Microsoft Office PowerPoint</Application>
  <PresentationFormat>Panorámica</PresentationFormat>
  <Paragraphs>242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1" baseType="lpstr">
      <vt:lpstr>Arial</vt:lpstr>
      <vt:lpstr>Calibri</vt:lpstr>
      <vt:lpstr>Calibri Light</vt:lpstr>
      <vt:lpstr>Cambria</vt:lpstr>
      <vt:lpstr>Times New Roman</vt:lpstr>
      <vt:lpstr>Wingdings</vt:lpstr>
      <vt:lpstr>Retrospección</vt:lpstr>
      <vt:lpstr>Ser autónomo  y estratégico  a la hora de aprender</vt:lpstr>
      <vt:lpstr>Guión explicativo</vt:lpstr>
      <vt:lpstr>Presentación de PowerPoint</vt:lpstr>
      <vt:lpstr>Contenido</vt:lpstr>
      <vt:lpstr>¿Cuándo se considera que un estudiante es  autónomo?</vt:lpstr>
      <vt:lpstr>De acuerdo con Monereo (2008):</vt:lpstr>
      <vt:lpstr>Autorregulación (Monereo, 1998):</vt:lpstr>
      <vt:lpstr>Procesos cognitivos:</vt:lpstr>
      <vt:lpstr>Toma de decisiones</vt:lpstr>
      <vt:lpstr>Capacidad reflexiva</vt:lpstr>
      <vt:lpstr>¿Cuándo se considera que un estudiante es  estratégico?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son las estrategias de aprendizaje?</vt:lpstr>
      <vt:lpstr>Estrategias de Aprendizaje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Un plan de acción para la gestión del conocimiento requiere:*</vt:lpstr>
      <vt:lpstr>La caja de herramientas: Estrategias de aprendizaje</vt:lpstr>
      <vt:lpstr>Presentación de PowerPoint</vt:lpstr>
      <vt:lpstr>Para conformar tu caja de herramientas</vt:lpstr>
      <vt:lpstr>Para conformar tu caja de herramientas</vt:lpstr>
      <vt:lpstr>Para conformar tu caja de herramientas</vt:lpstr>
      <vt:lpstr>Presentación de PowerPoint</vt:lpstr>
      <vt:lpstr>Conclusiones</vt:lpstr>
      <vt:lpstr>Bibliografía</vt:lpstr>
      <vt:lpstr>Muchas 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Aprendo, cambio y crezco</dc:title>
  <dc:creator>Graciela Gomez</dc:creator>
  <cp:lastModifiedBy>Graciela Gomez</cp:lastModifiedBy>
  <cp:revision>240</cp:revision>
  <dcterms:created xsi:type="dcterms:W3CDTF">2016-10-09T21:48:00Z</dcterms:created>
  <dcterms:modified xsi:type="dcterms:W3CDTF">2018-10-01T00:13:55Z</dcterms:modified>
</cp:coreProperties>
</file>