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4" r:id="rId1"/>
  </p:sldMasterIdLst>
  <p:sldIdLst>
    <p:sldId id="256" r:id="rId2"/>
    <p:sldId id="284" r:id="rId3"/>
    <p:sldId id="285" r:id="rId4"/>
    <p:sldId id="286" r:id="rId5"/>
    <p:sldId id="287" r:id="rId6"/>
    <p:sldId id="291" r:id="rId7"/>
    <p:sldId id="257" r:id="rId8"/>
    <p:sldId id="258" r:id="rId9"/>
    <p:sldId id="267" r:id="rId10"/>
    <p:sldId id="271" r:id="rId11"/>
    <p:sldId id="272" r:id="rId12"/>
    <p:sldId id="273" r:id="rId13"/>
    <p:sldId id="274" r:id="rId14"/>
    <p:sldId id="275" r:id="rId15"/>
    <p:sldId id="276" r:id="rId16"/>
    <p:sldId id="259" r:id="rId17"/>
    <p:sldId id="269" r:id="rId18"/>
    <p:sldId id="262" r:id="rId19"/>
    <p:sldId id="261" r:id="rId20"/>
    <p:sldId id="270" r:id="rId21"/>
    <p:sldId id="277" r:id="rId22"/>
    <p:sldId id="289" r:id="rId23"/>
    <p:sldId id="263" r:id="rId24"/>
    <p:sldId id="264" r:id="rId25"/>
    <p:sldId id="265" r:id="rId26"/>
    <p:sldId id="266" r:id="rId27"/>
    <p:sldId id="278" r:id="rId28"/>
    <p:sldId id="268" r:id="rId29"/>
    <p:sldId id="279" r:id="rId30"/>
    <p:sldId id="290" r:id="rId31"/>
    <p:sldId id="280" r:id="rId32"/>
    <p:sldId id="292" r:id="rId33"/>
    <p:sldId id="281" r:id="rId34"/>
    <p:sldId id="282" r:id="rId35"/>
    <p:sldId id="283" r:id="rId36"/>
    <p:sldId id="288"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294" autoAdjust="0"/>
    <p:restoredTop sz="94660"/>
  </p:normalViewPr>
  <p:slideViewPr>
    <p:cSldViewPr snapToGrid="0">
      <p:cViewPr varScale="1">
        <p:scale>
          <a:sx n="74" d="100"/>
          <a:sy n="74" d="100"/>
        </p:scale>
        <p:origin x="1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2E0BD-276E-447C-B226-12EE2BC389A1}" type="doc">
      <dgm:prSet loTypeId="urn:microsoft.com/office/officeart/2005/8/layout/hProcess9" loCatId="process" qsTypeId="urn:microsoft.com/office/officeart/2005/8/quickstyle/3d1" qsCatId="3D" csTypeId="urn:microsoft.com/office/officeart/2005/8/colors/accent1_2" csCatId="accent1" phldr="1"/>
      <dgm:spPr/>
      <dgm:t>
        <a:bodyPr/>
        <a:lstStyle/>
        <a:p>
          <a:endParaRPr lang="es-MX"/>
        </a:p>
      </dgm:t>
    </dgm:pt>
    <dgm:pt modelId="{E406C58A-D699-43A0-A64F-33EBA3EF33BA}">
      <dgm:prSet custT="1"/>
      <dgm:spPr>
        <a:xfrm>
          <a:off x="1205970" y="0"/>
          <a:ext cx="7252229" cy="1222375"/>
        </a:xfrm>
        <a:solidFill>
          <a:schemeClr val="accent2">
            <a:lumMod val="40000"/>
            <a:lumOff val="60000"/>
          </a:schemeClr>
        </a:soli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gm:spPr>
      <dgm:t>
        <a:bodyPr/>
        <a:lstStyle/>
        <a:p>
          <a:pPr rtl="0"/>
          <a:r>
            <a:rPr lang="es-MX" sz="3200" baseline="0" dirty="0" smtClean="0">
              <a:solidFill>
                <a:sysClr val="window" lastClr="FFFFFF"/>
              </a:solidFill>
              <a:latin typeface="Century Gothic"/>
              <a:ea typeface="+mn-ea"/>
              <a:cs typeface="+mn-cs"/>
            </a:rPr>
            <a:t>Tema: CONCEPTOS DE LA ADMINISTRACIÓN ESTRATÉGICA</a:t>
          </a:r>
          <a:endParaRPr lang="es-MX" sz="3200" baseline="0" dirty="0">
            <a:solidFill>
              <a:sysClr val="window" lastClr="FFFFFF"/>
            </a:solidFill>
            <a:latin typeface="Century Gothic"/>
            <a:ea typeface="+mn-ea"/>
            <a:cs typeface="+mn-cs"/>
          </a:endParaRPr>
        </a:p>
      </dgm:t>
    </dgm:pt>
    <dgm:pt modelId="{AAD4C5FE-DCD5-44BC-988F-952EB92E9A9A}" type="parTrans" cxnId="{0AD05CB9-E93E-4153-B268-4D5610F22080}">
      <dgm:prSet/>
      <dgm:spPr/>
      <dgm:t>
        <a:bodyPr/>
        <a:lstStyle/>
        <a:p>
          <a:endParaRPr lang="es-MX"/>
        </a:p>
      </dgm:t>
    </dgm:pt>
    <dgm:pt modelId="{1227AD38-413E-4F51-9ED3-5E66E153A39E}" type="sibTrans" cxnId="{0AD05CB9-E93E-4153-B268-4D5610F22080}">
      <dgm:prSet/>
      <dgm:spPr/>
      <dgm:t>
        <a:bodyPr/>
        <a:lstStyle/>
        <a:p>
          <a:endParaRPr lang="es-MX"/>
        </a:p>
      </dgm:t>
    </dgm:pt>
    <dgm:pt modelId="{0C22FED7-03D2-4268-84A8-3C18C96FDDEE}" type="pres">
      <dgm:prSet presAssocID="{E332E0BD-276E-447C-B226-12EE2BC389A1}" presName="CompostProcess" presStyleCnt="0">
        <dgm:presLayoutVars>
          <dgm:dir/>
          <dgm:resizeHandles val="exact"/>
        </dgm:presLayoutVars>
      </dgm:prSet>
      <dgm:spPr/>
      <dgm:t>
        <a:bodyPr/>
        <a:lstStyle/>
        <a:p>
          <a:endParaRPr lang="es-MX"/>
        </a:p>
      </dgm:t>
    </dgm:pt>
    <dgm:pt modelId="{16D6CEBC-FE21-43A0-8954-6225D0AFF88B}" type="pres">
      <dgm:prSet presAssocID="{E332E0BD-276E-447C-B226-12EE2BC389A1}" presName="arrow" presStyleLbl="bgShp" presStyleIdx="0" presStyleCnt="1" custLinFactNeighborX="8824" custLinFactNeighborY="5891"/>
      <dgm:spPr>
        <a:xfrm>
          <a:off x="1268729" y="0"/>
          <a:ext cx="7189470" cy="1222375"/>
        </a:xfrm>
        <a:prstGeom prst="rightArrow">
          <a:avLst/>
        </a:prstGeom>
        <a:gradFill rotWithShape="0">
          <a:gsLst>
            <a:gs pos="0">
              <a:srgbClr val="FF388C">
                <a:tint val="40000"/>
                <a:hueOff val="0"/>
                <a:satOff val="0"/>
                <a:lumOff val="0"/>
                <a:alphaOff val="0"/>
                <a:tint val="60000"/>
                <a:satMod val="160000"/>
              </a:srgbClr>
            </a:gs>
            <a:gs pos="46000">
              <a:srgbClr val="FF388C">
                <a:tint val="40000"/>
                <a:hueOff val="0"/>
                <a:satOff val="0"/>
                <a:lumOff val="0"/>
                <a:alphaOff val="0"/>
                <a:tint val="86000"/>
                <a:satMod val="160000"/>
              </a:srgbClr>
            </a:gs>
            <a:gs pos="100000">
              <a:srgbClr val="FF388C">
                <a:tint val="40000"/>
                <a:hueOff val="0"/>
                <a:satOff val="0"/>
                <a:lumOff val="0"/>
                <a:alphaOff val="0"/>
                <a:shade val="40000"/>
                <a:satMod val="160000"/>
              </a:srgbClr>
            </a:gs>
          </a:gsLst>
          <a:path path="circle">
            <a:fillToRect l="50000" t="155000" r="50000" b="-55000"/>
          </a:path>
        </a:gradFill>
        <a:ln>
          <a:noFill/>
        </a:ln>
        <a:effectLst/>
        <a:scene3d>
          <a:camera prst="orthographicFront"/>
          <a:lightRig rig="flat" dir="t"/>
        </a:scene3d>
        <a:sp3d z="-190500" extrusionH="12700" prstMaterial="plastic">
          <a:bevelT w="50800" h="50800"/>
        </a:sp3d>
      </dgm:spPr>
      <dgm:t>
        <a:bodyPr/>
        <a:lstStyle/>
        <a:p>
          <a:endParaRPr lang="es-MX"/>
        </a:p>
      </dgm:t>
    </dgm:pt>
    <dgm:pt modelId="{4093482C-B40B-4CCC-9F88-AC4FC512BCB4}" type="pres">
      <dgm:prSet presAssocID="{E332E0BD-276E-447C-B226-12EE2BC389A1}" presName="linearProcess" presStyleCnt="0"/>
      <dgm:spPr/>
      <dgm:t>
        <a:bodyPr/>
        <a:lstStyle/>
        <a:p>
          <a:endParaRPr lang="es-MX"/>
        </a:p>
      </dgm:t>
    </dgm:pt>
    <dgm:pt modelId="{9F503BF5-7D37-420E-BF16-FAB378A4AD5E}" type="pres">
      <dgm:prSet presAssocID="{E406C58A-D699-43A0-A64F-33EBA3EF33BA}" presName="textNode" presStyleLbl="node1" presStyleIdx="0" presStyleCnt="1" custScaleX="85742" custScaleY="250000" custLinFactNeighborX="9503">
        <dgm:presLayoutVars>
          <dgm:bulletEnabled val="1"/>
        </dgm:presLayoutVars>
      </dgm:prSet>
      <dgm:spPr>
        <a:prstGeom prst="roundRect">
          <a:avLst/>
        </a:prstGeom>
      </dgm:spPr>
      <dgm:t>
        <a:bodyPr/>
        <a:lstStyle/>
        <a:p>
          <a:endParaRPr lang="es-MX"/>
        </a:p>
      </dgm:t>
    </dgm:pt>
  </dgm:ptLst>
  <dgm:cxnLst>
    <dgm:cxn modelId="{A32486DB-A0E5-49A0-BD4C-84ACC6E221CE}" type="presOf" srcId="{E332E0BD-276E-447C-B226-12EE2BC389A1}" destId="{0C22FED7-03D2-4268-84A8-3C18C96FDDEE}" srcOrd="0" destOrd="0" presId="urn:microsoft.com/office/officeart/2005/8/layout/hProcess9"/>
    <dgm:cxn modelId="{B32CBD26-6A88-4787-B84D-03AA2ED72360}" type="presOf" srcId="{E406C58A-D699-43A0-A64F-33EBA3EF33BA}" destId="{9F503BF5-7D37-420E-BF16-FAB378A4AD5E}" srcOrd="0" destOrd="0" presId="urn:microsoft.com/office/officeart/2005/8/layout/hProcess9"/>
    <dgm:cxn modelId="{0AD05CB9-E93E-4153-B268-4D5610F22080}" srcId="{E332E0BD-276E-447C-B226-12EE2BC389A1}" destId="{E406C58A-D699-43A0-A64F-33EBA3EF33BA}" srcOrd="0" destOrd="0" parTransId="{AAD4C5FE-DCD5-44BC-988F-952EB92E9A9A}" sibTransId="{1227AD38-413E-4F51-9ED3-5E66E153A39E}"/>
    <dgm:cxn modelId="{62827B78-08B8-440D-B0D5-CE4A966F9D86}" type="presParOf" srcId="{0C22FED7-03D2-4268-84A8-3C18C96FDDEE}" destId="{16D6CEBC-FE21-43A0-8954-6225D0AFF88B}" srcOrd="0" destOrd="0" presId="urn:microsoft.com/office/officeart/2005/8/layout/hProcess9"/>
    <dgm:cxn modelId="{D8AE0543-5778-4F93-94D8-91F3887F3810}" type="presParOf" srcId="{0C22FED7-03D2-4268-84A8-3C18C96FDDEE}" destId="{4093482C-B40B-4CCC-9F88-AC4FC512BCB4}" srcOrd="1" destOrd="0" presId="urn:microsoft.com/office/officeart/2005/8/layout/hProcess9"/>
    <dgm:cxn modelId="{A85552BB-8F9F-4E60-A858-BAB11E06C3B7}" type="presParOf" srcId="{4093482C-B40B-4CCC-9F88-AC4FC512BCB4}" destId="{9F503BF5-7D37-420E-BF16-FAB378A4AD5E}"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728F688-4E4B-4BE6-BED3-42D41245B4D4}"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D2C81F56-2EC3-4B5F-9982-254D99C63D61}">
      <dgm:prSet/>
      <dgm:spPr/>
      <dgm:t>
        <a:bodyPr/>
        <a:lstStyle/>
        <a:p>
          <a:pPr rtl="0"/>
          <a:r>
            <a:rPr lang="es-MX" smtClean="0"/>
            <a:t>Una estrategia comprende una serie de tácticas que son medidas más concretas para conseguir uno o varios objetivos.</a:t>
          </a:r>
          <a:endParaRPr lang="es-MX"/>
        </a:p>
      </dgm:t>
    </dgm:pt>
    <dgm:pt modelId="{ACC582EF-5CA3-43EA-9C28-927B405D9B76}" type="parTrans" cxnId="{18FBA5E9-DF7C-4D25-A88D-492943BC7AD5}">
      <dgm:prSet/>
      <dgm:spPr/>
      <dgm:t>
        <a:bodyPr/>
        <a:lstStyle/>
        <a:p>
          <a:endParaRPr lang="es-MX"/>
        </a:p>
      </dgm:t>
    </dgm:pt>
    <dgm:pt modelId="{EAC27B0D-BA2B-4D3C-A87B-F0B95697A3E3}" type="sibTrans" cxnId="{18FBA5E9-DF7C-4D25-A88D-492943BC7AD5}">
      <dgm:prSet/>
      <dgm:spPr/>
      <dgm:t>
        <a:bodyPr/>
        <a:lstStyle/>
        <a:p>
          <a:endParaRPr lang="es-MX"/>
        </a:p>
      </dgm:t>
    </dgm:pt>
    <dgm:pt modelId="{4F1CEB40-BCF9-4ABA-B0F1-1AC38B487AE5}" type="pres">
      <dgm:prSet presAssocID="{0728F688-4E4B-4BE6-BED3-42D41245B4D4}" presName="compositeShape" presStyleCnt="0">
        <dgm:presLayoutVars>
          <dgm:chMax val="7"/>
          <dgm:dir/>
          <dgm:resizeHandles val="exact"/>
        </dgm:presLayoutVars>
      </dgm:prSet>
      <dgm:spPr/>
      <dgm:t>
        <a:bodyPr/>
        <a:lstStyle/>
        <a:p>
          <a:endParaRPr lang="es-MX"/>
        </a:p>
      </dgm:t>
    </dgm:pt>
    <dgm:pt modelId="{9D761D72-D4B8-439C-9897-D51B3C0AA25D}" type="pres">
      <dgm:prSet presAssocID="{D2C81F56-2EC3-4B5F-9982-254D99C63D61}" presName="circ1TxSh" presStyleLbl="vennNode1" presStyleIdx="0" presStyleCnt="1"/>
      <dgm:spPr/>
      <dgm:t>
        <a:bodyPr/>
        <a:lstStyle/>
        <a:p>
          <a:endParaRPr lang="es-MX"/>
        </a:p>
      </dgm:t>
    </dgm:pt>
  </dgm:ptLst>
  <dgm:cxnLst>
    <dgm:cxn modelId="{4444BD15-1DF3-4032-8503-099BA999C17B}" type="presOf" srcId="{D2C81F56-2EC3-4B5F-9982-254D99C63D61}" destId="{9D761D72-D4B8-439C-9897-D51B3C0AA25D}" srcOrd="0" destOrd="0" presId="urn:microsoft.com/office/officeart/2005/8/layout/venn1"/>
    <dgm:cxn modelId="{B61FC6D5-CCF8-4A08-963E-FF808B2A8A13}" type="presOf" srcId="{0728F688-4E4B-4BE6-BED3-42D41245B4D4}" destId="{4F1CEB40-BCF9-4ABA-B0F1-1AC38B487AE5}" srcOrd="0" destOrd="0" presId="urn:microsoft.com/office/officeart/2005/8/layout/venn1"/>
    <dgm:cxn modelId="{18FBA5E9-DF7C-4D25-A88D-492943BC7AD5}" srcId="{0728F688-4E4B-4BE6-BED3-42D41245B4D4}" destId="{D2C81F56-2EC3-4B5F-9982-254D99C63D61}" srcOrd="0" destOrd="0" parTransId="{ACC582EF-5CA3-43EA-9C28-927B405D9B76}" sibTransId="{EAC27B0D-BA2B-4D3C-A87B-F0B95697A3E3}"/>
    <dgm:cxn modelId="{7376C22A-8D00-4E6B-968B-15A7F5CA1937}" type="presParOf" srcId="{4F1CEB40-BCF9-4ABA-B0F1-1AC38B487AE5}" destId="{9D761D72-D4B8-439C-9897-D51B3C0AA25D}"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759751F-7347-49AA-B66D-F1E9FC78DBFA}"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10BB8893-9B72-4930-B497-C7439CD26CE4}">
      <dgm:prSet/>
      <dgm:spPr/>
      <dgm:t>
        <a:bodyPr/>
        <a:lstStyle/>
        <a:p>
          <a:pPr rtl="0"/>
          <a:r>
            <a:rPr lang="es-MX" smtClean="0"/>
            <a:t>Una estrategia es el conjunto de acciones que se implementarán en un contexto determinado con el objetivo de lograr el fin propuesto.</a:t>
          </a:r>
          <a:endParaRPr lang="es-MX"/>
        </a:p>
      </dgm:t>
    </dgm:pt>
    <dgm:pt modelId="{065FF8E0-AE14-450D-8D67-3F53BA499B8C}" type="parTrans" cxnId="{F41C5969-6DB2-47B0-BDDE-355351D6B144}">
      <dgm:prSet/>
      <dgm:spPr/>
      <dgm:t>
        <a:bodyPr/>
        <a:lstStyle/>
        <a:p>
          <a:endParaRPr lang="es-MX"/>
        </a:p>
      </dgm:t>
    </dgm:pt>
    <dgm:pt modelId="{7CD12D84-1E93-40D2-8520-755F86A215D4}" type="sibTrans" cxnId="{F41C5969-6DB2-47B0-BDDE-355351D6B144}">
      <dgm:prSet/>
      <dgm:spPr/>
      <dgm:t>
        <a:bodyPr/>
        <a:lstStyle/>
        <a:p>
          <a:endParaRPr lang="es-MX"/>
        </a:p>
      </dgm:t>
    </dgm:pt>
    <dgm:pt modelId="{1042E793-B81A-49B5-86A6-E7107BD7E5E1}">
      <dgm:prSet/>
      <dgm:spPr/>
      <dgm:t>
        <a:bodyPr/>
        <a:lstStyle/>
        <a:p>
          <a:pPr rtl="0"/>
          <a:r>
            <a:rPr lang="es-ES_tradnl" smtClean="0"/>
            <a:t>Plan común que coordina las acciones y trabaja sobre ellas para lograr un objetivo</a:t>
          </a:r>
          <a:r>
            <a:rPr lang="es-MX" smtClean="0"/>
            <a:t/>
          </a:r>
          <a:br>
            <a:rPr lang="es-MX" smtClean="0"/>
          </a:br>
          <a:endParaRPr lang="es-MX"/>
        </a:p>
      </dgm:t>
    </dgm:pt>
    <dgm:pt modelId="{7C7ACCB2-B835-48F1-B122-7EF935BDC919}" type="parTrans" cxnId="{3486F732-9B51-45F9-8CEE-16AE44DA99D6}">
      <dgm:prSet/>
      <dgm:spPr/>
      <dgm:t>
        <a:bodyPr/>
        <a:lstStyle/>
        <a:p>
          <a:endParaRPr lang="es-MX"/>
        </a:p>
      </dgm:t>
    </dgm:pt>
    <dgm:pt modelId="{B6954E3F-EC01-4AC4-B8CC-381A9F839790}" type="sibTrans" cxnId="{3486F732-9B51-45F9-8CEE-16AE44DA99D6}">
      <dgm:prSet/>
      <dgm:spPr/>
      <dgm:t>
        <a:bodyPr/>
        <a:lstStyle/>
        <a:p>
          <a:endParaRPr lang="es-MX"/>
        </a:p>
      </dgm:t>
    </dgm:pt>
    <dgm:pt modelId="{AAE41B4C-E537-4673-8F64-744386FEBAB7}" type="pres">
      <dgm:prSet presAssocID="{E759751F-7347-49AA-B66D-F1E9FC78DBFA}" presName="compositeShape" presStyleCnt="0">
        <dgm:presLayoutVars>
          <dgm:chMax val="7"/>
          <dgm:dir/>
          <dgm:resizeHandles val="exact"/>
        </dgm:presLayoutVars>
      </dgm:prSet>
      <dgm:spPr/>
      <dgm:t>
        <a:bodyPr/>
        <a:lstStyle/>
        <a:p>
          <a:endParaRPr lang="es-MX"/>
        </a:p>
      </dgm:t>
    </dgm:pt>
    <dgm:pt modelId="{8F8098DE-0104-4589-95A4-25B56FF3B125}" type="pres">
      <dgm:prSet presAssocID="{10BB8893-9B72-4930-B497-C7439CD26CE4}" presName="circ1" presStyleLbl="vennNode1" presStyleIdx="0" presStyleCnt="2" custLinFactNeighborX="-10077" custLinFactNeighborY="593"/>
      <dgm:spPr/>
      <dgm:t>
        <a:bodyPr/>
        <a:lstStyle/>
        <a:p>
          <a:endParaRPr lang="es-MX"/>
        </a:p>
      </dgm:t>
    </dgm:pt>
    <dgm:pt modelId="{3DC44FA2-64CD-4A02-95EC-C34B4A5B9397}" type="pres">
      <dgm:prSet presAssocID="{10BB8893-9B72-4930-B497-C7439CD26CE4}" presName="circ1Tx" presStyleLbl="revTx" presStyleIdx="0" presStyleCnt="0">
        <dgm:presLayoutVars>
          <dgm:chMax val="0"/>
          <dgm:chPref val="0"/>
          <dgm:bulletEnabled val="1"/>
        </dgm:presLayoutVars>
      </dgm:prSet>
      <dgm:spPr/>
      <dgm:t>
        <a:bodyPr/>
        <a:lstStyle/>
        <a:p>
          <a:endParaRPr lang="es-MX"/>
        </a:p>
      </dgm:t>
    </dgm:pt>
    <dgm:pt modelId="{D11A6919-ED4D-48BC-825F-28B0C1629F4A}" type="pres">
      <dgm:prSet presAssocID="{1042E793-B81A-49B5-86A6-E7107BD7E5E1}" presName="circ2" presStyleLbl="vennNode1" presStyleIdx="1" presStyleCnt="2" custLinFactNeighborX="40309" custLinFactNeighborY="-5039"/>
      <dgm:spPr/>
      <dgm:t>
        <a:bodyPr/>
        <a:lstStyle/>
        <a:p>
          <a:endParaRPr lang="es-MX"/>
        </a:p>
      </dgm:t>
    </dgm:pt>
    <dgm:pt modelId="{9F50DA29-BF53-4BB2-A766-29BF2014ED65}" type="pres">
      <dgm:prSet presAssocID="{1042E793-B81A-49B5-86A6-E7107BD7E5E1}" presName="circ2Tx" presStyleLbl="revTx" presStyleIdx="0" presStyleCnt="0">
        <dgm:presLayoutVars>
          <dgm:chMax val="0"/>
          <dgm:chPref val="0"/>
          <dgm:bulletEnabled val="1"/>
        </dgm:presLayoutVars>
      </dgm:prSet>
      <dgm:spPr/>
      <dgm:t>
        <a:bodyPr/>
        <a:lstStyle/>
        <a:p>
          <a:endParaRPr lang="es-MX"/>
        </a:p>
      </dgm:t>
    </dgm:pt>
  </dgm:ptLst>
  <dgm:cxnLst>
    <dgm:cxn modelId="{DD618A8A-4BA0-4029-B07B-C760EC0FFBE4}" type="presOf" srcId="{1042E793-B81A-49B5-86A6-E7107BD7E5E1}" destId="{9F50DA29-BF53-4BB2-A766-29BF2014ED65}" srcOrd="1" destOrd="0" presId="urn:microsoft.com/office/officeart/2005/8/layout/venn1"/>
    <dgm:cxn modelId="{003AEB2E-B005-451B-AF68-9BE0F0C3DA78}" type="presOf" srcId="{E759751F-7347-49AA-B66D-F1E9FC78DBFA}" destId="{AAE41B4C-E537-4673-8F64-744386FEBAB7}" srcOrd="0" destOrd="0" presId="urn:microsoft.com/office/officeart/2005/8/layout/venn1"/>
    <dgm:cxn modelId="{E6384D0D-C5F0-4746-85F9-977D4E32C827}" type="presOf" srcId="{1042E793-B81A-49B5-86A6-E7107BD7E5E1}" destId="{D11A6919-ED4D-48BC-825F-28B0C1629F4A}" srcOrd="0" destOrd="0" presId="urn:microsoft.com/office/officeart/2005/8/layout/venn1"/>
    <dgm:cxn modelId="{CD2D13BB-8250-4B2A-BF3A-A8947CBC8F78}" type="presOf" srcId="{10BB8893-9B72-4930-B497-C7439CD26CE4}" destId="{8F8098DE-0104-4589-95A4-25B56FF3B125}" srcOrd="0" destOrd="0" presId="urn:microsoft.com/office/officeart/2005/8/layout/venn1"/>
    <dgm:cxn modelId="{3486F732-9B51-45F9-8CEE-16AE44DA99D6}" srcId="{E759751F-7347-49AA-B66D-F1E9FC78DBFA}" destId="{1042E793-B81A-49B5-86A6-E7107BD7E5E1}" srcOrd="1" destOrd="0" parTransId="{7C7ACCB2-B835-48F1-B122-7EF935BDC919}" sibTransId="{B6954E3F-EC01-4AC4-B8CC-381A9F839790}"/>
    <dgm:cxn modelId="{F41C5969-6DB2-47B0-BDDE-355351D6B144}" srcId="{E759751F-7347-49AA-B66D-F1E9FC78DBFA}" destId="{10BB8893-9B72-4930-B497-C7439CD26CE4}" srcOrd="0" destOrd="0" parTransId="{065FF8E0-AE14-450D-8D67-3F53BA499B8C}" sibTransId="{7CD12D84-1E93-40D2-8520-755F86A215D4}"/>
    <dgm:cxn modelId="{8C09A828-F003-4C02-8B3D-5D092DB5E376}" type="presOf" srcId="{10BB8893-9B72-4930-B497-C7439CD26CE4}" destId="{3DC44FA2-64CD-4A02-95EC-C34B4A5B9397}" srcOrd="1" destOrd="0" presId="urn:microsoft.com/office/officeart/2005/8/layout/venn1"/>
    <dgm:cxn modelId="{77AFA61C-B36E-4737-A250-DE42FF9D8022}" type="presParOf" srcId="{AAE41B4C-E537-4673-8F64-744386FEBAB7}" destId="{8F8098DE-0104-4589-95A4-25B56FF3B125}" srcOrd="0" destOrd="0" presId="urn:microsoft.com/office/officeart/2005/8/layout/venn1"/>
    <dgm:cxn modelId="{56CD38BC-FD6D-4610-888C-F1A74F43522D}" type="presParOf" srcId="{AAE41B4C-E537-4673-8F64-744386FEBAB7}" destId="{3DC44FA2-64CD-4A02-95EC-C34B4A5B9397}" srcOrd="1" destOrd="0" presId="urn:microsoft.com/office/officeart/2005/8/layout/venn1"/>
    <dgm:cxn modelId="{D0D87D29-B526-4B47-BB0A-88C2012D5885}" type="presParOf" srcId="{AAE41B4C-E537-4673-8F64-744386FEBAB7}" destId="{D11A6919-ED4D-48BC-825F-28B0C1629F4A}" srcOrd="2" destOrd="0" presId="urn:microsoft.com/office/officeart/2005/8/layout/venn1"/>
    <dgm:cxn modelId="{CF0DF404-425C-4904-B8D5-1F3B6E4103E9}" type="presParOf" srcId="{AAE41B4C-E537-4673-8F64-744386FEBAB7}" destId="{9F50DA29-BF53-4BB2-A766-29BF2014ED65}"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B292141-87D5-4AC4-813B-6B3E770077D0}"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s-MX"/>
        </a:p>
      </dgm:t>
    </dgm:pt>
    <dgm:pt modelId="{64298F8B-1A05-4D61-849E-4C95F873E2FE}">
      <dgm:prSet/>
      <dgm:spPr/>
      <dgm:t>
        <a:bodyPr/>
        <a:lstStyle/>
        <a:p>
          <a:pPr rtl="0"/>
          <a:r>
            <a:rPr lang="es-MX" smtClean="0"/>
            <a:t>Estrategia militar</a:t>
          </a:r>
          <a:endParaRPr lang="es-MX"/>
        </a:p>
      </dgm:t>
    </dgm:pt>
    <dgm:pt modelId="{A8A0E5CF-162C-4F28-824B-846ED7C786D9}" type="parTrans" cxnId="{C951DEB6-C542-43ED-B6EB-CE56AD7AABA5}">
      <dgm:prSet/>
      <dgm:spPr/>
      <dgm:t>
        <a:bodyPr/>
        <a:lstStyle/>
        <a:p>
          <a:endParaRPr lang="es-MX"/>
        </a:p>
      </dgm:t>
    </dgm:pt>
    <dgm:pt modelId="{4FD5D298-D596-42AF-BAC5-20C409A07CEC}" type="sibTrans" cxnId="{C951DEB6-C542-43ED-B6EB-CE56AD7AABA5}">
      <dgm:prSet/>
      <dgm:spPr/>
      <dgm:t>
        <a:bodyPr/>
        <a:lstStyle/>
        <a:p>
          <a:endParaRPr lang="es-MX"/>
        </a:p>
      </dgm:t>
    </dgm:pt>
    <dgm:pt modelId="{6655FE90-8724-48EC-8F1F-DF6F34F59EAD}">
      <dgm:prSet/>
      <dgm:spPr/>
      <dgm:t>
        <a:bodyPr/>
        <a:lstStyle/>
        <a:p>
          <a:pPr rtl="0"/>
          <a:r>
            <a:rPr lang="es-MX" dirty="0" smtClean="0"/>
            <a:t>El significado original de estrategia es el </a:t>
          </a:r>
          <a:r>
            <a:rPr lang="es-MX" b="1" dirty="0" smtClean="0"/>
            <a:t>arte o la forma de dirigir operaciones militares</a:t>
          </a:r>
          <a:r>
            <a:rPr lang="es-MX" dirty="0" smtClean="0"/>
            <a:t>. En este sentido, la </a:t>
          </a:r>
          <a:r>
            <a:rPr lang="es-MX" b="1" dirty="0" smtClean="0"/>
            <a:t>estrategia militar</a:t>
          </a:r>
          <a:r>
            <a:rPr lang="es-MX" dirty="0" smtClean="0"/>
            <a:t> hace referencia a los planes de acción diseñados para alcanzar la victoria en un conflicto bélico teniendo en cuenta diferentes variables. “El arte de la guerra”, libro escrito por el chino </a:t>
          </a:r>
          <a:r>
            <a:rPr lang="es-MX" dirty="0" err="1" smtClean="0"/>
            <a:t>Sun</a:t>
          </a:r>
          <a:r>
            <a:rPr lang="es-MX" dirty="0" smtClean="0"/>
            <a:t> </a:t>
          </a:r>
          <a:r>
            <a:rPr lang="es-MX" dirty="0" err="1" smtClean="0"/>
            <a:t>Tzu</a:t>
          </a:r>
          <a:r>
            <a:rPr lang="es-MX" dirty="0" smtClean="0"/>
            <a:t>, es un manual en el que se pueden encontrar ejemplos de estrategias militares.</a:t>
          </a:r>
          <a:endParaRPr lang="es-MX" dirty="0"/>
        </a:p>
      </dgm:t>
    </dgm:pt>
    <dgm:pt modelId="{1A56C188-4C96-48F1-8C53-B80D50FAECC5}" type="parTrans" cxnId="{AA549DC1-4D04-4FBD-94B5-C542372BE5C5}">
      <dgm:prSet/>
      <dgm:spPr/>
      <dgm:t>
        <a:bodyPr/>
        <a:lstStyle/>
        <a:p>
          <a:endParaRPr lang="es-MX"/>
        </a:p>
      </dgm:t>
    </dgm:pt>
    <dgm:pt modelId="{6348E884-E655-4BF5-890F-6F6E48A5EAAC}" type="sibTrans" cxnId="{AA549DC1-4D04-4FBD-94B5-C542372BE5C5}">
      <dgm:prSet/>
      <dgm:spPr/>
      <dgm:t>
        <a:bodyPr/>
        <a:lstStyle/>
        <a:p>
          <a:endParaRPr lang="es-MX"/>
        </a:p>
      </dgm:t>
    </dgm:pt>
    <dgm:pt modelId="{11983E32-BD2E-41D4-B8B7-86427EEC4FAF}">
      <dgm:prSet/>
      <dgm:spPr/>
      <dgm:t>
        <a:bodyPr/>
        <a:lstStyle/>
        <a:p>
          <a:pPr rtl="0"/>
          <a:r>
            <a:rPr lang="es-MX" dirty="0" smtClean="0"/>
            <a:t>Estrategias de enseñanza y aprendizaje</a:t>
          </a:r>
          <a:endParaRPr lang="es-MX" dirty="0"/>
        </a:p>
      </dgm:t>
    </dgm:pt>
    <dgm:pt modelId="{E256844A-57C2-4840-97B9-DDB9D27F1DA4}" type="parTrans" cxnId="{B3D91A89-B140-42A7-8BD5-92DE366B6462}">
      <dgm:prSet/>
      <dgm:spPr/>
      <dgm:t>
        <a:bodyPr/>
        <a:lstStyle/>
        <a:p>
          <a:endParaRPr lang="es-MX"/>
        </a:p>
      </dgm:t>
    </dgm:pt>
    <dgm:pt modelId="{B23DEEEA-D896-451B-AB75-B5C6A9549944}" type="sibTrans" cxnId="{B3D91A89-B140-42A7-8BD5-92DE366B6462}">
      <dgm:prSet/>
      <dgm:spPr/>
      <dgm:t>
        <a:bodyPr/>
        <a:lstStyle/>
        <a:p>
          <a:endParaRPr lang="es-MX"/>
        </a:p>
      </dgm:t>
    </dgm:pt>
    <dgm:pt modelId="{4D2B3057-AA22-4D20-BAA5-20511A6872C7}">
      <dgm:prSet/>
      <dgm:spPr/>
      <dgm:t>
        <a:bodyPr/>
        <a:lstStyle/>
        <a:p>
          <a:pPr rtl="0"/>
          <a:r>
            <a:rPr lang="es-MX" smtClean="0"/>
            <a:t>En el área de la </a:t>
          </a:r>
          <a:r>
            <a:rPr lang="es-MX" b="1" smtClean="0"/>
            <a:t>educación</a:t>
          </a:r>
          <a:r>
            <a:rPr lang="es-MX" smtClean="0"/>
            <a:t>, se habla de </a:t>
          </a:r>
          <a:r>
            <a:rPr lang="es-MX" b="1" smtClean="0"/>
            <a:t>estrategias de enseñanza y aprendizaje</a:t>
          </a:r>
          <a:r>
            <a:rPr lang="es-MX" smtClean="0"/>
            <a:t> para referirse al conjunto de técnicas que ayudan a mejorar el proceso educativo. Por ejemplo, se puede hablar de estrategia de organización del contenido para hablar de una forma de actuar frente a una tarea utilizando diferentes técnicas como subrayar, resumir o realizar esquemas.</a:t>
          </a:r>
          <a:endParaRPr lang="es-MX"/>
        </a:p>
      </dgm:t>
    </dgm:pt>
    <dgm:pt modelId="{58BCB0C2-1CB5-46A9-96E8-1CE506D7019D}" type="parTrans" cxnId="{A092D690-1E59-423C-91E4-95DB7D3D03DC}">
      <dgm:prSet/>
      <dgm:spPr/>
      <dgm:t>
        <a:bodyPr/>
        <a:lstStyle/>
        <a:p>
          <a:endParaRPr lang="es-MX"/>
        </a:p>
      </dgm:t>
    </dgm:pt>
    <dgm:pt modelId="{F6560F68-4516-4F58-93DE-0DA117153ABE}" type="sibTrans" cxnId="{A092D690-1E59-423C-91E4-95DB7D3D03DC}">
      <dgm:prSet/>
      <dgm:spPr/>
      <dgm:t>
        <a:bodyPr/>
        <a:lstStyle/>
        <a:p>
          <a:endParaRPr lang="es-MX"/>
        </a:p>
      </dgm:t>
    </dgm:pt>
    <dgm:pt modelId="{9ED6A6BD-873A-4FA8-81C1-2D17D172B3F3}" type="pres">
      <dgm:prSet presAssocID="{5B292141-87D5-4AC4-813B-6B3E770077D0}" presName="theList" presStyleCnt="0">
        <dgm:presLayoutVars>
          <dgm:dir/>
          <dgm:animLvl val="lvl"/>
          <dgm:resizeHandles val="exact"/>
        </dgm:presLayoutVars>
      </dgm:prSet>
      <dgm:spPr/>
      <dgm:t>
        <a:bodyPr/>
        <a:lstStyle/>
        <a:p>
          <a:endParaRPr lang="es-MX"/>
        </a:p>
      </dgm:t>
    </dgm:pt>
    <dgm:pt modelId="{8136AC0D-D74A-4D0E-85FA-D8B01B1F1912}" type="pres">
      <dgm:prSet presAssocID="{64298F8B-1A05-4D61-849E-4C95F873E2FE}" presName="compNode" presStyleCnt="0"/>
      <dgm:spPr/>
    </dgm:pt>
    <dgm:pt modelId="{40312F14-F16F-4D3C-A01D-CFEB23970101}" type="pres">
      <dgm:prSet presAssocID="{64298F8B-1A05-4D61-849E-4C95F873E2FE}" presName="aNode" presStyleLbl="bgShp" presStyleIdx="0" presStyleCnt="2"/>
      <dgm:spPr/>
      <dgm:t>
        <a:bodyPr/>
        <a:lstStyle/>
        <a:p>
          <a:endParaRPr lang="es-MX"/>
        </a:p>
      </dgm:t>
    </dgm:pt>
    <dgm:pt modelId="{41496131-A23A-43A7-AB7B-A8F0BD5D3CAF}" type="pres">
      <dgm:prSet presAssocID="{64298F8B-1A05-4D61-849E-4C95F873E2FE}" presName="textNode" presStyleLbl="bgShp" presStyleIdx="0" presStyleCnt="2"/>
      <dgm:spPr/>
      <dgm:t>
        <a:bodyPr/>
        <a:lstStyle/>
        <a:p>
          <a:endParaRPr lang="es-MX"/>
        </a:p>
      </dgm:t>
    </dgm:pt>
    <dgm:pt modelId="{98D9EC50-EE49-41FB-9595-E1EC90325D06}" type="pres">
      <dgm:prSet presAssocID="{64298F8B-1A05-4D61-849E-4C95F873E2FE}" presName="compChildNode" presStyleCnt="0"/>
      <dgm:spPr/>
    </dgm:pt>
    <dgm:pt modelId="{5B3D7C4D-8D93-44AA-89D5-809F52E10D23}" type="pres">
      <dgm:prSet presAssocID="{64298F8B-1A05-4D61-849E-4C95F873E2FE}" presName="theInnerList" presStyleCnt="0"/>
      <dgm:spPr/>
    </dgm:pt>
    <dgm:pt modelId="{C307A864-8C53-487C-AA81-00F06D59B76E}" type="pres">
      <dgm:prSet presAssocID="{6655FE90-8724-48EC-8F1F-DF6F34F59EAD}" presName="childNode" presStyleLbl="node1" presStyleIdx="0" presStyleCnt="2">
        <dgm:presLayoutVars>
          <dgm:bulletEnabled val="1"/>
        </dgm:presLayoutVars>
      </dgm:prSet>
      <dgm:spPr/>
      <dgm:t>
        <a:bodyPr/>
        <a:lstStyle/>
        <a:p>
          <a:endParaRPr lang="es-MX"/>
        </a:p>
      </dgm:t>
    </dgm:pt>
    <dgm:pt modelId="{53FD8CD6-37CD-4B4F-810B-D984435971F5}" type="pres">
      <dgm:prSet presAssocID="{64298F8B-1A05-4D61-849E-4C95F873E2FE}" presName="aSpace" presStyleCnt="0"/>
      <dgm:spPr/>
    </dgm:pt>
    <dgm:pt modelId="{24F6A15A-1C22-49C1-9514-754D406532AD}" type="pres">
      <dgm:prSet presAssocID="{11983E32-BD2E-41D4-B8B7-86427EEC4FAF}" presName="compNode" presStyleCnt="0"/>
      <dgm:spPr/>
    </dgm:pt>
    <dgm:pt modelId="{48540674-82A9-4D05-A3AE-F9F55ED09BAE}" type="pres">
      <dgm:prSet presAssocID="{11983E32-BD2E-41D4-B8B7-86427EEC4FAF}" presName="aNode" presStyleLbl="bgShp" presStyleIdx="1" presStyleCnt="2"/>
      <dgm:spPr/>
      <dgm:t>
        <a:bodyPr/>
        <a:lstStyle/>
        <a:p>
          <a:endParaRPr lang="es-MX"/>
        </a:p>
      </dgm:t>
    </dgm:pt>
    <dgm:pt modelId="{F36091BB-CCCB-4C7B-A373-C58706C3FF40}" type="pres">
      <dgm:prSet presAssocID="{11983E32-BD2E-41D4-B8B7-86427EEC4FAF}" presName="textNode" presStyleLbl="bgShp" presStyleIdx="1" presStyleCnt="2"/>
      <dgm:spPr/>
      <dgm:t>
        <a:bodyPr/>
        <a:lstStyle/>
        <a:p>
          <a:endParaRPr lang="es-MX"/>
        </a:p>
      </dgm:t>
    </dgm:pt>
    <dgm:pt modelId="{1E4F64DE-FF85-4B06-9D81-C4A4C6D714B5}" type="pres">
      <dgm:prSet presAssocID="{11983E32-BD2E-41D4-B8B7-86427EEC4FAF}" presName="compChildNode" presStyleCnt="0"/>
      <dgm:spPr/>
    </dgm:pt>
    <dgm:pt modelId="{68C95C74-B9A2-4C58-A864-500576F3AAD3}" type="pres">
      <dgm:prSet presAssocID="{11983E32-BD2E-41D4-B8B7-86427EEC4FAF}" presName="theInnerList" presStyleCnt="0"/>
      <dgm:spPr/>
    </dgm:pt>
    <dgm:pt modelId="{772FF4C4-25B9-4328-B266-7498F1D4255F}" type="pres">
      <dgm:prSet presAssocID="{4D2B3057-AA22-4D20-BAA5-20511A6872C7}" presName="childNode" presStyleLbl="node1" presStyleIdx="1" presStyleCnt="2">
        <dgm:presLayoutVars>
          <dgm:bulletEnabled val="1"/>
        </dgm:presLayoutVars>
      </dgm:prSet>
      <dgm:spPr/>
      <dgm:t>
        <a:bodyPr/>
        <a:lstStyle/>
        <a:p>
          <a:endParaRPr lang="es-MX"/>
        </a:p>
      </dgm:t>
    </dgm:pt>
  </dgm:ptLst>
  <dgm:cxnLst>
    <dgm:cxn modelId="{C951DEB6-C542-43ED-B6EB-CE56AD7AABA5}" srcId="{5B292141-87D5-4AC4-813B-6B3E770077D0}" destId="{64298F8B-1A05-4D61-849E-4C95F873E2FE}" srcOrd="0" destOrd="0" parTransId="{A8A0E5CF-162C-4F28-824B-846ED7C786D9}" sibTransId="{4FD5D298-D596-42AF-BAC5-20C409A07CEC}"/>
    <dgm:cxn modelId="{70429BAB-A952-4419-9221-F871CC58CD04}" type="presOf" srcId="{6655FE90-8724-48EC-8F1F-DF6F34F59EAD}" destId="{C307A864-8C53-487C-AA81-00F06D59B76E}" srcOrd="0" destOrd="0" presId="urn:microsoft.com/office/officeart/2005/8/layout/lProcess2"/>
    <dgm:cxn modelId="{AE84496F-15BE-4DB1-A61E-7779D8826CB6}" type="presOf" srcId="{64298F8B-1A05-4D61-849E-4C95F873E2FE}" destId="{40312F14-F16F-4D3C-A01D-CFEB23970101}" srcOrd="0" destOrd="0" presId="urn:microsoft.com/office/officeart/2005/8/layout/lProcess2"/>
    <dgm:cxn modelId="{7B83FD9C-3C1E-49A3-8A45-96D1B8F21175}" type="presOf" srcId="{11983E32-BD2E-41D4-B8B7-86427EEC4FAF}" destId="{F36091BB-CCCB-4C7B-A373-C58706C3FF40}" srcOrd="1" destOrd="0" presId="urn:microsoft.com/office/officeart/2005/8/layout/lProcess2"/>
    <dgm:cxn modelId="{A092D690-1E59-423C-91E4-95DB7D3D03DC}" srcId="{11983E32-BD2E-41D4-B8B7-86427EEC4FAF}" destId="{4D2B3057-AA22-4D20-BAA5-20511A6872C7}" srcOrd="0" destOrd="0" parTransId="{58BCB0C2-1CB5-46A9-96E8-1CE506D7019D}" sibTransId="{F6560F68-4516-4F58-93DE-0DA117153ABE}"/>
    <dgm:cxn modelId="{7F568CE6-A38F-453C-8429-42424168D2DA}" type="presOf" srcId="{11983E32-BD2E-41D4-B8B7-86427EEC4FAF}" destId="{48540674-82A9-4D05-A3AE-F9F55ED09BAE}" srcOrd="0" destOrd="0" presId="urn:microsoft.com/office/officeart/2005/8/layout/lProcess2"/>
    <dgm:cxn modelId="{AA549DC1-4D04-4FBD-94B5-C542372BE5C5}" srcId="{64298F8B-1A05-4D61-849E-4C95F873E2FE}" destId="{6655FE90-8724-48EC-8F1F-DF6F34F59EAD}" srcOrd="0" destOrd="0" parTransId="{1A56C188-4C96-48F1-8C53-B80D50FAECC5}" sibTransId="{6348E884-E655-4BF5-890F-6F6E48A5EAAC}"/>
    <dgm:cxn modelId="{F49816FA-A3F7-49E4-912D-BB332261A581}" type="presOf" srcId="{5B292141-87D5-4AC4-813B-6B3E770077D0}" destId="{9ED6A6BD-873A-4FA8-81C1-2D17D172B3F3}" srcOrd="0" destOrd="0" presId="urn:microsoft.com/office/officeart/2005/8/layout/lProcess2"/>
    <dgm:cxn modelId="{D1100187-8A91-4F4E-8C61-FEB7D290ED4C}" type="presOf" srcId="{64298F8B-1A05-4D61-849E-4C95F873E2FE}" destId="{41496131-A23A-43A7-AB7B-A8F0BD5D3CAF}" srcOrd="1" destOrd="0" presId="urn:microsoft.com/office/officeart/2005/8/layout/lProcess2"/>
    <dgm:cxn modelId="{B3D91A89-B140-42A7-8BD5-92DE366B6462}" srcId="{5B292141-87D5-4AC4-813B-6B3E770077D0}" destId="{11983E32-BD2E-41D4-B8B7-86427EEC4FAF}" srcOrd="1" destOrd="0" parTransId="{E256844A-57C2-4840-97B9-DDB9D27F1DA4}" sibTransId="{B23DEEEA-D896-451B-AB75-B5C6A9549944}"/>
    <dgm:cxn modelId="{E971D4C7-224C-4EFF-91C3-D9E61B81D808}" type="presOf" srcId="{4D2B3057-AA22-4D20-BAA5-20511A6872C7}" destId="{772FF4C4-25B9-4328-B266-7498F1D4255F}" srcOrd="0" destOrd="0" presId="urn:microsoft.com/office/officeart/2005/8/layout/lProcess2"/>
    <dgm:cxn modelId="{DABF35CB-0FF5-442E-AEE7-F38725CFF560}" type="presParOf" srcId="{9ED6A6BD-873A-4FA8-81C1-2D17D172B3F3}" destId="{8136AC0D-D74A-4D0E-85FA-D8B01B1F1912}" srcOrd="0" destOrd="0" presId="urn:microsoft.com/office/officeart/2005/8/layout/lProcess2"/>
    <dgm:cxn modelId="{D47632A4-D3FD-48CE-8BFC-E57494BE3FBC}" type="presParOf" srcId="{8136AC0D-D74A-4D0E-85FA-D8B01B1F1912}" destId="{40312F14-F16F-4D3C-A01D-CFEB23970101}" srcOrd="0" destOrd="0" presId="urn:microsoft.com/office/officeart/2005/8/layout/lProcess2"/>
    <dgm:cxn modelId="{D39703C8-3DA5-48B0-A971-CDBE63971527}" type="presParOf" srcId="{8136AC0D-D74A-4D0E-85FA-D8B01B1F1912}" destId="{41496131-A23A-43A7-AB7B-A8F0BD5D3CAF}" srcOrd="1" destOrd="0" presId="urn:microsoft.com/office/officeart/2005/8/layout/lProcess2"/>
    <dgm:cxn modelId="{5A33E3E8-0527-4714-99EF-6839A5F2E218}" type="presParOf" srcId="{8136AC0D-D74A-4D0E-85FA-D8B01B1F1912}" destId="{98D9EC50-EE49-41FB-9595-E1EC90325D06}" srcOrd="2" destOrd="0" presId="urn:microsoft.com/office/officeart/2005/8/layout/lProcess2"/>
    <dgm:cxn modelId="{23F609D1-940C-4EC4-966C-86BB4A991745}" type="presParOf" srcId="{98D9EC50-EE49-41FB-9595-E1EC90325D06}" destId="{5B3D7C4D-8D93-44AA-89D5-809F52E10D23}" srcOrd="0" destOrd="0" presId="urn:microsoft.com/office/officeart/2005/8/layout/lProcess2"/>
    <dgm:cxn modelId="{3CBE7B19-E464-4B91-BD71-D90291A58048}" type="presParOf" srcId="{5B3D7C4D-8D93-44AA-89D5-809F52E10D23}" destId="{C307A864-8C53-487C-AA81-00F06D59B76E}" srcOrd="0" destOrd="0" presId="urn:microsoft.com/office/officeart/2005/8/layout/lProcess2"/>
    <dgm:cxn modelId="{7CCC95D9-89D8-47AE-A137-41C4234B02D3}" type="presParOf" srcId="{9ED6A6BD-873A-4FA8-81C1-2D17D172B3F3}" destId="{53FD8CD6-37CD-4B4F-810B-D984435971F5}" srcOrd="1" destOrd="0" presId="urn:microsoft.com/office/officeart/2005/8/layout/lProcess2"/>
    <dgm:cxn modelId="{FD3B1149-ED34-4D76-BA29-355CA2F039C3}" type="presParOf" srcId="{9ED6A6BD-873A-4FA8-81C1-2D17D172B3F3}" destId="{24F6A15A-1C22-49C1-9514-754D406532AD}" srcOrd="2" destOrd="0" presId="urn:microsoft.com/office/officeart/2005/8/layout/lProcess2"/>
    <dgm:cxn modelId="{2D98B24F-AD68-4F5F-9814-1964C5A3110D}" type="presParOf" srcId="{24F6A15A-1C22-49C1-9514-754D406532AD}" destId="{48540674-82A9-4D05-A3AE-F9F55ED09BAE}" srcOrd="0" destOrd="0" presId="urn:microsoft.com/office/officeart/2005/8/layout/lProcess2"/>
    <dgm:cxn modelId="{4CF3349E-0455-422D-8EAC-4198F2632953}" type="presParOf" srcId="{24F6A15A-1C22-49C1-9514-754D406532AD}" destId="{F36091BB-CCCB-4C7B-A373-C58706C3FF40}" srcOrd="1" destOrd="0" presId="urn:microsoft.com/office/officeart/2005/8/layout/lProcess2"/>
    <dgm:cxn modelId="{657433E7-F12B-4154-B6C4-1745213E2E77}" type="presParOf" srcId="{24F6A15A-1C22-49C1-9514-754D406532AD}" destId="{1E4F64DE-FF85-4B06-9D81-C4A4C6D714B5}" srcOrd="2" destOrd="0" presId="urn:microsoft.com/office/officeart/2005/8/layout/lProcess2"/>
    <dgm:cxn modelId="{284CC424-04F3-4E46-B6EC-591D69248194}" type="presParOf" srcId="{1E4F64DE-FF85-4B06-9D81-C4A4C6D714B5}" destId="{68C95C74-B9A2-4C58-A864-500576F3AAD3}" srcOrd="0" destOrd="0" presId="urn:microsoft.com/office/officeart/2005/8/layout/lProcess2"/>
    <dgm:cxn modelId="{3F6EA92D-EB17-42A8-8D6B-E3018CE051C6}" type="presParOf" srcId="{68C95C74-B9A2-4C58-A864-500576F3AAD3}" destId="{772FF4C4-25B9-4328-B266-7498F1D4255F}"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1FB88F6-79E9-45FE-B0CD-67DB4768F6E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s-MX"/>
        </a:p>
      </dgm:t>
    </dgm:pt>
    <dgm:pt modelId="{48F2BAD6-F7EB-4CE9-A536-C9D4802BAE83}">
      <dgm:prSet/>
      <dgm:spPr/>
      <dgm:t>
        <a:bodyPr/>
        <a:lstStyle/>
        <a:p>
          <a:pPr rtl="0"/>
          <a:r>
            <a:rPr lang="es-MX" dirty="0" smtClean="0"/>
            <a:t>En lugar de confiar en que el status quo puede servir como proyecto y enfrentar las nuevas oportunidades o amenazas conforme se </a:t>
          </a:r>
          <a:r>
            <a:rPr lang="es-MX" dirty="0" smtClean="0"/>
            <a:t>presenten…</a:t>
          </a:r>
          <a:endParaRPr lang="es-MX" dirty="0"/>
        </a:p>
      </dgm:t>
    </dgm:pt>
    <dgm:pt modelId="{937DA7AE-3BDC-476C-BC11-D167E2E5FF0C}" type="parTrans" cxnId="{8A5A0D5B-4721-43D7-8D7B-3C0758CB008B}">
      <dgm:prSet/>
      <dgm:spPr/>
      <dgm:t>
        <a:bodyPr/>
        <a:lstStyle/>
        <a:p>
          <a:endParaRPr lang="es-MX"/>
        </a:p>
      </dgm:t>
    </dgm:pt>
    <dgm:pt modelId="{29ADDB9D-14AD-4A23-A9A6-EC99CE8BE775}" type="sibTrans" cxnId="{8A5A0D5B-4721-43D7-8D7B-3C0758CB008B}">
      <dgm:prSet/>
      <dgm:spPr/>
      <dgm:t>
        <a:bodyPr/>
        <a:lstStyle/>
        <a:p>
          <a:endParaRPr lang="es-MX"/>
        </a:p>
      </dgm:t>
    </dgm:pt>
    <dgm:pt modelId="{541A13EC-A690-468B-8BCB-A4F08B561B78}">
      <dgm:prSet/>
      <dgm:spPr/>
      <dgm:t>
        <a:bodyPr/>
        <a:lstStyle/>
        <a:p>
          <a:pPr rtl="0"/>
          <a:r>
            <a:rPr lang="es-MX" dirty="0" smtClean="0"/>
            <a:t>…  y eso es de lo que se encarga la administración estratégica</a:t>
          </a:r>
          <a:endParaRPr lang="es-MX" dirty="0"/>
        </a:p>
      </dgm:t>
    </dgm:pt>
    <dgm:pt modelId="{32BAEC77-19A6-457C-9FC1-88B385CD34A4}" type="parTrans" cxnId="{D0E290CF-525C-44D2-980A-EB913243AE2C}">
      <dgm:prSet/>
      <dgm:spPr/>
      <dgm:t>
        <a:bodyPr/>
        <a:lstStyle/>
        <a:p>
          <a:endParaRPr lang="es-MX"/>
        </a:p>
      </dgm:t>
    </dgm:pt>
    <dgm:pt modelId="{F06A8552-961F-41B5-AF6A-556A5A573A48}" type="sibTrans" cxnId="{D0E290CF-525C-44D2-980A-EB913243AE2C}">
      <dgm:prSet/>
      <dgm:spPr/>
      <dgm:t>
        <a:bodyPr/>
        <a:lstStyle/>
        <a:p>
          <a:endParaRPr lang="es-MX"/>
        </a:p>
      </dgm:t>
    </dgm:pt>
    <dgm:pt modelId="{5957C2FF-93AD-49CB-AFA7-F27714969A4E}">
      <dgm:prSet/>
      <dgm:spPr/>
      <dgm:t>
        <a:bodyPr/>
        <a:lstStyle/>
        <a:p>
          <a:pPr rtl="0"/>
          <a:r>
            <a:rPr lang="es-MX" dirty="0" smtClean="0"/>
            <a:t> Una </a:t>
          </a:r>
          <a:r>
            <a:rPr lang="es-MX" dirty="0" smtClean="0"/>
            <a:t>empresa </a:t>
          </a:r>
          <a:r>
            <a:rPr lang="es-MX" dirty="0" smtClean="0"/>
            <a:t>para ser exitosa requiere la elaboración de todo un plan de juego</a:t>
          </a:r>
          <a:endParaRPr lang="es-MX" dirty="0"/>
        </a:p>
      </dgm:t>
    </dgm:pt>
    <dgm:pt modelId="{AEE9F1DB-47F3-4990-BC66-FE1DC80CFC00}" type="parTrans" cxnId="{A495D1C5-23A6-448B-AA99-C8B7D9F1A342}">
      <dgm:prSet/>
      <dgm:spPr/>
      <dgm:t>
        <a:bodyPr/>
        <a:lstStyle/>
        <a:p>
          <a:endParaRPr lang="es-MX"/>
        </a:p>
      </dgm:t>
    </dgm:pt>
    <dgm:pt modelId="{0DECA862-4B59-48CD-A30D-9697C48EB807}" type="sibTrans" cxnId="{A495D1C5-23A6-448B-AA99-C8B7D9F1A342}">
      <dgm:prSet/>
      <dgm:spPr/>
      <dgm:t>
        <a:bodyPr/>
        <a:lstStyle/>
        <a:p>
          <a:endParaRPr lang="es-MX"/>
        </a:p>
      </dgm:t>
    </dgm:pt>
    <dgm:pt modelId="{4FD63D3D-2BD3-4DC6-8B6F-CDAFA7B760A9}">
      <dgm:prSet/>
      <dgm:spPr/>
      <dgm:t>
        <a:bodyPr/>
        <a:lstStyle/>
        <a:p>
          <a:pPr rtl="0"/>
          <a:r>
            <a:rPr lang="es-MX" dirty="0" smtClean="0"/>
            <a:t>El plan debe atraer y complacer a los consumidores, conducir las operaciones, alcanzar las metas de desempeño y hacer crecer la empresa</a:t>
          </a:r>
          <a:endParaRPr lang="es-MX" dirty="0"/>
        </a:p>
      </dgm:t>
    </dgm:pt>
    <dgm:pt modelId="{35CAC2C9-82DA-4FE6-9CBA-D00F3D3E0A1A}" type="parTrans" cxnId="{1AE65812-5F64-471D-882F-1C0BCF6461BE}">
      <dgm:prSet/>
      <dgm:spPr/>
      <dgm:t>
        <a:bodyPr/>
        <a:lstStyle/>
        <a:p>
          <a:endParaRPr lang="es-MX"/>
        </a:p>
      </dgm:t>
    </dgm:pt>
    <dgm:pt modelId="{53B997A5-6ACA-4FC3-8680-3750B7FCC110}" type="sibTrans" cxnId="{1AE65812-5F64-471D-882F-1C0BCF6461BE}">
      <dgm:prSet/>
      <dgm:spPr/>
      <dgm:t>
        <a:bodyPr/>
        <a:lstStyle/>
        <a:p>
          <a:endParaRPr lang="es-MX"/>
        </a:p>
      </dgm:t>
    </dgm:pt>
    <dgm:pt modelId="{1661B14C-14C8-4498-845D-9B35A54F8E87}" type="pres">
      <dgm:prSet presAssocID="{41FB88F6-79E9-45FE-B0CD-67DB4768F6E2}" presName="matrix" presStyleCnt="0">
        <dgm:presLayoutVars>
          <dgm:chMax val="1"/>
          <dgm:dir/>
          <dgm:resizeHandles val="exact"/>
        </dgm:presLayoutVars>
      </dgm:prSet>
      <dgm:spPr/>
      <dgm:t>
        <a:bodyPr/>
        <a:lstStyle/>
        <a:p>
          <a:endParaRPr lang="es-MX"/>
        </a:p>
      </dgm:t>
    </dgm:pt>
    <dgm:pt modelId="{AD771FAB-26D4-4AF5-8665-239158A8696F}" type="pres">
      <dgm:prSet presAssocID="{41FB88F6-79E9-45FE-B0CD-67DB4768F6E2}" presName="diamond" presStyleLbl="bgShp" presStyleIdx="0" presStyleCnt="1"/>
      <dgm:spPr/>
    </dgm:pt>
    <dgm:pt modelId="{1998C60C-068D-424A-AD40-1E7F58E2AD14}" type="pres">
      <dgm:prSet presAssocID="{41FB88F6-79E9-45FE-B0CD-67DB4768F6E2}" presName="quad1" presStyleLbl="node1" presStyleIdx="0" presStyleCnt="4" custScaleX="138094" custLinFactNeighborX="-38873" custLinFactNeighborY="-1495">
        <dgm:presLayoutVars>
          <dgm:chMax val="0"/>
          <dgm:chPref val="0"/>
          <dgm:bulletEnabled val="1"/>
        </dgm:presLayoutVars>
      </dgm:prSet>
      <dgm:spPr/>
      <dgm:t>
        <a:bodyPr/>
        <a:lstStyle/>
        <a:p>
          <a:endParaRPr lang="es-MX"/>
        </a:p>
      </dgm:t>
    </dgm:pt>
    <dgm:pt modelId="{C54059CA-8FC0-4384-86EC-1D935445FA2B}" type="pres">
      <dgm:prSet presAssocID="{41FB88F6-79E9-45FE-B0CD-67DB4768F6E2}" presName="quad2" presStyleLbl="node1" presStyleIdx="1" presStyleCnt="4" custScaleX="128203" custLinFactNeighborX="8971" custLinFactNeighborY="-1993">
        <dgm:presLayoutVars>
          <dgm:chMax val="0"/>
          <dgm:chPref val="0"/>
          <dgm:bulletEnabled val="1"/>
        </dgm:presLayoutVars>
      </dgm:prSet>
      <dgm:spPr/>
      <dgm:t>
        <a:bodyPr/>
        <a:lstStyle/>
        <a:p>
          <a:endParaRPr lang="es-MX"/>
        </a:p>
      </dgm:t>
    </dgm:pt>
    <dgm:pt modelId="{E1682A11-2D39-466A-BA96-1A5BDB61C45D}" type="pres">
      <dgm:prSet presAssocID="{41FB88F6-79E9-45FE-B0CD-67DB4768F6E2}" presName="quad3" presStyleLbl="node1" presStyleIdx="2" presStyleCnt="4" custScaleX="141616" custLinFactNeighborX="-33889" custLinFactNeighborY="1495">
        <dgm:presLayoutVars>
          <dgm:chMax val="0"/>
          <dgm:chPref val="0"/>
          <dgm:bulletEnabled val="1"/>
        </dgm:presLayoutVars>
      </dgm:prSet>
      <dgm:spPr/>
      <dgm:t>
        <a:bodyPr/>
        <a:lstStyle/>
        <a:p>
          <a:endParaRPr lang="es-MX"/>
        </a:p>
      </dgm:t>
    </dgm:pt>
    <dgm:pt modelId="{10FA054C-8156-4C90-844B-ED7C377D5534}" type="pres">
      <dgm:prSet presAssocID="{41FB88F6-79E9-45FE-B0CD-67DB4768F6E2}" presName="quad4" presStyleLbl="node1" presStyleIdx="3" presStyleCnt="4" custScaleX="120146" custLinFactNeighborX="10466" custLinFactNeighborY="-1495">
        <dgm:presLayoutVars>
          <dgm:chMax val="0"/>
          <dgm:chPref val="0"/>
          <dgm:bulletEnabled val="1"/>
        </dgm:presLayoutVars>
      </dgm:prSet>
      <dgm:spPr/>
      <dgm:t>
        <a:bodyPr/>
        <a:lstStyle/>
        <a:p>
          <a:endParaRPr lang="es-MX"/>
        </a:p>
      </dgm:t>
    </dgm:pt>
  </dgm:ptLst>
  <dgm:cxnLst>
    <dgm:cxn modelId="{58241C3F-8B02-43AD-A486-D97AB90B6EFF}" type="presOf" srcId="{541A13EC-A690-468B-8BCB-A4F08B561B78}" destId="{10FA054C-8156-4C90-844B-ED7C377D5534}" srcOrd="0" destOrd="0" presId="urn:microsoft.com/office/officeart/2005/8/layout/matrix3"/>
    <dgm:cxn modelId="{42F6F8B6-9245-4351-838C-B8DCC3BE34CB}" type="presOf" srcId="{4FD63D3D-2BD3-4DC6-8B6F-CDAFA7B760A9}" destId="{E1682A11-2D39-466A-BA96-1A5BDB61C45D}" srcOrd="0" destOrd="0" presId="urn:microsoft.com/office/officeart/2005/8/layout/matrix3"/>
    <dgm:cxn modelId="{2A8C7054-2ADA-467B-A1A9-E587EC132F75}" type="presOf" srcId="{5957C2FF-93AD-49CB-AFA7-F27714969A4E}" destId="{C54059CA-8FC0-4384-86EC-1D935445FA2B}" srcOrd="0" destOrd="0" presId="urn:microsoft.com/office/officeart/2005/8/layout/matrix3"/>
    <dgm:cxn modelId="{A495D1C5-23A6-448B-AA99-C8B7D9F1A342}" srcId="{41FB88F6-79E9-45FE-B0CD-67DB4768F6E2}" destId="{5957C2FF-93AD-49CB-AFA7-F27714969A4E}" srcOrd="1" destOrd="0" parTransId="{AEE9F1DB-47F3-4990-BC66-FE1DC80CFC00}" sibTransId="{0DECA862-4B59-48CD-A30D-9697C48EB807}"/>
    <dgm:cxn modelId="{D0E290CF-525C-44D2-980A-EB913243AE2C}" srcId="{41FB88F6-79E9-45FE-B0CD-67DB4768F6E2}" destId="{541A13EC-A690-468B-8BCB-A4F08B561B78}" srcOrd="3" destOrd="0" parTransId="{32BAEC77-19A6-457C-9FC1-88B385CD34A4}" sibTransId="{F06A8552-961F-41B5-AF6A-556A5A573A48}"/>
    <dgm:cxn modelId="{40F69607-D237-470E-8A7B-8A8226BB1C39}" type="presOf" srcId="{41FB88F6-79E9-45FE-B0CD-67DB4768F6E2}" destId="{1661B14C-14C8-4498-845D-9B35A54F8E87}" srcOrd="0" destOrd="0" presId="urn:microsoft.com/office/officeart/2005/8/layout/matrix3"/>
    <dgm:cxn modelId="{1AE65812-5F64-471D-882F-1C0BCF6461BE}" srcId="{41FB88F6-79E9-45FE-B0CD-67DB4768F6E2}" destId="{4FD63D3D-2BD3-4DC6-8B6F-CDAFA7B760A9}" srcOrd="2" destOrd="0" parTransId="{35CAC2C9-82DA-4FE6-9CBA-D00F3D3E0A1A}" sibTransId="{53B997A5-6ACA-4FC3-8680-3750B7FCC110}"/>
    <dgm:cxn modelId="{8A5A0D5B-4721-43D7-8D7B-3C0758CB008B}" srcId="{41FB88F6-79E9-45FE-B0CD-67DB4768F6E2}" destId="{48F2BAD6-F7EB-4CE9-A536-C9D4802BAE83}" srcOrd="0" destOrd="0" parTransId="{937DA7AE-3BDC-476C-BC11-D167E2E5FF0C}" sibTransId="{29ADDB9D-14AD-4A23-A9A6-EC99CE8BE775}"/>
    <dgm:cxn modelId="{DEDE1F4B-9C71-461C-BB97-F72E8341AE84}" type="presOf" srcId="{48F2BAD6-F7EB-4CE9-A536-C9D4802BAE83}" destId="{1998C60C-068D-424A-AD40-1E7F58E2AD14}" srcOrd="0" destOrd="0" presId="urn:microsoft.com/office/officeart/2005/8/layout/matrix3"/>
    <dgm:cxn modelId="{67F6F104-18B4-43B4-9650-6A7CD67DB9DB}" type="presParOf" srcId="{1661B14C-14C8-4498-845D-9B35A54F8E87}" destId="{AD771FAB-26D4-4AF5-8665-239158A8696F}" srcOrd="0" destOrd="0" presId="urn:microsoft.com/office/officeart/2005/8/layout/matrix3"/>
    <dgm:cxn modelId="{94E933DC-34F3-4F10-966B-FC2B84D7C943}" type="presParOf" srcId="{1661B14C-14C8-4498-845D-9B35A54F8E87}" destId="{1998C60C-068D-424A-AD40-1E7F58E2AD14}" srcOrd="1" destOrd="0" presId="urn:microsoft.com/office/officeart/2005/8/layout/matrix3"/>
    <dgm:cxn modelId="{8D882F76-83D4-4CFE-BD95-3A4E32F7C5A4}" type="presParOf" srcId="{1661B14C-14C8-4498-845D-9B35A54F8E87}" destId="{C54059CA-8FC0-4384-86EC-1D935445FA2B}" srcOrd="2" destOrd="0" presId="urn:microsoft.com/office/officeart/2005/8/layout/matrix3"/>
    <dgm:cxn modelId="{9EC2FAA4-1688-46E5-B9AF-752396F21C1C}" type="presParOf" srcId="{1661B14C-14C8-4498-845D-9B35A54F8E87}" destId="{E1682A11-2D39-466A-BA96-1A5BDB61C45D}" srcOrd="3" destOrd="0" presId="urn:microsoft.com/office/officeart/2005/8/layout/matrix3"/>
    <dgm:cxn modelId="{1587D337-461A-4E81-ADB4-B018785F05E7}" type="presParOf" srcId="{1661B14C-14C8-4498-845D-9B35A54F8E87}" destId="{10FA054C-8156-4C90-844B-ED7C377D5534}"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2CA0BBE-2867-41DA-AC4C-A12C06156DBA}" type="doc">
      <dgm:prSet loTypeId="urn:microsoft.com/office/officeart/2005/8/layout/hList6" loCatId="list" qsTypeId="urn:microsoft.com/office/officeart/2005/8/quickstyle/simple1" qsCatId="simple" csTypeId="urn:microsoft.com/office/officeart/2005/8/colors/accent1_2" csCatId="accent1"/>
      <dgm:spPr/>
      <dgm:t>
        <a:bodyPr/>
        <a:lstStyle/>
        <a:p>
          <a:endParaRPr lang="es-MX"/>
        </a:p>
      </dgm:t>
    </dgm:pt>
    <dgm:pt modelId="{32636DD3-7186-4134-9539-6467E723765B}">
      <dgm:prSet/>
      <dgm:spPr/>
      <dgm:t>
        <a:bodyPr/>
        <a:lstStyle/>
        <a:p>
          <a:pPr rtl="0"/>
          <a:r>
            <a:rPr lang="es-ES_tradnl" smtClean="0"/>
            <a:t>Es el arte y la ciencia de formular, implementar y evaluar decisiones multifuncionales que le permitan a una organización lograr sus objetivos</a:t>
          </a:r>
          <a:endParaRPr lang="es-MX"/>
        </a:p>
      </dgm:t>
    </dgm:pt>
    <dgm:pt modelId="{A745906F-A34D-4FBE-AC2F-A334776CDF2D}" type="parTrans" cxnId="{0C50A420-1954-4E71-84DA-1EE449F3B2FA}">
      <dgm:prSet/>
      <dgm:spPr/>
      <dgm:t>
        <a:bodyPr/>
        <a:lstStyle/>
        <a:p>
          <a:endParaRPr lang="es-MX"/>
        </a:p>
      </dgm:t>
    </dgm:pt>
    <dgm:pt modelId="{C73EE81C-A51D-40DF-AAB2-12F3DA586591}" type="sibTrans" cxnId="{0C50A420-1954-4E71-84DA-1EE449F3B2FA}">
      <dgm:prSet/>
      <dgm:spPr/>
      <dgm:t>
        <a:bodyPr/>
        <a:lstStyle/>
        <a:p>
          <a:endParaRPr lang="es-MX"/>
        </a:p>
      </dgm:t>
    </dgm:pt>
    <dgm:pt modelId="{9ACC46E8-7F27-4954-9578-3D233C33132B}" type="pres">
      <dgm:prSet presAssocID="{D2CA0BBE-2867-41DA-AC4C-A12C06156DBA}" presName="Name0" presStyleCnt="0">
        <dgm:presLayoutVars>
          <dgm:dir/>
          <dgm:resizeHandles val="exact"/>
        </dgm:presLayoutVars>
      </dgm:prSet>
      <dgm:spPr/>
      <dgm:t>
        <a:bodyPr/>
        <a:lstStyle/>
        <a:p>
          <a:endParaRPr lang="es-MX"/>
        </a:p>
      </dgm:t>
    </dgm:pt>
    <dgm:pt modelId="{E484FD2C-64AF-460C-AFCB-34A6498057F6}" type="pres">
      <dgm:prSet presAssocID="{32636DD3-7186-4134-9539-6467E723765B}" presName="node" presStyleLbl="node1" presStyleIdx="0" presStyleCnt="1">
        <dgm:presLayoutVars>
          <dgm:bulletEnabled val="1"/>
        </dgm:presLayoutVars>
      </dgm:prSet>
      <dgm:spPr/>
      <dgm:t>
        <a:bodyPr/>
        <a:lstStyle/>
        <a:p>
          <a:endParaRPr lang="es-MX"/>
        </a:p>
      </dgm:t>
    </dgm:pt>
  </dgm:ptLst>
  <dgm:cxnLst>
    <dgm:cxn modelId="{0B435481-AF6B-4545-8CEB-9A7970B7E2BA}" type="presOf" srcId="{32636DD3-7186-4134-9539-6467E723765B}" destId="{E484FD2C-64AF-460C-AFCB-34A6498057F6}" srcOrd="0" destOrd="0" presId="urn:microsoft.com/office/officeart/2005/8/layout/hList6"/>
    <dgm:cxn modelId="{0C50A420-1954-4E71-84DA-1EE449F3B2FA}" srcId="{D2CA0BBE-2867-41DA-AC4C-A12C06156DBA}" destId="{32636DD3-7186-4134-9539-6467E723765B}" srcOrd="0" destOrd="0" parTransId="{A745906F-A34D-4FBE-AC2F-A334776CDF2D}" sibTransId="{C73EE81C-A51D-40DF-AAB2-12F3DA586591}"/>
    <dgm:cxn modelId="{6D1D9ED0-A65D-4E13-8A93-D751CADAFEC2}" type="presOf" srcId="{D2CA0BBE-2867-41DA-AC4C-A12C06156DBA}" destId="{9ACC46E8-7F27-4954-9578-3D233C33132B}" srcOrd="0" destOrd="0" presId="urn:microsoft.com/office/officeart/2005/8/layout/hList6"/>
    <dgm:cxn modelId="{FEFDFF7B-4766-43D7-B74D-5679D36182F3}" type="presParOf" srcId="{9ACC46E8-7F27-4954-9578-3D233C33132B}" destId="{E484FD2C-64AF-460C-AFCB-34A6498057F6}"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33F949A-7CD8-4747-BD05-141ED74D2699}"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68DDBCC7-57FA-4404-8EE2-57C428865940}">
      <dgm:prSet/>
      <dgm:spPr/>
      <dgm:t>
        <a:bodyPr/>
        <a:lstStyle/>
        <a:p>
          <a:pPr rtl="0"/>
          <a:r>
            <a:rPr lang="es-MX" dirty="0" smtClean="0"/>
            <a:t>Es el proceso de formulación e implementación de acciones, que mediante el análisis y el diagnóstico, tanto del ambiente externo, como del ambiente interno de la organización, enfatizando las ventajas competitivas, aprovecha las oportunidades o se defiende de las amenazas que el ambiente le presenta a la organización en orden de conseguir sus objetivos declarados.</a:t>
          </a:r>
          <a:endParaRPr lang="es-MX" dirty="0"/>
        </a:p>
      </dgm:t>
    </dgm:pt>
    <dgm:pt modelId="{FFF85342-1925-407A-9068-02E7D66A0544}" type="parTrans" cxnId="{F6F247F1-5C72-42EB-8E4E-F6BD50666A46}">
      <dgm:prSet/>
      <dgm:spPr/>
      <dgm:t>
        <a:bodyPr/>
        <a:lstStyle/>
        <a:p>
          <a:endParaRPr lang="es-MX"/>
        </a:p>
      </dgm:t>
    </dgm:pt>
    <dgm:pt modelId="{2C827282-6C09-4CD1-A3E0-2BD17A5136E0}" type="sibTrans" cxnId="{F6F247F1-5C72-42EB-8E4E-F6BD50666A46}">
      <dgm:prSet/>
      <dgm:spPr/>
      <dgm:t>
        <a:bodyPr/>
        <a:lstStyle/>
        <a:p>
          <a:endParaRPr lang="es-MX"/>
        </a:p>
      </dgm:t>
    </dgm:pt>
    <dgm:pt modelId="{494CE953-F970-4757-BFF9-3F94535D793A}" type="pres">
      <dgm:prSet presAssocID="{233F949A-7CD8-4747-BD05-141ED74D2699}" presName="diagram" presStyleCnt="0">
        <dgm:presLayoutVars>
          <dgm:chPref val="1"/>
          <dgm:dir/>
          <dgm:animOne val="branch"/>
          <dgm:animLvl val="lvl"/>
          <dgm:resizeHandles/>
        </dgm:presLayoutVars>
      </dgm:prSet>
      <dgm:spPr/>
      <dgm:t>
        <a:bodyPr/>
        <a:lstStyle/>
        <a:p>
          <a:endParaRPr lang="es-MX"/>
        </a:p>
      </dgm:t>
    </dgm:pt>
    <dgm:pt modelId="{25E57C4D-C688-42B2-8CEE-8B2BDAA4791A}" type="pres">
      <dgm:prSet presAssocID="{68DDBCC7-57FA-4404-8EE2-57C428865940}" presName="root" presStyleCnt="0"/>
      <dgm:spPr/>
    </dgm:pt>
    <dgm:pt modelId="{25F27C83-C548-410C-9AB0-214F186A7CD5}" type="pres">
      <dgm:prSet presAssocID="{68DDBCC7-57FA-4404-8EE2-57C428865940}" presName="rootComposite" presStyleCnt="0"/>
      <dgm:spPr/>
    </dgm:pt>
    <dgm:pt modelId="{581AC6A7-9BEA-4FEC-85E4-74DD86FC6B8F}" type="pres">
      <dgm:prSet presAssocID="{68DDBCC7-57FA-4404-8EE2-57C428865940}" presName="rootText" presStyleLbl="node1" presStyleIdx="0" presStyleCnt="1"/>
      <dgm:spPr/>
      <dgm:t>
        <a:bodyPr/>
        <a:lstStyle/>
        <a:p>
          <a:endParaRPr lang="es-MX"/>
        </a:p>
      </dgm:t>
    </dgm:pt>
    <dgm:pt modelId="{5F568615-EBFB-4959-94CC-2C2C3038751E}" type="pres">
      <dgm:prSet presAssocID="{68DDBCC7-57FA-4404-8EE2-57C428865940}" presName="rootConnector" presStyleLbl="node1" presStyleIdx="0" presStyleCnt="1"/>
      <dgm:spPr/>
      <dgm:t>
        <a:bodyPr/>
        <a:lstStyle/>
        <a:p>
          <a:endParaRPr lang="es-MX"/>
        </a:p>
      </dgm:t>
    </dgm:pt>
    <dgm:pt modelId="{6B9B30B5-841D-4A61-A874-549C7CAED53C}" type="pres">
      <dgm:prSet presAssocID="{68DDBCC7-57FA-4404-8EE2-57C428865940}" presName="childShape" presStyleCnt="0"/>
      <dgm:spPr/>
    </dgm:pt>
  </dgm:ptLst>
  <dgm:cxnLst>
    <dgm:cxn modelId="{F6F247F1-5C72-42EB-8E4E-F6BD50666A46}" srcId="{233F949A-7CD8-4747-BD05-141ED74D2699}" destId="{68DDBCC7-57FA-4404-8EE2-57C428865940}" srcOrd="0" destOrd="0" parTransId="{FFF85342-1925-407A-9068-02E7D66A0544}" sibTransId="{2C827282-6C09-4CD1-A3E0-2BD17A5136E0}"/>
    <dgm:cxn modelId="{0B341D60-C709-434A-A7AA-101C9F3FBFE6}" type="presOf" srcId="{68DDBCC7-57FA-4404-8EE2-57C428865940}" destId="{5F568615-EBFB-4959-94CC-2C2C3038751E}" srcOrd="1" destOrd="0" presId="urn:microsoft.com/office/officeart/2005/8/layout/hierarchy3"/>
    <dgm:cxn modelId="{9A0E80D7-444C-4322-B183-39C0FB7F2349}" type="presOf" srcId="{233F949A-7CD8-4747-BD05-141ED74D2699}" destId="{494CE953-F970-4757-BFF9-3F94535D793A}" srcOrd="0" destOrd="0" presId="urn:microsoft.com/office/officeart/2005/8/layout/hierarchy3"/>
    <dgm:cxn modelId="{016A2F04-32BE-48E1-9AD0-AB093652D9F8}" type="presOf" srcId="{68DDBCC7-57FA-4404-8EE2-57C428865940}" destId="{581AC6A7-9BEA-4FEC-85E4-74DD86FC6B8F}" srcOrd="0" destOrd="0" presId="urn:microsoft.com/office/officeart/2005/8/layout/hierarchy3"/>
    <dgm:cxn modelId="{2BE089D0-A70B-4BAC-BB43-9DA00A8E408A}" type="presParOf" srcId="{494CE953-F970-4757-BFF9-3F94535D793A}" destId="{25E57C4D-C688-42B2-8CEE-8B2BDAA4791A}" srcOrd="0" destOrd="0" presId="urn:microsoft.com/office/officeart/2005/8/layout/hierarchy3"/>
    <dgm:cxn modelId="{83D7A3CF-9D1B-46A1-AE2B-35FA8F25FA5E}" type="presParOf" srcId="{25E57C4D-C688-42B2-8CEE-8B2BDAA4791A}" destId="{25F27C83-C548-410C-9AB0-214F186A7CD5}" srcOrd="0" destOrd="0" presId="urn:microsoft.com/office/officeart/2005/8/layout/hierarchy3"/>
    <dgm:cxn modelId="{4F1D2282-A36B-4D6F-9E6F-AB7F64B584B6}" type="presParOf" srcId="{25F27C83-C548-410C-9AB0-214F186A7CD5}" destId="{581AC6A7-9BEA-4FEC-85E4-74DD86FC6B8F}" srcOrd="0" destOrd="0" presId="urn:microsoft.com/office/officeart/2005/8/layout/hierarchy3"/>
    <dgm:cxn modelId="{93FB059F-E37D-4CE4-88AE-BCB499F6C967}" type="presParOf" srcId="{25F27C83-C548-410C-9AB0-214F186A7CD5}" destId="{5F568615-EBFB-4959-94CC-2C2C3038751E}" srcOrd="1" destOrd="0" presId="urn:microsoft.com/office/officeart/2005/8/layout/hierarchy3"/>
    <dgm:cxn modelId="{9FB00043-D1AB-46E0-8B6B-463026E00CC7}" type="presParOf" srcId="{25E57C4D-C688-42B2-8CEE-8B2BDAA4791A}" destId="{6B9B30B5-841D-4A61-A874-549C7CAED53C}"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A3E5E89-8B69-4FB4-ABCD-E8616E0881E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0689F524-1A16-4C57-AAF9-A652CF30F73C}">
      <dgm:prSet/>
      <dgm:spPr/>
      <dgm:t>
        <a:bodyPr/>
        <a:lstStyle/>
        <a:p>
          <a:pPr rtl="0"/>
          <a:r>
            <a:rPr lang="es-MX" dirty="0" smtClean="0"/>
            <a:t>“…hacer bien lo que se debe hacer, pues no hay nada más frustrante para el ser humano que hacer bien lo que no sirve para nada”.</a:t>
          </a:r>
          <a:endParaRPr lang="es-MX" dirty="0"/>
        </a:p>
      </dgm:t>
    </dgm:pt>
    <dgm:pt modelId="{B8E15DFC-EB16-4A85-9977-0ABC4657981D}" type="parTrans" cxnId="{08FA463B-B3C4-4F27-84C0-A4F002C955DC}">
      <dgm:prSet/>
      <dgm:spPr/>
      <dgm:t>
        <a:bodyPr/>
        <a:lstStyle/>
        <a:p>
          <a:endParaRPr lang="es-MX"/>
        </a:p>
      </dgm:t>
    </dgm:pt>
    <dgm:pt modelId="{02550B85-8E9E-4110-8BB7-5F22492FEE20}" type="sibTrans" cxnId="{08FA463B-B3C4-4F27-84C0-A4F002C955DC}">
      <dgm:prSet/>
      <dgm:spPr/>
      <dgm:t>
        <a:bodyPr/>
        <a:lstStyle/>
        <a:p>
          <a:endParaRPr lang="es-MX"/>
        </a:p>
      </dgm:t>
    </dgm:pt>
    <dgm:pt modelId="{C69997CF-32C3-4160-9D7D-5FEDFBB01C12}">
      <dgm:prSet/>
      <dgm:spPr/>
      <dgm:t>
        <a:bodyPr/>
        <a:lstStyle/>
        <a:p>
          <a:pPr rtl="0"/>
          <a:r>
            <a:rPr lang="es-MX" dirty="0" smtClean="0"/>
            <a:t>P. </a:t>
          </a:r>
          <a:r>
            <a:rPr lang="es-MX" dirty="0" err="1" smtClean="0"/>
            <a:t>DRUKER</a:t>
          </a:r>
          <a:endParaRPr lang="es-MX" dirty="0"/>
        </a:p>
      </dgm:t>
    </dgm:pt>
    <dgm:pt modelId="{9C542745-2987-42B8-8949-39D87FC5792D}" type="parTrans" cxnId="{493C906A-A6C6-4B1E-B75E-AD844E0CA9FB}">
      <dgm:prSet/>
      <dgm:spPr/>
      <dgm:t>
        <a:bodyPr/>
        <a:lstStyle/>
        <a:p>
          <a:endParaRPr lang="es-MX"/>
        </a:p>
      </dgm:t>
    </dgm:pt>
    <dgm:pt modelId="{0CE6204E-D00C-406E-92A1-2A7C333C58E6}" type="sibTrans" cxnId="{493C906A-A6C6-4B1E-B75E-AD844E0CA9FB}">
      <dgm:prSet/>
      <dgm:spPr/>
      <dgm:t>
        <a:bodyPr/>
        <a:lstStyle/>
        <a:p>
          <a:endParaRPr lang="es-MX"/>
        </a:p>
      </dgm:t>
    </dgm:pt>
    <dgm:pt modelId="{DC7BA902-4BC6-46B9-9AE2-D397831477CB}" type="pres">
      <dgm:prSet presAssocID="{FA3E5E89-8B69-4FB4-ABCD-E8616E0881E1}" presName="hierChild1" presStyleCnt="0">
        <dgm:presLayoutVars>
          <dgm:orgChart val="1"/>
          <dgm:chPref val="1"/>
          <dgm:dir/>
          <dgm:animOne val="branch"/>
          <dgm:animLvl val="lvl"/>
          <dgm:resizeHandles/>
        </dgm:presLayoutVars>
      </dgm:prSet>
      <dgm:spPr/>
      <dgm:t>
        <a:bodyPr/>
        <a:lstStyle/>
        <a:p>
          <a:endParaRPr lang="es-MX"/>
        </a:p>
      </dgm:t>
    </dgm:pt>
    <dgm:pt modelId="{F767F0BA-0C63-4117-8410-222BE253E388}" type="pres">
      <dgm:prSet presAssocID="{0689F524-1A16-4C57-AAF9-A652CF30F73C}" presName="hierRoot1" presStyleCnt="0">
        <dgm:presLayoutVars>
          <dgm:hierBranch val="init"/>
        </dgm:presLayoutVars>
      </dgm:prSet>
      <dgm:spPr/>
    </dgm:pt>
    <dgm:pt modelId="{191D08C5-C233-498F-81EF-ACB41E6AA5B3}" type="pres">
      <dgm:prSet presAssocID="{0689F524-1A16-4C57-AAF9-A652CF30F73C}" presName="rootComposite1" presStyleCnt="0"/>
      <dgm:spPr/>
    </dgm:pt>
    <dgm:pt modelId="{50A1F84A-7F66-478A-B567-2BA594A7DEE9}" type="pres">
      <dgm:prSet presAssocID="{0689F524-1A16-4C57-AAF9-A652CF30F73C}" presName="rootText1" presStyleLbl="node0" presStyleIdx="0" presStyleCnt="2" custScaleY="190220">
        <dgm:presLayoutVars>
          <dgm:chPref val="3"/>
        </dgm:presLayoutVars>
      </dgm:prSet>
      <dgm:spPr>
        <a:prstGeom prst="star6">
          <a:avLst/>
        </a:prstGeom>
      </dgm:spPr>
      <dgm:t>
        <a:bodyPr/>
        <a:lstStyle/>
        <a:p>
          <a:endParaRPr lang="es-MX"/>
        </a:p>
      </dgm:t>
    </dgm:pt>
    <dgm:pt modelId="{772E49CD-EF8D-4BEA-A500-5E01591154B2}" type="pres">
      <dgm:prSet presAssocID="{0689F524-1A16-4C57-AAF9-A652CF30F73C}" presName="rootConnector1" presStyleLbl="node1" presStyleIdx="0" presStyleCnt="0"/>
      <dgm:spPr/>
      <dgm:t>
        <a:bodyPr/>
        <a:lstStyle/>
        <a:p>
          <a:endParaRPr lang="es-MX"/>
        </a:p>
      </dgm:t>
    </dgm:pt>
    <dgm:pt modelId="{7D37549F-FCFF-4ADA-9BAD-1D14402AD5C3}" type="pres">
      <dgm:prSet presAssocID="{0689F524-1A16-4C57-AAF9-A652CF30F73C}" presName="hierChild2" presStyleCnt="0"/>
      <dgm:spPr/>
    </dgm:pt>
    <dgm:pt modelId="{D958D791-F4F6-4531-B194-1293272399FA}" type="pres">
      <dgm:prSet presAssocID="{0689F524-1A16-4C57-AAF9-A652CF30F73C}" presName="hierChild3" presStyleCnt="0"/>
      <dgm:spPr/>
    </dgm:pt>
    <dgm:pt modelId="{A6E8445F-DF7F-4099-ACBA-30544774361B}" type="pres">
      <dgm:prSet presAssocID="{C69997CF-32C3-4160-9D7D-5FEDFBB01C12}" presName="hierRoot1" presStyleCnt="0">
        <dgm:presLayoutVars>
          <dgm:hierBranch val="init"/>
        </dgm:presLayoutVars>
      </dgm:prSet>
      <dgm:spPr/>
    </dgm:pt>
    <dgm:pt modelId="{B55FB5DE-9E4F-4FF2-9C6E-85AA00CBFC48}" type="pres">
      <dgm:prSet presAssocID="{C69997CF-32C3-4160-9D7D-5FEDFBB01C12}" presName="rootComposite1" presStyleCnt="0"/>
      <dgm:spPr/>
    </dgm:pt>
    <dgm:pt modelId="{6A25E80F-1932-4428-A826-6893EA5F125E}" type="pres">
      <dgm:prSet presAssocID="{C69997CF-32C3-4160-9D7D-5FEDFBB01C12}" presName="rootText1" presStyleLbl="node0" presStyleIdx="1" presStyleCnt="2" custScaleX="64893" custScaleY="38776" custLinFactY="3160" custLinFactNeighborX="-10746" custLinFactNeighborY="100000">
        <dgm:presLayoutVars>
          <dgm:chPref val="3"/>
        </dgm:presLayoutVars>
      </dgm:prSet>
      <dgm:spPr/>
      <dgm:t>
        <a:bodyPr/>
        <a:lstStyle/>
        <a:p>
          <a:endParaRPr lang="es-MX"/>
        </a:p>
      </dgm:t>
    </dgm:pt>
    <dgm:pt modelId="{B219B879-F25E-46EA-A7AC-6F9D473828D1}" type="pres">
      <dgm:prSet presAssocID="{C69997CF-32C3-4160-9D7D-5FEDFBB01C12}" presName="rootConnector1" presStyleLbl="node1" presStyleIdx="0" presStyleCnt="0"/>
      <dgm:spPr/>
      <dgm:t>
        <a:bodyPr/>
        <a:lstStyle/>
        <a:p>
          <a:endParaRPr lang="es-MX"/>
        </a:p>
      </dgm:t>
    </dgm:pt>
    <dgm:pt modelId="{EEAE2FB6-4B71-482A-A31A-5420BBD632AE}" type="pres">
      <dgm:prSet presAssocID="{C69997CF-32C3-4160-9D7D-5FEDFBB01C12}" presName="hierChild2" presStyleCnt="0"/>
      <dgm:spPr/>
    </dgm:pt>
    <dgm:pt modelId="{1AA10204-9C4D-4D61-80E3-A199DA5546C4}" type="pres">
      <dgm:prSet presAssocID="{C69997CF-32C3-4160-9D7D-5FEDFBB01C12}" presName="hierChild3" presStyleCnt="0"/>
      <dgm:spPr/>
    </dgm:pt>
  </dgm:ptLst>
  <dgm:cxnLst>
    <dgm:cxn modelId="{9743736D-1B14-495E-A933-F0893C2C7C63}" type="presOf" srcId="{0689F524-1A16-4C57-AAF9-A652CF30F73C}" destId="{50A1F84A-7F66-478A-B567-2BA594A7DEE9}" srcOrd="0" destOrd="0" presId="urn:microsoft.com/office/officeart/2005/8/layout/orgChart1"/>
    <dgm:cxn modelId="{F312977E-1D84-4370-812D-B2F270C27B00}" type="presOf" srcId="{C69997CF-32C3-4160-9D7D-5FEDFBB01C12}" destId="{6A25E80F-1932-4428-A826-6893EA5F125E}" srcOrd="0" destOrd="0" presId="urn:microsoft.com/office/officeart/2005/8/layout/orgChart1"/>
    <dgm:cxn modelId="{72AE1E7E-83B7-4F3B-BF25-E52215C8AB18}" type="presOf" srcId="{0689F524-1A16-4C57-AAF9-A652CF30F73C}" destId="{772E49CD-EF8D-4BEA-A500-5E01591154B2}" srcOrd="1" destOrd="0" presId="urn:microsoft.com/office/officeart/2005/8/layout/orgChart1"/>
    <dgm:cxn modelId="{87A8708B-F6C9-4187-BB5F-43D00F090C38}" type="presOf" srcId="{C69997CF-32C3-4160-9D7D-5FEDFBB01C12}" destId="{B219B879-F25E-46EA-A7AC-6F9D473828D1}" srcOrd="1" destOrd="0" presId="urn:microsoft.com/office/officeart/2005/8/layout/orgChart1"/>
    <dgm:cxn modelId="{17AC5DBA-5E0F-4B7B-A60D-99646F6D5767}" type="presOf" srcId="{FA3E5E89-8B69-4FB4-ABCD-E8616E0881E1}" destId="{DC7BA902-4BC6-46B9-9AE2-D397831477CB}" srcOrd="0" destOrd="0" presId="urn:microsoft.com/office/officeart/2005/8/layout/orgChart1"/>
    <dgm:cxn modelId="{493C906A-A6C6-4B1E-B75E-AD844E0CA9FB}" srcId="{FA3E5E89-8B69-4FB4-ABCD-E8616E0881E1}" destId="{C69997CF-32C3-4160-9D7D-5FEDFBB01C12}" srcOrd="1" destOrd="0" parTransId="{9C542745-2987-42B8-8949-39D87FC5792D}" sibTransId="{0CE6204E-D00C-406E-92A1-2A7C333C58E6}"/>
    <dgm:cxn modelId="{08FA463B-B3C4-4F27-84C0-A4F002C955DC}" srcId="{FA3E5E89-8B69-4FB4-ABCD-E8616E0881E1}" destId="{0689F524-1A16-4C57-AAF9-A652CF30F73C}" srcOrd="0" destOrd="0" parTransId="{B8E15DFC-EB16-4A85-9977-0ABC4657981D}" sibTransId="{02550B85-8E9E-4110-8BB7-5F22492FEE20}"/>
    <dgm:cxn modelId="{8F229394-8136-475A-9E8F-D55FFDD8562B}" type="presParOf" srcId="{DC7BA902-4BC6-46B9-9AE2-D397831477CB}" destId="{F767F0BA-0C63-4117-8410-222BE253E388}" srcOrd="0" destOrd="0" presId="urn:microsoft.com/office/officeart/2005/8/layout/orgChart1"/>
    <dgm:cxn modelId="{E9C8F2BF-E5C0-4DA2-B58C-FD7CEB9C3C9F}" type="presParOf" srcId="{F767F0BA-0C63-4117-8410-222BE253E388}" destId="{191D08C5-C233-498F-81EF-ACB41E6AA5B3}" srcOrd="0" destOrd="0" presId="urn:microsoft.com/office/officeart/2005/8/layout/orgChart1"/>
    <dgm:cxn modelId="{E696BA51-D52F-414B-8F4F-EBD549E5770F}" type="presParOf" srcId="{191D08C5-C233-498F-81EF-ACB41E6AA5B3}" destId="{50A1F84A-7F66-478A-B567-2BA594A7DEE9}" srcOrd="0" destOrd="0" presId="urn:microsoft.com/office/officeart/2005/8/layout/orgChart1"/>
    <dgm:cxn modelId="{0585821D-0FFA-4643-9575-F8DA6C4E79D4}" type="presParOf" srcId="{191D08C5-C233-498F-81EF-ACB41E6AA5B3}" destId="{772E49CD-EF8D-4BEA-A500-5E01591154B2}" srcOrd="1" destOrd="0" presId="urn:microsoft.com/office/officeart/2005/8/layout/orgChart1"/>
    <dgm:cxn modelId="{955BE3BA-1649-4C06-9A24-B51A1FD51731}" type="presParOf" srcId="{F767F0BA-0C63-4117-8410-222BE253E388}" destId="{7D37549F-FCFF-4ADA-9BAD-1D14402AD5C3}" srcOrd="1" destOrd="0" presId="urn:microsoft.com/office/officeart/2005/8/layout/orgChart1"/>
    <dgm:cxn modelId="{E30A2890-2A60-48F4-840E-AC93C9642988}" type="presParOf" srcId="{F767F0BA-0C63-4117-8410-222BE253E388}" destId="{D958D791-F4F6-4531-B194-1293272399FA}" srcOrd="2" destOrd="0" presId="urn:microsoft.com/office/officeart/2005/8/layout/orgChart1"/>
    <dgm:cxn modelId="{2A6826F5-E00F-4F20-A5E8-B0EA6143806A}" type="presParOf" srcId="{DC7BA902-4BC6-46B9-9AE2-D397831477CB}" destId="{A6E8445F-DF7F-4099-ACBA-30544774361B}" srcOrd="1" destOrd="0" presId="urn:microsoft.com/office/officeart/2005/8/layout/orgChart1"/>
    <dgm:cxn modelId="{90D528F0-2796-4E18-8E58-3091028212C1}" type="presParOf" srcId="{A6E8445F-DF7F-4099-ACBA-30544774361B}" destId="{B55FB5DE-9E4F-4FF2-9C6E-85AA00CBFC48}" srcOrd="0" destOrd="0" presId="urn:microsoft.com/office/officeart/2005/8/layout/orgChart1"/>
    <dgm:cxn modelId="{9BA6DEBC-AEB0-4785-8886-CD609358F2FA}" type="presParOf" srcId="{B55FB5DE-9E4F-4FF2-9C6E-85AA00CBFC48}" destId="{6A25E80F-1932-4428-A826-6893EA5F125E}" srcOrd="0" destOrd="0" presId="urn:microsoft.com/office/officeart/2005/8/layout/orgChart1"/>
    <dgm:cxn modelId="{FC8149B0-49FC-49D7-B029-326EB23AEC10}" type="presParOf" srcId="{B55FB5DE-9E4F-4FF2-9C6E-85AA00CBFC48}" destId="{B219B879-F25E-46EA-A7AC-6F9D473828D1}" srcOrd="1" destOrd="0" presId="urn:microsoft.com/office/officeart/2005/8/layout/orgChart1"/>
    <dgm:cxn modelId="{F0B680FB-713F-45CE-9E0A-CC3D6318C0E5}" type="presParOf" srcId="{A6E8445F-DF7F-4099-ACBA-30544774361B}" destId="{EEAE2FB6-4B71-482A-A31A-5420BBD632AE}" srcOrd="1" destOrd="0" presId="urn:microsoft.com/office/officeart/2005/8/layout/orgChart1"/>
    <dgm:cxn modelId="{55E85784-F9B6-46DF-9D99-12B772E97CCB}" type="presParOf" srcId="{A6E8445F-DF7F-4099-ACBA-30544774361B}" destId="{1AA10204-9C4D-4D61-80E3-A199DA5546C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C8DC02B-FF6D-4B4A-8183-F70F860032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DC9991E8-D6E4-4AF2-85DE-1BBA6B329646}">
      <dgm:prSet/>
      <dgm:spPr/>
      <dgm:t>
        <a:bodyPr/>
        <a:lstStyle/>
        <a:p>
          <a:pPr rtl="0"/>
          <a:r>
            <a:rPr lang="es-MX" b="1" dirty="0" smtClean="0"/>
            <a:t>Administración estratégica es un proceso de evaluación sistemática de la naturaleza de un negocio que: </a:t>
          </a:r>
          <a:endParaRPr lang="es-MX" dirty="0"/>
        </a:p>
      </dgm:t>
    </dgm:pt>
    <dgm:pt modelId="{ADC32228-507C-4410-BC31-E551AF1E4FE6}" type="parTrans" cxnId="{FD389088-FB05-4C72-8CB5-74E069AE8033}">
      <dgm:prSet/>
      <dgm:spPr/>
      <dgm:t>
        <a:bodyPr/>
        <a:lstStyle/>
        <a:p>
          <a:endParaRPr lang="es-MX"/>
        </a:p>
      </dgm:t>
    </dgm:pt>
    <dgm:pt modelId="{2E2F7D20-DC72-4ADB-8601-3FDEC5E70F1C}" type="sibTrans" cxnId="{FD389088-FB05-4C72-8CB5-74E069AE8033}">
      <dgm:prSet/>
      <dgm:spPr/>
      <dgm:t>
        <a:bodyPr/>
        <a:lstStyle/>
        <a:p>
          <a:endParaRPr lang="es-MX"/>
        </a:p>
      </dgm:t>
    </dgm:pt>
    <dgm:pt modelId="{F2659136-3933-4B24-B66D-036EC28613C6}">
      <dgm:prSet/>
      <dgm:spPr/>
      <dgm:t>
        <a:bodyPr/>
        <a:lstStyle/>
        <a:p>
          <a:pPr rtl="0"/>
          <a:r>
            <a:rPr lang="es-MX" b="1" dirty="0" smtClean="0"/>
            <a:t>Define los objetivos a largo plazo, </a:t>
          </a:r>
          <a:endParaRPr lang="es-MX" dirty="0"/>
        </a:p>
      </dgm:t>
    </dgm:pt>
    <dgm:pt modelId="{CCB4D9EB-13AB-4887-8802-2C48358CCF4D}" type="parTrans" cxnId="{D42F235F-2EF6-4F20-9A97-A50772F2414E}">
      <dgm:prSet/>
      <dgm:spPr/>
      <dgm:t>
        <a:bodyPr/>
        <a:lstStyle/>
        <a:p>
          <a:endParaRPr lang="es-MX"/>
        </a:p>
      </dgm:t>
    </dgm:pt>
    <dgm:pt modelId="{6D0904D3-48ED-4EEA-9782-CC9C33736A54}" type="sibTrans" cxnId="{D42F235F-2EF6-4F20-9A97-A50772F2414E}">
      <dgm:prSet/>
      <dgm:spPr/>
      <dgm:t>
        <a:bodyPr/>
        <a:lstStyle/>
        <a:p>
          <a:endParaRPr lang="es-MX"/>
        </a:p>
      </dgm:t>
    </dgm:pt>
    <dgm:pt modelId="{92075F27-BBB7-4DB0-998B-E23469B55D4F}">
      <dgm:prSet/>
      <dgm:spPr/>
      <dgm:t>
        <a:bodyPr/>
        <a:lstStyle/>
        <a:p>
          <a:pPr rtl="0"/>
          <a:r>
            <a:rPr lang="es-MX" b="1" dirty="0" smtClean="0"/>
            <a:t>Identifica metas y objetivos cuantitativos, </a:t>
          </a:r>
          <a:endParaRPr lang="es-MX" dirty="0"/>
        </a:p>
      </dgm:t>
    </dgm:pt>
    <dgm:pt modelId="{C5CFFD59-CB1A-4387-82A3-679C66DDEAB2}" type="parTrans" cxnId="{31877EE5-6EC6-4838-A13F-3F6FB91EF901}">
      <dgm:prSet/>
      <dgm:spPr/>
      <dgm:t>
        <a:bodyPr/>
        <a:lstStyle/>
        <a:p>
          <a:endParaRPr lang="es-MX"/>
        </a:p>
      </dgm:t>
    </dgm:pt>
    <dgm:pt modelId="{66BFD6DD-98CF-4AA9-A601-770A5B4D3A46}" type="sibTrans" cxnId="{31877EE5-6EC6-4838-A13F-3F6FB91EF901}">
      <dgm:prSet/>
      <dgm:spPr/>
      <dgm:t>
        <a:bodyPr/>
        <a:lstStyle/>
        <a:p>
          <a:endParaRPr lang="es-MX"/>
        </a:p>
      </dgm:t>
    </dgm:pt>
    <dgm:pt modelId="{5EBAC8F4-8299-4E9B-8E43-9FBAE4D5A775}">
      <dgm:prSet/>
      <dgm:spPr/>
      <dgm:t>
        <a:bodyPr/>
        <a:lstStyle/>
        <a:p>
          <a:pPr rtl="0"/>
          <a:r>
            <a:rPr lang="es-MX" b="1" dirty="0" smtClean="0"/>
            <a:t>Desarrolla estrategias para alcanzar dichos objetivos y localiza recursos para llevar a cabo dichas estrategias. </a:t>
          </a:r>
          <a:endParaRPr lang="es-MX" dirty="0"/>
        </a:p>
      </dgm:t>
    </dgm:pt>
    <dgm:pt modelId="{5A0A1C56-C219-4925-B787-B8457C1979EF}" type="parTrans" cxnId="{BF3DC5DC-A524-46BD-A33C-94B11A7B701D}">
      <dgm:prSet/>
      <dgm:spPr/>
      <dgm:t>
        <a:bodyPr/>
        <a:lstStyle/>
        <a:p>
          <a:endParaRPr lang="es-MX"/>
        </a:p>
      </dgm:t>
    </dgm:pt>
    <dgm:pt modelId="{01D3040E-6567-4468-922B-F42C26632886}" type="sibTrans" cxnId="{BF3DC5DC-A524-46BD-A33C-94B11A7B701D}">
      <dgm:prSet/>
      <dgm:spPr/>
      <dgm:t>
        <a:bodyPr/>
        <a:lstStyle/>
        <a:p>
          <a:endParaRPr lang="es-MX"/>
        </a:p>
      </dgm:t>
    </dgm:pt>
    <dgm:pt modelId="{B75D5378-F87D-4895-83F2-DD9389FB4E2D}" type="pres">
      <dgm:prSet presAssocID="{FC8DC02B-FF6D-4B4A-8183-F70F86003250}" presName="linear" presStyleCnt="0">
        <dgm:presLayoutVars>
          <dgm:animLvl val="lvl"/>
          <dgm:resizeHandles val="exact"/>
        </dgm:presLayoutVars>
      </dgm:prSet>
      <dgm:spPr/>
      <dgm:t>
        <a:bodyPr/>
        <a:lstStyle/>
        <a:p>
          <a:endParaRPr lang="es-MX"/>
        </a:p>
      </dgm:t>
    </dgm:pt>
    <dgm:pt modelId="{227276D9-4D44-47BF-AA20-C562CB8A512F}" type="pres">
      <dgm:prSet presAssocID="{DC9991E8-D6E4-4AF2-85DE-1BBA6B329646}" presName="parentText" presStyleLbl="node1" presStyleIdx="0" presStyleCnt="1">
        <dgm:presLayoutVars>
          <dgm:chMax val="0"/>
          <dgm:bulletEnabled val="1"/>
        </dgm:presLayoutVars>
      </dgm:prSet>
      <dgm:spPr/>
      <dgm:t>
        <a:bodyPr/>
        <a:lstStyle/>
        <a:p>
          <a:endParaRPr lang="es-MX"/>
        </a:p>
      </dgm:t>
    </dgm:pt>
    <dgm:pt modelId="{9D09DA22-7C84-4DD0-AF70-CC8895D10D73}" type="pres">
      <dgm:prSet presAssocID="{DC9991E8-D6E4-4AF2-85DE-1BBA6B329646}" presName="childText" presStyleLbl="revTx" presStyleIdx="0" presStyleCnt="1">
        <dgm:presLayoutVars>
          <dgm:bulletEnabled val="1"/>
        </dgm:presLayoutVars>
      </dgm:prSet>
      <dgm:spPr/>
      <dgm:t>
        <a:bodyPr/>
        <a:lstStyle/>
        <a:p>
          <a:endParaRPr lang="es-MX"/>
        </a:p>
      </dgm:t>
    </dgm:pt>
  </dgm:ptLst>
  <dgm:cxnLst>
    <dgm:cxn modelId="{5B67E230-C9BE-41CF-8AC8-33657E2FBB82}" type="presOf" srcId="{92075F27-BBB7-4DB0-998B-E23469B55D4F}" destId="{9D09DA22-7C84-4DD0-AF70-CC8895D10D73}" srcOrd="0" destOrd="1" presId="urn:microsoft.com/office/officeart/2005/8/layout/vList2"/>
    <dgm:cxn modelId="{31877EE5-6EC6-4838-A13F-3F6FB91EF901}" srcId="{DC9991E8-D6E4-4AF2-85DE-1BBA6B329646}" destId="{92075F27-BBB7-4DB0-998B-E23469B55D4F}" srcOrd="1" destOrd="0" parTransId="{C5CFFD59-CB1A-4387-82A3-679C66DDEAB2}" sibTransId="{66BFD6DD-98CF-4AA9-A601-770A5B4D3A46}"/>
    <dgm:cxn modelId="{980879DB-8E6D-4DC8-AF40-0DC22BB13C73}" type="presOf" srcId="{5EBAC8F4-8299-4E9B-8E43-9FBAE4D5A775}" destId="{9D09DA22-7C84-4DD0-AF70-CC8895D10D73}" srcOrd="0" destOrd="2" presId="urn:microsoft.com/office/officeart/2005/8/layout/vList2"/>
    <dgm:cxn modelId="{FD389088-FB05-4C72-8CB5-74E069AE8033}" srcId="{FC8DC02B-FF6D-4B4A-8183-F70F86003250}" destId="{DC9991E8-D6E4-4AF2-85DE-1BBA6B329646}" srcOrd="0" destOrd="0" parTransId="{ADC32228-507C-4410-BC31-E551AF1E4FE6}" sibTransId="{2E2F7D20-DC72-4ADB-8601-3FDEC5E70F1C}"/>
    <dgm:cxn modelId="{F012EB23-D336-42D6-B344-7D473CB05246}" type="presOf" srcId="{F2659136-3933-4B24-B66D-036EC28613C6}" destId="{9D09DA22-7C84-4DD0-AF70-CC8895D10D73}" srcOrd="0" destOrd="0" presId="urn:microsoft.com/office/officeart/2005/8/layout/vList2"/>
    <dgm:cxn modelId="{86053599-771A-42A0-A362-34C9DED4A725}" type="presOf" srcId="{DC9991E8-D6E4-4AF2-85DE-1BBA6B329646}" destId="{227276D9-4D44-47BF-AA20-C562CB8A512F}" srcOrd="0" destOrd="0" presId="urn:microsoft.com/office/officeart/2005/8/layout/vList2"/>
    <dgm:cxn modelId="{BF3DC5DC-A524-46BD-A33C-94B11A7B701D}" srcId="{DC9991E8-D6E4-4AF2-85DE-1BBA6B329646}" destId="{5EBAC8F4-8299-4E9B-8E43-9FBAE4D5A775}" srcOrd="2" destOrd="0" parTransId="{5A0A1C56-C219-4925-B787-B8457C1979EF}" sibTransId="{01D3040E-6567-4468-922B-F42C26632886}"/>
    <dgm:cxn modelId="{34CCB903-4655-48AA-8501-A85645CDECE4}" type="presOf" srcId="{FC8DC02B-FF6D-4B4A-8183-F70F86003250}" destId="{B75D5378-F87D-4895-83F2-DD9389FB4E2D}" srcOrd="0" destOrd="0" presId="urn:microsoft.com/office/officeart/2005/8/layout/vList2"/>
    <dgm:cxn modelId="{D42F235F-2EF6-4F20-9A97-A50772F2414E}" srcId="{DC9991E8-D6E4-4AF2-85DE-1BBA6B329646}" destId="{F2659136-3933-4B24-B66D-036EC28613C6}" srcOrd="0" destOrd="0" parTransId="{CCB4D9EB-13AB-4887-8802-2C48358CCF4D}" sibTransId="{6D0904D3-48ED-4EEA-9782-CC9C33736A54}"/>
    <dgm:cxn modelId="{C35970E3-DFC0-4DCB-883E-4FE65BECC79B}" type="presParOf" srcId="{B75D5378-F87D-4895-83F2-DD9389FB4E2D}" destId="{227276D9-4D44-47BF-AA20-C562CB8A512F}" srcOrd="0" destOrd="0" presId="urn:microsoft.com/office/officeart/2005/8/layout/vList2"/>
    <dgm:cxn modelId="{70465E21-16BC-435D-A8D3-801BB4981917}" type="presParOf" srcId="{B75D5378-F87D-4895-83F2-DD9389FB4E2D}" destId="{9D09DA22-7C84-4DD0-AF70-CC8895D10D7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2AB3E35-3B1D-41EC-B164-EB71F199D680}"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s-MX"/>
        </a:p>
      </dgm:t>
    </dgm:pt>
    <dgm:pt modelId="{B37F21CE-5C63-4CE5-957A-93E26ED360E4}">
      <dgm:prSet custT="1"/>
      <dgm:spPr/>
      <dgm:t>
        <a:bodyPr/>
        <a:lstStyle/>
        <a:p>
          <a:pPr rtl="0"/>
          <a:r>
            <a:rPr lang="es-MX" sz="1800" b="1" dirty="0" smtClean="0">
              <a:solidFill>
                <a:schemeClr val="bg1"/>
              </a:solidFill>
            </a:rPr>
            <a:t>¿Cómo superar a los competidores? </a:t>
          </a:r>
          <a:endParaRPr lang="es-MX" sz="1800" b="1" dirty="0">
            <a:solidFill>
              <a:schemeClr val="bg1"/>
            </a:solidFill>
          </a:endParaRPr>
        </a:p>
      </dgm:t>
    </dgm:pt>
    <dgm:pt modelId="{A700CCC0-5BD2-4A6F-AD20-0AC855DCC963}" type="parTrans" cxnId="{8A09A0CF-72EF-4E08-8E6D-0E1C76F16A6F}">
      <dgm:prSet/>
      <dgm:spPr/>
      <dgm:t>
        <a:bodyPr/>
        <a:lstStyle/>
        <a:p>
          <a:endParaRPr lang="es-MX"/>
        </a:p>
      </dgm:t>
    </dgm:pt>
    <dgm:pt modelId="{B4F22E4E-5232-44FB-850F-1A91DD7BF588}" type="sibTrans" cxnId="{8A09A0CF-72EF-4E08-8E6D-0E1C76F16A6F}">
      <dgm:prSet/>
      <dgm:spPr/>
      <dgm:t>
        <a:bodyPr/>
        <a:lstStyle/>
        <a:p>
          <a:endParaRPr lang="es-MX"/>
        </a:p>
      </dgm:t>
    </dgm:pt>
    <dgm:pt modelId="{1ADC9731-7238-4C17-BC1C-6EAF49BB3E53}">
      <dgm:prSet custT="1"/>
      <dgm:spPr/>
      <dgm:t>
        <a:bodyPr/>
        <a:lstStyle/>
        <a:p>
          <a:pPr rtl="0"/>
          <a:r>
            <a:rPr lang="es-MX" sz="1800" b="1" dirty="0" smtClean="0">
              <a:solidFill>
                <a:schemeClr val="bg1"/>
              </a:solidFill>
            </a:rPr>
            <a:t>¿Cómo responder a las cambiantes condiciones económicas y de mercado, y aprovechar las oportunidades de crecimiento? </a:t>
          </a:r>
          <a:endParaRPr lang="es-MX" sz="1800" b="1" dirty="0">
            <a:solidFill>
              <a:schemeClr val="bg1"/>
            </a:solidFill>
          </a:endParaRPr>
        </a:p>
      </dgm:t>
    </dgm:pt>
    <dgm:pt modelId="{3360954B-BCC2-4FC6-909B-5CF3FADA37E7}" type="parTrans" cxnId="{E07C41FE-628D-4A7D-858D-B56A91A45260}">
      <dgm:prSet/>
      <dgm:spPr/>
      <dgm:t>
        <a:bodyPr/>
        <a:lstStyle/>
        <a:p>
          <a:endParaRPr lang="es-MX"/>
        </a:p>
      </dgm:t>
    </dgm:pt>
    <dgm:pt modelId="{228D8070-BC41-4053-8419-351EDA87E609}" type="sibTrans" cxnId="{E07C41FE-628D-4A7D-858D-B56A91A45260}">
      <dgm:prSet/>
      <dgm:spPr/>
      <dgm:t>
        <a:bodyPr/>
        <a:lstStyle/>
        <a:p>
          <a:endParaRPr lang="es-MX"/>
        </a:p>
      </dgm:t>
    </dgm:pt>
    <dgm:pt modelId="{89B682E3-1211-4EE2-A9F6-B23FC4389178}">
      <dgm:prSet custT="1"/>
      <dgm:spPr/>
      <dgm:t>
        <a:bodyPr/>
        <a:lstStyle/>
        <a:p>
          <a:pPr rtl="0"/>
          <a:r>
            <a:rPr lang="es-MX" sz="1800" b="1" dirty="0" smtClean="0">
              <a:solidFill>
                <a:schemeClr val="bg1"/>
              </a:solidFill>
            </a:rPr>
            <a:t>¿Cómo manejar cada parte funcional del negocios?(por ejemplo las actividades de la cadena de suministros, producción, ventas y marketing, distribución, finanzas y recursos humanos). </a:t>
          </a:r>
          <a:endParaRPr lang="es-MX" sz="1800" b="1" dirty="0">
            <a:solidFill>
              <a:schemeClr val="bg1"/>
            </a:solidFill>
          </a:endParaRPr>
        </a:p>
      </dgm:t>
    </dgm:pt>
    <dgm:pt modelId="{8A2D748E-253D-4FFC-B9FB-C415ABEC3C9E}" type="parTrans" cxnId="{CB8158CA-2A5E-4D49-90DA-840D5FA44AD6}">
      <dgm:prSet/>
      <dgm:spPr/>
      <dgm:t>
        <a:bodyPr/>
        <a:lstStyle/>
        <a:p>
          <a:endParaRPr lang="es-MX"/>
        </a:p>
      </dgm:t>
    </dgm:pt>
    <dgm:pt modelId="{0BF26BC4-6C99-4C3B-94ED-9DE96EFDA346}" type="sibTrans" cxnId="{CB8158CA-2A5E-4D49-90DA-840D5FA44AD6}">
      <dgm:prSet/>
      <dgm:spPr/>
      <dgm:t>
        <a:bodyPr/>
        <a:lstStyle/>
        <a:p>
          <a:endParaRPr lang="es-MX"/>
        </a:p>
      </dgm:t>
    </dgm:pt>
    <dgm:pt modelId="{483B13EF-D62E-4EF2-A032-6A69E738EF82}">
      <dgm:prSet custT="1"/>
      <dgm:spPr/>
      <dgm:t>
        <a:bodyPr/>
        <a:lstStyle/>
        <a:p>
          <a:pPr rtl="0"/>
          <a:r>
            <a:rPr lang="es-MX" sz="1800" b="1" dirty="0" smtClean="0">
              <a:solidFill>
                <a:schemeClr val="bg1"/>
              </a:solidFill>
            </a:rPr>
            <a:t>¿Cómo mejorar el desempeño financiero y de mercado de la compañía.?</a:t>
          </a:r>
          <a:endParaRPr lang="es-MX" sz="1800" b="1" dirty="0">
            <a:solidFill>
              <a:schemeClr val="bg1"/>
            </a:solidFill>
          </a:endParaRPr>
        </a:p>
      </dgm:t>
    </dgm:pt>
    <dgm:pt modelId="{CD846447-FC0A-4E3B-8951-4464C184DEA8}" type="parTrans" cxnId="{B1FBD1AC-8A49-4EE5-8E10-DFAB20DE22E4}">
      <dgm:prSet/>
      <dgm:spPr/>
      <dgm:t>
        <a:bodyPr/>
        <a:lstStyle/>
        <a:p>
          <a:endParaRPr lang="es-MX"/>
        </a:p>
      </dgm:t>
    </dgm:pt>
    <dgm:pt modelId="{18D7FC2A-B975-4D2E-A60B-61323826DA7C}" type="sibTrans" cxnId="{B1FBD1AC-8A49-4EE5-8E10-DFAB20DE22E4}">
      <dgm:prSet/>
      <dgm:spPr/>
      <dgm:t>
        <a:bodyPr/>
        <a:lstStyle/>
        <a:p>
          <a:endParaRPr lang="es-MX"/>
        </a:p>
      </dgm:t>
    </dgm:pt>
    <dgm:pt modelId="{6EF6127C-32B2-4981-AB35-BCEE7C7C2905}" type="pres">
      <dgm:prSet presAssocID="{B2AB3E35-3B1D-41EC-B164-EB71F199D680}" presName="linear" presStyleCnt="0">
        <dgm:presLayoutVars>
          <dgm:animLvl val="lvl"/>
          <dgm:resizeHandles val="exact"/>
        </dgm:presLayoutVars>
      </dgm:prSet>
      <dgm:spPr/>
      <dgm:t>
        <a:bodyPr/>
        <a:lstStyle/>
        <a:p>
          <a:endParaRPr lang="es-MX"/>
        </a:p>
      </dgm:t>
    </dgm:pt>
    <dgm:pt modelId="{F4450AC0-5DE4-4D79-A002-FB3C3479F83E}" type="pres">
      <dgm:prSet presAssocID="{B37F21CE-5C63-4CE5-957A-93E26ED360E4}" presName="parentText" presStyleLbl="node1" presStyleIdx="0" presStyleCnt="4">
        <dgm:presLayoutVars>
          <dgm:chMax val="0"/>
          <dgm:bulletEnabled val="1"/>
        </dgm:presLayoutVars>
      </dgm:prSet>
      <dgm:spPr/>
      <dgm:t>
        <a:bodyPr/>
        <a:lstStyle/>
        <a:p>
          <a:endParaRPr lang="es-MX"/>
        </a:p>
      </dgm:t>
    </dgm:pt>
    <dgm:pt modelId="{3B23DF40-6FC7-4D1C-BFA8-BE1F926E8E79}" type="pres">
      <dgm:prSet presAssocID="{B4F22E4E-5232-44FB-850F-1A91DD7BF588}" presName="spacer" presStyleCnt="0"/>
      <dgm:spPr/>
      <dgm:t>
        <a:bodyPr/>
        <a:lstStyle/>
        <a:p>
          <a:endParaRPr lang="es-MX"/>
        </a:p>
      </dgm:t>
    </dgm:pt>
    <dgm:pt modelId="{70828804-F115-4F7D-94F4-6764060869E0}" type="pres">
      <dgm:prSet presAssocID="{1ADC9731-7238-4C17-BC1C-6EAF49BB3E53}" presName="parentText" presStyleLbl="node1" presStyleIdx="1" presStyleCnt="4">
        <dgm:presLayoutVars>
          <dgm:chMax val="0"/>
          <dgm:bulletEnabled val="1"/>
        </dgm:presLayoutVars>
      </dgm:prSet>
      <dgm:spPr/>
      <dgm:t>
        <a:bodyPr/>
        <a:lstStyle/>
        <a:p>
          <a:endParaRPr lang="es-MX"/>
        </a:p>
      </dgm:t>
    </dgm:pt>
    <dgm:pt modelId="{8BE7402F-581F-4376-963F-F9946E5D0328}" type="pres">
      <dgm:prSet presAssocID="{228D8070-BC41-4053-8419-351EDA87E609}" presName="spacer" presStyleCnt="0"/>
      <dgm:spPr/>
      <dgm:t>
        <a:bodyPr/>
        <a:lstStyle/>
        <a:p>
          <a:endParaRPr lang="es-MX"/>
        </a:p>
      </dgm:t>
    </dgm:pt>
    <dgm:pt modelId="{75055EC1-65EB-4DC3-9FA3-D391546A4C03}" type="pres">
      <dgm:prSet presAssocID="{89B682E3-1211-4EE2-A9F6-B23FC4389178}" presName="parentText" presStyleLbl="node1" presStyleIdx="2" presStyleCnt="4">
        <dgm:presLayoutVars>
          <dgm:chMax val="0"/>
          <dgm:bulletEnabled val="1"/>
        </dgm:presLayoutVars>
      </dgm:prSet>
      <dgm:spPr/>
      <dgm:t>
        <a:bodyPr/>
        <a:lstStyle/>
        <a:p>
          <a:endParaRPr lang="es-MX"/>
        </a:p>
      </dgm:t>
    </dgm:pt>
    <dgm:pt modelId="{7AAE36DC-D0B5-4702-B0C0-07704DA0F8F4}" type="pres">
      <dgm:prSet presAssocID="{0BF26BC4-6C99-4C3B-94ED-9DE96EFDA346}" presName="spacer" presStyleCnt="0"/>
      <dgm:spPr/>
      <dgm:t>
        <a:bodyPr/>
        <a:lstStyle/>
        <a:p>
          <a:endParaRPr lang="es-MX"/>
        </a:p>
      </dgm:t>
    </dgm:pt>
    <dgm:pt modelId="{5A9A0D1B-08C1-4DD2-9E51-65EEFE0ABC2D}" type="pres">
      <dgm:prSet presAssocID="{483B13EF-D62E-4EF2-A032-6A69E738EF82}" presName="parentText" presStyleLbl="node1" presStyleIdx="3" presStyleCnt="4">
        <dgm:presLayoutVars>
          <dgm:chMax val="0"/>
          <dgm:bulletEnabled val="1"/>
        </dgm:presLayoutVars>
      </dgm:prSet>
      <dgm:spPr/>
      <dgm:t>
        <a:bodyPr/>
        <a:lstStyle/>
        <a:p>
          <a:endParaRPr lang="es-MX"/>
        </a:p>
      </dgm:t>
    </dgm:pt>
  </dgm:ptLst>
  <dgm:cxnLst>
    <dgm:cxn modelId="{CB8158CA-2A5E-4D49-90DA-840D5FA44AD6}" srcId="{B2AB3E35-3B1D-41EC-B164-EB71F199D680}" destId="{89B682E3-1211-4EE2-A9F6-B23FC4389178}" srcOrd="2" destOrd="0" parTransId="{8A2D748E-253D-4FFC-B9FB-C415ABEC3C9E}" sibTransId="{0BF26BC4-6C99-4C3B-94ED-9DE96EFDA346}"/>
    <dgm:cxn modelId="{6686C3E4-9C67-4F75-B56C-D1AB2F0FEE1D}" type="presOf" srcId="{89B682E3-1211-4EE2-A9F6-B23FC4389178}" destId="{75055EC1-65EB-4DC3-9FA3-D391546A4C03}" srcOrd="0" destOrd="0" presId="urn:microsoft.com/office/officeart/2005/8/layout/vList2"/>
    <dgm:cxn modelId="{A1C87723-1068-45D3-A13C-35414866B226}" type="presOf" srcId="{1ADC9731-7238-4C17-BC1C-6EAF49BB3E53}" destId="{70828804-F115-4F7D-94F4-6764060869E0}" srcOrd="0" destOrd="0" presId="urn:microsoft.com/office/officeart/2005/8/layout/vList2"/>
    <dgm:cxn modelId="{1496DE61-60F5-456A-B8B9-BF6DEF457E1A}" type="presOf" srcId="{B2AB3E35-3B1D-41EC-B164-EB71F199D680}" destId="{6EF6127C-32B2-4981-AB35-BCEE7C7C2905}" srcOrd="0" destOrd="0" presId="urn:microsoft.com/office/officeart/2005/8/layout/vList2"/>
    <dgm:cxn modelId="{B1FBD1AC-8A49-4EE5-8E10-DFAB20DE22E4}" srcId="{B2AB3E35-3B1D-41EC-B164-EB71F199D680}" destId="{483B13EF-D62E-4EF2-A032-6A69E738EF82}" srcOrd="3" destOrd="0" parTransId="{CD846447-FC0A-4E3B-8951-4464C184DEA8}" sibTransId="{18D7FC2A-B975-4D2E-A60B-61323826DA7C}"/>
    <dgm:cxn modelId="{8A09A0CF-72EF-4E08-8E6D-0E1C76F16A6F}" srcId="{B2AB3E35-3B1D-41EC-B164-EB71F199D680}" destId="{B37F21CE-5C63-4CE5-957A-93E26ED360E4}" srcOrd="0" destOrd="0" parTransId="{A700CCC0-5BD2-4A6F-AD20-0AC855DCC963}" sibTransId="{B4F22E4E-5232-44FB-850F-1A91DD7BF588}"/>
    <dgm:cxn modelId="{4DF9B9A4-6B05-45E2-9AF7-4EF63BC1FE9C}" type="presOf" srcId="{B37F21CE-5C63-4CE5-957A-93E26ED360E4}" destId="{F4450AC0-5DE4-4D79-A002-FB3C3479F83E}" srcOrd="0" destOrd="0" presId="urn:microsoft.com/office/officeart/2005/8/layout/vList2"/>
    <dgm:cxn modelId="{E07C41FE-628D-4A7D-858D-B56A91A45260}" srcId="{B2AB3E35-3B1D-41EC-B164-EB71F199D680}" destId="{1ADC9731-7238-4C17-BC1C-6EAF49BB3E53}" srcOrd="1" destOrd="0" parTransId="{3360954B-BCC2-4FC6-909B-5CF3FADA37E7}" sibTransId="{228D8070-BC41-4053-8419-351EDA87E609}"/>
    <dgm:cxn modelId="{30D04751-957B-4472-B7C9-C6CF14B8C4E7}" type="presOf" srcId="{483B13EF-D62E-4EF2-A032-6A69E738EF82}" destId="{5A9A0D1B-08C1-4DD2-9E51-65EEFE0ABC2D}" srcOrd="0" destOrd="0" presId="urn:microsoft.com/office/officeart/2005/8/layout/vList2"/>
    <dgm:cxn modelId="{8FB65391-7156-49ED-AB67-7271998F7029}" type="presParOf" srcId="{6EF6127C-32B2-4981-AB35-BCEE7C7C2905}" destId="{F4450AC0-5DE4-4D79-A002-FB3C3479F83E}" srcOrd="0" destOrd="0" presId="urn:microsoft.com/office/officeart/2005/8/layout/vList2"/>
    <dgm:cxn modelId="{4295DF08-5AE5-4072-B1A1-2D011211FD48}" type="presParOf" srcId="{6EF6127C-32B2-4981-AB35-BCEE7C7C2905}" destId="{3B23DF40-6FC7-4D1C-BFA8-BE1F926E8E79}" srcOrd="1" destOrd="0" presId="urn:microsoft.com/office/officeart/2005/8/layout/vList2"/>
    <dgm:cxn modelId="{8252A462-097E-4FEF-8937-173C835978FE}" type="presParOf" srcId="{6EF6127C-32B2-4981-AB35-BCEE7C7C2905}" destId="{70828804-F115-4F7D-94F4-6764060869E0}" srcOrd="2" destOrd="0" presId="urn:microsoft.com/office/officeart/2005/8/layout/vList2"/>
    <dgm:cxn modelId="{45DA7044-4C00-47EC-8AAA-EA1EEA536BE1}" type="presParOf" srcId="{6EF6127C-32B2-4981-AB35-BCEE7C7C2905}" destId="{8BE7402F-581F-4376-963F-F9946E5D0328}" srcOrd="3" destOrd="0" presId="urn:microsoft.com/office/officeart/2005/8/layout/vList2"/>
    <dgm:cxn modelId="{9D612708-B9AA-4A5A-8985-0869684C3254}" type="presParOf" srcId="{6EF6127C-32B2-4981-AB35-BCEE7C7C2905}" destId="{75055EC1-65EB-4DC3-9FA3-D391546A4C03}" srcOrd="4" destOrd="0" presId="urn:microsoft.com/office/officeart/2005/8/layout/vList2"/>
    <dgm:cxn modelId="{23D1EEA6-8710-4AF6-9A73-D6923A0BE85C}" type="presParOf" srcId="{6EF6127C-32B2-4981-AB35-BCEE7C7C2905}" destId="{7AAE36DC-D0B5-4702-B0C0-07704DA0F8F4}" srcOrd="5" destOrd="0" presId="urn:microsoft.com/office/officeart/2005/8/layout/vList2"/>
    <dgm:cxn modelId="{F74D45FE-E759-4C72-8839-F44176FFCA70}" type="presParOf" srcId="{6EF6127C-32B2-4981-AB35-BCEE7C7C2905}" destId="{5A9A0D1B-08C1-4DD2-9E51-65EEFE0ABC2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1AF8D1B-33D5-47D2-B615-23C1FD30576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5071B1D-A3C2-465C-81DC-B29F5BBFACC6}">
      <dgm:prSet/>
      <dgm:spPr/>
      <dgm:t>
        <a:bodyPr/>
        <a:lstStyle/>
        <a:p>
          <a:pPr rtl="0"/>
          <a:r>
            <a:rPr lang="es-MX" b="1" dirty="0" smtClean="0"/>
            <a:t>Es una poderosa herramienta de diagnóstico, análisis, reflexión y toma de decisiones colectivas, en torno al que hacer actual y al camino que deben recorrer en el futuro las organizaciones e instituciones, para adecuarse a los cambios y a las demandas que les impone el entorno y lograr el máximo de eficiencia y calidad de sus prestaciones.</a:t>
          </a:r>
          <a:endParaRPr lang="es-MX" dirty="0"/>
        </a:p>
      </dgm:t>
    </dgm:pt>
    <dgm:pt modelId="{BB4314D0-57D5-447E-9C7A-97C75B0F998B}" type="parTrans" cxnId="{58301358-232A-447B-BCAB-3CAC26B5DA4E}">
      <dgm:prSet/>
      <dgm:spPr/>
      <dgm:t>
        <a:bodyPr/>
        <a:lstStyle/>
        <a:p>
          <a:endParaRPr lang="es-MX"/>
        </a:p>
      </dgm:t>
    </dgm:pt>
    <dgm:pt modelId="{524742BC-2FE1-4DA1-A973-249589B46C4E}" type="sibTrans" cxnId="{58301358-232A-447B-BCAB-3CAC26B5DA4E}">
      <dgm:prSet/>
      <dgm:spPr/>
      <dgm:t>
        <a:bodyPr/>
        <a:lstStyle/>
        <a:p>
          <a:endParaRPr lang="es-MX"/>
        </a:p>
      </dgm:t>
    </dgm:pt>
    <dgm:pt modelId="{493455B4-73B2-47FD-96C1-7B308226F0D1}" type="pres">
      <dgm:prSet presAssocID="{21AF8D1B-33D5-47D2-B615-23C1FD305767}" presName="linear" presStyleCnt="0">
        <dgm:presLayoutVars>
          <dgm:animLvl val="lvl"/>
          <dgm:resizeHandles val="exact"/>
        </dgm:presLayoutVars>
      </dgm:prSet>
      <dgm:spPr/>
      <dgm:t>
        <a:bodyPr/>
        <a:lstStyle/>
        <a:p>
          <a:endParaRPr lang="es-MX"/>
        </a:p>
      </dgm:t>
    </dgm:pt>
    <dgm:pt modelId="{FBE048CA-7698-4BEE-8D81-E240BAAC1567}" type="pres">
      <dgm:prSet presAssocID="{75071B1D-A3C2-465C-81DC-B29F5BBFACC6}" presName="parentText" presStyleLbl="node1" presStyleIdx="0" presStyleCnt="1">
        <dgm:presLayoutVars>
          <dgm:chMax val="0"/>
          <dgm:bulletEnabled val="1"/>
        </dgm:presLayoutVars>
      </dgm:prSet>
      <dgm:spPr/>
      <dgm:t>
        <a:bodyPr/>
        <a:lstStyle/>
        <a:p>
          <a:endParaRPr lang="es-MX"/>
        </a:p>
      </dgm:t>
    </dgm:pt>
  </dgm:ptLst>
  <dgm:cxnLst>
    <dgm:cxn modelId="{B6D91755-52A8-4402-A66E-3C7D752D5BF3}" type="presOf" srcId="{75071B1D-A3C2-465C-81DC-B29F5BBFACC6}" destId="{FBE048CA-7698-4BEE-8D81-E240BAAC1567}" srcOrd="0" destOrd="0" presId="urn:microsoft.com/office/officeart/2005/8/layout/vList2"/>
    <dgm:cxn modelId="{1DDBACDB-09DC-4768-9884-7741A42B9CD3}" type="presOf" srcId="{21AF8D1B-33D5-47D2-B615-23C1FD305767}" destId="{493455B4-73B2-47FD-96C1-7B308226F0D1}" srcOrd="0" destOrd="0" presId="urn:microsoft.com/office/officeart/2005/8/layout/vList2"/>
    <dgm:cxn modelId="{58301358-232A-447B-BCAB-3CAC26B5DA4E}" srcId="{21AF8D1B-33D5-47D2-B615-23C1FD305767}" destId="{75071B1D-A3C2-465C-81DC-B29F5BBFACC6}" srcOrd="0" destOrd="0" parTransId="{BB4314D0-57D5-447E-9C7A-97C75B0F998B}" sibTransId="{524742BC-2FE1-4DA1-A973-249589B46C4E}"/>
    <dgm:cxn modelId="{A68B5692-5AEA-4E87-ADB1-4D722B943128}" type="presParOf" srcId="{493455B4-73B2-47FD-96C1-7B308226F0D1}" destId="{FBE048CA-7698-4BEE-8D81-E240BAAC156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823BF6-5027-45C6-89A2-79E7E18034FF}"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9C1C3EBF-9C29-4F84-938E-F85FC583DF92}">
      <dgm:prSet/>
      <dgm:spPr/>
      <dgm:t>
        <a:bodyPr/>
        <a:lstStyle/>
        <a:p>
          <a:pPr rtl="0"/>
          <a:r>
            <a:rPr lang="es-MX" smtClean="0"/>
            <a:t>PROPÓSITO GENERAL DE LA UA</a:t>
          </a:r>
          <a:endParaRPr lang="es-MX"/>
        </a:p>
      </dgm:t>
    </dgm:pt>
    <dgm:pt modelId="{309F0010-D018-4002-AA66-7B24F0C5C60D}" type="parTrans" cxnId="{C34BB8C8-8434-4FB2-9417-138A673A4A46}">
      <dgm:prSet/>
      <dgm:spPr/>
      <dgm:t>
        <a:bodyPr/>
        <a:lstStyle/>
        <a:p>
          <a:endParaRPr lang="es-MX"/>
        </a:p>
      </dgm:t>
    </dgm:pt>
    <dgm:pt modelId="{B3D8E53D-4F2F-4022-BFC9-EF0D315D8C28}" type="sibTrans" cxnId="{C34BB8C8-8434-4FB2-9417-138A673A4A46}">
      <dgm:prSet/>
      <dgm:spPr/>
      <dgm:t>
        <a:bodyPr/>
        <a:lstStyle/>
        <a:p>
          <a:endParaRPr lang="es-MX"/>
        </a:p>
      </dgm:t>
    </dgm:pt>
    <dgm:pt modelId="{59B9E903-688E-4363-9791-9712E4821FE4}">
      <dgm:prSet/>
      <dgm:spPr/>
      <dgm:t>
        <a:bodyPr/>
        <a:lstStyle/>
        <a:p>
          <a:pPr rtl="0"/>
          <a:r>
            <a:rPr lang="es-MX" smtClean="0"/>
            <a:t>Que el alumno sea capaz de establecer la dirección a seguir de una empresa y sus unidades de negocio; así como ser capaz de examinar, analizar y discutir sobre las diferentes alternativas posibles que permitan a la empresa ser mas competitiva en un ambiente turbulento </a:t>
          </a:r>
          <a:endParaRPr lang="es-MX"/>
        </a:p>
      </dgm:t>
    </dgm:pt>
    <dgm:pt modelId="{8A67243E-1598-4F56-9C5C-D42D5B185989}" type="parTrans" cxnId="{CA02A01A-AA4F-42A6-A603-27CB8A58B140}">
      <dgm:prSet/>
      <dgm:spPr/>
      <dgm:t>
        <a:bodyPr/>
        <a:lstStyle/>
        <a:p>
          <a:endParaRPr lang="es-MX"/>
        </a:p>
      </dgm:t>
    </dgm:pt>
    <dgm:pt modelId="{E3A88FBA-700D-4CE1-919A-A617D1938AB0}" type="sibTrans" cxnId="{CA02A01A-AA4F-42A6-A603-27CB8A58B140}">
      <dgm:prSet/>
      <dgm:spPr/>
      <dgm:t>
        <a:bodyPr/>
        <a:lstStyle/>
        <a:p>
          <a:endParaRPr lang="es-MX"/>
        </a:p>
      </dgm:t>
    </dgm:pt>
    <dgm:pt modelId="{7063E16C-D2B3-4B44-AD8C-2641A2CE9196}">
      <dgm:prSet/>
      <dgm:spPr/>
      <dgm:t>
        <a:bodyPr/>
        <a:lstStyle/>
        <a:p>
          <a:pPr rtl="0"/>
          <a:r>
            <a:rPr lang="es-MX" smtClean="0"/>
            <a:t>PROPÓSITO DEL TEMA</a:t>
          </a:r>
          <a:endParaRPr lang="es-MX"/>
        </a:p>
      </dgm:t>
    </dgm:pt>
    <dgm:pt modelId="{D08FA644-051D-4E9A-B3F7-F3629D5E5850}" type="parTrans" cxnId="{06E3D970-69B5-4D81-900D-CEB9965FA32C}">
      <dgm:prSet/>
      <dgm:spPr/>
      <dgm:t>
        <a:bodyPr/>
        <a:lstStyle/>
        <a:p>
          <a:endParaRPr lang="es-MX"/>
        </a:p>
      </dgm:t>
    </dgm:pt>
    <dgm:pt modelId="{DB91B36A-75EE-41EA-8FFD-FB997CC39733}" type="sibTrans" cxnId="{06E3D970-69B5-4D81-900D-CEB9965FA32C}">
      <dgm:prSet/>
      <dgm:spPr/>
      <dgm:t>
        <a:bodyPr/>
        <a:lstStyle/>
        <a:p>
          <a:endParaRPr lang="es-MX"/>
        </a:p>
      </dgm:t>
    </dgm:pt>
    <dgm:pt modelId="{38A52D06-7365-4A5E-8405-72CE80F31BBC}">
      <dgm:prSet/>
      <dgm:spPr/>
      <dgm:t>
        <a:bodyPr/>
        <a:lstStyle/>
        <a:p>
          <a:pPr rtl="0"/>
          <a:r>
            <a:rPr lang="es-MX" smtClean="0"/>
            <a:t>El alumno conozca  las generalidades de administración, estrategia y administración estratégica, para que logre establecer la importancia de la administración estratégica aplicada al campo laboral</a:t>
          </a:r>
          <a:endParaRPr lang="es-MX"/>
        </a:p>
      </dgm:t>
    </dgm:pt>
    <dgm:pt modelId="{1DDEDE7D-6C9E-41FE-AE24-88B1ABDEBE62}" type="parTrans" cxnId="{2BF38056-6802-4BB3-BD1E-FA6B8A63E19C}">
      <dgm:prSet/>
      <dgm:spPr/>
      <dgm:t>
        <a:bodyPr/>
        <a:lstStyle/>
        <a:p>
          <a:endParaRPr lang="es-MX"/>
        </a:p>
      </dgm:t>
    </dgm:pt>
    <dgm:pt modelId="{2C6B18A8-22A5-40F5-AFCC-36A9F89CE2ED}" type="sibTrans" cxnId="{2BF38056-6802-4BB3-BD1E-FA6B8A63E19C}">
      <dgm:prSet/>
      <dgm:spPr/>
      <dgm:t>
        <a:bodyPr/>
        <a:lstStyle/>
        <a:p>
          <a:endParaRPr lang="es-MX"/>
        </a:p>
      </dgm:t>
    </dgm:pt>
    <dgm:pt modelId="{E5E86879-D8ED-47E5-9F66-997770EFBABE}" type="pres">
      <dgm:prSet presAssocID="{94823BF6-5027-45C6-89A2-79E7E18034FF}" presName="linear" presStyleCnt="0">
        <dgm:presLayoutVars>
          <dgm:dir/>
          <dgm:animLvl val="lvl"/>
          <dgm:resizeHandles val="exact"/>
        </dgm:presLayoutVars>
      </dgm:prSet>
      <dgm:spPr/>
      <dgm:t>
        <a:bodyPr/>
        <a:lstStyle/>
        <a:p>
          <a:endParaRPr lang="es-MX"/>
        </a:p>
      </dgm:t>
    </dgm:pt>
    <dgm:pt modelId="{898CB39B-FE0F-47EF-A67B-5382CE126C9D}" type="pres">
      <dgm:prSet presAssocID="{9C1C3EBF-9C29-4F84-938E-F85FC583DF92}" presName="parentLin" presStyleCnt="0"/>
      <dgm:spPr/>
    </dgm:pt>
    <dgm:pt modelId="{760FC5DA-D5A8-450D-B0CF-B7B20AE6398B}" type="pres">
      <dgm:prSet presAssocID="{9C1C3EBF-9C29-4F84-938E-F85FC583DF92}" presName="parentLeftMargin" presStyleLbl="node1" presStyleIdx="0" presStyleCnt="2"/>
      <dgm:spPr/>
      <dgm:t>
        <a:bodyPr/>
        <a:lstStyle/>
        <a:p>
          <a:endParaRPr lang="es-MX"/>
        </a:p>
      </dgm:t>
    </dgm:pt>
    <dgm:pt modelId="{7C16DACE-EC65-4352-AD75-642200DA6F85}" type="pres">
      <dgm:prSet presAssocID="{9C1C3EBF-9C29-4F84-938E-F85FC583DF92}" presName="parentText" presStyleLbl="node1" presStyleIdx="0" presStyleCnt="2">
        <dgm:presLayoutVars>
          <dgm:chMax val="0"/>
          <dgm:bulletEnabled val="1"/>
        </dgm:presLayoutVars>
      </dgm:prSet>
      <dgm:spPr/>
      <dgm:t>
        <a:bodyPr/>
        <a:lstStyle/>
        <a:p>
          <a:endParaRPr lang="es-MX"/>
        </a:p>
      </dgm:t>
    </dgm:pt>
    <dgm:pt modelId="{725B08A2-F57C-4540-AC3A-64D1D0686FC7}" type="pres">
      <dgm:prSet presAssocID="{9C1C3EBF-9C29-4F84-938E-F85FC583DF92}" presName="negativeSpace" presStyleCnt="0"/>
      <dgm:spPr/>
    </dgm:pt>
    <dgm:pt modelId="{932F2953-BAE3-4F9E-BE8D-55BDDE6D69C0}" type="pres">
      <dgm:prSet presAssocID="{9C1C3EBF-9C29-4F84-938E-F85FC583DF92}" presName="childText" presStyleLbl="conFgAcc1" presStyleIdx="0" presStyleCnt="2">
        <dgm:presLayoutVars>
          <dgm:bulletEnabled val="1"/>
        </dgm:presLayoutVars>
      </dgm:prSet>
      <dgm:spPr/>
      <dgm:t>
        <a:bodyPr/>
        <a:lstStyle/>
        <a:p>
          <a:endParaRPr lang="es-MX"/>
        </a:p>
      </dgm:t>
    </dgm:pt>
    <dgm:pt modelId="{6B6D7C1C-2B26-4BF1-BB5F-AA420248409A}" type="pres">
      <dgm:prSet presAssocID="{B3D8E53D-4F2F-4022-BFC9-EF0D315D8C28}" presName="spaceBetweenRectangles" presStyleCnt="0"/>
      <dgm:spPr/>
    </dgm:pt>
    <dgm:pt modelId="{4485C985-32E3-4A2F-83B2-899A164E21D1}" type="pres">
      <dgm:prSet presAssocID="{7063E16C-D2B3-4B44-AD8C-2641A2CE9196}" presName="parentLin" presStyleCnt="0"/>
      <dgm:spPr/>
    </dgm:pt>
    <dgm:pt modelId="{3716EAFD-555C-4AA0-8CFD-43D9A97F32D8}" type="pres">
      <dgm:prSet presAssocID="{7063E16C-D2B3-4B44-AD8C-2641A2CE9196}" presName="parentLeftMargin" presStyleLbl="node1" presStyleIdx="0" presStyleCnt="2"/>
      <dgm:spPr/>
      <dgm:t>
        <a:bodyPr/>
        <a:lstStyle/>
        <a:p>
          <a:endParaRPr lang="es-MX"/>
        </a:p>
      </dgm:t>
    </dgm:pt>
    <dgm:pt modelId="{BC0E1676-526D-4041-9F9D-16AD870A28CB}" type="pres">
      <dgm:prSet presAssocID="{7063E16C-D2B3-4B44-AD8C-2641A2CE9196}" presName="parentText" presStyleLbl="node1" presStyleIdx="1" presStyleCnt="2">
        <dgm:presLayoutVars>
          <dgm:chMax val="0"/>
          <dgm:bulletEnabled val="1"/>
        </dgm:presLayoutVars>
      </dgm:prSet>
      <dgm:spPr/>
      <dgm:t>
        <a:bodyPr/>
        <a:lstStyle/>
        <a:p>
          <a:endParaRPr lang="es-MX"/>
        </a:p>
      </dgm:t>
    </dgm:pt>
    <dgm:pt modelId="{98F38806-B38D-446C-8315-92F5CF73581D}" type="pres">
      <dgm:prSet presAssocID="{7063E16C-D2B3-4B44-AD8C-2641A2CE9196}" presName="negativeSpace" presStyleCnt="0"/>
      <dgm:spPr/>
    </dgm:pt>
    <dgm:pt modelId="{35916E8C-9FB3-4230-81C3-15E8389ADB81}" type="pres">
      <dgm:prSet presAssocID="{7063E16C-D2B3-4B44-AD8C-2641A2CE9196}" presName="childText" presStyleLbl="conFgAcc1" presStyleIdx="1" presStyleCnt="2">
        <dgm:presLayoutVars>
          <dgm:bulletEnabled val="1"/>
        </dgm:presLayoutVars>
      </dgm:prSet>
      <dgm:spPr/>
      <dgm:t>
        <a:bodyPr/>
        <a:lstStyle/>
        <a:p>
          <a:endParaRPr lang="es-MX"/>
        </a:p>
      </dgm:t>
    </dgm:pt>
  </dgm:ptLst>
  <dgm:cxnLst>
    <dgm:cxn modelId="{B6252B19-7EE6-43CC-9D6C-07440D7C9B11}" type="presOf" srcId="{9C1C3EBF-9C29-4F84-938E-F85FC583DF92}" destId="{7C16DACE-EC65-4352-AD75-642200DA6F85}" srcOrd="1" destOrd="0" presId="urn:microsoft.com/office/officeart/2005/8/layout/list1"/>
    <dgm:cxn modelId="{FA1AD4DD-A639-43E4-8090-D35A6AC08C33}" type="presOf" srcId="{59B9E903-688E-4363-9791-9712E4821FE4}" destId="{932F2953-BAE3-4F9E-BE8D-55BDDE6D69C0}" srcOrd="0" destOrd="0" presId="urn:microsoft.com/office/officeart/2005/8/layout/list1"/>
    <dgm:cxn modelId="{3FB4AF98-9B5D-4351-9695-67CB7CD11282}" type="presOf" srcId="{9C1C3EBF-9C29-4F84-938E-F85FC583DF92}" destId="{760FC5DA-D5A8-450D-B0CF-B7B20AE6398B}" srcOrd="0" destOrd="0" presId="urn:microsoft.com/office/officeart/2005/8/layout/list1"/>
    <dgm:cxn modelId="{06E3D970-69B5-4D81-900D-CEB9965FA32C}" srcId="{94823BF6-5027-45C6-89A2-79E7E18034FF}" destId="{7063E16C-D2B3-4B44-AD8C-2641A2CE9196}" srcOrd="1" destOrd="0" parTransId="{D08FA644-051D-4E9A-B3F7-F3629D5E5850}" sibTransId="{DB91B36A-75EE-41EA-8FFD-FB997CC39733}"/>
    <dgm:cxn modelId="{2A519CDD-6712-4CDC-98E8-DECB88EBC5C4}" type="presOf" srcId="{94823BF6-5027-45C6-89A2-79E7E18034FF}" destId="{E5E86879-D8ED-47E5-9F66-997770EFBABE}" srcOrd="0" destOrd="0" presId="urn:microsoft.com/office/officeart/2005/8/layout/list1"/>
    <dgm:cxn modelId="{2BF38056-6802-4BB3-BD1E-FA6B8A63E19C}" srcId="{7063E16C-D2B3-4B44-AD8C-2641A2CE9196}" destId="{38A52D06-7365-4A5E-8405-72CE80F31BBC}" srcOrd="0" destOrd="0" parTransId="{1DDEDE7D-6C9E-41FE-AE24-88B1ABDEBE62}" sibTransId="{2C6B18A8-22A5-40F5-AFCC-36A9F89CE2ED}"/>
    <dgm:cxn modelId="{2C77929C-E0F0-4CB8-8297-8A2993784CB2}" type="presOf" srcId="{38A52D06-7365-4A5E-8405-72CE80F31BBC}" destId="{35916E8C-9FB3-4230-81C3-15E8389ADB81}" srcOrd="0" destOrd="0" presId="urn:microsoft.com/office/officeart/2005/8/layout/list1"/>
    <dgm:cxn modelId="{CA02A01A-AA4F-42A6-A603-27CB8A58B140}" srcId="{9C1C3EBF-9C29-4F84-938E-F85FC583DF92}" destId="{59B9E903-688E-4363-9791-9712E4821FE4}" srcOrd="0" destOrd="0" parTransId="{8A67243E-1598-4F56-9C5C-D42D5B185989}" sibTransId="{E3A88FBA-700D-4CE1-919A-A617D1938AB0}"/>
    <dgm:cxn modelId="{C34BB8C8-8434-4FB2-9417-138A673A4A46}" srcId="{94823BF6-5027-45C6-89A2-79E7E18034FF}" destId="{9C1C3EBF-9C29-4F84-938E-F85FC583DF92}" srcOrd="0" destOrd="0" parTransId="{309F0010-D018-4002-AA66-7B24F0C5C60D}" sibTransId="{B3D8E53D-4F2F-4022-BFC9-EF0D315D8C28}"/>
    <dgm:cxn modelId="{D235F131-8327-4BD1-8863-E03E6ED8C125}" type="presOf" srcId="{7063E16C-D2B3-4B44-AD8C-2641A2CE9196}" destId="{3716EAFD-555C-4AA0-8CFD-43D9A97F32D8}" srcOrd="0" destOrd="0" presId="urn:microsoft.com/office/officeart/2005/8/layout/list1"/>
    <dgm:cxn modelId="{BE07409B-A1FE-4A02-8A0E-B3D646B6E7FC}" type="presOf" srcId="{7063E16C-D2B3-4B44-AD8C-2641A2CE9196}" destId="{BC0E1676-526D-4041-9F9D-16AD870A28CB}" srcOrd="1" destOrd="0" presId="urn:microsoft.com/office/officeart/2005/8/layout/list1"/>
    <dgm:cxn modelId="{A4404850-6920-424F-AEC3-E6306168275F}" type="presParOf" srcId="{E5E86879-D8ED-47E5-9F66-997770EFBABE}" destId="{898CB39B-FE0F-47EF-A67B-5382CE126C9D}" srcOrd="0" destOrd="0" presId="urn:microsoft.com/office/officeart/2005/8/layout/list1"/>
    <dgm:cxn modelId="{5DE710CC-3170-4C0F-9C5E-8DE93DE15768}" type="presParOf" srcId="{898CB39B-FE0F-47EF-A67B-5382CE126C9D}" destId="{760FC5DA-D5A8-450D-B0CF-B7B20AE6398B}" srcOrd="0" destOrd="0" presId="urn:microsoft.com/office/officeart/2005/8/layout/list1"/>
    <dgm:cxn modelId="{12F5421C-BF29-4A0F-9010-87094DADA4FC}" type="presParOf" srcId="{898CB39B-FE0F-47EF-A67B-5382CE126C9D}" destId="{7C16DACE-EC65-4352-AD75-642200DA6F85}" srcOrd="1" destOrd="0" presId="urn:microsoft.com/office/officeart/2005/8/layout/list1"/>
    <dgm:cxn modelId="{819B2EFC-A79A-4651-99E9-B09C9DDB0542}" type="presParOf" srcId="{E5E86879-D8ED-47E5-9F66-997770EFBABE}" destId="{725B08A2-F57C-4540-AC3A-64D1D0686FC7}" srcOrd="1" destOrd="0" presId="urn:microsoft.com/office/officeart/2005/8/layout/list1"/>
    <dgm:cxn modelId="{9EF5528E-634D-4A48-B950-C96724D3DC66}" type="presParOf" srcId="{E5E86879-D8ED-47E5-9F66-997770EFBABE}" destId="{932F2953-BAE3-4F9E-BE8D-55BDDE6D69C0}" srcOrd="2" destOrd="0" presId="urn:microsoft.com/office/officeart/2005/8/layout/list1"/>
    <dgm:cxn modelId="{1084625C-EAD2-46D3-9C8A-F475CE83FF90}" type="presParOf" srcId="{E5E86879-D8ED-47E5-9F66-997770EFBABE}" destId="{6B6D7C1C-2B26-4BF1-BB5F-AA420248409A}" srcOrd="3" destOrd="0" presId="urn:microsoft.com/office/officeart/2005/8/layout/list1"/>
    <dgm:cxn modelId="{23682687-ABEF-41F3-BDDE-EC629F16D052}" type="presParOf" srcId="{E5E86879-D8ED-47E5-9F66-997770EFBABE}" destId="{4485C985-32E3-4A2F-83B2-899A164E21D1}" srcOrd="4" destOrd="0" presId="urn:microsoft.com/office/officeart/2005/8/layout/list1"/>
    <dgm:cxn modelId="{DB85E179-464F-492A-A90D-5B84E0C4E9CB}" type="presParOf" srcId="{4485C985-32E3-4A2F-83B2-899A164E21D1}" destId="{3716EAFD-555C-4AA0-8CFD-43D9A97F32D8}" srcOrd="0" destOrd="0" presId="urn:microsoft.com/office/officeart/2005/8/layout/list1"/>
    <dgm:cxn modelId="{69E09273-56DE-4D0A-BD56-3175F7146C2C}" type="presParOf" srcId="{4485C985-32E3-4A2F-83B2-899A164E21D1}" destId="{BC0E1676-526D-4041-9F9D-16AD870A28CB}" srcOrd="1" destOrd="0" presId="urn:microsoft.com/office/officeart/2005/8/layout/list1"/>
    <dgm:cxn modelId="{B5EE0ED0-06A7-4FA8-B587-3162C8A668F0}" type="presParOf" srcId="{E5E86879-D8ED-47E5-9F66-997770EFBABE}" destId="{98F38806-B38D-446C-8315-92F5CF73581D}" srcOrd="5" destOrd="0" presId="urn:microsoft.com/office/officeart/2005/8/layout/list1"/>
    <dgm:cxn modelId="{0FEE938A-F0D1-4CB3-BDEC-CFAB124D86A4}" type="presParOf" srcId="{E5E86879-D8ED-47E5-9F66-997770EFBABE}" destId="{35916E8C-9FB3-4230-81C3-15E8389ADB81}"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F5867D8-1949-43F7-8937-2664AB51D3B6}"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1D740520-15F6-4D01-93C9-3DF02D5C8300}">
      <dgm:prSet/>
      <dgm:spPr/>
      <dgm:t>
        <a:bodyPr/>
        <a:lstStyle/>
        <a:p>
          <a:pPr rtl="0"/>
          <a:r>
            <a:rPr lang="es-MX" dirty="0" smtClean="0"/>
            <a:t>La estrategia de una compañía es el plan de acción que sigue la administración para competir con éxito y obtener utilidades, a partir de un arsenal integrado de opciones.</a:t>
          </a:r>
          <a:endParaRPr lang="es-MX" dirty="0"/>
        </a:p>
      </dgm:t>
    </dgm:pt>
    <dgm:pt modelId="{C4F71095-7829-402D-96FF-E74F35CF27DD}" type="parTrans" cxnId="{BE7D8497-A48A-4C19-A3E1-B599FBE3A611}">
      <dgm:prSet/>
      <dgm:spPr/>
      <dgm:t>
        <a:bodyPr/>
        <a:lstStyle/>
        <a:p>
          <a:endParaRPr lang="es-MX"/>
        </a:p>
      </dgm:t>
    </dgm:pt>
    <dgm:pt modelId="{70BBBAD7-93A2-4DEF-A27D-75D0A942D17C}" type="sibTrans" cxnId="{BE7D8497-A48A-4C19-A3E1-B599FBE3A611}">
      <dgm:prSet/>
      <dgm:spPr/>
      <dgm:t>
        <a:bodyPr/>
        <a:lstStyle/>
        <a:p>
          <a:endParaRPr lang="es-MX"/>
        </a:p>
      </dgm:t>
    </dgm:pt>
    <dgm:pt modelId="{1F7F0CF1-8163-45F9-9332-5B75C917BD36}" type="pres">
      <dgm:prSet presAssocID="{AF5867D8-1949-43F7-8937-2664AB51D3B6}" presName="compositeShape" presStyleCnt="0">
        <dgm:presLayoutVars>
          <dgm:chMax val="7"/>
          <dgm:dir/>
          <dgm:resizeHandles val="exact"/>
        </dgm:presLayoutVars>
      </dgm:prSet>
      <dgm:spPr/>
    </dgm:pt>
    <dgm:pt modelId="{9205872F-26F3-4D68-BC57-C30A455738F9}" type="pres">
      <dgm:prSet presAssocID="{1D740520-15F6-4D01-93C9-3DF02D5C8300}" presName="circ1TxSh" presStyleLbl="vennNode1" presStyleIdx="0" presStyleCnt="1" custScaleX="199897"/>
      <dgm:spPr/>
      <dgm:t>
        <a:bodyPr/>
        <a:lstStyle/>
        <a:p>
          <a:endParaRPr lang="es-MX"/>
        </a:p>
      </dgm:t>
    </dgm:pt>
  </dgm:ptLst>
  <dgm:cxnLst>
    <dgm:cxn modelId="{CB5214AE-E867-4DBA-9FFC-DF706B5AA3F6}" type="presOf" srcId="{1D740520-15F6-4D01-93C9-3DF02D5C8300}" destId="{9205872F-26F3-4D68-BC57-C30A455738F9}" srcOrd="0" destOrd="0" presId="urn:microsoft.com/office/officeart/2005/8/layout/venn1"/>
    <dgm:cxn modelId="{0C333D58-4F59-4F78-ABC4-399C0CF57DBA}" type="presOf" srcId="{AF5867D8-1949-43F7-8937-2664AB51D3B6}" destId="{1F7F0CF1-8163-45F9-9332-5B75C917BD36}" srcOrd="0" destOrd="0" presId="urn:microsoft.com/office/officeart/2005/8/layout/venn1"/>
    <dgm:cxn modelId="{BE7D8497-A48A-4C19-A3E1-B599FBE3A611}" srcId="{AF5867D8-1949-43F7-8937-2664AB51D3B6}" destId="{1D740520-15F6-4D01-93C9-3DF02D5C8300}" srcOrd="0" destOrd="0" parTransId="{C4F71095-7829-402D-96FF-E74F35CF27DD}" sibTransId="{70BBBAD7-93A2-4DEF-A27D-75D0A942D17C}"/>
    <dgm:cxn modelId="{8F3B2EEC-B5B4-4E30-A9D1-1161C3BA2F16}" type="presParOf" srcId="{1F7F0CF1-8163-45F9-9332-5B75C917BD36}" destId="{9205872F-26F3-4D68-BC57-C30A455738F9}"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41CCD1B-4757-4423-9F65-C538F64E027E}"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4A5DA634-F875-4559-B1B6-A4DC2D358B30}">
      <dgm:prSet/>
      <dgm:spPr/>
      <dgm:t>
        <a:bodyPr/>
        <a:lstStyle/>
        <a:p>
          <a:pPr rtl="0"/>
          <a:r>
            <a:rPr lang="es-MX" dirty="0" smtClean="0"/>
            <a:t>La estrategia de una compañía consiste en las medidas competitivas y los planteamientos comerciales con que los administradores compiten de manera fructífera, mejoran el desempeño y hacen crecer el negocio.</a:t>
          </a:r>
          <a:endParaRPr lang="es-MX" dirty="0"/>
        </a:p>
      </dgm:t>
    </dgm:pt>
    <dgm:pt modelId="{F0CE5E0F-5789-4038-A9DD-2FBB4318EE87}" type="parTrans" cxnId="{E973B842-A739-4E0B-96D9-4F38CAFC391E}">
      <dgm:prSet/>
      <dgm:spPr/>
      <dgm:t>
        <a:bodyPr/>
        <a:lstStyle/>
        <a:p>
          <a:endParaRPr lang="es-MX"/>
        </a:p>
      </dgm:t>
    </dgm:pt>
    <dgm:pt modelId="{2EF365EB-8E53-4C7D-B4FE-8ABC933E5317}" type="sibTrans" cxnId="{E973B842-A739-4E0B-96D9-4F38CAFC391E}">
      <dgm:prSet/>
      <dgm:spPr/>
      <dgm:t>
        <a:bodyPr/>
        <a:lstStyle/>
        <a:p>
          <a:endParaRPr lang="es-MX"/>
        </a:p>
      </dgm:t>
    </dgm:pt>
    <dgm:pt modelId="{5BCCECCD-EF18-483F-BD13-F8CE28CB5208}" type="pres">
      <dgm:prSet presAssocID="{841CCD1B-4757-4423-9F65-C538F64E027E}" presName="CompostProcess" presStyleCnt="0">
        <dgm:presLayoutVars>
          <dgm:dir/>
          <dgm:resizeHandles val="exact"/>
        </dgm:presLayoutVars>
      </dgm:prSet>
      <dgm:spPr/>
    </dgm:pt>
    <dgm:pt modelId="{57CDDE51-CD58-47EF-A80F-9E46BA2E8166}" type="pres">
      <dgm:prSet presAssocID="{841CCD1B-4757-4423-9F65-C538F64E027E}" presName="arrow" presStyleLbl="bgShp" presStyleIdx="0" presStyleCnt="1"/>
      <dgm:spPr/>
    </dgm:pt>
    <dgm:pt modelId="{C585BA87-75F6-4230-BA8A-FF8260CE5F5A}" type="pres">
      <dgm:prSet presAssocID="{841CCD1B-4757-4423-9F65-C538F64E027E}" presName="linearProcess" presStyleCnt="0"/>
      <dgm:spPr/>
    </dgm:pt>
    <dgm:pt modelId="{38B6D4DE-163F-4FB1-A3D8-28FB768F8F49}" type="pres">
      <dgm:prSet presAssocID="{4A5DA634-F875-4559-B1B6-A4DC2D358B30}" presName="textNode" presStyleLbl="node1" presStyleIdx="0" presStyleCnt="1">
        <dgm:presLayoutVars>
          <dgm:bulletEnabled val="1"/>
        </dgm:presLayoutVars>
      </dgm:prSet>
      <dgm:spPr/>
    </dgm:pt>
  </dgm:ptLst>
  <dgm:cxnLst>
    <dgm:cxn modelId="{C52ABDE1-D68B-4DBF-8205-248692F62921}" type="presOf" srcId="{841CCD1B-4757-4423-9F65-C538F64E027E}" destId="{5BCCECCD-EF18-483F-BD13-F8CE28CB5208}" srcOrd="0" destOrd="0" presId="urn:microsoft.com/office/officeart/2005/8/layout/hProcess9"/>
    <dgm:cxn modelId="{E973B842-A739-4E0B-96D9-4F38CAFC391E}" srcId="{841CCD1B-4757-4423-9F65-C538F64E027E}" destId="{4A5DA634-F875-4559-B1B6-A4DC2D358B30}" srcOrd="0" destOrd="0" parTransId="{F0CE5E0F-5789-4038-A9DD-2FBB4318EE87}" sibTransId="{2EF365EB-8E53-4C7D-B4FE-8ABC933E5317}"/>
    <dgm:cxn modelId="{35A0F3F3-C399-4F05-A632-9378E26122F0}" type="presOf" srcId="{4A5DA634-F875-4559-B1B6-A4DC2D358B30}" destId="{38B6D4DE-163F-4FB1-A3D8-28FB768F8F49}" srcOrd="0" destOrd="0" presId="urn:microsoft.com/office/officeart/2005/8/layout/hProcess9"/>
    <dgm:cxn modelId="{B0ED889E-3D87-4A60-A6E1-63FF1A87B3B7}" type="presParOf" srcId="{5BCCECCD-EF18-483F-BD13-F8CE28CB5208}" destId="{57CDDE51-CD58-47EF-A80F-9E46BA2E8166}" srcOrd="0" destOrd="0" presId="urn:microsoft.com/office/officeart/2005/8/layout/hProcess9"/>
    <dgm:cxn modelId="{444C9F33-99FB-404C-8354-F4B30CAB0FD5}" type="presParOf" srcId="{5BCCECCD-EF18-483F-BD13-F8CE28CB5208}" destId="{C585BA87-75F6-4230-BA8A-FF8260CE5F5A}" srcOrd="1" destOrd="0" presId="urn:microsoft.com/office/officeart/2005/8/layout/hProcess9"/>
    <dgm:cxn modelId="{DE6E8F17-D942-418E-92C2-EE0C6AF17D0A}" type="presParOf" srcId="{C585BA87-75F6-4230-BA8A-FF8260CE5F5A}" destId="{38B6D4DE-163F-4FB1-A3D8-28FB768F8F49}"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7E8B48F-7DC8-47C4-98EF-BBE63104A948}" type="doc">
      <dgm:prSet loTypeId="urn:microsoft.com/office/officeart/2005/8/layout/hProcess11" loCatId="process" qsTypeId="urn:microsoft.com/office/officeart/2005/8/quickstyle/simple1" qsCatId="simple" csTypeId="urn:microsoft.com/office/officeart/2005/8/colors/accent1_2" csCatId="accent1"/>
      <dgm:spPr/>
      <dgm:t>
        <a:bodyPr/>
        <a:lstStyle/>
        <a:p>
          <a:endParaRPr lang="es-MX"/>
        </a:p>
      </dgm:t>
    </dgm:pt>
    <dgm:pt modelId="{A087371D-DFA0-4CBF-9B59-410C2BCF6C4C}">
      <dgm:prSet/>
      <dgm:spPr/>
      <dgm:t>
        <a:bodyPr/>
        <a:lstStyle/>
        <a:p>
          <a:pPr rtl="0"/>
          <a:r>
            <a:rPr lang="es-MX" dirty="0" smtClean="0"/>
            <a:t>Hacer lo que los competidores no hacen o, mejor, hacer lo que no pueden hacer. Toda estrategia necesita un elemento distintivo que atraiga a los clientes y genere una ventaja competitiva.</a:t>
          </a:r>
          <a:endParaRPr lang="es-MX" dirty="0"/>
        </a:p>
      </dgm:t>
    </dgm:pt>
    <dgm:pt modelId="{DBD628D3-89E4-4DD1-9EFE-71783E0902C1}" type="parTrans" cxnId="{5D1CFAD1-BB5B-42EA-A773-887152C1DC78}">
      <dgm:prSet/>
      <dgm:spPr/>
      <dgm:t>
        <a:bodyPr/>
        <a:lstStyle/>
        <a:p>
          <a:endParaRPr lang="es-MX"/>
        </a:p>
      </dgm:t>
    </dgm:pt>
    <dgm:pt modelId="{264CA4C9-CFDE-4B16-9B19-BC9E6A8AD970}" type="sibTrans" cxnId="{5D1CFAD1-BB5B-42EA-A773-887152C1DC78}">
      <dgm:prSet/>
      <dgm:spPr/>
      <dgm:t>
        <a:bodyPr/>
        <a:lstStyle/>
        <a:p>
          <a:endParaRPr lang="es-MX"/>
        </a:p>
      </dgm:t>
    </dgm:pt>
    <dgm:pt modelId="{8F0CDFA6-1BD2-485F-A914-D68676228D1B}" type="pres">
      <dgm:prSet presAssocID="{57E8B48F-7DC8-47C4-98EF-BBE63104A948}" presName="Name0" presStyleCnt="0">
        <dgm:presLayoutVars>
          <dgm:dir/>
          <dgm:resizeHandles val="exact"/>
        </dgm:presLayoutVars>
      </dgm:prSet>
      <dgm:spPr/>
    </dgm:pt>
    <dgm:pt modelId="{0F906FE0-A2B7-4384-A2AA-546665197ADD}" type="pres">
      <dgm:prSet presAssocID="{57E8B48F-7DC8-47C4-98EF-BBE63104A948}" presName="arrow" presStyleLbl="bgShp" presStyleIdx="0" presStyleCnt="1" custAng="10800000"/>
      <dgm:spPr/>
    </dgm:pt>
    <dgm:pt modelId="{FF208C6B-1721-4429-9DC8-3EC8DCB3AC7E}" type="pres">
      <dgm:prSet presAssocID="{57E8B48F-7DC8-47C4-98EF-BBE63104A948}" presName="points" presStyleCnt="0"/>
      <dgm:spPr/>
    </dgm:pt>
    <dgm:pt modelId="{F5054AFC-4ECE-48EB-9260-0EDD3AAE5152}" type="pres">
      <dgm:prSet presAssocID="{A087371D-DFA0-4CBF-9B59-410C2BCF6C4C}" presName="compositeA" presStyleCnt="0"/>
      <dgm:spPr/>
    </dgm:pt>
    <dgm:pt modelId="{19EC73BF-0E5A-48E0-94FD-F24EA2C6B615}" type="pres">
      <dgm:prSet presAssocID="{A087371D-DFA0-4CBF-9B59-410C2BCF6C4C}" presName="textA" presStyleLbl="revTx" presStyleIdx="0" presStyleCnt="1">
        <dgm:presLayoutVars>
          <dgm:bulletEnabled val="1"/>
        </dgm:presLayoutVars>
      </dgm:prSet>
      <dgm:spPr/>
    </dgm:pt>
    <dgm:pt modelId="{4B897929-01DB-4747-8AC9-B1D5B861A491}" type="pres">
      <dgm:prSet presAssocID="{A087371D-DFA0-4CBF-9B59-410C2BCF6C4C}" presName="circleA" presStyleLbl="node1" presStyleIdx="0" presStyleCnt="1"/>
      <dgm:spPr/>
    </dgm:pt>
    <dgm:pt modelId="{ED8BB1E7-A4A6-41C4-98E3-305F6ECDAA0F}" type="pres">
      <dgm:prSet presAssocID="{A087371D-DFA0-4CBF-9B59-410C2BCF6C4C}" presName="spaceA" presStyleCnt="0"/>
      <dgm:spPr/>
    </dgm:pt>
  </dgm:ptLst>
  <dgm:cxnLst>
    <dgm:cxn modelId="{5D1CFAD1-BB5B-42EA-A773-887152C1DC78}" srcId="{57E8B48F-7DC8-47C4-98EF-BBE63104A948}" destId="{A087371D-DFA0-4CBF-9B59-410C2BCF6C4C}" srcOrd="0" destOrd="0" parTransId="{DBD628D3-89E4-4DD1-9EFE-71783E0902C1}" sibTransId="{264CA4C9-CFDE-4B16-9B19-BC9E6A8AD970}"/>
    <dgm:cxn modelId="{DAD2C805-F7B8-4306-BA6D-A60D5F23EE0D}" type="presOf" srcId="{57E8B48F-7DC8-47C4-98EF-BBE63104A948}" destId="{8F0CDFA6-1BD2-485F-A914-D68676228D1B}" srcOrd="0" destOrd="0" presId="urn:microsoft.com/office/officeart/2005/8/layout/hProcess11"/>
    <dgm:cxn modelId="{1D853B6C-F14E-4009-B043-8F0A43BEF672}" type="presOf" srcId="{A087371D-DFA0-4CBF-9B59-410C2BCF6C4C}" destId="{19EC73BF-0E5A-48E0-94FD-F24EA2C6B615}" srcOrd="0" destOrd="0" presId="urn:microsoft.com/office/officeart/2005/8/layout/hProcess11"/>
    <dgm:cxn modelId="{BF9635A2-44F9-4A14-9DE3-64DA3F3BC49A}" type="presParOf" srcId="{8F0CDFA6-1BD2-485F-A914-D68676228D1B}" destId="{0F906FE0-A2B7-4384-A2AA-546665197ADD}" srcOrd="0" destOrd="0" presId="urn:microsoft.com/office/officeart/2005/8/layout/hProcess11"/>
    <dgm:cxn modelId="{FFDA8202-C59B-43BD-BC08-C285B78A55AD}" type="presParOf" srcId="{8F0CDFA6-1BD2-485F-A914-D68676228D1B}" destId="{FF208C6B-1721-4429-9DC8-3EC8DCB3AC7E}" srcOrd="1" destOrd="0" presId="urn:microsoft.com/office/officeart/2005/8/layout/hProcess11"/>
    <dgm:cxn modelId="{B2FECFAD-0ECC-4659-9854-7FFFED7E1CBA}" type="presParOf" srcId="{FF208C6B-1721-4429-9DC8-3EC8DCB3AC7E}" destId="{F5054AFC-4ECE-48EB-9260-0EDD3AAE5152}" srcOrd="0" destOrd="0" presId="urn:microsoft.com/office/officeart/2005/8/layout/hProcess11"/>
    <dgm:cxn modelId="{64FDE52D-30E5-4C41-82D5-2B5A31F3BDB1}" type="presParOf" srcId="{F5054AFC-4ECE-48EB-9260-0EDD3AAE5152}" destId="{19EC73BF-0E5A-48E0-94FD-F24EA2C6B615}" srcOrd="0" destOrd="0" presId="urn:microsoft.com/office/officeart/2005/8/layout/hProcess11"/>
    <dgm:cxn modelId="{8C88F044-BADC-4233-970A-069E9270AB9C}" type="presParOf" srcId="{F5054AFC-4ECE-48EB-9260-0EDD3AAE5152}" destId="{4B897929-01DB-4747-8AC9-B1D5B861A491}" srcOrd="1" destOrd="0" presId="urn:microsoft.com/office/officeart/2005/8/layout/hProcess11"/>
    <dgm:cxn modelId="{4AD80707-2708-4EF0-BB4D-8EECE1776A22}" type="presParOf" srcId="{F5054AFC-4ECE-48EB-9260-0EDD3AAE5152}" destId="{ED8BB1E7-A4A6-41C4-98E3-305F6ECDAA0F}"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E3E849D-0758-4342-88BD-310B5CBCF4D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C6F8B05C-0AB5-4104-A1BD-9BA399900E21}">
      <dgm:prSet/>
      <dgm:spPr/>
      <dgm:t>
        <a:bodyPr/>
        <a:lstStyle/>
        <a:p>
          <a:pPr rtl="0"/>
          <a:r>
            <a:rPr lang="es-MX" dirty="0" smtClean="0"/>
            <a:t>Saber lo que no se debe hacer es tan importante como saber lo que se debe hacer. En el mejor de los casos, emprender acciones estratégicas erróneas generará distracción y desperdicio de recursos; en el peor, provocará consecuencias indeseables de largo plazo que pongan en riesgo la supervivencia misma de la empresa.</a:t>
          </a:r>
          <a:endParaRPr lang="es-MX" dirty="0"/>
        </a:p>
      </dgm:t>
    </dgm:pt>
    <dgm:pt modelId="{E7A317EA-B0E0-4FB0-ACAC-B6318B4E8CBF}" type="parTrans" cxnId="{E259AAB2-AFDE-4478-B985-BA4FB1ACDF93}">
      <dgm:prSet/>
      <dgm:spPr/>
      <dgm:t>
        <a:bodyPr/>
        <a:lstStyle/>
        <a:p>
          <a:endParaRPr lang="es-MX"/>
        </a:p>
      </dgm:t>
    </dgm:pt>
    <dgm:pt modelId="{7855ED95-9731-422B-B936-BBF5A5713765}" type="sibTrans" cxnId="{E259AAB2-AFDE-4478-B985-BA4FB1ACDF93}">
      <dgm:prSet/>
      <dgm:spPr/>
      <dgm:t>
        <a:bodyPr/>
        <a:lstStyle/>
        <a:p>
          <a:endParaRPr lang="es-MX"/>
        </a:p>
      </dgm:t>
    </dgm:pt>
    <dgm:pt modelId="{593C50D5-950E-4591-AA3C-11D924702DA7}" type="pres">
      <dgm:prSet presAssocID="{4E3E849D-0758-4342-88BD-310B5CBCF4D2}" presName="linear" presStyleCnt="0">
        <dgm:presLayoutVars>
          <dgm:animLvl val="lvl"/>
          <dgm:resizeHandles val="exact"/>
        </dgm:presLayoutVars>
      </dgm:prSet>
      <dgm:spPr/>
    </dgm:pt>
    <dgm:pt modelId="{0124B3A7-7E74-4A2A-8F7E-693E0F45EFF1}" type="pres">
      <dgm:prSet presAssocID="{C6F8B05C-0AB5-4104-A1BD-9BA399900E21}" presName="parentText" presStyleLbl="node1" presStyleIdx="0" presStyleCnt="1">
        <dgm:presLayoutVars>
          <dgm:chMax val="0"/>
          <dgm:bulletEnabled val="1"/>
        </dgm:presLayoutVars>
      </dgm:prSet>
      <dgm:spPr/>
    </dgm:pt>
  </dgm:ptLst>
  <dgm:cxnLst>
    <dgm:cxn modelId="{E259AAB2-AFDE-4478-B985-BA4FB1ACDF93}" srcId="{4E3E849D-0758-4342-88BD-310B5CBCF4D2}" destId="{C6F8B05C-0AB5-4104-A1BD-9BA399900E21}" srcOrd="0" destOrd="0" parTransId="{E7A317EA-B0E0-4FB0-ACAC-B6318B4E8CBF}" sibTransId="{7855ED95-9731-422B-B936-BBF5A5713765}"/>
    <dgm:cxn modelId="{04FC8678-07DE-47D8-8BAE-BC0845B26419}" type="presOf" srcId="{4E3E849D-0758-4342-88BD-310B5CBCF4D2}" destId="{593C50D5-950E-4591-AA3C-11D924702DA7}" srcOrd="0" destOrd="0" presId="urn:microsoft.com/office/officeart/2005/8/layout/vList2"/>
    <dgm:cxn modelId="{A6EF5443-DA58-4161-AC8F-D4CC3BE7E90C}" type="presOf" srcId="{C6F8B05C-0AB5-4104-A1BD-9BA399900E21}" destId="{0124B3A7-7E74-4A2A-8F7E-693E0F45EFF1}" srcOrd="0" destOrd="0" presId="urn:microsoft.com/office/officeart/2005/8/layout/vList2"/>
    <dgm:cxn modelId="{2AC3DAC6-6B77-4563-B789-FD3087BB32B0}" type="presParOf" srcId="{593C50D5-950E-4591-AA3C-11D924702DA7}" destId="{0124B3A7-7E74-4A2A-8F7E-693E0F45EFF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68A63F1-7F79-47F8-BFC8-72EEB682023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34E74400-3068-4513-8A05-3AE7127DE8ED}">
      <dgm:prSet/>
      <dgm:spPr/>
      <dgm:t>
        <a:bodyPr/>
        <a:lstStyle/>
        <a:p>
          <a:pPr rtl="0"/>
          <a:r>
            <a:rPr lang="es-MX" dirty="0" smtClean="0"/>
            <a:t>Los cambios en las circunstancias y los esfuerzos constantes de la administración para mejorar la estrategia provocan que la estrategia de una compañía evolucione con el tiempo, por lo que la tarea de formular la estrategia es una tarea en  proceso, no un suceso que ocurre una sola vez.</a:t>
          </a:r>
          <a:endParaRPr lang="es-MX" dirty="0"/>
        </a:p>
      </dgm:t>
    </dgm:pt>
    <dgm:pt modelId="{B142FEB0-8769-40B3-B1E3-4805521E794B}" type="parTrans" cxnId="{7BF71CD5-CA4D-49F6-B10F-5CE813E5D086}">
      <dgm:prSet/>
      <dgm:spPr/>
      <dgm:t>
        <a:bodyPr/>
        <a:lstStyle/>
        <a:p>
          <a:endParaRPr lang="es-MX"/>
        </a:p>
      </dgm:t>
    </dgm:pt>
    <dgm:pt modelId="{86F033D6-C7C3-486E-8BBE-240C18C4FDCE}" type="sibTrans" cxnId="{7BF71CD5-CA4D-49F6-B10F-5CE813E5D086}">
      <dgm:prSet/>
      <dgm:spPr/>
      <dgm:t>
        <a:bodyPr/>
        <a:lstStyle/>
        <a:p>
          <a:endParaRPr lang="es-MX"/>
        </a:p>
      </dgm:t>
    </dgm:pt>
    <dgm:pt modelId="{AE6428ED-FC06-404F-AAEB-1D978D16B05B}" type="pres">
      <dgm:prSet presAssocID="{968A63F1-7F79-47F8-BFC8-72EEB682023E}" presName="compositeShape" presStyleCnt="0">
        <dgm:presLayoutVars>
          <dgm:chMax val="7"/>
          <dgm:dir/>
          <dgm:resizeHandles val="exact"/>
        </dgm:presLayoutVars>
      </dgm:prSet>
      <dgm:spPr/>
    </dgm:pt>
    <dgm:pt modelId="{1E5918F6-53A9-4CB1-87B5-E7E9BEDAB14C}" type="pres">
      <dgm:prSet presAssocID="{34E74400-3068-4513-8A05-3AE7127DE8ED}" presName="circ1TxSh" presStyleLbl="vennNode1" presStyleIdx="0" presStyleCnt="1" custScaleX="165848"/>
      <dgm:spPr>
        <a:prstGeom prst="frame">
          <a:avLst/>
        </a:prstGeom>
      </dgm:spPr>
    </dgm:pt>
  </dgm:ptLst>
  <dgm:cxnLst>
    <dgm:cxn modelId="{7BF71CD5-CA4D-49F6-B10F-5CE813E5D086}" srcId="{968A63F1-7F79-47F8-BFC8-72EEB682023E}" destId="{34E74400-3068-4513-8A05-3AE7127DE8ED}" srcOrd="0" destOrd="0" parTransId="{B142FEB0-8769-40B3-B1E3-4805521E794B}" sibTransId="{86F033D6-C7C3-486E-8BBE-240C18C4FDCE}"/>
    <dgm:cxn modelId="{F3B506E1-2A28-4236-B7F5-223D11868838}" type="presOf" srcId="{968A63F1-7F79-47F8-BFC8-72EEB682023E}" destId="{AE6428ED-FC06-404F-AAEB-1D978D16B05B}" srcOrd="0" destOrd="0" presId="urn:microsoft.com/office/officeart/2005/8/layout/venn1"/>
    <dgm:cxn modelId="{6347B265-9D78-4F17-BB42-1AC161A5AE08}" type="presOf" srcId="{34E74400-3068-4513-8A05-3AE7127DE8ED}" destId="{1E5918F6-53A9-4CB1-87B5-E7E9BEDAB14C}" srcOrd="0" destOrd="0" presId="urn:microsoft.com/office/officeart/2005/8/layout/venn1"/>
    <dgm:cxn modelId="{DCE3282A-3D2F-42BD-95BA-5E95E53DCD20}" type="presParOf" srcId="{AE6428ED-FC06-404F-AAEB-1D978D16B05B}" destId="{1E5918F6-53A9-4CB1-87B5-E7E9BEDAB14C}"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F9C89EA-9431-492A-8978-02A5684EC8E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BB57551C-6355-4E41-A4EC-1AD288AED32F}">
      <dgm:prSet/>
      <dgm:spPr/>
      <dgm:t>
        <a:bodyPr/>
        <a:lstStyle/>
        <a:p>
          <a:pPr rtl="0"/>
          <a:r>
            <a:rPr lang="es-MX" b="1" dirty="0" smtClean="0"/>
            <a:t>La estrategia es una tarea en proceso continuo.</a:t>
          </a:r>
          <a:endParaRPr lang="es-MX" b="1" dirty="0"/>
        </a:p>
      </dgm:t>
    </dgm:pt>
    <dgm:pt modelId="{4F57B243-769D-46C8-9FB9-DF3137337D18}" type="parTrans" cxnId="{32A8277E-B615-4F20-A800-4E1954C646C0}">
      <dgm:prSet/>
      <dgm:spPr/>
      <dgm:t>
        <a:bodyPr/>
        <a:lstStyle/>
        <a:p>
          <a:endParaRPr lang="es-MX"/>
        </a:p>
      </dgm:t>
    </dgm:pt>
    <dgm:pt modelId="{F2D4ECD5-D769-486B-9361-12A030ACEDFD}" type="sibTrans" cxnId="{32A8277E-B615-4F20-A800-4E1954C646C0}">
      <dgm:prSet/>
      <dgm:spPr/>
      <dgm:t>
        <a:bodyPr/>
        <a:lstStyle/>
        <a:p>
          <a:endParaRPr lang="es-MX"/>
        </a:p>
      </dgm:t>
    </dgm:pt>
    <dgm:pt modelId="{50D24D39-6735-4873-96BF-78A3C11AFCDC}" type="pres">
      <dgm:prSet presAssocID="{FF9C89EA-9431-492A-8978-02A5684EC8E5}" presName="linear" presStyleCnt="0">
        <dgm:presLayoutVars>
          <dgm:animLvl val="lvl"/>
          <dgm:resizeHandles val="exact"/>
        </dgm:presLayoutVars>
      </dgm:prSet>
      <dgm:spPr/>
    </dgm:pt>
    <dgm:pt modelId="{2F32F7F0-885A-4DC0-8732-16E65BC5554A}" type="pres">
      <dgm:prSet presAssocID="{BB57551C-6355-4E41-A4EC-1AD288AED32F}" presName="parentText" presStyleLbl="node1" presStyleIdx="0" presStyleCnt="1">
        <dgm:presLayoutVars>
          <dgm:chMax val="0"/>
          <dgm:bulletEnabled val="1"/>
        </dgm:presLayoutVars>
      </dgm:prSet>
      <dgm:spPr/>
    </dgm:pt>
  </dgm:ptLst>
  <dgm:cxnLst>
    <dgm:cxn modelId="{D45DA84E-DE6E-492C-9457-5B58B3A44A1F}" type="presOf" srcId="{BB57551C-6355-4E41-A4EC-1AD288AED32F}" destId="{2F32F7F0-885A-4DC0-8732-16E65BC5554A}" srcOrd="0" destOrd="0" presId="urn:microsoft.com/office/officeart/2005/8/layout/vList2"/>
    <dgm:cxn modelId="{32A8277E-B615-4F20-A800-4E1954C646C0}" srcId="{FF9C89EA-9431-492A-8978-02A5684EC8E5}" destId="{BB57551C-6355-4E41-A4EC-1AD288AED32F}" srcOrd="0" destOrd="0" parTransId="{4F57B243-769D-46C8-9FB9-DF3137337D18}" sibTransId="{F2D4ECD5-D769-486B-9361-12A030ACEDFD}"/>
    <dgm:cxn modelId="{5DC5ED3D-E2F8-4297-93A9-7DBD80E4E217}" type="presOf" srcId="{FF9C89EA-9431-492A-8978-02A5684EC8E5}" destId="{50D24D39-6735-4873-96BF-78A3C11AFCDC}" srcOrd="0" destOrd="0" presId="urn:microsoft.com/office/officeart/2005/8/layout/vList2"/>
    <dgm:cxn modelId="{EC78BECC-9AD1-47D3-99FE-A36B389B4BEB}" type="presParOf" srcId="{50D24D39-6735-4873-96BF-78A3C11AFCDC}" destId="{2F32F7F0-885A-4DC0-8732-16E65BC5554A}"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07FA7EB-0305-4B72-9240-678EDE286EC7}"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CF07297D-BF9A-469A-9DAF-0A3FBDAA0B07}">
      <dgm:prSet/>
      <dgm:spPr/>
      <dgm:t>
        <a:bodyPr/>
        <a:lstStyle/>
        <a:p>
          <a:pPr rtl="0"/>
          <a:r>
            <a:rPr lang="es-MX" dirty="0" smtClean="0"/>
            <a:t>La naturaleza evolutiva de una estrategia es una mezcla de:</a:t>
          </a:r>
          <a:endParaRPr lang="es-MX" dirty="0"/>
        </a:p>
      </dgm:t>
    </dgm:pt>
    <dgm:pt modelId="{0476EA21-D866-48B5-B920-FC9C9F7F0A5D}" type="parTrans" cxnId="{7BEE843A-2EA2-43E8-A421-314CB81958FC}">
      <dgm:prSet/>
      <dgm:spPr/>
      <dgm:t>
        <a:bodyPr/>
        <a:lstStyle/>
        <a:p>
          <a:endParaRPr lang="es-MX"/>
        </a:p>
      </dgm:t>
    </dgm:pt>
    <dgm:pt modelId="{684AF11A-F1D1-46E5-8449-0DA2638FCC44}" type="sibTrans" cxnId="{7BEE843A-2EA2-43E8-A421-314CB81958FC}">
      <dgm:prSet/>
      <dgm:spPr/>
      <dgm:t>
        <a:bodyPr/>
        <a:lstStyle/>
        <a:p>
          <a:endParaRPr lang="es-MX"/>
        </a:p>
      </dgm:t>
    </dgm:pt>
    <dgm:pt modelId="{7DD85F04-24BF-4B78-BE6A-F4B31142125F}">
      <dgm:prSet/>
      <dgm:spPr/>
      <dgm:t>
        <a:bodyPr/>
        <a:lstStyle/>
        <a:p>
          <a:pPr rtl="0"/>
          <a:r>
            <a:rPr lang="es-MX" smtClean="0"/>
            <a:t>1) acciones proactivas para mejorar el desempeño financiero de la empresa y asegurar una ventaja competitiva</a:t>
          </a:r>
          <a:endParaRPr lang="es-MX"/>
        </a:p>
      </dgm:t>
    </dgm:pt>
    <dgm:pt modelId="{5DFC6283-555C-43CA-9985-B68DC57B80C7}" type="parTrans" cxnId="{7CBA2C43-9128-4B1B-9ECE-CD4F5EF584BE}">
      <dgm:prSet/>
      <dgm:spPr/>
      <dgm:t>
        <a:bodyPr/>
        <a:lstStyle/>
        <a:p>
          <a:endParaRPr lang="es-MX"/>
        </a:p>
      </dgm:t>
    </dgm:pt>
    <dgm:pt modelId="{BEDC7537-C43E-4C13-8507-8AB7AF573CD3}" type="sibTrans" cxnId="{7CBA2C43-9128-4B1B-9ECE-CD4F5EF584BE}">
      <dgm:prSet/>
      <dgm:spPr/>
      <dgm:t>
        <a:bodyPr/>
        <a:lstStyle/>
        <a:p>
          <a:endParaRPr lang="es-MX"/>
        </a:p>
      </dgm:t>
    </dgm:pt>
    <dgm:pt modelId="{8E0911D8-F220-4B52-90BB-D054F3607930}">
      <dgm:prSet/>
      <dgm:spPr/>
      <dgm:t>
        <a:bodyPr/>
        <a:lstStyle/>
        <a:p>
          <a:pPr rtl="0"/>
          <a:r>
            <a:rPr lang="es-MX" smtClean="0"/>
            <a:t>2) reacciones de adaptación necesarias ante sucesos inesperados y condiciones frescas del mercado. </a:t>
          </a:r>
          <a:endParaRPr lang="es-MX"/>
        </a:p>
      </dgm:t>
    </dgm:pt>
    <dgm:pt modelId="{30FD72BE-0157-45DC-9600-A7364E686D1A}" type="parTrans" cxnId="{746F4FE5-3DE8-4EF4-8220-E2C1A0079BC6}">
      <dgm:prSet/>
      <dgm:spPr/>
      <dgm:t>
        <a:bodyPr/>
        <a:lstStyle/>
        <a:p>
          <a:endParaRPr lang="es-MX"/>
        </a:p>
      </dgm:t>
    </dgm:pt>
    <dgm:pt modelId="{E6B60BAE-00AB-4061-A4F7-0438EE45C2FF}" type="sibTrans" cxnId="{746F4FE5-3DE8-4EF4-8220-E2C1A0079BC6}">
      <dgm:prSet/>
      <dgm:spPr/>
      <dgm:t>
        <a:bodyPr/>
        <a:lstStyle/>
        <a:p>
          <a:endParaRPr lang="es-MX"/>
        </a:p>
      </dgm:t>
    </dgm:pt>
    <dgm:pt modelId="{1CDBC535-9908-4BDE-97E4-872CA4837941}" type="pres">
      <dgm:prSet presAssocID="{E07FA7EB-0305-4B72-9240-678EDE286EC7}" presName="Name0" presStyleCnt="0">
        <dgm:presLayoutVars>
          <dgm:dir/>
          <dgm:animLvl val="lvl"/>
          <dgm:resizeHandles val="exact"/>
        </dgm:presLayoutVars>
      </dgm:prSet>
      <dgm:spPr/>
    </dgm:pt>
    <dgm:pt modelId="{E9384AD4-DDA4-4510-87DF-CE73608B2846}" type="pres">
      <dgm:prSet presAssocID="{CF07297D-BF9A-469A-9DAF-0A3FBDAA0B07}" presName="boxAndChildren" presStyleCnt="0"/>
      <dgm:spPr/>
    </dgm:pt>
    <dgm:pt modelId="{7793928E-E433-4581-B0F0-89957A00FEEF}" type="pres">
      <dgm:prSet presAssocID="{CF07297D-BF9A-469A-9DAF-0A3FBDAA0B07}" presName="parentTextBox" presStyleLbl="node1" presStyleIdx="0" presStyleCnt="1"/>
      <dgm:spPr/>
      <dgm:t>
        <a:bodyPr/>
        <a:lstStyle/>
        <a:p>
          <a:endParaRPr lang="es-MX"/>
        </a:p>
      </dgm:t>
    </dgm:pt>
    <dgm:pt modelId="{5362B941-2578-49A9-A210-1BD831123FDB}" type="pres">
      <dgm:prSet presAssocID="{CF07297D-BF9A-469A-9DAF-0A3FBDAA0B07}" presName="entireBox" presStyleLbl="node1" presStyleIdx="0" presStyleCnt="1" custLinFactNeighborX="-523" custLinFactNeighborY="-28984"/>
      <dgm:spPr/>
      <dgm:t>
        <a:bodyPr/>
        <a:lstStyle/>
        <a:p>
          <a:endParaRPr lang="es-MX"/>
        </a:p>
      </dgm:t>
    </dgm:pt>
    <dgm:pt modelId="{E3F9283F-B9DD-41D1-9038-F87B62F58A10}" type="pres">
      <dgm:prSet presAssocID="{CF07297D-BF9A-469A-9DAF-0A3FBDAA0B07}" presName="descendantBox" presStyleCnt="0"/>
      <dgm:spPr/>
    </dgm:pt>
    <dgm:pt modelId="{E0CDEAB1-8DC8-4731-951E-87DE6BE2FE01}" type="pres">
      <dgm:prSet presAssocID="{7DD85F04-24BF-4B78-BE6A-F4B31142125F}" presName="childTextBox" presStyleLbl="fgAccFollowNode1" presStyleIdx="0" presStyleCnt="2">
        <dgm:presLayoutVars>
          <dgm:bulletEnabled val="1"/>
        </dgm:presLayoutVars>
      </dgm:prSet>
      <dgm:spPr/>
    </dgm:pt>
    <dgm:pt modelId="{3DD28A7E-8DE7-4FEE-80F9-1A1B21651F98}" type="pres">
      <dgm:prSet presAssocID="{8E0911D8-F220-4B52-90BB-D054F3607930}" presName="childTextBox" presStyleLbl="fgAccFollowNode1" presStyleIdx="1" presStyleCnt="2">
        <dgm:presLayoutVars>
          <dgm:bulletEnabled val="1"/>
        </dgm:presLayoutVars>
      </dgm:prSet>
      <dgm:spPr/>
    </dgm:pt>
  </dgm:ptLst>
  <dgm:cxnLst>
    <dgm:cxn modelId="{83E2252E-EB84-4DA1-AE27-4F63B4128D1E}" type="presOf" srcId="{7DD85F04-24BF-4B78-BE6A-F4B31142125F}" destId="{E0CDEAB1-8DC8-4731-951E-87DE6BE2FE01}" srcOrd="0" destOrd="0" presId="urn:microsoft.com/office/officeart/2005/8/layout/process4"/>
    <dgm:cxn modelId="{2E5192B3-6386-4497-AC9B-818F1A78B183}" type="presOf" srcId="{8E0911D8-F220-4B52-90BB-D054F3607930}" destId="{3DD28A7E-8DE7-4FEE-80F9-1A1B21651F98}" srcOrd="0" destOrd="0" presId="urn:microsoft.com/office/officeart/2005/8/layout/process4"/>
    <dgm:cxn modelId="{746F4FE5-3DE8-4EF4-8220-E2C1A0079BC6}" srcId="{CF07297D-BF9A-469A-9DAF-0A3FBDAA0B07}" destId="{8E0911D8-F220-4B52-90BB-D054F3607930}" srcOrd="1" destOrd="0" parTransId="{30FD72BE-0157-45DC-9600-A7364E686D1A}" sibTransId="{E6B60BAE-00AB-4061-A4F7-0438EE45C2FF}"/>
    <dgm:cxn modelId="{7BEE843A-2EA2-43E8-A421-314CB81958FC}" srcId="{E07FA7EB-0305-4B72-9240-678EDE286EC7}" destId="{CF07297D-BF9A-469A-9DAF-0A3FBDAA0B07}" srcOrd="0" destOrd="0" parTransId="{0476EA21-D866-48B5-B920-FC9C9F7F0A5D}" sibTransId="{684AF11A-F1D1-46E5-8449-0DA2638FCC44}"/>
    <dgm:cxn modelId="{66416587-A535-48E6-B951-262DC7732CAE}" type="presOf" srcId="{CF07297D-BF9A-469A-9DAF-0A3FBDAA0B07}" destId="{7793928E-E433-4581-B0F0-89957A00FEEF}" srcOrd="0" destOrd="0" presId="urn:microsoft.com/office/officeart/2005/8/layout/process4"/>
    <dgm:cxn modelId="{8D9E9932-B141-4E95-9031-9F92E281DE8C}" type="presOf" srcId="{CF07297D-BF9A-469A-9DAF-0A3FBDAA0B07}" destId="{5362B941-2578-49A9-A210-1BD831123FDB}" srcOrd="1" destOrd="0" presId="urn:microsoft.com/office/officeart/2005/8/layout/process4"/>
    <dgm:cxn modelId="{7CBA2C43-9128-4B1B-9ECE-CD4F5EF584BE}" srcId="{CF07297D-BF9A-469A-9DAF-0A3FBDAA0B07}" destId="{7DD85F04-24BF-4B78-BE6A-F4B31142125F}" srcOrd="0" destOrd="0" parTransId="{5DFC6283-555C-43CA-9985-B68DC57B80C7}" sibTransId="{BEDC7537-C43E-4C13-8507-8AB7AF573CD3}"/>
    <dgm:cxn modelId="{BBC45FCC-7BF1-4C67-B742-22A395816D73}" type="presOf" srcId="{E07FA7EB-0305-4B72-9240-678EDE286EC7}" destId="{1CDBC535-9908-4BDE-97E4-872CA4837941}" srcOrd="0" destOrd="0" presId="urn:microsoft.com/office/officeart/2005/8/layout/process4"/>
    <dgm:cxn modelId="{337AA0B2-8AD0-4BA7-A76E-8230AB1E77BF}" type="presParOf" srcId="{1CDBC535-9908-4BDE-97E4-872CA4837941}" destId="{E9384AD4-DDA4-4510-87DF-CE73608B2846}" srcOrd="0" destOrd="0" presId="urn:microsoft.com/office/officeart/2005/8/layout/process4"/>
    <dgm:cxn modelId="{45DB36F2-C493-4643-9149-EDEAB737864F}" type="presParOf" srcId="{E9384AD4-DDA4-4510-87DF-CE73608B2846}" destId="{7793928E-E433-4581-B0F0-89957A00FEEF}" srcOrd="0" destOrd="0" presId="urn:microsoft.com/office/officeart/2005/8/layout/process4"/>
    <dgm:cxn modelId="{E1EE882A-940C-48DD-9371-9EC79236B473}" type="presParOf" srcId="{E9384AD4-DDA4-4510-87DF-CE73608B2846}" destId="{5362B941-2578-49A9-A210-1BD831123FDB}" srcOrd="1" destOrd="0" presId="urn:microsoft.com/office/officeart/2005/8/layout/process4"/>
    <dgm:cxn modelId="{F467C786-907E-4873-A166-D6643B8710FE}" type="presParOf" srcId="{E9384AD4-DDA4-4510-87DF-CE73608B2846}" destId="{E3F9283F-B9DD-41D1-9038-F87B62F58A10}" srcOrd="2" destOrd="0" presId="urn:microsoft.com/office/officeart/2005/8/layout/process4"/>
    <dgm:cxn modelId="{AC45ACB2-C00D-4D5D-9C46-38BC582D159C}" type="presParOf" srcId="{E3F9283F-B9DD-41D1-9038-F87B62F58A10}" destId="{E0CDEAB1-8DC8-4731-951E-87DE6BE2FE01}" srcOrd="0" destOrd="0" presId="urn:microsoft.com/office/officeart/2005/8/layout/process4"/>
    <dgm:cxn modelId="{9CCEC0B8-FE2F-4A6E-877B-1DC0B9ABF0AC}" type="presParOf" srcId="{E3F9283F-B9DD-41D1-9038-F87B62F58A10}" destId="{3DD28A7E-8DE7-4FEE-80F9-1A1B21651F98}"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4B5E29-6AE6-47AF-9DFF-FD7F6072ADA4}" type="doc">
      <dgm:prSet loTypeId="urn:microsoft.com/office/officeart/2005/8/layout/target3" loCatId="relationship" qsTypeId="urn:microsoft.com/office/officeart/2005/8/quickstyle/3d3" qsCatId="3D" csTypeId="urn:microsoft.com/office/officeart/2005/8/colors/accent1_2" csCatId="accent1"/>
      <dgm:spPr/>
      <dgm:t>
        <a:bodyPr/>
        <a:lstStyle/>
        <a:p>
          <a:endParaRPr lang="es-MX"/>
        </a:p>
      </dgm:t>
    </dgm:pt>
    <dgm:pt modelId="{DF85D94E-1B98-408A-8081-C13ED8AC990C}">
      <dgm:prSet/>
      <dgm:spPr/>
      <dgm:t>
        <a:bodyPr/>
        <a:lstStyle/>
        <a:p>
          <a:pPr rtl="0"/>
          <a:r>
            <a:rPr lang="es-MX" dirty="0" smtClean="0"/>
            <a:t>La unidad de aprendizaje Administración estratégica, es de tipo  curso, pertenece al núcleo de formación sustantivo y cuenta con 8 créditos, se imparte de manera presencial y es de carácter obligatorio.</a:t>
          </a:r>
          <a:endParaRPr lang="es-MX" dirty="0"/>
        </a:p>
      </dgm:t>
    </dgm:pt>
    <dgm:pt modelId="{DC7F0306-61B4-45BF-B79F-215C4A3C5DA2}" type="parTrans" cxnId="{3CE37329-EEBE-49F1-A644-E0CA852B2960}">
      <dgm:prSet/>
      <dgm:spPr/>
      <dgm:t>
        <a:bodyPr/>
        <a:lstStyle/>
        <a:p>
          <a:endParaRPr lang="es-MX"/>
        </a:p>
      </dgm:t>
    </dgm:pt>
    <dgm:pt modelId="{BE10E796-3535-425C-B7D3-AD2145D257CD}" type="sibTrans" cxnId="{3CE37329-EEBE-49F1-A644-E0CA852B2960}">
      <dgm:prSet/>
      <dgm:spPr/>
      <dgm:t>
        <a:bodyPr/>
        <a:lstStyle/>
        <a:p>
          <a:endParaRPr lang="es-MX"/>
        </a:p>
      </dgm:t>
    </dgm:pt>
    <dgm:pt modelId="{BA3B8C2A-1199-46E2-B406-F6F5EB3847B0}">
      <dgm:prSet/>
      <dgm:spPr/>
      <dgm:t>
        <a:bodyPr/>
        <a:lstStyle/>
        <a:p>
          <a:pPr rtl="0"/>
          <a:r>
            <a:rPr lang="es-MX" smtClean="0"/>
            <a:t>De acuerdo al programa tiene como prerrequisitos el haber cursado previamente Fundamentos de administración, administración por competencias, planeación, mercadotecnia y recursos humanos.</a:t>
          </a:r>
          <a:endParaRPr lang="es-MX"/>
        </a:p>
      </dgm:t>
    </dgm:pt>
    <dgm:pt modelId="{289E12B6-C8EA-4AE1-82E1-881F598B5ADB}" type="parTrans" cxnId="{4F4878A7-9F43-493F-AF9D-AFF64586F69A}">
      <dgm:prSet/>
      <dgm:spPr/>
      <dgm:t>
        <a:bodyPr/>
        <a:lstStyle/>
        <a:p>
          <a:endParaRPr lang="es-MX"/>
        </a:p>
      </dgm:t>
    </dgm:pt>
    <dgm:pt modelId="{B4AC9F17-3239-4AAC-BDD4-C3991E84CD19}" type="sibTrans" cxnId="{4F4878A7-9F43-493F-AF9D-AFF64586F69A}">
      <dgm:prSet/>
      <dgm:spPr/>
      <dgm:t>
        <a:bodyPr/>
        <a:lstStyle/>
        <a:p>
          <a:endParaRPr lang="es-MX"/>
        </a:p>
      </dgm:t>
    </dgm:pt>
    <dgm:pt modelId="{14CF58C5-F308-4A83-AFF9-E757EE93A3E5}">
      <dgm:prSet/>
      <dgm:spPr/>
      <dgm:t>
        <a:bodyPr/>
        <a:lstStyle/>
        <a:p>
          <a:pPr rtl="0"/>
          <a:r>
            <a:rPr lang="es-MX" smtClean="0"/>
            <a:t>Este material se debe utilizar en la primera o segunda sesión una vez iniciado el curso y habiendo impartido el tema de antecedentes de la administración marcado en el programa. Toda vez que son los conceptos básicos que el alumno debe conocer para el desarrollo de todo el curso.</a:t>
          </a:r>
          <a:endParaRPr lang="es-MX"/>
        </a:p>
      </dgm:t>
    </dgm:pt>
    <dgm:pt modelId="{F9B9646E-9627-4940-AD9D-50414C279E96}" type="parTrans" cxnId="{731E0569-ABD1-4A21-88CE-19B5464E455B}">
      <dgm:prSet/>
      <dgm:spPr/>
      <dgm:t>
        <a:bodyPr/>
        <a:lstStyle/>
        <a:p>
          <a:endParaRPr lang="es-MX"/>
        </a:p>
      </dgm:t>
    </dgm:pt>
    <dgm:pt modelId="{C31C991F-16BA-462F-A5D9-0B570CAFF132}" type="sibTrans" cxnId="{731E0569-ABD1-4A21-88CE-19B5464E455B}">
      <dgm:prSet/>
      <dgm:spPr/>
      <dgm:t>
        <a:bodyPr/>
        <a:lstStyle/>
        <a:p>
          <a:endParaRPr lang="es-MX"/>
        </a:p>
      </dgm:t>
    </dgm:pt>
    <dgm:pt modelId="{BCCC5BE3-8968-45FD-913F-32280FF3E00C}" type="pres">
      <dgm:prSet presAssocID="{EA4B5E29-6AE6-47AF-9DFF-FD7F6072ADA4}" presName="Name0" presStyleCnt="0">
        <dgm:presLayoutVars>
          <dgm:chMax val="7"/>
          <dgm:dir/>
          <dgm:animLvl val="lvl"/>
          <dgm:resizeHandles val="exact"/>
        </dgm:presLayoutVars>
      </dgm:prSet>
      <dgm:spPr/>
      <dgm:t>
        <a:bodyPr/>
        <a:lstStyle/>
        <a:p>
          <a:endParaRPr lang="es-MX"/>
        </a:p>
      </dgm:t>
    </dgm:pt>
    <dgm:pt modelId="{D65CF0D6-BDEB-4D6E-9CCA-CB2DAE7E8982}" type="pres">
      <dgm:prSet presAssocID="{DF85D94E-1B98-408A-8081-C13ED8AC990C}" presName="circle1" presStyleLbl="node1" presStyleIdx="0" presStyleCnt="3"/>
      <dgm:spPr/>
    </dgm:pt>
    <dgm:pt modelId="{5EDF4446-CB0D-4BB2-B786-CC256F16AF34}" type="pres">
      <dgm:prSet presAssocID="{DF85D94E-1B98-408A-8081-C13ED8AC990C}" presName="space" presStyleCnt="0"/>
      <dgm:spPr/>
    </dgm:pt>
    <dgm:pt modelId="{D1DD5FD2-612D-458A-A894-38FC9762876A}" type="pres">
      <dgm:prSet presAssocID="{DF85D94E-1B98-408A-8081-C13ED8AC990C}" presName="rect1" presStyleLbl="alignAcc1" presStyleIdx="0" presStyleCnt="3"/>
      <dgm:spPr/>
      <dgm:t>
        <a:bodyPr/>
        <a:lstStyle/>
        <a:p>
          <a:endParaRPr lang="es-MX"/>
        </a:p>
      </dgm:t>
    </dgm:pt>
    <dgm:pt modelId="{C1D1B964-AE42-4FB1-B06C-BCE2199094A1}" type="pres">
      <dgm:prSet presAssocID="{BA3B8C2A-1199-46E2-B406-F6F5EB3847B0}" presName="vertSpace2" presStyleLbl="node1" presStyleIdx="0" presStyleCnt="3"/>
      <dgm:spPr/>
    </dgm:pt>
    <dgm:pt modelId="{3582D31B-FA88-4487-8534-B8E3343993C2}" type="pres">
      <dgm:prSet presAssocID="{BA3B8C2A-1199-46E2-B406-F6F5EB3847B0}" presName="circle2" presStyleLbl="node1" presStyleIdx="1" presStyleCnt="3"/>
      <dgm:spPr/>
    </dgm:pt>
    <dgm:pt modelId="{23F764CA-800F-4629-ABDD-8D46DE13BB73}" type="pres">
      <dgm:prSet presAssocID="{BA3B8C2A-1199-46E2-B406-F6F5EB3847B0}" presName="rect2" presStyleLbl="alignAcc1" presStyleIdx="1" presStyleCnt="3"/>
      <dgm:spPr/>
      <dgm:t>
        <a:bodyPr/>
        <a:lstStyle/>
        <a:p>
          <a:endParaRPr lang="es-MX"/>
        </a:p>
      </dgm:t>
    </dgm:pt>
    <dgm:pt modelId="{AF1F1575-D04F-4DFE-81D6-B8FDBDABCA62}" type="pres">
      <dgm:prSet presAssocID="{14CF58C5-F308-4A83-AFF9-E757EE93A3E5}" presName="vertSpace3" presStyleLbl="node1" presStyleIdx="1" presStyleCnt="3"/>
      <dgm:spPr/>
    </dgm:pt>
    <dgm:pt modelId="{949CD0A7-4DC8-4923-B214-F8CF21A0DE40}" type="pres">
      <dgm:prSet presAssocID="{14CF58C5-F308-4A83-AFF9-E757EE93A3E5}" presName="circle3" presStyleLbl="node1" presStyleIdx="2" presStyleCnt="3"/>
      <dgm:spPr/>
    </dgm:pt>
    <dgm:pt modelId="{52CD071F-F06E-43B6-9F0B-8145AE51E3DE}" type="pres">
      <dgm:prSet presAssocID="{14CF58C5-F308-4A83-AFF9-E757EE93A3E5}" presName="rect3" presStyleLbl="alignAcc1" presStyleIdx="2" presStyleCnt="3"/>
      <dgm:spPr/>
      <dgm:t>
        <a:bodyPr/>
        <a:lstStyle/>
        <a:p>
          <a:endParaRPr lang="es-MX"/>
        </a:p>
      </dgm:t>
    </dgm:pt>
    <dgm:pt modelId="{C39FDAC8-EA93-4198-87C4-CF4E00B4DAE3}" type="pres">
      <dgm:prSet presAssocID="{DF85D94E-1B98-408A-8081-C13ED8AC990C}" presName="rect1ParTxNoCh" presStyleLbl="alignAcc1" presStyleIdx="2" presStyleCnt="3">
        <dgm:presLayoutVars>
          <dgm:chMax val="1"/>
          <dgm:bulletEnabled val="1"/>
        </dgm:presLayoutVars>
      </dgm:prSet>
      <dgm:spPr/>
      <dgm:t>
        <a:bodyPr/>
        <a:lstStyle/>
        <a:p>
          <a:endParaRPr lang="es-MX"/>
        </a:p>
      </dgm:t>
    </dgm:pt>
    <dgm:pt modelId="{619A3AF7-CCF1-4EE3-8DA8-2C02C89B1C3F}" type="pres">
      <dgm:prSet presAssocID="{BA3B8C2A-1199-46E2-B406-F6F5EB3847B0}" presName="rect2ParTxNoCh" presStyleLbl="alignAcc1" presStyleIdx="2" presStyleCnt="3">
        <dgm:presLayoutVars>
          <dgm:chMax val="1"/>
          <dgm:bulletEnabled val="1"/>
        </dgm:presLayoutVars>
      </dgm:prSet>
      <dgm:spPr/>
      <dgm:t>
        <a:bodyPr/>
        <a:lstStyle/>
        <a:p>
          <a:endParaRPr lang="es-MX"/>
        </a:p>
      </dgm:t>
    </dgm:pt>
    <dgm:pt modelId="{19587B93-D31D-42E4-B4BB-0F2868E97A77}" type="pres">
      <dgm:prSet presAssocID="{14CF58C5-F308-4A83-AFF9-E757EE93A3E5}" presName="rect3ParTxNoCh" presStyleLbl="alignAcc1" presStyleIdx="2" presStyleCnt="3">
        <dgm:presLayoutVars>
          <dgm:chMax val="1"/>
          <dgm:bulletEnabled val="1"/>
        </dgm:presLayoutVars>
      </dgm:prSet>
      <dgm:spPr/>
      <dgm:t>
        <a:bodyPr/>
        <a:lstStyle/>
        <a:p>
          <a:endParaRPr lang="es-MX"/>
        </a:p>
      </dgm:t>
    </dgm:pt>
  </dgm:ptLst>
  <dgm:cxnLst>
    <dgm:cxn modelId="{329D3D9B-C8B8-44D8-A3D5-8DA5938824BC}" type="presOf" srcId="{14CF58C5-F308-4A83-AFF9-E757EE93A3E5}" destId="{19587B93-D31D-42E4-B4BB-0F2868E97A77}" srcOrd="1" destOrd="0" presId="urn:microsoft.com/office/officeart/2005/8/layout/target3"/>
    <dgm:cxn modelId="{4F4878A7-9F43-493F-AF9D-AFF64586F69A}" srcId="{EA4B5E29-6AE6-47AF-9DFF-FD7F6072ADA4}" destId="{BA3B8C2A-1199-46E2-B406-F6F5EB3847B0}" srcOrd="1" destOrd="0" parTransId="{289E12B6-C8EA-4AE1-82E1-881F598B5ADB}" sibTransId="{B4AC9F17-3239-4AAC-BDD4-C3991E84CD19}"/>
    <dgm:cxn modelId="{288D74D9-6A46-4FDB-AE82-F305E148B546}" type="presOf" srcId="{BA3B8C2A-1199-46E2-B406-F6F5EB3847B0}" destId="{619A3AF7-CCF1-4EE3-8DA8-2C02C89B1C3F}" srcOrd="1" destOrd="0" presId="urn:microsoft.com/office/officeart/2005/8/layout/target3"/>
    <dgm:cxn modelId="{1D211377-3FB3-4350-9406-A9D2E591255B}" type="presOf" srcId="{14CF58C5-F308-4A83-AFF9-E757EE93A3E5}" destId="{52CD071F-F06E-43B6-9F0B-8145AE51E3DE}" srcOrd="0" destOrd="0" presId="urn:microsoft.com/office/officeart/2005/8/layout/target3"/>
    <dgm:cxn modelId="{3CE37329-EEBE-49F1-A644-E0CA852B2960}" srcId="{EA4B5E29-6AE6-47AF-9DFF-FD7F6072ADA4}" destId="{DF85D94E-1B98-408A-8081-C13ED8AC990C}" srcOrd="0" destOrd="0" parTransId="{DC7F0306-61B4-45BF-B79F-215C4A3C5DA2}" sibTransId="{BE10E796-3535-425C-B7D3-AD2145D257CD}"/>
    <dgm:cxn modelId="{731E0569-ABD1-4A21-88CE-19B5464E455B}" srcId="{EA4B5E29-6AE6-47AF-9DFF-FD7F6072ADA4}" destId="{14CF58C5-F308-4A83-AFF9-E757EE93A3E5}" srcOrd="2" destOrd="0" parTransId="{F9B9646E-9627-4940-AD9D-50414C279E96}" sibTransId="{C31C991F-16BA-462F-A5D9-0B570CAFF132}"/>
    <dgm:cxn modelId="{EFCBA5A7-42E6-425E-867A-13AB30255B1F}" type="presOf" srcId="{DF85D94E-1B98-408A-8081-C13ED8AC990C}" destId="{D1DD5FD2-612D-458A-A894-38FC9762876A}" srcOrd="0" destOrd="0" presId="urn:microsoft.com/office/officeart/2005/8/layout/target3"/>
    <dgm:cxn modelId="{947E83EE-C78A-4B38-8AE9-2C43ABD8D606}" type="presOf" srcId="{DF85D94E-1B98-408A-8081-C13ED8AC990C}" destId="{C39FDAC8-EA93-4198-87C4-CF4E00B4DAE3}" srcOrd="1" destOrd="0" presId="urn:microsoft.com/office/officeart/2005/8/layout/target3"/>
    <dgm:cxn modelId="{CF006BE2-F1E4-4091-BCDB-485884D0C179}" type="presOf" srcId="{BA3B8C2A-1199-46E2-B406-F6F5EB3847B0}" destId="{23F764CA-800F-4629-ABDD-8D46DE13BB73}" srcOrd="0" destOrd="0" presId="urn:microsoft.com/office/officeart/2005/8/layout/target3"/>
    <dgm:cxn modelId="{5E2B85F0-9FF6-4D20-AD40-2FEF7033B0D6}" type="presOf" srcId="{EA4B5E29-6AE6-47AF-9DFF-FD7F6072ADA4}" destId="{BCCC5BE3-8968-45FD-913F-32280FF3E00C}" srcOrd="0" destOrd="0" presId="urn:microsoft.com/office/officeart/2005/8/layout/target3"/>
    <dgm:cxn modelId="{B1572DB4-BC38-476B-A0D2-F1A023590CA9}" type="presParOf" srcId="{BCCC5BE3-8968-45FD-913F-32280FF3E00C}" destId="{D65CF0D6-BDEB-4D6E-9CCA-CB2DAE7E8982}" srcOrd="0" destOrd="0" presId="urn:microsoft.com/office/officeart/2005/8/layout/target3"/>
    <dgm:cxn modelId="{72FA2001-62D5-43C2-9CA1-9FCB9EF1008F}" type="presParOf" srcId="{BCCC5BE3-8968-45FD-913F-32280FF3E00C}" destId="{5EDF4446-CB0D-4BB2-B786-CC256F16AF34}" srcOrd="1" destOrd="0" presId="urn:microsoft.com/office/officeart/2005/8/layout/target3"/>
    <dgm:cxn modelId="{9034C5F9-5B66-400A-949F-2DDA385E725B}" type="presParOf" srcId="{BCCC5BE3-8968-45FD-913F-32280FF3E00C}" destId="{D1DD5FD2-612D-458A-A894-38FC9762876A}" srcOrd="2" destOrd="0" presId="urn:microsoft.com/office/officeart/2005/8/layout/target3"/>
    <dgm:cxn modelId="{4361AD61-7331-411A-B373-7663F0EF4524}" type="presParOf" srcId="{BCCC5BE3-8968-45FD-913F-32280FF3E00C}" destId="{C1D1B964-AE42-4FB1-B06C-BCE2199094A1}" srcOrd="3" destOrd="0" presId="urn:microsoft.com/office/officeart/2005/8/layout/target3"/>
    <dgm:cxn modelId="{45363B8C-B804-41D5-BBD7-67D57DB1DF05}" type="presParOf" srcId="{BCCC5BE3-8968-45FD-913F-32280FF3E00C}" destId="{3582D31B-FA88-4487-8534-B8E3343993C2}" srcOrd="4" destOrd="0" presId="urn:microsoft.com/office/officeart/2005/8/layout/target3"/>
    <dgm:cxn modelId="{CFC36F1A-D28C-4372-A81D-3F1D6326FD95}" type="presParOf" srcId="{BCCC5BE3-8968-45FD-913F-32280FF3E00C}" destId="{23F764CA-800F-4629-ABDD-8D46DE13BB73}" srcOrd="5" destOrd="0" presId="urn:microsoft.com/office/officeart/2005/8/layout/target3"/>
    <dgm:cxn modelId="{AEBA4B75-C087-4DBF-B65F-C309FFEC5929}" type="presParOf" srcId="{BCCC5BE3-8968-45FD-913F-32280FF3E00C}" destId="{AF1F1575-D04F-4DFE-81D6-B8FDBDABCA62}" srcOrd="6" destOrd="0" presId="urn:microsoft.com/office/officeart/2005/8/layout/target3"/>
    <dgm:cxn modelId="{6596B380-22E8-4443-AEA4-1D1E250ACCB0}" type="presParOf" srcId="{BCCC5BE3-8968-45FD-913F-32280FF3E00C}" destId="{949CD0A7-4DC8-4923-B214-F8CF21A0DE40}" srcOrd="7" destOrd="0" presId="urn:microsoft.com/office/officeart/2005/8/layout/target3"/>
    <dgm:cxn modelId="{54FE9E22-29A5-4742-962E-081EB8A80E18}" type="presParOf" srcId="{BCCC5BE3-8968-45FD-913F-32280FF3E00C}" destId="{52CD071F-F06E-43B6-9F0B-8145AE51E3DE}" srcOrd="8" destOrd="0" presId="urn:microsoft.com/office/officeart/2005/8/layout/target3"/>
    <dgm:cxn modelId="{A9D654F4-7FC1-4459-961C-53408E03E333}" type="presParOf" srcId="{BCCC5BE3-8968-45FD-913F-32280FF3E00C}" destId="{C39FDAC8-EA93-4198-87C4-CF4E00B4DAE3}" srcOrd="9" destOrd="0" presId="urn:microsoft.com/office/officeart/2005/8/layout/target3"/>
    <dgm:cxn modelId="{EA3A36F9-2109-49D6-9B6D-576A9A06BD47}" type="presParOf" srcId="{BCCC5BE3-8968-45FD-913F-32280FF3E00C}" destId="{619A3AF7-CCF1-4EE3-8DA8-2C02C89B1C3F}" srcOrd="10" destOrd="0" presId="urn:microsoft.com/office/officeart/2005/8/layout/target3"/>
    <dgm:cxn modelId="{557F2652-7CB6-4F09-A56D-D27BF1E95C53}" type="presParOf" srcId="{BCCC5BE3-8968-45FD-913F-32280FF3E00C}" destId="{19587B93-D31D-42E4-B4BB-0F2868E97A77}"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ABB865-AB16-4C18-A3C3-C8D52D750BE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715D5224-A9F4-46C7-844E-453B1C669B99}">
      <dgm:prSet/>
      <dgm:spPr/>
      <dgm:t>
        <a:bodyPr/>
        <a:lstStyle/>
        <a:p>
          <a:pPr rtl="0"/>
          <a:r>
            <a:rPr lang="es-MX" b="1" smtClean="0"/>
            <a:t>Isaac Guzmán Valdivia</a:t>
          </a:r>
          <a:r>
            <a:rPr lang="es-MX" smtClean="0"/>
            <a:t> Es la dirección eficaz de las actividades y la colaboración de otras personas para obtener determinados resultados.</a:t>
          </a:r>
          <a:endParaRPr lang="es-MX"/>
        </a:p>
      </dgm:t>
    </dgm:pt>
    <dgm:pt modelId="{7369FA6D-C9CD-44A2-8A5B-699DB7DFEE2A}" type="parTrans" cxnId="{FD2AC24F-6F7E-4959-984A-BE668C9E187B}">
      <dgm:prSet/>
      <dgm:spPr/>
      <dgm:t>
        <a:bodyPr/>
        <a:lstStyle/>
        <a:p>
          <a:endParaRPr lang="es-MX"/>
        </a:p>
      </dgm:t>
    </dgm:pt>
    <dgm:pt modelId="{17C412FA-9F0F-4EBC-9794-90BFF4F3B162}" type="sibTrans" cxnId="{FD2AC24F-6F7E-4959-984A-BE668C9E187B}">
      <dgm:prSet/>
      <dgm:spPr/>
      <dgm:t>
        <a:bodyPr/>
        <a:lstStyle/>
        <a:p>
          <a:endParaRPr lang="es-MX"/>
        </a:p>
      </dgm:t>
    </dgm:pt>
    <dgm:pt modelId="{25114B1F-DBE6-48BA-9B14-B95CE8AADBB8}">
      <dgm:prSet/>
      <dgm:spPr/>
      <dgm:t>
        <a:bodyPr/>
        <a:lstStyle/>
        <a:p>
          <a:pPr rtl="0"/>
          <a:r>
            <a:rPr lang="es-MX" b="1" smtClean="0"/>
            <a:t>José A. Fernández Arena</a:t>
          </a:r>
          <a:r>
            <a:rPr lang="es-MX" smtClean="0"/>
            <a:t> Es una ciencia social que persigue la satisfacción de objetivos institucionales por medio de una estructura y a través del esfuerzo humano coordinado.</a:t>
          </a:r>
          <a:endParaRPr lang="es-MX"/>
        </a:p>
      </dgm:t>
    </dgm:pt>
    <dgm:pt modelId="{D9C2B1A3-4816-4EEB-955E-6A22AEEFB126}" type="parTrans" cxnId="{FB1EEE00-4765-46D7-A476-9951B370454A}">
      <dgm:prSet/>
      <dgm:spPr/>
      <dgm:t>
        <a:bodyPr/>
        <a:lstStyle/>
        <a:p>
          <a:endParaRPr lang="es-MX"/>
        </a:p>
      </dgm:t>
    </dgm:pt>
    <dgm:pt modelId="{C7CF2B63-6D33-4AF5-B132-D73D0B53B521}" type="sibTrans" cxnId="{FB1EEE00-4765-46D7-A476-9951B370454A}">
      <dgm:prSet/>
      <dgm:spPr/>
      <dgm:t>
        <a:bodyPr/>
        <a:lstStyle/>
        <a:p>
          <a:endParaRPr lang="es-MX"/>
        </a:p>
      </dgm:t>
    </dgm:pt>
    <dgm:pt modelId="{167A5481-F7A6-4F4C-84D1-6855F832F299}">
      <dgm:prSet/>
      <dgm:spPr/>
      <dgm:t>
        <a:bodyPr/>
        <a:lstStyle/>
        <a:p>
          <a:pPr rtl="0"/>
          <a:r>
            <a:rPr lang="es-MX" b="1" smtClean="0"/>
            <a:t>Harold Koontz y Cyril O’Donnell</a:t>
          </a:r>
          <a:r>
            <a:rPr lang="es-MX" smtClean="0"/>
            <a:t> Es la dirección de un organismo social y su efectividad en alcanzar sus objetivos, fundada en la habilidad de conducir a sus integrantes.</a:t>
          </a:r>
          <a:endParaRPr lang="es-MX"/>
        </a:p>
      </dgm:t>
    </dgm:pt>
    <dgm:pt modelId="{E03404A5-7659-4AD3-8ED9-C4EB05191957}" type="parTrans" cxnId="{498AC9A1-0D10-4170-A86A-8EB362193A69}">
      <dgm:prSet/>
      <dgm:spPr/>
      <dgm:t>
        <a:bodyPr/>
        <a:lstStyle/>
        <a:p>
          <a:endParaRPr lang="es-MX"/>
        </a:p>
      </dgm:t>
    </dgm:pt>
    <dgm:pt modelId="{45EC24D0-9372-45A7-A71B-201D15A6F852}" type="sibTrans" cxnId="{498AC9A1-0D10-4170-A86A-8EB362193A69}">
      <dgm:prSet/>
      <dgm:spPr/>
      <dgm:t>
        <a:bodyPr/>
        <a:lstStyle/>
        <a:p>
          <a:endParaRPr lang="es-MX"/>
        </a:p>
      </dgm:t>
    </dgm:pt>
    <dgm:pt modelId="{64F8B1D3-63CA-4264-81D3-161B786EE72A}" type="pres">
      <dgm:prSet presAssocID="{37ABB865-AB16-4C18-A3C3-C8D52D750BE9}" presName="vert0" presStyleCnt="0">
        <dgm:presLayoutVars>
          <dgm:dir/>
          <dgm:animOne val="branch"/>
          <dgm:animLvl val="lvl"/>
        </dgm:presLayoutVars>
      </dgm:prSet>
      <dgm:spPr/>
      <dgm:t>
        <a:bodyPr/>
        <a:lstStyle/>
        <a:p>
          <a:endParaRPr lang="es-MX"/>
        </a:p>
      </dgm:t>
    </dgm:pt>
    <dgm:pt modelId="{7855D785-6B80-4BBC-81DE-73F617ABB3D5}" type="pres">
      <dgm:prSet presAssocID="{715D5224-A9F4-46C7-844E-453B1C669B99}" presName="thickLine" presStyleLbl="alignNode1" presStyleIdx="0" presStyleCnt="3"/>
      <dgm:spPr/>
    </dgm:pt>
    <dgm:pt modelId="{B6B84BB2-74D4-4D86-936B-8CECD895BFB9}" type="pres">
      <dgm:prSet presAssocID="{715D5224-A9F4-46C7-844E-453B1C669B99}" presName="horz1" presStyleCnt="0"/>
      <dgm:spPr/>
    </dgm:pt>
    <dgm:pt modelId="{5186C3F7-B884-48D9-82C9-7F3F9C396C9A}" type="pres">
      <dgm:prSet presAssocID="{715D5224-A9F4-46C7-844E-453B1C669B99}" presName="tx1" presStyleLbl="revTx" presStyleIdx="0" presStyleCnt="3"/>
      <dgm:spPr/>
      <dgm:t>
        <a:bodyPr/>
        <a:lstStyle/>
        <a:p>
          <a:endParaRPr lang="es-MX"/>
        </a:p>
      </dgm:t>
    </dgm:pt>
    <dgm:pt modelId="{55BF5A76-F80C-4B5D-9C97-6E7B27B5CB21}" type="pres">
      <dgm:prSet presAssocID="{715D5224-A9F4-46C7-844E-453B1C669B99}" presName="vert1" presStyleCnt="0"/>
      <dgm:spPr/>
    </dgm:pt>
    <dgm:pt modelId="{C2EEB6C1-0B25-4806-9212-2DFC964BA48F}" type="pres">
      <dgm:prSet presAssocID="{25114B1F-DBE6-48BA-9B14-B95CE8AADBB8}" presName="thickLine" presStyleLbl="alignNode1" presStyleIdx="1" presStyleCnt="3"/>
      <dgm:spPr/>
    </dgm:pt>
    <dgm:pt modelId="{0E201BD5-7037-4427-A6E0-01A62D3047D6}" type="pres">
      <dgm:prSet presAssocID="{25114B1F-DBE6-48BA-9B14-B95CE8AADBB8}" presName="horz1" presStyleCnt="0"/>
      <dgm:spPr/>
    </dgm:pt>
    <dgm:pt modelId="{B09B859E-EB9F-4F0D-84FD-307603917A12}" type="pres">
      <dgm:prSet presAssocID="{25114B1F-DBE6-48BA-9B14-B95CE8AADBB8}" presName="tx1" presStyleLbl="revTx" presStyleIdx="1" presStyleCnt="3"/>
      <dgm:spPr/>
      <dgm:t>
        <a:bodyPr/>
        <a:lstStyle/>
        <a:p>
          <a:endParaRPr lang="es-MX"/>
        </a:p>
      </dgm:t>
    </dgm:pt>
    <dgm:pt modelId="{CC7CF56B-E86E-494E-90A0-B552271F3A54}" type="pres">
      <dgm:prSet presAssocID="{25114B1F-DBE6-48BA-9B14-B95CE8AADBB8}" presName="vert1" presStyleCnt="0"/>
      <dgm:spPr/>
    </dgm:pt>
    <dgm:pt modelId="{840FD316-6563-4436-843E-19FA9401404C}" type="pres">
      <dgm:prSet presAssocID="{167A5481-F7A6-4F4C-84D1-6855F832F299}" presName="thickLine" presStyleLbl="alignNode1" presStyleIdx="2" presStyleCnt="3"/>
      <dgm:spPr/>
    </dgm:pt>
    <dgm:pt modelId="{F1ACC587-882C-48CC-826B-6FAC0A0E1694}" type="pres">
      <dgm:prSet presAssocID="{167A5481-F7A6-4F4C-84D1-6855F832F299}" presName="horz1" presStyleCnt="0"/>
      <dgm:spPr/>
    </dgm:pt>
    <dgm:pt modelId="{26AC3617-8F36-4E0D-AABE-E6EC4C78B672}" type="pres">
      <dgm:prSet presAssocID="{167A5481-F7A6-4F4C-84D1-6855F832F299}" presName="tx1" presStyleLbl="revTx" presStyleIdx="2" presStyleCnt="3"/>
      <dgm:spPr/>
      <dgm:t>
        <a:bodyPr/>
        <a:lstStyle/>
        <a:p>
          <a:endParaRPr lang="es-MX"/>
        </a:p>
      </dgm:t>
    </dgm:pt>
    <dgm:pt modelId="{B4587154-2D83-4FC6-96E0-714AC405E492}" type="pres">
      <dgm:prSet presAssocID="{167A5481-F7A6-4F4C-84D1-6855F832F299}" presName="vert1" presStyleCnt="0"/>
      <dgm:spPr/>
    </dgm:pt>
  </dgm:ptLst>
  <dgm:cxnLst>
    <dgm:cxn modelId="{DE265EF6-1A54-49A2-95EE-E5AF3CB13A7D}" type="presOf" srcId="{715D5224-A9F4-46C7-844E-453B1C669B99}" destId="{5186C3F7-B884-48D9-82C9-7F3F9C396C9A}" srcOrd="0" destOrd="0" presId="urn:microsoft.com/office/officeart/2008/layout/LinedList"/>
    <dgm:cxn modelId="{498AC9A1-0D10-4170-A86A-8EB362193A69}" srcId="{37ABB865-AB16-4C18-A3C3-C8D52D750BE9}" destId="{167A5481-F7A6-4F4C-84D1-6855F832F299}" srcOrd="2" destOrd="0" parTransId="{E03404A5-7659-4AD3-8ED9-C4EB05191957}" sibTransId="{45EC24D0-9372-45A7-A71B-201D15A6F852}"/>
    <dgm:cxn modelId="{9599578E-EA4E-4B33-89A2-ED88B194422D}" type="presOf" srcId="{167A5481-F7A6-4F4C-84D1-6855F832F299}" destId="{26AC3617-8F36-4E0D-AABE-E6EC4C78B672}" srcOrd="0" destOrd="0" presId="urn:microsoft.com/office/officeart/2008/layout/LinedList"/>
    <dgm:cxn modelId="{A9393FC3-223E-42A9-BD05-B9ED2A39B053}" type="presOf" srcId="{25114B1F-DBE6-48BA-9B14-B95CE8AADBB8}" destId="{B09B859E-EB9F-4F0D-84FD-307603917A12}" srcOrd="0" destOrd="0" presId="urn:microsoft.com/office/officeart/2008/layout/LinedList"/>
    <dgm:cxn modelId="{59882497-599C-49C4-B68B-7434160D0B73}" type="presOf" srcId="{37ABB865-AB16-4C18-A3C3-C8D52D750BE9}" destId="{64F8B1D3-63CA-4264-81D3-161B786EE72A}" srcOrd="0" destOrd="0" presId="urn:microsoft.com/office/officeart/2008/layout/LinedList"/>
    <dgm:cxn modelId="{FB1EEE00-4765-46D7-A476-9951B370454A}" srcId="{37ABB865-AB16-4C18-A3C3-C8D52D750BE9}" destId="{25114B1F-DBE6-48BA-9B14-B95CE8AADBB8}" srcOrd="1" destOrd="0" parTransId="{D9C2B1A3-4816-4EEB-955E-6A22AEEFB126}" sibTransId="{C7CF2B63-6D33-4AF5-B132-D73D0B53B521}"/>
    <dgm:cxn modelId="{FD2AC24F-6F7E-4959-984A-BE668C9E187B}" srcId="{37ABB865-AB16-4C18-A3C3-C8D52D750BE9}" destId="{715D5224-A9F4-46C7-844E-453B1C669B99}" srcOrd="0" destOrd="0" parTransId="{7369FA6D-C9CD-44A2-8A5B-699DB7DFEE2A}" sibTransId="{17C412FA-9F0F-4EBC-9794-90BFF4F3B162}"/>
    <dgm:cxn modelId="{297DA3E2-16EE-4AD5-AFF8-3EE41486517B}" type="presParOf" srcId="{64F8B1D3-63CA-4264-81D3-161B786EE72A}" destId="{7855D785-6B80-4BBC-81DE-73F617ABB3D5}" srcOrd="0" destOrd="0" presId="urn:microsoft.com/office/officeart/2008/layout/LinedList"/>
    <dgm:cxn modelId="{F4FB4427-B4D5-4779-97F0-D26D4A32A953}" type="presParOf" srcId="{64F8B1D3-63CA-4264-81D3-161B786EE72A}" destId="{B6B84BB2-74D4-4D86-936B-8CECD895BFB9}" srcOrd="1" destOrd="0" presId="urn:microsoft.com/office/officeart/2008/layout/LinedList"/>
    <dgm:cxn modelId="{09FEC663-A526-426A-8C07-7BCEF2846008}" type="presParOf" srcId="{B6B84BB2-74D4-4D86-936B-8CECD895BFB9}" destId="{5186C3F7-B884-48D9-82C9-7F3F9C396C9A}" srcOrd="0" destOrd="0" presId="urn:microsoft.com/office/officeart/2008/layout/LinedList"/>
    <dgm:cxn modelId="{BCBA9F81-6307-4390-9B11-C8F88A79D302}" type="presParOf" srcId="{B6B84BB2-74D4-4D86-936B-8CECD895BFB9}" destId="{55BF5A76-F80C-4B5D-9C97-6E7B27B5CB21}" srcOrd="1" destOrd="0" presId="urn:microsoft.com/office/officeart/2008/layout/LinedList"/>
    <dgm:cxn modelId="{C8FF5C6D-25C3-40EC-A508-D335260A227D}" type="presParOf" srcId="{64F8B1D3-63CA-4264-81D3-161B786EE72A}" destId="{C2EEB6C1-0B25-4806-9212-2DFC964BA48F}" srcOrd="2" destOrd="0" presId="urn:microsoft.com/office/officeart/2008/layout/LinedList"/>
    <dgm:cxn modelId="{7E21E701-5BF1-4EA5-A6C2-7CDAF4E9139F}" type="presParOf" srcId="{64F8B1D3-63CA-4264-81D3-161B786EE72A}" destId="{0E201BD5-7037-4427-A6E0-01A62D3047D6}" srcOrd="3" destOrd="0" presId="urn:microsoft.com/office/officeart/2008/layout/LinedList"/>
    <dgm:cxn modelId="{6835668D-5EFB-4B8A-9293-4DB4695639F5}" type="presParOf" srcId="{0E201BD5-7037-4427-A6E0-01A62D3047D6}" destId="{B09B859E-EB9F-4F0D-84FD-307603917A12}" srcOrd="0" destOrd="0" presId="urn:microsoft.com/office/officeart/2008/layout/LinedList"/>
    <dgm:cxn modelId="{F553785A-B693-4884-874C-A1AA52DC4672}" type="presParOf" srcId="{0E201BD5-7037-4427-A6E0-01A62D3047D6}" destId="{CC7CF56B-E86E-494E-90A0-B552271F3A54}" srcOrd="1" destOrd="0" presId="urn:microsoft.com/office/officeart/2008/layout/LinedList"/>
    <dgm:cxn modelId="{9EE1D04F-1204-4024-B7E5-8D0DBC19BEF7}" type="presParOf" srcId="{64F8B1D3-63CA-4264-81D3-161B786EE72A}" destId="{840FD316-6563-4436-843E-19FA9401404C}" srcOrd="4" destOrd="0" presId="urn:microsoft.com/office/officeart/2008/layout/LinedList"/>
    <dgm:cxn modelId="{EEB16538-5049-4730-93AF-9E5FE2728A4F}" type="presParOf" srcId="{64F8B1D3-63CA-4264-81D3-161B786EE72A}" destId="{F1ACC587-882C-48CC-826B-6FAC0A0E1694}" srcOrd="5" destOrd="0" presId="urn:microsoft.com/office/officeart/2008/layout/LinedList"/>
    <dgm:cxn modelId="{CC758497-09C8-4291-BA42-18BFEEAA38F3}" type="presParOf" srcId="{F1ACC587-882C-48CC-826B-6FAC0A0E1694}" destId="{26AC3617-8F36-4E0D-AABE-E6EC4C78B672}" srcOrd="0" destOrd="0" presId="urn:microsoft.com/office/officeart/2008/layout/LinedList"/>
    <dgm:cxn modelId="{CAED642B-8A86-4528-817E-76B71CF4CAF6}" type="presParOf" srcId="{F1ACC587-882C-48CC-826B-6FAC0A0E1694}" destId="{B4587154-2D83-4FC6-96E0-714AC405E49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C9CE2E3-EBDB-4455-B33B-454F3E15C85D}"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7401ACE4-4F32-4C15-9CB6-0D2A4643BC48}">
      <dgm:prSet/>
      <dgm:spPr/>
      <dgm:t>
        <a:bodyPr/>
        <a:lstStyle/>
        <a:p>
          <a:pPr rtl="0"/>
          <a:r>
            <a:rPr lang="es-MX" b="1" dirty="0" smtClean="0"/>
            <a:t>American Management </a:t>
          </a:r>
          <a:r>
            <a:rPr lang="es-MX" b="1" dirty="0" err="1" smtClean="0"/>
            <a:t>Association</a:t>
          </a:r>
          <a:r>
            <a:rPr lang="es-MX" b="1" dirty="0" smtClean="0"/>
            <a:t> </a:t>
          </a:r>
          <a:r>
            <a:rPr lang="es-MX" dirty="0" smtClean="0"/>
            <a:t> La administración es la actividad por la cual se obtienen determinados resultados a través del esfuerzo y la cooperación de otros.</a:t>
          </a:r>
          <a:endParaRPr lang="es-MX" dirty="0"/>
        </a:p>
      </dgm:t>
    </dgm:pt>
    <dgm:pt modelId="{26B5D9AF-8438-413A-B782-664E585172B8}" type="parTrans" cxnId="{8A3F3E1F-3AA2-4B96-B1CA-2F571965B456}">
      <dgm:prSet/>
      <dgm:spPr/>
      <dgm:t>
        <a:bodyPr/>
        <a:lstStyle/>
        <a:p>
          <a:endParaRPr lang="es-MX"/>
        </a:p>
      </dgm:t>
    </dgm:pt>
    <dgm:pt modelId="{48B75DC0-6DE2-4947-872C-A503B9BFD938}" type="sibTrans" cxnId="{8A3F3E1F-3AA2-4B96-B1CA-2F571965B456}">
      <dgm:prSet/>
      <dgm:spPr/>
      <dgm:t>
        <a:bodyPr/>
        <a:lstStyle/>
        <a:p>
          <a:endParaRPr lang="es-MX"/>
        </a:p>
      </dgm:t>
    </dgm:pt>
    <dgm:pt modelId="{0148ED0A-03E2-4AB7-9BAB-20B06838B5C4}">
      <dgm:prSet/>
      <dgm:spPr/>
      <dgm:t>
        <a:bodyPr/>
        <a:lstStyle/>
        <a:p>
          <a:pPr rtl="0"/>
          <a:r>
            <a:rPr lang="es-MX" b="1" smtClean="0"/>
            <a:t>Joseph L. Massie</a:t>
          </a:r>
          <a:r>
            <a:rPr lang="es-MX" smtClean="0"/>
            <a:t> Método por el cual un grupo de cooperación dirige sus acciones hacia metas comunes. Este método implica técnicas mediante las cuales un grupo principal de personas (los gerentes) coordinan las actividades de otras.</a:t>
          </a:r>
          <a:endParaRPr lang="es-MX"/>
        </a:p>
      </dgm:t>
    </dgm:pt>
    <dgm:pt modelId="{6819F418-7651-4E9C-A0D4-26A98321F139}" type="parTrans" cxnId="{2EB2714B-3AF2-4BD3-A45C-C56F4DD21A78}">
      <dgm:prSet/>
      <dgm:spPr/>
      <dgm:t>
        <a:bodyPr/>
        <a:lstStyle/>
        <a:p>
          <a:endParaRPr lang="es-MX"/>
        </a:p>
      </dgm:t>
    </dgm:pt>
    <dgm:pt modelId="{AF676A1A-5FFA-4A77-ABF8-8A87E2DFDF1B}" type="sibTrans" cxnId="{2EB2714B-3AF2-4BD3-A45C-C56F4DD21A78}">
      <dgm:prSet/>
      <dgm:spPr/>
      <dgm:t>
        <a:bodyPr/>
        <a:lstStyle/>
        <a:p>
          <a:endParaRPr lang="es-MX"/>
        </a:p>
      </dgm:t>
    </dgm:pt>
    <dgm:pt modelId="{EC557315-BC69-4F5C-A02A-16F33B93C42F}" type="pres">
      <dgm:prSet presAssocID="{4C9CE2E3-EBDB-4455-B33B-454F3E15C85D}" presName="vert0" presStyleCnt="0">
        <dgm:presLayoutVars>
          <dgm:dir/>
          <dgm:animOne val="branch"/>
          <dgm:animLvl val="lvl"/>
        </dgm:presLayoutVars>
      </dgm:prSet>
      <dgm:spPr/>
      <dgm:t>
        <a:bodyPr/>
        <a:lstStyle/>
        <a:p>
          <a:endParaRPr lang="es-MX"/>
        </a:p>
      </dgm:t>
    </dgm:pt>
    <dgm:pt modelId="{61F33800-C398-4193-9AB6-9C19E6782BF9}" type="pres">
      <dgm:prSet presAssocID="{7401ACE4-4F32-4C15-9CB6-0D2A4643BC48}" presName="thickLine" presStyleLbl="alignNode1" presStyleIdx="0" presStyleCnt="2"/>
      <dgm:spPr/>
    </dgm:pt>
    <dgm:pt modelId="{B6948831-B3D0-4E66-A577-8FA2E14986CA}" type="pres">
      <dgm:prSet presAssocID="{7401ACE4-4F32-4C15-9CB6-0D2A4643BC48}" presName="horz1" presStyleCnt="0"/>
      <dgm:spPr/>
    </dgm:pt>
    <dgm:pt modelId="{EC5E8BC9-EE57-4987-897E-968466BFF1E1}" type="pres">
      <dgm:prSet presAssocID="{7401ACE4-4F32-4C15-9CB6-0D2A4643BC48}" presName="tx1" presStyleLbl="revTx" presStyleIdx="0" presStyleCnt="2"/>
      <dgm:spPr/>
      <dgm:t>
        <a:bodyPr/>
        <a:lstStyle/>
        <a:p>
          <a:endParaRPr lang="es-MX"/>
        </a:p>
      </dgm:t>
    </dgm:pt>
    <dgm:pt modelId="{A36830F8-ECF5-4B3C-B849-DE946C55E20E}" type="pres">
      <dgm:prSet presAssocID="{7401ACE4-4F32-4C15-9CB6-0D2A4643BC48}" presName="vert1" presStyleCnt="0"/>
      <dgm:spPr/>
    </dgm:pt>
    <dgm:pt modelId="{0E0C0D54-8321-4AF0-B6C5-FBC0F836E96D}" type="pres">
      <dgm:prSet presAssocID="{0148ED0A-03E2-4AB7-9BAB-20B06838B5C4}" presName="thickLine" presStyleLbl="alignNode1" presStyleIdx="1" presStyleCnt="2"/>
      <dgm:spPr/>
    </dgm:pt>
    <dgm:pt modelId="{642A7D18-7EB0-4AA3-92F9-FFBBB85B185D}" type="pres">
      <dgm:prSet presAssocID="{0148ED0A-03E2-4AB7-9BAB-20B06838B5C4}" presName="horz1" presStyleCnt="0"/>
      <dgm:spPr/>
    </dgm:pt>
    <dgm:pt modelId="{599D2A4D-3D53-489A-9CEB-C52227D02F0C}" type="pres">
      <dgm:prSet presAssocID="{0148ED0A-03E2-4AB7-9BAB-20B06838B5C4}" presName="tx1" presStyleLbl="revTx" presStyleIdx="1" presStyleCnt="2"/>
      <dgm:spPr/>
      <dgm:t>
        <a:bodyPr/>
        <a:lstStyle/>
        <a:p>
          <a:endParaRPr lang="es-MX"/>
        </a:p>
      </dgm:t>
    </dgm:pt>
    <dgm:pt modelId="{85A2DF7C-23A8-4F81-9843-4CD8CC58B035}" type="pres">
      <dgm:prSet presAssocID="{0148ED0A-03E2-4AB7-9BAB-20B06838B5C4}" presName="vert1" presStyleCnt="0"/>
      <dgm:spPr/>
    </dgm:pt>
  </dgm:ptLst>
  <dgm:cxnLst>
    <dgm:cxn modelId="{344ADFE4-D77F-4EC6-9F29-2C59A2D3066E}" type="presOf" srcId="{4C9CE2E3-EBDB-4455-B33B-454F3E15C85D}" destId="{EC557315-BC69-4F5C-A02A-16F33B93C42F}" srcOrd="0" destOrd="0" presId="urn:microsoft.com/office/officeart/2008/layout/LinedList"/>
    <dgm:cxn modelId="{01BC17F3-7471-4936-93A6-C8C5B0628C0B}" type="presOf" srcId="{0148ED0A-03E2-4AB7-9BAB-20B06838B5C4}" destId="{599D2A4D-3D53-489A-9CEB-C52227D02F0C}" srcOrd="0" destOrd="0" presId="urn:microsoft.com/office/officeart/2008/layout/LinedList"/>
    <dgm:cxn modelId="{2EB2714B-3AF2-4BD3-A45C-C56F4DD21A78}" srcId="{4C9CE2E3-EBDB-4455-B33B-454F3E15C85D}" destId="{0148ED0A-03E2-4AB7-9BAB-20B06838B5C4}" srcOrd="1" destOrd="0" parTransId="{6819F418-7651-4E9C-A0D4-26A98321F139}" sibTransId="{AF676A1A-5FFA-4A77-ABF8-8A87E2DFDF1B}"/>
    <dgm:cxn modelId="{8A3F3E1F-3AA2-4B96-B1CA-2F571965B456}" srcId="{4C9CE2E3-EBDB-4455-B33B-454F3E15C85D}" destId="{7401ACE4-4F32-4C15-9CB6-0D2A4643BC48}" srcOrd="0" destOrd="0" parTransId="{26B5D9AF-8438-413A-B782-664E585172B8}" sibTransId="{48B75DC0-6DE2-4947-872C-A503B9BFD938}"/>
    <dgm:cxn modelId="{1C6CF0E5-AF62-4755-81DF-9A0231275633}" type="presOf" srcId="{7401ACE4-4F32-4C15-9CB6-0D2A4643BC48}" destId="{EC5E8BC9-EE57-4987-897E-968466BFF1E1}" srcOrd="0" destOrd="0" presId="urn:microsoft.com/office/officeart/2008/layout/LinedList"/>
    <dgm:cxn modelId="{8C3254AA-A761-4844-9CAD-A6DD2C2A2FF4}" type="presParOf" srcId="{EC557315-BC69-4F5C-A02A-16F33B93C42F}" destId="{61F33800-C398-4193-9AB6-9C19E6782BF9}" srcOrd="0" destOrd="0" presId="urn:microsoft.com/office/officeart/2008/layout/LinedList"/>
    <dgm:cxn modelId="{834E5602-F688-4DAF-B058-FFA439C606CB}" type="presParOf" srcId="{EC557315-BC69-4F5C-A02A-16F33B93C42F}" destId="{B6948831-B3D0-4E66-A577-8FA2E14986CA}" srcOrd="1" destOrd="0" presId="urn:microsoft.com/office/officeart/2008/layout/LinedList"/>
    <dgm:cxn modelId="{59683EAC-4725-46DF-A532-66E067970243}" type="presParOf" srcId="{B6948831-B3D0-4E66-A577-8FA2E14986CA}" destId="{EC5E8BC9-EE57-4987-897E-968466BFF1E1}" srcOrd="0" destOrd="0" presId="urn:microsoft.com/office/officeart/2008/layout/LinedList"/>
    <dgm:cxn modelId="{666A3DBB-2158-4424-A0FE-3E210B8CFD66}" type="presParOf" srcId="{B6948831-B3D0-4E66-A577-8FA2E14986CA}" destId="{A36830F8-ECF5-4B3C-B849-DE946C55E20E}" srcOrd="1" destOrd="0" presId="urn:microsoft.com/office/officeart/2008/layout/LinedList"/>
    <dgm:cxn modelId="{9A2E1CA8-F83C-44D5-8147-D2749488BEDD}" type="presParOf" srcId="{EC557315-BC69-4F5C-A02A-16F33B93C42F}" destId="{0E0C0D54-8321-4AF0-B6C5-FBC0F836E96D}" srcOrd="2" destOrd="0" presId="urn:microsoft.com/office/officeart/2008/layout/LinedList"/>
    <dgm:cxn modelId="{D251A6D1-04B3-429D-A0B3-2BD336F1BE3C}" type="presParOf" srcId="{EC557315-BC69-4F5C-A02A-16F33B93C42F}" destId="{642A7D18-7EB0-4AA3-92F9-FFBBB85B185D}" srcOrd="3" destOrd="0" presId="urn:microsoft.com/office/officeart/2008/layout/LinedList"/>
    <dgm:cxn modelId="{EA715D83-4EF3-4383-A4A6-BDF1BA3AD22E}" type="presParOf" srcId="{642A7D18-7EB0-4AA3-92F9-FFBBB85B185D}" destId="{599D2A4D-3D53-489A-9CEB-C52227D02F0C}" srcOrd="0" destOrd="0" presId="urn:microsoft.com/office/officeart/2008/layout/LinedList"/>
    <dgm:cxn modelId="{28B8148A-823A-4208-AD62-739FF5B5D631}" type="presParOf" srcId="{642A7D18-7EB0-4AA3-92F9-FFBBB85B185D}" destId="{85A2DF7C-23A8-4F81-9843-4CD8CC58B03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806FBA-74DE-4C6F-B65E-A6EDD3CA8616}" type="doc">
      <dgm:prSet loTypeId="urn:microsoft.com/office/officeart/2008/layout/LinedList" loCatId="hierarchy" qsTypeId="urn:microsoft.com/office/officeart/2005/8/quickstyle/simple1" qsCatId="simple" csTypeId="urn:microsoft.com/office/officeart/2005/8/colors/accent1_2" csCatId="accent1" phldr="1"/>
      <dgm:spPr/>
      <dgm:t>
        <a:bodyPr/>
        <a:lstStyle/>
        <a:p>
          <a:endParaRPr lang="es-MX"/>
        </a:p>
      </dgm:t>
    </dgm:pt>
    <dgm:pt modelId="{62381848-AED6-46A6-9D6F-BA0182C567F4}">
      <dgm:prSet/>
      <dgm:spPr/>
      <dgm:t>
        <a:bodyPr/>
        <a:lstStyle/>
        <a:p>
          <a:pPr rtl="0"/>
          <a:r>
            <a:rPr lang="es-MX" b="1" dirty="0" smtClean="0"/>
            <a:t>Henry </a:t>
          </a:r>
          <a:r>
            <a:rPr lang="es-MX" b="1" dirty="0" err="1" smtClean="0"/>
            <a:t>Sisk</a:t>
          </a:r>
          <a:r>
            <a:rPr lang="es-MX" b="1" dirty="0" smtClean="0"/>
            <a:t> y Mario </a:t>
          </a:r>
          <a:r>
            <a:rPr lang="es-MX" b="1" dirty="0" err="1" smtClean="0"/>
            <a:t>Sverdlik</a:t>
          </a:r>
          <a:r>
            <a:rPr lang="es-MX" dirty="0" smtClean="0"/>
            <a:t> </a:t>
          </a:r>
        </a:p>
        <a:p>
          <a:pPr rtl="0"/>
          <a:r>
            <a:rPr lang="es-MX" dirty="0" smtClean="0"/>
            <a:t>Es la coordinación de todos los recursos a través del proceso de plantación, dirección y control, a fin de lograr objetivos establecidos.</a:t>
          </a:r>
          <a:endParaRPr lang="es-MX" dirty="0"/>
        </a:p>
      </dgm:t>
    </dgm:pt>
    <dgm:pt modelId="{7844F468-7195-4956-95E0-D248AE79C4B5}" type="parTrans" cxnId="{012D49D1-23B7-4DCE-B340-B8D121B74FDD}">
      <dgm:prSet/>
      <dgm:spPr/>
      <dgm:t>
        <a:bodyPr/>
        <a:lstStyle/>
        <a:p>
          <a:endParaRPr lang="es-MX"/>
        </a:p>
      </dgm:t>
    </dgm:pt>
    <dgm:pt modelId="{7A0C5E32-A7DA-490B-8C80-1B9BCF2D9EBB}" type="sibTrans" cxnId="{012D49D1-23B7-4DCE-B340-B8D121B74FDD}">
      <dgm:prSet/>
      <dgm:spPr/>
      <dgm:t>
        <a:bodyPr/>
        <a:lstStyle/>
        <a:p>
          <a:endParaRPr lang="es-MX"/>
        </a:p>
      </dgm:t>
    </dgm:pt>
    <dgm:pt modelId="{1DF6382C-C29F-496B-83DA-6BDB5CDF1EC8}">
      <dgm:prSet/>
      <dgm:spPr/>
      <dgm:t>
        <a:bodyPr/>
        <a:lstStyle/>
        <a:p>
          <a:pPr rtl="0"/>
          <a:r>
            <a:rPr lang="es-MX" b="1" dirty="0" smtClean="0"/>
            <a:t>Robert F. </a:t>
          </a:r>
          <a:r>
            <a:rPr lang="es-MX" b="1" dirty="0" err="1" smtClean="0"/>
            <a:t>Buchele</a:t>
          </a:r>
          <a:r>
            <a:rPr lang="es-MX" dirty="0" smtClean="0"/>
            <a:t> </a:t>
          </a:r>
        </a:p>
        <a:p>
          <a:pPr rtl="0"/>
          <a:r>
            <a:rPr lang="es-MX" dirty="0" smtClean="0"/>
            <a:t>El Proceso de trabajar con y a través  de otras personas a fin de lograr los objetivos de una organización formal.</a:t>
          </a:r>
          <a:endParaRPr lang="es-MX" dirty="0"/>
        </a:p>
      </dgm:t>
    </dgm:pt>
    <dgm:pt modelId="{A14565E6-7F67-4388-9FD7-D2EF921B6737}" type="parTrans" cxnId="{75260BF9-EBA1-4CDA-9443-6E7CFA394212}">
      <dgm:prSet/>
      <dgm:spPr/>
      <dgm:t>
        <a:bodyPr/>
        <a:lstStyle/>
        <a:p>
          <a:endParaRPr lang="es-MX"/>
        </a:p>
      </dgm:t>
    </dgm:pt>
    <dgm:pt modelId="{D42150C9-5E50-48EF-BE24-51C5CFBCD97F}" type="sibTrans" cxnId="{75260BF9-EBA1-4CDA-9443-6E7CFA394212}">
      <dgm:prSet/>
      <dgm:spPr/>
      <dgm:t>
        <a:bodyPr/>
        <a:lstStyle/>
        <a:p>
          <a:endParaRPr lang="es-MX"/>
        </a:p>
      </dgm:t>
    </dgm:pt>
    <dgm:pt modelId="{F1E2E95B-2321-4F34-872F-1BF932D08023}" type="pres">
      <dgm:prSet presAssocID="{FB806FBA-74DE-4C6F-B65E-A6EDD3CA8616}" presName="vert0" presStyleCnt="0">
        <dgm:presLayoutVars>
          <dgm:dir/>
          <dgm:animOne val="branch"/>
          <dgm:animLvl val="lvl"/>
        </dgm:presLayoutVars>
      </dgm:prSet>
      <dgm:spPr/>
      <dgm:t>
        <a:bodyPr/>
        <a:lstStyle/>
        <a:p>
          <a:endParaRPr lang="es-MX"/>
        </a:p>
      </dgm:t>
    </dgm:pt>
    <dgm:pt modelId="{01E75ABA-DEE4-4DC0-906D-68D4071B3F76}" type="pres">
      <dgm:prSet presAssocID="{62381848-AED6-46A6-9D6F-BA0182C567F4}" presName="thickLine" presStyleLbl="alignNode1" presStyleIdx="0" presStyleCnt="2"/>
      <dgm:spPr/>
    </dgm:pt>
    <dgm:pt modelId="{964FECC2-6AF2-499F-B00F-ABCCD0362743}" type="pres">
      <dgm:prSet presAssocID="{62381848-AED6-46A6-9D6F-BA0182C567F4}" presName="horz1" presStyleCnt="0"/>
      <dgm:spPr/>
    </dgm:pt>
    <dgm:pt modelId="{FFA41B74-2D00-4F19-885D-6DB3C84734FE}" type="pres">
      <dgm:prSet presAssocID="{62381848-AED6-46A6-9D6F-BA0182C567F4}" presName="tx1" presStyleLbl="revTx" presStyleIdx="0" presStyleCnt="2"/>
      <dgm:spPr/>
      <dgm:t>
        <a:bodyPr/>
        <a:lstStyle/>
        <a:p>
          <a:endParaRPr lang="es-MX"/>
        </a:p>
      </dgm:t>
    </dgm:pt>
    <dgm:pt modelId="{1B27114E-ED04-43EC-9110-ACF8BBE7BEA4}" type="pres">
      <dgm:prSet presAssocID="{62381848-AED6-46A6-9D6F-BA0182C567F4}" presName="vert1" presStyleCnt="0"/>
      <dgm:spPr/>
    </dgm:pt>
    <dgm:pt modelId="{97F5E2A7-42E8-4C89-8199-78179E7245ED}" type="pres">
      <dgm:prSet presAssocID="{1DF6382C-C29F-496B-83DA-6BDB5CDF1EC8}" presName="thickLine" presStyleLbl="alignNode1" presStyleIdx="1" presStyleCnt="2"/>
      <dgm:spPr/>
    </dgm:pt>
    <dgm:pt modelId="{C74A4A62-97BC-42F9-B53C-8ECB805AADED}" type="pres">
      <dgm:prSet presAssocID="{1DF6382C-C29F-496B-83DA-6BDB5CDF1EC8}" presName="horz1" presStyleCnt="0"/>
      <dgm:spPr/>
    </dgm:pt>
    <dgm:pt modelId="{90D6AB04-C968-4322-BF68-36D976BEC833}" type="pres">
      <dgm:prSet presAssocID="{1DF6382C-C29F-496B-83DA-6BDB5CDF1EC8}" presName="tx1" presStyleLbl="revTx" presStyleIdx="1" presStyleCnt="2"/>
      <dgm:spPr/>
      <dgm:t>
        <a:bodyPr/>
        <a:lstStyle/>
        <a:p>
          <a:endParaRPr lang="es-MX"/>
        </a:p>
      </dgm:t>
    </dgm:pt>
    <dgm:pt modelId="{7B9B1791-B0CA-4E51-A5B8-A9510ABE6B3D}" type="pres">
      <dgm:prSet presAssocID="{1DF6382C-C29F-496B-83DA-6BDB5CDF1EC8}" presName="vert1" presStyleCnt="0"/>
      <dgm:spPr/>
    </dgm:pt>
  </dgm:ptLst>
  <dgm:cxnLst>
    <dgm:cxn modelId="{2CF4F341-A737-4469-87DA-327211C45F04}" type="presOf" srcId="{FB806FBA-74DE-4C6F-B65E-A6EDD3CA8616}" destId="{F1E2E95B-2321-4F34-872F-1BF932D08023}" srcOrd="0" destOrd="0" presId="urn:microsoft.com/office/officeart/2008/layout/LinedList"/>
    <dgm:cxn modelId="{012D49D1-23B7-4DCE-B340-B8D121B74FDD}" srcId="{FB806FBA-74DE-4C6F-B65E-A6EDD3CA8616}" destId="{62381848-AED6-46A6-9D6F-BA0182C567F4}" srcOrd="0" destOrd="0" parTransId="{7844F468-7195-4956-95E0-D248AE79C4B5}" sibTransId="{7A0C5E32-A7DA-490B-8C80-1B9BCF2D9EBB}"/>
    <dgm:cxn modelId="{75260BF9-EBA1-4CDA-9443-6E7CFA394212}" srcId="{FB806FBA-74DE-4C6F-B65E-A6EDD3CA8616}" destId="{1DF6382C-C29F-496B-83DA-6BDB5CDF1EC8}" srcOrd="1" destOrd="0" parTransId="{A14565E6-7F67-4388-9FD7-D2EF921B6737}" sibTransId="{D42150C9-5E50-48EF-BE24-51C5CFBCD97F}"/>
    <dgm:cxn modelId="{12608D81-567C-4E06-A10E-635DAAE07630}" type="presOf" srcId="{1DF6382C-C29F-496B-83DA-6BDB5CDF1EC8}" destId="{90D6AB04-C968-4322-BF68-36D976BEC833}" srcOrd="0" destOrd="0" presId="urn:microsoft.com/office/officeart/2008/layout/LinedList"/>
    <dgm:cxn modelId="{F4A7E0E1-7E1B-4ED9-A9C5-9AA7CD310424}" type="presOf" srcId="{62381848-AED6-46A6-9D6F-BA0182C567F4}" destId="{FFA41B74-2D00-4F19-885D-6DB3C84734FE}" srcOrd="0" destOrd="0" presId="urn:microsoft.com/office/officeart/2008/layout/LinedList"/>
    <dgm:cxn modelId="{9F1FBCC8-3B98-44EF-A95B-4A5ADC85152B}" type="presParOf" srcId="{F1E2E95B-2321-4F34-872F-1BF932D08023}" destId="{01E75ABA-DEE4-4DC0-906D-68D4071B3F76}" srcOrd="0" destOrd="0" presId="urn:microsoft.com/office/officeart/2008/layout/LinedList"/>
    <dgm:cxn modelId="{6EA06956-1774-46BC-9E08-6CAEBEDE37A3}" type="presParOf" srcId="{F1E2E95B-2321-4F34-872F-1BF932D08023}" destId="{964FECC2-6AF2-499F-B00F-ABCCD0362743}" srcOrd="1" destOrd="0" presId="urn:microsoft.com/office/officeart/2008/layout/LinedList"/>
    <dgm:cxn modelId="{6FFB5E66-EBED-4EE1-95D1-65A96391EA08}" type="presParOf" srcId="{964FECC2-6AF2-499F-B00F-ABCCD0362743}" destId="{FFA41B74-2D00-4F19-885D-6DB3C84734FE}" srcOrd="0" destOrd="0" presId="urn:microsoft.com/office/officeart/2008/layout/LinedList"/>
    <dgm:cxn modelId="{1B068733-11FC-4FEA-AAA5-93ED6C9F8A1D}" type="presParOf" srcId="{964FECC2-6AF2-499F-B00F-ABCCD0362743}" destId="{1B27114E-ED04-43EC-9110-ACF8BBE7BEA4}" srcOrd="1" destOrd="0" presId="urn:microsoft.com/office/officeart/2008/layout/LinedList"/>
    <dgm:cxn modelId="{B8B71613-CF60-4928-AF26-42AE9B80B0E8}" type="presParOf" srcId="{F1E2E95B-2321-4F34-872F-1BF932D08023}" destId="{97F5E2A7-42E8-4C89-8199-78179E7245ED}" srcOrd="2" destOrd="0" presId="urn:microsoft.com/office/officeart/2008/layout/LinedList"/>
    <dgm:cxn modelId="{2E605862-3233-460B-A08E-43B7821AC83C}" type="presParOf" srcId="{F1E2E95B-2321-4F34-872F-1BF932D08023}" destId="{C74A4A62-97BC-42F9-B53C-8ECB805AADED}" srcOrd="3" destOrd="0" presId="urn:microsoft.com/office/officeart/2008/layout/LinedList"/>
    <dgm:cxn modelId="{F83C4C11-2C24-4AE0-A8BD-64C87AA3F7B4}" type="presParOf" srcId="{C74A4A62-97BC-42F9-B53C-8ECB805AADED}" destId="{90D6AB04-C968-4322-BF68-36D976BEC833}" srcOrd="0" destOrd="0" presId="urn:microsoft.com/office/officeart/2008/layout/LinedList"/>
    <dgm:cxn modelId="{564DD871-3404-4FBE-B299-E2DBFA2E9FA9}" type="presParOf" srcId="{C74A4A62-97BC-42F9-B53C-8ECB805AADED}" destId="{7B9B1791-B0CA-4E51-A5B8-A9510ABE6B3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74DB49B-7A68-4112-8F7C-7A3EE72BE5CE}"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289015B1-6297-491C-B302-D6C8347FFD35}">
      <dgm:prSet/>
      <dgm:spPr/>
      <dgm:t>
        <a:bodyPr/>
        <a:lstStyle/>
        <a:p>
          <a:pPr rtl="0"/>
          <a:r>
            <a:rPr lang="es-MX" dirty="0" smtClean="0"/>
            <a:t>Cuando una compañía avanza, los administradores de todo tipo de organizaciones —pequeños negocios de propiedad familiar, empresas en rápido crecimiento, organizaciones sin fines lucrativos y las corporaciones multinacionales más importantes del mundo— </a:t>
          </a:r>
          <a:endParaRPr lang="es-MX" dirty="0"/>
        </a:p>
      </dgm:t>
    </dgm:pt>
    <dgm:pt modelId="{54810556-CF24-4041-9DD7-507B9BFA52B3}" type="parTrans" cxnId="{26BE15B4-58AD-479A-B427-0A06F65F07F9}">
      <dgm:prSet/>
      <dgm:spPr/>
      <dgm:t>
        <a:bodyPr/>
        <a:lstStyle/>
        <a:p>
          <a:endParaRPr lang="es-MX"/>
        </a:p>
      </dgm:t>
    </dgm:pt>
    <dgm:pt modelId="{42658F20-831B-4605-9DDF-355E85FBCB3A}" type="sibTrans" cxnId="{26BE15B4-58AD-479A-B427-0A06F65F07F9}">
      <dgm:prSet/>
      <dgm:spPr/>
      <dgm:t>
        <a:bodyPr/>
        <a:lstStyle/>
        <a:p>
          <a:endParaRPr lang="es-MX"/>
        </a:p>
      </dgm:t>
    </dgm:pt>
    <dgm:pt modelId="{900834D8-57D0-4B67-A8F3-56D7ACC4607E}">
      <dgm:prSet/>
      <dgm:spPr/>
      <dgm:t>
        <a:bodyPr/>
        <a:lstStyle/>
        <a:p>
          <a:pPr rtl="0"/>
          <a:r>
            <a:rPr lang="es-MX" smtClean="0"/>
            <a:t>• ¿Cuál es nuestra situación actual?</a:t>
          </a:r>
          <a:endParaRPr lang="es-MX"/>
        </a:p>
      </dgm:t>
    </dgm:pt>
    <dgm:pt modelId="{BBAB9154-8822-47B1-8D67-E354F2C79C53}" type="parTrans" cxnId="{F942546B-CD33-4523-AB3F-381B2945A987}">
      <dgm:prSet/>
      <dgm:spPr/>
      <dgm:t>
        <a:bodyPr/>
        <a:lstStyle/>
        <a:p>
          <a:endParaRPr lang="es-MX"/>
        </a:p>
      </dgm:t>
    </dgm:pt>
    <dgm:pt modelId="{16959921-3F54-46DD-A490-FEE841422E17}" type="sibTrans" cxnId="{F942546B-CD33-4523-AB3F-381B2945A987}">
      <dgm:prSet/>
      <dgm:spPr/>
      <dgm:t>
        <a:bodyPr/>
        <a:lstStyle/>
        <a:p>
          <a:endParaRPr lang="es-MX"/>
        </a:p>
      </dgm:t>
    </dgm:pt>
    <dgm:pt modelId="{108800C5-56B3-4CCB-8F81-C2C90B243632}">
      <dgm:prSet/>
      <dgm:spPr/>
      <dgm:t>
        <a:bodyPr/>
        <a:lstStyle/>
        <a:p>
          <a:pPr rtl="0"/>
          <a:r>
            <a:rPr lang="es-MX" smtClean="0"/>
            <a:t>• ¿Hacia dónde queremos ir?</a:t>
          </a:r>
          <a:endParaRPr lang="es-MX"/>
        </a:p>
      </dgm:t>
    </dgm:pt>
    <dgm:pt modelId="{57F3FCED-133C-4CE8-8CB5-8E0443D9ACD3}" type="parTrans" cxnId="{650BDAAE-30D4-46FE-BA23-952BA02BCC45}">
      <dgm:prSet/>
      <dgm:spPr/>
      <dgm:t>
        <a:bodyPr/>
        <a:lstStyle/>
        <a:p>
          <a:endParaRPr lang="es-MX"/>
        </a:p>
      </dgm:t>
    </dgm:pt>
    <dgm:pt modelId="{F9979158-FCD1-4B60-9BAF-0298A01A0187}" type="sibTrans" cxnId="{650BDAAE-30D4-46FE-BA23-952BA02BCC45}">
      <dgm:prSet/>
      <dgm:spPr/>
      <dgm:t>
        <a:bodyPr/>
        <a:lstStyle/>
        <a:p>
          <a:endParaRPr lang="es-MX"/>
        </a:p>
      </dgm:t>
    </dgm:pt>
    <dgm:pt modelId="{5711AE1C-EC1C-420E-A5F3-A49CF2BF58A5}">
      <dgm:prSet/>
      <dgm:spPr/>
      <dgm:t>
        <a:bodyPr/>
        <a:lstStyle/>
        <a:p>
          <a:pPr rtl="0"/>
          <a:r>
            <a:rPr lang="es-MX" smtClean="0"/>
            <a:t>• ¿Cómo vamos a llegar?</a:t>
          </a:r>
          <a:endParaRPr lang="es-MX"/>
        </a:p>
      </dgm:t>
    </dgm:pt>
    <dgm:pt modelId="{88576864-3847-44F8-AF47-7C98EC9CB6CF}" type="parTrans" cxnId="{675B63BB-0367-4FC2-AB8F-9215880FF4BF}">
      <dgm:prSet/>
      <dgm:spPr/>
      <dgm:t>
        <a:bodyPr/>
        <a:lstStyle/>
        <a:p>
          <a:endParaRPr lang="es-MX"/>
        </a:p>
      </dgm:t>
    </dgm:pt>
    <dgm:pt modelId="{CB88BF70-43CB-4361-B0E1-5FDB0D0B98A8}" type="sibTrans" cxnId="{675B63BB-0367-4FC2-AB8F-9215880FF4BF}">
      <dgm:prSet/>
      <dgm:spPr/>
      <dgm:t>
        <a:bodyPr/>
        <a:lstStyle/>
        <a:p>
          <a:endParaRPr lang="es-MX"/>
        </a:p>
      </dgm:t>
    </dgm:pt>
    <dgm:pt modelId="{FB1C5E22-7B15-40DE-ADDC-DC57F4946ABA}">
      <dgm:prSet/>
      <dgm:spPr/>
      <dgm:t>
        <a:bodyPr/>
        <a:lstStyle/>
        <a:p>
          <a:pPr rtl="0"/>
          <a:r>
            <a:rPr lang="es-MX" dirty="0" smtClean="0"/>
            <a:t>Enfrentan las mismas tres preguntas centrales:</a:t>
          </a:r>
          <a:endParaRPr lang="es-MX" dirty="0"/>
        </a:p>
      </dgm:t>
    </dgm:pt>
    <dgm:pt modelId="{758D5A9F-34D5-4E21-9308-44C18F452420}" type="parTrans" cxnId="{1398DB62-2376-4A3F-AFD6-8FF3693709D4}">
      <dgm:prSet/>
      <dgm:spPr/>
    </dgm:pt>
    <dgm:pt modelId="{3895079F-E8C9-4AB1-893D-B55E958FA90B}" type="sibTrans" cxnId="{1398DB62-2376-4A3F-AFD6-8FF3693709D4}">
      <dgm:prSet/>
      <dgm:spPr/>
    </dgm:pt>
    <dgm:pt modelId="{7EAEC179-DB8B-4B11-8207-D3E265607104}" type="pres">
      <dgm:prSet presAssocID="{B74DB49B-7A68-4112-8F7C-7A3EE72BE5CE}" presName="diagram" presStyleCnt="0">
        <dgm:presLayoutVars>
          <dgm:chPref val="1"/>
          <dgm:dir/>
          <dgm:animOne val="branch"/>
          <dgm:animLvl val="lvl"/>
          <dgm:resizeHandles/>
        </dgm:presLayoutVars>
      </dgm:prSet>
      <dgm:spPr/>
      <dgm:t>
        <a:bodyPr/>
        <a:lstStyle/>
        <a:p>
          <a:endParaRPr lang="es-MX"/>
        </a:p>
      </dgm:t>
    </dgm:pt>
    <dgm:pt modelId="{AC566517-1FD2-4D0E-BD85-8105EC4BE9E1}" type="pres">
      <dgm:prSet presAssocID="{289015B1-6297-491C-B302-D6C8347FFD35}" presName="root" presStyleCnt="0"/>
      <dgm:spPr/>
    </dgm:pt>
    <dgm:pt modelId="{41CDAB97-11E7-44E9-A1B4-C51ED047EA61}" type="pres">
      <dgm:prSet presAssocID="{289015B1-6297-491C-B302-D6C8347FFD35}" presName="rootComposite" presStyleCnt="0"/>
      <dgm:spPr/>
    </dgm:pt>
    <dgm:pt modelId="{0099C8FA-FC5C-4161-8BC4-80378DEF3D21}" type="pres">
      <dgm:prSet presAssocID="{289015B1-6297-491C-B302-D6C8347FFD35}" presName="rootText" presStyleLbl="node1" presStyleIdx="0" presStyleCnt="2" custScaleX="146545" custScaleY="449586"/>
      <dgm:spPr/>
      <dgm:t>
        <a:bodyPr/>
        <a:lstStyle/>
        <a:p>
          <a:endParaRPr lang="es-MX"/>
        </a:p>
      </dgm:t>
    </dgm:pt>
    <dgm:pt modelId="{B4754DE6-29D9-40F9-9209-BD604B973AEB}" type="pres">
      <dgm:prSet presAssocID="{289015B1-6297-491C-B302-D6C8347FFD35}" presName="rootConnector" presStyleLbl="node1" presStyleIdx="0" presStyleCnt="2"/>
      <dgm:spPr/>
      <dgm:t>
        <a:bodyPr/>
        <a:lstStyle/>
        <a:p>
          <a:endParaRPr lang="es-MX"/>
        </a:p>
      </dgm:t>
    </dgm:pt>
    <dgm:pt modelId="{A1BFCA2F-5E57-4971-B7E3-EBA49DE61098}" type="pres">
      <dgm:prSet presAssocID="{289015B1-6297-491C-B302-D6C8347FFD35}" presName="childShape" presStyleCnt="0"/>
      <dgm:spPr/>
    </dgm:pt>
    <dgm:pt modelId="{59877DE7-FAAD-44AD-8ECD-FBACF60F692C}" type="pres">
      <dgm:prSet presAssocID="{FB1C5E22-7B15-40DE-ADDC-DC57F4946ABA}" presName="root" presStyleCnt="0"/>
      <dgm:spPr/>
    </dgm:pt>
    <dgm:pt modelId="{54B1EAB5-7874-492D-9D94-B8687911E292}" type="pres">
      <dgm:prSet presAssocID="{FB1C5E22-7B15-40DE-ADDC-DC57F4946ABA}" presName="rootComposite" presStyleCnt="0"/>
      <dgm:spPr/>
    </dgm:pt>
    <dgm:pt modelId="{87BACFE1-E10E-4EDA-8A65-4C7DC9002A44}" type="pres">
      <dgm:prSet presAssocID="{FB1C5E22-7B15-40DE-ADDC-DC57F4946ABA}" presName="rootText" presStyleLbl="node1" presStyleIdx="1" presStyleCnt="2"/>
      <dgm:spPr/>
      <dgm:t>
        <a:bodyPr/>
        <a:lstStyle/>
        <a:p>
          <a:endParaRPr lang="es-MX"/>
        </a:p>
      </dgm:t>
    </dgm:pt>
    <dgm:pt modelId="{7BA78AFF-610C-4629-A995-D9A4175D2B4F}" type="pres">
      <dgm:prSet presAssocID="{FB1C5E22-7B15-40DE-ADDC-DC57F4946ABA}" presName="rootConnector" presStyleLbl="node1" presStyleIdx="1" presStyleCnt="2"/>
      <dgm:spPr/>
      <dgm:t>
        <a:bodyPr/>
        <a:lstStyle/>
        <a:p>
          <a:endParaRPr lang="es-MX"/>
        </a:p>
      </dgm:t>
    </dgm:pt>
    <dgm:pt modelId="{6C9DEBB4-C920-4489-AC3B-7CAF37679755}" type="pres">
      <dgm:prSet presAssocID="{FB1C5E22-7B15-40DE-ADDC-DC57F4946ABA}" presName="childShape" presStyleCnt="0"/>
      <dgm:spPr/>
    </dgm:pt>
    <dgm:pt modelId="{6B243A87-C39C-4985-BACD-C27F50C1B4EC}" type="pres">
      <dgm:prSet presAssocID="{BBAB9154-8822-47B1-8D67-E354F2C79C53}" presName="Name13" presStyleLbl="parChTrans1D2" presStyleIdx="0" presStyleCnt="3"/>
      <dgm:spPr/>
      <dgm:t>
        <a:bodyPr/>
        <a:lstStyle/>
        <a:p>
          <a:endParaRPr lang="es-MX"/>
        </a:p>
      </dgm:t>
    </dgm:pt>
    <dgm:pt modelId="{12D7E5E5-FEA9-4B27-9B5A-D0DF812D632E}" type="pres">
      <dgm:prSet presAssocID="{900834D8-57D0-4B67-A8F3-56D7ACC4607E}" presName="childText" presStyleLbl="bgAcc1" presStyleIdx="0" presStyleCnt="3">
        <dgm:presLayoutVars>
          <dgm:bulletEnabled val="1"/>
        </dgm:presLayoutVars>
      </dgm:prSet>
      <dgm:spPr/>
      <dgm:t>
        <a:bodyPr/>
        <a:lstStyle/>
        <a:p>
          <a:endParaRPr lang="es-MX"/>
        </a:p>
      </dgm:t>
    </dgm:pt>
    <dgm:pt modelId="{E343E515-4E6D-42D1-B04D-148522B0973C}" type="pres">
      <dgm:prSet presAssocID="{57F3FCED-133C-4CE8-8CB5-8E0443D9ACD3}" presName="Name13" presStyleLbl="parChTrans1D2" presStyleIdx="1" presStyleCnt="3"/>
      <dgm:spPr/>
      <dgm:t>
        <a:bodyPr/>
        <a:lstStyle/>
        <a:p>
          <a:endParaRPr lang="es-MX"/>
        </a:p>
      </dgm:t>
    </dgm:pt>
    <dgm:pt modelId="{5F829CD3-11A2-4DD2-A7B7-83EB7A36C69C}" type="pres">
      <dgm:prSet presAssocID="{108800C5-56B3-4CCB-8F81-C2C90B243632}" presName="childText" presStyleLbl="bgAcc1" presStyleIdx="1" presStyleCnt="3">
        <dgm:presLayoutVars>
          <dgm:bulletEnabled val="1"/>
        </dgm:presLayoutVars>
      </dgm:prSet>
      <dgm:spPr/>
      <dgm:t>
        <a:bodyPr/>
        <a:lstStyle/>
        <a:p>
          <a:endParaRPr lang="es-MX"/>
        </a:p>
      </dgm:t>
    </dgm:pt>
    <dgm:pt modelId="{37DF4AFE-C7E5-45DD-8456-84539A4C5B74}" type="pres">
      <dgm:prSet presAssocID="{88576864-3847-44F8-AF47-7C98EC9CB6CF}" presName="Name13" presStyleLbl="parChTrans1D2" presStyleIdx="2" presStyleCnt="3"/>
      <dgm:spPr/>
      <dgm:t>
        <a:bodyPr/>
        <a:lstStyle/>
        <a:p>
          <a:endParaRPr lang="es-MX"/>
        </a:p>
      </dgm:t>
    </dgm:pt>
    <dgm:pt modelId="{508CA8F1-277D-40B0-88B4-38AB341A6D43}" type="pres">
      <dgm:prSet presAssocID="{5711AE1C-EC1C-420E-A5F3-A49CF2BF58A5}" presName="childText" presStyleLbl="bgAcc1" presStyleIdx="2" presStyleCnt="3">
        <dgm:presLayoutVars>
          <dgm:bulletEnabled val="1"/>
        </dgm:presLayoutVars>
      </dgm:prSet>
      <dgm:spPr/>
      <dgm:t>
        <a:bodyPr/>
        <a:lstStyle/>
        <a:p>
          <a:endParaRPr lang="es-MX"/>
        </a:p>
      </dgm:t>
    </dgm:pt>
  </dgm:ptLst>
  <dgm:cxnLst>
    <dgm:cxn modelId="{B90D5966-0188-44A9-A5BF-EA4245DECC48}" type="presOf" srcId="{289015B1-6297-491C-B302-D6C8347FFD35}" destId="{B4754DE6-29D9-40F9-9209-BD604B973AEB}" srcOrd="1" destOrd="0" presId="urn:microsoft.com/office/officeart/2005/8/layout/hierarchy3"/>
    <dgm:cxn modelId="{675B63BB-0367-4FC2-AB8F-9215880FF4BF}" srcId="{FB1C5E22-7B15-40DE-ADDC-DC57F4946ABA}" destId="{5711AE1C-EC1C-420E-A5F3-A49CF2BF58A5}" srcOrd="2" destOrd="0" parTransId="{88576864-3847-44F8-AF47-7C98EC9CB6CF}" sibTransId="{CB88BF70-43CB-4361-B0E1-5FDB0D0B98A8}"/>
    <dgm:cxn modelId="{F7618CEF-5DF3-4A91-BC39-7449C785A4EA}" type="presOf" srcId="{108800C5-56B3-4CCB-8F81-C2C90B243632}" destId="{5F829CD3-11A2-4DD2-A7B7-83EB7A36C69C}" srcOrd="0" destOrd="0" presId="urn:microsoft.com/office/officeart/2005/8/layout/hierarchy3"/>
    <dgm:cxn modelId="{650BDAAE-30D4-46FE-BA23-952BA02BCC45}" srcId="{FB1C5E22-7B15-40DE-ADDC-DC57F4946ABA}" destId="{108800C5-56B3-4CCB-8F81-C2C90B243632}" srcOrd="1" destOrd="0" parTransId="{57F3FCED-133C-4CE8-8CB5-8E0443D9ACD3}" sibTransId="{F9979158-FCD1-4B60-9BAF-0298A01A0187}"/>
    <dgm:cxn modelId="{D02259D3-B3D2-41DF-87F7-9601D1D18D25}" type="presOf" srcId="{57F3FCED-133C-4CE8-8CB5-8E0443D9ACD3}" destId="{E343E515-4E6D-42D1-B04D-148522B0973C}" srcOrd="0" destOrd="0" presId="urn:microsoft.com/office/officeart/2005/8/layout/hierarchy3"/>
    <dgm:cxn modelId="{70AD3468-38CF-4552-814C-60D83D1CBEA6}" type="presOf" srcId="{5711AE1C-EC1C-420E-A5F3-A49CF2BF58A5}" destId="{508CA8F1-277D-40B0-88B4-38AB341A6D43}" srcOrd="0" destOrd="0" presId="urn:microsoft.com/office/officeart/2005/8/layout/hierarchy3"/>
    <dgm:cxn modelId="{D91D544F-E312-46B5-AFB5-CA5E617993B1}" type="presOf" srcId="{B74DB49B-7A68-4112-8F7C-7A3EE72BE5CE}" destId="{7EAEC179-DB8B-4B11-8207-D3E265607104}" srcOrd="0" destOrd="0" presId="urn:microsoft.com/office/officeart/2005/8/layout/hierarchy3"/>
    <dgm:cxn modelId="{F942546B-CD33-4523-AB3F-381B2945A987}" srcId="{FB1C5E22-7B15-40DE-ADDC-DC57F4946ABA}" destId="{900834D8-57D0-4B67-A8F3-56D7ACC4607E}" srcOrd="0" destOrd="0" parTransId="{BBAB9154-8822-47B1-8D67-E354F2C79C53}" sibTransId="{16959921-3F54-46DD-A490-FEE841422E17}"/>
    <dgm:cxn modelId="{EEFE23A0-7823-49CA-AF78-C7C17FA74E56}" type="presOf" srcId="{88576864-3847-44F8-AF47-7C98EC9CB6CF}" destId="{37DF4AFE-C7E5-45DD-8456-84539A4C5B74}" srcOrd="0" destOrd="0" presId="urn:microsoft.com/office/officeart/2005/8/layout/hierarchy3"/>
    <dgm:cxn modelId="{D07D12C1-2552-46BB-9454-49D302DEA3F0}" type="presOf" srcId="{FB1C5E22-7B15-40DE-ADDC-DC57F4946ABA}" destId="{87BACFE1-E10E-4EDA-8A65-4C7DC9002A44}" srcOrd="0" destOrd="0" presId="urn:microsoft.com/office/officeart/2005/8/layout/hierarchy3"/>
    <dgm:cxn modelId="{72ED0C11-8780-4F68-925E-636B43D3F881}" type="presOf" srcId="{900834D8-57D0-4B67-A8F3-56D7ACC4607E}" destId="{12D7E5E5-FEA9-4B27-9B5A-D0DF812D632E}" srcOrd="0" destOrd="0" presId="urn:microsoft.com/office/officeart/2005/8/layout/hierarchy3"/>
    <dgm:cxn modelId="{1398DB62-2376-4A3F-AFD6-8FF3693709D4}" srcId="{B74DB49B-7A68-4112-8F7C-7A3EE72BE5CE}" destId="{FB1C5E22-7B15-40DE-ADDC-DC57F4946ABA}" srcOrd="1" destOrd="0" parTransId="{758D5A9F-34D5-4E21-9308-44C18F452420}" sibTransId="{3895079F-E8C9-4AB1-893D-B55E958FA90B}"/>
    <dgm:cxn modelId="{D5F9D1D4-89EE-402F-9741-4DEDDB191DCC}" type="presOf" srcId="{289015B1-6297-491C-B302-D6C8347FFD35}" destId="{0099C8FA-FC5C-4161-8BC4-80378DEF3D21}" srcOrd="0" destOrd="0" presId="urn:microsoft.com/office/officeart/2005/8/layout/hierarchy3"/>
    <dgm:cxn modelId="{26BE15B4-58AD-479A-B427-0A06F65F07F9}" srcId="{B74DB49B-7A68-4112-8F7C-7A3EE72BE5CE}" destId="{289015B1-6297-491C-B302-D6C8347FFD35}" srcOrd="0" destOrd="0" parTransId="{54810556-CF24-4041-9DD7-507B9BFA52B3}" sibTransId="{42658F20-831B-4605-9DDF-355E85FBCB3A}"/>
    <dgm:cxn modelId="{CE2A96B9-39C7-4AC1-A31D-16DBC32A8EBC}" type="presOf" srcId="{FB1C5E22-7B15-40DE-ADDC-DC57F4946ABA}" destId="{7BA78AFF-610C-4629-A995-D9A4175D2B4F}" srcOrd="1" destOrd="0" presId="urn:microsoft.com/office/officeart/2005/8/layout/hierarchy3"/>
    <dgm:cxn modelId="{AE7ED0E2-D5A3-42E4-8885-DA26874309EE}" type="presOf" srcId="{BBAB9154-8822-47B1-8D67-E354F2C79C53}" destId="{6B243A87-C39C-4985-BACD-C27F50C1B4EC}" srcOrd="0" destOrd="0" presId="urn:microsoft.com/office/officeart/2005/8/layout/hierarchy3"/>
    <dgm:cxn modelId="{B7FC35B0-EF8F-448D-896F-4193CE977A7B}" type="presParOf" srcId="{7EAEC179-DB8B-4B11-8207-D3E265607104}" destId="{AC566517-1FD2-4D0E-BD85-8105EC4BE9E1}" srcOrd="0" destOrd="0" presId="urn:microsoft.com/office/officeart/2005/8/layout/hierarchy3"/>
    <dgm:cxn modelId="{A32B5F02-312C-4F2B-9204-588F63BD753F}" type="presParOf" srcId="{AC566517-1FD2-4D0E-BD85-8105EC4BE9E1}" destId="{41CDAB97-11E7-44E9-A1B4-C51ED047EA61}" srcOrd="0" destOrd="0" presId="urn:microsoft.com/office/officeart/2005/8/layout/hierarchy3"/>
    <dgm:cxn modelId="{7DF05002-30F0-42C0-9AE2-7D85D20430FB}" type="presParOf" srcId="{41CDAB97-11E7-44E9-A1B4-C51ED047EA61}" destId="{0099C8FA-FC5C-4161-8BC4-80378DEF3D21}" srcOrd="0" destOrd="0" presId="urn:microsoft.com/office/officeart/2005/8/layout/hierarchy3"/>
    <dgm:cxn modelId="{43FA93A3-322A-4A9C-B5E4-9072F478653A}" type="presParOf" srcId="{41CDAB97-11E7-44E9-A1B4-C51ED047EA61}" destId="{B4754DE6-29D9-40F9-9209-BD604B973AEB}" srcOrd="1" destOrd="0" presId="urn:microsoft.com/office/officeart/2005/8/layout/hierarchy3"/>
    <dgm:cxn modelId="{42E8D892-D295-4F48-BCE0-EA211DE9FEDB}" type="presParOf" srcId="{AC566517-1FD2-4D0E-BD85-8105EC4BE9E1}" destId="{A1BFCA2F-5E57-4971-B7E3-EBA49DE61098}" srcOrd="1" destOrd="0" presId="urn:microsoft.com/office/officeart/2005/8/layout/hierarchy3"/>
    <dgm:cxn modelId="{0A434D96-1639-483D-AA7C-207983B58299}" type="presParOf" srcId="{7EAEC179-DB8B-4B11-8207-D3E265607104}" destId="{59877DE7-FAAD-44AD-8ECD-FBACF60F692C}" srcOrd="1" destOrd="0" presId="urn:microsoft.com/office/officeart/2005/8/layout/hierarchy3"/>
    <dgm:cxn modelId="{9F5383F6-C9AD-492B-8622-15FB43F8A311}" type="presParOf" srcId="{59877DE7-FAAD-44AD-8ECD-FBACF60F692C}" destId="{54B1EAB5-7874-492D-9D94-B8687911E292}" srcOrd="0" destOrd="0" presId="urn:microsoft.com/office/officeart/2005/8/layout/hierarchy3"/>
    <dgm:cxn modelId="{8DBC506A-47BF-4117-8F68-4952F4D78C1E}" type="presParOf" srcId="{54B1EAB5-7874-492D-9D94-B8687911E292}" destId="{87BACFE1-E10E-4EDA-8A65-4C7DC9002A44}" srcOrd="0" destOrd="0" presId="urn:microsoft.com/office/officeart/2005/8/layout/hierarchy3"/>
    <dgm:cxn modelId="{40310144-B232-4850-A493-B2B2112D6708}" type="presParOf" srcId="{54B1EAB5-7874-492D-9D94-B8687911E292}" destId="{7BA78AFF-610C-4629-A995-D9A4175D2B4F}" srcOrd="1" destOrd="0" presId="urn:microsoft.com/office/officeart/2005/8/layout/hierarchy3"/>
    <dgm:cxn modelId="{02E7F7C6-5C6E-4B69-A7EF-CBF4190354FA}" type="presParOf" srcId="{59877DE7-FAAD-44AD-8ECD-FBACF60F692C}" destId="{6C9DEBB4-C920-4489-AC3B-7CAF37679755}" srcOrd="1" destOrd="0" presId="urn:microsoft.com/office/officeart/2005/8/layout/hierarchy3"/>
    <dgm:cxn modelId="{9BCCD07F-4867-497A-BA4A-D33EF863CFF4}" type="presParOf" srcId="{6C9DEBB4-C920-4489-AC3B-7CAF37679755}" destId="{6B243A87-C39C-4985-BACD-C27F50C1B4EC}" srcOrd="0" destOrd="0" presId="urn:microsoft.com/office/officeart/2005/8/layout/hierarchy3"/>
    <dgm:cxn modelId="{3852FED1-8B3C-42A5-9485-93B803B49984}" type="presParOf" srcId="{6C9DEBB4-C920-4489-AC3B-7CAF37679755}" destId="{12D7E5E5-FEA9-4B27-9B5A-D0DF812D632E}" srcOrd="1" destOrd="0" presId="urn:microsoft.com/office/officeart/2005/8/layout/hierarchy3"/>
    <dgm:cxn modelId="{5FAFB2BA-79F2-4DA5-9522-6A9C5FEC7870}" type="presParOf" srcId="{6C9DEBB4-C920-4489-AC3B-7CAF37679755}" destId="{E343E515-4E6D-42D1-B04D-148522B0973C}" srcOrd="2" destOrd="0" presId="urn:microsoft.com/office/officeart/2005/8/layout/hierarchy3"/>
    <dgm:cxn modelId="{8882D0A3-A826-4891-B56A-7041472D4A17}" type="presParOf" srcId="{6C9DEBB4-C920-4489-AC3B-7CAF37679755}" destId="{5F829CD3-11A2-4DD2-A7B7-83EB7A36C69C}" srcOrd="3" destOrd="0" presId="urn:microsoft.com/office/officeart/2005/8/layout/hierarchy3"/>
    <dgm:cxn modelId="{4DE46232-44C7-498E-9A59-6C17BB96A9E9}" type="presParOf" srcId="{6C9DEBB4-C920-4489-AC3B-7CAF37679755}" destId="{37DF4AFE-C7E5-45DD-8456-84539A4C5B74}" srcOrd="4" destOrd="0" presId="urn:microsoft.com/office/officeart/2005/8/layout/hierarchy3"/>
    <dgm:cxn modelId="{B681ECEC-BE6E-45D2-9AA0-18ABD8265051}" type="presParOf" srcId="{6C9DEBB4-C920-4489-AC3B-7CAF37679755}" destId="{508CA8F1-277D-40B0-88B4-38AB341A6D43}"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279B0D1-8977-4DDD-9F08-72B7F12EF214}"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3668EE4D-38A0-4C0F-8CAC-717A9F9A9D6C}">
      <dgm:prSet/>
      <dgm:spPr/>
      <dgm:t>
        <a:bodyPr/>
        <a:lstStyle/>
        <a:p>
          <a:pPr rtl="0"/>
          <a:r>
            <a:rPr lang="es-MX" dirty="0" smtClean="0"/>
            <a:t>Es la pregunta mas difícil por que obliga a los administradores a formular y ejecutar una estrategia que lleve a la compañía en la dirección deseada.</a:t>
          </a:r>
          <a:endParaRPr lang="es-MX" dirty="0"/>
        </a:p>
      </dgm:t>
    </dgm:pt>
    <dgm:pt modelId="{ED8A7E86-AC29-4610-B9C4-AF2C3DFB2D5F}" type="parTrans" cxnId="{226E5B2F-70E4-4331-AC3B-51FB12A1D145}">
      <dgm:prSet/>
      <dgm:spPr/>
      <dgm:t>
        <a:bodyPr/>
        <a:lstStyle/>
        <a:p>
          <a:endParaRPr lang="es-MX"/>
        </a:p>
      </dgm:t>
    </dgm:pt>
    <dgm:pt modelId="{6BD354B3-614C-423C-91F4-3C8109DF61F7}" type="sibTrans" cxnId="{226E5B2F-70E4-4331-AC3B-51FB12A1D145}">
      <dgm:prSet/>
      <dgm:spPr/>
      <dgm:t>
        <a:bodyPr/>
        <a:lstStyle/>
        <a:p>
          <a:endParaRPr lang="es-MX"/>
        </a:p>
      </dgm:t>
    </dgm:pt>
    <dgm:pt modelId="{074AAEAA-6D3C-4333-A838-077834FC644A}">
      <dgm:prSet/>
      <dgm:spPr/>
      <dgm:t>
        <a:bodyPr/>
        <a:lstStyle/>
        <a:p>
          <a:pPr rtl="0"/>
          <a:r>
            <a:rPr lang="es-MX" dirty="0" smtClean="0"/>
            <a:t>Encontrar respuestas claras a la pregunta ¿Cómo vamos a llegar? es la esencia de la administración estratégica. </a:t>
          </a:r>
          <a:endParaRPr lang="es-MX" dirty="0"/>
        </a:p>
      </dgm:t>
    </dgm:pt>
    <dgm:pt modelId="{1BA3BCA4-A3A7-4408-B473-78C11D0018E2}" type="parTrans" cxnId="{D561E145-A80D-4280-917A-FD354CC8102A}">
      <dgm:prSet/>
      <dgm:spPr/>
      <dgm:t>
        <a:bodyPr/>
        <a:lstStyle/>
        <a:p>
          <a:endParaRPr lang="es-MX"/>
        </a:p>
      </dgm:t>
    </dgm:pt>
    <dgm:pt modelId="{6F51D65B-C504-4C0F-BAEE-3148E9C12B12}" type="sibTrans" cxnId="{D561E145-A80D-4280-917A-FD354CC8102A}">
      <dgm:prSet/>
      <dgm:spPr/>
      <dgm:t>
        <a:bodyPr/>
        <a:lstStyle/>
        <a:p>
          <a:endParaRPr lang="es-MX"/>
        </a:p>
      </dgm:t>
    </dgm:pt>
    <dgm:pt modelId="{8B8DE95C-BF86-4018-B0B5-151272EFF280}" type="pres">
      <dgm:prSet presAssocID="{8279B0D1-8977-4DDD-9F08-72B7F12EF214}" presName="compositeShape" presStyleCnt="0">
        <dgm:presLayoutVars>
          <dgm:chMax val="7"/>
          <dgm:dir/>
          <dgm:resizeHandles val="exact"/>
        </dgm:presLayoutVars>
      </dgm:prSet>
      <dgm:spPr/>
      <dgm:t>
        <a:bodyPr/>
        <a:lstStyle/>
        <a:p>
          <a:endParaRPr lang="es-MX"/>
        </a:p>
      </dgm:t>
    </dgm:pt>
    <dgm:pt modelId="{491C48E4-FB89-4E16-B418-0DDAFAE0A98C}" type="pres">
      <dgm:prSet presAssocID="{3668EE4D-38A0-4C0F-8CAC-717A9F9A9D6C}" presName="circ1" presStyleLbl="vennNode1" presStyleIdx="0" presStyleCnt="2"/>
      <dgm:spPr/>
      <dgm:t>
        <a:bodyPr/>
        <a:lstStyle/>
        <a:p>
          <a:endParaRPr lang="es-MX"/>
        </a:p>
      </dgm:t>
    </dgm:pt>
    <dgm:pt modelId="{FE1D88CA-9228-47D6-BC30-9B1ED56523B7}" type="pres">
      <dgm:prSet presAssocID="{3668EE4D-38A0-4C0F-8CAC-717A9F9A9D6C}" presName="circ1Tx" presStyleLbl="revTx" presStyleIdx="0" presStyleCnt="0">
        <dgm:presLayoutVars>
          <dgm:chMax val="0"/>
          <dgm:chPref val="0"/>
          <dgm:bulletEnabled val="1"/>
        </dgm:presLayoutVars>
      </dgm:prSet>
      <dgm:spPr/>
      <dgm:t>
        <a:bodyPr/>
        <a:lstStyle/>
        <a:p>
          <a:endParaRPr lang="es-MX"/>
        </a:p>
      </dgm:t>
    </dgm:pt>
    <dgm:pt modelId="{1FFD1FAA-C994-4B6C-A271-04037F3C28AF}" type="pres">
      <dgm:prSet presAssocID="{074AAEAA-6D3C-4333-A838-077834FC644A}" presName="circ2" presStyleLbl="vennNode1" presStyleIdx="1" presStyleCnt="2"/>
      <dgm:spPr/>
      <dgm:t>
        <a:bodyPr/>
        <a:lstStyle/>
        <a:p>
          <a:endParaRPr lang="es-MX"/>
        </a:p>
      </dgm:t>
    </dgm:pt>
    <dgm:pt modelId="{2B26316B-1DC1-44D1-AC87-90B9D24483FF}" type="pres">
      <dgm:prSet presAssocID="{074AAEAA-6D3C-4333-A838-077834FC644A}" presName="circ2Tx" presStyleLbl="revTx" presStyleIdx="0" presStyleCnt="0">
        <dgm:presLayoutVars>
          <dgm:chMax val="0"/>
          <dgm:chPref val="0"/>
          <dgm:bulletEnabled val="1"/>
        </dgm:presLayoutVars>
      </dgm:prSet>
      <dgm:spPr/>
      <dgm:t>
        <a:bodyPr/>
        <a:lstStyle/>
        <a:p>
          <a:endParaRPr lang="es-MX"/>
        </a:p>
      </dgm:t>
    </dgm:pt>
  </dgm:ptLst>
  <dgm:cxnLst>
    <dgm:cxn modelId="{226E5B2F-70E4-4331-AC3B-51FB12A1D145}" srcId="{8279B0D1-8977-4DDD-9F08-72B7F12EF214}" destId="{3668EE4D-38A0-4C0F-8CAC-717A9F9A9D6C}" srcOrd="0" destOrd="0" parTransId="{ED8A7E86-AC29-4610-B9C4-AF2C3DFB2D5F}" sibTransId="{6BD354B3-614C-423C-91F4-3C8109DF61F7}"/>
    <dgm:cxn modelId="{F96E5F6E-EAF9-461D-BAC3-D18F3CDD766E}" type="presOf" srcId="{8279B0D1-8977-4DDD-9F08-72B7F12EF214}" destId="{8B8DE95C-BF86-4018-B0B5-151272EFF280}" srcOrd="0" destOrd="0" presId="urn:microsoft.com/office/officeart/2005/8/layout/venn1"/>
    <dgm:cxn modelId="{76486A39-4BCE-4987-ACE5-C1E567BEB386}" type="presOf" srcId="{074AAEAA-6D3C-4333-A838-077834FC644A}" destId="{1FFD1FAA-C994-4B6C-A271-04037F3C28AF}" srcOrd="0" destOrd="0" presId="urn:microsoft.com/office/officeart/2005/8/layout/venn1"/>
    <dgm:cxn modelId="{2A546DFD-A832-448B-A134-2156A78A69A5}" type="presOf" srcId="{074AAEAA-6D3C-4333-A838-077834FC644A}" destId="{2B26316B-1DC1-44D1-AC87-90B9D24483FF}" srcOrd="1" destOrd="0" presId="urn:microsoft.com/office/officeart/2005/8/layout/venn1"/>
    <dgm:cxn modelId="{D561E145-A80D-4280-917A-FD354CC8102A}" srcId="{8279B0D1-8977-4DDD-9F08-72B7F12EF214}" destId="{074AAEAA-6D3C-4333-A838-077834FC644A}" srcOrd="1" destOrd="0" parTransId="{1BA3BCA4-A3A7-4408-B473-78C11D0018E2}" sibTransId="{6F51D65B-C504-4C0F-BAEE-3148E9C12B12}"/>
    <dgm:cxn modelId="{65EA523D-478C-4EAF-A918-323695D93F30}" type="presOf" srcId="{3668EE4D-38A0-4C0F-8CAC-717A9F9A9D6C}" destId="{491C48E4-FB89-4E16-B418-0DDAFAE0A98C}" srcOrd="0" destOrd="0" presId="urn:microsoft.com/office/officeart/2005/8/layout/venn1"/>
    <dgm:cxn modelId="{A0A56C9B-EB51-4BBF-A412-FDE6AEE6F605}" type="presOf" srcId="{3668EE4D-38A0-4C0F-8CAC-717A9F9A9D6C}" destId="{FE1D88CA-9228-47D6-BC30-9B1ED56523B7}" srcOrd="1" destOrd="0" presId="urn:microsoft.com/office/officeart/2005/8/layout/venn1"/>
    <dgm:cxn modelId="{62F66764-2D58-435D-8F5C-C370F5A5C958}" type="presParOf" srcId="{8B8DE95C-BF86-4018-B0B5-151272EFF280}" destId="{491C48E4-FB89-4E16-B418-0DDAFAE0A98C}" srcOrd="0" destOrd="0" presId="urn:microsoft.com/office/officeart/2005/8/layout/venn1"/>
    <dgm:cxn modelId="{08870162-0834-4F62-88E7-0CBE197FE031}" type="presParOf" srcId="{8B8DE95C-BF86-4018-B0B5-151272EFF280}" destId="{FE1D88CA-9228-47D6-BC30-9B1ED56523B7}" srcOrd="1" destOrd="0" presId="urn:microsoft.com/office/officeart/2005/8/layout/venn1"/>
    <dgm:cxn modelId="{483E5E6D-84E2-4E8A-BADF-0A8218FC146F}" type="presParOf" srcId="{8B8DE95C-BF86-4018-B0B5-151272EFF280}" destId="{1FFD1FAA-C994-4B6C-A271-04037F3C28AF}" srcOrd="2" destOrd="0" presId="urn:microsoft.com/office/officeart/2005/8/layout/venn1"/>
    <dgm:cxn modelId="{CC76FCC3-8155-46CA-984D-EF3E77B3DC4E}" type="presParOf" srcId="{8B8DE95C-BF86-4018-B0B5-151272EFF280}" destId="{2B26316B-1DC1-44D1-AC87-90B9D24483FF}"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F88A4AB-BD4E-4933-924B-3981C89047D4}" type="doc">
      <dgm:prSet loTypeId="urn:microsoft.com/office/officeart/2005/8/layout/hList6" loCatId="list" qsTypeId="urn:microsoft.com/office/officeart/2005/8/quickstyle/simple1" qsCatId="simple" csTypeId="urn:microsoft.com/office/officeart/2005/8/colors/accent1_2" csCatId="accent1"/>
      <dgm:spPr/>
      <dgm:t>
        <a:bodyPr/>
        <a:lstStyle/>
        <a:p>
          <a:endParaRPr lang="es-MX"/>
        </a:p>
      </dgm:t>
    </dgm:pt>
    <dgm:pt modelId="{184B7E15-7082-4122-A093-073915DB1479}">
      <dgm:prSet/>
      <dgm:spPr/>
      <dgm:t>
        <a:bodyPr/>
        <a:lstStyle/>
        <a:p>
          <a:pPr rtl="0"/>
          <a:r>
            <a:rPr lang="es-MX" smtClean="0"/>
            <a:t>La palabra estrategia deriva del latín strategĭa, que a su vez procede de dos términos griegos: stratos (“ejército”) y agein (“conductor”, “guía”). Por lo tanto, el significado primario de estrategia es el arte de dirigir las operaciones militares. </a:t>
          </a:r>
          <a:endParaRPr lang="es-MX"/>
        </a:p>
      </dgm:t>
    </dgm:pt>
    <dgm:pt modelId="{40331A5C-2AED-4818-89DA-24EF8C00FF1D}" type="parTrans" cxnId="{A6881EA4-3FD2-48A4-8B19-3670E7A563EC}">
      <dgm:prSet/>
      <dgm:spPr/>
      <dgm:t>
        <a:bodyPr/>
        <a:lstStyle/>
        <a:p>
          <a:endParaRPr lang="es-MX"/>
        </a:p>
      </dgm:t>
    </dgm:pt>
    <dgm:pt modelId="{95B22553-A20B-4D0E-A4B4-5DF7EA4BA25D}" type="sibTrans" cxnId="{A6881EA4-3FD2-48A4-8B19-3670E7A563EC}">
      <dgm:prSet/>
      <dgm:spPr/>
      <dgm:t>
        <a:bodyPr/>
        <a:lstStyle/>
        <a:p>
          <a:endParaRPr lang="es-MX"/>
        </a:p>
      </dgm:t>
    </dgm:pt>
    <dgm:pt modelId="{B3B83D9F-A804-47A1-9D1E-1FB09A81F839}">
      <dgm:prSet/>
      <dgm:spPr/>
      <dgm:t>
        <a:bodyPr/>
        <a:lstStyle/>
        <a:p>
          <a:pPr rtl="0"/>
          <a:r>
            <a:rPr lang="es-MX" smtClean="0"/>
            <a:t>Estrategia es un plan para dirigir un asunto. Una estrategia se compone de una serie de acciones planificadas que ayudan a tomar decisiones y aconseguir los mejores resultados posibles. La estrategia está orientada a alcanzar un objetivo siguiendo una pauta de actuación.</a:t>
          </a:r>
          <a:endParaRPr lang="es-MX"/>
        </a:p>
      </dgm:t>
    </dgm:pt>
    <dgm:pt modelId="{79958578-0E9D-4424-833D-14B764C0E1F0}" type="parTrans" cxnId="{6A63CA7D-B5BD-478E-8E3E-A66978E2C7B4}">
      <dgm:prSet/>
      <dgm:spPr/>
      <dgm:t>
        <a:bodyPr/>
        <a:lstStyle/>
        <a:p>
          <a:endParaRPr lang="es-MX"/>
        </a:p>
      </dgm:t>
    </dgm:pt>
    <dgm:pt modelId="{AED17D9A-6020-4BA8-B303-F09F43993670}" type="sibTrans" cxnId="{6A63CA7D-B5BD-478E-8E3E-A66978E2C7B4}">
      <dgm:prSet/>
      <dgm:spPr/>
      <dgm:t>
        <a:bodyPr/>
        <a:lstStyle/>
        <a:p>
          <a:endParaRPr lang="es-MX"/>
        </a:p>
      </dgm:t>
    </dgm:pt>
    <dgm:pt modelId="{2BAED61C-3FCB-469D-89C2-C11825CF8EB3}" type="pres">
      <dgm:prSet presAssocID="{0F88A4AB-BD4E-4933-924B-3981C89047D4}" presName="Name0" presStyleCnt="0">
        <dgm:presLayoutVars>
          <dgm:dir/>
          <dgm:resizeHandles val="exact"/>
        </dgm:presLayoutVars>
      </dgm:prSet>
      <dgm:spPr/>
      <dgm:t>
        <a:bodyPr/>
        <a:lstStyle/>
        <a:p>
          <a:endParaRPr lang="es-MX"/>
        </a:p>
      </dgm:t>
    </dgm:pt>
    <dgm:pt modelId="{46E86F92-0A9A-45BD-9D2A-E350CCCFCAA8}" type="pres">
      <dgm:prSet presAssocID="{184B7E15-7082-4122-A093-073915DB1479}" presName="node" presStyleLbl="node1" presStyleIdx="0" presStyleCnt="2">
        <dgm:presLayoutVars>
          <dgm:bulletEnabled val="1"/>
        </dgm:presLayoutVars>
      </dgm:prSet>
      <dgm:spPr/>
      <dgm:t>
        <a:bodyPr/>
        <a:lstStyle/>
        <a:p>
          <a:endParaRPr lang="es-MX"/>
        </a:p>
      </dgm:t>
    </dgm:pt>
    <dgm:pt modelId="{70261B81-DDF1-477D-94EE-93E5C3F78D51}" type="pres">
      <dgm:prSet presAssocID="{95B22553-A20B-4D0E-A4B4-5DF7EA4BA25D}" presName="sibTrans" presStyleCnt="0"/>
      <dgm:spPr/>
    </dgm:pt>
    <dgm:pt modelId="{37CD39EF-1685-4846-979D-74EF9F4B2F20}" type="pres">
      <dgm:prSet presAssocID="{B3B83D9F-A804-47A1-9D1E-1FB09A81F839}" presName="node" presStyleLbl="node1" presStyleIdx="1" presStyleCnt="2">
        <dgm:presLayoutVars>
          <dgm:bulletEnabled val="1"/>
        </dgm:presLayoutVars>
      </dgm:prSet>
      <dgm:spPr/>
      <dgm:t>
        <a:bodyPr/>
        <a:lstStyle/>
        <a:p>
          <a:endParaRPr lang="es-MX"/>
        </a:p>
      </dgm:t>
    </dgm:pt>
  </dgm:ptLst>
  <dgm:cxnLst>
    <dgm:cxn modelId="{A6881EA4-3FD2-48A4-8B19-3670E7A563EC}" srcId="{0F88A4AB-BD4E-4933-924B-3981C89047D4}" destId="{184B7E15-7082-4122-A093-073915DB1479}" srcOrd="0" destOrd="0" parTransId="{40331A5C-2AED-4818-89DA-24EF8C00FF1D}" sibTransId="{95B22553-A20B-4D0E-A4B4-5DF7EA4BA25D}"/>
    <dgm:cxn modelId="{402D46C5-EA90-4C60-8796-2DECA761D436}" type="presOf" srcId="{184B7E15-7082-4122-A093-073915DB1479}" destId="{46E86F92-0A9A-45BD-9D2A-E350CCCFCAA8}" srcOrd="0" destOrd="0" presId="urn:microsoft.com/office/officeart/2005/8/layout/hList6"/>
    <dgm:cxn modelId="{E6192F96-A316-46D5-B292-9CAA153CB572}" type="presOf" srcId="{B3B83D9F-A804-47A1-9D1E-1FB09A81F839}" destId="{37CD39EF-1685-4846-979D-74EF9F4B2F20}" srcOrd="0" destOrd="0" presId="urn:microsoft.com/office/officeart/2005/8/layout/hList6"/>
    <dgm:cxn modelId="{013AFE34-2AA0-40D1-B8F7-137C1D8109C3}" type="presOf" srcId="{0F88A4AB-BD4E-4933-924B-3981C89047D4}" destId="{2BAED61C-3FCB-469D-89C2-C11825CF8EB3}" srcOrd="0" destOrd="0" presId="urn:microsoft.com/office/officeart/2005/8/layout/hList6"/>
    <dgm:cxn modelId="{6A63CA7D-B5BD-478E-8E3E-A66978E2C7B4}" srcId="{0F88A4AB-BD4E-4933-924B-3981C89047D4}" destId="{B3B83D9F-A804-47A1-9D1E-1FB09A81F839}" srcOrd="1" destOrd="0" parTransId="{79958578-0E9D-4424-833D-14B764C0E1F0}" sibTransId="{AED17D9A-6020-4BA8-B303-F09F43993670}"/>
    <dgm:cxn modelId="{EC851DA8-0F82-475E-ADDF-28DFD0393999}" type="presParOf" srcId="{2BAED61C-3FCB-469D-89C2-C11825CF8EB3}" destId="{46E86F92-0A9A-45BD-9D2A-E350CCCFCAA8}" srcOrd="0" destOrd="0" presId="urn:microsoft.com/office/officeart/2005/8/layout/hList6"/>
    <dgm:cxn modelId="{7A9B4FA8-D1F3-4AEF-92D0-2C93D5C5EC08}" type="presParOf" srcId="{2BAED61C-3FCB-469D-89C2-C11825CF8EB3}" destId="{70261B81-DDF1-477D-94EE-93E5C3F78D51}" srcOrd="1" destOrd="0" presId="urn:microsoft.com/office/officeart/2005/8/layout/hList6"/>
    <dgm:cxn modelId="{1F6E0C50-DD66-4D2B-AC8D-29C95C0A7C4F}" type="presParOf" srcId="{2BAED61C-3FCB-469D-89C2-C11825CF8EB3}" destId="{37CD39EF-1685-4846-979D-74EF9F4B2F20}"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6CEBC-FE21-43A0-8954-6225D0AFF88B}">
      <dsp:nvSpPr>
        <dsp:cNvPr id="0" name=""/>
        <dsp:cNvSpPr/>
      </dsp:nvSpPr>
      <dsp:spPr>
        <a:xfrm>
          <a:off x="1268729" y="0"/>
          <a:ext cx="7189470" cy="1222375"/>
        </a:xfrm>
        <a:prstGeom prst="rightArrow">
          <a:avLst/>
        </a:prstGeom>
        <a:gradFill rotWithShape="0">
          <a:gsLst>
            <a:gs pos="0">
              <a:srgbClr val="FF388C">
                <a:tint val="40000"/>
                <a:hueOff val="0"/>
                <a:satOff val="0"/>
                <a:lumOff val="0"/>
                <a:alphaOff val="0"/>
                <a:tint val="60000"/>
                <a:satMod val="160000"/>
              </a:srgbClr>
            </a:gs>
            <a:gs pos="46000">
              <a:srgbClr val="FF388C">
                <a:tint val="40000"/>
                <a:hueOff val="0"/>
                <a:satOff val="0"/>
                <a:lumOff val="0"/>
                <a:alphaOff val="0"/>
                <a:tint val="86000"/>
                <a:satMod val="160000"/>
              </a:srgbClr>
            </a:gs>
            <a:gs pos="100000">
              <a:srgbClr val="FF388C">
                <a:tint val="40000"/>
                <a:hueOff val="0"/>
                <a:satOff val="0"/>
                <a:lumOff val="0"/>
                <a:alphaOff val="0"/>
                <a:shade val="40000"/>
                <a:satMod val="160000"/>
              </a:srgbClr>
            </a:gs>
          </a:gsLst>
          <a:path path="circle">
            <a:fillToRect l="50000" t="155000" r="50000" b="-55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F503BF5-7D37-420E-BF16-FAB378A4AD5E}">
      <dsp:nvSpPr>
        <dsp:cNvPr id="0" name=""/>
        <dsp:cNvSpPr/>
      </dsp:nvSpPr>
      <dsp:spPr>
        <a:xfrm>
          <a:off x="1205970" y="0"/>
          <a:ext cx="7252229" cy="1222375"/>
        </a:xfrm>
        <a:prstGeom prst="roundRect">
          <a:avLst/>
        </a:prstGeom>
        <a:solidFill>
          <a:schemeClr val="accent2">
            <a:lumMod val="40000"/>
            <a:lumOff val="60000"/>
          </a:schemeClr>
        </a:soli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baseline="0" dirty="0" smtClean="0">
              <a:solidFill>
                <a:sysClr val="window" lastClr="FFFFFF"/>
              </a:solidFill>
              <a:latin typeface="Century Gothic"/>
              <a:ea typeface="+mn-ea"/>
              <a:cs typeface="+mn-cs"/>
            </a:rPr>
            <a:t>Tema: CONCEPTOS DE LA ADMINISTRACIÓN ESTRATÉGICA</a:t>
          </a:r>
          <a:endParaRPr lang="es-MX" sz="3200" kern="1200" baseline="0" dirty="0">
            <a:solidFill>
              <a:sysClr val="window" lastClr="FFFFFF"/>
            </a:solidFill>
            <a:latin typeface="Century Gothic"/>
            <a:ea typeface="+mn-ea"/>
            <a:cs typeface="+mn-cs"/>
          </a:endParaRPr>
        </a:p>
      </dsp:txBody>
      <dsp:txXfrm>
        <a:off x="1265641" y="59671"/>
        <a:ext cx="7132887" cy="110303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61D72-D4B8-439C-9897-D51B3C0AA25D}">
      <dsp:nvSpPr>
        <dsp:cNvPr id="0" name=""/>
        <dsp:cNvSpPr/>
      </dsp:nvSpPr>
      <dsp:spPr>
        <a:xfrm>
          <a:off x="2602664" y="0"/>
          <a:ext cx="4240251" cy="424025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r>
            <a:rPr lang="es-MX" sz="2600" kern="1200" smtClean="0"/>
            <a:t>Una estrategia comprende una serie de tácticas que son medidas más concretas para conseguir uno o varios objetivos.</a:t>
          </a:r>
          <a:endParaRPr lang="es-MX" sz="2600" kern="1200"/>
        </a:p>
      </dsp:txBody>
      <dsp:txXfrm>
        <a:off x="3223634" y="620970"/>
        <a:ext cx="2998311" cy="299831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8098DE-0104-4589-95A4-25B56FF3B125}">
      <dsp:nvSpPr>
        <dsp:cNvPr id="0" name=""/>
        <dsp:cNvSpPr/>
      </dsp:nvSpPr>
      <dsp:spPr>
        <a:xfrm>
          <a:off x="1020787" y="23767"/>
          <a:ext cx="4345272" cy="4345272"/>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smtClean="0"/>
            <a:t>Una estrategia es el conjunto de acciones que se implementarán en un contexto determinado con el objetivo de lograr el fin propuesto.</a:t>
          </a:r>
          <a:endParaRPr lang="es-MX" sz="2300" kern="1200"/>
        </a:p>
      </dsp:txBody>
      <dsp:txXfrm>
        <a:off x="1627559" y="536168"/>
        <a:ext cx="2505382" cy="3320470"/>
      </dsp:txXfrm>
    </dsp:sp>
    <dsp:sp modelId="{D11A6919-ED4D-48BC-825F-28B0C1629F4A}">
      <dsp:nvSpPr>
        <dsp:cNvPr id="0" name=""/>
        <dsp:cNvSpPr/>
      </dsp:nvSpPr>
      <dsp:spPr>
        <a:xfrm>
          <a:off x="6049048" y="0"/>
          <a:ext cx="4345272" cy="4345272"/>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ES_tradnl" sz="2300" kern="1200" smtClean="0"/>
            <a:t>Plan común que coordina las acciones y trabaja sobre ellas para lograr un objetivo</a:t>
          </a:r>
          <a:r>
            <a:rPr lang="es-MX" sz="2300" kern="1200" smtClean="0"/>
            <a:t/>
          </a:r>
          <a:br>
            <a:rPr lang="es-MX" sz="2300" kern="1200" smtClean="0"/>
          </a:br>
          <a:endParaRPr lang="es-MX" sz="2300" kern="1200"/>
        </a:p>
      </dsp:txBody>
      <dsp:txXfrm>
        <a:off x="7282166" y="512401"/>
        <a:ext cx="2505382" cy="332047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312F14-F16F-4D3C-A01D-CFEB23970101}">
      <dsp:nvSpPr>
        <dsp:cNvPr id="0" name=""/>
        <dsp:cNvSpPr/>
      </dsp:nvSpPr>
      <dsp:spPr>
        <a:xfrm>
          <a:off x="5498" y="0"/>
          <a:ext cx="5289003" cy="530919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smtClean="0"/>
            <a:t>Estrategia militar</a:t>
          </a:r>
          <a:endParaRPr lang="es-MX" sz="3200" kern="1200"/>
        </a:p>
      </dsp:txBody>
      <dsp:txXfrm>
        <a:off x="5498" y="0"/>
        <a:ext cx="5289003" cy="1592759"/>
      </dsp:txXfrm>
    </dsp:sp>
    <dsp:sp modelId="{C307A864-8C53-487C-AA81-00F06D59B76E}">
      <dsp:nvSpPr>
        <dsp:cNvPr id="0" name=""/>
        <dsp:cNvSpPr/>
      </dsp:nvSpPr>
      <dsp:spPr>
        <a:xfrm>
          <a:off x="534398" y="1592759"/>
          <a:ext cx="4231202" cy="34509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rtl="0">
            <a:lnSpc>
              <a:spcPct val="90000"/>
            </a:lnSpc>
            <a:spcBef>
              <a:spcPct val="0"/>
            </a:spcBef>
            <a:spcAft>
              <a:spcPct val="35000"/>
            </a:spcAft>
          </a:pPr>
          <a:r>
            <a:rPr lang="es-MX" sz="1800" kern="1200" dirty="0" smtClean="0"/>
            <a:t>El significado original de estrategia es el </a:t>
          </a:r>
          <a:r>
            <a:rPr lang="es-MX" sz="1800" b="1" kern="1200" dirty="0" smtClean="0"/>
            <a:t>arte o la forma de dirigir operaciones militares</a:t>
          </a:r>
          <a:r>
            <a:rPr lang="es-MX" sz="1800" kern="1200" dirty="0" smtClean="0"/>
            <a:t>. En este sentido, la </a:t>
          </a:r>
          <a:r>
            <a:rPr lang="es-MX" sz="1800" b="1" kern="1200" dirty="0" smtClean="0"/>
            <a:t>estrategia militar</a:t>
          </a:r>
          <a:r>
            <a:rPr lang="es-MX" sz="1800" kern="1200" dirty="0" smtClean="0"/>
            <a:t> hace referencia a los planes de acción diseñados para alcanzar la victoria en un conflicto bélico teniendo en cuenta diferentes variables. “El arte de la guerra”, libro escrito por el chino </a:t>
          </a:r>
          <a:r>
            <a:rPr lang="es-MX" sz="1800" kern="1200" dirty="0" err="1" smtClean="0"/>
            <a:t>Sun</a:t>
          </a:r>
          <a:r>
            <a:rPr lang="es-MX" sz="1800" kern="1200" dirty="0" smtClean="0"/>
            <a:t> </a:t>
          </a:r>
          <a:r>
            <a:rPr lang="es-MX" sz="1800" kern="1200" dirty="0" err="1" smtClean="0"/>
            <a:t>Tzu</a:t>
          </a:r>
          <a:r>
            <a:rPr lang="es-MX" sz="1800" kern="1200" dirty="0" smtClean="0"/>
            <a:t>, es un manual en el que se pueden encontrar ejemplos de estrategias militares.</a:t>
          </a:r>
          <a:endParaRPr lang="es-MX" sz="1800" kern="1200" dirty="0"/>
        </a:p>
      </dsp:txBody>
      <dsp:txXfrm>
        <a:off x="635474" y="1693835"/>
        <a:ext cx="4029050" cy="3248826"/>
      </dsp:txXfrm>
    </dsp:sp>
    <dsp:sp modelId="{48540674-82A9-4D05-A3AE-F9F55ED09BAE}">
      <dsp:nvSpPr>
        <dsp:cNvPr id="0" name=""/>
        <dsp:cNvSpPr/>
      </dsp:nvSpPr>
      <dsp:spPr>
        <a:xfrm>
          <a:off x="5691176" y="0"/>
          <a:ext cx="5289003" cy="530919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Estrategias de enseñanza y aprendizaje</a:t>
          </a:r>
          <a:endParaRPr lang="es-MX" sz="3200" kern="1200" dirty="0"/>
        </a:p>
      </dsp:txBody>
      <dsp:txXfrm>
        <a:off x="5691176" y="0"/>
        <a:ext cx="5289003" cy="1592759"/>
      </dsp:txXfrm>
    </dsp:sp>
    <dsp:sp modelId="{772FF4C4-25B9-4328-B266-7498F1D4255F}">
      <dsp:nvSpPr>
        <dsp:cNvPr id="0" name=""/>
        <dsp:cNvSpPr/>
      </dsp:nvSpPr>
      <dsp:spPr>
        <a:xfrm>
          <a:off x="6220076" y="1592759"/>
          <a:ext cx="4231202" cy="3450978"/>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rtl="0">
            <a:lnSpc>
              <a:spcPct val="90000"/>
            </a:lnSpc>
            <a:spcBef>
              <a:spcPct val="0"/>
            </a:spcBef>
            <a:spcAft>
              <a:spcPct val="35000"/>
            </a:spcAft>
          </a:pPr>
          <a:r>
            <a:rPr lang="es-MX" sz="1800" kern="1200" smtClean="0"/>
            <a:t>En el área de la </a:t>
          </a:r>
          <a:r>
            <a:rPr lang="es-MX" sz="1800" b="1" kern="1200" smtClean="0"/>
            <a:t>educación</a:t>
          </a:r>
          <a:r>
            <a:rPr lang="es-MX" sz="1800" kern="1200" smtClean="0"/>
            <a:t>, se habla de </a:t>
          </a:r>
          <a:r>
            <a:rPr lang="es-MX" sz="1800" b="1" kern="1200" smtClean="0"/>
            <a:t>estrategias de enseñanza y aprendizaje</a:t>
          </a:r>
          <a:r>
            <a:rPr lang="es-MX" sz="1800" kern="1200" smtClean="0"/>
            <a:t> para referirse al conjunto de técnicas que ayudan a mejorar el proceso educativo. Por ejemplo, se puede hablar de estrategia de organización del contenido para hablar de una forma de actuar frente a una tarea utilizando diferentes técnicas como subrayar, resumir o realizar esquemas.</a:t>
          </a:r>
          <a:endParaRPr lang="es-MX" sz="1800" kern="1200"/>
        </a:p>
      </dsp:txBody>
      <dsp:txXfrm>
        <a:off x="6321152" y="1693835"/>
        <a:ext cx="4029050" cy="324882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771FAB-26D4-4AF5-8665-239158A8696F}">
      <dsp:nvSpPr>
        <dsp:cNvPr id="0" name=""/>
        <dsp:cNvSpPr/>
      </dsp:nvSpPr>
      <dsp:spPr>
        <a:xfrm>
          <a:off x="2153992" y="0"/>
          <a:ext cx="6626180" cy="662618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98C60C-068D-424A-AD40-1E7F58E2AD14}">
      <dsp:nvSpPr>
        <dsp:cNvPr id="0" name=""/>
        <dsp:cNvSpPr/>
      </dsp:nvSpPr>
      <dsp:spPr>
        <a:xfrm>
          <a:off x="1286704" y="590853"/>
          <a:ext cx="3568639" cy="25842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dirty="0" smtClean="0"/>
            <a:t>En lugar de confiar en que el status quo puede servir como proyecto y enfrentar las nuevas oportunidades o amenazas conforme se </a:t>
          </a:r>
          <a:r>
            <a:rPr lang="es-MX" sz="1900" kern="1200" dirty="0" smtClean="0"/>
            <a:t>presenten…</a:t>
          </a:r>
          <a:endParaRPr lang="es-MX" sz="1900" kern="1200" dirty="0"/>
        </a:p>
      </dsp:txBody>
      <dsp:txXfrm>
        <a:off x="1412855" y="717004"/>
        <a:ext cx="3316337" cy="2331908"/>
      </dsp:txXfrm>
    </dsp:sp>
    <dsp:sp modelId="{C54059CA-8FC0-4384-86EC-1D935445FA2B}">
      <dsp:nvSpPr>
        <dsp:cNvPr id="0" name=""/>
        <dsp:cNvSpPr/>
      </dsp:nvSpPr>
      <dsp:spPr>
        <a:xfrm>
          <a:off x="5433891" y="577983"/>
          <a:ext cx="3313035" cy="25842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dirty="0" smtClean="0"/>
            <a:t> Una </a:t>
          </a:r>
          <a:r>
            <a:rPr lang="es-MX" sz="1900" kern="1200" dirty="0" smtClean="0"/>
            <a:t>empresa </a:t>
          </a:r>
          <a:r>
            <a:rPr lang="es-MX" sz="1900" kern="1200" dirty="0" smtClean="0"/>
            <a:t>para ser exitosa requiere la elaboración de todo un plan de juego</a:t>
          </a:r>
          <a:endParaRPr lang="es-MX" sz="1900" kern="1200" dirty="0"/>
        </a:p>
      </dsp:txBody>
      <dsp:txXfrm>
        <a:off x="5560042" y="704134"/>
        <a:ext cx="3060733" cy="2331908"/>
      </dsp:txXfrm>
    </dsp:sp>
    <dsp:sp modelId="{E1682A11-2D39-466A-BA96-1A5BDB61C45D}">
      <dsp:nvSpPr>
        <dsp:cNvPr id="0" name=""/>
        <dsp:cNvSpPr/>
      </dsp:nvSpPr>
      <dsp:spPr>
        <a:xfrm>
          <a:off x="1369993" y="3451116"/>
          <a:ext cx="3659655" cy="25842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El plan debe atraer y complacer a los consumidores, conducir las operaciones, alcanzar las metas de desempeño y hacer crecer la empresa</a:t>
          </a:r>
          <a:endParaRPr lang="es-MX" sz="1800" kern="1200" dirty="0"/>
        </a:p>
      </dsp:txBody>
      <dsp:txXfrm>
        <a:off x="1496144" y="3577267"/>
        <a:ext cx="3407353" cy="2331908"/>
      </dsp:txXfrm>
    </dsp:sp>
    <dsp:sp modelId="{10FA054C-8156-4C90-844B-ED7C377D5534}">
      <dsp:nvSpPr>
        <dsp:cNvPr id="0" name=""/>
        <dsp:cNvSpPr/>
      </dsp:nvSpPr>
      <dsp:spPr>
        <a:xfrm>
          <a:off x="5576630" y="3373848"/>
          <a:ext cx="3104825" cy="25842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  y eso es de lo que se encarga la administración estratégica</a:t>
          </a:r>
          <a:endParaRPr lang="es-MX" sz="1800" kern="1200" dirty="0"/>
        </a:p>
      </dsp:txBody>
      <dsp:txXfrm>
        <a:off x="5702781" y="3499999"/>
        <a:ext cx="2852523" cy="23319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84FD2C-64AF-460C-AFCB-34A6498057F6}">
      <dsp:nvSpPr>
        <dsp:cNvPr id="0" name=""/>
        <dsp:cNvSpPr/>
      </dsp:nvSpPr>
      <dsp:spPr>
        <a:xfrm rot="16200000">
          <a:off x="2568575" y="-2568575"/>
          <a:ext cx="3778250" cy="8915400"/>
        </a:xfrm>
        <a:prstGeom prst="flowChartManualOperati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0" tIns="0" rIns="234156" bIns="0" numCol="1" spcCol="1270" anchor="ctr" anchorCtr="0">
          <a:noAutofit/>
        </a:bodyPr>
        <a:lstStyle/>
        <a:p>
          <a:pPr lvl="0" algn="ctr" defTabSz="1644650" rtl="0">
            <a:lnSpc>
              <a:spcPct val="90000"/>
            </a:lnSpc>
            <a:spcBef>
              <a:spcPct val="0"/>
            </a:spcBef>
            <a:spcAft>
              <a:spcPct val="35000"/>
            </a:spcAft>
          </a:pPr>
          <a:r>
            <a:rPr lang="es-ES_tradnl" sz="3700" kern="1200" smtClean="0"/>
            <a:t>Es el arte y la ciencia de formular, implementar y evaluar decisiones multifuncionales que le permitan a una organización lograr sus objetivos</a:t>
          </a:r>
          <a:endParaRPr lang="es-MX" sz="3700" kern="1200"/>
        </a:p>
      </dsp:txBody>
      <dsp:txXfrm rot="5400000">
        <a:off x="0" y="755650"/>
        <a:ext cx="8915400" cy="226695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AC6A7-9BEA-4FEC-85E4-74DD86FC6B8F}">
      <dsp:nvSpPr>
        <dsp:cNvPr id="0" name=""/>
        <dsp:cNvSpPr/>
      </dsp:nvSpPr>
      <dsp:spPr>
        <a:xfrm>
          <a:off x="683455" y="2002"/>
          <a:ext cx="7548488" cy="377424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rtl="0">
            <a:lnSpc>
              <a:spcPct val="90000"/>
            </a:lnSpc>
            <a:spcBef>
              <a:spcPct val="0"/>
            </a:spcBef>
            <a:spcAft>
              <a:spcPct val="35000"/>
            </a:spcAft>
          </a:pPr>
          <a:r>
            <a:rPr lang="es-MX" sz="2500" kern="1200" dirty="0" smtClean="0"/>
            <a:t>Es el proceso de formulación e implementación de acciones, que mediante el análisis y el diagnóstico, tanto del ambiente externo, como del ambiente interno de la organización, enfatizando las ventajas competitivas, aprovecha las oportunidades o se defiende de las amenazas que el ambiente le presenta a la organización en orden de conseguir sus objetivos declarados.</a:t>
          </a:r>
          <a:endParaRPr lang="es-MX" sz="2500" kern="1200" dirty="0"/>
        </a:p>
      </dsp:txBody>
      <dsp:txXfrm>
        <a:off x="793999" y="112546"/>
        <a:ext cx="7327400" cy="355315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1F84A-7F66-478A-B567-2BA594A7DEE9}">
      <dsp:nvSpPr>
        <dsp:cNvPr id="0" name=""/>
        <dsp:cNvSpPr/>
      </dsp:nvSpPr>
      <dsp:spPr>
        <a:xfrm>
          <a:off x="1857" y="3"/>
          <a:ext cx="4793986" cy="4559560"/>
        </a:xfrm>
        <a:prstGeom prst="star6">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t>“…hacer bien lo que se debe hacer, pues no hay nada más frustrante para el ser humano que hacer bien lo que no sirve para nada”.</a:t>
          </a:r>
          <a:endParaRPr lang="es-MX" sz="2200" kern="1200" dirty="0"/>
        </a:p>
      </dsp:txBody>
      <dsp:txXfrm>
        <a:off x="800828" y="1139874"/>
        <a:ext cx="3196044" cy="2279818"/>
      </dsp:txXfrm>
    </dsp:sp>
    <dsp:sp modelId="{6A25E80F-1932-4428-A826-6893EA5F125E}">
      <dsp:nvSpPr>
        <dsp:cNvPr id="0" name=""/>
        <dsp:cNvSpPr/>
      </dsp:nvSpPr>
      <dsp:spPr>
        <a:xfrm>
          <a:off x="5287419" y="2472741"/>
          <a:ext cx="3110961" cy="92945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s-MX" sz="2200" kern="1200" dirty="0" smtClean="0"/>
            <a:t>P. </a:t>
          </a:r>
          <a:r>
            <a:rPr lang="es-MX" sz="2200" kern="1200" dirty="0" err="1" smtClean="0"/>
            <a:t>DRUKER</a:t>
          </a:r>
          <a:endParaRPr lang="es-MX" sz="2200" kern="1200" dirty="0"/>
        </a:p>
      </dsp:txBody>
      <dsp:txXfrm>
        <a:off x="5287419" y="2472741"/>
        <a:ext cx="3110961" cy="92945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7276D9-4D44-47BF-AA20-C562CB8A512F}">
      <dsp:nvSpPr>
        <dsp:cNvPr id="0" name=""/>
        <dsp:cNvSpPr/>
      </dsp:nvSpPr>
      <dsp:spPr>
        <a:xfrm>
          <a:off x="0" y="53284"/>
          <a:ext cx="9601196" cy="2077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s-MX" sz="3700" b="1" kern="1200" dirty="0" smtClean="0"/>
            <a:t>Administración estratégica es un proceso de evaluación sistemática de la naturaleza de un negocio que: </a:t>
          </a:r>
          <a:endParaRPr lang="es-MX" sz="3700" kern="1200" dirty="0"/>
        </a:p>
      </dsp:txBody>
      <dsp:txXfrm>
        <a:off x="101436" y="154720"/>
        <a:ext cx="9398324" cy="1875048"/>
      </dsp:txXfrm>
    </dsp:sp>
    <dsp:sp modelId="{9D09DA22-7C84-4DD0-AF70-CC8895D10D73}">
      <dsp:nvSpPr>
        <dsp:cNvPr id="0" name=""/>
        <dsp:cNvSpPr/>
      </dsp:nvSpPr>
      <dsp:spPr>
        <a:xfrm>
          <a:off x="0" y="2131204"/>
          <a:ext cx="9601196" cy="2335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s-MX" sz="2900" b="1" kern="1200" dirty="0" smtClean="0"/>
            <a:t>Define los objetivos a largo plazo, </a:t>
          </a:r>
          <a:endParaRPr lang="es-MX" sz="2900" kern="1200" dirty="0"/>
        </a:p>
        <a:p>
          <a:pPr marL="285750" lvl="1" indent="-285750" algn="l" defTabSz="1289050" rtl="0">
            <a:lnSpc>
              <a:spcPct val="90000"/>
            </a:lnSpc>
            <a:spcBef>
              <a:spcPct val="0"/>
            </a:spcBef>
            <a:spcAft>
              <a:spcPct val="20000"/>
            </a:spcAft>
            <a:buChar char="••"/>
          </a:pPr>
          <a:r>
            <a:rPr lang="es-MX" sz="2900" b="1" kern="1200" dirty="0" smtClean="0"/>
            <a:t>Identifica metas y objetivos cuantitativos, </a:t>
          </a:r>
          <a:endParaRPr lang="es-MX" sz="2900" kern="1200" dirty="0"/>
        </a:p>
        <a:p>
          <a:pPr marL="285750" lvl="1" indent="-285750" algn="l" defTabSz="1289050" rtl="0">
            <a:lnSpc>
              <a:spcPct val="90000"/>
            </a:lnSpc>
            <a:spcBef>
              <a:spcPct val="0"/>
            </a:spcBef>
            <a:spcAft>
              <a:spcPct val="20000"/>
            </a:spcAft>
            <a:buChar char="••"/>
          </a:pPr>
          <a:r>
            <a:rPr lang="es-MX" sz="2900" b="1" kern="1200" dirty="0" smtClean="0"/>
            <a:t>Desarrolla estrategias para alcanzar dichos objetivos y localiza recursos para llevar a cabo dichas estrategias. </a:t>
          </a:r>
          <a:endParaRPr lang="es-MX" sz="2900" kern="1200" dirty="0"/>
        </a:p>
      </dsp:txBody>
      <dsp:txXfrm>
        <a:off x="0" y="2131204"/>
        <a:ext cx="9601196" cy="233599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450AC0-5DE4-4D79-A002-FB3C3479F83E}">
      <dsp:nvSpPr>
        <dsp:cNvPr id="0" name=""/>
        <dsp:cNvSpPr/>
      </dsp:nvSpPr>
      <dsp:spPr>
        <a:xfrm>
          <a:off x="0" y="1942"/>
          <a:ext cx="8915400" cy="933435"/>
        </a:xfrm>
        <a:prstGeom prst="roundRect">
          <a:avLst/>
        </a:prstGeom>
        <a:solidFill>
          <a:schemeClr val="accent2">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bg1"/>
              </a:solidFill>
            </a:rPr>
            <a:t>¿Cómo superar a los competidores? </a:t>
          </a:r>
          <a:endParaRPr lang="es-MX" sz="1800" b="1" kern="1200" dirty="0">
            <a:solidFill>
              <a:schemeClr val="bg1"/>
            </a:solidFill>
          </a:endParaRPr>
        </a:p>
      </dsp:txBody>
      <dsp:txXfrm>
        <a:off x="45567" y="47509"/>
        <a:ext cx="8824266" cy="842301"/>
      </dsp:txXfrm>
    </dsp:sp>
    <dsp:sp modelId="{70828804-F115-4F7D-94F4-6764060869E0}">
      <dsp:nvSpPr>
        <dsp:cNvPr id="0" name=""/>
        <dsp:cNvSpPr/>
      </dsp:nvSpPr>
      <dsp:spPr>
        <a:xfrm>
          <a:off x="0" y="948709"/>
          <a:ext cx="8915400" cy="933435"/>
        </a:xfrm>
        <a:prstGeom prst="roundRect">
          <a:avLst/>
        </a:prstGeom>
        <a:solidFill>
          <a:schemeClr val="accent2">
            <a:alpha val="90000"/>
            <a:hueOff val="0"/>
            <a:satOff val="0"/>
            <a:lumOff val="0"/>
            <a:alphaOff val="-13333"/>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bg1"/>
              </a:solidFill>
            </a:rPr>
            <a:t>¿Cómo responder a las cambiantes condiciones económicas y de mercado, y aprovechar las oportunidades de crecimiento? </a:t>
          </a:r>
          <a:endParaRPr lang="es-MX" sz="1800" b="1" kern="1200" dirty="0">
            <a:solidFill>
              <a:schemeClr val="bg1"/>
            </a:solidFill>
          </a:endParaRPr>
        </a:p>
      </dsp:txBody>
      <dsp:txXfrm>
        <a:off x="45567" y="994276"/>
        <a:ext cx="8824266" cy="842301"/>
      </dsp:txXfrm>
    </dsp:sp>
    <dsp:sp modelId="{75055EC1-65EB-4DC3-9FA3-D391546A4C03}">
      <dsp:nvSpPr>
        <dsp:cNvPr id="0" name=""/>
        <dsp:cNvSpPr/>
      </dsp:nvSpPr>
      <dsp:spPr>
        <a:xfrm>
          <a:off x="0" y="1895476"/>
          <a:ext cx="8915400" cy="933435"/>
        </a:xfrm>
        <a:prstGeom prst="roundRect">
          <a:avLst/>
        </a:prstGeom>
        <a:solidFill>
          <a:schemeClr val="accent2">
            <a:alpha val="90000"/>
            <a:hueOff val="0"/>
            <a:satOff val="0"/>
            <a:lumOff val="0"/>
            <a:alphaOff val="-26667"/>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bg1"/>
              </a:solidFill>
            </a:rPr>
            <a:t>¿Cómo manejar cada parte funcional del negocios?(por ejemplo las actividades de la cadena de suministros, producción, ventas y marketing, distribución, finanzas y recursos humanos). </a:t>
          </a:r>
          <a:endParaRPr lang="es-MX" sz="1800" b="1" kern="1200" dirty="0">
            <a:solidFill>
              <a:schemeClr val="bg1"/>
            </a:solidFill>
          </a:endParaRPr>
        </a:p>
      </dsp:txBody>
      <dsp:txXfrm>
        <a:off x="45567" y="1941043"/>
        <a:ext cx="8824266" cy="842301"/>
      </dsp:txXfrm>
    </dsp:sp>
    <dsp:sp modelId="{5A9A0D1B-08C1-4DD2-9E51-65EEFE0ABC2D}">
      <dsp:nvSpPr>
        <dsp:cNvPr id="0" name=""/>
        <dsp:cNvSpPr/>
      </dsp:nvSpPr>
      <dsp:spPr>
        <a:xfrm>
          <a:off x="0" y="2842243"/>
          <a:ext cx="8915400" cy="933435"/>
        </a:xfrm>
        <a:prstGeom prst="roundRect">
          <a:avLst/>
        </a:prstGeom>
        <a:solidFill>
          <a:schemeClr val="accent2">
            <a:alpha val="90000"/>
            <a:hueOff val="0"/>
            <a:satOff val="0"/>
            <a:lumOff val="0"/>
            <a:alpha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bg1"/>
              </a:solidFill>
            </a:rPr>
            <a:t>¿Cómo mejorar el desempeño financiero y de mercado de la compañía.?</a:t>
          </a:r>
          <a:endParaRPr lang="es-MX" sz="1800" b="1" kern="1200" dirty="0">
            <a:solidFill>
              <a:schemeClr val="bg1"/>
            </a:solidFill>
          </a:endParaRPr>
        </a:p>
      </dsp:txBody>
      <dsp:txXfrm>
        <a:off x="45567" y="2887810"/>
        <a:ext cx="8824266" cy="84230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048CA-7698-4BEE-8D81-E240BAAC1567}">
      <dsp:nvSpPr>
        <dsp:cNvPr id="0" name=""/>
        <dsp:cNvSpPr/>
      </dsp:nvSpPr>
      <dsp:spPr>
        <a:xfrm>
          <a:off x="0" y="21804"/>
          <a:ext cx="8915400" cy="373464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b="1" kern="1200" dirty="0" smtClean="0"/>
            <a:t>Es una poderosa herramienta de diagnóstico, análisis, reflexión y toma de decisiones colectivas, en torno al que hacer actual y al camino que deben recorrer en el futuro las organizaciones e instituciones, para adecuarse a los cambios y a las demandas que les impone el entorno y lograr el máximo de eficiencia y calidad de sus prestaciones.</a:t>
          </a:r>
          <a:endParaRPr lang="es-MX" sz="2800" kern="1200" dirty="0"/>
        </a:p>
      </dsp:txBody>
      <dsp:txXfrm>
        <a:off x="182310" y="204114"/>
        <a:ext cx="8550780" cy="33700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F2953-BAE3-4F9E-BE8D-55BDDE6D69C0}">
      <dsp:nvSpPr>
        <dsp:cNvPr id="0" name=""/>
        <dsp:cNvSpPr/>
      </dsp:nvSpPr>
      <dsp:spPr>
        <a:xfrm>
          <a:off x="0" y="480335"/>
          <a:ext cx="8915400" cy="23814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1934" tIns="437388" rIns="691934" bIns="149352" numCol="1" spcCol="1270" anchor="t" anchorCtr="0">
          <a:noAutofit/>
        </a:bodyPr>
        <a:lstStyle/>
        <a:p>
          <a:pPr marL="228600" lvl="1" indent="-228600" algn="l" defTabSz="933450" rtl="0">
            <a:lnSpc>
              <a:spcPct val="90000"/>
            </a:lnSpc>
            <a:spcBef>
              <a:spcPct val="0"/>
            </a:spcBef>
            <a:spcAft>
              <a:spcPct val="15000"/>
            </a:spcAft>
            <a:buChar char="••"/>
          </a:pPr>
          <a:r>
            <a:rPr lang="es-MX" sz="2100" kern="1200" smtClean="0"/>
            <a:t>Que el alumno sea capaz de establecer la dirección a seguir de una empresa y sus unidades de negocio; así como ser capaz de examinar, analizar y discutir sobre las diferentes alternativas posibles que permitan a la empresa ser mas competitiva en un ambiente turbulento </a:t>
          </a:r>
          <a:endParaRPr lang="es-MX" sz="2100" kern="1200"/>
        </a:p>
      </dsp:txBody>
      <dsp:txXfrm>
        <a:off x="0" y="480335"/>
        <a:ext cx="8915400" cy="2381400"/>
      </dsp:txXfrm>
    </dsp:sp>
    <dsp:sp modelId="{7C16DACE-EC65-4352-AD75-642200DA6F85}">
      <dsp:nvSpPr>
        <dsp:cNvPr id="0" name=""/>
        <dsp:cNvSpPr/>
      </dsp:nvSpPr>
      <dsp:spPr>
        <a:xfrm>
          <a:off x="445770" y="17037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rtl="0">
            <a:lnSpc>
              <a:spcPct val="90000"/>
            </a:lnSpc>
            <a:spcBef>
              <a:spcPct val="0"/>
            </a:spcBef>
            <a:spcAft>
              <a:spcPct val="35000"/>
            </a:spcAft>
          </a:pPr>
          <a:r>
            <a:rPr lang="es-MX" sz="2100" kern="1200" smtClean="0"/>
            <a:t>PROPÓSITO GENERAL DE LA UA</a:t>
          </a:r>
          <a:endParaRPr lang="es-MX" sz="2100" kern="1200"/>
        </a:p>
      </dsp:txBody>
      <dsp:txXfrm>
        <a:off x="476032" y="200637"/>
        <a:ext cx="6180256" cy="559396"/>
      </dsp:txXfrm>
    </dsp:sp>
    <dsp:sp modelId="{35916E8C-9FB3-4230-81C3-15E8389ADB81}">
      <dsp:nvSpPr>
        <dsp:cNvPr id="0" name=""/>
        <dsp:cNvSpPr/>
      </dsp:nvSpPr>
      <dsp:spPr>
        <a:xfrm>
          <a:off x="0" y="3285095"/>
          <a:ext cx="8915400" cy="178605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1934" tIns="437388" rIns="691934" bIns="149352" numCol="1" spcCol="1270" anchor="t" anchorCtr="0">
          <a:noAutofit/>
        </a:bodyPr>
        <a:lstStyle/>
        <a:p>
          <a:pPr marL="228600" lvl="1" indent="-228600" algn="l" defTabSz="933450" rtl="0">
            <a:lnSpc>
              <a:spcPct val="90000"/>
            </a:lnSpc>
            <a:spcBef>
              <a:spcPct val="0"/>
            </a:spcBef>
            <a:spcAft>
              <a:spcPct val="15000"/>
            </a:spcAft>
            <a:buChar char="••"/>
          </a:pPr>
          <a:r>
            <a:rPr lang="es-MX" sz="2100" kern="1200" smtClean="0"/>
            <a:t>El alumno conozca  las generalidades de administración, estrategia y administración estratégica, para que logre establecer la importancia de la administración estratégica aplicada al campo laboral</a:t>
          </a:r>
          <a:endParaRPr lang="es-MX" sz="2100" kern="1200"/>
        </a:p>
      </dsp:txBody>
      <dsp:txXfrm>
        <a:off x="0" y="3285095"/>
        <a:ext cx="8915400" cy="1786050"/>
      </dsp:txXfrm>
    </dsp:sp>
    <dsp:sp modelId="{BC0E1676-526D-4041-9F9D-16AD870A28CB}">
      <dsp:nvSpPr>
        <dsp:cNvPr id="0" name=""/>
        <dsp:cNvSpPr/>
      </dsp:nvSpPr>
      <dsp:spPr>
        <a:xfrm>
          <a:off x="445770" y="2975135"/>
          <a:ext cx="6240780" cy="6199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5887" tIns="0" rIns="235887" bIns="0" numCol="1" spcCol="1270" anchor="ctr" anchorCtr="0">
          <a:noAutofit/>
        </a:bodyPr>
        <a:lstStyle/>
        <a:p>
          <a:pPr lvl="0" algn="l" defTabSz="933450" rtl="0">
            <a:lnSpc>
              <a:spcPct val="90000"/>
            </a:lnSpc>
            <a:spcBef>
              <a:spcPct val="0"/>
            </a:spcBef>
            <a:spcAft>
              <a:spcPct val="35000"/>
            </a:spcAft>
          </a:pPr>
          <a:r>
            <a:rPr lang="es-MX" sz="2100" kern="1200" smtClean="0"/>
            <a:t>PROPÓSITO DEL TEMA</a:t>
          </a:r>
          <a:endParaRPr lang="es-MX" sz="2100" kern="1200"/>
        </a:p>
      </dsp:txBody>
      <dsp:txXfrm>
        <a:off x="476032" y="3005397"/>
        <a:ext cx="6180256" cy="55939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05872F-26F3-4D68-BC57-C30A455738F9}">
      <dsp:nvSpPr>
        <dsp:cNvPr id="0" name=""/>
        <dsp:cNvSpPr/>
      </dsp:nvSpPr>
      <dsp:spPr>
        <a:xfrm>
          <a:off x="682023" y="0"/>
          <a:ext cx="7551353" cy="3777622"/>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rtl="0">
            <a:lnSpc>
              <a:spcPct val="90000"/>
            </a:lnSpc>
            <a:spcBef>
              <a:spcPct val="0"/>
            </a:spcBef>
            <a:spcAft>
              <a:spcPct val="35000"/>
            </a:spcAft>
          </a:pPr>
          <a:r>
            <a:rPr lang="es-MX" sz="2700" kern="1200" dirty="0" smtClean="0"/>
            <a:t>La estrategia de una compañía es el plan de acción que sigue la administración para competir con éxito y obtener utilidades, a partir de un arsenal integrado de opciones.</a:t>
          </a:r>
          <a:endParaRPr lang="es-MX" sz="2700" kern="1200" dirty="0"/>
        </a:p>
      </dsp:txBody>
      <dsp:txXfrm>
        <a:off x="1787893" y="553220"/>
        <a:ext cx="5339613" cy="267118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CDDE51-CD58-47EF-A80F-9E46BA2E8166}">
      <dsp:nvSpPr>
        <dsp:cNvPr id="0" name=""/>
        <dsp:cNvSpPr/>
      </dsp:nvSpPr>
      <dsp:spPr>
        <a:xfrm>
          <a:off x="668654" y="0"/>
          <a:ext cx="7578090" cy="66712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B6D4DE-163F-4FB1-A3D8-28FB768F8F49}">
      <dsp:nvSpPr>
        <dsp:cNvPr id="0" name=""/>
        <dsp:cNvSpPr/>
      </dsp:nvSpPr>
      <dsp:spPr>
        <a:xfrm>
          <a:off x="0" y="2001376"/>
          <a:ext cx="8915400" cy="26685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s-MX" sz="2900" kern="1200" dirty="0" smtClean="0"/>
            <a:t>La estrategia de una compañía consiste en las medidas competitivas y los planteamientos comerciales con que los administradores compiten de manera fructífera, mejoran el desempeño y hacen crecer el negocio.</a:t>
          </a:r>
          <a:endParaRPr lang="es-MX" sz="2900" kern="1200" dirty="0"/>
        </a:p>
      </dsp:txBody>
      <dsp:txXfrm>
        <a:off x="130266" y="2131642"/>
        <a:ext cx="8654868" cy="240797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906FE0-A2B7-4384-A2AA-546665197ADD}">
      <dsp:nvSpPr>
        <dsp:cNvPr id="0" name=""/>
        <dsp:cNvSpPr/>
      </dsp:nvSpPr>
      <dsp:spPr>
        <a:xfrm rot="10800000">
          <a:off x="0" y="1133286"/>
          <a:ext cx="8915400" cy="1511048"/>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EC73BF-0E5A-48E0-94FD-F24EA2C6B615}">
      <dsp:nvSpPr>
        <dsp:cNvPr id="0" name=""/>
        <dsp:cNvSpPr/>
      </dsp:nvSpPr>
      <dsp:spPr>
        <a:xfrm>
          <a:off x="0" y="0"/>
          <a:ext cx="8023860" cy="1511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149352" rIns="149352" bIns="149352" numCol="1" spcCol="1270" anchor="b" anchorCtr="0">
          <a:noAutofit/>
        </a:bodyPr>
        <a:lstStyle/>
        <a:p>
          <a:pPr lvl="0" algn="ctr" defTabSz="933450" rtl="0">
            <a:lnSpc>
              <a:spcPct val="90000"/>
            </a:lnSpc>
            <a:spcBef>
              <a:spcPct val="0"/>
            </a:spcBef>
            <a:spcAft>
              <a:spcPct val="35000"/>
            </a:spcAft>
          </a:pPr>
          <a:r>
            <a:rPr lang="es-MX" sz="2100" kern="1200" dirty="0" smtClean="0"/>
            <a:t>Hacer lo que los competidores no hacen o, mejor, hacer lo que no pueden hacer. Toda estrategia necesita un elemento distintivo que atraiga a los clientes y genere una ventaja competitiva.</a:t>
          </a:r>
          <a:endParaRPr lang="es-MX" sz="2100" kern="1200" dirty="0"/>
        </a:p>
      </dsp:txBody>
      <dsp:txXfrm>
        <a:off x="0" y="0"/>
        <a:ext cx="8023860" cy="1511048"/>
      </dsp:txXfrm>
    </dsp:sp>
    <dsp:sp modelId="{4B897929-01DB-4747-8AC9-B1D5B861A491}">
      <dsp:nvSpPr>
        <dsp:cNvPr id="0" name=""/>
        <dsp:cNvSpPr/>
      </dsp:nvSpPr>
      <dsp:spPr>
        <a:xfrm>
          <a:off x="3823048" y="1699929"/>
          <a:ext cx="377762" cy="377762"/>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24B3A7-7E74-4A2A-8F7E-693E0F45EFF1}">
      <dsp:nvSpPr>
        <dsp:cNvPr id="0" name=""/>
        <dsp:cNvSpPr/>
      </dsp:nvSpPr>
      <dsp:spPr>
        <a:xfrm>
          <a:off x="0" y="21490"/>
          <a:ext cx="8915400" cy="373464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Saber lo que no se debe hacer es tan importante como saber lo que se debe hacer. En el mejor de los casos, emprender acciones estratégicas erróneas generará distracción y desperdicio de recursos; en el peor, provocará consecuencias indeseables de largo plazo que pongan en riesgo la supervivencia misma de la empresa.</a:t>
          </a:r>
          <a:endParaRPr lang="es-MX" sz="2800" kern="1200" dirty="0"/>
        </a:p>
      </dsp:txBody>
      <dsp:txXfrm>
        <a:off x="182310" y="203800"/>
        <a:ext cx="8550780" cy="337002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5918F6-53A9-4CB1-87B5-E7E9BEDAB14C}">
      <dsp:nvSpPr>
        <dsp:cNvPr id="0" name=""/>
        <dsp:cNvSpPr/>
      </dsp:nvSpPr>
      <dsp:spPr>
        <a:xfrm>
          <a:off x="570970" y="0"/>
          <a:ext cx="6525281" cy="3934495"/>
        </a:xfrm>
        <a:prstGeom prst="fram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dirty="0" smtClean="0"/>
            <a:t>Los cambios en las circunstancias y los esfuerzos constantes de la administración para mejorar la estrategia provocan que la estrategia de una compañía evolucione con el tiempo, por lo que la tarea de formular la estrategia es una tarea en  proceso, no un suceso que ocurre una sola vez.</a:t>
          </a:r>
          <a:endParaRPr lang="es-MX" sz="2300" kern="1200" dirty="0"/>
        </a:p>
      </dsp:txBody>
      <dsp:txXfrm>
        <a:off x="1062782" y="491812"/>
        <a:ext cx="5541657" cy="295087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2F7F0-885A-4DC0-8732-16E65BC5554A}">
      <dsp:nvSpPr>
        <dsp:cNvPr id="0" name=""/>
        <dsp:cNvSpPr/>
      </dsp:nvSpPr>
      <dsp:spPr>
        <a:xfrm>
          <a:off x="0" y="1579"/>
          <a:ext cx="5580846" cy="10740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b="1" kern="1200" dirty="0" smtClean="0"/>
            <a:t>La estrategia es una tarea en proceso continuo.</a:t>
          </a:r>
          <a:endParaRPr lang="es-MX" sz="2700" b="1" kern="1200" dirty="0"/>
        </a:p>
      </dsp:txBody>
      <dsp:txXfrm>
        <a:off x="52431" y="54010"/>
        <a:ext cx="5475984" cy="96919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62B941-2578-49A9-A210-1BD831123FDB}">
      <dsp:nvSpPr>
        <dsp:cNvPr id="0" name=""/>
        <dsp:cNvSpPr/>
      </dsp:nvSpPr>
      <dsp:spPr>
        <a:xfrm>
          <a:off x="0" y="0"/>
          <a:ext cx="7383887" cy="5422006"/>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7152" tIns="327152" rIns="327152" bIns="327152" numCol="1" spcCol="1270" anchor="ctr" anchorCtr="0">
          <a:noAutofit/>
        </a:bodyPr>
        <a:lstStyle/>
        <a:p>
          <a:pPr lvl="0" algn="ctr" defTabSz="2044700" rtl="0">
            <a:lnSpc>
              <a:spcPct val="90000"/>
            </a:lnSpc>
            <a:spcBef>
              <a:spcPct val="0"/>
            </a:spcBef>
            <a:spcAft>
              <a:spcPct val="35000"/>
            </a:spcAft>
          </a:pPr>
          <a:r>
            <a:rPr lang="es-MX" sz="4600" kern="1200" dirty="0" smtClean="0"/>
            <a:t>La naturaleza evolutiva de una estrategia es una mezcla de:</a:t>
          </a:r>
          <a:endParaRPr lang="es-MX" sz="4600" kern="1200" dirty="0"/>
        </a:p>
      </dsp:txBody>
      <dsp:txXfrm>
        <a:off x="0" y="0"/>
        <a:ext cx="7383887" cy="2927883"/>
      </dsp:txXfrm>
    </dsp:sp>
    <dsp:sp modelId="{E0CDEAB1-8DC8-4731-951E-87DE6BE2FE01}">
      <dsp:nvSpPr>
        <dsp:cNvPr id="0" name=""/>
        <dsp:cNvSpPr/>
      </dsp:nvSpPr>
      <dsp:spPr>
        <a:xfrm>
          <a:off x="0" y="2819443"/>
          <a:ext cx="3691943" cy="249412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29210" rIns="163576" bIns="29210" numCol="1" spcCol="1270" anchor="ctr" anchorCtr="0">
          <a:noAutofit/>
        </a:bodyPr>
        <a:lstStyle/>
        <a:p>
          <a:pPr lvl="0" algn="ctr" defTabSz="1022350" rtl="0">
            <a:lnSpc>
              <a:spcPct val="90000"/>
            </a:lnSpc>
            <a:spcBef>
              <a:spcPct val="0"/>
            </a:spcBef>
            <a:spcAft>
              <a:spcPct val="35000"/>
            </a:spcAft>
          </a:pPr>
          <a:r>
            <a:rPr lang="es-MX" sz="2300" kern="1200" smtClean="0"/>
            <a:t>1) acciones proactivas para mejorar el desempeño financiero de la empresa y asegurar una ventaja competitiva</a:t>
          </a:r>
          <a:endParaRPr lang="es-MX" sz="2300" kern="1200"/>
        </a:p>
      </dsp:txBody>
      <dsp:txXfrm>
        <a:off x="0" y="2819443"/>
        <a:ext cx="3691943" cy="2494122"/>
      </dsp:txXfrm>
    </dsp:sp>
    <dsp:sp modelId="{3DD28A7E-8DE7-4FEE-80F9-1A1B21651F98}">
      <dsp:nvSpPr>
        <dsp:cNvPr id="0" name=""/>
        <dsp:cNvSpPr/>
      </dsp:nvSpPr>
      <dsp:spPr>
        <a:xfrm>
          <a:off x="3691943" y="2819443"/>
          <a:ext cx="3691943" cy="249412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29210" rIns="163576" bIns="29210" numCol="1" spcCol="1270" anchor="ctr" anchorCtr="0">
          <a:noAutofit/>
        </a:bodyPr>
        <a:lstStyle/>
        <a:p>
          <a:pPr lvl="0" algn="ctr" defTabSz="1022350" rtl="0">
            <a:lnSpc>
              <a:spcPct val="90000"/>
            </a:lnSpc>
            <a:spcBef>
              <a:spcPct val="0"/>
            </a:spcBef>
            <a:spcAft>
              <a:spcPct val="35000"/>
            </a:spcAft>
          </a:pPr>
          <a:r>
            <a:rPr lang="es-MX" sz="2300" kern="1200" smtClean="0"/>
            <a:t>2) reacciones de adaptación necesarias ante sucesos inesperados y condiciones frescas del mercado. </a:t>
          </a:r>
          <a:endParaRPr lang="es-MX" sz="2300" kern="1200"/>
        </a:p>
      </dsp:txBody>
      <dsp:txXfrm>
        <a:off x="3691943" y="2819443"/>
        <a:ext cx="3691943" cy="24941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5CF0D6-BDEB-4D6E-9CCA-CB2DAE7E8982}">
      <dsp:nvSpPr>
        <dsp:cNvPr id="0" name=""/>
        <dsp:cNvSpPr/>
      </dsp:nvSpPr>
      <dsp:spPr>
        <a:xfrm>
          <a:off x="0" y="0"/>
          <a:ext cx="4546242" cy="4546242"/>
        </a:xfrm>
        <a:prstGeom prst="pie">
          <a:avLst>
            <a:gd name="adj1" fmla="val 5400000"/>
            <a:gd name="adj2" fmla="val 1620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1DD5FD2-612D-458A-A894-38FC9762876A}">
      <dsp:nvSpPr>
        <dsp:cNvPr id="0" name=""/>
        <dsp:cNvSpPr/>
      </dsp:nvSpPr>
      <dsp:spPr>
        <a:xfrm>
          <a:off x="2273121" y="0"/>
          <a:ext cx="8793609" cy="4546242"/>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La unidad de aprendizaje Administración estratégica, es de tipo  curso, pertenece al núcleo de formación sustantivo y cuenta con 8 créditos, se imparte de manera presencial y es de carácter obligatorio.</a:t>
          </a:r>
          <a:endParaRPr lang="es-MX" sz="1800" kern="1200" dirty="0"/>
        </a:p>
      </dsp:txBody>
      <dsp:txXfrm>
        <a:off x="2273121" y="0"/>
        <a:ext cx="8793609" cy="1363875"/>
      </dsp:txXfrm>
    </dsp:sp>
    <dsp:sp modelId="{3582D31B-FA88-4487-8534-B8E3343993C2}">
      <dsp:nvSpPr>
        <dsp:cNvPr id="0" name=""/>
        <dsp:cNvSpPr/>
      </dsp:nvSpPr>
      <dsp:spPr>
        <a:xfrm>
          <a:off x="795593" y="1363875"/>
          <a:ext cx="2955054" cy="2955054"/>
        </a:xfrm>
        <a:prstGeom prst="pie">
          <a:avLst>
            <a:gd name="adj1" fmla="val 5400000"/>
            <a:gd name="adj2" fmla="val 1620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F764CA-800F-4629-ABDD-8D46DE13BB73}">
      <dsp:nvSpPr>
        <dsp:cNvPr id="0" name=""/>
        <dsp:cNvSpPr/>
      </dsp:nvSpPr>
      <dsp:spPr>
        <a:xfrm>
          <a:off x="2273121" y="1363875"/>
          <a:ext cx="8793609" cy="2955054"/>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De acuerdo al programa tiene como prerrequisitos el haber cursado previamente Fundamentos de administración, administración por competencias, planeación, mercadotecnia y recursos humanos.</a:t>
          </a:r>
          <a:endParaRPr lang="es-MX" sz="1800" kern="1200"/>
        </a:p>
      </dsp:txBody>
      <dsp:txXfrm>
        <a:off x="2273121" y="1363875"/>
        <a:ext cx="8793609" cy="1363871"/>
      </dsp:txXfrm>
    </dsp:sp>
    <dsp:sp modelId="{949CD0A7-4DC8-4923-B214-F8CF21A0DE40}">
      <dsp:nvSpPr>
        <dsp:cNvPr id="0" name=""/>
        <dsp:cNvSpPr/>
      </dsp:nvSpPr>
      <dsp:spPr>
        <a:xfrm>
          <a:off x="1591185" y="2727746"/>
          <a:ext cx="1363871" cy="1363871"/>
        </a:xfrm>
        <a:prstGeom prst="pie">
          <a:avLst>
            <a:gd name="adj1" fmla="val 5400000"/>
            <a:gd name="adj2" fmla="val 16200000"/>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2CD071F-F06E-43B6-9F0B-8145AE51E3DE}">
      <dsp:nvSpPr>
        <dsp:cNvPr id="0" name=""/>
        <dsp:cNvSpPr/>
      </dsp:nvSpPr>
      <dsp:spPr>
        <a:xfrm>
          <a:off x="2273121" y="2727746"/>
          <a:ext cx="8793609" cy="1363871"/>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smtClean="0"/>
            <a:t>Este material se debe utilizar en la primera o segunda sesión una vez iniciado el curso y habiendo impartido el tema de antecedentes de la administración marcado en el programa. Toda vez que son los conceptos básicos que el alumno debe conocer para el desarrollo de todo el curso.</a:t>
          </a:r>
          <a:endParaRPr lang="es-MX" sz="1800" kern="1200"/>
        </a:p>
      </dsp:txBody>
      <dsp:txXfrm>
        <a:off x="2273121" y="2727746"/>
        <a:ext cx="8793609" cy="13638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5D785-6B80-4BBC-81DE-73F617ABB3D5}">
      <dsp:nvSpPr>
        <dsp:cNvPr id="0" name=""/>
        <dsp:cNvSpPr/>
      </dsp:nvSpPr>
      <dsp:spPr>
        <a:xfrm>
          <a:off x="0" y="1844"/>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86C3F7-B884-48D9-82C9-7F3F9C396C9A}">
      <dsp:nvSpPr>
        <dsp:cNvPr id="0" name=""/>
        <dsp:cNvSpPr/>
      </dsp:nvSpPr>
      <dsp:spPr>
        <a:xfrm>
          <a:off x="0" y="1844"/>
          <a:ext cx="8915400" cy="1258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b="1" kern="1200" smtClean="0"/>
            <a:t>Isaac Guzmán Valdivia</a:t>
          </a:r>
          <a:r>
            <a:rPr lang="es-MX" sz="2300" kern="1200" smtClean="0"/>
            <a:t> Es la dirección eficaz de las actividades y la colaboración de otras personas para obtener determinados resultados.</a:t>
          </a:r>
          <a:endParaRPr lang="es-MX" sz="2300" kern="1200"/>
        </a:p>
      </dsp:txBody>
      <dsp:txXfrm>
        <a:off x="0" y="1844"/>
        <a:ext cx="8915400" cy="1258186"/>
      </dsp:txXfrm>
    </dsp:sp>
    <dsp:sp modelId="{C2EEB6C1-0B25-4806-9212-2DFC964BA48F}">
      <dsp:nvSpPr>
        <dsp:cNvPr id="0" name=""/>
        <dsp:cNvSpPr/>
      </dsp:nvSpPr>
      <dsp:spPr>
        <a:xfrm>
          <a:off x="0" y="1260031"/>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9B859E-EB9F-4F0D-84FD-307603917A12}">
      <dsp:nvSpPr>
        <dsp:cNvPr id="0" name=""/>
        <dsp:cNvSpPr/>
      </dsp:nvSpPr>
      <dsp:spPr>
        <a:xfrm>
          <a:off x="0" y="1260031"/>
          <a:ext cx="8915400" cy="1258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b="1" kern="1200" smtClean="0"/>
            <a:t>José A. Fernández Arena</a:t>
          </a:r>
          <a:r>
            <a:rPr lang="es-MX" sz="2300" kern="1200" smtClean="0"/>
            <a:t> Es una ciencia social que persigue la satisfacción de objetivos institucionales por medio de una estructura y a través del esfuerzo humano coordinado.</a:t>
          </a:r>
          <a:endParaRPr lang="es-MX" sz="2300" kern="1200"/>
        </a:p>
      </dsp:txBody>
      <dsp:txXfrm>
        <a:off x="0" y="1260031"/>
        <a:ext cx="8915400" cy="1258186"/>
      </dsp:txXfrm>
    </dsp:sp>
    <dsp:sp modelId="{840FD316-6563-4436-843E-19FA9401404C}">
      <dsp:nvSpPr>
        <dsp:cNvPr id="0" name=""/>
        <dsp:cNvSpPr/>
      </dsp:nvSpPr>
      <dsp:spPr>
        <a:xfrm>
          <a:off x="0" y="2518218"/>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AC3617-8F36-4E0D-AABE-E6EC4C78B672}">
      <dsp:nvSpPr>
        <dsp:cNvPr id="0" name=""/>
        <dsp:cNvSpPr/>
      </dsp:nvSpPr>
      <dsp:spPr>
        <a:xfrm>
          <a:off x="0" y="2518218"/>
          <a:ext cx="8915400" cy="1258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b="1" kern="1200" smtClean="0"/>
            <a:t>Harold Koontz y Cyril O’Donnell</a:t>
          </a:r>
          <a:r>
            <a:rPr lang="es-MX" sz="2300" kern="1200" smtClean="0"/>
            <a:t> Es la dirección de un organismo social y su efectividad en alcanzar sus objetivos, fundada en la habilidad de conducir a sus integrantes.</a:t>
          </a:r>
          <a:endParaRPr lang="es-MX" sz="2300" kern="1200"/>
        </a:p>
      </dsp:txBody>
      <dsp:txXfrm>
        <a:off x="0" y="2518218"/>
        <a:ext cx="8915400" cy="12581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F33800-C398-4193-9AB6-9C19E6782BF9}">
      <dsp:nvSpPr>
        <dsp:cNvPr id="0" name=""/>
        <dsp:cNvSpPr/>
      </dsp:nvSpPr>
      <dsp:spPr>
        <a:xfrm>
          <a:off x="0" y="0"/>
          <a:ext cx="9601196"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5E8BC9-EE57-4987-897E-968466BFF1E1}">
      <dsp:nvSpPr>
        <dsp:cNvPr id="0" name=""/>
        <dsp:cNvSpPr/>
      </dsp:nvSpPr>
      <dsp:spPr>
        <a:xfrm>
          <a:off x="0" y="0"/>
          <a:ext cx="9601196" cy="1972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b="1" kern="1200" dirty="0" smtClean="0"/>
            <a:t>American Management </a:t>
          </a:r>
          <a:r>
            <a:rPr lang="es-MX" sz="2500" b="1" kern="1200" dirty="0" err="1" smtClean="0"/>
            <a:t>Association</a:t>
          </a:r>
          <a:r>
            <a:rPr lang="es-MX" sz="2500" b="1" kern="1200" dirty="0" smtClean="0"/>
            <a:t> </a:t>
          </a:r>
          <a:r>
            <a:rPr lang="es-MX" sz="2500" kern="1200" dirty="0" smtClean="0"/>
            <a:t> La administración es la actividad por la cual se obtienen determinados resultados a través del esfuerzo y la cooperación de otros.</a:t>
          </a:r>
          <a:endParaRPr lang="es-MX" sz="2500" kern="1200" dirty="0"/>
        </a:p>
      </dsp:txBody>
      <dsp:txXfrm>
        <a:off x="0" y="0"/>
        <a:ext cx="9601196" cy="1972018"/>
      </dsp:txXfrm>
    </dsp:sp>
    <dsp:sp modelId="{0E0C0D54-8321-4AF0-B6C5-FBC0F836E96D}">
      <dsp:nvSpPr>
        <dsp:cNvPr id="0" name=""/>
        <dsp:cNvSpPr/>
      </dsp:nvSpPr>
      <dsp:spPr>
        <a:xfrm>
          <a:off x="0" y="1972018"/>
          <a:ext cx="9601196"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9D2A4D-3D53-489A-9CEB-C52227D02F0C}">
      <dsp:nvSpPr>
        <dsp:cNvPr id="0" name=""/>
        <dsp:cNvSpPr/>
      </dsp:nvSpPr>
      <dsp:spPr>
        <a:xfrm>
          <a:off x="0" y="1972018"/>
          <a:ext cx="9601196" cy="1972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b="1" kern="1200" smtClean="0"/>
            <a:t>Joseph L. Massie</a:t>
          </a:r>
          <a:r>
            <a:rPr lang="es-MX" sz="2500" kern="1200" smtClean="0"/>
            <a:t> Método por el cual un grupo de cooperación dirige sus acciones hacia metas comunes. Este método implica técnicas mediante las cuales un grupo principal de personas (los gerentes) coordinan las actividades de otras.</a:t>
          </a:r>
          <a:endParaRPr lang="es-MX" sz="2500" kern="1200"/>
        </a:p>
      </dsp:txBody>
      <dsp:txXfrm>
        <a:off x="0" y="1972018"/>
        <a:ext cx="9601196" cy="19720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E75ABA-DEE4-4DC0-906D-68D4071B3F76}">
      <dsp:nvSpPr>
        <dsp:cNvPr id="0" name=""/>
        <dsp:cNvSpPr/>
      </dsp:nvSpPr>
      <dsp:spPr>
        <a:xfrm>
          <a:off x="0" y="0"/>
          <a:ext cx="9601196"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A41B74-2D00-4F19-885D-6DB3C84734FE}">
      <dsp:nvSpPr>
        <dsp:cNvPr id="0" name=""/>
        <dsp:cNvSpPr/>
      </dsp:nvSpPr>
      <dsp:spPr>
        <a:xfrm>
          <a:off x="0" y="0"/>
          <a:ext cx="9601196" cy="1830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Henry </a:t>
          </a:r>
          <a:r>
            <a:rPr lang="es-MX" sz="2600" b="1" kern="1200" dirty="0" err="1" smtClean="0"/>
            <a:t>Sisk</a:t>
          </a:r>
          <a:r>
            <a:rPr lang="es-MX" sz="2600" b="1" kern="1200" dirty="0" smtClean="0"/>
            <a:t> y Mario </a:t>
          </a:r>
          <a:r>
            <a:rPr lang="es-MX" sz="2600" b="1" kern="1200" dirty="0" err="1" smtClean="0"/>
            <a:t>Sverdlik</a:t>
          </a:r>
          <a:r>
            <a:rPr lang="es-MX" sz="2600" kern="1200" dirty="0" smtClean="0"/>
            <a:t> </a:t>
          </a:r>
        </a:p>
        <a:p>
          <a:pPr lvl="0" algn="l" defTabSz="1155700" rtl="0">
            <a:lnSpc>
              <a:spcPct val="90000"/>
            </a:lnSpc>
            <a:spcBef>
              <a:spcPct val="0"/>
            </a:spcBef>
            <a:spcAft>
              <a:spcPct val="35000"/>
            </a:spcAft>
          </a:pPr>
          <a:r>
            <a:rPr lang="es-MX" sz="2600" kern="1200" dirty="0" smtClean="0"/>
            <a:t>Es la coordinación de todos los recursos a través del proceso de plantación, dirección y control, a fin de lograr objetivos establecidos.</a:t>
          </a:r>
          <a:endParaRPr lang="es-MX" sz="2600" kern="1200" dirty="0"/>
        </a:p>
      </dsp:txBody>
      <dsp:txXfrm>
        <a:off x="0" y="0"/>
        <a:ext cx="9601196" cy="1830350"/>
      </dsp:txXfrm>
    </dsp:sp>
    <dsp:sp modelId="{97F5E2A7-42E8-4C89-8199-78179E7245ED}">
      <dsp:nvSpPr>
        <dsp:cNvPr id="0" name=""/>
        <dsp:cNvSpPr/>
      </dsp:nvSpPr>
      <dsp:spPr>
        <a:xfrm>
          <a:off x="0" y="1830350"/>
          <a:ext cx="9601196"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D6AB04-C968-4322-BF68-36D976BEC833}">
      <dsp:nvSpPr>
        <dsp:cNvPr id="0" name=""/>
        <dsp:cNvSpPr/>
      </dsp:nvSpPr>
      <dsp:spPr>
        <a:xfrm>
          <a:off x="0" y="1830350"/>
          <a:ext cx="9601196" cy="1830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b="1" kern="1200" dirty="0" smtClean="0"/>
            <a:t>Robert F. </a:t>
          </a:r>
          <a:r>
            <a:rPr lang="es-MX" sz="2600" b="1" kern="1200" dirty="0" err="1" smtClean="0"/>
            <a:t>Buchele</a:t>
          </a:r>
          <a:r>
            <a:rPr lang="es-MX" sz="2600" kern="1200" dirty="0" smtClean="0"/>
            <a:t> </a:t>
          </a:r>
        </a:p>
        <a:p>
          <a:pPr lvl="0" algn="l" defTabSz="1155700" rtl="0">
            <a:lnSpc>
              <a:spcPct val="90000"/>
            </a:lnSpc>
            <a:spcBef>
              <a:spcPct val="0"/>
            </a:spcBef>
            <a:spcAft>
              <a:spcPct val="35000"/>
            </a:spcAft>
          </a:pPr>
          <a:r>
            <a:rPr lang="es-MX" sz="2600" kern="1200" dirty="0" smtClean="0"/>
            <a:t>El Proceso de trabajar con y a través  de otras personas a fin de lograr los objetivos de una organización formal.</a:t>
          </a:r>
          <a:endParaRPr lang="es-MX" sz="2600" kern="1200" dirty="0"/>
        </a:p>
      </dsp:txBody>
      <dsp:txXfrm>
        <a:off x="0" y="1830350"/>
        <a:ext cx="9601196" cy="18303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99C8FA-FC5C-4161-8BC4-80378DEF3D21}">
      <dsp:nvSpPr>
        <dsp:cNvPr id="0" name=""/>
        <dsp:cNvSpPr/>
      </dsp:nvSpPr>
      <dsp:spPr>
        <a:xfrm>
          <a:off x="180298" y="4683"/>
          <a:ext cx="4225822" cy="648220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dirty="0" smtClean="0"/>
            <a:t>Cuando una compañía avanza, los administradores de todo tipo de organizaciones —pequeños negocios de propiedad familiar, empresas en rápido crecimiento, organizaciones sin fines lucrativos y las corporaciones multinacionales más importantes del mundo— </a:t>
          </a:r>
          <a:endParaRPr lang="es-MX" sz="2300" kern="1200" dirty="0"/>
        </a:p>
      </dsp:txBody>
      <dsp:txXfrm>
        <a:off x="304068" y="128453"/>
        <a:ext cx="3978282" cy="6234669"/>
      </dsp:txXfrm>
    </dsp:sp>
    <dsp:sp modelId="{87BACFE1-E10E-4EDA-8A65-4C7DC9002A44}">
      <dsp:nvSpPr>
        <dsp:cNvPr id="0" name=""/>
        <dsp:cNvSpPr/>
      </dsp:nvSpPr>
      <dsp:spPr>
        <a:xfrm>
          <a:off x="5127029" y="4683"/>
          <a:ext cx="2883634" cy="144181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dirty="0" smtClean="0"/>
            <a:t>Enfrentan las mismas tres preguntas centrales:</a:t>
          </a:r>
          <a:endParaRPr lang="es-MX" sz="2300" kern="1200" dirty="0"/>
        </a:p>
      </dsp:txBody>
      <dsp:txXfrm>
        <a:off x="5169258" y="46912"/>
        <a:ext cx="2799176" cy="1357359"/>
      </dsp:txXfrm>
    </dsp:sp>
    <dsp:sp modelId="{6B243A87-C39C-4985-BACD-C27F50C1B4EC}">
      <dsp:nvSpPr>
        <dsp:cNvPr id="0" name=""/>
        <dsp:cNvSpPr/>
      </dsp:nvSpPr>
      <dsp:spPr>
        <a:xfrm>
          <a:off x="5415393" y="1446500"/>
          <a:ext cx="288363" cy="1081363"/>
        </a:xfrm>
        <a:custGeom>
          <a:avLst/>
          <a:gdLst/>
          <a:ahLst/>
          <a:cxnLst/>
          <a:rect l="0" t="0" r="0" b="0"/>
          <a:pathLst>
            <a:path>
              <a:moveTo>
                <a:pt x="0" y="0"/>
              </a:moveTo>
              <a:lnTo>
                <a:pt x="0" y="1081363"/>
              </a:lnTo>
              <a:lnTo>
                <a:pt x="288363" y="1081363"/>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D7E5E5-FEA9-4B27-9B5A-D0DF812D632E}">
      <dsp:nvSpPr>
        <dsp:cNvPr id="0" name=""/>
        <dsp:cNvSpPr/>
      </dsp:nvSpPr>
      <dsp:spPr>
        <a:xfrm>
          <a:off x="5703756" y="1806955"/>
          <a:ext cx="2306907" cy="144181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smtClean="0"/>
            <a:t>• ¿Cuál es nuestra situación actual?</a:t>
          </a:r>
          <a:endParaRPr lang="es-MX" sz="2300" kern="1200"/>
        </a:p>
      </dsp:txBody>
      <dsp:txXfrm>
        <a:off x="5745985" y="1849184"/>
        <a:ext cx="2222449" cy="1357359"/>
      </dsp:txXfrm>
    </dsp:sp>
    <dsp:sp modelId="{E343E515-4E6D-42D1-B04D-148522B0973C}">
      <dsp:nvSpPr>
        <dsp:cNvPr id="0" name=""/>
        <dsp:cNvSpPr/>
      </dsp:nvSpPr>
      <dsp:spPr>
        <a:xfrm>
          <a:off x="5415393" y="1446500"/>
          <a:ext cx="288363" cy="2883634"/>
        </a:xfrm>
        <a:custGeom>
          <a:avLst/>
          <a:gdLst/>
          <a:ahLst/>
          <a:cxnLst/>
          <a:rect l="0" t="0" r="0" b="0"/>
          <a:pathLst>
            <a:path>
              <a:moveTo>
                <a:pt x="0" y="0"/>
              </a:moveTo>
              <a:lnTo>
                <a:pt x="0" y="2883634"/>
              </a:lnTo>
              <a:lnTo>
                <a:pt x="288363" y="288363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829CD3-11A2-4DD2-A7B7-83EB7A36C69C}">
      <dsp:nvSpPr>
        <dsp:cNvPr id="0" name=""/>
        <dsp:cNvSpPr/>
      </dsp:nvSpPr>
      <dsp:spPr>
        <a:xfrm>
          <a:off x="5703756" y="3609227"/>
          <a:ext cx="2306907" cy="144181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smtClean="0"/>
            <a:t>• ¿Hacia dónde queremos ir?</a:t>
          </a:r>
          <a:endParaRPr lang="es-MX" sz="2300" kern="1200"/>
        </a:p>
      </dsp:txBody>
      <dsp:txXfrm>
        <a:off x="5745985" y="3651456"/>
        <a:ext cx="2222449" cy="1357359"/>
      </dsp:txXfrm>
    </dsp:sp>
    <dsp:sp modelId="{37DF4AFE-C7E5-45DD-8456-84539A4C5B74}">
      <dsp:nvSpPr>
        <dsp:cNvPr id="0" name=""/>
        <dsp:cNvSpPr/>
      </dsp:nvSpPr>
      <dsp:spPr>
        <a:xfrm>
          <a:off x="5415393" y="1446500"/>
          <a:ext cx="288363" cy="4685906"/>
        </a:xfrm>
        <a:custGeom>
          <a:avLst/>
          <a:gdLst/>
          <a:ahLst/>
          <a:cxnLst/>
          <a:rect l="0" t="0" r="0" b="0"/>
          <a:pathLst>
            <a:path>
              <a:moveTo>
                <a:pt x="0" y="0"/>
              </a:moveTo>
              <a:lnTo>
                <a:pt x="0" y="4685906"/>
              </a:lnTo>
              <a:lnTo>
                <a:pt x="288363" y="468590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8CA8F1-277D-40B0-88B4-38AB341A6D43}">
      <dsp:nvSpPr>
        <dsp:cNvPr id="0" name=""/>
        <dsp:cNvSpPr/>
      </dsp:nvSpPr>
      <dsp:spPr>
        <a:xfrm>
          <a:off x="5703756" y="5411499"/>
          <a:ext cx="2306907" cy="144181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s-MX" sz="2300" kern="1200" smtClean="0"/>
            <a:t>• ¿Cómo vamos a llegar?</a:t>
          </a:r>
          <a:endParaRPr lang="es-MX" sz="2300" kern="1200"/>
        </a:p>
      </dsp:txBody>
      <dsp:txXfrm>
        <a:off x="5745985" y="5453728"/>
        <a:ext cx="2222449" cy="13573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C48E4-FB89-4E16-B418-0DDAFAE0A98C}">
      <dsp:nvSpPr>
        <dsp:cNvPr id="0" name=""/>
        <dsp:cNvSpPr/>
      </dsp:nvSpPr>
      <dsp:spPr>
        <a:xfrm>
          <a:off x="1275216" y="11979"/>
          <a:ext cx="4380434" cy="4380434"/>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Es la pregunta mas difícil por que obliga a los administradores a formular y ejecutar una estrategia que lleve a la compañía en la dirección deseada.</a:t>
          </a:r>
          <a:endParaRPr lang="es-MX" sz="2100" kern="1200" dirty="0"/>
        </a:p>
      </dsp:txBody>
      <dsp:txXfrm>
        <a:off x="1886898" y="528527"/>
        <a:ext cx="2525655" cy="3347339"/>
      </dsp:txXfrm>
    </dsp:sp>
    <dsp:sp modelId="{1FFD1FAA-C994-4B6C-A271-04037F3C28AF}">
      <dsp:nvSpPr>
        <dsp:cNvPr id="0" name=""/>
        <dsp:cNvSpPr/>
      </dsp:nvSpPr>
      <dsp:spPr>
        <a:xfrm>
          <a:off x="4432285" y="11979"/>
          <a:ext cx="4380434" cy="4380434"/>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Encontrar respuestas claras a la pregunta ¿Cómo vamos a llegar? es la esencia de la administración estratégica. </a:t>
          </a:r>
          <a:endParaRPr lang="es-MX" sz="2100" kern="1200" dirty="0"/>
        </a:p>
      </dsp:txBody>
      <dsp:txXfrm>
        <a:off x="5675381" y="528527"/>
        <a:ext cx="2525655" cy="334733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86F92-0A9A-45BD-9D2A-E350CCCFCAA8}">
      <dsp:nvSpPr>
        <dsp:cNvPr id="0" name=""/>
        <dsp:cNvSpPr/>
      </dsp:nvSpPr>
      <dsp:spPr>
        <a:xfrm rot="16200000">
          <a:off x="60677" y="-55871"/>
          <a:ext cx="4510707" cy="4622450"/>
        </a:xfrm>
        <a:prstGeom prst="flowChartManualOperati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0262" bIns="0" numCol="1" spcCol="1270" anchor="ctr" anchorCtr="0">
          <a:noAutofit/>
        </a:bodyPr>
        <a:lstStyle/>
        <a:p>
          <a:pPr lvl="0" algn="ctr" defTabSz="844550" rtl="0">
            <a:lnSpc>
              <a:spcPct val="90000"/>
            </a:lnSpc>
            <a:spcBef>
              <a:spcPct val="0"/>
            </a:spcBef>
            <a:spcAft>
              <a:spcPct val="35000"/>
            </a:spcAft>
          </a:pPr>
          <a:r>
            <a:rPr lang="es-MX" sz="1900" kern="1200" smtClean="0"/>
            <a:t>La palabra estrategia deriva del latín strategĭa, que a su vez procede de dos términos griegos: stratos (“ejército”) y agein (“conductor”, “guía”). Por lo tanto, el significado primario de estrategia es el arte de dirigir las operaciones militares. </a:t>
          </a:r>
          <a:endParaRPr lang="es-MX" sz="1900" kern="1200"/>
        </a:p>
      </dsp:txBody>
      <dsp:txXfrm rot="5400000">
        <a:off x="4806" y="902141"/>
        <a:ext cx="4622450" cy="2706425"/>
      </dsp:txXfrm>
    </dsp:sp>
    <dsp:sp modelId="{37CD39EF-1685-4846-979D-74EF9F4B2F20}">
      <dsp:nvSpPr>
        <dsp:cNvPr id="0" name=""/>
        <dsp:cNvSpPr/>
      </dsp:nvSpPr>
      <dsp:spPr>
        <a:xfrm rot="16200000">
          <a:off x="5029811" y="-55871"/>
          <a:ext cx="4510707" cy="4622450"/>
        </a:xfrm>
        <a:prstGeom prst="flowChartManualOperati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0262" bIns="0" numCol="1" spcCol="1270" anchor="ctr" anchorCtr="0">
          <a:noAutofit/>
        </a:bodyPr>
        <a:lstStyle/>
        <a:p>
          <a:pPr lvl="0" algn="ctr" defTabSz="844550" rtl="0">
            <a:lnSpc>
              <a:spcPct val="90000"/>
            </a:lnSpc>
            <a:spcBef>
              <a:spcPct val="0"/>
            </a:spcBef>
            <a:spcAft>
              <a:spcPct val="35000"/>
            </a:spcAft>
          </a:pPr>
          <a:r>
            <a:rPr lang="es-MX" sz="1900" kern="1200" smtClean="0"/>
            <a:t>Estrategia es un plan para dirigir un asunto. Una estrategia se compone de una serie de acciones planificadas que ayudan a tomar decisiones y aconseguir los mejores resultados posibles. La estrategia está orientada a alcanzar un objetivo siguiendo una pauta de actuación.</a:t>
          </a:r>
          <a:endParaRPr lang="es-MX" sz="1900" kern="1200"/>
        </a:p>
      </dsp:txBody>
      <dsp:txXfrm rot="5400000">
        <a:off x="4973940" y="902141"/>
        <a:ext cx="4622450" cy="270642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1217DA3-BF5B-435E-AA6A-A4735CEEC360}"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3305003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217DA3-BF5B-435E-AA6A-A4735CEEC360}"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1409499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217DA3-BF5B-435E-AA6A-A4735CEEC360}"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ACB7A74-82AC-47BE-827C-16E3A7B6DF13}"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38752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1217DA3-BF5B-435E-AA6A-A4735CEEC360}"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2021968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1217DA3-BF5B-435E-AA6A-A4735CEEC360}"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CB7A74-82AC-47BE-827C-16E3A7B6DF13}"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52943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1217DA3-BF5B-435E-AA6A-A4735CEEC360}"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6908175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217DA3-BF5B-435E-AA6A-A4735CEEC360}"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913242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217DA3-BF5B-435E-AA6A-A4735CEEC360}"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4004425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217DA3-BF5B-435E-AA6A-A4735CEEC360}"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3411828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1217DA3-BF5B-435E-AA6A-A4735CEEC360}"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417600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1217DA3-BF5B-435E-AA6A-A4735CEEC360}"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1184323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1217DA3-BF5B-435E-AA6A-A4735CEEC360}" type="datetimeFigureOut">
              <a:rPr lang="es-MX" smtClean="0"/>
              <a:t>24/09/2018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167255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1217DA3-BF5B-435E-AA6A-A4735CEEC360}" type="datetimeFigureOut">
              <a:rPr lang="es-MX" smtClean="0"/>
              <a:t>24/09/2018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1442328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17DA3-BF5B-435E-AA6A-A4735CEEC360}" type="datetimeFigureOut">
              <a:rPr lang="es-MX" smtClean="0"/>
              <a:t>24/09/2018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1523716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1217DA3-BF5B-435E-AA6A-A4735CEEC360}"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2190315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1217DA3-BF5B-435E-AA6A-A4735CEEC360}"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ACB7A74-82AC-47BE-827C-16E3A7B6DF13}" type="slidenum">
              <a:rPr lang="es-MX" smtClean="0"/>
              <a:t>‹Nº›</a:t>
            </a:fld>
            <a:endParaRPr lang="es-MX"/>
          </a:p>
        </p:txBody>
      </p:sp>
    </p:spTree>
    <p:extLst>
      <p:ext uri="{BB962C8B-B14F-4D97-AF65-F5344CB8AC3E}">
        <p14:creationId xmlns:p14="http://schemas.microsoft.com/office/powerpoint/2010/main" val="60476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1217DA3-BF5B-435E-AA6A-A4735CEEC360}" type="datetimeFigureOut">
              <a:rPr lang="es-MX" smtClean="0"/>
              <a:t>24/09/2018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ACB7A74-82AC-47BE-827C-16E3A7B6DF13}" type="slidenum">
              <a:rPr lang="es-MX" smtClean="0"/>
              <a:t>‹Nº›</a:t>
            </a:fld>
            <a:endParaRPr lang="es-MX"/>
          </a:p>
        </p:txBody>
      </p:sp>
    </p:spTree>
    <p:extLst>
      <p:ext uri="{BB962C8B-B14F-4D97-AF65-F5344CB8AC3E}">
        <p14:creationId xmlns:p14="http://schemas.microsoft.com/office/powerpoint/2010/main" val="3510054521"/>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 id="2147483926" r:id="rId12"/>
    <p:sldLayoutId id="2147483927" r:id="rId13"/>
    <p:sldLayoutId id="2147483928" r:id="rId14"/>
    <p:sldLayoutId id="2147483929" r:id="rId15"/>
    <p:sldLayoutId id="2147483930"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6.xml.rels><?xml version="1.0" encoding="UTF-8" standalone="yes"?>
<Relationships xmlns="http://schemas.openxmlformats.org/package/2006/relationships"><Relationship Id="rId3" Type="http://schemas.openxmlformats.org/officeDocument/2006/relationships/hyperlink" Target="http://brd.unid.edu.mx/recursos/Tecnicas_de_planeacion_y_control/PC05/Lecturas/1Planeacion_estrategica.pdf" TargetMode="External"/><Relationship Id="rId2" Type="http://schemas.openxmlformats.org/officeDocument/2006/relationships/hyperlink" Target="http://www.4learning15.weebly.com/uploads/5/9/9/7/599720/admon_estrategica_ula.pdf"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2 Diagrama"/>
          <p:cNvGraphicFramePr/>
          <p:nvPr>
            <p:extLst>
              <p:ext uri="{D42A27DB-BD31-4B8C-83A1-F6EECF244321}">
                <p14:modId xmlns:p14="http://schemas.microsoft.com/office/powerpoint/2010/main" val="4127797755"/>
              </p:ext>
            </p:extLst>
          </p:nvPr>
        </p:nvGraphicFramePr>
        <p:xfrm>
          <a:off x="1524000" y="3861049"/>
          <a:ext cx="8458200" cy="1222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5 Título"/>
          <p:cNvSpPr txBox="1">
            <a:spLocks/>
          </p:cNvSpPr>
          <p:nvPr/>
        </p:nvSpPr>
        <p:spPr>
          <a:xfrm>
            <a:off x="2999656" y="476672"/>
            <a:ext cx="6115064" cy="1071570"/>
          </a:xfrm>
          <a:prstGeom prst="rect">
            <a:avLst/>
          </a:prstGeom>
        </p:spPr>
        <p:txBody>
          <a:bodyPr anchor="b">
            <a:normAutofit fontScale="92500"/>
          </a:bodyPr>
          <a:lstStyle/>
          <a:p>
            <a:pPr algn="ctr" eaLnBrk="0" hangingPunct="0">
              <a:defRPr/>
            </a:pPr>
            <a:r>
              <a:rPr lang="es-ES" sz="2200" dirty="0">
                <a:effectLst>
                  <a:outerShdw blurRad="50000" dist="30000" dir="5400000" algn="tl" rotWithShape="0">
                    <a:srgbClr val="000000">
                      <a:alpha val="30000"/>
                    </a:srgbClr>
                  </a:outerShdw>
                </a:effectLst>
                <a:latin typeface="Britannic Bold" panose="020B0903060703020204" pitchFamily="34" charset="0"/>
                <a:ea typeface="+mj-ea"/>
                <a:cs typeface="+mj-cs"/>
              </a:rPr>
              <a:t>UNIVERSIDAD AUTONOMA DEL ESTADO DE MEXICO</a:t>
            </a:r>
          </a:p>
          <a:p>
            <a:pPr algn="ctr" eaLnBrk="0" hangingPunct="0">
              <a:defRPr/>
            </a:pPr>
            <a:r>
              <a:rPr lang="es-ES" sz="2200" dirty="0">
                <a:effectLst>
                  <a:outerShdw blurRad="50000" dist="30000" dir="5400000" algn="tl" rotWithShape="0">
                    <a:srgbClr val="000000">
                      <a:alpha val="30000"/>
                    </a:srgbClr>
                  </a:outerShdw>
                </a:effectLst>
                <a:latin typeface="Britannic Bold" panose="020B0903060703020204" pitchFamily="34" charset="0"/>
                <a:ea typeface="+mj-ea"/>
                <a:cs typeface="+mj-cs"/>
              </a:rPr>
              <a:t/>
            </a:r>
            <a:br>
              <a:rPr lang="es-ES" sz="2200" dirty="0">
                <a:effectLst>
                  <a:outerShdw blurRad="50000" dist="30000" dir="5400000" algn="tl" rotWithShape="0">
                    <a:srgbClr val="000000">
                      <a:alpha val="30000"/>
                    </a:srgbClr>
                  </a:outerShdw>
                </a:effectLst>
                <a:latin typeface="Britannic Bold" panose="020B0903060703020204" pitchFamily="34" charset="0"/>
                <a:ea typeface="+mj-ea"/>
                <a:cs typeface="+mj-cs"/>
              </a:rPr>
            </a:br>
            <a:r>
              <a:rPr lang="es-ES" sz="2200" dirty="0">
                <a:effectLst>
                  <a:outerShdw blurRad="50000" dist="30000" dir="5400000" algn="tl" rotWithShape="0">
                    <a:srgbClr val="000000">
                      <a:alpha val="30000"/>
                    </a:srgbClr>
                  </a:outerShdw>
                </a:effectLst>
                <a:latin typeface="Britannic Bold" panose="020B0903060703020204" pitchFamily="34" charset="0"/>
                <a:ea typeface="+mj-ea"/>
                <a:cs typeface="+mj-cs"/>
              </a:rPr>
              <a:t>CENTRO UNIVERSITARIO UAEM ZUMPANGO </a:t>
            </a:r>
          </a:p>
        </p:txBody>
      </p:sp>
      <p:sp>
        <p:nvSpPr>
          <p:cNvPr id="8" name="6 Marcador de contenido"/>
          <p:cNvSpPr txBox="1">
            <a:spLocks/>
          </p:cNvSpPr>
          <p:nvPr/>
        </p:nvSpPr>
        <p:spPr bwMode="auto">
          <a:xfrm>
            <a:off x="1981200" y="2285992"/>
            <a:ext cx="7829576" cy="1791080"/>
          </a:xfrm>
          <a:prstGeom prst="rect">
            <a:avLst/>
          </a:prstGeom>
          <a:noFill/>
          <a:ln w="9525">
            <a:noFill/>
            <a:miter lim="800000"/>
            <a:headEnd/>
            <a:tailEnd/>
          </a:ln>
        </p:spPr>
        <p:txBody>
          <a:bodyPr vert="horz" wrap="square" lIns="91440" tIns="0" rIns="91440" bIns="45720" numCol="1" anchor="t" anchorCtr="0" compatLnSpc="1">
            <a:prstTxWarp prst="textNoShape">
              <a:avLst/>
            </a:prstTxWarp>
            <a:normAutofit/>
          </a:bodyPr>
          <a:lstStyle/>
          <a:p>
            <a:pPr marL="27432" algn="ctr" eaLnBrk="0" hangingPunct="0">
              <a:spcBef>
                <a:spcPts val="600"/>
              </a:spcBef>
              <a:buClr>
                <a:srgbClr val="FF388C"/>
              </a:buClr>
              <a:buSzPct val="80000"/>
              <a:defRPr/>
            </a:pPr>
            <a:r>
              <a:rPr lang="es-ES" sz="1600" b="1" u="sng" dirty="0">
                <a:latin typeface="Century Gothic"/>
              </a:rPr>
              <a:t>LICENCIATURA EN ADMINISTRACION</a:t>
            </a:r>
          </a:p>
          <a:p>
            <a:pPr marL="27432" algn="ctr" eaLnBrk="0" hangingPunct="0">
              <a:spcBef>
                <a:spcPts val="600"/>
              </a:spcBef>
              <a:buClr>
                <a:srgbClr val="FF388C"/>
              </a:buClr>
              <a:buSzPct val="80000"/>
              <a:defRPr/>
            </a:pPr>
            <a:endParaRPr lang="es-ES" sz="1600" b="1" u="sng" dirty="0">
              <a:latin typeface="Century Gothic"/>
            </a:endParaRPr>
          </a:p>
          <a:p>
            <a:pPr marL="27432" algn="ctr" eaLnBrk="0" hangingPunct="0">
              <a:spcBef>
                <a:spcPts val="600"/>
              </a:spcBef>
              <a:buClr>
                <a:srgbClr val="FF388C"/>
              </a:buClr>
              <a:buSzPct val="80000"/>
              <a:defRPr/>
            </a:pPr>
            <a:r>
              <a:rPr lang="es-ES" sz="2000" dirty="0">
                <a:latin typeface="Britannic Bold" panose="020B0903060703020204" pitchFamily="34" charset="0"/>
              </a:rPr>
              <a:t>UNIDAD DE APRENDIZAJE:</a:t>
            </a:r>
          </a:p>
          <a:p>
            <a:pPr marL="27432" algn="ctr" eaLnBrk="0" hangingPunct="0">
              <a:spcBef>
                <a:spcPts val="600"/>
              </a:spcBef>
              <a:buClr>
                <a:srgbClr val="FF388C"/>
              </a:buClr>
              <a:buSzPct val="80000"/>
              <a:defRPr/>
            </a:pPr>
            <a:r>
              <a:rPr lang="es-ES" sz="2000" dirty="0" smtClean="0">
                <a:latin typeface="Britannic Bold" panose="020B0903060703020204" pitchFamily="34" charset="0"/>
              </a:rPr>
              <a:t>ADMINISTRACIÓN ESTRATÉGICA</a:t>
            </a:r>
            <a:endParaRPr lang="es-ES" sz="2000" dirty="0">
              <a:latin typeface="Britannic Bold" panose="020B0903060703020204" pitchFamily="34" charset="0"/>
            </a:endParaRPr>
          </a:p>
          <a:p>
            <a:pPr marL="27432" algn="ctr" eaLnBrk="0" hangingPunct="0">
              <a:spcBef>
                <a:spcPts val="600"/>
              </a:spcBef>
              <a:buClr>
                <a:srgbClr val="FF388C"/>
              </a:buClr>
              <a:buSzPct val="80000"/>
              <a:defRPr/>
            </a:pPr>
            <a:endParaRPr lang="es-ES" sz="1600" dirty="0">
              <a:latin typeface="Century Gothic"/>
            </a:endParaRPr>
          </a:p>
          <a:p>
            <a:pPr marL="27432" algn="ctr" eaLnBrk="0" hangingPunct="0">
              <a:spcBef>
                <a:spcPts val="600"/>
              </a:spcBef>
              <a:buClr>
                <a:srgbClr val="FF388C"/>
              </a:buClr>
              <a:buSzPct val="80000"/>
              <a:defRPr/>
            </a:pPr>
            <a:endParaRPr lang="es-ES" sz="1600" dirty="0">
              <a:latin typeface="Century Gothic"/>
            </a:endParaRPr>
          </a:p>
        </p:txBody>
      </p:sp>
      <p:sp>
        <p:nvSpPr>
          <p:cNvPr id="9" name="7 Marcador de contenido"/>
          <p:cNvSpPr txBox="1">
            <a:spLocks/>
          </p:cNvSpPr>
          <p:nvPr/>
        </p:nvSpPr>
        <p:spPr>
          <a:xfrm>
            <a:off x="3359696" y="4869161"/>
            <a:ext cx="5500726" cy="1640041"/>
          </a:xfrm>
          <a:prstGeom prst="rect">
            <a:avLst/>
          </a:prstGeom>
        </p:spPr>
        <p:txBody>
          <a:bodyPr>
            <a:normAutofit fontScale="85000" lnSpcReduction="10000"/>
          </a:bodyPr>
          <a:lstStyle/>
          <a:p>
            <a:pPr marL="365125" indent="-282575" eaLnBrk="0" hangingPunct="0">
              <a:spcBef>
                <a:spcPts val="600"/>
              </a:spcBef>
              <a:buClr>
                <a:srgbClr val="FF388C"/>
              </a:buClr>
              <a:buSzPct val="80000"/>
              <a:buFont typeface="Wingdings 2" pitchFamily="18" charset="2"/>
              <a:buChar char=""/>
              <a:defRPr/>
            </a:pPr>
            <a:endParaRPr lang="es-ES" sz="2000" dirty="0">
              <a:latin typeface="Century Gothic"/>
            </a:endParaRPr>
          </a:p>
          <a:p>
            <a:pPr marL="365125" indent="-282575" algn="ctr" eaLnBrk="0" hangingPunct="0">
              <a:spcBef>
                <a:spcPts val="600"/>
              </a:spcBef>
              <a:buClr>
                <a:srgbClr val="FF388C"/>
              </a:buClr>
              <a:buSzPct val="80000"/>
              <a:defRPr/>
            </a:pPr>
            <a:r>
              <a:rPr lang="es-ES" sz="2000" dirty="0" smtClean="0">
                <a:latin typeface="Century Gothic"/>
              </a:rPr>
              <a:t>ELABORADO POR:</a:t>
            </a:r>
            <a:endParaRPr lang="es-ES" sz="2000" dirty="0">
              <a:latin typeface="Century Gothic"/>
            </a:endParaRPr>
          </a:p>
          <a:p>
            <a:pPr marL="365125" indent="-282575" algn="ctr" eaLnBrk="0" hangingPunct="0">
              <a:spcBef>
                <a:spcPts val="600"/>
              </a:spcBef>
              <a:buClr>
                <a:srgbClr val="FF388C"/>
              </a:buClr>
              <a:buSzPct val="80000"/>
              <a:defRPr/>
            </a:pPr>
            <a:r>
              <a:rPr lang="es-ES" sz="2000" dirty="0" err="1" smtClean="0">
                <a:latin typeface="Century Gothic"/>
              </a:rPr>
              <a:t>M.A</a:t>
            </a:r>
            <a:r>
              <a:rPr lang="es-ES" sz="2000" dirty="0" smtClean="0">
                <a:latin typeface="Century Gothic"/>
              </a:rPr>
              <a:t>. JUANA </a:t>
            </a:r>
            <a:r>
              <a:rPr lang="es-ES" sz="2000" dirty="0">
                <a:latin typeface="Century Gothic"/>
              </a:rPr>
              <a:t>GABRIELA SORIANO HERNANDEZ</a:t>
            </a:r>
          </a:p>
          <a:p>
            <a:pPr marL="365125" indent="-282575" algn="ctr" eaLnBrk="0" hangingPunct="0">
              <a:spcBef>
                <a:spcPts val="600"/>
              </a:spcBef>
              <a:buClr>
                <a:srgbClr val="FF388C"/>
              </a:buClr>
              <a:buSzPct val="80000"/>
              <a:defRPr/>
            </a:pPr>
            <a:endParaRPr lang="es-ES" sz="2000" dirty="0" smtClean="0">
              <a:latin typeface="Century Gothic"/>
            </a:endParaRPr>
          </a:p>
          <a:p>
            <a:pPr marL="365125" indent="-282575" algn="ctr" eaLnBrk="0" hangingPunct="0">
              <a:spcBef>
                <a:spcPts val="600"/>
              </a:spcBef>
              <a:buClr>
                <a:srgbClr val="FF388C"/>
              </a:buClr>
              <a:buSzPct val="80000"/>
              <a:defRPr/>
            </a:pPr>
            <a:r>
              <a:rPr lang="es-ES" sz="2000" dirty="0" smtClean="0">
                <a:latin typeface="Century Gothic"/>
              </a:rPr>
              <a:t>FEBRERO 2018</a:t>
            </a:r>
            <a:endParaRPr lang="es-ES" sz="2000" dirty="0">
              <a:latin typeface="Century Gothic"/>
            </a:endParaRPr>
          </a:p>
        </p:txBody>
      </p:sp>
      <p:pic>
        <p:nvPicPr>
          <p:cNvPr id="10" name="7 Imagen" descr="escudoUAEM.gif"/>
          <p:cNvPicPr>
            <a:picLocks noChangeAspect="1"/>
          </p:cNvPicPr>
          <p:nvPr/>
        </p:nvPicPr>
        <p:blipFill>
          <a:blip r:embed="rId7" cstate="print"/>
          <a:stretch>
            <a:fillRect/>
          </a:stretch>
        </p:blipFill>
        <p:spPr>
          <a:xfrm>
            <a:off x="9581817" y="1548242"/>
            <a:ext cx="2160240" cy="2079523"/>
          </a:xfrm>
          <a:prstGeom prst="rect">
            <a:avLst/>
          </a:prstGeom>
        </p:spPr>
      </p:pic>
    </p:spTree>
    <p:extLst>
      <p:ext uri="{BB962C8B-B14F-4D97-AF65-F5344CB8AC3E}">
        <p14:creationId xmlns:p14="http://schemas.microsoft.com/office/powerpoint/2010/main" val="36346577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924218" y="3807017"/>
            <a:ext cx="6815669" cy="1515533"/>
          </a:xfrm>
        </p:spPr>
        <p:txBody>
          <a:bodyPr>
            <a:normAutofit fontScale="90000"/>
          </a:bodyPr>
          <a:lstStyle/>
          <a:p>
            <a:r>
              <a:rPr lang="es-MX" dirty="0" smtClean="0"/>
              <a:t>¿</a:t>
            </a:r>
            <a:r>
              <a:rPr lang="es-MX" sz="6700" b="1" dirty="0" smtClean="0">
                <a:ln w="22225">
                  <a:solidFill>
                    <a:schemeClr val="accent2"/>
                  </a:solidFill>
                  <a:prstDash val="solid"/>
                </a:ln>
                <a:solidFill>
                  <a:schemeClr val="accent2">
                    <a:lumMod val="40000"/>
                    <a:lumOff val="60000"/>
                  </a:schemeClr>
                </a:solidFill>
              </a:rPr>
              <a:t>Qué es una estrategia y por qué es tan importante</a:t>
            </a:r>
            <a:r>
              <a:rPr lang="es-MX" dirty="0" smtClean="0"/>
              <a:t>?</a:t>
            </a:r>
            <a:endParaRPr lang="es-MX" dirty="0"/>
          </a:p>
        </p:txBody>
      </p:sp>
    </p:spTree>
    <p:extLst>
      <p:ext uri="{BB962C8B-B14F-4D97-AF65-F5344CB8AC3E}">
        <p14:creationId xmlns:p14="http://schemas.microsoft.com/office/powerpoint/2010/main" val="3214192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970467" y="3863662"/>
            <a:ext cx="4095481" cy="1754326"/>
          </a:xfrm>
          <a:prstGeom prst="rect">
            <a:avLst/>
          </a:prstGeom>
          <a:noFill/>
        </p:spPr>
        <p:txBody>
          <a:bodyPr wrap="square" rtlCol="0">
            <a:spAutoFit/>
          </a:bodyPr>
          <a:lstStyle/>
          <a:p>
            <a:r>
              <a:rPr lang="es-MX" sz="2400" b="1" dirty="0">
                <a:solidFill>
                  <a:schemeClr val="tx2">
                    <a:lumMod val="60000"/>
                    <a:lumOff val="40000"/>
                  </a:schemeClr>
                </a:solidFill>
              </a:rPr>
              <a:t>Estrategia significa elegir de forma precisa la forma de competir.</a:t>
            </a:r>
            <a:r>
              <a:rPr lang="es-MX" sz="2400" dirty="0">
                <a:solidFill>
                  <a:schemeClr val="tx2">
                    <a:lumMod val="60000"/>
                    <a:lumOff val="40000"/>
                  </a:schemeClr>
                </a:solidFill>
              </a:rPr>
              <a:t> </a:t>
            </a:r>
            <a:r>
              <a:rPr lang="es-MX" dirty="0"/>
              <a:t>—Jack </a:t>
            </a:r>
            <a:r>
              <a:rPr lang="es-MX" dirty="0" err="1"/>
              <a:t>Welch</a:t>
            </a:r>
            <a:r>
              <a:rPr lang="es-MX" dirty="0"/>
              <a:t> Expresidente de General Electric </a:t>
            </a:r>
          </a:p>
          <a:p>
            <a:endParaRPr lang="es-MX" dirty="0"/>
          </a:p>
        </p:txBody>
      </p:sp>
      <p:sp>
        <p:nvSpPr>
          <p:cNvPr id="6" name="CuadroTexto 5"/>
          <p:cNvSpPr txBox="1"/>
          <p:nvPr/>
        </p:nvSpPr>
        <p:spPr>
          <a:xfrm>
            <a:off x="7712299" y="2290293"/>
            <a:ext cx="2833352" cy="2800767"/>
          </a:xfrm>
          <a:prstGeom prst="rect">
            <a:avLst/>
          </a:prstGeom>
          <a:noFill/>
        </p:spPr>
        <p:txBody>
          <a:bodyPr wrap="square" rtlCol="0">
            <a:spAutoFit/>
          </a:bodyPr>
          <a:lstStyle/>
          <a:p>
            <a:r>
              <a:rPr lang="es-MX" sz="2800" b="1" dirty="0">
                <a:solidFill>
                  <a:schemeClr val="tx2">
                    <a:lumMod val="60000"/>
                    <a:lumOff val="40000"/>
                  </a:schemeClr>
                </a:solidFill>
              </a:rPr>
              <a:t>¿Qué sentido tiene </a:t>
            </a:r>
            <a:r>
              <a:rPr lang="es-MX" sz="2800" b="1" dirty="0" smtClean="0">
                <a:solidFill>
                  <a:schemeClr val="tx2">
                    <a:lumMod val="60000"/>
                    <a:lumOff val="40000"/>
                  </a:schemeClr>
                </a:solidFill>
              </a:rPr>
              <a:t>si </a:t>
            </a:r>
            <a:r>
              <a:rPr lang="es-MX" sz="2800" b="1" dirty="0">
                <a:solidFill>
                  <a:schemeClr val="tx2">
                    <a:lumMod val="60000"/>
                    <a:lumOff val="40000"/>
                  </a:schemeClr>
                </a:solidFill>
              </a:rPr>
              <a:t>no estás en el camino correcto? —</a:t>
            </a:r>
            <a:r>
              <a:rPr lang="es-MX" dirty="0"/>
              <a:t>Proverbio alemán </a:t>
            </a:r>
          </a:p>
          <a:p>
            <a:r>
              <a:rPr lang="es-MX" b="1" dirty="0">
                <a:solidFill>
                  <a:schemeClr val="tx2">
                    <a:lumMod val="60000"/>
                    <a:lumOff val="40000"/>
                  </a:schemeClr>
                </a:solidFill>
              </a:rPr>
              <a:t>correr </a:t>
            </a:r>
            <a:endParaRPr lang="es-MX" dirty="0"/>
          </a:p>
        </p:txBody>
      </p:sp>
      <p:sp>
        <p:nvSpPr>
          <p:cNvPr id="7" name="CuadroTexto 6"/>
          <p:cNvSpPr txBox="1"/>
          <p:nvPr/>
        </p:nvSpPr>
        <p:spPr>
          <a:xfrm>
            <a:off x="2730319" y="768440"/>
            <a:ext cx="5100035" cy="1785104"/>
          </a:xfrm>
          <a:prstGeom prst="rect">
            <a:avLst/>
          </a:prstGeom>
          <a:noFill/>
        </p:spPr>
        <p:txBody>
          <a:bodyPr wrap="square" rtlCol="0">
            <a:spAutoFit/>
          </a:bodyPr>
          <a:lstStyle/>
          <a:p>
            <a:r>
              <a:rPr lang="es-MX" sz="2800" b="1" dirty="0">
                <a:solidFill>
                  <a:schemeClr val="tx2">
                    <a:lumMod val="60000"/>
                    <a:lumOff val="40000"/>
                  </a:schemeClr>
                </a:solidFill>
              </a:rPr>
              <a:t>Hay que tener estrategias para realizar los sueños</a:t>
            </a:r>
            <a:r>
              <a:rPr lang="es-MX" sz="2800" dirty="0">
                <a:solidFill>
                  <a:schemeClr val="tx2">
                    <a:lumMod val="60000"/>
                    <a:lumOff val="40000"/>
                  </a:schemeClr>
                </a:solidFill>
              </a:rPr>
              <a:t>. </a:t>
            </a:r>
            <a:r>
              <a:rPr lang="es-MX" dirty="0" smtClean="0"/>
              <a:t>—</a:t>
            </a:r>
            <a:r>
              <a:rPr lang="es-MX" dirty="0" err="1" smtClean="0"/>
              <a:t>Azim</a:t>
            </a:r>
            <a:r>
              <a:rPr lang="es-MX" dirty="0" smtClean="0"/>
              <a:t> </a:t>
            </a:r>
            <a:r>
              <a:rPr lang="es-MX" dirty="0" err="1"/>
              <a:t>Premji</a:t>
            </a:r>
            <a:r>
              <a:rPr lang="es-MX" dirty="0"/>
              <a:t> Director general de </a:t>
            </a:r>
            <a:r>
              <a:rPr lang="es-MX" dirty="0" err="1"/>
              <a:t>Wipro</a:t>
            </a:r>
            <a:r>
              <a:rPr lang="es-MX" dirty="0"/>
              <a:t> Technologies y una de las personas más acaudaladas del mundo</a:t>
            </a:r>
          </a:p>
        </p:txBody>
      </p:sp>
    </p:spTree>
    <p:extLst>
      <p:ext uri="{BB962C8B-B14F-4D97-AF65-F5344CB8AC3E}">
        <p14:creationId xmlns:p14="http://schemas.microsoft.com/office/powerpoint/2010/main" val="2623327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252981001"/>
              </p:ext>
            </p:extLst>
          </p:nvPr>
        </p:nvGraphicFramePr>
        <p:xfrm>
          <a:off x="2678806" y="0"/>
          <a:ext cx="8190963"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8347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La primera pregunta, ¿Cuál es nuestra situación actual?</a:t>
            </a:r>
          </a:p>
        </p:txBody>
      </p:sp>
      <p:sp>
        <p:nvSpPr>
          <p:cNvPr id="6" name="Marcador de contenido 5"/>
          <p:cNvSpPr>
            <a:spLocks noGrp="1"/>
          </p:cNvSpPr>
          <p:nvPr>
            <p:ph sz="half" idx="1"/>
          </p:nvPr>
        </p:nvSpPr>
        <p:spPr>
          <a:xfrm>
            <a:off x="1017431" y="2133600"/>
            <a:ext cx="5885646" cy="3777622"/>
          </a:xfrm>
        </p:spPr>
        <p:style>
          <a:lnRef idx="0">
            <a:schemeClr val="accent2"/>
          </a:lnRef>
          <a:fillRef idx="3">
            <a:schemeClr val="accent2"/>
          </a:fillRef>
          <a:effectRef idx="3">
            <a:schemeClr val="accent2"/>
          </a:effectRef>
          <a:fontRef idx="minor">
            <a:schemeClr val="lt1"/>
          </a:fontRef>
        </p:style>
        <p:txBody>
          <a:bodyPr>
            <a:noAutofit/>
          </a:bodyPr>
          <a:lstStyle/>
          <a:p>
            <a:pPr marL="0" indent="0">
              <a:buNone/>
            </a:pPr>
            <a:r>
              <a:rPr lang="es-MX" sz="2400" dirty="0" smtClean="0"/>
              <a:t>Esta pregunta </a:t>
            </a:r>
            <a:r>
              <a:rPr lang="es-MX" sz="2400" dirty="0"/>
              <a:t>impulsa a los administradores a </a:t>
            </a:r>
            <a:r>
              <a:rPr lang="es-MX" sz="2400" dirty="0" smtClean="0"/>
              <a:t>evaluar las </a:t>
            </a:r>
            <a:r>
              <a:rPr lang="es-MX" sz="2400" dirty="0"/>
              <a:t>condiciones de la industria, el desempeño financiero y la situación en curso del mercado</a:t>
            </a:r>
            <a:r>
              <a:rPr lang="es-MX" sz="2400" dirty="0" smtClean="0"/>
              <a:t>, de </a:t>
            </a:r>
            <a:r>
              <a:rPr lang="es-MX" sz="2400" dirty="0"/>
              <a:t>los recursos y capacidades de la empresa, sus fortalezas y debilidades competitivas</a:t>
            </a:r>
            <a:r>
              <a:rPr lang="es-MX" sz="2400" dirty="0" smtClean="0"/>
              <a:t>, así </a:t>
            </a:r>
            <a:r>
              <a:rPr lang="es-MX" sz="2400" dirty="0"/>
              <a:t>como los cambios en el ambiente de negocios que pudieran afectar a la compañía</a:t>
            </a:r>
          </a:p>
          <a:p>
            <a:endParaRPr lang="es-MX" sz="2400" dirty="0"/>
          </a:p>
        </p:txBody>
      </p:sp>
      <p:sp>
        <p:nvSpPr>
          <p:cNvPr id="7" name="Marcador de contenido 6"/>
          <p:cNvSpPr>
            <a:spLocks noGrp="1"/>
          </p:cNvSpPr>
          <p:nvPr>
            <p:ph sz="half" idx="2"/>
          </p:nvPr>
        </p:nvSpPr>
        <p:spPr/>
        <p:txBody>
          <a:bodyPr/>
          <a:lstStyle/>
          <a:p>
            <a:endParaRPr lang="es-MX"/>
          </a:p>
        </p:txBody>
      </p:sp>
    </p:spTree>
    <p:extLst>
      <p:ext uri="{BB962C8B-B14F-4D97-AF65-F5344CB8AC3E}">
        <p14:creationId xmlns:p14="http://schemas.microsoft.com/office/powerpoint/2010/main" val="488590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a:t>La </a:t>
            </a:r>
            <a:r>
              <a:rPr lang="es-MX" dirty="0" smtClean="0"/>
              <a:t>segunda pregunta </a:t>
            </a:r>
            <a:r>
              <a:rPr lang="es-MX" dirty="0"/>
              <a:t>¿Hacia dónde queremos ir? </a:t>
            </a:r>
          </a:p>
        </p:txBody>
      </p:sp>
      <p:sp>
        <p:nvSpPr>
          <p:cNvPr id="7" name="Marcador de contenido 6"/>
          <p:cNvSpPr>
            <a:spLocks noGrp="1"/>
          </p:cNvSpPr>
          <p:nvPr>
            <p:ph sz="half" idx="1"/>
          </p:nvPr>
        </p:nvSpPr>
        <p:spPr/>
        <p:txBody>
          <a:bodyPr>
            <a:normAutofit/>
          </a:bodyPr>
          <a:lstStyle/>
          <a:p>
            <a:r>
              <a:rPr lang="es-MX" dirty="0" smtClean="0"/>
              <a:t>.</a:t>
            </a:r>
            <a:endParaRPr lang="es-MX" dirty="0"/>
          </a:p>
          <a:p>
            <a:endParaRPr lang="es-MX" dirty="0"/>
          </a:p>
        </p:txBody>
      </p:sp>
      <p:sp>
        <p:nvSpPr>
          <p:cNvPr id="8" name="Marcador de contenido 7"/>
          <p:cNvSpPr>
            <a:spLocks noGrp="1"/>
          </p:cNvSpPr>
          <p:nvPr>
            <p:ph sz="half" idx="2"/>
          </p:nvPr>
        </p:nvSpPr>
        <p:spPr/>
        <p:style>
          <a:lnRef idx="1">
            <a:schemeClr val="accent2"/>
          </a:lnRef>
          <a:fillRef idx="3">
            <a:schemeClr val="accent2"/>
          </a:fillRef>
          <a:effectRef idx="2">
            <a:schemeClr val="accent2"/>
          </a:effectRef>
          <a:fontRef idx="minor">
            <a:schemeClr val="lt1"/>
          </a:fontRef>
        </p:style>
        <p:txBody>
          <a:bodyPr>
            <a:noAutofit/>
          </a:bodyPr>
          <a:lstStyle/>
          <a:p>
            <a:r>
              <a:rPr lang="es-MX" sz="2000" dirty="0"/>
              <a:t> La respuesta se halla dentro de la visión que los administradores tienen de la dirección futura de la compañía: qué nuevos grupos y necesidades de consumidores surgen para buscar la forma de satisfacerlos, y qué nuevas capacidades hay que construir o adquirir</a:t>
            </a:r>
          </a:p>
        </p:txBody>
      </p:sp>
    </p:spTree>
    <p:extLst>
      <p:ext uri="{BB962C8B-B14F-4D97-AF65-F5344CB8AC3E}">
        <p14:creationId xmlns:p14="http://schemas.microsoft.com/office/powerpoint/2010/main" val="1129562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48000" y="2413338"/>
            <a:ext cx="6096000" cy="369332"/>
          </a:xfrm>
          <a:prstGeom prst="rect">
            <a:avLst/>
          </a:prstGeom>
        </p:spPr>
        <p:txBody>
          <a:bodyPr>
            <a:spAutoFit/>
          </a:bodyPr>
          <a:lstStyle/>
          <a:p>
            <a:r>
              <a:rPr lang="es-MX" dirty="0"/>
              <a:t> </a:t>
            </a:r>
          </a:p>
        </p:txBody>
      </p:sp>
      <p:sp>
        <p:nvSpPr>
          <p:cNvPr id="8" name="Título 7"/>
          <p:cNvSpPr>
            <a:spLocks noGrp="1"/>
          </p:cNvSpPr>
          <p:nvPr>
            <p:ph type="title"/>
          </p:nvPr>
        </p:nvSpPr>
        <p:spPr/>
        <p:txBody>
          <a:bodyPr/>
          <a:lstStyle/>
          <a:p>
            <a:r>
              <a:rPr lang="es-MX" dirty="0"/>
              <a:t>La pregunta ¿Cómo vamos a llegar? </a:t>
            </a:r>
          </a:p>
        </p:txBody>
      </p:sp>
      <p:graphicFrame>
        <p:nvGraphicFramePr>
          <p:cNvPr id="10" name="Marcador de contenido 9"/>
          <p:cNvGraphicFramePr>
            <a:graphicFrameLocks noGrp="1"/>
          </p:cNvGraphicFramePr>
          <p:nvPr>
            <p:ph idx="1"/>
            <p:extLst>
              <p:ext uri="{D42A27DB-BD31-4B8C-83A1-F6EECF244321}">
                <p14:modId xmlns:p14="http://schemas.microsoft.com/office/powerpoint/2010/main" val="16734281"/>
              </p:ext>
            </p:extLst>
          </p:nvPr>
        </p:nvGraphicFramePr>
        <p:xfrm>
          <a:off x="1416676" y="1506828"/>
          <a:ext cx="10087936" cy="44043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9956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602206"/>
            <a:ext cx="9601196" cy="943259"/>
          </a:xfrm>
        </p:spPr>
        <p:txBody>
          <a:bodyPr/>
          <a:lstStyle/>
          <a:p>
            <a:r>
              <a:rPr lang="es-MX" dirty="0" smtClean="0"/>
              <a:t>Estrategia </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319479674"/>
              </p:ext>
            </p:extLst>
          </p:nvPr>
        </p:nvGraphicFramePr>
        <p:xfrm>
          <a:off x="1295401" y="1365161"/>
          <a:ext cx="9601196" cy="45107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3"/>
          <p:cNvSpPr>
            <a:spLocks noChangeArrowheads="1"/>
          </p:cNvSpPr>
          <p:nvPr/>
        </p:nvSpPr>
        <p:spPr bwMode="auto">
          <a:xfrm>
            <a:off x="0" y="-184666"/>
            <a:ext cx="248786"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800" b="0" i="0" u="none" strike="noStrike" cap="none" normalizeH="0" baseline="0" dirty="0" smtClean="0">
                <a:ln>
                  <a:noFill/>
                </a:ln>
                <a:solidFill>
                  <a:srgbClr val="545454"/>
                </a:solidFill>
                <a:effectLst/>
                <a:latin typeface="Arial" panose="020B0604020202020204" pitchFamily="34" charset="0"/>
                <a:cs typeface="Arial" panose="020B0604020202020204" pitchFamily="34" charset="0"/>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889363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3"/>
            <a:ext cx="9601196" cy="498938"/>
          </a:xfrm>
        </p:spPr>
        <p:txBody>
          <a:bodyPr>
            <a:normAutofit fontScale="90000"/>
          </a:bodyPr>
          <a:lstStyle/>
          <a:p>
            <a:pPr algn="r"/>
            <a:r>
              <a:rPr lang="es-MX" dirty="0" smtClean="0"/>
              <a:t>Estrategia… continuación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91608128"/>
              </p:ext>
            </p:extLst>
          </p:nvPr>
        </p:nvGraphicFramePr>
        <p:xfrm>
          <a:off x="1295401" y="1635617"/>
          <a:ext cx="9445579" cy="4240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8123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663260505"/>
              </p:ext>
            </p:extLst>
          </p:nvPr>
        </p:nvGraphicFramePr>
        <p:xfrm>
          <a:off x="502276" y="1506828"/>
          <a:ext cx="10394321" cy="4369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5699436" y="629923"/>
            <a:ext cx="4340675" cy="584775"/>
          </a:xfrm>
          <a:prstGeom prst="rect">
            <a:avLst/>
          </a:prstGeom>
        </p:spPr>
        <p:txBody>
          <a:bodyPr wrap="none">
            <a:spAutoFit/>
          </a:bodyPr>
          <a:lstStyle/>
          <a:p>
            <a:r>
              <a:rPr lang="es-MX" sz="3200" dirty="0"/>
              <a:t>Estrategia… continuación</a:t>
            </a:r>
          </a:p>
        </p:txBody>
      </p:sp>
    </p:spTree>
    <p:extLst>
      <p:ext uri="{BB962C8B-B14F-4D97-AF65-F5344CB8AC3E}">
        <p14:creationId xmlns:p14="http://schemas.microsoft.com/office/powerpoint/2010/main" val="3638435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42314497"/>
              </p:ext>
            </p:extLst>
          </p:nvPr>
        </p:nvGraphicFramePr>
        <p:xfrm>
          <a:off x="605308" y="566670"/>
          <a:ext cx="10985678" cy="5309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9944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2693390464"/>
              </p:ext>
            </p:extLst>
          </p:nvPr>
        </p:nvGraphicFramePr>
        <p:xfrm>
          <a:off x="3048000" y="1397000"/>
          <a:ext cx="6096000" cy="3999248"/>
        </p:xfrm>
        <a:graphic>
          <a:graphicData uri="http://schemas.openxmlformats.org/drawingml/2006/table">
            <a:tbl>
              <a:tblPr firstRow="1" bandRow="1">
                <a:tableStyleId>{E929F9F4-4A8F-4326-A1B4-22849713DDAB}</a:tableStyleId>
              </a:tblPr>
              <a:tblGrid>
                <a:gridCol w="4848200"/>
                <a:gridCol w="1247800"/>
              </a:tblGrid>
              <a:tr h="499906">
                <a:tc gridSpan="2">
                  <a:txBody>
                    <a:bodyPr/>
                    <a:lstStyle/>
                    <a:p>
                      <a:r>
                        <a:rPr lang="es-MX" dirty="0" smtClean="0"/>
                        <a:t>CONTENIDO</a:t>
                      </a:r>
                      <a:endParaRPr lang="es-MX" dirty="0"/>
                    </a:p>
                  </a:txBody>
                  <a:tcPr/>
                </a:tc>
                <a:tc hMerge="1">
                  <a:txBody>
                    <a:bodyPr/>
                    <a:lstStyle/>
                    <a:p>
                      <a:endParaRPr lang="es-MX" dirty="0"/>
                    </a:p>
                  </a:txBody>
                  <a:tcPr/>
                </a:tc>
              </a:tr>
              <a:tr h="499906">
                <a:tc>
                  <a:txBody>
                    <a:bodyPr/>
                    <a:lstStyle/>
                    <a:p>
                      <a:pPr algn="l"/>
                      <a:r>
                        <a:rPr lang="es-MX" dirty="0" smtClean="0"/>
                        <a:t>PRESENTACIÓN</a:t>
                      </a:r>
                      <a:endParaRPr lang="es-MX" dirty="0"/>
                    </a:p>
                  </a:txBody>
                  <a:tcPr/>
                </a:tc>
                <a:tc>
                  <a:txBody>
                    <a:bodyPr/>
                    <a:lstStyle/>
                    <a:p>
                      <a:pPr algn="ctr"/>
                      <a:r>
                        <a:rPr lang="es-MX" dirty="0" smtClean="0"/>
                        <a:t>3</a:t>
                      </a:r>
                      <a:endParaRPr lang="es-MX" dirty="0"/>
                    </a:p>
                  </a:txBody>
                  <a:tcPr/>
                </a:tc>
              </a:tr>
              <a:tr h="499906">
                <a:tc>
                  <a:txBody>
                    <a:bodyPr/>
                    <a:lstStyle/>
                    <a:p>
                      <a:pPr algn="l"/>
                      <a:r>
                        <a:rPr lang="es-MX" dirty="0" smtClean="0"/>
                        <a:t>OBJETIVO GENERAL</a:t>
                      </a:r>
                      <a:endParaRPr lang="es-MX" dirty="0"/>
                    </a:p>
                  </a:txBody>
                  <a:tcPr/>
                </a:tc>
                <a:tc>
                  <a:txBody>
                    <a:bodyPr/>
                    <a:lstStyle/>
                    <a:p>
                      <a:pPr algn="ctr"/>
                      <a:r>
                        <a:rPr lang="es-MX" dirty="0" smtClean="0"/>
                        <a:t>4</a:t>
                      </a:r>
                      <a:endParaRPr lang="es-MX" dirty="0"/>
                    </a:p>
                  </a:txBody>
                  <a:tcPr/>
                </a:tc>
              </a:tr>
              <a:tr h="499906">
                <a:tc>
                  <a:txBody>
                    <a:bodyPr/>
                    <a:lstStyle/>
                    <a:p>
                      <a:pPr algn="l"/>
                      <a:r>
                        <a:rPr lang="es-MX" dirty="0" smtClean="0"/>
                        <a:t>GUION</a:t>
                      </a:r>
                      <a:r>
                        <a:rPr lang="es-MX" baseline="0" dirty="0" smtClean="0"/>
                        <a:t> EXPLICATIVO DEL  MATERIAL</a:t>
                      </a:r>
                      <a:endParaRPr lang="es-MX" dirty="0"/>
                    </a:p>
                  </a:txBody>
                  <a:tcPr/>
                </a:tc>
                <a:tc>
                  <a:txBody>
                    <a:bodyPr/>
                    <a:lstStyle/>
                    <a:p>
                      <a:pPr algn="ctr"/>
                      <a:r>
                        <a:rPr lang="es-MX" dirty="0" smtClean="0"/>
                        <a:t>5</a:t>
                      </a:r>
                      <a:endParaRPr lang="es-MX" dirty="0"/>
                    </a:p>
                  </a:txBody>
                  <a:tcPr/>
                </a:tc>
              </a:tr>
              <a:tr h="499906">
                <a:tc>
                  <a:txBody>
                    <a:bodyPr/>
                    <a:lstStyle/>
                    <a:p>
                      <a:pPr algn="l"/>
                      <a:r>
                        <a:rPr lang="es-MX" dirty="0" smtClean="0"/>
                        <a:t>¿QUÉ</a:t>
                      </a:r>
                      <a:r>
                        <a:rPr lang="es-MX" baseline="0" dirty="0" smtClean="0"/>
                        <a:t> ES LA ADMINISTRACIÓN?</a:t>
                      </a:r>
                      <a:endParaRPr lang="es-MX" dirty="0"/>
                    </a:p>
                  </a:txBody>
                  <a:tcPr/>
                </a:tc>
                <a:tc>
                  <a:txBody>
                    <a:bodyPr/>
                    <a:lstStyle/>
                    <a:p>
                      <a:pPr algn="ctr"/>
                      <a:r>
                        <a:rPr lang="es-MX" dirty="0" smtClean="0"/>
                        <a:t>6</a:t>
                      </a:r>
                      <a:endParaRPr lang="es-MX" dirty="0"/>
                    </a:p>
                  </a:txBody>
                  <a:tcPr/>
                </a:tc>
              </a:tr>
              <a:tr h="499906">
                <a:tc>
                  <a:txBody>
                    <a:bodyPr/>
                    <a:lstStyle/>
                    <a:p>
                      <a:pPr algn="l"/>
                      <a:r>
                        <a:rPr lang="es-MX" dirty="0" smtClean="0"/>
                        <a:t>¿QUÉ ES UNA ESTRATEGIA?</a:t>
                      </a:r>
                      <a:endParaRPr lang="es-MX" dirty="0"/>
                    </a:p>
                  </a:txBody>
                  <a:tcPr/>
                </a:tc>
                <a:tc>
                  <a:txBody>
                    <a:bodyPr/>
                    <a:lstStyle/>
                    <a:p>
                      <a:pPr algn="ctr"/>
                      <a:r>
                        <a:rPr lang="es-MX" dirty="0" smtClean="0"/>
                        <a:t>9</a:t>
                      </a:r>
                      <a:endParaRPr lang="es-MX" dirty="0"/>
                    </a:p>
                  </a:txBody>
                  <a:tcPr/>
                </a:tc>
              </a:tr>
              <a:tr h="499906">
                <a:tc>
                  <a:txBody>
                    <a:bodyPr/>
                    <a:lstStyle/>
                    <a:p>
                      <a:pPr algn="l"/>
                      <a:r>
                        <a:rPr lang="es-MX" dirty="0" smtClean="0"/>
                        <a:t>ADMINISTRACIÓN ESTRATÉGICA</a:t>
                      </a:r>
                      <a:endParaRPr lang="es-MX" dirty="0"/>
                    </a:p>
                  </a:txBody>
                  <a:tcPr/>
                </a:tc>
                <a:tc>
                  <a:txBody>
                    <a:bodyPr/>
                    <a:lstStyle/>
                    <a:p>
                      <a:pPr algn="ctr"/>
                      <a:r>
                        <a:rPr lang="es-MX" dirty="0" smtClean="0"/>
                        <a:t>21</a:t>
                      </a:r>
                      <a:endParaRPr lang="es-MX" dirty="0"/>
                    </a:p>
                  </a:txBody>
                  <a:tcPr/>
                </a:tc>
              </a:tr>
              <a:tr h="499906">
                <a:tc>
                  <a:txBody>
                    <a:bodyPr/>
                    <a:lstStyle/>
                    <a:p>
                      <a:pPr algn="l"/>
                      <a:r>
                        <a:rPr lang="es-MX" dirty="0" smtClean="0"/>
                        <a:t>REFERENCIAS</a:t>
                      </a:r>
                      <a:r>
                        <a:rPr lang="es-MX" baseline="0" dirty="0" smtClean="0"/>
                        <a:t> </a:t>
                      </a:r>
                      <a:endParaRPr lang="es-MX" dirty="0"/>
                    </a:p>
                  </a:txBody>
                  <a:tcPr/>
                </a:tc>
                <a:tc>
                  <a:txBody>
                    <a:bodyPr/>
                    <a:lstStyle/>
                    <a:p>
                      <a:pPr algn="ctr"/>
                      <a:r>
                        <a:rPr lang="es-MX" dirty="0" smtClean="0"/>
                        <a:t>32</a:t>
                      </a:r>
                      <a:endParaRPr lang="es-MX" dirty="0"/>
                    </a:p>
                  </a:txBody>
                  <a:tcPr/>
                </a:tc>
              </a:tr>
            </a:tbl>
          </a:graphicData>
        </a:graphic>
      </p:graphicFrame>
    </p:spTree>
    <p:extLst>
      <p:ext uri="{BB962C8B-B14F-4D97-AF65-F5344CB8AC3E}">
        <p14:creationId xmlns:p14="http://schemas.microsoft.com/office/powerpoint/2010/main" val="5745215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1777286" y="774401"/>
            <a:ext cx="8345508" cy="5309198"/>
            <a:chOff x="3749506" y="0"/>
            <a:chExt cx="3486665" cy="5309198"/>
          </a:xfrm>
        </p:grpSpPr>
        <p:sp>
          <p:nvSpPr>
            <p:cNvPr id="8" name="Rectángulo redondeado 7"/>
            <p:cNvSpPr/>
            <p:nvPr/>
          </p:nvSpPr>
          <p:spPr>
            <a:xfrm>
              <a:off x="3749506" y="0"/>
              <a:ext cx="3486665" cy="5309198"/>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Rectángulo 8"/>
            <p:cNvSpPr/>
            <p:nvPr/>
          </p:nvSpPr>
          <p:spPr>
            <a:xfrm>
              <a:off x="3749506" y="0"/>
              <a:ext cx="3486665" cy="15927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s-MX" sz="3400" kern="1200" dirty="0" smtClean="0"/>
                <a:t>Estrategia empresarial</a:t>
              </a:r>
              <a:endParaRPr lang="es-MX" sz="3400" kern="1200" dirty="0"/>
            </a:p>
          </p:txBody>
        </p:sp>
      </p:grpSp>
      <p:grpSp>
        <p:nvGrpSpPr>
          <p:cNvPr id="5" name="Grupo 4"/>
          <p:cNvGrpSpPr/>
          <p:nvPr/>
        </p:nvGrpSpPr>
        <p:grpSpPr>
          <a:xfrm>
            <a:off x="3547699" y="2367160"/>
            <a:ext cx="4739426" cy="3450978"/>
            <a:chOff x="4098172" y="1592759"/>
            <a:chExt cx="2789332" cy="3450978"/>
          </a:xfrm>
        </p:grpSpPr>
        <p:sp>
          <p:nvSpPr>
            <p:cNvPr id="6" name="Rectángulo redondeado 5"/>
            <p:cNvSpPr/>
            <p:nvPr/>
          </p:nvSpPr>
          <p:spPr>
            <a:xfrm>
              <a:off x="4098172" y="1592759"/>
              <a:ext cx="2789332" cy="345097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ángulo 6"/>
            <p:cNvSpPr/>
            <p:nvPr/>
          </p:nvSpPr>
          <p:spPr>
            <a:xfrm>
              <a:off x="4179869" y="1674456"/>
              <a:ext cx="2625938" cy="32875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s-MX" sz="2000" kern="1200" dirty="0" smtClean="0"/>
                <a:t>En el ámbito de la empresa se utiliza el término </a:t>
              </a:r>
              <a:r>
                <a:rPr lang="es-MX" sz="2000" b="1" kern="1200" dirty="0" smtClean="0"/>
                <a:t>estrategia empresarial </a:t>
              </a:r>
              <a:r>
                <a:rPr lang="es-MX" sz="2000" kern="1200" dirty="0" smtClean="0"/>
                <a:t>para hablar de la serie de pasos o pautas que una compañía debe seguir para obtener los mayores beneficios. Un ejemplo de estrategia empresarial puede ser adquirir empresas del mismo sector para eliminar a la competencia.</a:t>
              </a:r>
              <a:endParaRPr lang="es-MX" sz="2000" kern="1200" dirty="0"/>
            </a:p>
          </p:txBody>
        </p:sp>
      </p:grpSp>
    </p:spTree>
    <p:extLst>
      <p:ext uri="{BB962C8B-B14F-4D97-AF65-F5344CB8AC3E}">
        <p14:creationId xmlns:p14="http://schemas.microsoft.com/office/powerpoint/2010/main" val="9576838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683464619"/>
              </p:ext>
            </p:extLst>
          </p:nvPr>
        </p:nvGraphicFramePr>
        <p:xfrm>
          <a:off x="1700011" y="231820"/>
          <a:ext cx="10934164" cy="6626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lecha en U 3"/>
          <p:cNvSpPr/>
          <p:nvPr/>
        </p:nvSpPr>
        <p:spPr>
          <a:xfrm>
            <a:off x="5022761" y="231820"/>
            <a:ext cx="3631842" cy="399245"/>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Flecha en U 4"/>
          <p:cNvSpPr/>
          <p:nvPr/>
        </p:nvSpPr>
        <p:spPr>
          <a:xfrm rot="5400000">
            <a:off x="9054874" y="3345288"/>
            <a:ext cx="3631842" cy="399245"/>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Flecha en U 5"/>
          <p:cNvSpPr/>
          <p:nvPr/>
        </p:nvSpPr>
        <p:spPr>
          <a:xfrm rot="10800000">
            <a:off x="5351172" y="6300196"/>
            <a:ext cx="3631842" cy="399245"/>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298138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438659" y="1300766"/>
            <a:ext cx="5782614" cy="3785652"/>
          </a:xfrm>
          <a:prstGeom prst="rect">
            <a:avLst/>
          </a:prstGeom>
          <a:noFill/>
        </p:spPr>
        <p:txBody>
          <a:bodyPr wrap="square" rtlCol="0">
            <a:spAutoFit/>
          </a:bodyPr>
          <a:lstStyle/>
          <a:p>
            <a:r>
              <a:rPr lang="es-MX" sz="6000" b="1" dirty="0" smtClean="0">
                <a:solidFill>
                  <a:schemeClr val="tx2">
                    <a:lumMod val="60000"/>
                    <a:lumOff val="40000"/>
                  </a:schemeClr>
                </a:solidFill>
              </a:rPr>
              <a:t>Y entonces….. </a:t>
            </a:r>
            <a:r>
              <a:rPr lang="es-MX" sz="6000" b="1" dirty="0">
                <a:solidFill>
                  <a:schemeClr val="tx2">
                    <a:lumMod val="60000"/>
                    <a:lumOff val="40000"/>
                  </a:schemeClr>
                </a:solidFill>
              </a:rPr>
              <a:t> </a:t>
            </a:r>
            <a:r>
              <a:rPr lang="es-MX" sz="6000" b="1" dirty="0" smtClean="0">
                <a:solidFill>
                  <a:schemeClr val="tx2">
                    <a:lumMod val="60000"/>
                    <a:lumOff val="40000"/>
                  </a:schemeClr>
                </a:solidFill>
              </a:rPr>
              <a:t>¿qué es la Administración </a:t>
            </a:r>
            <a:r>
              <a:rPr lang="es-MX" sz="6000" b="1" dirty="0">
                <a:solidFill>
                  <a:schemeClr val="tx2">
                    <a:lumMod val="60000"/>
                    <a:lumOff val="40000"/>
                  </a:schemeClr>
                </a:solidFill>
              </a:rPr>
              <a:t>E</a:t>
            </a:r>
            <a:r>
              <a:rPr lang="es-MX" sz="6000" b="1" dirty="0" smtClean="0">
                <a:solidFill>
                  <a:schemeClr val="tx2">
                    <a:lumMod val="60000"/>
                    <a:lumOff val="40000"/>
                  </a:schemeClr>
                </a:solidFill>
              </a:rPr>
              <a:t>stratégica?</a:t>
            </a:r>
            <a:endParaRPr lang="es-MX" sz="6000" b="1" dirty="0">
              <a:solidFill>
                <a:schemeClr val="tx2">
                  <a:lumMod val="60000"/>
                  <a:lumOff val="40000"/>
                </a:schemeClr>
              </a:solidFill>
            </a:endParaRPr>
          </a:p>
        </p:txBody>
      </p:sp>
    </p:spTree>
    <p:extLst>
      <p:ext uri="{BB962C8B-B14F-4D97-AF65-F5344CB8AC3E}">
        <p14:creationId xmlns:p14="http://schemas.microsoft.com/office/powerpoint/2010/main" val="1085206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ADMINISTRACIÓN ESTRATÉGICA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01343236"/>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79757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ADMINISTRACIÓN ESTRATÉGICA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6971131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20159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PENSEMOS…..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05186093"/>
              </p:ext>
            </p:extLst>
          </p:nvPr>
        </p:nvGraphicFramePr>
        <p:xfrm>
          <a:off x="2589213" y="1352282"/>
          <a:ext cx="8915400" cy="4559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882294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164018204"/>
              </p:ext>
            </p:extLst>
          </p:nvPr>
        </p:nvGraphicFramePr>
        <p:xfrm>
          <a:off x="1127976" y="1326524"/>
          <a:ext cx="9601196" cy="4520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9138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L</a:t>
            </a:r>
            <a:r>
              <a:rPr lang="es-MX" dirty="0" smtClean="0"/>
              <a:t>a </a:t>
            </a:r>
            <a:r>
              <a:rPr lang="es-MX" dirty="0"/>
              <a:t>estrategia de una compañía se </a:t>
            </a:r>
            <a:r>
              <a:rPr lang="es-MX" dirty="0" smtClean="0"/>
              <a:t>plantea tratando de responder lo siguiente: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34011472"/>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6665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Por lo tanto…..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050711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71902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dirty="0" smtClean="0"/>
              <a:t>Plan de acción</a:t>
            </a:r>
            <a:endParaRPr lang="es-MX" sz="44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90571671"/>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361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a:t>
            </a:r>
            <a:endParaRPr lang="es-MX" dirty="0"/>
          </a:p>
        </p:txBody>
      </p:sp>
      <p:sp>
        <p:nvSpPr>
          <p:cNvPr id="3" name="Marcador de contenido 2"/>
          <p:cNvSpPr>
            <a:spLocks noGrp="1"/>
          </p:cNvSpPr>
          <p:nvPr>
            <p:ph idx="1"/>
          </p:nvPr>
        </p:nvSpPr>
        <p:spPr>
          <a:xfrm>
            <a:off x="2589212" y="1596980"/>
            <a:ext cx="8915400" cy="4314242"/>
          </a:xfrm>
        </p:spPr>
        <p:style>
          <a:lnRef idx="1">
            <a:schemeClr val="accent5"/>
          </a:lnRef>
          <a:fillRef idx="2">
            <a:schemeClr val="accent5"/>
          </a:fillRef>
          <a:effectRef idx="1">
            <a:schemeClr val="accent5"/>
          </a:effectRef>
          <a:fontRef idx="minor">
            <a:schemeClr val="dk1"/>
          </a:fontRef>
        </p:style>
        <p:txBody>
          <a:bodyPr>
            <a:noAutofit/>
          </a:bodyPr>
          <a:lstStyle/>
          <a:p>
            <a:r>
              <a:rPr lang="es-MX" sz="2000" dirty="0">
                <a:latin typeface="Arial" panose="020B0604020202020204" pitchFamily="34" charset="0"/>
                <a:cs typeface="Arial" panose="020B0604020202020204" pitchFamily="34" charset="0"/>
              </a:rPr>
              <a:t>En la práctica de la administración es de suma importancia explicar las nuevas tendencias por las cuales se han hecho modificaciones, explicando la estructura y proceso de la administración estratégica, con la finalidad de analizar, debatir y resolver casos prácticos de la empresa, que permitan obtener un conocimiento claro en la aplicación de la administración en general en el ámbito laboral. </a:t>
            </a:r>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Por ello, los conceptos a abordar en esta clase son los siguientes</a:t>
            </a:r>
          </a:p>
          <a:p>
            <a:pPr lvl="1"/>
            <a:r>
              <a:rPr lang="es-MX" sz="2000" dirty="0" smtClean="0">
                <a:latin typeface="Arial" panose="020B0604020202020204" pitchFamily="34" charset="0"/>
                <a:cs typeface="Arial" panose="020B0604020202020204" pitchFamily="34" charset="0"/>
              </a:rPr>
              <a:t>Administración</a:t>
            </a:r>
          </a:p>
          <a:p>
            <a:pPr lvl="1"/>
            <a:r>
              <a:rPr lang="es-MX" sz="2000" dirty="0" smtClean="0">
                <a:latin typeface="Arial" panose="020B0604020202020204" pitchFamily="34" charset="0"/>
                <a:cs typeface="Arial" panose="020B0604020202020204" pitchFamily="34" charset="0"/>
              </a:rPr>
              <a:t>Estrategia </a:t>
            </a:r>
          </a:p>
          <a:p>
            <a:pPr lvl="1"/>
            <a:r>
              <a:rPr lang="es-MX" sz="2000" dirty="0" smtClean="0">
                <a:latin typeface="Arial" panose="020B0604020202020204" pitchFamily="34" charset="0"/>
                <a:cs typeface="Arial" panose="020B0604020202020204" pitchFamily="34" charset="0"/>
              </a:rPr>
              <a:t>Administración estratégica</a:t>
            </a:r>
          </a:p>
          <a:p>
            <a:pPr marL="457200" lvl="1" indent="0">
              <a:buNone/>
            </a:pPr>
            <a:r>
              <a:rPr lang="es-MX" sz="2000" dirty="0" smtClean="0">
                <a:latin typeface="Arial" panose="020B0604020202020204" pitchFamily="34" charset="0"/>
                <a:cs typeface="Arial" panose="020B0604020202020204" pitchFamily="34" charset="0"/>
              </a:rPr>
              <a:t>Así como la relación  entre cada uno de ellos y su respectiva importancia.</a:t>
            </a:r>
          </a:p>
        </p:txBody>
      </p:sp>
    </p:spTree>
    <p:extLst>
      <p:ext uri="{BB962C8B-B14F-4D97-AF65-F5344CB8AC3E}">
        <p14:creationId xmlns:p14="http://schemas.microsoft.com/office/powerpoint/2010/main" val="3557984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94435702"/>
              </p:ext>
            </p:extLst>
          </p:nvPr>
        </p:nvGraphicFramePr>
        <p:xfrm>
          <a:off x="2589212" y="90152"/>
          <a:ext cx="8915400" cy="6671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712890" y="695459"/>
            <a:ext cx="3953814" cy="707886"/>
          </a:xfrm>
          <a:prstGeom prst="rect">
            <a:avLst/>
          </a:prstGeom>
          <a:noFill/>
        </p:spPr>
        <p:txBody>
          <a:bodyPr wrap="square" rtlCol="0">
            <a:spAutoFit/>
          </a:bodyPr>
          <a:lstStyle/>
          <a:p>
            <a:r>
              <a:rPr lang="es-MX" sz="4000" b="1" dirty="0" smtClean="0">
                <a:solidFill>
                  <a:srgbClr val="FF0066"/>
                </a:solidFill>
              </a:rPr>
              <a:t>IMPORTANTE!!</a:t>
            </a:r>
            <a:endParaRPr lang="es-MX" b="1" dirty="0">
              <a:solidFill>
                <a:srgbClr val="FF0066"/>
              </a:solidFill>
            </a:endParaRPr>
          </a:p>
        </p:txBody>
      </p:sp>
    </p:spTree>
    <p:extLst>
      <p:ext uri="{BB962C8B-B14F-4D97-AF65-F5344CB8AC3E}">
        <p14:creationId xmlns:p14="http://schemas.microsoft.com/office/powerpoint/2010/main" val="3858277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La estrategia tiene que ver con competir de manera diferente:</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36029806"/>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7179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¿Qué pasa con las decisiones estratégicas erróneas?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46472042"/>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82690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620639" y="1694335"/>
            <a:ext cx="11205029" cy="4792418"/>
          </a:xfrm>
          <a:prstGeom prst="rect">
            <a:avLst/>
          </a:prstGeom>
        </p:spPr>
      </p:pic>
      <p:sp>
        <p:nvSpPr>
          <p:cNvPr id="6" name="CuadroTexto 5"/>
          <p:cNvSpPr txBox="1"/>
          <p:nvPr/>
        </p:nvSpPr>
        <p:spPr>
          <a:xfrm>
            <a:off x="2197996" y="482651"/>
            <a:ext cx="7765142" cy="954107"/>
          </a:xfrm>
          <a:prstGeom prst="rect">
            <a:avLst/>
          </a:prstGeom>
          <a:noFill/>
        </p:spPr>
        <p:txBody>
          <a:bodyPr wrap="square" rtlCol="0">
            <a:spAutoFit/>
          </a:bodyPr>
          <a:lstStyle/>
          <a:p>
            <a:r>
              <a:rPr lang="es-MX" sz="2800" b="1" u="sng" dirty="0" smtClean="0">
                <a:solidFill>
                  <a:schemeClr val="accent1">
                    <a:lumMod val="40000"/>
                    <a:lumOff val="60000"/>
                  </a:schemeClr>
                </a:solidFill>
              </a:rPr>
              <a:t>Identificar la estrategia de una compañía… ¿Qué buscar?</a:t>
            </a:r>
            <a:endParaRPr lang="es-MX" sz="2800" b="1" u="sng" dirty="0">
              <a:solidFill>
                <a:schemeClr val="accent1">
                  <a:lumMod val="40000"/>
                  <a:lumOff val="60000"/>
                </a:schemeClr>
              </a:solidFill>
            </a:endParaRPr>
          </a:p>
        </p:txBody>
      </p:sp>
    </p:spTree>
    <p:extLst>
      <p:ext uri="{BB962C8B-B14F-4D97-AF65-F5344CB8AC3E}">
        <p14:creationId xmlns:p14="http://schemas.microsoft.com/office/powerpoint/2010/main" val="2001151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206954966"/>
              </p:ext>
            </p:extLst>
          </p:nvPr>
        </p:nvGraphicFramePr>
        <p:xfrm>
          <a:off x="3047999" y="2923504"/>
          <a:ext cx="7667223" cy="39344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1614476949"/>
              </p:ext>
            </p:extLst>
          </p:nvPr>
        </p:nvGraphicFramePr>
        <p:xfrm>
          <a:off x="2120721" y="1046260"/>
          <a:ext cx="5580846" cy="107721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1915078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815757775"/>
              </p:ext>
            </p:extLst>
          </p:nvPr>
        </p:nvGraphicFramePr>
        <p:xfrm>
          <a:off x="2687391" y="978794"/>
          <a:ext cx="7383887" cy="54220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11164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CuadroTexto 2"/>
          <p:cNvSpPr txBox="1"/>
          <p:nvPr/>
        </p:nvSpPr>
        <p:spPr>
          <a:xfrm>
            <a:off x="1403797" y="1467119"/>
            <a:ext cx="9942489" cy="3416320"/>
          </a:xfrm>
          <a:prstGeom prst="rect">
            <a:avLst/>
          </a:prstGeom>
          <a:noFill/>
        </p:spPr>
        <p:txBody>
          <a:bodyPr wrap="square" rtlCol="0">
            <a:spAutoFit/>
          </a:bodyPr>
          <a:lstStyle/>
          <a:p>
            <a:pPr marL="285750" indent="-285750">
              <a:buFont typeface="Arial" panose="020B0604020202020204" pitchFamily="34" charset="0"/>
              <a:buChar char="•"/>
            </a:pPr>
            <a:r>
              <a:rPr lang="es-MX" dirty="0" smtClean="0"/>
              <a:t>Varela, Bertha. Administración estratégica, documento en PDF disponible en: </a:t>
            </a:r>
            <a:r>
              <a:rPr lang="es-MX" dirty="0">
                <a:hlinkClick r:id="rId2"/>
              </a:rPr>
              <a:t>http://</a:t>
            </a:r>
            <a:r>
              <a:rPr lang="es-MX" dirty="0" smtClean="0">
                <a:hlinkClick r:id="rId2"/>
              </a:rPr>
              <a:t>www.4learning15.weebly.com/uploads/5/9/9/7/599720/admon_estrategica_ula.pdf</a:t>
            </a:r>
            <a:endParaRPr lang="es-MX" dirty="0" smtClean="0"/>
          </a:p>
          <a:p>
            <a:pPr marL="285750" indent="-285750">
              <a:buFont typeface="Arial" panose="020B0604020202020204" pitchFamily="34" charset="0"/>
              <a:buChar char="•"/>
            </a:pPr>
            <a:r>
              <a:rPr lang="es-MX" dirty="0" smtClean="0"/>
              <a:t>Orozco Valerio, María de </a:t>
            </a:r>
            <a:r>
              <a:rPr lang="es-MX" dirty="0" err="1" smtClean="0"/>
              <a:t>Jesus</a:t>
            </a:r>
            <a:r>
              <a:rPr lang="es-MX" dirty="0" smtClean="0"/>
              <a:t>. Planeación estratégica, documento en </a:t>
            </a:r>
            <a:r>
              <a:rPr lang="es-MX" dirty="0"/>
              <a:t>PDF disponible en: </a:t>
            </a:r>
            <a:r>
              <a:rPr lang="es-MX" dirty="0">
                <a:hlinkClick r:id="rId3"/>
              </a:rPr>
              <a:t>http://</a:t>
            </a:r>
            <a:r>
              <a:rPr lang="es-MX" dirty="0" smtClean="0">
                <a:hlinkClick r:id="rId3"/>
              </a:rPr>
              <a:t>brd.unid.edu.mx/recursos/Tecnicas_de_planeacion_y_control/PC05/Lecturas/1Planeacion_estrategica.pdf</a:t>
            </a:r>
            <a:endParaRPr lang="es-MX" dirty="0" smtClean="0"/>
          </a:p>
          <a:p>
            <a:pPr marL="285750" indent="-285750">
              <a:buFont typeface="Arial" panose="020B0604020202020204" pitchFamily="34" charset="0"/>
              <a:buChar char="•"/>
            </a:pPr>
            <a:r>
              <a:rPr lang="en-US" dirty="0"/>
              <a:t>Arthur A. Thompson, Margaret A. </a:t>
            </a:r>
            <a:r>
              <a:rPr lang="en-US" dirty="0" err="1"/>
              <a:t>Peteraf</a:t>
            </a:r>
            <a:r>
              <a:rPr lang="en-US" dirty="0"/>
              <a:t>, John E. Gamble, A. J. </a:t>
            </a:r>
            <a:r>
              <a:rPr lang="en-US" dirty="0" err="1"/>
              <a:t>Stricklan</a:t>
            </a:r>
            <a:r>
              <a:rPr lang="en-US" dirty="0"/>
              <a:t> III. </a:t>
            </a:r>
            <a:r>
              <a:rPr lang="en-US" i="1" dirty="0" err="1"/>
              <a:t>Administración</a:t>
            </a:r>
            <a:r>
              <a:rPr lang="en-US" i="1" dirty="0"/>
              <a:t> </a:t>
            </a:r>
            <a:r>
              <a:rPr lang="en-US" i="1" dirty="0" err="1"/>
              <a:t>Estratégica</a:t>
            </a:r>
            <a:r>
              <a:rPr lang="en-US" dirty="0"/>
              <a:t>, </a:t>
            </a:r>
            <a:r>
              <a:rPr lang="en-US" dirty="0" smtClean="0"/>
              <a:t>2012</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val="3850637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170018700"/>
              </p:ext>
            </p:extLst>
          </p:nvPr>
        </p:nvGraphicFramePr>
        <p:xfrm>
          <a:off x="2589212" y="669701"/>
          <a:ext cx="8915400" cy="5241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0766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 EXPLICATIVO PARA EL EMPLEO DEL MATERIAL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73429127"/>
              </p:ext>
            </p:extLst>
          </p:nvPr>
        </p:nvGraphicFramePr>
        <p:xfrm>
          <a:off x="437883" y="2099257"/>
          <a:ext cx="11066730" cy="4546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5279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fontScale="90000"/>
          </a:bodyPr>
          <a:lstStyle/>
          <a:p>
            <a:r>
              <a:rPr lang="es-MX" sz="8900" b="1" dirty="0">
                <a:ln w="22225">
                  <a:solidFill>
                    <a:schemeClr val="accent2"/>
                  </a:solidFill>
                  <a:prstDash val="solid"/>
                </a:ln>
                <a:solidFill>
                  <a:schemeClr val="accent2">
                    <a:lumMod val="40000"/>
                    <a:lumOff val="60000"/>
                  </a:schemeClr>
                </a:solidFill>
              </a:rPr>
              <a:t>ADMINISTRACIÓN ESTRATÉGICA</a:t>
            </a:r>
            <a:br>
              <a:rPr lang="es-MX" sz="8900" b="1" dirty="0">
                <a:ln w="22225">
                  <a:solidFill>
                    <a:schemeClr val="accent2"/>
                  </a:solidFill>
                  <a:prstDash val="solid"/>
                </a:ln>
                <a:solidFill>
                  <a:schemeClr val="accent2">
                    <a:lumMod val="40000"/>
                    <a:lumOff val="60000"/>
                  </a:schemeClr>
                </a:solidFill>
              </a:rPr>
            </a:br>
            <a:endParaRPr lang="es-MX" dirty="0"/>
          </a:p>
        </p:txBody>
      </p:sp>
      <p:sp>
        <p:nvSpPr>
          <p:cNvPr id="3" name="Marcador de contenido 2"/>
          <p:cNvSpPr>
            <a:spLocks noGrp="1"/>
          </p:cNvSpPr>
          <p:nvPr>
            <p:ph type="subTitle" idx="1"/>
          </p:nvPr>
        </p:nvSpPr>
        <p:spPr/>
        <p:txBody>
          <a:bodyPr/>
          <a:lstStyle/>
          <a:p>
            <a:endParaRPr lang="es-MX" dirty="0"/>
          </a:p>
        </p:txBody>
      </p:sp>
    </p:spTree>
    <p:extLst>
      <p:ext uri="{BB962C8B-B14F-4D97-AF65-F5344CB8AC3E}">
        <p14:creationId xmlns:p14="http://schemas.microsoft.com/office/powerpoint/2010/main" val="3778007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9701" y="1139265"/>
            <a:ext cx="10371271" cy="1280890"/>
          </a:xfrm>
        </p:spPr>
        <p:txBody>
          <a:bodyPr/>
          <a:lstStyle/>
          <a:p>
            <a:r>
              <a:rPr lang="es-MX" dirty="0" smtClean="0"/>
              <a:t>¿Qué es la administración? (diversos autores)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4422507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02911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511817"/>
          </a:xfrm>
        </p:spPr>
        <p:txBody>
          <a:bodyPr>
            <a:noAutofit/>
          </a:bodyPr>
          <a:lstStyle/>
          <a:p>
            <a:pPr algn="r"/>
            <a:r>
              <a:rPr lang="es-MX" sz="3200" dirty="0"/>
              <a:t>¿Qué es la administración</a:t>
            </a:r>
            <a:r>
              <a:rPr lang="es-MX" sz="3200" dirty="0" smtClean="0"/>
              <a:t>?... continuación</a:t>
            </a:r>
            <a:endParaRPr lang="es-MX" sz="3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52976266"/>
              </p:ext>
            </p:extLst>
          </p:nvPr>
        </p:nvGraphicFramePr>
        <p:xfrm>
          <a:off x="1295401" y="1931831"/>
          <a:ext cx="9601196" cy="39440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0670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3"/>
            <a:ext cx="9601196" cy="756516"/>
          </a:xfrm>
        </p:spPr>
        <p:txBody>
          <a:bodyPr>
            <a:normAutofit/>
          </a:bodyPr>
          <a:lstStyle/>
          <a:p>
            <a:pPr algn="r"/>
            <a:r>
              <a:rPr lang="es-MX" sz="3200" dirty="0"/>
              <a:t>¿Qué es la administración?... continuación</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383114263"/>
              </p:ext>
            </p:extLst>
          </p:nvPr>
        </p:nvGraphicFramePr>
        <p:xfrm>
          <a:off x="1295401" y="2215166"/>
          <a:ext cx="9601196" cy="3660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2016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1970</TotalTime>
  <Words>1561</Words>
  <Application>Microsoft Office PowerPoint</Application>
  <PresentationFormat>Panorámica</PresentationFormat>
  <Paragraphs>132</Paragraphs>
  <Slides>36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Arial</vt:lpstr>
      <vt:lpstr>Britannic Bold</vt:lpstr>
      <vt:lpstr>Century Gothic</vt:lpstr>
      <vt:lpstr>Wingdings 2</vt:lpstr>
      <vt:lpstr>Wingdings 3</vt:lpstr>
      <vt:lpstr>Espiral</vt:lpstr>
      <vt:lpstr>Presentación de PowerPoint</vt:lpstr>
      <vt:lpstr>CONTENIDO</vt:lpstr>
      <vt:lpstr>PRESENTACIÓN</vt:lpstr>
      <vt:lpstr>Presentación de PowerPoint</vt:lpstr>
      <vt:lpstr>GUION EXPLICATIVO PARA EL EMPLEO DEL MATERIAL</vt:lpstr>
      <vt:lpstr>ADMINISTRACIÓN ESTRATÉGICA </vt:lpstr>
      <vt:lpstr>¿Qué es la administración? (diversos autores)</vt:lpstr>
      <vt:lpstr>¿Qué es la administración?... continuación</vt:lpstr>
      <vt:lpstr>¿Qué es la administración?... continuación</vt:lpstr>
      <vt:lpstr>¿Qué es una estrategia y por qué es tan importante?</vt:lpstr>
      <vt:lpstr>Presentación de PowerPoint</vt:lpstr>
      <vt:lpstr>Presentación de PowerPoint</vt:lpstr>
      <vt:lpstr>La primera pregunta, ¿Cuál es nuestra situación actual?</vt:lpstr>
      <vt:lpstr>La segunda pregunta ¿Hacia dónde queremos ir? </vt:lpstr>
      <vt:lpstr>La pregunta ¿Cómo vamos a llegar? </vt:lpstr>
      <vt:lpstr>Estrategia </vt:lpstr>
      <vt:lpstr>Estrategia… continuación</vt:lpstr>
      <vt:lpstr>Presentación de PowerPoint</vt:lpstr>
      <vt:lpstr>Presentación de PowerPoint</vt:lpstr>
      <vt:lpstr>Presentación de PowerPoint</vt:lpstr>
      <vt:lpstr>Presentación de PowerPoint</vt:lpstr>
      <vt:lpstr>Presentación de PowerPoint</vt:lpstr>
      <vt:lpstr>ADMINISTRACIÓN ESTRATÉGICA</vt:lpstr>
      <vt:lpstr>ADMINISTRACIÓN ESTRATÉGICA</vt:lpstr>
      <vt:lpstr>PENSEMOS…..</vt:lpstr>
      <vt:lpstr>Presentación de PowerPoint</vt:lpstr>
      <vt:lpstr>La estrategia de una compañía se plantea tratando de responder lo siguiente: </vt:lpstr>
      <vt:lpstr>Por lo tanto…..</vt:lpstr>
      <vt:lpstr>Plan de acción</vt:lpstr>
      <vt:lpstr>Presentación de PowerPoint</vt:lpstr>
      <vt:lpstr>La estrategia tiene que ver con competir de manera diferente: </vt:lpstr>
      <vt:lpstr>¿Qué pasa con las decisiones estratégicas erróneas?</vt:lpstr>
      <vt:lpstr>Presentación de PowerPoint</vt:lpstr>
      <vt:lpstr>Presentación de PowerPoint</vt:lpstr>
      <vt:lpstr>Presentación de PowerPoint</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Administración Estratégica</dc:title>
  <dc:creator>Usuario</dc:creator>
  <cp:lastModifiedBy>Usuario</cp:lastModifiedBy>
  <cp:revision>28</cp:revision>
  <dcterms:created xsi:type="dcterms:W3CDTF">2018-02-11T21:23:03Z</dcterms:created>
  <dcterms:modified xsi:type="dcterms:W3CDTF">2018-09-24T22:11:15Z</dcterms:modified>
</cp:coreProperties>
</file>