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2" r:id="rId2"/>
    <p:sldId id="270" r:id="rId3"/>
    <p:sldId id="271" r:id="rId4"/>
    <p:sldId id="274" r:id="rId5"/>
    <p:sldId id="256" r:id="rId6"/>
    <p:sldId id="273" r:id="rId7"/>
    <p:sldId id="257" r:id="rId8"/>
    <p:sldId id="264" r:id="rId9"/>
    <p:sldId id="277" r:id="rId10"/>
    <p:sldId id="278" r:id="rId11"/>
    <p:sldId id="279" r:id="rId12"/>
    <p:sldId id="280" r:id="rId13"/>
    <p:sldId id="282" r:id="rId14"/>
    <p:sldId id="283" r:id="rId15"/>
    <p:sldId id="260" r:id="rId16"/>
    <p:sldId id="268" r:id="rId17"/>
    <p:sldId id="259" r:id="rId18"/>
    <p:sldId id="294" r:id="rId19"/>
    <p:sldId id="258" r:id="rId20"/>
    <p:sldId id="292" r:id="rId21"/>
    <p:sldId id="262" r:id="rId22"/>
    <p:sldId id="295" r:id="rId23"/>
    <p:sldId id="263" r:id="rId24"/>
    <p:sldId id="284" r:id="rId25"/>
    <p:sldId id="276" r:id="rId26"/>
    <p:sldId id="285" r:id="rId27"/>
    <p:sldId id="286" r:id="rId28"/>
    <p:sldId id="291" r:id="rId29"/>
    <p:sldId id="287" r:id="rId30"/>
    <p:sldId id="288" r:id="rId31"/>
    <p:sldId id="289" r:id="rId32"/>
    <p:sldId id="290" r:id="rId33"/>
    <p:sldId id="293" r:id="rId34"/>
    <p:sldId id="275" r:id="rId3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06" autoAdjust="0"/>
    <p:restoredTop sz="94660"/>
  </p:normalViewPr>
  <p:slideViewPr>
    <p:cSldViewPr snapToGrid="0">
      <p:cViewPr varScale="1">
        <p:scale>
          <a:sx n="74" d="100"/>
          <a:sy n="74" d="100"/>
        </p:scale>
        <p:origin x="58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4F3A-74B3-4595-A14C-2E2D4B586EFA}"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es-MX"/>
        </a:p>
      </dgm:t>
    </dgm:pt>
    <dgm:pt modelId="{EB312123-D862-4DDA-9C23-409962729D0E}">
      <dgm:prSet>
        <dgm:style>
          <a:lnRef idx="1">
            <a:schemeClr val="accent6"/>
          </a:lnRef>
          <a:fillRef idx="2">
            <a:schemeClr val="accent6"/>
          </a:fillRef>
          <a:effectRef idx="1">
            <a:schemeClr val="accent6"/>
          </a:effectRef>
          <a:fontRef idx="minor">
            <a:schemeClr val="dk1"/>
          </a:fontRef>
        </dgm:style>
      </dgm:prSet>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MX" dirty="0" smtClean="0"/>
            <a:t>La  U. A. de Teoría general de la Tributación, está diseñada en la modalidad de taller (aprender haciendo), dividido en siete tareas: La tarea tres integra los elementos de la relación tributaria, sobre la cual se realiza el presente Material Didáctico.</a:t>
          </a:r>
        </a:p>
        <a:p>
          <a:pPr defTabSz="755650" rtl="0">
            <a:lnSpc>
              <a:spcPct val="90000"/>
            </a:lnSpc>
            <a:spcBef>
              <a:spcPct val="0"/>
            </a:spcBef>
            <a:spcAft>
              <a:spcPct val="35000"/>
            </a:spcAft>
          </a:pPr>
          <a:endParaRPr lang="es-MX" dirty="0"/>
        </a:p>
      </dgm:t>
    </dgm:pt>
    <dgm:pt modelId="{F60D34CC-1E2A-47C3-BBD3-541E782CE95F}" type="parTrans" cxnId="{533E81D3-D860-4088-AF13-F4E3171558C8}">
      <dgm:prSet/>
      <dgm:spPr/>
      <dgm:t>
        <a:bodyPr/>
        <a:lstStyle/>
        <a:p>
          <a:endParaRPr lang="es-MX"/>
        </a:p>
      </dgm:t>
    </dgm:pt>
    <dgm:pt modelId="{72EB20D6-934F-4C4E-9113-246E86B2AFB6}" type="sibTrans" cxnId="{533E81D3-D860-4088-AF13-F4E3171558C8}">
      <dgm:prSet/>
      <dgm:spPr/>
      <dgm:t>
        <a:bodyPr/>
        <a:lstStyle/>
        <a:p>
          <a:endParaRPr lang="es-MX"/>
        </a:p>
      </dgm:t>
    </dgm:pt>
    <dgm:pt modelId="{FEF8983A-C2FD-4F78-B1E0-11BD3F754627}">
      <dgm:prSet custT="1">
        <dgm:style>
          <a:lnRef idx="1">
            <a:schemeClr val="accent5"/>
          </a:lnRef>
          <a:fillRef idx="2">
            <a:schemeClr val="accent5"/>
          </a:fillRef>
          <a:effectRef idx="1">
            <a:schemeClr val="accent5"/>
          </a:effectRef>
          <a:fontRef idx="minor">
            <a:schemeClr val="dk1"/>
          </a:fontRef>
        </dgm:style>
      </dgm:prSet>
      <dgm:spPr/>
      <dgm:t>
        <a:bodyPr/>
        <a:lstStyle/>
        <a:p>
          <a:r>
            <a:rPr lang="es-MX" sz="1600" dirty="0" smtClean="0"/>
            <a:t>Los elementos de  la relación tributaria de acuerdo al programa de estudios de la  </a:t>
          </a:r>
          <a:r>
            <a:rPr lang="es-MX" sz="1600" dirty="0" err="1" smtClean="0"/>
            <a:t>U.A</a:t>
          </a:r>
          <a:r>
            <a:rPr lang="es-MX" sz="1600" dirty="0" smtClean="0"/>
            <a:t>. son: sujeto, objeto, base, tasa y tarifa, se analizará con detalle cada uno de ellos.</a:t>
          </a:r>
          <a:endParaRPr lang="es-MX" sz="1600" dirty="0"/>
        </a:p>
      </dgm:t>
    </dgm:pt>
    <dgm:pt modelId="{8C1DB2E3-0C1E-4114-B7E0-E2EB98AC8897}" type="parTrans" cxnId="{10AB0EA9-30ED-4CBC-B17C-3D2400A80AB4}">
      <dgm:prSet/>
      <dgm:spPr/>
      <dgm:t>
        <a:bodyPr/>
        <a:lstStyle/>
        <a:p>
          <a:endParaRPr lang="es-MX"/>
        </a:p>
      </dgm:t>
    </dgm:pt>
    <dgm:pt modelId="{0D81F0EB-7BAD-44D2-8B15-1187A849F84E}" type="sibTrans" cxnId="{10AB0EA9-30ED-4CBC-B17C-3D2400A80AB4}">
      <dgm:prSet/>
      <dgm:spPr/>
      <dgm:t>
        <a:bodyPr/>
        <a:lstStyle/>
        <a:p>
          <a:endParaRPr lang="es-MX"/>
        </a:p>
      </dgm:t>
    </dgm:pt>
    <dgm:pt modelId="{90388306-EF4F-4E6A-9E46-5DE87DF9F6F1}">
      <dgm:prSet>
        <dgm:style>
          <a:lnRef idx="1">
            <a:schemeClr val="accent2"/>
          </a:lnRef>
          <a:fillRef idx="2">
            <a:schemeClr val="accent2"/>
          </a:fillRef>
          <a:effectRef idx="1">
            <a:schemeClr val="accent2"/>
          </a:effectRef>
          <a:fontRef idx="minor">
            <a:schemeClr val="dk1"/>
          </a:fontRef>
        </dgm:style>
      </dgm:prSet>
      <dgm:spPr/>
      <dgm:t>
        <a:bodyPr/>
        <a:lstStyle/>
        <a:p>
          <a:r>
            <a:rPr lang="es-MX" dirty="0" smtClean="0"/>
            <a:t>Se </a:t>
          </a:r>
          <a:r>
            <a:rPr lang="es-MX" dirty="0"/>
            <a:t>pretende fomentar en el alumno el análisis e interpretación de </a:t>
          </a:r>
          <a:r>
            <a:rPr lang="es-MX" dirty="0" smtClean="0"/>
            <a:t>los elementos que integran la relación jurídico-tributaria  a través de la práctica de las actitudes, habilidades y valores, no solo en el ámbito personal sino en el profesional, ya que son fundamentales para que pueda lograr un desarrollo humano integral.</a:t>
          </a:r>
          <a:endParaRPr lang="es-MX" dirty="0"/>
        </a:p>
      </dgm:t>
    </dgm:pt>
    <dgm:pt modelId="{F6AE93B8-557F-4003-BDFF-35768B4C14DD}" type="parTrans" cxnId="{9E769EEC-7C0B-49AA-8824-55B2B02A4E92}">
      <dgm:prSet/>
      <dgm:spPr/>
      <dgm:t>
        <a:bodyPr/>
        <a:lstStyle/>
        <a:p>
          <a:endParaRPr lang="es-MX"/>
        </a:p>
      </dgm:t>
    </dgm:pt>
    <dgm:pt modelId="{A50C216D-4415-4CD9-9055-169393EFEADD}" type="sibTrans" cxnId="{9E769EEC-7C0B-49AA-8824-55B2B02A4E92}">
      <dgm:prSet/>
      <dgm:spPr/>
      <dgm:t>
        <a:bodyPr/>
        <a:lstStyle/>
        <a:p>
          <a:endParaRPr lang="es-MX"/>
        </a:p>
      </dgm:t>
    </dgm:pt>
    <dgm:pt modelId="{5AFEE719-7F8D-49ED-B898-83611B5268D1}" type="pres">
      <dgm:prSet presAssocID="{94B64F3A-74B3-4595-A14C-2E2D4B586EFA}" presName="linear" presStyleCnt="0">
        <dgm:presLayoutVars>
          <dgm:animLvl val="lvl"/>
          <dgm:resizeHandles val="exact"/>
        </dgm:presLayoutVars>
      </dgm:prSet>
      <dgm:spPr/>
      <dgm:t>
        <a:bodyPr/>
        <a:lstStyle/>
        <a:p>
          <a:endParaRPr lang="es-MX"/>
        </a:p>
      </dgm:t>
    </dgm:pt>
    <dgm:pt modelId="{11C23CA1-D45E-4514-B165-BB493CEEB610}" type="pres">
      <dgm:prSet presAssocID="{EB312123-D862-4DDA-9C23-409962729D0E}" presName="parentText" presStyleLbl="node1" presStyleIdx="0" presStyleCnt="3">
        <dgm:presLayoutVars>
          <dgm:chMax val="0"/>
          <dgm:bulletEnabled val="1"/>
        </dgm:presLayoutVars>
      </dgm:prSet>
      <dgm:spPr/>
      <dgm:t>
        <a:bodyPr/>
        <a:lstStyle/>
        <a:p>
          <a:endParaRPr lang="es-MX"/>
        </a:p>
      </dgm:t>
    </dgm:pt>
    <dgm:pt modelId="{2D21B4EB-72DB-49AC-B854-B39937D9BACF}" type="pres">
      <dgm:prSet presAssocID="{72EB20D6-934F-4C4E-9113-246E86B2AFB6}" presName="spacer" presStyleCnt="0"/>
      <dgm:spPr/>
    </dgm:pt>
    <dgm:pt modelId="{ED8D3B0D-E211-45B4-AC5E-5F15E99D0306}" type="pres">
      <dgm:prSet presAssocID="{FEF8983A-C2FD-4F78-B1E0-11BD3F754627}" presName="parentText" presStyleLbl="node1" presStyleIdx="1" presStyleCnt="3">
        <dgm:presLayoutVars>
          <dgm:chMax val="0"/>
          <dgm:bulletEnabled val="1"/>
        </dgm:presLayoutVars>
      </dgm:prSet>
      <dgm:spPr/>
      <dgm:t>
        <a:bodyPr/>
        <a:lstStyle/>
        <a:p>
          <a:endParaRPr lang="es-MX"/>
        </a:p>
      </dgm:t>
    </dgm:pt>
    <dgm:pt modelId="{7C5C0358-1B4A-4D35-A056-D77E61811E77}" type="pres">
      <dgm:prSet presAssocID="{0D81F0EB-7BAD-44D2-8B15-1187A849F84E}" presName="spacer" presStyleCnt="0"/>
      <dgm:spPr/>
    </dgm:pt>
    <dgm:pt modelId="{B7118CA4-B8DF-462C-BC9C-B324824CFA71}" type="pres">
      <dgm:prSet presAssocID="{90388306-EF4F-4E6A-9E46-5DE87DF9F6F1}" presName="parentText" presStyleLbl="node1" presStyleIdx="2" presStyleCnt="3">
        <dgm:presLayoutVars>
          <dgm:chMax val="0"/>
          <dgm:bulletEnabled val="1"/>
        </dgm:presLayoutVars>
      </dgm:prSet>
      <dgm:spPr/>
      <dgm:t>
        <a:bodyPr/>
        <a:lstStyle/>
        <a:p>
          <a:endParaRPr lang="es-MX"/>
        </a:p>
      </dgm:t>
    </dgm:pt>
  </dgm:ptLst>
  <dgm:cxnLst>
    <dgm:cxn modelId="{F2A25585-26CD-4659-9BB4-0D985466B22B}" type="presOf" srcId="{90388306-EF4F-4E6A-9E46-5DE87DF9F6F1}" destId="{B7118CA4-B8DF-462C-BC9C-B324824CFA71}" srcOrd="0" destOrd="0" presId="urn:microsoft.com/office/officeart/2005/8/layout/vList2"/>
    <dgm:cxn modelId="{9E769EEC-7C0B-49AA-8824-55B2B02A4E92}" srcId="{94B64F3A-74B3-4595-A14C-2E2D4B586EFA}" destId="{90388306-EF4F-4E6A-9E46-5DE87DF9F6F1}" srcOrd="2" destOrd="0" parTransId="{F6AE93B8-557F-4003-BDFF-35768B4C14DD}" sibTransId="{A50C216D-4415-4CD9-9055-169393EFEADD}"/>
    <dgm:cxn modelId="{C6AE4575-9A1E-432B-9AE0-75CF5238F55C}" type="presOf" srcId="{EB312123-D862-4DDA-9C23-409962729D0E}" destId="{11C23CA1-D45E-4514-B165-BB493CEEB610}" srcOrd="0" destOrd="0" presId="urn:microsoft.com/office/officeart/2005/8/layout/vList2"/>
    <dgm:cxn modelId="{533E81D3-D860-4088-AF13-F4E3171558C8}" srcId="{94B64F3A-74B3-4595-A14C-2E2D4B586EFA}" destId="{EB312123-D862-4DDA-9C23-409962729D0E}" srcOrd="0" destOrd="0" parTransId="{F60D34CC-1E2A-47C3-BBD3-541E782CE95F}" sibTransId="{72EB20D6-934F-4C4E-9113-246E86B2AFB6}"/>
    <dgm:cxn modelId="{FF20DBEE-EED5-450E-8E97-BBEA78631B73}" type="presOf" srcId="{94B64F3A-74B3-4595-A14C-2E2D4B586EFA}" destId="{5AFEE719-7F8D-49ED-B898-83611B5268D1}" srcOrd="0" destOrd="0" presId="urn:microsoft.com/office/officeart/2005/8/layout/vList2"/>
    <dgm:cxn modelId="{3C8F5256-7040-4BFD-AD66-E196A200C978}" type="presOf" srcId="{FEF8983A-C2FD-4F78-B1E0-11BD3F754627}" destId="{ED8D3B0D-E211-45B4-AC5E-5F15E99D0306}" srcOrd="0" destOrd="0" presId="urn:microsoft.com/office/officeart/2005/8/layout/vList2"/>
    <dgm:cxn modelId="{10AB0EA9-30ED-4CBC-B17C-3D2400A80AB4}" srcId="{94B64F3A-74B3-4595-A14C-2E2D4B586EFA}" destId="{FEF8983A-C2FD-4F78-B1E0-11BD3F754627}" srcOrd="1" destOrd="0" parTransId="{8C1DB2E3-0C1E-4114-B7E0-E2EB98AC8897}" sibTransId="{0D81F0EB-7BAD-44D2-8B15-1187A849F84E}"/>
    <dgm:cxn modelId="{1812E336-0697-4A28-84DF-074A617290C1}" type="presParOf" srcId="{5AFEE719-7F8D-49ED-B898-83611B5268D1}" destId="{11C23CA1-D45E-4514-B165-BB493CEEB610}" srcOrd="0" destOrd="0" presId="urn:microsoft.com/office/officeart/2005/8/layout/vList2"/>
    <dgm:cxn modelId="{13E3A101-43BA-46E8-A771-9D62B54E9210}" type="presParOf" srcId="{5AFEE719-7F8D-49ED-B898-83611B5268D1}" destId="{2D21B4EB-72DB-49AC-B854-B39937D9BACF}" srcOrd="1" destOrd="0" presId="urn:microsoft.com/office/officeart/2005/8/layout/vList2"/>
    <dgm:cxn modelId="{5781F4BA-04EC-49F5-96A0-BEF2B1564A2F}" type="presParOf" srcId="{5AFEE719-7F8D-49ED-B898-83611B5268D1}" destId="{ED8D3B0D-E211-45B4-AC5E-5F15E99D0306}" srcOrd="2" destOrd="0" presId="urn:microsoft.com/office/officeart/2005/8/layout/vList2"/>
    <dgm:cxn modelId="{FEE51E97-A3F2-445C-A3C8-7FBF76011A91}" type="presParOf" srcId="{5AFEE719-7F8D-49ED-B898-83611B5268D1}" destId="{7C5C0358-1B4A-4D35-A056-D77E61811E77}" srcOrd="3" destOrd="0" presId="urn:microsoft.com/office/officeart/2005/8/layout/vList2"/>
    <dgm:cxn modelId="{49943E26-09D6-4C1E-89D6-8DDE227D638E}" type="presParOf" srcId="{5AFEE719-7F8D-49ED-B898-83611B5268D1}" destId="{B7118CA4-B8DF-462C-BC9C-B324824CFA7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0AC705B-8C55-46AD-8C3E-D72CEF9E01C3}" type="doc">
      <dgm:prSet loTypeId="urn:microsoft.com/office/officeart/2005/8/layout/process1" loCatId="process" qsTypeId="urn:microsoft.com/office/officeart/2005/8/quickstyle/simple1" qsCatId="simple" csTypeId="urn:microsoft.com/office/officeart/2005/8/colors/accent2_5" csCatId="accent2" phldr="1"/>
      <dgm:spPr/>
      <dgm:t>
        <a:bodyPr/>
        <a:lstStyle/>
        <a:p>
          <a:endParaRPr lang="es-MX"/>
        </a:p>
      </dgm:t>
    </dgm:pt>
    <dgm:pt modelId="{AF9ECC71-F874-4FA7-A71E-0CE8274295A1}">
      <dgm:prSet custT="1"/>
      <dgm:spPr/>
      <dgm:t>
        <a:bodyPr/>
        <a:lstStyle/>
        <a:p>
          <a:pPr rtl="0"/>
          <a:r>
            <a:rPr lang="es-MX" sz="2000" b="1" dirty="0" smtClean="0">
              <a:solidFill>
                <a:schemeClr val="tx1"/>
              </a:solidFill>
            </a:rPr>
            <a:t>Como se advierte, la tesis señala otro elemento esencial además de los establecidos por el </a:t>
          </a:r>
          <a:r>
            <a:rPr lang="es-MX" sz="2000" b="1" dirty="0" err="1" smtClean="0">
              <a:solidFill>
                <a:schemeClr val="tx1"/>
              </a:solidFill>
            </a:rPr>
            <a:t>CFF</a:t>
          </a:r>
          <a:r>
            <a:rPr lang="es-MX" sz="2000" b="1" dirty="0" smtClean="0">
              <a:solidFill>
                <a:schemeClr val="tx1"/>
              </a:solidFill>
            </a:rPr>
            <a:t>: la época de pago. </a:t>
          </a:r>
          <a:endParaRPr lang="es-MX" sz="2000" b="1" dirty="0">
            <a:solidFill>
              <a:schemeClr val="tx1"/>
            </a:solidFill>
          </a:endParaRPr>
        </a:p>
      </dgm:t>
    </dgm:pt>
    <dgm:pt modelId="{7D0E96BA-74DC-433A-A730-4D6BED4D8079}" type="parTrans" cxnId="{35783331-45EE-412F-BD16-BDE08BE3D9D3}">
      <dgm:prSet/>
      <dgm:spPr/>
      <dgm:t>
        <a:bodyPr/>
        <a:lstStyle/>
        <a:p>
          <a:endParaRPr lang="es-MX"/>
        </a:p>
      </dgm:t>
    </dgm:pt>
    <dgm:pt modelId="{AEF62A08-14F7-43C0-A839-D6267D990D3E}" type="sibTrans" cxnId="{35783331-45EE-412F-BD16-BDE08BE3D9D3}">
      <dgm:prSet/>
      <dgm:spPr/>
      <dgm:t>
        <a:bodyPr/>
        <a:lstStyle/>
        <a:p>
          <a:endParaRPr lang="es-MX"/>
        </a:p>
      </dgm:t>
    </dgm:pt>
    <dgm:pt modelId="{C28AB86E-1C9D-4F6D-B52A-8C31D37D5377}">
      <dgm:prSet custT="1"/>
      <dgm:spPr/>
      <dgm:t>
        <a:bodyPr/>
        <a:lstStyle/>
        <a:p>
          <a:pPr rtl="0"/>
          <a:r>
            <a:rPr lang="es-MX" sz="2000" b="1" dirty="0" smtClean="0">
              <a:solidFill>
                <a:schemeClr val="tx1"/>
              </a:solidFill>
            </a:rPr>
            <a:t>Algunos doctrinarios adjuntan también el tercero auxiliar ya que las instituciones son indispensable en la captación y administración del  tributo</a:t>
          </a:r>
          <a:endParaRPr lang="es-MX" sz="2000" b="1" dirty="0">
            <a:solidFill>
              <a:schemeClr val="tx1"/>
            </a:solidFill>
          </a:endParaRPr>
        </a:p>
      </dgm:t>
    </dgm:pt>
    <dgm:pt modelId="{277851EF-C1B9-48EA-9178-DB70CE777686}" type="parTrans" cxnId="{AD6792D6-FBEA-4FFF-B7FA-29C015D79B8A}">
      <dgm:prSet/>
      <dgm:spPr/>
      <dgm:t>
        <a:bodyPr/>
        <a:lstStyle/>
        <a:p>
          <a:endParaRPr lang="es-MX"/>
        </a:p>
      </dgm:t>
    </dgm:pt>
    <dgm:pt modelId="{E83FE616-366E-46B9-A82A-985337FF2A6B}" type="sibTrans" cxnId="{AD6792D6-FBEA-4FFF-B7FA-29C015D79B8A}">
      <dgm:prSet/>
      <dgm:spPr/>
      <dgm:t>
        <a:bodyPr/>
        <a:lstStyle/>
        <a:p>
          <a:endParaRPr lang="es-MX"/>
        </a:p>
      </dgm:t>
    </dgm:pt>
    <dgm:pt modelId="{8F9B1737-F33D-4AFE-A381-50F1AD8F926A}">
      <dgm:prSet custT="1"/>
      <dgm:spPr/>
      <dgm:t>
        <a:bodyPr/>
        <a:lstStyle/>
        <a:p>
          <a:pPr rtl="0"/>
          <a:r>
            <a:rPr lang="es-MX" sz="2000" b="1" dirty="0" smtClean="0">
              <a:solidFill>
                <a:schemeClr val="tx1"/>
              </a:solidFill>
            </a:rPr>
            <a:t>Entonces, podemos concluir que los elementos esenciales de los impuestos son: sujeto, objeto, base, tasa, época de pago y tercero auxiliar</a:t>
          </a:r>
          <a:endParaRPr lang="es-MX" sz="2000" b="1" dirty="0">
            <a:solidFill>
              <a:schemeClr val="tx1"/>
            </a:solidFill>
          </a:endParaRPr>
        </a:p>
      </dgm:t>
    </dgm:pt>
    <dgm:pt modelId="{92593C2B-8DE7-44CF-8483-B917EF75967E}" type="parTrans" cxnId="{124942C0-1F86-4D34-9646-8E7793FCC972}">
      <dgm:prSet/>
      <dgm:spPr/>
      <dgm:t>
        <a:bodyPr/>
        <a:lstStyle/>
        <a:p>
          <a:endParaRPr lang="es-MX"/>
        </a:p>
      </dgm:t>
    </dgm:pt>
    <dgm:pt modelId="{D0B0BA21-0F47-4422-871C-2EEB5EDB1EB6}" type="sibTrans" cxnId="{124942C0-1F86-4D34-9646-8E7793FCC972}">
      <dgm:prSet/>
      <dgm:spPr/>
      <dgm:t>
        <a:bodyPr/>
        <a:lstStyle/>
        <a:p>
          <a:endParaRPr lang="es-MX"/>
        </a:p>
      </dgm:t>
    </dgm:pt>
    <dgm:pt modelId="{770BF02D-099F-441A-AAAB-E2E49571AD17}" type="pres">
      <dgm:prSet presAssocID="{20AC705B-8C55-46AD-8C3E-D72CEF9E01C3}" presName="Name0" presStyleCnt="0">
        <dgm:presLayoutVars>
          <dgm:dir/>
          <dgm:resizeHandles val="exact"/>
        </dgm:presLayoutVars>
      </dgm:prSet>
      <dgm:spPr/>
    </dgm:pt>
    <dgm:pt modelId="{AFBCE1EF-139F-4AD6-BFA2-8B26A553B732}" type="pres">
      <dgm:prSet presAssocID="{AF9ECC71-F874-4FA7-A71E-0CE8274295A1}" presName="node" presStyleLbl="node1" presStyleIdx="0" presStyleCnt="3" custScaleY="162698">
        <dgm:presLayoutVars>
          <dgm:bulletEnabled val="1"/>
        </dgm:presLayoutVars>
      </dgm:prSet>
      <dgm:spPr/>
    </dgm:pt>
    <dgm:pt modelId="{B952D3FF-4234-4E60-993B-2E6E916047CE}" type="pres">
      <dgm:prSet presAssocID="{AEF62A08-14F7-43C0-A839-D6267D990D3E}" presName="sibTrans" presStyleLbl="sibTrans2D1" presStyleIdx="0" presStyleCnt="2"/>
      <dgm:spPr/>
    </dgm:pt>
    <dgm:pt modelId="{FCB71A32-3461-4529-87F0-764EF094D463}" type="pres">
      <dgm:prSet presAssocID="{AEF62A08-14F7-43C0-A839-D6267D990D3E}" presName="connectorText" presStyleLbl="sibTrans2D1" presStyleIdx="0" presStyleCnt="2"/>
      <dgm:spPr/>
    </dgm:pt>
    <dgm:pt modelId="{00ACD91A-5304-47C1-9AE6-F4F1F5475657}" type="pres">
      <dgm:prSet presAssocID="{C28AB86E-1C9D-4F6D-B52A-8C31D37D5377}" presName="node" presStyleLbl="node1" presStyleIdx="1" presStyleCnt="3" custScaleY="216928">
        <dgm:presLayoutVars>
          <dgm:bulletEnabled val="1"/>
        </dgm:presLayoutVars>
      </dgm:prSet>
      <dgm:spPr/>
    </dgm:pt>
    <dgm:pt modelId="{E7095A7D-8BDA-4D4F-BF95-09246F77B835}" type="pres">
      <dgm:prSet presAssocID="{E83FE616-366E-46B9-A82A-985337FF2A6B}" presName="sibTrans" presStyleLbl="sibTrans2D1" presStyleIdx="1" presStyleCnt="2"/>
      <dgm:spPr/>
    </dgm:pt>
    <dgm:pt modelId="{54E1014D-03AE-4FBE-943E-D9EC693A0A9C}" type="pres">
      <dgm:prSet presAssocID="{E83FE616-366E-46B9-A82A-985337FF2A6B}" presName="connectorText" presStyleLbl="sibTrans2D1" presStyleIdx="1" presStyleCnt="2"/>
      <dgm:spPr/>
    </dgm:pt>
    <dgm:pt modelId="{8F9C06C8-7C4B-4A38-9D07-0606B8E68D23}" type="pres">
      <dgm:prSet presAssocID="{8F9B1737-F33D-4AFE-A381-50F1AD8F926A}" presName="node" presStyleLbl="node1" presStyleIdx="2" presStyleCnt="3" custScaleY="157164">
        <dgm:presLayoutVars>
          <dgm:bulletEnabled val="1"/>
        </dgm:presLayoutVars>
      </dgm:prSet>
      <dgm:spPr/>
    </dgm:pt>
  </dgm:ptLst>
  <dgm:cxnLst>
    <dgm:cxn modelId="{35783331-45EE-412F-BD16-BDE08BE3D9D3}" srcId="{20AC705B-8C55-46AD-8C3E-D72CEF9E01C3}" destId="{AF9ECC71-F874-4FA7-A71E-0CE8274295A1}" srcOrd="0" destOrd="0" parTransId="{7D0E96BA-74DC-433A-A730-4D6BED4D8079}" sibTransId="{AEF62A08-14F7-43C0-A839-D6267D990D3E}"/>
    <dgm:cxn modelId="{E1645398-AB0A-4A59-8C96-E2FF4E32252B}" type="presOf" srcId="{AEF62A08-14F7-43C0-A839-D6267D990D3E}" destId="{B952D3FF-4234-4E60-993B-2E6E916047CE}" srcOrd="0" destOrd="0" presId="urn:microsoft.com/office/officeart/2005/8/layout/process1"/>
    <dgm:cxn modelId="{4C64EF07-EC61-4AEC-93B4-009B07EA9C4F}" type="presOf" srcId="{E83FE616-366E-46B9-A82A-985337FF2A6B}" destId="{E7095A7D-8BDA-4D4F-BF95-09246F77B835}" srcOrd="0" destOrd="0" presId="urn:microsoft.com/office/officeart/2005/8/layout/process1"/>
    <dgm:cxn modelId="{90792CFB-310B-4A83-87D0-5F0E6EBDDDC7}" type="presOf" srcId="{8F9B1737-F33D-4AFE-A381-50F1AD8F926A}" destId="{8F9C06C8-7C4B-4A38-9D07-0606B8E68D23}" srcOrd="0" destOrd="0" presId="urn:microsoft.com/office/officeart/2005/8/layout/process1"/>
    <dgm:cxn modelId="{63D20F7F-F2D4-47C8-847D-3A78E1E4B140}" type="presOf" srcId="{20AC705B-8C55-46AD-8C3E-D72CEF9E01C3}" destId="{770BF02D-099F-441A-AAAB-E2E49571AD17}" srcOrd="0" destOrd="0" presId="urn:microsoft.com/office/officeart/2005/8/layout/process1"/>
    <dgm:cxn modelId="{F66A4A51-71E2-4F8C-B154-9D5E293B9087}" type="presOf" srcId="{AF9ECC71-F874-4FA7-A71E-0CE8274295A1}" destId="{AFBCE1EF-139F-4AD6-BFA2-8B26A553B732}" srcOrd="0" destOrd="0" presId="urn:microsoft.com/office/officeart/2005/8/layout/process1"/>
    <dgm:cxn modelId="{AD6792D6-FBEA-4FFF-B7FA-29C015D79B8A}" srcId="{20AC705B-8C55-46AD-8C3E-D72CEF9E01C3}" destId="{C28AB86E-1C9D-4F6D-B52A-8C31D37D5377}" srcOrd="1" destOrd="0" parTransId="{277851EF-C1B9-48EA-9178-DB70CE777686}" sibTransId="{E83FE616-366E-46B9-A82A-985337FF2A6B}"/>
    <dgm:cxn modelId="{23EEE750-707F-4409-9C2B-BC29865405D3}" type="presOf" srcId="{E83FE616-366E-46B9-A82A-985337FF2A6B}" destId="{54E1014D-03AE-4FBE-943E-D9EC693A0A9C}" srcOrd="1" destOrd="0" presId="urn:microsoft.com/office/officeart/2005/8/layout/process1"/>
    <dgm:cxn modelId="{2ACC146E-597B-4DBB-9A5A-BB20029E3B4F}" type="presOf" srcId="{C28AB86E-1C9D-4F6D-B52A-8C31D37D5377}" destId="{00ACD91A-5304-47C1-9AE6-F4F1F5475657}" srcOrd="0" destOrd="0" presId="urn:microsoft.com/office/officeart/2005/8/layout/process1"/>
    <dgm:cxn modelId="{68883B35-D749-4B3D-B291-D9C3BF242B47}" type="presOf" srcId="{AEF62A08-14F7-43C0-A839-D6267D990D3E}" destId="{FCB71A32-3461-4529-87F0-764EF094D463}" srcOrd="1" destOrd="0" presId="urn:microsoft.com/office/officeart/2005/8/layout/process1"/>
    <dgm:cxn modelId="{124942C0-1F86-4D34-9646-8E7793FCC972}" srcId="{20AC705B-8C55-46AD-8C3E-D72CEF9E01C3}" destId="{8F9B1737-F33D-4AFE-A381-50F1AD8F926A}" srcOrd="2" destOrd="0" parTransId="{92593C2B-8DE7-44CF-8483-B917EF75967E}" sibTransId="{D0B0BA21-0F47-4422-871C-2EEB5EDB1EB6}"/>
    <dgm:cxn modelId="{4DD5F69F-BE26-4F11-AE48-3E3962CADF0C}" type="presParOf" srcId="{770BF02D-099F-441A-AAAB-E2E49571AD17}" destId="{AFBCE1EF-139F-4AD6-BFA2-8B26A553B732}" srcOrd="0" destOrd="0" presId="urn:microsoft.com/office/officeart/2005/8/layout/process1"/>
    <dgm:cxn modelId="{B26BAFD3-11EA-4ED8-AD6E-960310E3698E}" type="presParOf" srcId="{770BF02D-099F-441A-AAAB-E2E49571AD17}" destId="{B952D3FF-4234-4E60-993B-2E6E916047CE}" srcOrd="1" destOrd="0" presId="urn:microsoft.com/office/officeart/2005/8/layout/process1"/>
    <dgm:cxn modelId="{0C4F4959-CC65-42AE-B9B2-73DB81FB6B45}" type="presParOf" srcId="{B952D3FF-4234-4E60-993B-2E6E916047CE}" destId="{FCB71A32-3461-4529-87F0-764EF094D463}" srcOrd="0" destOrd="0" presId="urn:microsoft.com/office/officeart/2005/8/layout/process1"/>
    <dgm:cxn modelId="{49335C57-CECD-467B-8EAD-7656F83B5635}" type="presParOf" srcId="{770BF02D-099F-441A-AAAB-E2E49571AD17}" destId="{00ACD91A-5304-47C1-9AE6-F4F1F5475657}" srcOrd="2" destOrd="0" presId="urn:microsoft.com/office/officeart/2005/8/layout/process1"/>
    <dgm:cxn modelId="{6A6FC345-4058-420F-81E0-5EDA52723919}" type="presParOf" srcId="{770BF02D-099F-441A-AAAB-E2E49571AD17}" destId="{E7095A7D-8BDA-4D4F-BF95-09246F77B835}" srcOrd="3" destOrd="0" presId="urn:microsoft.com/office/officeart/2005/8/layout/process1"/>
    <dgm:cxn modelId="{88226F2B-4129-4F79-A53C-18355C82B0C4}" type="presParOf" srcId="{E7095A7D-8BDA-4D4F-BF95-09246F77B835}" destId="{54E1014D-03AE-4FBE-943E-D9EC693A0A9C}" srcOrd="0" destOrd="0" presId="urn:microsoft.com/office/officeart/2005/8/layout/process1"/>
    <dgm:cxn modelId="{765ADCCF-02EA-4820-96BF-24BD87242566}" type="presParOf" srcId="{770BF02D-099F-441A-AAAB-E2E49571AD17}" destId="{8F9C06C8-7C4B-4A38-9D07-0606B8E68D23}"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4BC82ED-EB6E-474F-B440-BE0A0CCFCB5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3A039095-3EEE-4C32-BCC1-BBF0DD76E8AD}">
      <dgm:prSet/>
      <dgm:spPr/>
      <dgm:t>
        <a:bodyPr/>
        <a:lstStyle/>
        <a:p>
          <a:pPr rtl="0"/>
          <a:r>
            <a:rPr lang="es-MX" smtClean="0"/>
            <a:t>Sujetos</a:t>
          </a:r>
          <a:endParaRPr lang="es-MX"/>
        </a:p>
      </dgm:t>
    </dgm:pt>
    <dgm:pt modelId="{55D5B0B8-B37C-4060-96E9-F7318E866542}" type="parTrans" cxnId="{56CBFD46-8F7F-4201-9560-0AF88D84BA0E}">
      <dgm:prSet/>
      <dgm:spPr/>
      <dgm:t>
        <a:bodyPr/>
        <a:lstStyle/>
        <a:p>
          <a:endParaRPr lang="es-MX"/>
        </a:p>
      </dgm:t>
    </dgm:pt>
    <dgm:pt modelId="{E372663D-1D2C-4589-AD29-6ABEC729DB6B}" type="sibTrans" cxnId="{56CBFD46-8F7F-4201-9560-0AF88D84BA0E}">
      <dgm:prSet/>
      <dgm:spPr/>
      <dgm:t>
        <a:bodyPr/>
        <a:lstStyle/>
        <a:p>
          <a:endParaRPr lang="es-MX"/>
        </a:p>
      </dgm:t>
    </dgm:pt>
    <dgm:pt modelId="{BF586C38-A101-49BD-B839-60EE00702C56}">
      <dgm:prSet/>
      <dgm:spPr/>
      <dgm:t>
        <a:bodyPr/>
        <a:lstStyle/>
        <a:p>
          <a:pPr rtl="0"/>
          <a:r>
            <a:rPr lang="es-MX" smtClean="0"/>
            <a:t>Objeto</a:t>
          </a:r>
          <a:endParaRPr lang="es-MX"/>
        </a:p>
      </dgm:t>
    </dgm:pt>
    <dgm:pt modelId="{AA799FAF-2B81-4C1B-84ED-CCECC3F109EB}" type="parTrans" cxnId="{1CC3C619-861A-4CF9-9170-E0EB370A0C34}">
      <dgm:prSet/>
      <dgm:spPr/>
      <dgm:t>
        <a:bodyPr/>
        <a:lstStyle/>
        <a:p>
          <a:endParaRPr lang="es-MX"/>
        </a:p>
      </dgm:t>
    </dgm:pt>
    <dgm:pt modelId="{8350BF21-2BAD-44FC-ABB6-266F375D6938}" type="sibTrans" cxnId="{1CC3C619-861A-4CF9-9170-E0EB370A0C34}">
      <dgm:prSet/>
      <dgm:spPr/>
      <dgm:t>
        <a:bodyPr/>
        <a:lstStyle/>
        <a:p>
          <a:endParaRPr lang="es-MX"/>
        </a:p>
      </dgm:t>
    </dgm:pt>
    <dgm:pt modelId="{1141A951-ED58-49A2-B4AC-974A73CEF109}">
      <dgm:prSet/>
      <dgm:spPr/>
      <dgm:t>
        <a:bodyPr/>
        <a:lstStyle/>
        <a:p>
          <a:pPr rtl="0"/>
          <a:r>
            <a:rPr lang="es-MX" dirty="0" smtClean="0"/>
            <a:t>base</a:t>
          </a:r>
          <a:endParaRPr lang="es-MX" dirty="0"/>
        </a:p>
      </dgm:t>
    </dgm:pt>
    <dgm:pt modelId="{AC73B510-9025-4444-BCD0-9477B870C5A7}" type="parTrans" cxnId="{EDAD4F7B-BBA0-41D5-AB63-2D09C924CD0B}">
      <dgm:prSet/>
      <dgm:spPr/>
      <dgm:t>
        <a:bodyPr/>
        <a:lstStyle/>
        <a:p>
          <a:endParaRPr lang="es-MX"/>
        </a:p>
      </dgm:t>
    </dgm:pt>
    <dgm:pt modelId="{85443B59-56A3-4243-84D2-32D013DE7BD1}" type="sibTrans" cxnId="{EDAD4F7B-BBA0-41D5-AB63-2D09C924CD0B}">
      <dgm:prSet/>
      <dgm:spPr/>
      <dgm:t>
        <a:bodyPr/>
        <a:lstStyle/>
        <a:p>
          <a:endParaRPr lang="es-MX"/>
        </a:p>
      </dgm:t>
    </dgm:pt>
    <dgm:pt modelId="{F551C599-1297-4F63-99BE-7F7C3DAA0D04}">
      <dgm:prSet/>
      <dgm:spPr/>
      <dgm:t>
        <a:bodyPr/>
        <a:lstStyle/>
        <a:p>
          <a:pPr rtl="0"/>
          <a:r>
            <a:rPr lang="es-MX" smtClean="0"/>
            <a:t>Tercero auxiliar</a:t>
          </a:r>
          <a:endParaRPr lang="es-MX"/>
        </a:p>
      </dgm:t>
    </dgm:pt>
    <dgm:pt modelId="{0FF020AD-C0F8-4070-825B-A7851F906923}" type="parTrans" cxnId="{2364364F-BBF4-470E-AE2D-71F86335427C}">
      <dgm:prSet/>
      <dgm:spPr/>
      <dgm:t>
        <a:bodyPr/>
        <a:lstStyle/>
        <a:p>
          <a:endParaRPr lang="es-MX"/>
        </a:p>
      </dgm:t>
    </dgm:pt>
    <dgm:pt modelId="{E01F09BA-93E8-4B7B-B5E0-07B41657637D}" type="sibTrans" cxnId="{2364364F-BBF4-470E-AE2D-71F86335427C}">
      <dgm:prSet/>
      <dgm:spPr/>
      <dgm:t>
        <a:bodyPr/>
        <a:lstStyle/>
        <a:p>
          <a:endParaRPr lang="es-MX"/>
        </a:p>
      </dgm:t>
    </dgm:pt>
    <dgm:pt modelId="{8C19CB50-E683-4EB4-ADE2-92AC27C28903}">
      <dgm:prSet/>
      <dgm:spPr/>
      <dgm:t>
        <a:bodyPr/>
        <a:lstStyle/>
        <a:p>
          <a:pPr rtl="0"/>
          <a:r>
            <a:rPr lang="es-MX" dirty="0" smtClean="0"/>
            <a:t>Tasa o tarifa</a:t>
          </a:r>
          <a:endParaRPr lang="es-MX" dirty="0"/>
        </a:p>
      </dgm:t>
    </dgm:pt>
    <dgm:pt modelId="{DAA67EC4-763D-4997-8DD9-07D6F917B41A}" type="parTrans" cxnId="{23AD2A9F-9225-412E-A519-578D3A924C73}">
      <dgm:prSet/>
      <dgm:spPr/>
      <dgm:t>
        <a:bodyPr/>
        <a:lstStyle/>
        <a:p>
          <a:endParaRPr lang="es-MX"/>
        </a:p>
      </dgm:t>
    </dgm:pt>
    <dgm:pt modelId="{1EB2C31D-C4D1-4818-8E26-B5425DD478D1}" type="sibTrans" cxnId="{23AD2A9F-9225-412E-A519-578D3A924C73}">
      <dgm:prSet/>
      <dgm:spPr/>
      <dgm:t>
        <a:bodyPr/>
        <a:lstStyle/>
        <a:p>
          <a:endParaRPr lang="es-MX"/>
        </a:p>
      </dgm:t>
    </dgm:pt>
    <dgm:pt modelId="{751317B4-D40C-43A2-B285-DD85CE0306C4}">
      <dgm:prSet/>
      <dgm:spPr/>
      <dgm:t>
        <a:bodyPr/>
        <a:lstStyle/>
        <a:p>
          <a:pPr rtl="0"/>
          <a:r>
            <a:rPr lang="es-MX" dirty="0" smtClean="0"/>
            <a:t>Época de pago</a:t>
          </a:r>
          <a:endParaRPr lang="es-MX" dirty="0"/>
        </a:p>
      </dgm:t>
    </dgm:pt>
    <dgm:pt modelId="{0EF240F8-A76C-4FEE-9B28-D3A47060E7C8}" type="parTrans" cxnId="{F08B587C-55EC-4080-9A0E-E929B41C9D88}">
      <dgm:prSet/>
      <dgm:spPr/>
      <dgm:t>
        <a:bodyPr/>
        <a:lstStyle/>
        <a:p>
          <a:endParaRPr lang="es-MX"/>
        </a:p>
      </dgm:t>
    </dgm:pt>
    <dgm:pt modelId="{D0DF1903-7BE5-448D-92FE-3A42540613F3}" type="sibTrans" cxnId="{F08B587C-55EC-4080-9A0E-E929B41C9D88}">
      <dgm:prSet/>
      <dgm:spPr/>
      <dgm:t>
        <a:bodyPr/>
        <a:lstStyle/>
        <a:p>
          <a:endParaRPr lang="es-MX"/>
        </a:p>
      </dgm:t>
    </dgm:pt>
    <dgm:pt modelId="{ECEA26FB-0C2B-4CBB-8B9A-5319942AC29B}" type="pres">
      <dgm:prSet presAssocID="{94BC82ED-EB6E-474F-B440-BE0A0CCFCB5E}" presName="CompostProcess" presStyleCnt="0">
        <dgm:presLayoutVars>
          <dgm:dir/>
          <dgm:resizeHandles val="exact"/>
        </dgm:presLayoutVars>
      </dgm:prSet>
      <dgm:spPr/>
      <dgm:t>
        <a:bodyPr/>
        <a:lstStyle/>
        <a:p>
          <a:endParaRPr lang="es-MX"/>
        </a:p>
      </dgm:t>
    </dgm:pt>
    <dgm:pt modelId="{2609FD40-EE87-4B45-86C0-4E20CB8B06D5}" type="pres">
      <dgm:prSet presAssocID="{94BC82ED-EB6E-474F-B440-BE0A0CCFCB5E}" presName="arrow" presStyleLbl="bgShp" presStyleIdx="0" presStyleCnt="1"/>
      <dgm:spPr/>
    </dgm:pt>
    <dgm:pt modelId="{94D15135-0E8F-4A07-8455-AD53F121D9C1}" type="pres">
      <dgm:prSet presAssocID="{94BC82ED-EB6E-474F-B440-BE0A0CCFCB5E}" presName="linearProcess" presStyleCnt="0"/>
      <dgm:spPr/>
    </dgm:pt>
    <dgm:pt modelId="{0C8A047A-B277-4E2F-9552-6EC254A2CB35}" type="pres">
      <dgm:prSet presAssocID="{3A039095-3EEE-4C32-BCC1-BBF0DD76E8AD}" presName="textNode" presStyleLbl="node1" presStyleIdx="0" presStyleCnt="6">
        <dgm:presLayoutVars>
          <dgm:bulletEnabled val="1"/>
        </dgm:presLayoutVars>
      </dgm:prSet>
      <dgm:spPr/>
      <dgm:t>
        <a:bodyPr/>
        <a:lstStyle/>
        <a:p>
          <a:endParaRPr lang="es-MX"/>
        </a:p>
      </dgm:t>
    </dgm:pt>
    <dgm:pt modelId="{45361BDA-43A5-403C-99A2-E271C72FBDFC}" type="pres">
      <dgm:prSet presAssocID="{E372663D-1D2C-4589-AD29-6ABEC729DB6B}" presName="sibTrans" presStyleCnt="0"/>
      <dgm:spPr/>
    </dgm:pt>
    <dgm:pt modelId="{1CBAD9F8-0177-41B3-B437-99FA26D04618}" type="pres">
      <dgm:prSet presAssocID="{BF586C38-A101-49BD-B839-60EE00702C56}" presName="textNode" presStyleLbl="node1" presStyleIdx="1" presStyleCnt="6">
        <dgm:presLayoutVars>
          <dgm:bulletEnabled val="1"/>
        </dgm:presLayoutVars>
      </dgm:prSet>
      <dgm:spPr/>
      <dgm:t>
        <a:bodyPr/>
        <a:lstStyle/>
        <a:p>
          <a:endParaRPr lang="es-MX"/>
        </a:p>
      </dgm:t>
    </dgm:pt>
    <dgm:pt modelId="{D3E59BBA-2309-40AA-94EA-1E4745B2E761}" type="pres">
      <dgm:prSet presAssocID="{8350BF21-2BAD-44FC-ABB6-266F375D6938}" presName="sibTrans" presStyleCnt="0"/>
      <dgm:spPr/>
    </dgm:pt>
    <dgm:pt modelId="{C6216661-B9C1-4E1B-A883-4E43BE226253}" type="pres">
      <dgm:prSet presAssocID="{1141A951-ED58-49A2-B4AC-974A73CEF109}" presName="textNode" presStyleLbl="node1" presStyleIdx="2" presStyleCnt="6">
        <dgm:presLayoutVars>
          <dgm:bulletEnabled val="1"/>
        </dgm:presLayoutVars>
      </dgm:prSet>
      <dgm:spPr/>
      <dgm:t>
        <a:bodyPr/>
        <a:lstStyle/>
        <a:p>
          <a:endParaRPr lang="es-MX"/>
        </a:p>
      </dgm:t>
    </dgm:pt>
    <dgm:pt modelId="{DBAD5266-1803-4113-BA0B-64701A2DD8AA}" type="pres">
      <dgm:prSet presAssocID="{85443B59-56A3-4243-84D2-32D013DE7BD1}" presName="sibTrans" presStyleCnt="0"/>
      <dgm:spPr/>
    </dgm:pt>
    <dgm:pt modelId="{494C4816-2AF8-4404-BF40-B7A36D803B5F}" type="pres">
      <dgm:prSet presAssocID="{F551C599-1297-4F63-99BE-7F7C3DAA0D04}" presName="textNode" presStyleLbl="node1" presStyleIdx="3" presStyleCnt="6">
        <dgm:presLayoutVars>
          <dgm:bulletEnabled val="1"/>
        </dgm:presLayoutVars>
      </dgm:prSet>
      <dgm:spPr/>
      <dgm:t>
        <a:bodyPr/>
        <a:lstStyle/>
        <a:p>
          <a:endParaRPr lang="es-MX"/>
        </a:p>
      </dgm:t>
    </dgm:pt>
    <dgm:pt modelId="{57A80480-1DAB-4A81-AC8F-7103DDD04617}" type="pres">
      <dgm:prSet presAssocID="{E01F09BA-93E8-4B7B-B5E0-07B41657637D}" presName="sibTrans" presStyleCnt="0"/>
      <dgm:spPr/>
    </dgm:pt>
    <dgm:pt modelId="{F3F31494-A2B5-4936-AF6C-796802F241B9}" type="pres">
      <dgm:prSet presAssocID="{8C19CB50-E683-4EB4-ADE2-92AC27C28903}" presName="textNode" presStyleLbl="node1" presStyleIdx="4" presStyleCnt="6">
        <dgm:presLayoutVars>
          <dgm:bulletEnabled val="1"/>
        </dgm:presLayoutVars>
      </dgm:prSet>
      <dgm:spPr/>
      <dgm:t>
        <a:bodyPr/>
        <a:lstStyle/>
        <a:p>
          <a:endParaRPr lang="es-MX"/>
        </a:p>
      </dgm:t>
    </dgm:pt>
    <dgm:pt modelId="{A7B17A4F-594B-4FFC-8C33-2A8EF1A0EA9F}" type="pres">
      <dgm:prSet presAssocID="{1EB2C31D-C4D1-4818-8E26-B5425DD478D1}" presName="sibTrans" presStyleCnt="0"/>
      <dgm:spPr/>
    </dgm:pt>
    <dgm:pt modelId="{808A4DCE-0B1A-4324-98A5-C59892D41D34}" type="pres">
      <dgm:prSet presAssocID="{751317B4-D40C-43A2-B285-DD85CE0306C4}" presName="textNode" presStyleLbl="node1" presStyleIdx="5" presStyleCnt="6">
        <dgm:presLayoutVars>
          <dgm:bulletEnabled val="1"/>
        </dgm:presLayoutVars>
      </dgm:prSet>
      <dgm:spPr/>
      <dgm:t>
        <a:bodyPr/>
        <a:lstStyle/>
        <a:p>
          <a:endParaRPr lang="es-MX"/>
        </a:p>
      </dgm:t>
    </dgm:pt>
  </dgm:ptLst>
  <dgm:cxnLst>
    <dgm:cxn modelId="{E826ED23-0CFA-414F-95B3-FE3F81001900}" type="presOf" srcId="{8C19CB50-E683-4EB4-ADE2-92AC27C28903}" destId="{F3F31494-A2B5-4936-AF6C-796802F241B9}" srcOrd="0" destOrd="0" presId="urn:microsoft.com/office/officeart/2005/8/layout/hProcess9"/>
    <dgm:cxn modelId="{EDAD4F7B-BBA0-41D5-AB63-2D09C924CD0B}" srcId="{94BC82ED-EB6E-474F-B440-BE0A0CCFCB5E}" destId="{1141A951-ED58-49A2-B4AC-974A73CEF109}" srcOrd="2" destOrd="0" parTransId="{AC73B510-9025-4444-BCD0-9477B870C5A7}" sibTransId="{85443B59-56A3-4243-84D2-32D013DE7BD1}"/>
    <dgm:cxn modelId="{5A26E617-7CF2-48A6-9814-96C466037CE0}" type="presOf" srcId="{BF586C38-A101-49BD-B839-60EE00702C56}" destId="{1CBAD9F8-0177-41B3-B437-99FA26D04618}" srcOrd="0" destOrd="0" presId="urn:microsoft.com/office/officeart/2005/8/layout/hProcess9"/>
    <dgm:cxn modelId="{81CB5647-5E38-4607-80B5-0198775A1433}" type="presOf" srcId="{3A039095-3EEE-4C32-BCC1-BBF0DD76E8AD}" destId="{0C8A047A-B277-4E2F-9552-6EC254A2CB35}" srcOrd="0" destOrd="0" presId="urn:microsoft.com/office/officeart/2005/8/layout/hProcess9"/>
    <dgm:cxn modelId="{EF9ACFCA-EE39-45EE-A6FD-F87EA355E60A}" type="presOf" srcId="{F551C599-1297-4F63-99BE-7F7C3DAA0D04}" destId="{494C4816-2AF8-4404-BF40-B7A36D803B5F}" srcOrd="0" destOrd="0" presId="urn:microsoft.com/office/officeart/2005/8/layout/hProcess9"/>
    <dgm:cxn modelId="{D054FE16-59F5-4B7B-9F03-1A21AB610469}" type="presOf" srcId="{1141A951-ED58-49A2-B4AC-974A73CEF109}" destId="{C6216661-B9C1-4E1B-A883-4E43BE226253}" srcOrd="0" destOrd="0" presId="urn:microsoft.com/office/officeart/2005/8/layout/hProcess9"/>
    <dgm:cxn modelId="{56CBFD46-8F7F-4201-9560-0AF88D84BA0E}" srcId="{94BC82ED-EB6E-474F-B440-BE0A0CCFCB5E}" destId="{3A039095-3EEE-4C32-BCC1-BBF0DD76E8AD}" srcOrd="0" destOrd="0" parTransId="{55D5B0B8-B37C-4060-96E9-F7318E866542}" sibTransId="{E372663D-1D2C-4589-AD29-6ABEC729DB6B}"/>
    <dgm:cxn modelId="{3A278BED-1412-4810-B7B4-A581BBB12486}" type="presOf" srcId="{94BC82ED-EB6E-474F-B440-BE0A0CCFCB5E}" destId="{ECEA26FB-0C2B-4CBB-8B9A-5319942AC29B}" srcOrd="0" destOrd="0" presId="urn:microsoft.com/office/officeart/2005/8/layout/hProcess9"/>
    <dgm:cxn modelId="{F08B587C-55EC-4080-9A0E-E929B41C9D88}" srcId="{94BC82ED-EB6E-474F-B440-BE0A0CCFCB5E}" destId="{751317B4-D40C-43A2-B285-DD85CE0306C4}" srcOrd="5" destOrd="0" parTransId="{0EF240F8-A76C-4FEE-9B28-D3A47060E7C8}" sibTransId="{D0DF1903-7BE5-448D-92FE-3A42540613F3}"/>
    <dgm:cxn modelId="{1CC3C619-861A-4CF9-9170-E0EB370A0C34}" srcId="{94BC82ED-EB6E-474F-B440-BE0A0CCFCB5E}" destId="{BF586C38-A101-49BD-B839-60EE00702C56}" srcOrd="1" destOrd="0" parTransId="{AA799FAF-2B81-4C1B-84ED-CCECC3F109EB}" sibTransId="{8350BF21-2BAD-44FC-ABB6-266F375D6938}"/>
    <dgm:cxn modelId="{2364364F-BBF4-470E-AE2D-71F86335427C}" srcId="{94BC82ED-EB6E-474F-B440-BE0A0CCFCB5E}" destId="{F551C599-1297-4F63-99BE-7F7C3DAA0D04}" srcOrd="3" destOrd="0" parTransId="{0FF020AD-C0F8-4070-825B-A7851F906923}" sibTransId="{E01F09BA-93E8-4B7B-B5E0-07B41657637D}"/>
    <dgm:cxn modelId="{23AD2A9F-9225-412E-A519-578D3A924C73}" srcId="{94BC82ED-EB6E-474F-B440-BE0A0CCFCB5E}" destId="{8C19CB50-E683-4EB4-ADE2-92AC27C28903}" srcOrd="4" destOrd="0" parTransId="{DAA67EC4-763D-4997-8DD9-07D6F917B41A}" sibTransId="{1EB2C31D-C4D1-4818-8E26-B5425DD478D1}"/>
    <dgm:cxn modelId="{5C7D9C5F-B6D4-43EE-A812-9C17ACBF2D07}" type="presOf" srcId="{751317B4-D40C-43A2-B285-DD85CE0306C4}" destId="{808A4DCE-0B1A-4324-98A5-C59892D41D34}" srcOrd="0" destOrd="0" presId="urn:microsoft.com/office/officeart/2005/8/layout/hProcess9"/>
    <dgm:cxn modelId="{C9E3A51A-37C0-4E43-A51C-BC673665DDFA}" type="presParOf" srcId="{ECEA26FB-0C2B-4CBB-8B9A-5319942AC29B}" destId="{2609FD40-EE87-4B45-86C0-4E20CB8B06D5}" srcOrd="0" destOrd="0" presId="urn:microsoft.com/office/officeart/2005/8/layout/hProcess9"/>
    <dgm:cxn modelId="{58591450-B135-45B3-9EFA-7B071CE807F3}" type="presParOf" srcId="{ECEA26FB-0C2B-4CBB-8B9A-5319942AC29B}" destId="{94D15135-0E8F-4A07-8455-AD53F121D9C1}" srcOrd="1" destOrd="0" presId="urn:microsoft.com/office/officeart/2005/8/layout/hProcess9"/>
    <dgm:cxn modelId="{00A10D17-746F-49AF-BBC5-29676906A9E1}" type="presParOf" srcId="{94D15135-0E8F-4A07-8455-AD53F121D9C1}" destId="{0C8A047A-B277-4E2F-9552-6EC254A2CB35}" srcOrd="0" destOrd="0" presId="urn:microsoft.com/office/officeart/2005/8/layout/hProcess9"/>
    <dgm:cxn modelId="{35E02ACA-D359-4D52-BD96-41E61A6FC643}" type="presParOf" srcId="{94D15135-0E8F-4A07-8455-AD53F121D9C1}" destId="{45361BDA-43A5-403C-99A2-E271C72FBDFC}" srcOrd="1" destOrd="0" presId="urn:microsoft.com/office/officeart/2005/8/layout/hProcess9"/>
    <dgm:cxn modelId="{47041D4F-F366-4BDD-95CA-D4461BB72A38}" type="presParOf" srcId="{94D15135-0E8F-4A07-8455-AD53F121D9C1}" destId="{1CBAD9F8-0177-41B3-B437-99FA26D04618}" srcOrd="2" destOrd="0" presId="urn:microsoft.com/office/officeart/2005/8/layout/hProcess9"/>
    <dgm:cxn modelId="{8DA9C4D3-0793-445E-8844-691B0AD6CC5A}" type="presParOf" srcId="{94D15135-0E8F-4A07-8455-AD53F121D9C1}" destId="{D3E59BBA-2309-40AA-94EA-1E4745B2E761}" srcOrd="3" destOrd="0" presId="urn:microsoft.com/office/officeart/2005/8/layout/hProcess9"/>
    <dgm:cxn modelId="{740C42DD-D755-48F3-9B48-6807D7BB3061}" type="presParOf" srcId="{94D15135-0E8F-4A07-8455-AD53F121D9C1}" destId="{C6216661-B9C1-4E1B-A883-4E43BE226253}" srcOrd="4" destOrd="0" presId="urn:microsoft.com/office/officeart/2005/8/layout/hProcess9"/>
    <dgm:cxn modelId="{20117B5A-D6D5-4B9E-B0D7-9E58FD97BA18}" type="presParOf" srcId="{94D15135-0E8F-4A07-8455-AD53F121D9C1}" destId="{DBAD5266-1803-4113-BA0B-64701A2DD8AA}" srcOrd="5" destOrd="0" presId="urn:microsoft.com/office/officeart/2005/8/layout/hProcess9"/>
    <dgm:cxn modelId="{22B978EB-351A-46ED-85DC-B393B6A35472}" type="presParOf" srcId="{94D15135-0E8F-4A07-8455-AD53F121D9C1}" destId="{494C4816-2AF8-4404-BF40-B7A36D803B5F}" srcOrd="6" destOrd="0" presId="urn:microsoft.com/office/officeart/2005/8/layout/hProcess9"/>
    <dgm:cxn modelId="{1C7A957A-1140-4181-8F86-789655AEF098}" type="presParOf" srcId="{94D15135-0E8F-4A07-8455-AD53F121D9C1}" destId="{57A80480-1DAB-4A81-AC8F-7103DDD04617}" srcOrd="7" destOrd="0" presId="urn:microsoft.com/office/officeart/2005/8/layout/hProcess9"/>
    <dgm:cxn modelId="{014AF0F8-D14C-4B79-A920-C2FF3536781E}" type="presParOf" srcId="{94D15135-0E8F-4A07-8455-AD53F121D9C1}" destId="{F3F31494-A2B5-4936-AF6C-796802F241B9}" srcOrd="8" destOrd="0" presId="urn:microsoft.com/office/officeart/2005/8/layout/hProcess9"/>
    <dgm:cxn modelId="{621DE872-7EFB-4469-92BC-B10395AA04D4}" type="presParOf" srcId="{94D15135-0E8F-4A07-8455-AD53F121D9C1}" destId="{A7B17A4F-594B-4FFC-8C33-2A8EF1A0EA9F}" srcOrd="9" destOrd="0" presId="urn:microsoft.com/office/officeart/2005/8/layout/hProcess9"/>
    <dgm:cxn modelId="{81100DFD-F37B-4E66-A9BB-3A52F7A07BF7}" type="presParOf" srcId="{94D15135-0E8F-4A07-8455-AD53F121D9C1}" destId="{808A4DCE-0B1A-4324-98A5-C59892D41D34}"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AEE5532-8AE9-4C2F-8241-322D0F8B92EC}" type="doc">
      <dgm:prSet loTypeId="urn:microsoft.com/office/officeart/2008/layout/SquareAccentList" loCatId="list" qsTypeId="urn:microsoft.com/office/officeart/2005/8/quickstyle/simple1" qsCatId="simple" csTypeId="urn:microsoft.com/office/officeart/2005/8/colors/accent1_2" csCatId="accent1" phldr="1"/>
      <dgm:spPr/>
      <dgm:t>
        <a:bodyPr/>
        <a:lstStyle/>
        <a:p>
          <a:endParaRPr lang="es-MX"/>
        </a:p>
      </dgm:t>
    </dgm:pt>
    <dgm:pt modelId="{9B534F9F-7505-4A3E-8FD2-495D79826EEF}">
      <dgm:prSet phldrT="[Texto]"/>
      <dgm:spPr/>
      <dgm:t>
        <a:bodyPr/>
        <a:lstStyle/>
        <a:p>
          <a:r>
            <a:rPr lang="es-MX" dirty="0" smtClean="0"/>
            <a:t>Activo</a:t>
          </a:r>
          <a:endParaRPr lang="es-MX" dirty="0"/>
        </a:p>
      </dgm:t>
    </dgm:pt>
    <dgm:pt modelId="{2F22915C-64B1-4AEB-8269-E351E879B201}" type="parTrans" cxnId="{5AFD49A2-388D-4DCA-9B43-04CEC52300B9}">
      <dgm:prSet/>
      <dgm:spPr/>
      <dgm:t>
        <a:bodyPr/>
        <a:lstStyle/>
        <a:p>
          <a:endParaRPr lang="es-MX"/>
        </a:p>
      </dgm:t>
    </dgm:pt>
    <dgm:pt modelId="{B7E8D712-2046-4339-94E8-CA1F3C5C1B04}" type="sibTrans" cxnId="{5AFD49A2-388D-4DCA-9B43-04CEC52300B9}">
      <dgm:prSet/>
      <dgm:spPr/>
      <dgm:t>
        <a:bodyPr/>
        <a:lstStyle/>
        <a:p>
          <a:endParaRPr lang="es-MX"/>
        </a:p>
      </dgm:t>
    </dgm:pt>
    <dgm:pt modelId="{D74EBEA2-1453-4AC3-9AC0-8E03EDCBF795}">
      <dgm:prSet phldrT="[Texto]"/>
      <dgm:spPr/>
      <dgm:t>
        <a:bodyPr/>
        <a:lstStyle/>
        <a:p>
          <a:r>
            <a:rPr lang="es-MX" dirty="0" smtClean="0"/>
            <a:t>Federación</a:t>
          </a:r>
          <a:endParaRPr lang="es-MX" dirty="0"/>
        </a:p>
      </dgm:t>
    </dgm:pt>
    <dgm:pt modelId="{A8ABB3C5-36C4-4D03-80D4-BE5EE24020F4}" type="parTrans" cxnId="{CAD52740-3E5A-41DD-886A-B692DCB44BB3}">
      <dgm:prSet/>
      <dgm:spPr/>
      <dgm:t>
        <a:bodyPr/>
        <a:lstStyle/>
        <a:p>
          <a:endParaRPr lang="es-MX"/>
        </a:p>
      </dgm:t>
    </dgm:pt>
    <dgm:pt modelId="{015BB2BE-E76D-461F-9F48-5CF34BC492F0}" type="sibTrans" cxnId="{CAD52740-3E5A-41DD-886A-B692DCB44BB3}">
      <dgm:prSet/>
      <dgm:spPr/>
      <dgm:t>
        <a:bodyPr/>
        <a:lstStyle/>
        <a:p>
          <a:endParaRPr lang="es-MX"/>
        </a:p>
      </dgm:t>
    </dgm:pt>
    <dgm:pt modelId="{822C0A6F-4427-401B-A20B-DAB89CE9071A}">
      <dgm:prSet phldrT="[Texto]"/>
      <dgm:spPr/>
      <dgm:t>
        <a:bodyPr/>
        <a:lstStyle/>
        <a:p>
          <a:r>
            <a:rPr lang="es-MX" dirty="0" smtClean="0"/>
            <a:t>Estados </a:t>
          </a:r>
          <a:endParaRPr lang="es-MX" dirty="0"/>
        </a:p>
      </dgm:t>
    </dgm:pt>
    <dgm:pt modelId="{42439152-A0A4-4FDF-9FA3-ED8E6ADF4753}" type="parTrans" cxnId="{5CA056E1-82F1-4DCF-B854-1F7661BB7191}">
      <dgm:prSet/>
      <dgm:spPr/>
      <dgm:t>
        <a:bodyPr/>
        <a:lstStyle/>
        <a:p>
          <a:endParaRPr lang="es-MX"/>
        </a:p>
      </dgm:t>
    </dgm:pt>
    <dgm:pt modelId="{690BA025-BE20-47BA-85E8-ADA0F2408460}" type="sibTrans" cxnId="{5CA056E1-82F1-4DCF-B854-1F7661BB7191}">
      <dgm:prSet/>
      <dgm:spPr/>
      <dgm:t>
        <a:bodyPr/>
        <a:lstStyle/>
        <a:p>
          <a:endParaRPr lang="es-MX"/>
        </a:p>
      </dgm:t>
    </dgm:pt>
    <dgm:pt modelId="{14FAD526-F1F5-4064-B1DE-A3BB6CB36381}">
      <dgm:prSet phldrT="[Texto]"/>
      <dgm:spPr/>
      <dgm:t>
        <a:bodyPr/>
        <a:lstStyle/>
        <a:p>
          <a:r>
            <a:rPr lang="es-MX" dirty="0" smtClean="0"/>
            <a:t>Municipios </a:t>
          </a:r>
          <a:endParaRPr lang="es-MX" dirty="0"/>
        </a:p>
      </dgm:t>
    </dgm:pt>
    <dgm:pt modelId="{A8A50AD4-2ED3-49EC-B624-D644D081CEA9}" type="parTrans" cxnId="{7E35209B-E63E-40C0-95F2-AF12CFF96020}">
      <dgm:prSet/>
      <dgm:spPr/>
      <dgm:t>
        <a:bodyPr/>
        <a:lstStyle/>
        <a:p>
          <a:endParaRPr lang="es-MX"/>
        </a:p>
      </dgm:t>
    </dgm:pt>
    <dgm:pt modelId="{158517C6-407E-4531-9BE3-ACDAD9D68DAD}" type="sibTrans" cxnId="{7E35209B-E63E-40C0-95F2-AF12CFF96020}">
      <dgm:prSet/>
      <dgm:spPr/>
      <dgm:t>
        <a:bodyPr/>
        <a:lstStyle/>
        <a:p>
          <a:endParaRPr lang="es-MX"/>
        </a:p>
      </dgm:t>
    </dgm:pt>
    <dgm:pt modelId="{42E05461-A439-4B2E-8E0E-7F7ED99036A3}">
      <dgm:prSet phldrT="[Texto]"/>
      <dgm:spPr/>
      <dgm:t>
        <a:bodyPr/>
        <a:lstStyle/>
        <a:p>
          <a:r>
            <a:rPr lang="es-MX" dirty="0" smtClean="0"/>
            <a:t>Pasivo</a:t>
          </a:r>
          <a:endParaRPr lang="es-MX" dirty="0"/>
        </a:p>
      </dgm:t>
    </dgm:pt>
    <dgm:pt modelId="{1DAD46AC-2921-46BA-8482-81EB17C18EAA}" type="parTrans" cxnId="{D3E77E56-3E23-4B9F-B440-C88CE6975E3C}">
      <dgm:prSet/>
      <dgm:spPr/>
      <dgm:t>
        <a:bodyPr/>
        <a:lstStyle/>
        <a:p>
          <a:endParaRPr lang="es-MX"/>
        </a:p>
      </dgm:t>
    </dgm:pt>
    <dgm:pt modelId="{465E1397-A9E3-44D5-AB71-2ED3A495C0D8}" type="sibTrans" cxnId="{D3E77E56-3E23-4B9F-B440-C88CE6975E3C}">
      <dgm:prSet/>
      <dgm:spPr/>
      <dgm:t>
        <a:bodyPr/>
        <a:lstStyle/>
        <a:p>
          <a:endParaRPr lang="es-MX"/>
        </a:p>
      </dgm:t>
    </dgm:pt>
    <dgm:pt modelId="{FAEACB0E-8EC9-415E-898F-09AB9F699F25}">
      <dgm:prSet phldrT="[Texto]"/>
      <dgm:spPr/>
      <dgm:t>
        <a:bodyPr/>
        <a:lstStyle/>
        <a:p>
          <a:r>
            <a:rPr lang="es-MX" dirty="0" smtClean="0"/>
            <a:t>Contribuyente</a:t>
          </a:r>
          <a:endParaRPr lang="es-MX" dirty="0"/>
        </a:p>
      </dgm:t>
    </dgm:pt>
    <dgm:pt modelId="{4D5B307B-FA37-416D-813E-33C1E07D6054}" type="parTrans" cxnId="{4049C470-1E7E-4393-BB0A-D8D4CB6344E7}">
      <dgm:prSet/>
      <dgm:spPr/>
      <dgm:t>
        <a:bodyPr/>
        <a:lstStyle/>
        <a:p>
          <a:endParaRPr lang="es-MX"/>
        </a:p>
      </dgm:t>
    </dgm:pt>
    <dgm:pt modelId="{7899633B-E962-4581-93E1-B51E2A2A810A}" type="sibTrans" cxnId="{4049C470-1E7E-4393-BB0A-D8D4CB6344E7}">
      <dgm:prSet/>
      <dgm:spPr/>
      <dgm:t>
        <a:bodyPr/>
        <a:lstStyle/>
        <a:p>
          <a:endParaRPr lang="es-MX"/>
        </a:p>
      </dgm:t>
    </dgm:pt>
    <dgm:pt modelId="{95F905F6-42B8-49E4-AE8F-94B5488FCDF8}">
      <dgm:prSet phldrT="[Texto]"/>
      <dgm:spPr/>
      <dgm:t>
        <a:bodyPr/>
        <a:lstStyle/>
        <a:p>
          <a:r>
            <a:rPr lang="es-MX" dirty="0" smtClean="0"/>
            <a:t>Persona física </a:t>
          </a:r>
          <a:endParaRPr lang="es-MX" dirty="0"/>
        </a:p>
      </dgm:t>
    </dgm:pt>
    <dgm:pt modelId="{E7A6D817-F80B-4C2B-9871-7EEC7833A6F8}" type="parTrans" cxnId="{21D0E7F2-41AD-48B7-85C0-A805144A6273}">
      <dgm:prSet/>
      <dgm:spPr/>
      <dgm:t>
        <a:bodyPr/>
        <a:lstStyle/>
        <a:p>
          <a:endParaRPr lang="es-MX"/>
        </a:p>
      </dgm:t>
    </dgm:pt>
    <dgm:pt modelId="{79F9458B-CBC0-45C9-9679-B5B4AB44F5DB}" type="sibTrans" cxnId="{21D0E7F2-41AD-48B7-85C0-A805144A6273}">
      <dgm:prSet/>
      <dgm:spPr/>
      <dgm:t>
        <a:bodyPr/>
        <a:lstStyle/>
        <a:p>
          <a:endParaRPr lang="es-MX"/>
        </a:p>
      </dgm:t>
    </dgm:pt>
    <dgm:pt modelId="{F92536FD-0916-482D-ADE8-7E29B91A08CC}">
      <dgm:prSet phldrT="[Texto]"/>
      <dgm:spPr/>
      <dgm:t>
        <a:bodyPr/>
        <a:lstStyle/>
        <a:p>
          <a:r>
            <a:rPr lang="es-MX" dirty="0" smtClean="0"/>
            <a:t>Persona moral</a:t>
          </a:r>
          <a:endParaRPr lang="es-MX" dirty="0"/>
        </a:p>
      </dgm:t>
    </dgm:pt>
    <dgm:pt modelId="{A6028594-639C-4F53-A1D1-B49678AF0424}" type="parTrans" cxnId="{EFEABE69-1334-4E56-882B-ACD17D74F729}">
      <dgm:prSet/>
      <dgm:spPr/>
    </dgm:pt>
    <dgm:pt modelId="{347AB273-276B-4ABD-BDED-7C9E4A83D593}" type="sibTrans" cxnId="{EFEABE69-1334-4E56-882B-ACD17D74F729}">
      <dgm:prSet/>
      <dgm:spPr/>
    </dgm:pt>
    <dgm:pt modelId="{8E395A2B-DC46-44C3-A337-5D4461505273}" type="pres">
      <dgm:prSet presAssocID="{AAEE5532-8AE9-4C2F-8241-322D0F8B92EC}" presName="layout" presStyleCnt="0">
        <dgm:presLayoutVars>
          <dgm:chMax/>
          <dgm:chPref/>
          <dgm:dir/>
          <dgm:resizeHandles/>
        </dgm:presLayoutVars>
      </dgm:prSet>
      <dgm:spPr/>
      <dgm:t>
        <a:bodyPr/>
        <a:lstStyle/>
        <a:p>
          <a:endParaRPr lang="es-MX"/>
        </a:p>
      </dgm:t>
    </dgm:pt>
    <dgm:pt modelId="{57787378-29F1-4763-8D67-F196463D5D9F}" type="pres">
      <dgm:prSet presAssocID="{9B534F9F-7505-4A3E-8FD2-495D79826EEF}" presName="root" presStyleCnt="0">
        <dgm:presLayoutVars>
          <dgm:chMax/>
          <dgm:chPref/>
        </dgm:presLayoutVars>
      </dgm:prSet>
      <dgm:spPr/>
    </dgm:pt>
    <dgm:pt modelId="{3D6195E9-4743-4B01-9DDE-387F725C0BD1}" type="pres">
      <dgm:prSet presAssocID="{9B534F9F-7505-4A3E-8FD2-495D79826EEF}" presName="rootComposite" presStyleCnt="0">
        <dgm:presLayoutVars/>
      </dgm:prSet>
      <dgm:spPr/>
    </dgm:pt>
    <dgm:pt modelId="{3B8F5EEB-4A83-42C9-BA41-48D807025E63}" type="pres">
      <dgm:prSet presAssocID="{9B534F9F-7505-4A3E-8FD2-495D79826EEF}" presName="ParentAccent" presStyleLbl="alignNode1" presStyleIdx="0" presStyleCnt="2"/>
      <dgm:spPr/>
    </dgm:pt>
    <dgm:pt modelId="{1E9A38F2-3E59-430F-B43B-7447186BDF7E}" type="pres">
      <dgm:prSet presAssocID="{9B534F9F-7505-4A3E-8FD2-495D79826EEF}" presName="ParentSmallAccent" presStyleLbl="fgAcc1" presStyleIdx="0" presStyleCnt="2"/>
      <dgm:spPr/>
    </dgm:pt>
    <dgm:pt modelId="{51BDDD53-72B5-42B3-98C7-805CDB54C289}" type="pres">
      <dgm:prSet presAssocID="{9B534F9F-7505-4A3E-8FD2-495D79826EEF}" presName="Parent" presStyleLbl="revTx" presStyleIdx="0" presStyleCnt="6">
        <dgm:presLayoutVars>
          <dgm:chMax/>
          <dgm:chPref val="4"/>
          <dgm:bulletEnabled val="1"/>
        </dgm:presLayoutVars>
      </dgm:prSet>
      <dgm:spPr/>
      <dgm:t>
        <a:bodyPr/>
        <a:lstStyle/>
        <a:p>
          <a:endParaRPr lang="es-MX"/>
        </a:p>
      </dgm:t>
    </dgm:pt>
    <dgm:pt modelId="{652B622D-233F-481D-B7B9-10FA0AC71796}" type="pres">
      <dgm:prSet presAssocID="{9B534F9F-7505-4A3E-8FD2-495D79826EEF}" presName="childShape" presStyleCnt="0">
        <dgm:presLayoutVars>
          <dgm:chMax val="0"/>
          <dgm:chPref val="0"/>
        </dgm:presLayoutVars>
      </dgm:prSet>
      <dgm:spPr/>
    </dgm:pt>
    <dgm:pt modelId="{435CAC7E-8694-45B5-83BE-4325040D68FF}" type="pres">
      <dgm:prSet presAssocID="{D74EBEA2-1453-4AC3-9AC0-8E03EDCBF795}" presName="childComposite" presStyleCnt="0">
        <dgm:presLayoutVars>
          <dgm:chMax val="0"/>
          <dgm:chPref val="0"/>
        </dgm:presLayoutVars>
      </dgm:prSet>
      <dgm:spPr/>
    </dgm:pt>
    <dgm:pt modelId="{0983411A-9958-47D2-B00C-C4FA845CDF4F}" type="pres">
      <dgm:prSet presAssocID="{D74EBEA2-1453-4AC3-9AC0-8E03EDCBF795}" presName="ChildAccent" presStyleLbl="solidFgAcc1" presStyleIdx="0" presStyleCnt="4"/>
      <dgm:spPr/>
    </dgm:pt>
    <dgm:pt modelId="{7126B850-AC82-48B8-90B6-D2C10C4A676B}" type="pres">
      <dgm:prSet presAssocID="{D74EBEA2-1453-4AC3-9AC0-8E03EDCBF795}" presName="Child" presStyleLbl="revTx" presStyleIdx="1" presStyleCnt="6">
        <dgm:presLayoutVars>
          <dgm:chMax val="0"/>
          <dgm:chPref val="0"/>
          <dgm:bulletEnabled val="1"/>
        </dgm:presLayoutVars>
      </dgm:prSet>
      <dgm:spPr/>
      <dgm:t>
        <a:bodyPr/>
        <a:lstStyle/>
        <a:p>
          <a:endParaRPr lang="es-MX"/>
        </a:p>
      </dgm:t>
    </dgm:pt>
    <dgm:pt modelId="{82B1D03B-24CC-438A-90DB-AEC07010EEA2}" type="pres">
      <dgm:prSet presAssocID="{822C0A6F-4427-401B-A20B-DAB89CE9071A}" presName="childComposite" presStyleCnt="0">
        <dgm:presLayoutVars>
          <dgm:chMax val="0"/>
          <dgm:chPref val="0"/>
        </dgm:presLayoutVars>
      </dgm:prSet>
      <dgm:spPr/>
    </dgm:pt>
    <dgm:pt modelId="{D6E70EF9-5273-4C5C-A522-3E6DA4005733}" type="pres">
      <dgm:prSet presAssocID="{822C0A6F-4427-401B-A20B-DAB89CE9071A}" presName="ChildAccent" presStyleLbl="solidFgAcc1" presStyleIdx="1" presStyleCnt="4"/>
      <dgm:spPr/>
    </dgm:pt>
    <dgm:pt modelId="{10B1315D-84FA-4A97-A595-14EED63C40B6}" type="pres">
      <dgm:prSet presAssocID="{822C0A6F-4427-401B-A20B-DAB89CE9071A}" presName="Child" presStyleLbl="revTx" presStyleIdx="2" presStyleCnt="6">
        <dgm:presLayoutVars>
          <dgm:chMax val="0"/>
          <dgm:chPref val="0"/>
          <dgm:bulletEnabled val="1"/>
        </dgm:presLayoutVars>
      </dgm:prSet>
      <dgm:spPr/>
      <dgm:t>
        <a:bodyPr/>
        <a:lstStyle/>
        <a:p>
          <a:endParaRPr lang="es-MX"/>
        </a:p>
      </dgm:t>
    </dgm:pt>
    <dgm:pt modelId="{4F0BE7FE-1DEF-4967-9367-2F4EA03EAD65}" type="pres">
      <dgm:prSet presAssocID="{14FAD526-F1F5-4064-B1DE-A3BB6CB36381}" presName="childComposite" presStyleCnt="0">
        <dgm:presLayoutVars>
          <dgm:chMax val="0"/>
          <dgm:chPref val="0"/>
        </dgm:presLayoutVars>
      </dgm:prSet>
      <dgm:spPr/>
    </dgm:pt>
    <dgm:pt modelId="{44610836-4741-4FDA-84F1-C64D64BF58BB}" type="pres">
      <dgm:prSet presAssocID="{14FAD526-F1F5-4064-B1DE-A3BB6CB36381}" presName="ChildAccent" presStyleLbl="solidFgAcc1" presStyleIdx="2" presStyleCnt="4"/>
      <dgm:spPr/>
    </dgm:pt>
    <dgm:pt modelId="{22FF329C-C2CD-493F-B8E4-95E5442C8194}" type="pres">
      <dgm:prSet presAssocID="{14FAD526-F1F5-4064-B1DE-A3BB6CB36381}" presName="Child" presStyleLbl="revTx" presStyleIdx="3" presStyleCnt="6">
        <dgm:presLayoutVars>
          <dgm:chMax val="0"/>
          <dgm:chPref val="0"/>
          <dgm:bulletEnabled val="1"/>
        </dgm:presLayoutVars>
      </dgm:prSet>
      <dgm:spPr/>
      <dgm:t>
        <a:bodyPr/>
        <a:lstStyle/>
        <a:p>
          <a:endParaRPr lang="es-MX"/>
        </a:p>
      </dgm:t>
    </dgm:pt>
    <dgm:pt modelId="{967EDE0B-628D-47B3-9CCB-C124E38E2B80}" type="pres">
      <dgm:prSet presAssocID="{42E05461-A439-4B2E-8E0E-7F7ED99036A3}" presName="root" presStyleCnt="0">
        <dgm:presLayoutVars>
          <dgm:chMax/>
          <dgm:chPref/>
        </dgm:presLayoutVars>
      </dgm:prSet>
      <dgm:spPr/>
    </dgm:pt>
    <dgm:pt modelId="{44280DB5-696A-4801-8E35-5304A88CA1CF}" type="pres">
      <dgm:prSet presAssocID="{42E05461-A439-4B2E-8E0E-7F7ED99036A3}" presName="rootComposite" presStyleCnt="0">
        <dgm:presLayoutVars/>
      </dgm:prSet>
      <dgm:spPr/>
    </dgm:pt>
    <dgm:pt modelId="{6B07D944-0DFA-4393-9193-BF9817AB4D06}" type="pres">
      <dgm:prSet presAssocID="{42E05461-A439-4B2E-8E0E-7F7ED99036A3}" presName="ParentAccent" presStyleLbl="alignNode1" presStyleIdx="1" presStyleCnt="2"/>
      <dgm:spPr/>
    </dgm:pt>
    <dgm:pt modelId="{0E49751F-0F0E-46E6-A577-E5B6729A2DA1}" type="pres">
      <dgm:prSet presAssocID="{42E05461-A439-4B2E-8E0E-7F7ED99036A3}" presName="ParentSmallAccent" presStyleLbl="fgAcc1" presStyleIdx="1" presStyleCnt="2"/>
      <dgm:spPr/>
    </dgm:pt>
    <dgm:pt modelId="{06E9BAB7-267B-43EB-B710-B87B9AAFEE18}" type="pres">
      <dgm:prSet presAssocID="{42E05461-A439-4B2E-8E0E-7F7ED99036A3}" presName="Parent" presStyleLbl="revTx" presStyleIdx="4" presStyleCnt="6">
        <dgm:presLayoutVars>
          <dgm:chMax/>
          <dgm:chPref val="4"/>
          <dgm:bulletEnabled val="1"/>
        </dgm:presLayoutVars>
      </dgm:prSet>
      <dgm:spPr/>
      <dgm:t>
        <a:bodyPr/>
        <a:lstStyle/>
        <a:p>
          <a:endParaRPr lang="es-MX"/>
        </a:p>
      </dgm:t>
    </dgm:pt>
    <dgm:pt modelId="{D6A1F231-CDB1-4AD6-93E6-33FB34F1F5A5}" type="pres">
      <dgm:prSet presAssocID="{42E05461-A439-4B2E-8E0E-7F7ED99036A3}" presName="childShape" presStyleCnt="0">
        <dgm:presLayoutVars>
          <dgm:chMax val="0"/>
          <dgm:chPref val="0"/>
        </dgm:presLayoutVars>
      </dgm:prSet>
      <dgm:spPr/>
    </dgm:pt>
    <dgm:pt modelId="{290126BC-FE00-4046-AAC5-076AC8DCD233}" type="pres">
      <dgm:prSet presAssocID="{FAEACB0E-8EC9-415E-898F-09AB9F699F25}" presName="childComposite" presStyleCnt="0">
        <dgm:presLayoutVars>
          <dgm:chMax val="0"/>
          <dgm:chPref val="0"/>
        </dgm:presLayoutVars>
      </dgm:prSet>
      <dgm:spPr/>
    </dgm:pt>
    <dgm:pt modelId="{B6213223-3B6B-4BC0-B6DB-52FF26EFA6B3}" type="pres">
      <dgm:prSet presAssocID="{FAEACB0E-8EC9-415E-898F-09AB9F699F25}" presName="ChildAccent" presStyleLbl="solidFgAcc1" presStyleIdx="3" presStyleCnt="4"/>
      <dgm:spPr/>
    </dgm:pt>
    <dgm:pt modelId="{264DBAB0-2319-48F6-8389-CE37639D0A08}" type="pres">
      <dgm:prSet presAssocID="{FAEACB0E-8EC9-415E-898F-09AB9F699F25}" presName="Child" presStyleLbl="revTx" presStyleIdx="5" presStyleCnt="6" custScaleY="225028">
        <dgm:presLayoutVars>
          <dgm:chMax val="0"/>
          <dgm:chPref val="0"/>
          <dgm:bulletEnabled val="1"/>
        </dgm:presLayoutVars>
      </dgm:prSet>
      <dgm:spPr/>
      <dgm:t>
        <a:bodyPr/>
        <a:lstStyle/>
        <a:p>
          <a:endParaRPr lang="es-MX"/>
        </a:p>
      </dgm:t>
    </dgm:pt>
  </dgm:ptLst>
  <dgm:cxnLst>
    <dgm:cxn modelId="{5CA056E1-82F1-4DCF-B854-1F7661BB7191}" srcId="{9B534F9F-7505-4A3E-8FD2-495D79826EEF}" destId="{822C0A6F-4427-401B-A20B-DAB89CE9071A}" srcOrd="1" destOrd="0" parTransId="{42439152-A0A4-4FDF-9FA3-ED8E6ADF4753}" sibTransId="{690BA025-BE20-47BA-85E8-ADA0F2408460}"/>
    <dgm:cxn modelId="{21D0E7F2-41AD-48B7-85C0-A805144A6273}" srcId="{FAEACB0E-8EC9-415E-898F-09AB9F699F25}" destId="{95F905F6-42B8-49E4-AE8F-94B5488FCDF8}" srcOrd="0" destOrd="0" parTransId="{E7A6D817-F80B-4C2B-9871-7EEC7833A6F8}" sibTransId="{79F9458B-CBC0-45C9-9679-B5B4AB44F5DB}"/>
    <dgm:cxn modelId="{5AFD49A2-388D-4DCA-9B43-04CEC52300B9}" srcId="{AAEE5532-8AE9-4C2F-8241-322D0F8B92EC}" destId="{9B534F9F-7505-4A3E-8FD2-495D79826EEF}" srcOrd="0" destOrd="0" parTransId="{2F22915C-64B1-4AEB-8269-E351E879B201}" sibTransId="{B7E8D712-2046-4339-94E8-CA1F3C5C1B04}"/>
    <dgm:cxn modelId="{E835166D-FB82-43CD-A08D-58E2B1F0EF9B}" type="presOf" srcId="{FAEACB0E-8EC9-415E-898F-09AB9F699F25}" destId="{264DBAB0-2319-48F6-8389-CE37639D0A08}" srcOrd="0" destOrd="0" presId="urn:microsoft.com/office/officeart/2008/layout/SquareAccentList"/>
    <dgm:cxn modelId="{A0BB2C4C-9858-45AB-80EC-72DDD5D26060}" type="presOf" srcId="{9B534F9F-7505-4A3E-8FD2-495D79826EEF}" destId="{51BDDD53-72B5-42B3-98C7-805CDB54C289}" srcOrd="0" destOrd="0" presId="urn:microsoft.com/office/officeart/2008/layout/SquareAccentList"/>
    <dgm:cxn modelId="{4049C470-1E7E-4393-BB0A-D8D4CB6344E7}" srcId="{42E05461-A439-4B2E-8E0E-7F7ED99036A3}" destId="{FAEACB0E-8EC9-415E-898F-09AB9F699F25}" srcOrd="0" destOrd="0" parTransId="{4D5B307B-FA37-416D-813E-33C1E07D6054}" sibTransId="{7899633B-E962-4581-93E1-B51E2A2A810A}"/>
    <dgm:cxn modelId="{D3E77E56-3E23-4B9F-B440-C88CE6975E3C}" srcId="{AAEE5532-8AE9-4C2F-8241-322D0F8B92EC}" destId="{42E05461-A439-4B2E-8E0E-7F7ED99036A3}" srcOrd="1" destOrd="0" parTransId="{1DAD46AC-2921-46BA-8482-81EB17C18EAA}" sibTransId="{465E1397-A9E3-44D5-AB71-2ED3A495C0D8}"/>
    <dgm:cxn modelId="{B5B33C5F-AAFB-45DD-B4E9-B67B7EE0F871}" type="presOf" srcId="{AAEE5532-8AE9-4C2F-8241-322D0F8B92EC}" destId="{8E395A2B-DC46-44C3-A337-5D4461505273}" srcOrd="0" destOrd="0" presId="urn:microsoft.com/office/officeart/2008/layout/SquareAccentList"/>
    <dgm:cxn modelId="{BDAB15CC-CAE3-4C49-A009-76C869390CC7}" type="presOf" srcId="{822C0A6F-4427-401B-A20B-DAB89CE9071A}" destId="{10B1315D-84FA-4A97-A595-14EED63C40B6}" srcOrd="0" destOrd="0" presId="urn:microsoft.com/office/officeart/2008/layout/SquareAccentList"/>
    <dgm:cxn modelId="{4ECA99BC-0000-44E0-B6AF-A7CFD9072E9C}" type="presOf" srcId="{14FAD526-F1F5-4064-B1DE-A3BB6CB36381}" destId="{22FF329C-C2CD-493F-B8E4-95E5442C8194}" srcOrd="0" destOrd="0" presId="urn:microsoft.com/office/officeart/2008/layout/SquareAccentList"/>
    <dgm:cxn modelId="{7E35209B-E63E-40C0-95F2-AF12CFF96020}" srcId="{9B534F9F-7505-4A3E-8FD2-495D79826EEF}" destId="{14FAD526-F1F5-4064-B1DE-A3BB6CB36381}" srcOrd="2" destOrd="0" parTransId="{A8A50AD4-2ED3-49EC-B624-D644D081CEA9}" sibTransId="{158517C6-407E-4531-9BE3-ACDAD9D68DAD}"/>
    <dgm:cxn modelId="{1E3632C3-46E2-451A-86B9-32C1CB4BF6D0}" type="presOf" srcId="{42E05461-A439-4B2E-8E0E-7F7ED99036A3}" destId="{06E9BAB7-267B-43EB-B710-B87B9AAFEE18}" srcOrd="0" destOrd="0" presId="urn:microsoft.com/office/officeart/2008/layout/SquareAccentList"/>
    <dgm:cxn modelId="{FD45A5DB-F8BC-458B-924C-D15D73AE771E}" type="presOf" srcId="{F92536FD-0916-482D-ADE8-7E29B91A08CC}" destId="{264DBAB0-2319-48F6-8389-CE37639D0A08}" srcOrd="0" destOrd="2" presId="urn:microsoft.com/office/officeart/2008/layout/SquareAccentList"/>
    <dgm:cxn modelId="{CD467FE9-F1B0-4CF6-B200-F9E7EFC88FC9}" type="presOf" srcId="{95F905F6-42B8-49E4-AE8F-94B5488FCDF8}" destId="{264DBAB0-2319-48F6-8389-CE37639D0A08}" srcOrd="0" destOrd="1" presId="urn:microsoft.com/office/officeart/2008/layout/SquareAccentList"/>
    <dgm:cxn modelId="{CAD52740-3E5A-41DD-886A-B692DCB44BB3}" srcId="{9B534F9F-7505-4A3E-8FD2-495D79826EEF}" destId="{D74EBEA2-1453-4AC3-9AC0-8E03EDCBF795}" srcOrd="0" destOrd="0" parTransId="{A8ABB3C5-36C4-4D03-80D4-BE5EE24020F4}" sibTransId="{015BB2BE-E76D-461F-9F48-5CF34BC492F0}"/>
    <dgm:cxn modelId="{EFEABE69-1334-4E56-882B-ACD17D74F729}" srcId="{FAEACB0E-8EC9-415E-898F-09AB9F699F25}" destId="{F92536FD-0916-482D-ADE8-7E29B91A08CC}" srcOrd="1" destOrd="0" parTransId="{A6028594-639C-4F53-A1D1-B49678AF0424}" sibTransId="{347AB273-276B-4ABD-BDED-7C9E4A83D593}"/>
    <dgm:cxn modelId="{6047FDD5-72B2-46DD-9A8B-6D1ABEFF0188}" type="presOf" srcId="{D74EBEA2-1453-4AC3-9AC0-8E03EDCBF795}" destId="{7126B850-AC82-48B8-90B6-D2C10C4A676B}" srcOrd="0" destOrd="0" presId="urn:microsoft.com/office/officeart/2008/layout/SquareAccentList"/>
    <dgm:cxn modelId="{04A31095-8D9E-4558-8E39-39C2A6315C33}" type="presParOf" srcId="{8E395A2B-DC46-44C3-A337-5D4461505273}" destId="{57787378-29F1-4763-8D67-F196463D5D9F}" srcOrd="0" destOrd="0" presId="urn:microsoft.com/office/officeart/2008/layout/SquareAccentList"/>
    <dgm:cxn modelId="{280495F3-FE36-4F57-8598-A85E4BC62204}" type="presParOf" srcId="{57787378-29F1-4763-8D67-F196463D5D9F}" destId="{3D6195E9-4743-4B01-9DDE-387F725C0BD1}" srcOrd="0" destOrd="0" presId="urn:microsoft.com/office/officeart/2008/layout/SquareAccentList"/>
    <dgm:cxn modelId="{3DE61200-A8B3-4CEC-B41A-ACE1586D092C}" type="presParOf" srcId="{3D6195E9-4743-4B01-9DDE-387F725C0BD1}" destId="{3B8F5EEB-4A83-42C9-BA41-48D807025E63}" srcOrd="0" destOrd="0" presId="urn:microsoft.com/office/officeart/2008/layout/SquareAccentList"/>
    <dgm:cxn modelId="{DBD16B78-3A09-47D9-934A-885CBFA8050E}" type="presParOf" srcId="{3D6195E9-4743-4B01-9DDE-387F725C0BD1}" destId="{1E9A38F2-3E59-430F-B43B-7447186BDF7E}" srcOrd="1" destOrd="0" presId="urn:microsoft.com/office/officeart/2008/layout/SquareAccentList"/>
    <dgm:cxn modelId="{487B33C7-BD79-4E74-B684-B19933EBDD3C}" type="presParOf" srcId="{3D6195E9-4743-4B01-9DDE-387F725C0BD1}" destId="{51BDDD53-72B5-42B3-98C7-805CDB54C289}" srcOrd="2" destOrd="0" presId="urn:microsoft.com/office/officeart/2008/layout/SquareAccentList"/>
    <dgm:cxn modelId="{50F8EBAF-0392-469A-B545-BB81653AEC76}" type="presParOf" srcId="{57787378-29F1-4763-8D67-F196463D5D9F}" destId="{652B622D-233F-481D-B7B9-10FA0AC71796}" srcOrd="1" destOrd="0" presId="urn:microsoft.com/office/officeart/2008/layout/SquareAccentList"/>
    <dgm:cxn modelId="{CF0C8752-78EB-4532-8E58-2D99C0EC6C62}" type="presParOf" srcId="{652B622D-233F-481D-B7B9-10FA0AC71796}" destId="{435CAC7E-8694-45B5-83BE-4325040D68FF}" srcOrd="0" destOrd="0" presId="urn:microsoft.com/office/officeart/2008/layout/SquareAccentList"/>
    <dgm:cxn modelId="{320ACC36-A022-42BB-B61F-4B4BE4B1429D}" type="presParOf" srcId="{435CAC7E-8694-45B5-83BE-4325040D68FF}" destId="{0983411A-9958-47D2-B00C-C4FA845CDF4F}" srcOrd="0" destOrd="0" presId="urn:microsoft.com/office/officeart/2008/layout/SquareAccentList"/>
    <dgm:cxn modelId="{56462097-0257-4690-B57F-04E78E1A734D}" type="presParOf" srcId="{435CAC7E-8694-45B5-83BE-4325040D68FF}" destId="{7126B850-AC82-48B8-90B6-D2C10C4A676B}" srcOrd="1" destOrd="0" presId="urn:microsoft.com/office/officeart/2008/layout/SquareAccentList"/>
    <dgm:cxn modelId="{F12821BE-DE3D-4139-9E8F-14FA346D6A52}" type="presParOf" srcId="{652B622D-233F-481D-B7B9-10FA0AC71796}" destId="{82B1D03B-24CC-438A-90DB-AEC07010EEA2}" srcOrd="1" destOrd="0" presId="urn:microsoft.com/office/officeart/2008/layout/SquareAccentList"/>
    <dgm:cxn modelId="{3993E979-1591-4D3E-8846-67752E4B9241}" type="presParOf" srcId="{82B1D03B-24CC-438A-90DB-AEC07010EEA2}" destId="{D6E70EF9-5273-4C5C-A522-3E6DA4005733}" srcOrd="0" destOrd="0" presId="urn:microsoft.com/office/officeart/2008/layout/SquareAccentList"/>
    <dgm:cxn modelId="{538817BA-0795-4B9F-AC4B-3F8B4A3E3B3B}" type="presParOf" srcId="{82B1D03B-24CC-438A-90DB-AEC07010EEA2}" destId="{10B1315D-84FA-4A97-A595-14EED63C40B6}" srcOrd="1" destOrd="0" presId="urn:microsoft.com/office/officeart/2008/layout/SquareAccentList"/>
    <dgm:cxn modelId="{8F86BC57-D05D-457F-A1FF-1E4973501F49}" type="presParOf" srcId="{652B622D-233F-481D-B7B9-10FA0AC71796}" destId="{4F0BE7FE-1DEF-4967-9367-2F4EA03EAD65}" srcOrd="2" destOrd="0" presId="urn:microsoft.com/office/officeart/2008/layout/SquareAccentList"/>
    <dgm:cxn modelId="{4805DCB1-ACB0-4B1C-A256-2DE1F9F1CE9D}" type="presParOf" srcId="{4F0BE7FE-1DEF-4967-9367-2F4EA03EAD65}" destId="{44610836-4741-4FDA-84F1-C64D64BF58BB}" srcOrd="0" destOrd="0" presId="urn:microsoft.com/office/officeart/2008/layout/SquareAccentList"/>
    <dgm:cxn modelId="{2AA23F61-67BB-4F34-9077-4E0A0B28BA1A}" type="presParOf" srcId="{4F0BE7FE-1DEF-4967-9367-2F4EA03EAD65}" destId="{22FF329C-C2CD-493F-B8E4-95E5442C8194}" srcOrd="1" destOrd="0" presId="urn:microsoft.com/office/officeart/2008/layout/SquareAccentList"/>
    <dgm:cxn modelId="{35E4217D-4C5B-4735-A60F-FDADA55C4D36}" type="presParOf" srcId="{8E395A2B-DC46-44C3-A337-5D4461505273}" destId="{967EDE0B-628D-47B3-9CCB-C124E38E2B80}" srcOrd="1" destOrd="0" presId="urn:microsoft.com/office/officeart/2008/layout/SquareAccentList"/>
    <dgm:cxn modelId="{9867DB3F-982F-4851-A815-DBB2FB449C56}" type="presParOf" srcId="{967EDE0B-628D-47B3-9CCB-C124E38E2B80}" destId="{44280DB5-696A-4801-8E35-5304A88CA1CF}" srcOrd="0" destOrd="0" presId="urn:microsoft.com/office/officeart/2008/layout/SquareAccentList"/>
    <dgm:cxn modelId="{AE388EBD-99AE-4A7C-981C-9F44DC062B04}" type="presParOf" srcId="{44280DB5-696A-4801-8E35-5304A88CA1CF}" destId="{6B07D944-0DFA-4393-9193-BF9817AB4D06}" srcOrd="0" destOrd="0" presId="urn:microsoft.com/office/officeart/2008/layout/SquareAccentList"/>
    <dgm:cxn modelId="{C55216EF-7E55-448B-B0B6-2B25CCA8C153}" type="presParOf" srcId="{44280DB5-696A-4801-8E35-5304A88CA1CF}" destId="{0E49751F-0F0E-46E6-A577-E5B6729A2DA1}" srcOrd="1" destOrd="0" presId="urn:microsoft.com/office/officeart/2008/layout/SquareAccentList"/>
    <dgm:cxn modelId="{14293254-1EB3-425E-9E48-9E05DCA13E19}" type="presParOf" srcId="{44280DB5-696A-4801-8E35-5304A88CA1CF}" destId="{06E9BAB7-267B-43EB-B710-B87B9AAFEE18}" srcOrd="2" destOrd="0" presId="urn:microsoft.com/office/officeart/2008/layout/SquareAccentList"/>
    <dgm:cxn modelId="{F230CBF7-D9D2-42C6-9ABD-E457847502CD}" type="presParOf" srcId="{967EDE0B-628D-47B3-9CCB-C124E38E2B80}" destId="{D6A1F231-CDB1-4AD6-93E6-33FB34F1F5A5}" srcOrd="1" destOrd="0" presId="urn:microsoft.com/office/officeart/2008/layout/SquareAccentList"/>
    <dgm:cxn modelId="{82C01AD9-19E9-444C-9E1B-F3555C055B62}" type="presParOf" srcId="{D6A1F231-CDB1-4AD6-93E6-33FB34F1F5A5}" destId="{290126BC-FE00-4046-AAC5-076AC8DCD233}" srcOrd="0" destOrd="0" presId="urn:microsoft.com/office/officeart/2008/layout/SquareAccentList"/>
    <dgm:cxn modelId="{BCD5E062-F34C-46B3-B14C-AF1246E07701}" type="presParOf" srcId="{290126BC-FE00-4046-AAC5-076AC8DCD233}" destId="{B6213223-3B6B-4BC0-B6DB-52FF26EFA6B3}" srcOrd="0" destOrd="0" presId="urn:microsoft.com/office/officeart/2008/layout/SquareAccentList"/>
    <dgm:cxn modelId="{31F2D008-5EE3-43DA-83FD-CCB1C0807B65}" type="presParOf" srcId="{290126BC-FE00-4046-AAC5-076AC8DCD233}" destId="{264DBAB0-2319-48F6-8389-CE37639D0A08}"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D510B3E-2082-4CC3-98FC-600CB1B4AAD6}"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MX"/>
        </a:p>
      </dgm:t>
    </dgm:pt>
    <dgm:pt modelId="{605FA7AF-F05B-4EF7-A012-2DADF991BB19}">
      <dgm:prSet/>
      <dgm:spPr/>
      <dgm:t>
        <a:bodyPr/>
        <a:lstStyle/>
        <a:p>
          <a:pPr rtl="0"/>
          <a:r>
            <a:rPr lang="es-MX" smtClean="0"/>
            <a:t>• Directo, persona que tiene la obligación tributaria por haber realizado el hecho imponible. </a:t>
          </a:r>
          <a:endParaRPr lang="es-MX"/>
        </a:p>
      </dgm:t>
    </dgm:pt>
    <dgm:pt modelId="{17DEA214-8A68-49C8-BAB0-3D796FC70A7C}" type="parTrans" cxnId="{303929E1-C2C5-4442-B487-79ECC0030D81}">
      <dgm:prSet/>
      <dgm:spPr/>
      <dgm:t>
        <a:bodyPr/>
        <a:lstStyle/>
        <a:p>
          <a:endParaRPr lang="es-MX"/>
        </a:p>
      </dgm:t>
    </dgm:pt>
    <dgm:pt modelId="{4641C208-7BC5-4757-8D79-71BF50F3D488}" type="sibTrans" cxnId="{303929E1-C2C5-4442-B487-79ECC0030D81}">
      <dgm:prSet/>
      <dgm:spPr/>
      <dgm:t>
        <a:bodyPr/>
        <a:lstStyle/>
        <a:p>
          <a:endParaRPr lang="es-MX"/>
        </a:p>
      </dgm:t>
    </dgm:pt>
    <dgm:pt modelId="{B8844439-E1E9-47EA-8663-1B8FC3DE6F65}">
      <dgm:prSet/>
      <dgm:spPr/>
      <dgm:t>
        <a:bodyPr/>
        <a:lstStyle/>
        <a:p>
          <a:pPr rtl="0"/>
          <a:r>
            <a:rPr lang="es-MX" dirty="0" smtClean="0"/>
            <a:t>• Sustituto, persona que tiene la responsabilidad de retener el impuesto del contribuyente directo, y luego entregarlo al acreedor, por ejemplo los patrones que tienen la obligación de retener el Impuesto sobre la Renta de sus trabajadores, con el objeto de facilitar la recaudación al </a:t>
          </a:r>
          <a:r>
            <a:rPr lang="es-MX" dirty="0" err="1" smtClean="0"/>
            <a:t>SAT</a:t>
          </a:r>
          <a:r>
            <a:rPr lang="es-MX" dirty="0" smtClean="0"/>
            <a:t>.</a:t>
          </a:r>
          <a:endParaRPr lang="es-MX" dirty="0"/>
        </a:p>
      </dgm:t>
    </dgm:pt>
    <dgm:pt modelId="{682976D9-46C2-47A8-91BB-C2DD6E6DA081}" type="parTrans" cxnId="{8500BC80-D572-4FC1-872E-407B672A9FFB}">
      <dgm:prSet/>
      <dgm:spPr/>
      <dgm:t>
        <a:bodyPr/>
        <a:lstStyle/>
        <a:p>
          <a:endParaRPr lang="es-MX"/>
        </a:p>
      </dgm:t>
    </dgm:pt>
    <dgm:pt modelId="{B5871ED0-399F-4FC9-BA85-25D34D260139}" type="sibTrans" cxnId="{8500BC80-D572-4FC1-872E-407B672A9FFB}">
      <dgm:prSet/>
      <dgm:spPr/>
      <dgm:t>
        <a:bodyPr/>
        <a:lstStyle/>
        <a:p>
          <a:endParaRPr lang="es-MX"/>
        </a:p>
      </dgm:t>
    </dgm:pt>
    <dgm:pt modelId="{1A7FE185-B141-4DC1-B718-61EF6957A3FF}">
      <dgm:prSet/>
      <dgm:spPr/>
      <dgm:t>
        <a:bodyPr/>
        <a:lstStyle/>
        <a:p>
          <a:pPr rtl="0"/>
          <a:r>
            <a:rPr lang="es-MX" dirty="0" smtClean="0"/>
            <a:t>• Solidario, persona que soporta la obligación de pago a título de garantía; es decir, para asegurar el pago del impuesto u otra contribución, por ejemplo, los representantes de empresas.</a:t>
          </a:r>
          <a:endParaRPr lang="es-MX" dirty="0"/>
        </a:p>
      </dgm:t>
    </dgm:pt>
    <dgm:pt modelId="{4E60E578-DC7E-414B-999D-00B01E418E36}" type="parTrans" cxnId="{381EDD1D-4E5F-40DB-B373-4499FD6E0B75}">
      <dgm:prSet/>
      <dgm:spPr/>
      <dgm:t>
        <a:bodyPr/>
        <a:lstStyle/>
        <a:p>
          <a:endParaRPr lang="es-MX"/>
        </a:p>
      </dgm:t>
    </dgm:pt>
    <dgm:pt modelId="{044C606F-0652-4F2D-8D77-5F24DB02BA58}" type="sibTrans" cxnId="{381EDD1D-4E5F-40DB-B373-4499FD6E0B75}">
      <dgm:prSet/>
      <dgm:spPr/>
      <dgm:t>
        <a:bodyPr/>
        <a:lstStyle/>
        <a:p>
          <a:endParaRPr lang="es-MX"/>
        </a:p>
      </dgm:t>
    </dgm:pt>
    <dgm:pt modelId="{D701254C-4BDF-4D31-B82C-3A6B9CFE6AFB}" type="pres">
      <dgm:prSet presAssocID="{DD510B3E-2082-4CC3-98FC-600CB1B4AAD6}" presName="rootnode" presStyleCnt="0">
        <dgm:presLayoutVars>
          <dgm:chMax/>
          <dgm:chPref/>
          <dgm:dir/>
          <dgm:animLvl val="lvl"/>
        </dgm:presLayoutVars>
      </dgm:prSet>
      <dgm:spPr/>
    </dgm:pt>
    <dgm:pt modelId="{3DD12CB3-2869-474D-8DD2-D05EC85D26BB}" type="pres">
      <dgm:prSet presAssocID="{605FA7AF-F05B-4EF7-A012-2DADF991BB19}" presName="composite" presStyleCnt="0"/>
      <dgm:spPr/>
    </dgm:pt>
    <dgm:pt modelId="{DDB1CA26-0BFE-4DB6-B909-B2DF10FA1B02}" type="pres">
      <dgm:prSet presAssocID="{605FA7AF-F05B-4EF7-A012-2DADF991BB19}" presName="bentUpArrow1" presStyleLbl="alignImgPlace1" presStyleIdx="0" presStyleCnt="2" custLinFactNeighborX="-43490" custLinFactNeighborY="-2021"/>
      <dgm:spPr/>
    </dgm:pt>
    <dgm:pt modelId="{FBEB6EC9-57B0-4542-B932-346FA686ED5F}" type="pres">
      <dgm:prSet presAssocID="{605FA7AF-F05B-4EF7-A012-2DADF991BB19}" presName="ParentText" presStyleLbl="node1" presStyleIdx="0" presStyleCnt="3" custScaleX="188711">
        <dgm:presLayoutVars>
          <dgm:chMax val="1"/>
          <dgm:chPref val="1"/>
          <dgm:bulletEnabled val="1"/>
        </dgm:presLayoutVars>
      </dgm:prSet>
      <dgm:spPr/>
    </dgm:pt>
    <dgm:pt modelId="{A974C712-2AA9-4F91-93A6-756D01DDF473}" type="pres">
      <dgm:prSet presAssocID="{605FA7AF-F05B-4EF7-A012-2DADF991BB19}" presName="ChildText" presStyleLbl="revTx" presStyleIdx="0" presStyleCnt="2">
        <dgm:presLayoutVars>
          <dgm:chMax val="0"/>
          <dgm:chPref val="0"/>
          <dgm:bulletEnabled val="1"/>
        </dgm:presLayoutVars>
      </dgm:prSet>
      <dgm:spPr/>
    </dgm:pt>
    <dgm:pt modelId="{B0F25961-72B8-4C0E-835A-C27B2F236F45}" type="pres">
      <dgm:prSet presAssocID="{4641C208-7BC5-4757-8D79-71BF50F3D488}" presName="sibTrans" presStyleCnt="0"/>
      <dgm:spPr/>
    </dgm:pt>
    <dgm:pt modelId="{F58180A0-818F-403D-B561-FD7FED7D11BA}" type="pres">
      <dgm:prSet presAssocID="{B8844439-E1E9-47EA-8663-1B8FC3DE6F65}" presName="composite" presStyleCnt="0"/>
      <dgm:spPr/>
    </dgm:pt>
    <dgm:pt modelId="{B3E570B6-857C-45EB-B139-DF88E9D41154}" type="pres">
      <dgm:prSet presAssocID="{B8844439-E1E9-47EA-8663-1B8FC3DE6F65}" presName="bentUpArrow1" presStyleLbl="alignImgPlace1" presStyleIdx="1" presStyleCnt="2" custLinFactNeighborX="-78992" custLinFactNeighborY="2021"/>
      <dgm:spPr/>
    </dgm:pt>
    <dgm:pt modelId="{2AD2E5C8-88C0-458F-9FD4-C0FEC27C084B}" type="pres">
      <dgm:prSet presAssocID="{B8844439-E1E9-47EA-8663-1B8FC3DE6F65}" presName="ParentText" presStyleLbl="node1" presStyleIdx="1" presStyleCnt="3" custScaleX="341443" custLinFactNeighborX="-7203">
        <dgm:presLayoutVars>
          <dgm:chMax val="1"/>
          <dgm:chPref val="1"/>
          <dgm:bulletEnabled val="1"/>
        </dgm:presLayoutVars>
      </dgm:prSet>
      <dgm:spPr/>
    </dgm:pt>
    <dgm:pt modelId="{21B94F1B-31F1-4623-A46C-824BD860AEA5}" type="pres">
      <dgm:prSet presAssocID="{B8844439-E1E9-47EA-8663-1B8FC3DE6F65}" presName="ChildText" presStyleLbl="revTx" presStyleIdx="1" presStyleCnt="2">
        <dgm:presLayoutVars>
          <dgm:chMax val="0"/>
          <dgm:chPref val="0"/>
          <dgm:bulletEnabled val="1"/>
        </dgm:presLayoutVars>
      </dgm:prSet>
      <dgm:spPr/>
    </dgm:pt>
    <dgm:pt modelId="{9339166F-39D1-48D4-9C70-F5B7C527CF82}" type="pres">
      <dgm:prSet presAssocID="{B5871ED0-399F-4FC9-BA85-25D34D260139}" presName="sibTrans" presStyleCnt="0"/>
      <dgm:spPr/>
    </dgm:pt>
    <dgm:pt modelId="{9650DA89-DA69-410E-AF69-41C530F39CDB}" type="pres">
      <dgm:prSet presAssocID="{1A7FE185-B141-4DC1-B718-61EF6957A3FF}" presName="composite" presStyleCnt="0"/>
      <dgm:spPr/>
    </dgm:pt>
    <dgm:pt modelId="{0C4461DC-69CA-4835-A240-D221BDBE0E34}" type="pres">
      <dgm:prSet presAssocID="{1A7FE185-B141-4DC1-B718-61EF6957A3FF}" presName="ParentText" presStyleLbl="node1" presStyleIdx="2" presStyleCnt="3" custScaleX="266807" custLinFactNeighborX="55810">
        <dgm:presLayoutVars>
          <dgm:chMax val="1"/>
          <dgm:chPref val="1"/>
          <dgm:bulletEnabled val="1"/>
        </dgm:presLayoutVars>
      </dgm:prSet>
      <dgm:spPr/>
    </dgm:pt>
  </dgm:ptLst>
  <dgm:cxnLst>
    <dgm:cxn modelId="{B0935066-91C1-425C-88A5-210DCEBC1D1E}" type="presOf" srcId="{DD510B3E-2082-4CC3-98FC-600CB1B4AAD6}" destId="{D701254C-4BDF-4D31-B82C-3A6B9CFE6AFB}" srcOrd="0" destOrd="0" presId="urn:microsoft.com/office/officeart/2005/8/layout/StepDownProcess"/>
    <dgm:cxn modelId="{32A40EA4-0022-4EE4-B984-367B6B94BCC1}" type="presOf" srcId="{605FA7AF-F05B-4EF7-A012-2DADF991BB19}" destId="{FBEB6EC9-57B0-4542-B932-346FA686ED5F}" srcOrd="0" destOrd="0" presId="urn:microsoft.com/office/officeart/2005/8/layout/StepDownProcess"/>
    <dgm:cxn modelId="{303929E1-C2C5-4442-B487-79ECC0030D81}" srcId="{DD510B3E-2082-4CC3-98FC-600CB1B4AAD6}" destId="{605FA7AF-F05B-4EF7-A012-2DADF991BB19}" srcOrd="0" destOrd="0" parTransId="{17DEA214-8A68-49C8-BAB0-3D796FC70A7C}" sibTransId="{4641C208-7BC5-4757-8D79-71BF50F3D488}"/>
    <dgm:cxn modelId="{8500BC80-D572-4FC1-872E-407B672A9FFB}" srcId="{DD510B3E-2082-4CC3-98FC-600CB1B4AAD6}" destId="{B8844439-E1E9-47EA-8663-1B8FC3DE6F65}" srcOrd="1" destOrd="0" parTransId="{682976D9-46C2-47A8-91BB-C2DD6E6DA081}" sibTransId="{B5871ED0-399F-4FC9-BA85-25D34D260139}"/>
    <dgm:cxn modelId="{4CD2C230-CAB9-4316-8833-816E38E8B26F}" type="presOf" srcId="{1A7FE185-B141-4DC1-B718-61EF6957A3FF}" destId="{0C4461DC-69CA-4835-A240-D221BDBE0E34}" srcOrd="0" destOrd="0" presId="urn:microsoft.com/office/officeart/2005/8/layout/StepDownProcess"/>
    <dgm:cxn modelId="{815F632B-A86F-4BEB-9ACE-37DC7F50714E}" type="presOf" srcId="{B8844439-E1E9-47EA-8663-1B8FC3DE6F65}" destId="{2AD2E5C8-88C0-458F-9FD4-C0FEC27C084B}" srcOrd="0" destOrd="0" presId="urn:microsoft.com/office/officeart/2005/8/layout/StepDownProcess"/>
    <dgm:cxn modelId="{381EDD1D-4E5F-40DB-B373-4499FD6E0B75}" srcId="{DD510B3E-2082-4CC3-98FC-600CB1B4AAD6}" destId="{1A7FE185-B141-4DC1-B718-61EF6957A3FF}" srcOrd="2" destOrd="0" parTransId="{4E60E578-DC7E-414B-999D-00B01E418E36}" sibTransId="{044C606F-0652-4F2D-8D77-5F24DB02BA58}"/>
    <dgm:cxn modelId="{74B51838-5F89-4727-BE0D-06F511A1BDF0}" type="presParOf" srcId="{D701254C-4BDF-4D31-B82C-3A6B9CFE6AFB}" destId="{3DD12CB3-2869-474D-8DD2-D05EC85D26BB}" srcOrd="0" destOrd="0" presId="urn:microsoft.com/office/officeart/2005/8/layout/StepDownProcess"/>
    <dgm:cxn modelId="{268E200E-9BC9-48A6-87F6-C39656186085}" type="presParOf" srcId="{3DD12CB3-2869-474D-8DD2-D05EC85D26BB}" destId="{DDB1CA26-0BFE-4DB6-B909-B2DF10FA1B02}" srcOrd="0" destOrd="0" presId="urn:microsoft.com/office/officeart/2005/8/layout/StepDownProcess"/>
    <dgm:cxn modelId="{D4DAA75D-A862-4E23-B683-B755E5598824}" type="presParOf" srcId="{3DD12CB3-2869-474D-8DD2-D05EC85D26BB}" destId="{FBEB6EC9-57B0-4542-B932-346FA686ED5F}" srcOrd="1" destOrd="0" presId="urn:microsoft.com/office/officeart/2005/8/layout/StepDownProcess"/>
    <dgm:cxn modelId="{90005A7C-CEFC-445E-9357-4F35787A2D19}" type="presParOf" srcId="{3DD12CB3-2869-474D-8DD2-D05EC85D26BB}" destId="{A974C712-2AA9-4F91-93A6-756D01DDF473}" srcOrd="2" destOrd="0" presId="urn:microsoft.com/office/officeart/2005/8/layout/StepDownProcess"/>
    <dgm:cxn modelId="{D4F2B545-3F54-49C6-AC6F-DB9E964E040A}" type="presParOf" srcId="{D701254C-4BDF-4D31-B82C-3A6B9CFE6AFB}" destId="{B0F25961-72B8-4C0E-835A-C27B2F236F45}" srcOrd="1" destOrd="0" presId="urn:microsoft.com/office/officeart/2005/8/layout/StepDownProcess"/>
    <dgm:cxn modelId="{8BD7623F-9142-44FF-AD87-7217EE66547B}" type="presParOf" srcId="{D701254C-4BDF-4D31-B82C-3A6B9CFE6AFB}" destId="{F58180A0-818F-403D-B561-FD7FED7D11BA}" srcOrd="2" destOrd="0" presId="urn:microsoft.com/office/officeart/2005/8/layout/StepDownProcess"/>
    <dgm:cxn modelId="{93E0EB4C-DC07-4839-81F3-B7FB470A843C}" type="presParOf" srcId="{F58180A0-818F-403D-B561-FD7FED7D11BA}" destId="{B3E570B6-857C-45EB-B139-DF88E9D41154}" srcOrd="0" destOrd="0" presId="urn:microsoft.com/office/officeart/2005/8/layout/StepDownProcess"/>
    <dgm:cxn modelId="{E2AB92B7-42A1-4F77-B269-A17E97876DEF}" type="presParOf" srcId="{F58180A0-818F-403D-B561-FD7FED7D11BA}" destId="{2AD2E5C8-88C0-458F-9FD4-C0FEC27C084B}" srcOrd="1" destOrd="0" presId="urn:microsoft.com/office/officeart/2005/8/layout/StepDownProcess"/>
    <dgm:cxn modelId="{25D35A98-345F-4F45-BDAD-BD666D7B7AAC}" type="presParOf" srcId="{F58180A0-818F-403D-B561-FD7FED7D11BA}" destId="{21B94F1B-31F1-4623-A46C-824BD860AEA5}" srcOrd="2" destOrd="0" presId="urn:microsoft.com/office/officeart/2005/8/layout/StepDownProcess"/>
    <dgm:cxn modelId="{B4A4C7AE-BFCA-473C-8625-749EE4AF049E}" type="presParOf" srcId="{D701254C-4BDF-4D31-B82C-3A6B9CFE6AFB}" destId="{9339166F-39D1-48D4-9C70-F5B7C527CF82}" srcOrd="3" destOrd="0" presId="urn:microsoft.com/office/officeart/2005/8/layout/StepDownProcess"/>
    <dgm:cxn modelId="{BEC729A3-C695-41E0-825D-C063F9F24D85}" type="presParOf" srcId="{D701254C-4BDF-4D31-B82C-3A6B9CFE6AFB}" destId="{9650DA89-DA69-410E-AF69-41C530F39CDB}" srcOrd="4" destOrd="0" presId="urn:microsoft.com/office/officeart/2005/8/layout/StepDownProcess"/>
    <dgm:cxn modelId="{997F31D3-9D3B-446B-BA67-28BDBDCD74E1}" type="presParOf" srcId="{9650DA89-DA69-410E-AF69-41C530F39CDB}" destId="{0C4461DC-69CA-4835-A240-D221BDBE0E3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3C8831E-13D2-4579-B65E-A2EF798F23E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99998911-B43B-4D00-94C0-C66AD6A1D435}">
      <dgm:prSet/>
      <dgm:spPr/>
      <dgm:t>
        <a:bodyPr/>
        <a:lstStyle/>
        <a:p>
          <a:pPr rtl="0"/>
          <a:r>
            <a:rPr lang="es-MX" dirty="0" smtClean="0"/>
            <a:t>El objeto principal de la obligación tributaria es el pago</a:t>
          </a:r>
        </a:p>
        <a:p>
          <a:r>
            <a:rPr lang="es-MX" dirty="0" smtClean="0"/>
            <a:t>de impuestos.</a:t>
          </a:r>
          <a:endParaRPr lang="es-MX" dirty="0"/>
        </a:p>
      </dgm:t>
    </dgm:pt>
    <dgm:pt modelId="{6670D4AE-04C1-47AD-8541-9805C5E429EB}" type="parTrans" cxnId="{6C8DC97A-1AC5-4D88-BDF0-8D3ABA4D76A2}">
      <dgm:prSet/>
      <dgm:spPr/>
      <dgm:t>
        <a:bodyPr/>
        <a:lstStyle/>
        <a:p>
          <a:endParaRPr lang="es-MX"/>
        </a:p>
      </dgm:t>
    </dgm:pt>
    <dgm:pt modelId="{4C2EF182-BE8B-49D0-ABC3-0B9F4D9F9E27}" type="sibTrans" cxnId="{6C8DC97A-1AC5-4D88-BDF0-8D3ABA4D76A2}">
      <dgm:prSet/>
      <dgm:spPr/>
      <dgm:t>
        <a:bodyPr/>
        <a:lstStyle/>
        <a:p>
          <a:endParaRPr lang="es-MX"/>
        </a:p>
      </dgm:t>
    </dgm:pt>
    <dgm:pt modelId="{76B2C175-3248-4EFB-8430-7B3E82DF4425}">
      <dgm:prSet/>
      <dgm:spPr/>
      <dgm:t>
        <a:bodyPr/>
        <a:lstStyle/>
        <a:p>
          <a:pPr rtl="0"/>
          <a:r>
            <a:rPr lang="es-ES" dirty="0" smtClean="0"/>
            <a:t>Consiste siempre en un dar, y sólo se satisface en dinero en efectivo y excepcionalmente en pago en especie;</a:t>
          </a:r>
          <a:endParaRPr lang="es-MX" dirty="0"/>
        </a:p>
      </dgm:t>
    </dgm:pt>
    <dgm:pt modelId="{A44C2D6D-7B9D-475F-82AB-AA509C8E456D}" type="parTrans" cxnId="{EBCA8131-7F36-479A-A94F-E9CDFE520F82}">
      <dgm:prSet/>
      <dgm:spPr/>
      <dgm:t>
        <a:bodyPr/>
        <a:lstStyle/>
        <a:p>
          <a:endParaRPr lang="es-MX"/>
        </a:p>
      </dgm:t>
    </dgm:pt>
    <dgm:pt modelId="{5B141B15-4764-4AF4-9E2E-75D37CC2D59C}" type="sibTrans" cxnId="{EBCA8131-7F36-479A-A94F-E9CDFE520F82}">
      <dgm:prSet/>
      <dgm:spPr/>
      <dgm:t>
        <a:bodyPr/>
        <a:lstStyle/>
        <a:p>
          <a:endParaRPr lang="es-MX"/>
        </a:p>
      </dgm:t>
    </dgm:pt>
    <dgm:pt modelId="{956D7639-50D6-4472-9BFA-E79C2C9335B3}">
      <dgm:prSet/>
      <dgm:spPr/>
      <dgm:t>
        <a:bodyPr/>
        <a:lstStyle/>
        <a:p>
          <a:pPr rtl="0"/>
          <a:r>
            <a:rPr lang="es-MX" smtClean="0"/>
            <a:t>El objeto, es el acto, actividad o motivo del impuesto.</a:t>
          </a:r>
          <a:endParaRPr lang="es-MX" dirty="0"/>
        </a:p>
      </dgm:t>
    </dgm:pt>
    <dgm:pt modelId="{EFB51740-5B19-4767-8CFA-75394C501F7B}" type="parTrans" cxnId="{122F02C7-25D2-44B9-B055-3B6513910E35}">
      <dgm:prSet/>
      <dgm:spPr/>
      <dgm:t>
        <a:bodyPr/>
        <a:lstStyle/>
        <a:p>
          <a:endParaRPr lang="es-MX"/>
        </a:p>
      </dgm:t>
    </dgm:pt>
    <dgm:pt modelId="{77A00EC4-B753-4AAA-8C72-3AACBCD9ADF8}" type="sibTrans" cxnId="{122F02C7-25D2-44B9-B055-3B6513910E35}">
      <dgm:prSet/>
      <dgm:spPr/>
      <dgm:t>
        <a:bodyPr/>
        <a:lstStyle/>
        <a:p>
          <a:endParaRPr lang="es-MX"/>
        </a:p>
      </dgm:t>
    </dgm:pt>
    <dgm:pt modelId="{D96D1227-5E40-4FD5-8919-2A93A8EDCCDF}" type="pres">
      <dgm:prSet presAssocID="{73C8831E-13D2-4579-B65E-A2EF798F23E2}" presName="linear" presStyleCnt="0">
        <dgm:presLayoutVars>
          <dgm:animLvl val="lvl"/>
          <dgm:resizeHandles val="exact"/>
        </dgm:presLayoutVars>
      </dgm:prSet>
      <dgm:spPr/>
      <dgm:t>
        <a:bodyPr/>
        <a:lstStyle/>
        <a:p>
          <a:endParaRPr lang="es-MX"/>
        </a:p>
      </dgm:t>
    </dgm:pt>
    <dgm:pt modelId="{A00B28A1-BFAA-46B6-85C3-F50896B48791}" type="pres">
      <dgm:prSet presAssocID="{99998911-B43B-4D00-94C0-C66AD6A1D435}" presName="parentText" presStyleLbl="node1" presStyleIdx="0" presStyleCnt="3">
        <dgm:presLayoutVars>
          <dgm:chMax val="0"/>
          <dgm:bulletEnabled val="1"/>
        </dgm:presLayoutVars>
      </dgm:prSet>
      <dgm:spPr/>
      <dgm:t>
        <a:bodyPr/>
        <a:lstStyle/>
        <a:p>
          <a:endParaRPr lang="es-MX"/>
        </a:p>
      </dgm:t>
    </dgm:pt>
    <dgm:pt modelId="{7EA2AEF7-F755-4632-873C-97E18F396236}" type="pres">
      <dgm:prSet presAssocID="{4C2EF182-BE8B-49D0-ABC3-0B9F4D9F9E27}" presName="spacer" presStyleCnt="0"/>
      <dgm:spPr/>
    </dgm:pt>
    <dgm:pt modelId="{0B92E4B5-8133-4D5D-986A-2A4F692220CD}" type="pres">
      <dgm:prSet presAssocID="{76B2C175-3248-4EFB-8430-7B3E82DF4425}" presName="parentText" presStyleLbl="node1" presStyleIdx="1" presStyleCnt="3">
        <dgm:presLayoutVars>
          <dgm:chMax val="0"/>
          <dgm:bulletEnabled val="1"/>
        </dgm:presLayoutVars>
      </dgm:prSet>
      <dgm:spPr/>
      <dgm:t>
        <a:bodyPr/>
        <a:lstStyle/>
        <a:p>
          <a:endParaRPr lang="es-MX"/>
        </a:p>
      </dgm:t>
    </dgm:pt>
    <dgm:pt modelId="{EE02EADF-B863-4B05-A182-26E09BAED740}" type="pres">
      <dgm:prSet presAssocID="{5B141B15-4764-4AF4-9E2E-75D37CC2D59C}" presName="spacer" presStyleCnt="0"/>
      <dgm:spPr/>
    </dgm:pt>
    <dgm:pt modelId="{90195E0A-D03A-452F-AE58-9C90D4628A53}" type="pres">
      <dgm:prSet presAssocID="{956D7639-50D6-4472-9BFA-E79C2C9335B3}" presName="parentText" presStyleLbl="node1" presStyleIdx="2" presStyleCnt="3">
        <dgm:presLayoutVars>
          <dgm:chMax val="0"/>
          <dgm:bulletEnabled val="1"/>
        </dgm:presLayoutVars>
      </dgm:prSet>
      <dgm:spPr/>
      <dgm:t>
        <a:bodyPr/>
        <a:lstStyle/>
        <a:p>
          <a:endParaRPr lang="es-MX"/>
        </a:p>
      </dgm:t>
    </dgm:pt>
  </dgm:ptLst>
  <dgm:cxnLst>
    <dgm:cxn modelId="{9BA13F48-4296-4374-8F5B-008354557BAB}" type="presOf" srcId="{956D7639-50D6-4472-9BFA-E79C2C9335B3}" destId="{90195E0A-D03A-452F-AE58-9C90D4628A53}" srcOrd="0" destOrd="0" presId="urn:microsoft.com/office/officeart/2005/8/layout/vList2"/>
    <dgm:cxn modelId="{122F02C7-25D2-44B9-B055-3B6513910E35}" srcId="{73C8831E-13D2-4579-B65E-A2EF798F23E2}" destId="{956D7639-50D6-4472-9BFA-E79C2C9335B3}" srcOrd="2" destOrd="0" parTransId="{EFB51740-5B19-4767-8CFA-75394C501F7B}" sibTransId="{77A00EC4-B753-4AAA-8C72-3AACBCD9ADF8}"/>
    <dgm:cxn modelId="{6C8DC97A-1AC5-4D88-BDF0-8D3ABA4D76A2}" srcId="{73C8831E-13D2-4579-B65E-A2EF798F23E2}" destId="{99998911-B43B-4D00-94C0-C66AD6A1D435}" srcOrd="0" destOrd="0" parTransId="{6670D4AE-04C1-47AD-8541-9805C5E429EB}" sibTransId="{4C2EF182-BE8B-49D0-ABC3-0B9F4D9F9E27}"/>
    <dgm:cxn modelId="{EBCA8131-7F36-479A-A94F-E9CDFE520F82}" srcId="{73C8831E-13D2-4579-B65E-A2EF798F23E2}" destId="{76B2C175-3248-4EFB-8430-7B3E82DF4425}" srcOrd="1" destOrd="0" parTransId="{A44C2D6D-7B9D-475F-82AB-AA509C8E456D}" sibTransId="{5B141B15-4764-4AF4-9E2E-75D37CC2D59C}"/>
    <dgm:cxn modelId="{54F6143E-C7EA-4828-8289-E6B6E2AF00DE}" type="presOf" srcId="{76B2C175-3248-4EFB-8430-7B3E82DF4425}" destId="{0B92E4B5-8133-4D5D-986A-2A4F692220CD}" srcOrd="0" destOrd="0" presId="urn:microsoft.com/office/officeart/2005/8/layout/vList2"/>
    <dgm:cxn modelId="{DE30C2FE-0D06-4D8C-8080-8008D137A950}" type="presOf" srcId="{99998911-B43B-4D00-94C0-C66AD6A1D435}" destId="{A00B28A1-BFAA-46B6-85C3-F50896B48791}" srcOrd="0" destOrd="0" presId="urn:microsoft.com/office/officeart/2005/8/layout/vList2"/>
    <dgm:cxn modelId="{3FA59B72-8A41-48F5-B391-D3F4BB0FA3CB}" type="presOf" srcId="{73C8831E-13D2-4579-B65E-A2EF798F23E2}" destId="{D96D1227-5E40-4FD5-8919-2A93A8EDCCDF}" srcOrd="0" destOrd="0" presId="urn:microsoft.com/office/officeart/2005/8/layout/vList2"/>
    <dgm:cxn modelId="{C681E37E-821C-4006-A130-E210B9FCD85E}" type="presParOf" srcId="{D96D1227-5E40-4FD5-8919-2A93A8EDCCDF}" destId="{A00B28A1-BFAA-46B6-85C3-F50896B48791}" srcOrd="0" destOrd="0" presId="urn:microsoft.com/office/officeart/2005/8/layout/vList2"/>
    <dgm:cxn modelId="{A3A89A11-52F6-4A7F-B4D9-7EEACB255299}" type="presParOf" srcId="{D96D1227-5E40-4FD5-8919-2A93A8EDCCDF}" destId="{7EA2AEF7-F755-4632-873C-97E18F396236}" srcOrd="1" destOrd="0" presId="urn:microsoft.com/office/officeart/2005/8/layout/vList2"/>
    <dgm:cxn modelId="{D78415AD-9F22-4DF2-AF8B-10F4C917F06B}" type="presParOf" srcId="{D96D1227-5E40-4FD5-8919-2A93A8EDCCDF}" destId="{0B92E4B5-8133-4D5D-986A-2A4F692220CD}" srcOrd="2" destOrd="0" presId="urn:microsoft.com/office/officeart/2005/8/layout/vList2"/>
    <dgm:cxn modelId="{8DF512FA-31FE-4E9A-AE65-32B9D28EC230}" type="presParOf" srcId="{D96D1227-5E40-4FD5-8919-2A93A8EDCCDF}" destId="{EE02EADF-B863-4B05-A182-26E09BAED740}" srcOrd="3" destOrd="0" presId="urn:microsoft.com/office/officeart/2005/8/layout/vList2"/>
    <dgm:cxn modelId="{48E4EB48-3D47-444D-8962-8FD122B4C188}" type="presParOf" srcId="{D96D1227-5E40-4FD5-8919-2A93A8EDCCDF}" destId="{90195E0A-D03A-452F-AE58-9C90D4628A5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D83FE79-1252-44A4-BA87-FAC7633AAA9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EBED60B4-ADDA-484A-BBA0-C50A9298BDB9}">
      <dgm:prSet/>
      <dgm:spPr/>
      <dgm:t>
        <a:bodyPr/>
        <a:lstStyle/>
        <a:p>
          <a:pPr rtl="0"/>
          <a:r>
            <a:rPr lang="es-ES" dirty="0" smtClean="0"/>
            <a:t>Su labor se limita a auxiliar al Estado en sus funciones administrativas, principalmente en el cobro de las contribuciones. El tercero auxiliar por excelencia lo son las instituciones de crédito, pues tienen la obligación de </a:t>
          </a:r>
          <a:r>
            <a:rPr lang="es-ES" i="1" dirty="0" smtClean="0"/>
            <a:t>“recibir y procesar pagos y declaraciones por cuenta de las autoridades fiscales”</a:t>
          </a:r>
          <a:endParaRPr lang="es-MX" dirty="0"/>
        </a:p>
      </dgm:t>
    </dgm:pt>
    <dgm:pt modelId="{8ABF68DD-4955-4C31-AD70-E3A0F535C2F0}" type="parTrans" cxnId="{A937F497-9861-4408-A4BD-D3A498EF9E03}">
      <dgm:prSet/>
      <dgm:spPr/>
      <dgm:t>
        <a:bodyPr/>
        <a:lstStyle/>
        <a:p>
          <a:endParaRPr lang="es-MX"/>
        </a:p>
      </dgm:t>
    </dgm:pt>
    <dgm:pt modelId="{7264332B-68BD-43F1-A097-57027D1BC42F}" type="sibTrans" cxnId="{A937F497-9861-4408-A4BD-D3A498EF9E03}">
      <dgm:prSet/>
      <dgm:spPr/>
      <dgm:t>
        <a:bodyPr/>
        <a:lstStyle/>
        <a:p>
          <a:endParaRPr lang="es-MX"/>
        </a:p>
      </dgm:t>
    </dgm:pt>
    <dgm:pt modelId="{CEE3EA9C-6EA2-4F92-973A-4CE27EE45FBA}" type="pres">
      <dgm:prSet presAssocID="{5D83FE79-1252-44A4-BA87-FAC7633AAA9D}" presName="compositeShape" presStyleCnt="0">
        <dgm:presLayoutVars>
          <dgm:chMax val="7"/>
          <dgm:dir/>
          <dgm:resizeHandles val="exact"/>
        </dgm:presLayoutVars>
      </dgm:prSet>
      <dgm:spPr/>
      <dgm:t>
        <a:bodyPr/>
        <a:lstStyle/>
        <a:p>
          <a:endParaRPr lang="es-MX"/>
        </a:p>
      </dgm:t>
    </dgm:pt>
    <dgm:pt modelId="{80B245CE-BF60-4D72-B010-7C9D3CE327FF}" type="pres">
      <dgm:prSet presAssocID="{EBED60B4-ADDA-484A-BBA0-C50A9298BDB9}" presName="circ1TxSh" presStyleLbl="vennNode1" presStyleIdx="0" presStyleCnt="1" custScaleX="225323"/>
      <dgm:spPr/>
      <dgm:t>
        <a:bodyPr/>
        <a:lstStyle/>
        <a:p>
          <a:endParaRPr lang="es-MX"/>
        </a:p>
      </dgm:t>
    </dgm:pt>
  </dgm:ptLst>
  <dgm:cxnLst>
    <dgm:cxn modelId="{A210E8F4-27B6-4908-9876-B44CEABB9B9B}" type="presOf" srcId="{5D83FE79-1252-44A4-BA87-FAC7633AAA9D}" destId="{CEE3EA9C-6EA2-4F92-973A-4CE27EE45FBA}" srcOrd="0" destOrd="0" presId="urn:microsoft.com/office/officeart/2005/8/layout/venn1"/>
    <dgm:cxn modelId="{A937F497-9861-4408-A4BD-D3A498EF9E03}" srcId="{5D83FE79-1252-44A4-BA87-FAC7633AAA9D}" destId="{EBED60B4-ADDA-484A-BBA0-C50A9298BDB9}" srcOrd="0" destOrd="0" parTransId="{8ABF68DD-4955-4C31-AD70-E3A0F535C2F0}" sibTransId="{7264332B-68BD-43F1-A097-57027D1BC42F}"/>
    <dgm:cxn modelId="{2AEE0ED8-6CC2-413D-B96F-4B1771AB9964}" type="presOf" srcId="{EBED60B4-ADDA-484A-BBA0-C50A9298BDB9}" destId="{80B245CE-BF60-4D72-B010-7C9D3CE327FF}" srcOrd="0" destOrd="0" presId="urn:microsoft.com/office/officeart/2005/8/layout/venn1"/>
    <dgm:cxn modelId="{395E2DAA-EE3A-467E-9781-8E7CB7DF946A}" type="presParOf" srcId="{CEE3EA9C-6EA2-4F92-973A-4CE27EE45FBA}" destId="{80B245CE-BF60-4D72-B010-7C9D3CE327FF}"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0C2D586-AC89-4D92-84E5-F0580005A8B9}" type="doc">
      <dgm:prSet loTypeId="urn:microsoft.com/office/officeart/2005/8/layout/lProcess3" loCatId="process" qsTypeId="urn:microsoft.com/office/officeart/2005/8/quickstyle/simple1" qsCatId="simple" csTypeId="urn:microsoft.com/office/officeart/2005/8/colors/colorful5" csCatId="colorful"/>
      <dgm:spPr/>
      <dgm:t>
        <a:bodyPr/>
        <a:lstStyle/>
        <a:p>
          <a:endParaRPr lang="es-MX"/>
        </a:p>
      </dgm:t>
    </dgm:pt>
    <dgm:pt modelId="{CCA50A9B-A90A-4482-9EB9-D52E9CEBD28C}">
      <dgm:prSet/>
      <dgm:spPr/>
      <dgm:t>
        <a:bodyPr/>
        <a:lstStyle/>
        <a:p>
          <a:pPr rtl="0"/>
          <a:r>
            <a:rPr lang="es-MX" smtClean="0"/>
            <a:t>Tasa:</a:t>
          </a:r>
          <a:endParaRPr lang="es-MX"/>
        </a:p>
      </dgm:t>
    </dgm:pt>
    <dgm:pt modelId="{E8DA5EFB-B6DD-4093-BA45-753BC09C557D}" type="parTrans" cxnId="{72FB5A45-D18B-4696-9B99-9B3E07431295}">
      <dgm:prSet/>
      <dgm:spPr/>
      <dgm:t>
        <a:bodyPr/>
        <a:lstStyle/>
        <a:p>
          <a:endParaRPr lang="es-MX"/>
        </a:p>
      </dgm:t>
    </dgm:pt>
    <dgm:pt modelId="{D87155E9-57E1-46B3-B1A1-54BE36100A3A}" type="sibTrans" cxnId="{72FB5A45-D18B-4696-9B99-9B3E07431295}">
      <dgm:prSet/>
      <dgm:spPr/>
      <dgm:t>
        <a:bodyPr/>
        <a:lstStyle/>
        <a:p>
          <a:endParaRPr lang="es-MX"/>
        </a:p>
      </dgm:t>
    </dgm:pt>
    <dgm:pt modelId="{4B7190DF-B049-4A75-9190-A21E6827903F}">
      <dgm:prSet/>
      <dgm:spPr/>
      <dgm:t>
        <a:bodyPr/>
        <a:lstStyle/>
        <a:p>
          <a:pPr rtl="0"/>
          <a:r>
            <a:rPr lang="es-MX" smtClean="0"/>
            <a:t>Proporción de un gravamen fiscal a la cantidad que está siendo gravada.</a:t>
          </a:r>
          <a:endParaRPr lang="es-MX"/>
        </a:p>
      </dgm:t>
    </dgm:pt>
    <dgm:pt modelId="{EE0D9719-5E3F-4DF9-A848-6B713CBE5CC4}" type="parTrans" cxnId="{B3B6E607-152C-4CBD-8C93-40C3CB25FD88}">
      <dgm:prSet/>
      <dgm:spPr/>
      <dgm:t>
        <a:bodyPr/>
        <a:lstStyle/>
        <a:p>
          <a:endParaRPr lang="es-MX"/>
        </a:p>
      </dgm:t>
    </dgm:pt>
    <dgm:pt modelId="{A4988F0D-9651-4242-8E2F-2D80E51E5E15}" type="sibTrans" cxnId="{B3B6E607-152C-4CBD-8C93-40C3CB25FD88}">
      <dgm:prSet/>
      <dgm:spPr/>
      <dgm:t>
        <a:bodyPr/>
        <a:lstStyle/>
        <a:p>
          <a:endParaRPr lang="es-MX"/>
        </a:p>
      </dgm:t>
    </dgm:pt>
    <dgm:pt modelId="{E8527257-C54F-411A-BFF9-9AF81BEF37A3}">
      <dgm:prSet/>
      <dgm:spPr/>
      <dgm:t>
        <a:bodyPr/>
        <a:lstStyle/>
        <a:p>
          <a:pPr rtl="0"/>
          <a:r>
            <a:rPr lang="es-MX" smtClean="0"/>
            <a:t>Es un porcentaje</a:t>
          </a:r>
          <a:endParaRPr lang="es-MX"/>
        </a:p>
      </dgm:t>
    </dgm:pt>
    <dgm:pt modelId="{A32CAE07-263B-4FC9-97D8-BE141E6F1111}" type="parTrans" cxnId="{D6C47C25-F978-4F10-86CD-39BE82D6AB8C}">
      <dgm:prSet/>
      <dgm:spPr/>
      <dgm:t>
        <a:bodyPr/>
        <a:lstStyle/>
        <a:p>
          <a:endParaRPr lang="es-MX"/>
        </a:p>
      </dgm:t>
    </dgm:pt>
    <dgm:pt modelId="{AE99C04C-E0D5-477E-8DDC-0CA066ECCB22}" type="sibTrans" cxnId="{D6C47C25-F978-4F10-86CD-39BE82D6AB8C}">
      <dgm:prSet/>
      <dgm:spPr/>
      <dgm:t>
        <a:bodyPr/>
        <a:lstStyle/>
        <a:p>
          <a:endParaRPr lang="es-MX"/>
        </a:p>
      </dgm:t>
    </dgm:pt>
    <dgm:pt modelId="{445C9B5F-FC0A-451E-91CE-7D6894C9E385}">
      <dgm:prSet/>
      <dgm:spPr/>
      <dgm:t>
        <a:bodyPr/>
        <a:lstStyle/>
        <a:p>
          <a:pPr rtl="0"/>
          <a:r>
            <a:rPr lang="es-MX" smtClean="0"/>
            <a:t>Tarifa </a:t>
          </a:r>
          <a:endParaRPr lang="es-MX"/>
        </a:p>
      </dgm:t>
    </dgm:pt>
    <dgm:pt modelId="{DDF4D7E5-28CC-403A-9D35-FB43757775AD}" type="parTrans" cxnId="{DC5E9180-1E57-4588-B632-E75396002DF3}">
      <dgm:prSet/>
      <dgm:spPr/>
      <dgm:t>
        <a:bodyPr/>
        <a:lstStyle/>
        <a:p>
          <a:endParaRPr lang="es-MX"/>
        </a:p>
      </dgm:t>
    </dgm:pt>
    <dgm:pt modelId="{055E17C5-C230-41AD-83DE-B36FD25E58E6}" type="sibTrans" cxnId="{DC5E9180-1E57-4588-B632-E75396002DF3}">
      <dgm:prSet/>
      <dgm:spPr/>
      <dgm:t>
        <a:bodyPr/>
        <a:lstStyle/>
        <a:p>
          <a:endParaRPr lang="es-MX"/>
        </a:p>
      </dgm:t>
    </dgm:pt>
    <dgm:pt modelId="{AE41C8D5-A1F6-440A-B2DC-318DD8167680}">
      <dgm:prSet/>
      <dgm:spPr/>
      <dgm:t>
        <a:bodyPr/>
        <a:lstStyle/>
        <a:p>
          <a:pPr rtl="0"/>
          <a:r>
            <a:rPr lang="es-MX" smtClean="0"/>
            <a:t>Es una cantidad específica basada en u tabulador</a:t>
          </a:r>
          <a:endParaRPr lang="es-MX"/>
        </a:p>
      </dgm:t>
    </dgm:pt>
    <dgm:pt modelId="{1C7A59CE-E95E-497E-96CE-4EA29E0A594C}" type="parTrans" cxnId="{476687CE-31D2-4A58-AADA-3EC9FCE9224A}">
      <dgm:prSet/>
      <dgm:spPr/>
      <dgm:t>
        <a:bodyPr/>
        <a:lstStyle/>
        <a:p>
          <a:endParaRPr lang="es-MX"/>
        </a:p>
      </dgm:t>
    </dgm:pt>
    <dgm:pt modelId="{5A9A3802-AE58-4C35-99BB-9E461A412E7C}" type="sibTrans" cxnId="{476687CE-31D2-4A58-AADA-3EC9FCE9224A}">
      <dgm:prSet/>
      <dgm:spPr/>
      <dgm:t>
        <a:bodyPr/>
        <a:lstStyle/>
        <a:p>
          <a:endParaRPr lang="es-MX"/>
        </a:p>
      </dgm:t>
    </dgm:pt>
    <dgm:pt modelId="{FAA7F2CA-ABC5-40E8-91B2-0DFFD2ACD6F4}" type="pres">
      <dgm:prSet presAssocID="{70C2D586-AC89-4D92-84E5-F0580005A8B9}" presName="Name0" presStyleCnt="0">
        <dgm:presLayoutVars>
          <dgm:chPref val="3"/>
          <dgm:dir/>
          <dgm:animLvl val="lvl"/>
          <dgm:resizeHandles/>
        </dgm:presLayoutVars>
      </dgm:prSet>
      <dgm:spPr/>
      <dgm:t>
        <a:bodyPr/>
        <a:lstStyle/>
        <a:p>
          <a:endParaRPr lang="es-MX"/>
        </a:p>
      </dgm:t>
    </dgm:pt>
    <dgm:pt modelId="{D6455998-4B90-4B14-A015-811B01ABB638}" type="pres">
      <dgm:prSet presAssocID="{CCA50A9B-A90A-4482-9EB9-D52E9CEBD28C}" presName="horFlow" presStyleCnt="0"/>
      <dgm:spPr/>
      <dgm:t>
        <a:bodyPr/>
        <a:lstStyle/>
        <a:p>
          <a:endParaRPr lang="es-MX"/>
        </a:p>
      </dgm:t>
    </dgm:pt>
    <dgm:pt modelId="{693E324E-6A53-46B4-8A68-C13011F9B564}" type="pres">
      <dgm:prSet presAssocID="{CCA50A9B-A90A-4482-9EB9-D52E9CEBD28C}" presName="bigChev" presStyleLbl="node1" presStyleIdx="0" presStyleCnt="2"/>
      <dgm:spPr/>
      <dgm:t>
        <a:bodyPr/>
        <a:lstStyle/>
        <a:p>
          <a:endParaRPr lang="es-MX"/>
        </a:p>
      </dgm:t>
    </dgm:pt>
    <dgm:pt modelId="{8428302D-D448-49BC-B21E-6CD9322C9BDE}" type="pres">
      <dgm:prSet presAssocID="{EE0D9719-5E3F-4DF9-A848-6B713CBE5CC4}" presName="parTrans" presStyleCnt="0"/>
      <dgm:spPr/>
      <dgm:t>
        <a:bodyPr/>
        <a:lstStyle/>
        <a:p>
          <a:endParaRPr lang="es-MX"/>
        </a:p>
      </dgm:t>
    </dgm:pt>
    <dgm:pt modelId="{7F610EFB-DFFB-4E22-873B-095D8FB4D266}" type="pres">
      <dgm:prSet presAssocID="{4B7190DF-B049-4A75-9190-A21E6827903F}" presName="node" presStyleLbl="alignAccFollowNode1" presStyleIdx="0" presStyleCnt="3">
        <dgm:presLayoutVars>
          <dgm:bulletEnabled val="1"/>
        </dgm:presLayoutVars>
      </dgm:prSet>
      <dgm:spPr/>
      <dgm:t>
        <a:bodyPr/>
        <a:lstStyle/>
        <a:p>
          <a:endParaRPr lang="es-MX"/>
        </a:p>
      </dgm:t>
    </dgm:pt>
    <dgm:pt modelId="{D73255B5-A1F0-4E76-8131-BE1C18569B33}" type="pres">
      <dgm:prSet presAssocID="{A4988F0D-9651-4242-8E2F-2D80E51E5E15}" presName="sibTrans" presStyleCnt="0"/>
      <dgm:spPr/>
      <dgm:t>
        <a:bodyPr/>
        <a:lstStyle/>
        <a:p>
          <a:endParaRPr lang="es-MX"/>
        </a:p>
      </dgm:t>
    </dgm:pt>
    <dgm:pt modelId="{0D4BCBDC-30D2-4339-B32E-094A5514A83A}" type="pres">
      <dgm:prSet presAssocID="{E8527257-C54F-411A-BFF9-9AF81BEF37A3}" presName="node" presStyleLbl="alignAccFollowNode1" presStyleIdx="1" presStyleCnt="3">
        <dgm:presLayoutVars>
          <dgm:bulletEnabled val="1"/>
        </dgm:presLayoutVars>
      </dgm:prSet>
      <dgm:spPr/>
      <dgm:t>
        <a:bodyPr/>
        <a:lstStyle/>
        <a:p>
          <a:endParaRPr lang="es-MX"/>
        </a:p>
      </dgm:t>
    </dgm:pt>
    <dgm:pt modelId="{2FF89802-A27E-4F5A-B816-3449AF173446}" type="pres">
      <dgm:prSet presAssocID="{CCA50A9B-A90A-4482-9EB9-D52E9CEBD28C}" presName="vSp" presStyleCnt="0"/>
      <dgm:spPr/>
      <dgm:t>
        <a:bodyPr/>
        <a:lstStyle/>
        <a:p>
          <a:endParaRPr lang="es-MX"/>
        </a:p>
      </dgm:t>
    </dgm:pt>
    <dgm:pt modelId="{4ED62378-464A-4839-9FBD-132657CFFC74}" type="pres">
      <dgm:prSet presAssocID="{445C9B5F-FC0A-451E-91CE-7D6894C9E385}" presName="horFlow" presStyleCnt="0"/>
      <dgm:spPr/>
      <dgm:t>
        <a:bodyPr/>
        <a:lstStyle/>
        <a:p>
          <a:endParaRPr lang="es-MX"/>
        </a:p>
      </dgm:t>
    </dgm:pt>
    <dgm:pt modelId="{CDA8B4D9-7F0D-4F1E-BE1B-D182E67CC298}" type="pres">
      <dgm:prSet presAssocID="{445C9B5F-FC0A-451E-91CE-7D6894C9E385}" presName="bigChev" presStyleLbl="node1" presStyleIdx="1" presStyleCnt="2"/>
      <dgm:spPr/>
      <dgm:t>
        <a:bodyPr/>
        <a:lstStyle/>
        <a:p>
          <a:endParaRPr lang="es-MX"/>
        </a:p>
      </dgm:t>
    </dgm:pt>
    <dgm:pt modelId="{6791C641-DB3F-4780-B54E-11B2EA71DEE8}" type="pres">
      <dgm:prSet presAssocID="{1C7A59CE-E95E-497E-96CE-4EA29E0A594C}" presName="parTrans" presStyleCnt="0"/>
      <dgm:spPr/>
      <dgm:t>
        <a:bodyPr/>
        <a:lstStyle/>
        <a:p>
          <a:endParaRPr lang="es-MX"/>
        </a:p>
      </dgm:t>
    </dgm:pt>
    <dgm:pt modelId="{2ABA895E-D6D7-45C9-9356-7B58A736A0E2}" type="pres">
      <dgm:prSet presAssocID="{AE41C8D5-A1F6-440A-B2DC-318DD8167680}" presName="node" presStyleLbl="alignAccFollowNode1" presStyleIdx="2" presStyleCnt="3">
        <dgm:presLayoutVars>
          <dgm:bulletEnabled val="1"/>
        </dgm:presLayoutVars>
      </dgm:prSet>
      <dgm:spPr/>
      <dgm:t>
        <a:bodyPr/>
        <a:lstStyle/>
        <a:p>
          <a:endParaRPr lang="es-MX"/>
        </a:p>
      </dgm:t>
    </dgm:pt>
  </dgm:ptLst>
  <dgm:cxnLst>
    <dgm:cxn modelId="{DC5E9180-1E57-4588-B632-E75396002DF3}" srcId="{70C2D586-AC89-4D92-84E5-F0580005A8B9}" destId="{445C9B5F-FC0A-451E-91CE-7D6894C9E385}" srcOrd="1" destOrd="0" parTransId="{DDF4D7E5-28CC-403A-9D35-FB43757775AD}" sibTransId="{055E17C5-C230-41AD-83DE-B36FD25E58E6}"/>
    <dgm:cxn modelId="{B9040565-8E77-4038-B4BD-62DCA6A07CE9}" type="presOf" srcId="{AE41C8D5-A1F6-440A-B2DC-318DD8167680}" destId="{2ABA895E-D6D7-45C9-9356-7B58A736A0E2}" srcOrd="0" destOrd="0" presId="urn:microsoft.com/office/officeart/2005/8/layout/lProcess3"/>
    <dgm:cxn modelId="{86CCE7F9-FA47-4F94-BBF9-92CFC418F5FC}" type="presOf" srcId="{4B7190DF-B049-4A75-9190-A21E6827903F}" destId="{7F610EFB-DFFB-4E22-873B-095D8FB4D266}" srcOrd="0" destOrd="0" presId="urn:microsoft.com/office/officeart/2005/8/layout/lProcess3"/>
    <dgm:cxn modelId="{B3B6E607-152C-4CBD-8C93-40C3CB25FD88}" srcId="{CCA50A9B-A90A-4482-9EB9-D52E9CEBD28C}" destId="{4B7190DF-B049-4A75-9190-A21E6827903F}" srcOrd="0" destOrd="0" parTransId="{EE0D9719-5E3F-4DF9-A848-6B713CBE5CC4}" sibTransId="{A4988F0D-9651-4242-8E2F-2D80E51E5E15}"/>
    <dgm:cxn modelId="{D6C47C25-F978-4F10-86CD-39BE82D6AB8C}" srcId="{CCA50A9B-A90A-4482-9EB9-D52E9CEBD28C}" destId="{E8527257-C54F-411A-BFF9-9AF81BEF37A3}" srcOrd="1" destOrd="0" parTransId="{A32CAE07-263B-4FC9-97D8-BE141E6F1111}" sibTransId="{AE99C04C-E0D5-477E-8DDC-0CA066ECCB22}"/>
    <dgm:cxn modelId="{72FB5A45-D18B-4696-9B99-9B3E07431295}" srcId="{70C2D586-AC89-4D92-84E5-F0580005A8B9}" destId="{CCA50A9B-A90A-4482-9EB9-D52E9CEBD28C}" srcOrd="0" destOrd="0" parTransId="{E8DA5EFB-B6DD-4093-BA45-753BC09C557D}" sibTransId="{D87155E9-57E1-46B3-B1A1-54BE36100A3A}"/>
    <dgm:cxn modelId="{6101561A-6866-45DC-B009-AAFD67D35865}" type="presOf" srcId="{E8527257-C54F-411A-BFF9-9AF81BEF37A3}" destId="{0D4BCBDC-30D2-4339-B32E-094A5514A83A}" srcOrd="0" destOrd="0" presId="urn:microsoft.com/office/officeart/2005/8/layout/lProcess3"/>
    <dgm:cxn modelId="{40359675-33B9-4CA2-BFD8-5DC4B31DC86A}" type="presOf" srcId="{CCA50A9B-A90A-4482-9EB9-D52E9CEBD28C}" destId="{693E324E-6A53-46B4-8A68-C13011F9B564}" srcOrd="0" destOrd="0" presId="urn:microsoft.com/office/officeart/2005/8/layout/lProcess3"/>
    <dgm:cxn modelId="{476687CE-31D2-4A58-AADA-3EC9FCE9224A}" srcId="{445C9B5F-FC0A-451E-91CE-7D6894C9E385}" destId="{AE41C8D5-A1F6-440A-B2DC-318DD8167680}" srcOrd="0" destOrd="0" parTransId="{1C7A59CE-E95E-497E-96CE-4EA29E0A594C}" sibTransId="{5A9A3802-AE58-4C35-99BB-9E461A412E7C}"/>
    <dgm:cxn modelId="{19F9E95D-4197-47C3-8FF6-7086009F184C}" type="presOf" srcId="{70C2D586-AC89-4D92-84E5-F0580005A8B9}" destId="{FAA7F2CA-ABC5-40E8-91B2-0DFFD2ACD6F4}" srcOrd="0" destOrd="0" presId="urn:microsoft.com/office/officeart/2005/8/layout/lProcess3"/>
    <dgm:cxn modelId="{3657750F-5D58-4C2C-B69E-8AC4E7835E58}" type="presOf" srcId="{445C9B5F-FC0A-451E-91CE-7D6894C9E385}" destId="{CDA8B4D9-7F0D-4F1E-BE1B-D182E67CC298}" srcOrd="0" destOrd="0" presId="urn:microsoft.com/office/officeart/2005/8/layout/lProcess3"/>
    <dgm:cxn modelId="{39A12165-D77B-47EB-BA51-9863E7019540}" type="presParOf" srcId="{FAA7F2CA-ABC5-40E8-91B2-0DFFD2ACD6F4}" destId="{D6455998-4B90-4B14-A015-811B01ABB638}" srcOrd="0" destOrd="0" presId="urn:microsoft.com/office/officeart/2005/8/layout/lProcess3"/>
    <dgm:cxn modelId="{2986042C-0950-409C-8068-54E5D2DE2B0F}" type="presParOf" srcId="{D6455998-4B90-4B14-A015-811B01ABB638}" destId="{693E324E-6A53-46B4-8A68-C13011F9B564}" srcOrd="0" destOrd="0" presId="urn:microsoft.com/office/officeart/2005/8/layout/lProcess3"/>
    <dgm:cxn modelId="{F9B21350-53DB-46A1-B4CF-2E7A1A906ECD}" type="presParOf" srcId="{D6455998-4B90-4B14-A015-811B01ABB638}" destId="{8428302D-D448-49BC-B21E-6CD9322C9BDE}" srcOrd="1" destOrd="0" presId="urn:microsoft.com/office/officeart/2005/8/layout/lProcess3"/>
    <dgm:cxn modelId="{CFFD960F-60D9-432F-BB62-15820689D49C}" type="presParOf" srcId="{D6455998-4B90-4B14-A015-811B01ABB638}" destId="{7F610EFB-DFFB-4E22-873B-095D8FB4D266}" srcOrd="2" destOrd="0" presId="urn:microsoft.com/office/officeart/2005/8/layout/lProcess3"/>
    <dgm:cxn modelId="{509DD635-01AA-4F36-BA33-EB61C1914611}" type="presParOf" srcId="{D6455998-4B90-4B14-A015-811B01ABB638}" destId="{D73255B5-A1F0-4E76-8131-BE1C18569B33}" srcOrd="3" destOrd="0" presId="urn:microsoft.com/office/officeart/2005/8/layout/lProcess3"/>
    <dgm:cxn modelId="{2897C714-24DA-4AD8-8330-27E8C961424B}" type="presParOf" srcId="{D6455998-4B90-4B14-A015-811B01ABB638}" destId="{0D4BCBDC-30D2-4339-B32E-094A5514A83A}" srcOrd="4" destOrd="0" presId="urn:microsoft.com/office/officeart/2005/8/layout/lProcess3"/>
    <dgm:cxn modelId="{A9F10D04-D9D4-4442-BE6D-CB9B5261A507}" type="presParOf" srcId="{FAA7F2CA-ABC5-40E8-91B2-0DFFD2ACD6F4}" destId="{2FF89802-A27E-4F5A-B816-3449AF173446}" srcOrd="1" destOrd="0" presId="urn:microsoft.com/office/officeart/2005/8/layout/lProcess3"/>
    <dgm:cxn modelId="{E73A78EB-99D8-4DF7-9A15-52BD61308AA6}" type="presParOf" srcId="{FAA7F2CA-ABC5-40E8-91B2-0DFFD2ACD6F4}" destId="{4ED62378-464A-4839-9FBD-132657CFFC74}" srcOrd="2" destOrd="0" presId="urn:microsoft.com/office/officeart/2005/8/layout/lProcess3"/>
    <dgm:cxn modelId="{7D7767AE-A608-4C8E-8A3C-89A698AF736D}" type="presParOf" srcId="{4ED62378-464A-4839-9FBD-132657CFFC74}" destId="{CDA8B4D9-7F0D-4F1E-BE1B-D182E67CC298}" srcOrd="0" destOrd="0" presId="urn:microsoft.com/office/officeart/2005/8/layout/lProcess3"/>
    <dgm:cxn modelId="{A1F398E4-737B-4806-9CA5-DAAD4DF821B0}" type="presParOf" srcId="{4ED62378-464A-4839-9FBD-132657CFFC74}" destId="{6791C641-DB3F-4780-B54E-11B2EA71DEE8}" srcOrd="1" destOrd="0" presId="urn:microsoft.com/office/officeart/2005/8/layout/lProcess3"/>
    <dgm:cxn modelId="{0C4CA5E4-6352-4819-9B4A-680E35AD2DE7}" type="presParOf" srcId="{4ED62378-464A-4839-9FBD-132657CFFC74}" destId="{2ABA895E-D6D7-45C9-9356-7B58A736A0E2}"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64368C2-E926-46CD-B862-8DAB0C5643D7}" type="doc">
      <dgm:prSet loTypeId="urn:microsoft.com/office/officeart/2005/8/layout/venn1" loCatId="relationship" qsTypeId="urn:microsoft.com/office/officeart/2005/8/quickstyle/simple1" qsCatId="simple" csTypeId="urn:microsoft.com/office/officeart/2005/8/colors/colorful5" csCatId="colorful" phldr="1"/>
      <dgm:spPr/>
      <dgm:t>
        <a:bodyPr/>
        <a:lstStyle/>
        <a:p>
          <a:endParaRPr lang="es-MX"/>
        </a:p>
      </dgm:t>
    </dgm:pt>
    <dgm:pt modelId="{5024FE69-B58C-4ECE-B461-D4D463892E7A}">
      <dgm:prSet/>
      <dgm:spPr/>
      <dgm:t>
        <a:bodyPr/>
        <a:lstStyle/>
        <a:p>
          <a:pPr rtl="0"/>
          <a:r>
            <a:rPr lang="es-MX" dirty="0" smtClean="0"/>
            <a:t>refiere al plazo o momento en que se debe de pagar el impuesto</a:t>
          </a:r>
          <a:endParaRPr lang="es-MX" dirty="0"/>
        </a:p>
      </dgm:t>
    </dgm:pt>
    <dgm:pt modelId="{8C5CD73B-A1F0-44AB-B7FE-E4D93F69982F}" type="parTrans" cxnId="{F2A319E7-D448-409D-8B59-01FB610B8451}">
      <dgm:prSet/>
      <dgm:spPr/>
      <dgm:t>
        <a:bodyPr/>
        <a:lstStyle/>
        <a:p>
          <a:endParaRPr lang="es-MX"/>
        </a:p>
      </dgm:t>
    </dgm:pt>
    <dgm:pt modelId="{2928B45F-1011-4432-946F-F65C82313E3C}" type="sibTrans" cxnId="{F2A319E7-D448-409D-8B59-01FB610B8451}">
      <dgm:prSet/>
      <dgm:spPr/>
      <dgm:t>
        <a:bodyPr/>
        <a:lstStyle/>
        <a:p>
          <a:endParaRPr lang="es-MX"/>
        </a:p>
      </dgm:t>
    </dgm:pt>
    <dgm:pt modelId="{3D192D34-56BC-4C16-8335-9D63FCCFF84A}" type="pres">
      <dgm:prSet presAssocID="{C64368C2-E926-46CD-B862-8DAB0C5643D7}" presName="compositeShape" presStyleCnt="0">
        <dgm:presLayoutVars>
          <dgm:chMax val="7"/>
          <dgm:dir/>
          <dgm:resizeHandles val="exact"/>
        </dgm:presLayoutVars>
      </dgm:prSet>
      <dgm:spPr/>
    </dgm:pt>
    <dgm:pt modelId="{B23A9C6B-AE38-491B-99E7-CD3DBE16B17F}" type="pres">
      <dgm:prSet presAssocID="{5024FE69-B58C-4ECE-B461-D4D463892E7A}" presName="circ1TxSh" presStyleLbl="vennNode1" presStyleIdx="0" presStyleCnt="1" custScaleX="190351"/>
      <dgm:spPr>
        <a:prstGeom prst="pentagon">
          <a:avLst/>
        </a:prstGeom>
      </dgm:spPr>
    </dgm:pt>
  </dgm:ptLst>
  <dgm:cxnLst>
    <dgm:cxn modelId="{05ED4F21-AF42-4E09-948C-377BBB6A1E3D}" type="presOf" srcId="{5024FE69-B58C-4ECE-B461-D4D463892E7A}" destId="{B23A9C6B-AE38-491B-99E7-CD3DBE16B17F}" srcOrd="0" destOrd="0" presId="urn:microsoft.com/office/officeart/2005/8/layout/venn1"/>
    <dgm:cxn modelId="{F2A319E7-D448-409D-8B59-01FB610B8451}" srcId="{C64368C2-E926-46CD-B862-8DAB0C5643D7}" destId="{5024FE69-B58C-4ECE-B461-D4D463892E7A}" srcOrd="0" destOrd="0" parTransId="{8C5CD73B-A1F0-44AB-B7FE-E4D93F69982F}" sibTransId="{2928B45F-1011-4432-946F-F65C82313E3C}"/>
    <dgm:cxn modelId="{4447E049-EA1B-4141-85D3-64A5DA171256}" type="presOf" srcId="{C64368C2-E926-46CD-B862-8DAB0C5643D7}" destId="{3D192D34-56BC-4C16-8335-9D63FCCFF84A}" srcOrd="0" destOrd="0" presId="urn:microsoft.com/office/officeart/2005/8/layout/venn1"/>
    <dgm:cxn modelId="{BC7ED1B1-686E-4080-99F5-6217D45521AC}" type="presParOf" srcId="{3D192D34-56BC-4C16-8335-9D63FCCFF84A}" destId="{B23A9C6B-AE38-491B-99E7-CD3DBE16B17F}"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D8CCB9B-8518-4780-9BCE-F520F0B666F6}"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E4FEE87A-77E5-413D-98D5-25D83CDF48C8}">
      <dgm:prSet/>
      <dgm:spPr/>
      <dgm:t>
        <a:bodyPr/>
        <a:lstStyle/>
        <a:p>
          <a:pPr rtl="0"/>
          <a:r>
            <a:rPr lang="es-MX" dirty="0" smtClean="0"/>
            <a:t>El Impuesto sobre la Renta es un impuesto general, personal y directo que grava los ingresos de las personas físicas y morales. Fue introducido en México en 1925 y se rige por la Ley del Impuesto sobre la Renta. </a:t>
          </a:r>
          <a:endParaRPr lang="es-MX" dirty="0"/>
        </a:p>
      </dgm:t>
    </dgm:pt>
    <dgm:pt modelId="{3537F560-D606-4C21-B1E5-AD017FB28119}" type="parTrans" cxnId="{6743CAE1-26F1-4F51-A96C-AB0A95A6C4D0}">
      <dgm:prSet/>
      <dgm:spPr/>
      <dgm:t>
        <a:bodyPr/>
        <a:lstStyle/>
        <a:p>
          <a:endParaRPr lang="es-MX"/>
        </a:p>
      </dgm:t>
    </dgm:pt>
    <dgm:pt modelId="{16D0486D-A433-43F1-83FD-421ED39D9FF6}" type="sibTrans" cxnId="{6743CAE1-26F1-4F51-A96C-AB0A95A6C4D0}">
      <dgm:prSet/>
      <dgm:spPr/>
      <dgm:t>
        <a:bodyPr/>
        <a:lstStyle/>
        <a:p>
          <a:endParaRPr lang="es-MX"/>
        </a:p>
      </dgm:t>
    </dgm:pt>
    <dgm:pt modelId="{69338076-F303-4159-B678-B2BB5EAD1069}" type="pres">
      <dgm:prSet presAssocID="{3D8CCB9B-8518-4780-9BCE-F520F0B666F6}" presName="compositeShape" presStyleCnt="0">
        <dgm:presLayoutVars>
          <dgm:chMax val="7"/>
          <dgm:dir/>
          <dgm:resizeHandles val="exact"/>
        </dgm:presLayoutVars>
      </dgm:prSet>
      <dgm:spPr/>
    </dgm:pt>
    <dgm:pt modelId="{DA32177C-B4F7-4E7F-A7CA-2547035058B6}" type="pres">
      <dgm:prSet presAssocID="{E4FEE87A-77E5-413D-98D5-25D83CDF48C8}" presName="circ1TxSh" presStyleLbl="vennNode1" presStyleIdx="0" presStyleCnt="1" custScaleX="139450"/>
      <dgm:spPr/>
    </dgm:pt>
  </dgm:ptLst>
  <dgm:cxnLst>
    <dgm:cxn modelId="{6743CAE1-26F1-4F51-A96C-AB0A95A6C4D0}" srcId="{3D8CCB9B-8518-4780-9BCE-F520F0B666F6}" destId="{E4FEE87A-77E5-413D-98D5-25D83CDF48C8}" srcOrd="0" destOrd="0" parTransId="{3537F560-D606-4C21-B1E5-AD017FB28119}" sibTransId="{16D0486D-A433-43F1-83FD-421ED39D9FF6}"/>
    <dgm:cxn modelId="{1AB429BD-169A-4D01-A65B-D05AF374F7F2}" type="presOf" srcId="{E4FEE87A-77E5-413D-98D5-25D83CDF48C8}" destId="{DA32177C-B4F7-4E7F-A7CA-2547035058B6}" srcOrd="0" destOrd="0" presId="urn:microsoft.com/office/officeart/2005/8/layout/venn1"/>
    <dgm:cxn modelId="{71B25195-FFFF-4730-8AEC-CBEBAE0E22CD}" type="presOf" srcId="{3D8CCB9B-8518-4780-9BCE-F520F0B666F6}" destId="{69338076-F303-4159-B678-B2BB5EAD1069}" srcOrd="0" destOrd="0" presId="urn:microsoft.com/office/officeart/2005/8/layout/venn1"/>
    <dgm:cxn modelId="{D69A996E-5A1D-4F24-A188-6A815924CC27}" type="presParOf" srcId="{69338076-F303-4159-B678-B2BB5EAD1069}" destId="{DA32177C-B4F7-4E7F-A7CA-2547035058B6}"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DA6B4B6-46AC-481A-AACF-05533AC6554C}" type="doc">
      <dgm:prSet loTypeId="urn:microsoft.com/office/officeart/2005/8/layout/vList2" loCatId="list" qsTypeId="urn:microsoft.com/office/officeart/2005/8/quickstyle/simple1" qsCatId="simple" csTypeId="urn:microsoft.com/office/officeart/2005/8/colors/accent2_2" csCatId="accent2"/>
      <dgm:spPr/>
      <dgm:t>
        <a:bodyPr/>
        <a:lstStyle/>
        <a:p>
          <a:endParaRPr lang="es-MX"/>
        </a:p>
      </dgm:t>
    </dgm:pt>
    <dgm:pt modelId="{D8CFC931-2DED-41D7-8B38-C9061B653857}">
      <dgm:prSet/>
      <dgm:spPr/>
      <dgm:t>
        <a:bodyPr/>
        <a:lstStyle/>
        <a:p>
          <a:pPr rtl="0"/>
          <a:r>
            <a:rPr lang="es-MX" smtClean="0"/>
            <a:t>Sujetos del ISR son todas las personas físicas y morales, en los siguientes casos: </a:t>
          </a:r>
          <a:endParaRPr lang="es-MX"/>
        </a:p>
      </dgm:t>
    </dgm:pt>
    <dgm:pt modelId="{418EA9D7-3980-4317-917A-992166EFBE76}" type="parTrans" cxnId="{9CA3CC11-37B8-4B60-BD14-0CE483B98E08}">
      <dgm:prSet/>
      <dgm:spPr/>
      <dgm:t>
        <a:bodyPr/>
        <a:lstStyle/>
        <a:p>
          <a:endParaRPr lang="es-MX"/>
        </a:p>
      </dgm:t>
    </dgm:pt>
    <dgm:pt modelId="{D89D0C57-9EAD-4E1A-B98A-3BE2AA83A41E}" type="sibTrans" cxnId="{9CA3CC11-37B8-4B60-BD14-0CE483B98E08}">
      <dgm:prSet/>
      <dgm:spPr/>
      <dgm:t>
        <a:bodyPr/>
        <a:lstStyle/>
        <a:p>
          <a:endParaRPr lang="es-MX"/>
        </a:p>
      </dgm:t>
    </dgm:pt>
    <dgm:pt modelId="{2BB83BEB-46F0-416C-B38C-7FE7E30FE265}">
      <dgm:prSet/>
      <dgm:spPr/>
      <dgm:t>
        <a:bodyPr/>
        <a:lstStyle/>
        <a:p>
          <a:pPr rtl="0"/>
          <a:r>
            <a:rPr lang="es-MX" smtClean="0"/>
            <a:t>Residentes en México cualquiera que sea la ubicación de la fuente de riqueza, respecto de todos sus ingresos </a:t>
          </a:r>
          <a:endParaRPr lang="es-MX"/>
        </a:p>
      </dgm:t>
    </dgm:pt>
    <dgm:pt modelId="{7E1BAA21-4005-429A-B9BE-5AC07C8EE2D0}" type="parTrans" cxnId="{ADD127BD-EEB7-40DA-9251-4FBEF77336B5}">
      <dgm:prSet/>
      <dgm:spPr/>
      <dgm:t>
        <a:bodyPr/>
        <a:lstStyle/>
        <a:p>
          <a:endParaRPr lang="es-MX"/>
        </a:p>
      </dgm:t>
    </dgm:pt>
    <dgm:pt modelId="{09881AA9-E401-4C58-9FEC-85DAE92FC555}" type="sibTrans" cxnId="{ADD127BD-EEB7-40DA-9251-4FBEF77336B5}">
      <dgm:prSet/>
      <dgm:spPr/>
      <dgm:t>
        <a:bodyPr/>
        <a:lstStyle/>
        <a:p>
          <a:endParaRPr lang="es-MX"/>
        </a:p>
      </dgm:t>
    </dgm:pt>
    <dgm:pt modelId="{ABA592E4-9569-4B05-9154-5B0DE958CBDA}">
      <dgm:prSet/>
      <dgm:spPr/>
      <dgm:t>
        <a:bodyPr/>
        <a:lstStyle/>
        <a:p>
          <a:pPr rtl="0"/>
          <a:r>
            <a:rPr lang="es-MX" smtClean="0"/>
            <a:t>Residentes en el extranjero que tengan un establecimiento permanente en el país, respecto de los ingresos atribuibles a dicho establecimiento </a:t>
          </a:r>
          <a:endParaRPr lang="es-MX"/>
        </a:p>
      </dgm:t>
    </dgm:pt>
    <dgm:pt modelId="{66E5AFFD-B693-4D25-9639-0EA59DBD2E7F}" type="parTrans" cxnId="{00422FB3-E04F-4192-92B0-40767139CEDB}">
      <dgm:prSet/>
      <dgm:spPr/>
      <dgm:t>
        <a:bodyPr/>
        <a:lstStyle/>
        <a:p>
          <a:endParaRPr lang="es-MX"/>
        </a:p>
      </dgm:t>
    </dgm:pt>
    <dgm:pt modelId="{C888C991-FD9F-42C5-99D8-B54DE77B978A}" type="sibTrans" cxnId="{00422FB3-E04F-4192-92B0-40767139CEDB}">
      <dgm:prSet/>
      <dgm:spPr/>
      <dgm:t>
        <a:bodyPr/>
        <a:lstStyle/>
        <a:p>
          <a:endParaRPr lang="es-MX"/>
        </a:p>
      </dgm:t>
    </dgm:pt>
    <dgm:pt modelId="{0EFF6129-E7DF-489E-9BAF-D0D153340B20}">
      <dgm:prSet/>
      <dgm:spPr/>
      <dgm:t>
        <a:bodyPr/>
        <a:lstStyle/>
        <a:p>
          <a:pPr rtl="0"/>
          <a:r>
            <a:rPr lang="es-MX" smtClean="0"/>
            <a:t>Residentes en el extranjero, respecto de los ingresos procedentes de fuentes de riqueza situadas en territorio nacional </a:t>
          </a:r>
          <a:endParaRPr lang="es-MX"/>
        </a:p>
      </dgm:t>
    </dgm:pt>
    <dgm:pt modelId="{1D4AA841-B2A0-4F82-8353-DE242AE6C375}" type="parTrans" cxnId="{FDEFBB01-3A5D-4B7B-A3FC-4F12A02BCC3D}">
      <dgm:prSet/>
      <dgm:spPr/>
      <dgm:t>
        <a:bodyPr/>
        <a:lstStyle/>
        <a:p>
          <a:endParaRPr lang="es-MX"/>
        </a:p>
      </dgm:t>
    </dgm:pt>
    <dgm:pt modelId="{F6872960-FBC1-4AED-99B5-76BB2EB742F0}" type="sibTrans" cxnId="{FDEFBB01-3A5D-4B7B-A3FC-4F12A02BCC3D}">
      <dgm:prSet/>
      <dgm:spPr/>
      <dgm:t>
        <a:bodyPr/>
        <a:lstStyle/>
        <a:p>
          <a:endParaRPr lang="es-MX"/>
        </a:p>
      </dgm:t>
    </dgm:pt>
    <dgm:pt modelId="{34B0B74B-1921-4C0D-A47E-0D28640474B5}">
      <dgm:prSet/>
      <dgm:spPr/>
      <dgm:t>
        <a:bodyPr/>
        <a:lstStyle/>
        <a:p>
          <a:pPr rtl="0"/>
          <a:r>
            <a:rPr lang="es-MX" smtClean="0"/>
            <a:t>Como se advierte, los sujetos son las personas que perciben ingresos, ya sea que se trate de residentes en México; o de residentes en el extranjero pero con fuente de riqueza en el país, a través de un establecimiento permanente o no.</a:t>
          </a:r>
          <a:endParaRPr lang="es-MX"/>
        </a:p>
      </dgm:t>
    </dgm:pt>
    <dgm:pt modelId="{B2D4E904-EDA4-4FAE-82CE-88466E741EFD}" type="parTrans" cxnId="{23F36CF9-1C54-400C-83F4-2110101EB6A0}">
      <dgm:prSet/>
      <dgm:spPr/>
      <dgm:t>
        <a:bodyPr/>
        <a:lstStyle/>
        <a:p>
          <a:endParaRPr lang="es-MX"/>
        </a:p>
      </dgm:t>
    </dgm:pt>
    <dgm:pt modelId="{E5540384-6743-44DA-AFEE-D926F06D222A}" type="sibTrans" cxnId="{23F36CF9-1C54-400C-83F4-2110101EB6A0}">
      <dgm:prSet/>
      <dgm:spPr/>
      <dgm:t>
        <a:bodyPr/>
        <a:lstStyle/>
        <a:p>
          <a:endParaRPr lang="es-MX"/>
        </a:p>
      </dgm:t>
    </dgm:pt>
    <dgm:pt modelId="{C955532F-2B6B-46C3-B046-C924724AA8F1}" type="pres">
      <dgm:prSet presAssocID="{ADA6B4B6-46AC-481A-AACF-05533AC6554C}" presName="linear" presStyleCnt="0">
        <dgm:presLayoutVars>
          <dgm:animLvl val="lvl"/>
          <dgm:resizeHandles val="exact"/>
        </dgm:presLayoutVars>
      </dgm:prSet>
      <dgm:spPr/>
    </dgm:pt>
    <dgm:pt modelId="{89B6DECD-22EB-4517-BDF0-F806D58208F8}" type="pres">
      <dgm:prSet presAssocID="{D8CFC931-2DED-41D7-8B38-C9061B653857}" presName="parentText" presStyleLbl="node1" presStyleIdx="0" presStyleCnt="2">
        <dgm:presLayoutVars>
          <dgm:chMax val="0"/>
          <dgm:bulletEnabled val="1"/>
        </dgm:presLayoutVars>
      </dgm:prSet>
      <dgm:spPr/>
    </dgm:pt>
    <dgm:pt modelId="{D0516E3F-63A2-4EE2-8D23-73A7BCE87B37}" type="pres">
      <dgm:prSet presAssocID="{D8CFC931-2DED-41D7-8B38-C9061B653857}" presName="childText" presStyleLbl="revTx" presStyleIdx="0" presStyleCnt="1">
        <dgm:presLayoutVars>
          <dgm:bulletEnabled val="1"/>
        </dgm:presLayoutVars>
      </dgm:prSet>
      <dgm:spPr/>
    </dgm:pt>
    <dgm:pt modelId="{279D1D82-A8B5-4083-9DA6-5EB079D18ABF}" type="pres">
      <dgm:prSet presAssocID="{34B0B74B-1921-4C0D-A47E-0D28640474B5}" presName="parentText" presStyleLbl="node1" presStyleIdx="1" presStyleCnt="2">
        <dgm:presLayoutVars>
          <dgm:chMax val="0"/>
          <dgm:bulletEnabled val="1"/>
        </dgm:presLayoutVars>
      </dgm:prSet>
      <dgm:spPr/>
    </dgm:pt>
  </dgm:ptLst>
  <dgm:cxnLst>
    <dgm:cxn modelId="{ADD127BD-EEB7-40DA-9251-4FBEF77336B5}" srcId="{D8CFC931-2DED-41D7-8B38-C9061B653857}" destId="{2BB83BEB-46F0-416C-B38C-7FE7E30FE265}" srcOrd="0" destOrd="0" parTransId="{7E1BAA21-4005-429A-B9BE-5AC07C8EE2D0}" sibTransId="{09881AA9-E401-4C58-9FEC-85DAE92FC555}"/>
    <dgm:cxn modelId="{9CA3CC11-37B8-4B60-BD14-0CE483B98E08}" srcId="{ADA6B4B6-46AC-481A-AACF-05533AC6554C}" destId="{D8CFC931-2DED-41D7-8B38-C9061B653857}" srcOrd="0" destOrd="0" parTransId="{418EA9D7-3980-4317-917A-992166EFBE76}" sibTransId="{D89D0C57-9EAD-4E1A-B98A-3BE2AA83A41E}"/>
    <dgm:cxn modelId="{FDEFBB01-3A5D-4B7B-A3FC-4F12A02BCC3D}" srcId="{D8CFC931-2DED-41D7-8B38-C9061B653857}" destId="{0EFF6129-E7DF-489E-9BAF-D0D153340B20}" srcOrd="2" destOrd="0" parTransId="{1D4AA841-B2A0-4F82-8353-DE242AE6C375}" sibTransId="{F6872960-FBC1-4AED-99B5-76BB2EB742F0}"/>
    <dgm:cxn modelId="{360C57FA-7D46-4D05-A229-04E7C6ECE474}" type="presOf" srcId="{2BB83BEB-46F0-416C-B38C-7FE7E30FE265}" destId="{D0516E3F-63A2-4EE2-8D23-73A7BCE87B37}" srcOrd="0" destOrd="0" presId="urn:microsoft.com/office/officeart/2005/8/layout/vList2"/>
    <dgm:cxn modelId="{00422FB3-E04F-4192-92B0-40767139CEDB}" srcId="{D8CFC931-2DED-41D7-8B38-C9061B653857}" destId="{ABA592E4-9569-4B05-9154-5B0DE958CBDA}" srcOrd="1" destOrd="0" parTransId="{66E5AFFD-B693-4D25-9639-0EA59DBD2E7F}" sibTransId="{C888C991-FD9F-42C5-99D8-B54DE77B978A}"/>
    <dgm:cxn modelId="{95E64CFC-A300-4721-8BF0-95AC12A8B867}" type="presOf" srcId="{ADA6B4B6-46AC-481A-AACF-05533AC6554C}" destId="{C955532F-2B6B-46C3-B046-C924724AA8F1}" srcOrd="0" destOrd="0" presId="urn:microsoft.com/office/officeart/2005/8/layout/vList2"/>
    <dgm:cxn modelId="{02E86F1B-1FAD-44F4-A570-62EE428F3B56}" type="presOf" srcId="{34B0B74B-1921-4C0D-A47E-0D28640474B5}" destId="{279D1D82-A8B5-4083-9DA6-5EB079D18ABF}" srcOrd="0" destOrd="0" presId="urn:microsoft.com/office/officeart/2005/8/layout/vList2"/>
    <dgm:cxn modelId="{23F36CF9-1C54-400C-83F4-2110101EB6A0}" srcId="{ADA6B4B6-46AC-481A-AACF-05533AC6554C}" destId="{34B0B74B-1921-4C0D-A47E-0D28640474B5}" srcOrd="1" destOrd="0" parTransId="{B2D4E904-EDA4-4FAE-82CE-88466E741EFD}" sibTransId="{E5540384-6743-44DA-AFEE-D926F06D222A}"/>
    <dgm:cxn modelId="{D8F20085-C0D4-4C9B-B94B-65C1A66D2D5E}" type="presOf" srcId="{D8CFC931-2DED-41D7-8B38-C9061B653857}" destId="{89B6DECD-22EB-4517-BDF0-F806D58208F8}" srcOrd="0" destOrd="0" presId="urn:microsoft.com/office/officeart/2005/8/layout/vList2"/>
    <dgm:cxn modelId="{72E042FF-14DC-4D0C-96B5-AE2A4E84C9BF}" type="presOf" srcId="{ABA592E4-9569-4B05-9154-5B0DE958CBDA}" destId="{D0516E3F-63A2-4EE2-8D23-73A7BCE87B37}" srcOrd="0" destOrd="1" presId="urn:microsoft.com/office/officeart/2005/8/layout/vList2"/>
    <dgm:cxn modelId="{F7FC9223-5B0E-4AD4-B5C7-4EBCE00C88C2}" type="presOf" srcId="{0EFF6129-E7DF-489E-9BAF-D0D153340B20}" destId="{D0516E3F-63A2-4EE2-8D23-73A7BCE87B37}" srcOrd="0" destOrd="2" presId="urn:microsoft.com/office/officeart/2005/8/layout/vList2"/>
    <dgm:cxn modelId="{7386E3EB-BDC2-423D-A74E-DC977070B3C3}" type="presParOf" srcId="{C955532F-2B6B-46C3-B046-C924724AA8F1}" destId="{89B6DECD-22EB-4517-BDF0-F806D58208F8}" srcOrd="0" destOrd="0" presId="urn:microsoft.com/office/officeart/2005/8/layout/vList2"/>
    <dgm:cxn modelId="{778306E2-F100-44E2-A06C-2EE3FD4DFFCE}" type="presParOf" srcId="{C955532F-2B6B-46C3-B046-C924724AA8F1}" destId="{D0516E3F-63A2-4EE2-8D23-73A7BCE87B37}" srcOrd="1" destOrd="0" presId="urn:microsoft.com/office/officeart/2005/8/layout/vList2"/>
    <dgm:cxn modelId="{24A32941-7599-4801-B0ED-12007621DF36}" type="presParOf" srcId="{C955532F-2B6B-46C3-B046-C924724AA8F1}" destId="{279D1D82-A8B5-4083-9DA6-5EB079D18AB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2F60B5-1E76-4AE8-8652-45616BDA9C8F}"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s-MX"/>
        </a:p>
      </dgm:t>
    </dgm:pt>
    <dgm:pt modelId="{6B20A690-51D7-4029-B703-BB3DC9C7E6B1}">
      <dgm:prSet/>
      <dgm:spPr/>
      <dgm:t>
        <a:bodyPr/>
        <a:lstStyle/>
        <a:p>
          <a:pPr rtl="0"/>
          <a:r>
            <a:rPr lang="es-MX" smtClean="0"/>
            <a:t>TEMA:</a:t>
          </a:r>
          <a:br>
            <a:rPr lang="es-MX" smtClean="0"/>
          </a:br>
          <a:r>
            <a:rPr lang="es-MX" smtClean="0"/>
            <a:t>Elementos de la relación tributaria</a:t>
          </a:r>
          <a:endParaRPr lang="es-MX"/>
        </a:p>
      </dgm:t>
    </dgm:pt>
    <dgm:pt modelId="{6D1A94C7-6727-4479-BCAD-FF93757FA200}" type="parTrans" cxnId="{FA0673B7-9580-4BF7-9CB0-7124D34CF845}">
      <dgm:prSet/>
      <dgm:spPr/>
      <dgm:t>
        <a:bodyPr/>
        <a:lstStyle/>
        <a:p>
          <a:endParaRPr lang="es-MX"/>
        </a:p>
      </dgm:t>
    </dgm:pt>
    <dgm:pt modelId="{042F3B7D-DB40-43C4-90A3-C30767648A0E}" type="sibTrans" cxnId="{FA0673B7-9580-4BF7-9CB0-7124D34CF845}">
      <dgm:prSet/>
      <dgm:spPr/>
      <dgm:t>
        <a:bodyPr/>
        <a:lstStyle/>
        <a:p>
          <a:endParaRPr lang="es-MX"/>
        </a:p>
      </dgm:t>
    </dgm:pt>
    <dgm:pt modelId="{09196968-7734-4384-BB32-D0961BF585E7}" type="pres">
      <dgm:prSet presAssocID="{292F60B5-1E76-4AE8-8652-45616BDA9C8F}" presName="linear" presStyleCnt="0">
        <dgm:presLayoutVars>
          <dgm:animLvl val="lvl"/>
          <dgm:resizeHandles val="exact"/>
        </dgm:presLayoutVars>
      </dgm:prSet>
      <dgm:spPr/>
    </dgm:pt>
    <dgm:pt modelId="{4B150C9E-A56D-4BB6-8D49-542DC4FAAB9C}" type="pres">
      <dgm:prSet presAssocID="{6B20A690-51D7-4029-B703-BB3DC9C7E6B1}" presName="parentText" presStyleLbl="node1" presStyleIdx="0" presStyleCnt="1">
        <dgm:presLayoutVars>
          <dgm:chMax val="0"/>
          <dgm:bulletEnabled val="1"/>
        </dgm:presLayoutVars>
      </dgm:prSet>
      <dgm:spPr/>
    </dgm:pt>
  </dgm:ptLst>
  <dgm:cxnLst>
    <dgm:cxn modelId="{101F43E5-930E-4302-8E2A-B3F2A4F8E385}" type="presOf" srcId="{292F60B5-1E76-4AE8-8652-45616BDA9C8F}" destId="{09196968-7734-4384-BB32-D0961BF585E7}" srcOrd="0" destOrd="0" presId="urn:microsoft.com/office/officeart/2005/8/layout/vList2"/>
    <dgm:cxn modelId="{FA0673B7-9580-4BF7-9CB0-7124D34CF845}" srcId="{292F60B5-1E76-4AE8-8652-45616BDA9C8F}" destId="{6B20A690-51D7-4029-B703-BB3DC9C7E6B1}" srcOrd="0" destOrd="0" parTransId="{6D1A94C7-6727-4479-BCAD-FF93757FA200}" sibTransId="{042F3B7D-DB40-43C4-90A3-C30767648A0E}"/>
    <dgm:cxn modelId="{859DFEDD-019E-470C-98B9-300DABADFB10}" type="presOf" srcId="{6B20A690-51D7-4029-B703-BB3DC9C7E6B1}" destId="{4B150C9E-A56D-4BB6-8D49-542DC4FAAB9C}" srcOrd="0" destOrd="0" presId="urn:microsoft.com/office/officeart/2005/8/layout/vList2"/>
    <dgm:cxn modelId="{93ECBA72-9FCB-428F-A9F1-32BA2CDDEC85}" type="presParOf" srcId="{09196968-7734-4384-BB32-D0961BF585E7}" destId="{4B150C9E-A56D-4BB6-8D49-542DC4FAAB9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11D9C29-9902-4E2F-97E2-851A0086D67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103C83AA-5925-46C7-8E07-26227DEDAB2F}">
      <dgm:prSet/>
      <dgm:spPr/>
      <dgm:t>
        <a:bodyPr/>
        <a:lstStyle/>
        <a:p>
          <a:pPr rtl="0"/>
          <a:r>
            <a:rPr lang="es-MX" dirty="0" smtClean="0"/>
            <a:t>El sujeto activo de éste y todos los impuestos en México es el Estado</a:t>
          </a:r>
          <a:endParaRPr lang="es-MX" dirty="0"/>
        </a:p>
      </dgm:t>
    </dgm:pt>
    <dgm:pt modelId="{B24B9B2A-CABD-4714-9E7B-EE2013A2B0FA}" type="parTrans" cxnId="{655BC8A5-FBCF-481C-920A-3BCD4B961D0E}">
      <dgm:prSet/>
      <dgm:spPr/>
      <dgm:t>
        <a:bodyPr/>
        <a:lstStyle/>
        <a:p>
          <a:endParaRPr lang="es-MX"/>
        </a:p>
      </dgm:t>
    </dgm:pt>
    <dgm:pt modelId="{7EA25609-54AA-48EC-8217-E7A88AA1A8BB}" type="sibTrans" cxnId="{655BC8A5-FBCF-481C-920A-3BCD4B961D0E}">
      <dgm:prSet/>
      <dgm:spPr/>
      <dgm:t>
        <a:bodyPr/>
        <a:lstStyle/>
        <a:p>
          <a:endParaRPr lang="es-MX"/>
        </a:p>
      </dgm:t>
    </dgm:pt>
    <dgm:pt modelId="{D8FCD230-0BBB-40E4-A972-C08A35A72B53}">
      <dgm:prSet/>
      <dgm:spPr/>
      <dgm:t>
        <a:bodyPr/>
        <a:lstStyle/>
        <a:p>
          <a:pPr rtl="0"/>
          <a:r>
            <a:rPr lang="es-MX" dirty="0" smtClean="0"/>
            <a:t>En materia federal EL SUJETO ACTIVO se encuentra representado por la Secretaria de Hacienda y Crédito Público SHCP</a:t>
          </a:r>
          <a:endParaRPr lang="es-MX" dirty="0"/>
        </a:p>
      </dgm:t>
    </dgm:pt>
    <dgm:pt modelId="{22E032BF-50C5-42A6-997B-E2162F01BAAD}" type="parTrans" cxnId="{3733FC69-96FD-488F-8537-7080C1F14C13}">
      <dgm:prSet/>
      <dgm:spPr/>
      <dgm:t>
        <a:bodyPr/>
        <a:lstStyle/>
        <a:p>
          <a:endParaRPr lang="es-MX"/>
        </a:p>
      </dgm:t>
    </dgm:pt>
    <dgm:pt modelId="{79324F73-F4E0-4202-8B0E-30919D0E68AB}" type="sibTrans" cxnId="{3733FC69-96FD-488F-8537-7080C1F14C13}">
      <dgm:prSet/>
      <dgm:spPr/>
      <dgm:t>
        <a:bodyPr/>
        <a:lstStyle/>
        <a:p>
          <a:endParaRPr lang="es-MX"/>
        </a:p>
      </dgm:t>
    </dgm:pt>
    <dgm:pt modelId="{974C0F43-AFA8-4197-94E6-838FA66D2C59}" type="pres">
      <dgm:prSet presAssocID="{511D9C29-9902-4E2F-97E2-851A0086D67D}" presName="compositeShape" presStyleCnt="0">
        <dgm:presLayoutVars>
          <dgm:chMax val="7"/>
          <dgm:dir/>
          <dgm:resizeHandles val="exact"/>
        </dgm:presLayoutVars>
      </dgm:prSet>
      <dgm:spPr/>
    </dgm:pt>
    <dgm:pt modelId="{270A5B93-32DE-4AF2-95C1-A188B2A1E750}" type="pres">
      <dgm:prSet presAssocID="{103C83AA-5925-46C7-8E07-26227DEDAB2F}" presName="circ1" presStyleLbl="vennNode1" presStyleIdx="0" presStyleCnt="2"/>
      <dgm:spPr/>
      <dgm:t>
        <a:bodyPr/>
        <a:lstStyle/>
        <a:p>
          <a:endParaRPr lang="es-MX"/>
        </a:p>
      </dgm:t>
    </dgm:pt>
    <dgm:pt modelId="{49CCD9FA-A40D-4BEF-8E1D-532DE8EA8DD9}" type="pres">
      <dgm:prSet presAssocID="{103C83AA-5925-46C7-8E07-26227DEDAB2F}" presName="circ1Tx" presStyleLbl="revTx" presStyleIdx="0" presStyleCnt="0">
        <dgm:presLayoutVars>
          <dgm:chMax val="0"/>
          <dgm:chPref val="0"/>
          <dgm:bulletEnabled val="1"/>
        </dgm:presLayoutVars>
      </dgm:prSet>
      <dgm:spPr/>
      <dgm:t>
        <a:bodyPr/>
        <a:lstStyle/>
        <a:p>
          <a:endParaRPr lang="es-MX"/>
        </a:p>
      </dgm:t>
    </dgm:pt>
    <dgm:pt modelId="{E62F23B0-0DEF-4BB3-A9F6-2593C2D00CDE}" type="pres">
      <dgm:prSet presAssocID="{D8FCD230-0BBB-40E4-A972-C08A35A72B53}" presName="circ2" presStyleLbl="vennNode1" presStyleIdx="1" presStyleCnt="2"/>
      <dgm:spPr/>
      <dgm:t>
        <a:bodyPr/>
        <a:lstStyle/>
        <a:p>
          <a:endParaRPr lang="es-MX"/>
        </a:p>
      </dgm:t>
    </dgm:pt>
    <dgm:pt modelId="{976BA1F1-FE21-4EF7-9A2A-886F3FB8EBAD}" type="pres">
      <dgm:prSet presAssocID="{D8FCD230-0BBB-40E4-A972-C08A35A72B53}" presName="circ2Tx" presStyleLbl="revTx" presStyleIdx="0" presStyleCnt="0">
        <dgm:presLayoutVars>
          <dgm:chMax val="0"/>
          <dgm:chPref val="0"/>
          <dgm:bulletEnabled val="1"/>
        </dgm:presLayoutVars>
      </dgm:prSet>
      <dgm:spPr/>
      <dgm:t>
        <a:bodyPr/>
        <a:lstStyle/>
        <a:p>
          <a:endParaRPr lang="es-MX"/>
        </a:p>
      </dgm:t>
    </dgm:pt>
  </dgm:ptLst>
  <dgm:cxnLst>
    <dgm:cxn modelId="{3733FC69-96FD-488F-8537-7080C1F14C13}" srcId="{511D9C29-9902-4E2F-97E2-851A0086D67D}" destId="{D8FCD230-0BBB-40E4-A972-C08A35A72B53}" srcOrd="1" destOrd="0" parTransId="{22E032BF-50C5-42A6-997B-E2162F01BAAD}" sibTransId="{79324F73-F4E0-4202-8B0E-30919D0E68AB}"/>
    <dgm:cxn modelId="{92F8EE13-9598-435F-8AD8-A807129641B5}" type="presOf" srcId="{103C83AA-5925-46C7-8E07-26227DEDAB2F}" destId="{270A5B93-32DE-4AF2-95C1-A188B2A1E750}" srcOrd="0" destOrd="0" presId="urn:microsoft.com/office/officeart/2005/8/layout/venn1"/>
    <dgm:cxn modelId="{01D860FF-C227-497F-B61C-6B3BB974C9DC}" type="presOf" srcId="{511D9C29-9902-4E2F-97E2-851A0086D67D}" destId="{974C0F43-AFA8-4197-94E6-838FA66D2C59}" srcOrd="0" destOrd="0" presId="urn:microsoft.com/office/officeart/2005/8/layout/venn1"/>
    <dgm:cxn modelId="{655BC8A5-FBCF-481C-920A-3BCD4B961D0E}" srcId="{511D9C29-9902-4E2F-97E2-851A0086D67D}" destId="{103C83AA-5925-46C7-8E07-26227DEDAB2F}" srcOrd="0" destOrd="0" parTransId="{B24B9B2A-CABD-4714-9E7B-EE2013A2B0FA}" sibTransId="{7EA25609-54AA-48EC-8217-E7A88AA1A8BB}"/>
    <dgm:cxn modelId="{BF00D153-997E-4E4C-A33C-AAEA544257AE}" type="presOf" srcId="{D8FCD230-0BBB-40E4-A972-C08A35A72B53}" destId="{976BA1F1-FE21-4EF7-9A2A-886F3FB8EBAD}" srcOrd="1" destOrd="0" presId="urn:microsoft.com/office/officeart/2005/8/layout/venn1"/>
    <dgm:cxn modelId="{7F6EDD60-FAB2-451C-854C-3B586A33AE22}" type="presOf" srcId="{D8FCD230-0BBB-40E4-A972-C08A35A72B53}" destId="{E62F23B0-0DEF-4BB3-A9F6-2593C2D00CDE}" srcOrd="0" destOrd="0" presId="urn:microsoft.com/office/officeart/2005/8/layout/venn1"/>
    <dgm:cxn modelId="{EB05B7A9-EFC2-432E-9EBC-5E3540D0A07F}" type="presOf" srcId="{103C83AA-5925-46C7-8E07-26227DEDAB2F}" destId="{49CCD9FA-A40D-4BEF-8E1D-532DE8EA8DD9}" srcOrd="1" destOrd="0" presId="urn:microsoft.com/office/officeart/2005/8/layout/venn1"/>
    <dgm:cxn modelId="{040936FF-918A-427A-BA77-BD78DD4B0E96}" type="presParOf" srcId="{974C0F43-AFA8-4197-94E6-838FA66D2C59}" destId="{270A5B93-32DE-4AF2-95C1-A188B2A1E750}" srcOrd="0" destOrd="0" presId="urn:microsoft.com/office/officeart/2005/8/layout/venn1"/>
    <dgm:cxn modelId="{0148E632-04BF-4510-8F23-0E4C66A83B60}" type="presParOf" srcId="{974C0F43-AFA8-4197-94E6-838FA66D2C59}" destId="{49CCD9FA-A40D-4BEF-8E1D-532DE8EA8DD9}" srcOrd="1" destOrd="0" presId="urn:microsoft.com/office/officeart/2005/8/layout/venn1"/>
    <dgm:cxn modelId="{D9F00FBE-FB9C-4D23-9585-7C2E0FF9B511}" type="presParOf" srcId="{974C0F43-AFA8-4197-94E6-838FA66D2C59}" destId="{E62F23B0-0DEF-4BB3-A9F6-2593C2D00CDE}" srcOrd="2" destOrd="0" presId="urn:microsoft.com/office/officeart/2005/8/layout/venn1"/>
    <dgm:cxn modelId="{95258B95-4FB6-4D7A-8133-E29CD374087D}" type="presParOf" srcId="{974C0F43-AFA8-4197-94E6-838FA66D2C59}" destId="{976BA1F1-FE21-4EF7-9A2A-886F3FB8EBAD}"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8528B28-7032-49ED-BBD1-B2465B4D1C6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237674E2-8191-400F-BD1E-2849165238A7}">
      <dgm:prSet/>
      <dgm:spPr/>
      <dgm:t>
        <a:bodyPr/>
        <a:lstStyle/>
        <a:p>
          <a:pPr rtl="0"/>
          <a:r>
            <a:rPr lang="es-MX" smtClean="0"/>
            <a:t>E el resultado de la suma de los ingresos percibidos objeto del impuesto, menos las deducciones, o cualquier otra figura sustractiva que establezca la ley, la base del ISR no se constituye por los ingresos brutos, sino que se disminuye con las deducciones que correspondan. </a:t>
          </a:r>
          <a:endParaRPr lang="es-MX"/>
        </a:p>
      </dgm:t>
    </dgm:pt>
    <dgm:pt modelId="{73477B00-A358-4B02-869A-CD72C2DF4D47}" type="parTrans" cxnId="{8D053FAB-4A84-4141-A127-0CA43B118DFE}">
      <dgm:prSet/>
      <dgm:spPr/>
      <dgm:t>
        <a:bodyPr/>
        <a:lstStyle/>
        <a:p>
          <a:endParaRPr lang="es-MX"/>
        </a:p>
      </dgm:t>
    </dgm:pt>
    <dgm:pt modelId="{26ABAA85-9EC6-477D-B62E-75F985BC3C44}" type="sibTrans" cxnId="{8D053FAB-4A84-4141-A127-0CA43B118DFE}">
      <dgm:prSet/>
      <dgm:spPr/>
      <dgm:t>
        <a:bodyPr/>
        <a:lstStyle/>
        <a:p>
          <a:endParaRPr lang="es-MX"/>
        </a:p>
      </dgm:t>
    </dgm:pt>
    <dgm:pt modelId="{0B772146-6AEE-4B3A-A4BE-71342AB1B21C}">
      <dgm:prSet/>
      <dgm:spPr/>
      <dgm:t>
        <a:bodyPr/>
        <a:lstStyle/>
        <a:p>
          <a:pPr rtl="0"/>
          <a:r>
            <a:rPr lang="es-MX" dirty="0" smtClean="0"/>
            <a:t>Estas deducciones dependen del régimen fiscal al que se pertenezca.</a:t>
          </a:r>
          <a:endParaRPr lang="es-MX" dirty="0"/>
        </a:p>
      </dgm:t>
    </dgm:pt>
    <dgm:pt modelId="{1C47274E-FC65-4179-9369-6C7C9CCD7664}" type="parTrans" cxnId="{1AE92966-CCA3-4475-B225-1A244C537247}">
      <dgm:prSet/>
      <dgm:spPr/>
      <dgm:t>
        <a:bodyPr/>
        <a:lstStyle/>
        <a:p>
          <a:endParaRPr lang="es-MX"/>
        </a:p>
      </dgm:t>
    </dgm:pt>
    <dgm:pt modelId="{11819645-71CA-4C72-81A0-9FD69F1E4B99}" type="sibTrans" cxnId="{1AE92966-CCA3-4475-B225-1A244C537247}">
      <dgm:prSet/>
      <dgm:spPr/>
      <dgm:t>
        <a:bodyPr/>
        <a:lstStyle/>
        <a:p>
          <a:endParaRPr lang="es-MX"/>
        </a:p>
      </dgm:t>
    </dgm:pt>
    <dgm:pt modelId="{4A4C693C-A760-461C-ADF1-0255FE6B8CFB}" type="pres">
      <dgm:prSet presAssocID="{B8528B28-7032-49ED-BBD1-B2465B4D1C60}" presName="Name0" presStyleCnt="0">
        <dgm:presLayoutVars>
          <dgm:dir/>
          <dgm:animLvl val="lvl"/>
          <dgm:resizeHandles/>
        </dgm:presLayoutVars>
      </dgm:prSet>
      <dgm:spPr/>
    </dgm:pt>
    <dgm:pt modelId="{C0A31DC3-152F-4C71-82EE-54B65FAC42C8}" type="pres">
      <dgm:prSet presAssocID="{237674E2-8191-400F-BD1E-2849165238A7}" presName="linNode" presStyleCnt="0"/>
      <dgm:spPr/>
    </dgm:pt>
    <dgm:pt modelId="{82E9E922-7BFB-4285-9027-666343429E73}" type="pres">
      <dgm:prSet presAssocID="{237674E2-8191-400F-BD1E-2849165238A7}" presName="parentShp" presStyleLbl="node1" presStyleIdx="0" presStyleCnt="1">
        <dgm:presLayoutVars>
          <dgm:bulletEnabled val="1"/>
        </dgm:presLayoutVars>
      </dgm:prSet>
      <dgm:spPr/>
    </dgm:pt>
    <dgm:pt modelId="{6AEA6501-8FBB-4B27-BCE4-116A2A71D701}" type="pres">
      <dgm:prSet presAssocID="{237674E2-8191-400F-BD1E-2849165238A7}" presName="childShp" presStyleLbl="bgAccFollowNode1" presStyleIdx="0" presStyleCnt="1">
        <dgm:presLayoutVars>
          <dgm:bulletEnabled val="1"/>
        </dgm:presLayoutVars>
      </dgm:prSet>
      <dgm:spPr/>
    </dgm:pt>
  </dgm:ptLst>
  <dgm:cxnLst>
    <dgm:cxn modelId="{87B2F3A6-D982-4A93-94CC-E2C6C709F095}" type="presOf" srcId="{0B772146-6AEE-4B3A-A4BE-71342AB1B21C}" destId="{6AEA6501-8FBB-4B27-BCE4-116A2A71D701}" srcOrd="0" destOrd="0" presId="urn:microsoft.com/office/officeart/2005/8/layout/vList6"/>
    <dgm:cxn modelId="{F505C18B-99C1-4123-9EE2-C1FF7296D1D5}" type="presOf" srcId="{B8528B28-7032-49ED-BBD1-B2465B4D1C60}" destId="{4A4C693C-A760-461C-ADF1-0255FE6B8CFB}" srcOrd="0" destOrd="0" presId="urn:microsoft.com/office/officeart/2005/8/layout/vList6"/>
    <dgm:cxn modelId="{1AE92966-CCA3-4475-B225-1A244C537247}" srcId="{237674E2-8191-400F-BD1E-2849165238A7}" destId="{0B772146-6AEE-4B3A-A4BE-71342AB1B21C}" srcOrd="0" destOrd="0" parTransId="{1C47274E-FC65-4179-9369-6C7C9CCD7664}" sibTransId="{11819645-71CA-4C72-81A0-9FD69F1E4B99}"/>
    <dgm:cxn modelId="{8D053FAB-4A84-4141-A127-0CA43B118DFE}" srcId="{B8528B28-7032-49ED-BBD1-B2465B4D1C60}" destId="{237674E2-8191-400F-BD1E-2849165238A7}" srcOrd="0" destOrd="0" parTransId="{73477B00-A358-4B02-869A-CD72C2DF4D47}" sibTransId="{26ABAA85-9EC6-477D-B62E-75F985BC3C44}"/>
    <dgm:cxn modelId="{3B540C0C-95AA-4559-9578-3C4BA6631307}" type="presOf" srcId="{237674E2-8191-400F-BD1E-2849165238A7}" destId="{82E9E922-7BFB-4285-9027-666343429E73}" srcOrd="0" destOrd="0" presId="urn:microsoft.com/office/officeart/2005/8/layout/vList6"/>
    <dgm:cxn modelId="{D7245193-3D8C-4A9B-89F8-D61F6C4DA481}" type="presParOf" srcId="{4A4C693C-A760-461C-ADF1-0255FE6B8CFB}" destId="{C0A31DC3-152F-4C71-82EE-54B65FAC42C8}" srcOrd="0" destOrd="0" presId="urn:microsoft.com/office/officeart/2005/8/layout/vList6"/>
    <dgm:cxn modelId="{68FF7BE4-8408-4C15-9CAC-983AA6514423}" type="presParOf" srcId="{C0A31DC3-152F-4C71-82EE-54B65FAC42C8}" destId="{82E9E922-7BFB-4285-9027-666343429E73}" srcOrd="0" destOrd="0" presId="urn:microsoft.com/office/officeart/2005/8/layout/vList6"/>
    <dgm:cxn modelId="{3B49F4E0-1FDA-4030-B21B-B746C2197799}" type="presParOf" srcId="{C0A31DC3-152F-4C71-82EE-54B65FAC42C8}" destId="{6AEA6501-8FBB-4B27-BCE4-116A2A71D70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D48F31A-6F05-4C62-A86A-7B88B32D7BEC}" type="doc">
      <dgm:prSet loTypeId="urn:microsoft.com/office/officeart/2008/layout/LinedList" loCatId="list" qsTypeId="urn:microsoft.com/office/officeart/2005/8/quickstyle/3d5" qsCatId="3D" csTypeId="urn:microsoft.com/office/officeart/2005/8/colors/accent1_2" csCatId="accent1"/>
      <dgm:spPr/>
      <dgm:t>
        <a:bodyPr/>
        <a:lstStyle/>
        <a:p>
          <a:endParaRPr lang="es-MX"/>
        </a:p>
      </dgm:t>
    </dgm:pt>
    <dgm:pt modelId="{27A8B6B9-6D3C-4A14-A3BA-23E5CE9294FE}">
      <dgm:prSet/>
      <dgm:spPr/>
      <dgm:t>
        <a:bodyPr/>
        <a:lstStyle/>
        <a:p>
          <a:pPr rtl="0"/>
          <a:r>
            <a:rPr lang="es-MX" smtClean="0"/>
            <a:t>El ISR es un impuesto anual, por lo que se paga por cada ejercicio fiscal.</a:t>
          </a:r>
          <a:endParaRPr lang="es-MX"/>
        </a:p>
      </dgm:t>
    </dgm:pt>
    <dgm:pt modelId="{B94C0030-6AE8-479D-9FC8-0A89C25BC67B}" type="parTrans" cxnId="{5EC0D35A-D1F5-451D-959F-C0871C631752}">
      <dgm:prSet/>
      <dgm:spPr/>
      <dgm:t>
        <a:bodyPr/>
        <a:lstStyle/>
        <a:p>
          <a:endParaRPr lang="es-MX"/>
        </a:p>
      </dgm:t>
    </dgm:pt>
    <dgm:pt modelId="{21FF2F3B-B5A7-4636-BF23-ACF2F6CCCD78}" type="sibTrans" cxnId="{5EC0D35A-D1F5-451D-959F-C0871C631752}">
      <dgm:prSet/>
      <dgm:spPr/>
      <dgm:t>
        <a:bodyPr/>
        <a:lstStyle/>
        <a:p>
          <a:endParaRPr lang="es-MX"/>
        </a:p>
      </dgm:t>
    </dgm:pt>
    <dgm:pt modelId="{0412FDF5-7C7E-41F2-8A5A-3BBA11FB1F15}">
      <dgm:prSet/>
      <dgm:spPr/>
      <dgm:t>
        <a:bodyPr/>
        <a:lstStyle/>
        <a:p>
          <a:pPr rtl="0"/>
          <a:r>
            <a:rPr lang="es-MX" smtClean="0"/>
            <a:t>En el caso de las personas físicas, deben pagar el impuesto mediante declaración anual a más tardar en el mes de abril siguiente al ejercicio fiscal que se reporta; </a:t>
          </a:r>
          <a:endParaRPr lang="es-MX"/>
        </a:p>
      </dgm:t>
    </dgm:pt>
    <dgm:pt modelId="{17D8A749-5979-4ECE-AC1F-8010FD533A91}" type="parTrans" cxnId="{D344E703-09FE-45E8-8411-FF053BA5E48A}">
      <dgm:prSet/>
      <dgm:spPr/>
      <dgm:t>
        <a:bodyPr/>
        <a:lstStyle/>
        <a:p>
          <a:endParaRPr lang="es-MX"/>
        </a:p>
      </dgm:t>
    </dgm:pt>
    <dgm:pt modelId="{E32FF00B-A8D1-48EF-80EB-6CE3C5D3A248}" type="sibTrans" cxnId="{D344E703-09FE-45E8-8411-FF053BA5E48A}">
      <dgm:prSet/>
      <dgm:spPr/>
      <dgm:t>
        <a:bodyPr/>
        <a:lstStyle/>
        <a:p>
          <a:endParaRPr lang="es-MX"/>
        </a:p>
      </dgm:t>
    </dgm:pt>
    <dgm:pt modelId="{FF74A5AA-9C2D-434A-BBF4-A4393CD7DF24}">
      <dgm:prSet/>
      <dgm:spPr/>
      <dgm:t>
        <a:bodyPr/>
        <a:lstStyle/>
        <a:p>
          <a:pPr rtl="0"/>
          <a:r>
            <a:rPr lang="es-MX" smtClean="0"/>
            <a:t>En el caso de las personas morales, deben pagar mediante declaración a más tardar en marzo del año siguiente al ejercicio fiscal que se reporta. Lo anterior sin perjuicio de la obligación de realizar pagos provisionales mensuales a más tardar el día 17 del mes siguiente al periodo al que corresponda el pago. </a:t>
          </a:r>
          <a:endParaRPr lang="es-MX"/>
        </a:p>
      </dgm:t>
    </dgm:pt>
    <dgm:pt modelId="{892E96EF-E2D9-450A-A612-FC7A5B44DBCD}" type="parTrans" cxnId="{999D9A96-89BB-48D9-BEC1-466E3D73374B}">
      <dgm:prSet/>
      <dgm:spPr/>
      <dgm:t>
        <a:bodyPr/>
        <a:lstStyle/>
        <a:p>
          <a:endParaRPr lang="es-MX"/>
        </a:p>
      </dgm:t>
    </dgm:pt>
    <dgm:pt modelId="{5D01F044-98E7-4BF0-AD44-FE4DD801FC1A}" type="sibTrans" cxnId="{999D9A96-89BB-48D9-BEC1-466E3D73374B}">
      <dgm:prSet/>
      <dgm:spPr/>
      <dgm:t>
        <a:bodyPr/>
        <a:lstStyle/>
        <a:p>
          <a:endParaRPr lang="es-MX"/>
        </a:p>
      </dgm:t>
    </dgm:pt>
    <dgm:pt modelId="{FF98B19E-CB85-4676-8AC2-59078970C222}" type="pres">
      <dgm:prSet presAssocID="{CD48F31A-6F05-4C62-A86A-7B88B32D7BEC}" presName="vert0" presStyleCnt="0">
        <dgm:presLayoutVars>
          <dgm:dir/>
          <dgm:animOne val="branch"/>
          <dgm:animLvl val="lvl"/>
        </dgm:presLayoutVars>
      </dgm:prSet>
      <dgm:spPr/>
    </dgm:pt>
    <dgm:pt modelId="{5319B567-5A70-42A9-ABBB-D34D5946549C}" type="pres">
      <dgm:prSet presAssocID="{27A8B6B9-6D3C-4A14-A3BA-23E5CE9294FE}" presName="thickLine" presStyleLbl="alignNode1" presStyleIdx="0" presStyleCnt="1"/>
      <dgm:spPr/>
    </dgm:pt>
    <dgm:pt modelId="{4D7E2983-92BA-4216-9EEA-704C8E95DB7E}" type="pres">
      <dgm:prSet presAssocID="{27A8B6B9-6D3C-4A14-A3BA-23E5CE9294FE}" presName="horz1" presStyleCnt="0"/>
      <dgm:spPr/>
    </dgm:pt>
    <dgm:pt modelId="{B4440DA8-1E8D-47AE-92B7-516BD8801FDE}" type="pres">
      <dgm:prSet presAssocID="{27A8B6B9-6D3C-4A14-A3BA-23E5CE9294FE}" presName="tx1" presStyleLbl="revTx" presStyleIdx="0" presStyleCnt="3"/>
      <dgm:spPr/>
    </dgm:pt>
    <dgm:pt modelId="{A55D6ED4-274B-4F60-8E13-FA193AE83ED3}" type="pres">
      <dgm:prSet presAssocID="{27A8B6B9-6D3C-4A14-A3BA-23E5CE9294FE}" presName="vert1" presStyleCnt="0"/>
      <dgm:spPr/>
    </dgm:pt>
    <dgm:pt modelId="{91F71370-49BE-4CB2-8BED-BAA2941EA663}" type="pres">
      <dgm:prSet presAssocID="{0412FDF5-7C7E-41F2-8A5A-3BBA11FB1F15}" presName="vertSpace2a" presStyleCnt="0"/>
      <dgm:spPr/>
    </dgm:pt>
    <dgm:pt modelId="{342709FB-765B-4102-BCEA-34668531FF80}" type="pres">
      <dgm:prSet presAssocID="{0412FDF5-7C7E-41F2-8A5A-3BBA11FB1F15}" presName="horz2" presStyleCnt="0"/>
      <dgm:spPr/>
    </dgm:pt>
    <dgm:pt modelId="{89565421-198E-4F37-8F1A-251231D386A9}" type="pres">
      <dgm:prSet presAssocID="{0412FDF5-7C7E-41F2-8A5A-3BBA11FB1F15}" presName="horzSpace2" presStyleCnt="0"/>
      <dgm:spPr/>
    </dgm:pt>
    <dgm:pt modelId="{31B35F2F-22A1-49AF-90CB-5D98B477FE25}" type="pres">
      <dgm:prSet presAssocID="{0412FDF5-7C7E-41F2-8A5A-3BBA11FB1F15}" presName="tx2" presStyleLbl="revTx" presStyleIdx="1" presStyleCnt="3"/>
      <dgm:spPr/>
    </dgm:pt>
    <dgm:pt modelId="{142BCBC8-7238-46E2-8613-E5F71E0118A3}" type="pres">
      <dgm:prSet presAssocID="{0412FDF5-7C7E-41F2-8A5A-3BBA11FB1F15}" presName="vert2" presStyleCnt="0"/>
      <dgm:spPr/>
    </dgm:pt>
    <dgm:pt modelId="{C0363264-402B-4868-BCCB-FFFDBBD5C900}" type="pres">
      <dgm:prSet presAssocID="{0412FDF5-7C7E-41F2-8A5A-3BBA11FB1F15}" presName="thinLine2b" presStyleLbl="callout" presStyleIdx="0" presStyleCnt="2"/>
      <dgm:spPr/>
    </dgm:pt>
    <dgm:pt modelId="{FAD195C5-04B2-4746-89CE-EC29FBB5E85B}" type="pres">
      <dgm:prSet presAssocID="{0412FDF5-7C7E-41F2-8A5A-3BBA11FB1F15}" presName="vertSpace2b" presStyleCnt="0"/>
      <dgm:spPr/>
    </dgm:pt>
    <dgm:pt modelId="{25A5B2FD-790A-4009-B382-4C56BDBFE252}" type="pres">
      <dgm:prSet presAssocID="{FF74A5AA-9C2D-434A-BBF4-A4393CD7DF24}" presName="horz2" presStyleCnt="0"/>
      <dgm:spPr/>
    </dgm:pt>
    <dgm:pt modelId="{5D8CD53E-F4BF-4ED6-BF03-30AC42EEE59B}" type="pres">
      <dgm:prSet presAssocID="{FF74A5AA-9C2D-434A-BBF4-A4393CD7DF24}" presName="horzSpace2" presStyleCnt="0"/>
      <dgm:spPr/>
    </dgm:pt>
    <dgm:pt modelId="{2BAB3284-BDC7-491A-A726-1169D9BEC069}" type="pres">
      <dgm:prSet presAssocID="{FF74A5AA-9C2D-434A-BBF4-A4393CD7DF24}" presName="tx2" presStyleLbl="revTx" presStyleIdx="2" presStyleCnt="3"/>
      <dgm:spPr/>
    </dgm:pt>
    <dgm:pt modelId="{946173D4-32D7-4470-AAB8-AD37BDDFCE8C}" type="pres">
      <dgm:prSet presAssocID="{FF74A5AA-9C2D-434A-BBF4-A4393CD7DF24}" presName="vert2" presStyleCnt="0"/>
      <dgm:spPr/>
    </dgm:pt>
    <dgm:pt modelId="{39615E3C-BD2E-42B7-B1DB-4F87BF816CF9}" type="pres">
      <dgm:prSet presAssocID="{FF74A5AA-9C2D-434A-BBF4-A4393CD7DF24}" presName="thinLine2b" presStyleLbl="callout" presStyleIdx="1" presStyleCnt="2"/>
      <dgm:spPr/>
    </dgm:pt>
    <dgm:pt modelId="{0065E907-E266-4322-A00C-DAFF4D90BC4A}" type="pres">
      <dgm:prSet presAssocID="{FF74A5AA-9C2D-434A-BBF4-A4393CD7DF24}" presName="vertSpace2b" presStyleCnt="0"/>
      <dgm:spPr/>
    </dgm:pt>
  </dgm:ptLst>
  <dgm:cxnLst>
    <dgm:cxn modelId="{C99AC9CA-3EBF-4863-A1A5-31D55340E71F}" type="presOf" srcId="{0412FDF5-7C7E-41F2-8A5A-3BBA11FB1F15}" destId="{31B35F2F-22A1-49AF-90CB-5D98B477FE25}" srcOrd="0" destOrd="0" presId="urn:microsoft.com/office/officeart/2008/layout/LinedList"/>
    <dgm:cxn modelId="{0BF9A0C7-241D-4F0B-8AE5-42AAC2802F69}" type="presOf" srcId="{27A8B6B9-6D3C-4A14-A3BA-23E5CE9294FE}" destId="{B4440DA8-1E8D-47AE-92B7-516BD8801FDE}" srcOrd="0" destOrd="0" presId="urn:microsoft.com/office/officeart/2008/layout/LinedList"/>
    <dgm:cxn modelId="{D344E703-09FE-45E8-8411-FF053BA5E48A}" srcId="{27A8B6B9-6D3C-4A14-A3BA-23E5CE9294FE}" destId="{0412FDF5-7C7E-41F2-8A5A-3BBA11FB1F15}" srcOrd="0" destOrd="0" parTransId="{17D8A749-5979-4ECE-AC1F-8010FD533A91}" sibTransId="{E32FF00B-A8D1-48EF-80EB-6CE3C5D3A248}"/>
    <dgm:cxn modelId="{999D9A96-89BB-48D9-BEC1-466E3D73374B}" srcId="{27A8B6B9-6D3C-4A14-A3BA-23E5CE9294FE}" destId="{FF74A5AA-9C2D-434A-BBF4-A4393CD7DF24}" srcOrd="1" destOrd="0" parTransId="{892E96EF-E2D9-450A-A612-FC7A5B44DBCD}" sibTransId="{5D01F044-98E7-4BF0-AD44-FE4DD801FC1A}"/>
    <dgm:cxn modelId="{8E6B0C47-92BD-470E-85EE-0A56672A5B6D}" type="presOf" srcId="{CD48F31A-6F05-4C62-A86A-7B88B32D7BEC}" destId="{FF98B19E-CB85-4676-8AC2-59078970C222}" srcOrd="0" destOrd="0" presId="urn:microsoft.com/office/officeart/2008/layout/LinedList"/>
    <dgm:cxn modelId="{5EC0D35A-D1F5-451D-959F-C0871C631752}" srcId="{CD48F31A-6F05-4C62-A86A-7B88B32D7BEC}" destId="{27A8B6B9-6D3C-4A14-A3BA-23E5CE9294FE}" srcOrd="0" destOrd="0" parTransId="{B94C0030-6AE8-479D-9FC8-0A89C25BC67B}" sibTransId="{21FF2F3B-B5A7-4636-BF23-ACF2F6CCCD78}"/>
    <dgm:cxn modelId="{D69113B4-F92D-414F-B564-20995FDF458A}" type="presOf" srcId="{FF74A5AA-9C2D-434A-BBF4-A4393CD7DF24}" destId="{2BAB3284-BDC7-491A-A726-1169D9BEC069}" srcOrd="0" destOrd="0" presId="urn:microsoft.com/office/officeart/2008/layout/LinedList"/>
    <dgm:cxn modelId="{300CE489-360E-4CCD-8C7A-14B9251DA6BD}" type="presParOf" srcId="{FF98B19E-CB85-4676-8AC2-59078970C222}" destId="{5319B567-5A70-42A9-ABBB-D34D5946549C}" srcOrd="0" destOrd="0" presId="urn:microsoft.com/office/officeart/2008/layout/LinedList"/>
    <dgm:cxn modelId="{D897CCF1-176A-4F9D-8870-525762E24587}" type="presParOf" srcId="{FF98B19E-CB85-4676-8AC2-59078970C222}" destId="{4D7E2983-92BA-4216-9EEA-704C8E95DB7E}" srcOrd="1" destOrd="0" presId="urn:microsoft.com/office/officeart/2008/layout/LinedList"/>
    <dgm:cxn modelId="{B1136049-F921-47AC-8750-FD7D136DD192}" type="presParOf" srcId="{4D7E2983-92BA-4216-9EEA-704C8E95DB7E}" destId="{B4440DA8-1E8D-47AE-92B7-516BD8801FDE}" srcOrd="0" destOrd="0" presId="urn:microsoft.com/office/officeart/2008/layout/LinedList"/>
    <dgm:cxn modelId="{A7BC81CD-7CA2-4246-84D8-A74C5E0CAD1C}" type="presParOf" srcId="{4D7E2983-92BA-4216-9EEA-704C8E95DB7E}" destId="{A55D6ED4-274B-4F60-8E13-FA193AE83ED3}" srcOrd="1" destOrd="0" presId="urn:microsoft.com/office/officeart/2008/layout/LinedList"/>
    <dgm:cxn modelId="{139DB7A8-D71C-4669-BA74-6025F170DB69}" type="presParOf" srcId="{A55D6ED4-274B-4F60-8E13-FA193AE83ED3}" destId="{91F71370-49BE-4CB2-8BED-BAA2941EA663}" srcOrd="0" destOrd="0" presId="urn:microsoft.com/office/officeart/2008/layout/LinedList"/>
    <dgm:cxn modelId="{5999E44E-99A6-49B8-9FC6-E99F70A2211D}" type="presParOf" srcId="{A55D6ED4-274B-4F60-8E13-FA193AE83ED3}" destId="{342709FB-765B-4102-BCEA-34668531FF80}" srcOrd="1" destOrd="0" presId="urn:microsoft.com/office/officeart/2008/layout/LinedList"/>
    <dgm:cxn modelId="{71691A40-2390-4432-92E1-00C0981DEFEA}" type="presParOf" srcId="{342709FB-765B-4102-BCEA-34668531FF80}" destId="{89565421-198E-4F37-8F1A-251231D386A9}" srcOrd="0" destOrd="0" presId="urn:microsoft.com/office/officeart/2008/layout/LinedList"/>
    <dgm:cxn modelId="{0C97FFB8-59A9-4250-8F53-8B626602C27B}" type="presParOf" srcId="{342709FB-765B-4102-BCEA-34668531FF80}" destId="{31B35F2F-22A1-49AF-90CB-5D98B477FE25}" srcOrd="1" destOrd="0" presId="urn:microsoft.com/office/officeart/2008/layout/LinedList"/>
    <dgm:cxn modelId="{7FB8B8F0-187E-4618-8EC8-65E1207CDC23}" type="presParOf" srcId="{342709FB-765B-4102-BCEA-34668531FF80}" destId="{142BCBC8-7238-46E2-8613-E5F71E0118A3}" srcOrd="2" destOrd="0" presId="urn:microsoft.com/office/officeart/2008/layout/LinedList"/>
    <dgm:cxn modelId="{CEC783B6-1798-4B7F-838D-BA8FDB1A5035}" type="presParOf" srcId="{A55D6ED4-274B-4F60-8E13-FA193AE83ED3}" destId="{C0363264-402B-4868-BCCB-FFFDBBD5C900}" srcOrd="2" destOrd="0" presId="urn:microsoft.com/office/officeart/2008/layout/LinedList"/>
    <dgm:cxn modelId="{2D6045A8-0D16-44CA-97B5-BFE698A45A70}" type="presParOf" srcId="{A55D6ED4-274B-4F60-8E13-FA193AE83ED3}" destId="{FAD195C5-04B2-4746-89CE-EC29FBB5E85B}" srcOrd="3" destOrd="0" presId="urn:microsoft.com/office/officeart/2008/layout/LinedList"/>
    <dgm:cxn modelId="{EC15C263-7543-4E56-9CCB-EF8324A0448B}" type="presParOf" srcId="{A55D6ED4-274B-4F60-8E13-FA193AE83ED3}" destId="{25A5B2FD-790A-4009-B382-4C56BDBFE252}" srcOrd="4" destOrd="0" presId="urn:microsoft.com/office/officeart/2008/layout/LinedList"/>
    <dgm:cxn modelId="{69D44196-5692-4C28-A89F-5896FBCB1D23}" type="presParOf" srcId="{25A5B2FD-790A-4009-B382-4C56BDBFE252}" destId="{5D8CD53E-F4BF-4ED6-BF03-30AC42EEE59B}" srcOrd="0" destOrd="0" presId="urn:microsoft.com/office/officeart/2008/layout/LinedList"/>
    <dgm:cxn modelId="{192A925E-1FB0-4E8E-890E-F1622AB7B779}" type="presParOf" srcId="{25A5B2FD-790A-4009-B382-4C56BDBFE252}" destId="{2BAB3284-BDC7-491A-A726-1169D9BEC069}" srcOrd="1" destOrd="0" presId="urn:microsoft.com/office/officeart/2008/layout/LinedList"/>
    <dgm:cxn modelId="{A0B818FD-DB51-4AE5-9E2E-4A337681C727}" type="presParOf" srcId="{25A5B2FD-790A-4009-B382-4C56BDBFE252}" destId="{946173D4-32D7-4470-AAB8-AD37BDDFCE8C}" srcOrd="2" destOrd="0" presId="urn:microsoft.com/office/officeart/2008/layout/LinedList"/>
    <dgm:cxn modelId="{42769B03-483E-440A-83A3-F654BB88B3A9}" type="presParOf" srcId="{A55D6ED4-274B-4F60-8E13-FA193AE83ED3}" destId="{39615E3C-BD2E-42B7-B1DB-4F87BF816CF9}" srcOrd="5" destOrd="0" presId="urn:microsoft.com/office/officeart/2008/layout/LinedList"/>
    <dgm:cxn modelId="{4DDAA1A3-FF05-4092-BA4E-629399DEDD62}" type="presParOf" srcId="{A55D6ED4-274B-4F60-8E13-FA193AE83ED3}" destId="{0065E907-E266-4322-A00C-DAFF4D90BC4A}"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6637C8F-01D2-4C58-B35C-8221B2073D9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s-MX"/>
        </a:p>
      </dgm:t>
    </dgm:pt>
    <dgm:pt modelId="{D6507354-F820-4D5B-A915-D0479A7A6ACE}">
      <dgm:prSet/>
      <dgm:spPr/>
      <dgm:t>
        <a:bodyPr/>
        <a:lstStyle/>
        <a:p>
          <a:pPr rtl="0"/>
          <a:r>
            <a:rPr lang="es-MX" dirty="0" smtClean="0"/>
            <a:t>Son las instituciones como el Servicio de Administración Tributaria </a:t>
          </a:r>
          <a:r>
            <a:rPr lang="es-MX" dirty="0" err="1" smtClean="0"/>
            <a:t>SAT</a:t>
          </a:r>
          <a:r>
            <a:rPr lang="es-MX" dirty="0" smtClean="0"/>
            <a:t>  o La Procuraduría de la Defensa del Contribuyente </a:t>
          </a:r>
          <a:r>
            <a:rPr lang="es-MX" dirty="0" err="1" smtClean="0"/>
            <a:t>PRODECON</a:t>
          </a:r>
          <a:endParaRPr lang="es-MX" dirty="0"/>
        </a:p>
      </dgm:t>
    </dgm:pt>
    <dgm:pt modelId="{44DC7955-0F9C-48ED-B3DA-4BAF6C0DCE13}" type="parTrans" cxnId="{71C4A26C-31E4-4ABF-8C97-73C6F0FECF11}">
      <dgm:prSet/>
      <dgm:spPr/>
      <dgm:t>
        <a:bodyPr/>
        <a:lstStyle/>
        <a:p>
          <a:endParaRPr lang="es-MX"/>
        </a:p>
      </dgm:t>
    </dgm:pt>
    <dgm:pt modelId="{0E3C5C24-7BEE-4191-982A-791AD8576FE0}" type="sibTrans" cxnId="{71C4A26C-31E4-4ABF-8C97-73C6F0FECF11}">
      <dgm:prSet/>
      <dgm:spPr/>
      <dgm:t>
        <a:bodyPr/>
        <a:lstStyle/>
        <a:p>
          <a:endParaRPr lang="es-MX"/>
        </a:p>
      </dgm:t>
    </dgm:pt>
    <dgm:pt modelId="{7653DA89-34DC-4C88-8014-F5EEF8E29317}" type="pres">
      <dgm:prSet presAssocID="{86637C8F-01D2-4C58-B35C-8221B2073D91}" presName="linear" presStyleCnt="0">
        <dgm:presLayoutVars>
          <dgm:animLvl val="lvl"/>
          <dgm:resizeHandles val="exact"/>
        </dgm:presLayoutVars>
      </dgm:prSet>
      <dgm:spPr/>
    </dgm:pt>
    <dgm:pt modelId="{98BE94E1-DE43-40BA-A0A3-C9B9C2AF675A}" type="pres">
      <dgm:prSet presAssocID="{D6507354-F820-4D5B-A915-D0479A7A6ACE}" presName="parentText" presStyleLbl="node1" presStyleIdx="0" presStyleCnt="1">
        <dgm:presLayoutVars>
          <dgm:chMax val="0"/>
          <dgm:bulletEnabled val="1"/>
        </dgm:presLayoutVars>
      </dgm:prSet>
      <dgm:spPr/>
      <dgm:t>
        <a:bodyPr/>
        <a:lstStyle/>
        <a:p>
          <a:endParaRPr lang="es-MX"/>
        </a:p>
      </dgm:t>
    </dgm:pt>
  </dgm:ptLst>
  <dgm:cxnLst>
    <dgm:cxn modelId="{687D63D1-9897-4321-927D-05B776E3A43A}" type="presOf" srcId="{D6507354-F820-4D5B-A915-D0479A7A6ACE}" destId="{98BE94E1-DE43-40BA-A0A3-C9B9C2AF675A}" srcOrd="0" destOrd="0" presId="urn:microsoft.com/office/officeart/2005/8/layout/vList2"/>
    <dgm:cxn modelId="{71C4A26C-31E4-4ABF-8C97-73C6F0FECF11}" srcId="{86637C8F-01D2-4C58-B35C-8221B2073D91}" destId="{D6507354-F820-4D5B-A915-D0479A7A6ACE}" srcOrd="0" destOrd="0" parTransId="{44DC7955-0F9C-48ED-B3DA-4BAF6C0DCE13}" sibTransId="{0E3C5C24-7BEE-4191-982A-791AD8576FE0}"/>
    <dgm:cxn modelId="{4AC34EFB-CA0C-431D-8741-C114EA61C612}" type="presOf" srcId="{86637C8F-01D2-4C58-B35C-8221B2073D91}" destId="{7653DA89-34DC-4C88-8014-F5EEF8E29317}" srcOrd="0" destOrd="0" presId="urn:microsoft.com/office/officeart/2005/8/layout/vList2"/>
    <dgm:cxn modelId="{A5F71078-C277-48E9-A1A4-B162EA8A888C}" type="presParOf" srcId="{7653DA89-34DC-4C88-8014-F5EEF8E29317}" destId="{98BE94E1-DE43-40BA-A0A3-C9B9C2AF675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8277DE-9B26-4C93-B8CB-B9FC16B2F171}"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EDF66EE1-FFF7-4A17-9A00-235D4D872987}">
      <dgm:prSet/>
      <dgm:spPr/>
      <dgm:t>
        <a:bodyPr/>
        <a:lstStyle/>
        <a:p>
          <a:pPr rtl="0"/>
          <a:r>
            <a:rPr lang="es-MX" smtClean="0"/>
            <a:t>Analizar y comprender las disposiciones establecidas en Código Fiscal de la Federación con los elementos de la relación tributaria 	</a:t>
          </a:r>
          <a:endParaRPr lang="es-MX"/>
        </a:p>
      </dgm:t>
    </dgm:pt>
    <dgm:pt modelId="{32E98917-9726-4A7E-88BF-3BD46DE62E1D}" type="parTrans" cxnId="{532CCA54-CF7F-4E12-8C11-49A70F6005A7}">
      <dgm:prSet/>
      <dgm:spPr/>
      <dgm:t>
        <a:bodyPr/>
        <a:lstStyle/>
        <a:p>
          <a:endParaRPr lang="es-MX"/>
        </a:p>
      </dgm:t>
    </dgm:pt>
    <dgm:pt modelId="{518B5DB3-01ED-4E16-A089-7E9198CE25F9}" type="sibTrans" cxnId="{532CCA54-CF7F-4E12-8C11-49A70F6005A7}">
      <dgm:prSet/>
      <dgm:spPr/>
      <dgm:t>
        <a:bodyPr/>
        <a:lstStyle/>
        <a:p>
          <a:endParaRPr lang="es-MX"/>
        </a:p>
      </dgm:t>
    </dgm:pt>
    <dgm:pt modelId="{97CE10B4-A78D-4E3E-8B0E-B7F0E4E49317}" type="pres">
      <dgm:prSet presAssocID="{498277DE-9B26-4C93-B8CB-B9FC16B2F171}" presName="compositeShape" presStyleCnt="0">
        <dgm:presLayoutVars>
          <dgm:chMax val="7"/>
          <dgm:dir/>
          <dgm:resizeHandles val="exact"/>
        </dgm:presLayoutVars>
      </dgm:prSet>
      <dgm:spPr/>
    </dgm:pt>
    <dgm:pt modelId="{2785B80C-A799-4AD4-8125-488DEF643613}" type="pres">
      <dgm:prSet presAssocID="{EDF66EE1-FFF7-4A17-9A00-235D4D872987}" presName="circ1TxSh" presStyleLbl="vennNode1" presStyleIdx="0" presStyleCnt="1" custScaleX="235809"/>
      <dgm:spPr/>
    </dgm:pt>
  </dgm:ptLst>
  <dgm:cxnLst>
    <dgm:cxn modelId="{A3DB3DAF-3AAB-4912-8FA7-A6571963115B}" type="presOf" srcId="{EDF66EE1-FFF7-4A17-9A00-235D4D872987}" destId="{2785B80C-A799-4AD4-8125-488DEF643613}" srcOrd="0" destOrd="0" presId="urn:microsoft.com/office/officeart/2005/8/layout/venn1"/>
    <dgm:cxn modelId="{FD64DF43-5A34-4368-9B46-878D7B599A38}" type="presOf" srcId="{498277DE-9B26-4C93-B8CB-B9FC16B2F171}" destId="{97CE10B4-A78D-4E3E-8B0E-B7F0E4E49317}" srcOrd="0" destOrd="0" presId="urn:microsoft.com/office/officeart/2005/8/layout/venn1"/>
    <dgm:cxn modelId="{532CCA54-CF7F-4E12-8C11-49A70F6005A7}" srcId="{498277DE-9B26-4C93-B8CB-B9FC16B2F171}" destId="{EDF66EE1-FFF7-4A17-9A00-235D4D872987}" srcOrd="0" destOrd="0" parTransId="{32E98917-9726-4A7E-88BF-3BD46DE62E1D}" sibTransId="{518B5DB3-01ED-4E16-A089-7E9198CE25F9}"/>
    <dgm:cxn modelId="{6638D740-C775-4F8B-AF27-7DCB7BEB33FE}" type="presParOf" srcId="{97CE10B4-A78D-4E3E-8B0E-B7F0E4E49317}" destId="{2785B80C-A799-4AD4-8125-488DEF643613}"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9FA483-878E-4B09-AB9C-ADB7FBF44DB3}"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s-MX"/>
        </a:p>
      </dgm:t>
    </dgm:pt>
    <dgm:pt modelId="{1E92E3D8-C532-492A-A2BD-EC08F7DCA55B}">
      <dgm:prSet>
        <dgm:style>
          <a:lnRef idx="1">
            <a:schemeClr val="accent6"/>
          </a:lnRef>
          <a:fillRef idx="2">
            <a:schemeClr val="accent6"/>
          </a:fillRef>
          <a:effectRef idx="1">
            <a:schemeClr val="accent6"/>
          </a:effectRef>
          <a:fontRef idx="minor">
            <a:schemeClr val="dk1"/>
          </a:fontRef>
        </dgm:style>
      </dgm:prSet>
      <dgm:spPr/>
      <dgm:t>
        <a:bodyPr/>
        <a:lstStyle/>
        <a:p>
          <a:pPr rtl="0"/>
          <a:r>
            <a:rPr lang="es-ES" b="1" i="1" dirty="0" smtClean="0"/>
            <a:t>RELACIÓN JURÍDICA</a:t>
          </a:r>
          <a:r>
            <a:rPr lang="es-ES" dirty="0" smtClean="0"/>
            <a:t> </a:t>
          </a:r>
          <a:r>
            <a:rPr lang="es-ES" b="1" i="1" dirty="0" smtClean="0"/>
            <a:t>TRIBUTARIA</a:t>
          </a:r>
          <a:r>
            <a:rPr lang="es-ES" dirty="0" smtClean="0"/>
            <a:t> </a:t>
          </a:r>
          <a:endParaRPr lang="es-MX" dirty="0"/>
        </a:p>
      </dgm:t>
    </dgm:pt>
    <dgm:pt modelId="{0BB9075B-83C6-4296-9754-4C5C0F48C591}" type="parTrans" cxnId="{EBE6B14B-0654-43B9-A7D2-9782540F572C}">
      <dgm:prSet/>
      <dgm:spPr/>
      <dgm:t>
        <a:bodyPr/>
        <a:lstStyle/>
        <a:p>
          <a:endParaRPr lang="es-MX"/>
        </a:p>
      </dgm:t>
    </dgm:pt>
    <dgm:pt modelId="{58B4CA3B-A8C9-4DAC-A25F-3EF50A5C0AA6}" type="sibTrans" cxnId="{EBE6B14B-0654-43B9-A7D2-9782540F572C}">
      <dgm:prSet/>
      <dgm:spPr/>
      <dgm:t>
        <a:bodyPr/>
        <a:lstStyle/>
        <a:p>
          <a:endParaRPr lang="es-MX"/>
        </a:p>
      </dgm:t>
    </dgm:pt>
    <dgm:pt modelId="{2B2DFE81-C90A-4C81-A3EE-9111C2726E68}">
      <dgm:prSet>
        <dgm:style>
          <a:lnRef idx="1">
            <a:schemeClr val="accent6"/>
          </a:lnRef>
          <a:fillRef idx="2">
            <a:schemeClr val="accent6"/>
          </a:fillRef>
          <a:effectRef idx="1">
            <a:schemeClr val="accent6"/>
          </a:effectRef>
          <a:fontRef idx="minor">
            <a:schemeClr val="dk1"/>
          </a:fontRef>
        </dgm:style>
      </dgm:prSet>
      <dgm:spPr/>
      <dgm:t>
        <a:bodyPr/>
        <a:lstStyle/>
        <a:p>
          <a:pPr rtl="0"/>
          <a:r>
            <a:rPr lang="es-ES" dirty="0" smtClean="0"/>
            <a:t>“vínculo jurídico entre diversos sujetos respecto del nacimiento, modificación, transmisión o extinción de derechos y obligaciones en materia tributaria”. </a:t>
          </a:r>
          <a:endParaRPr lang="es-MX" dirty="0"/>
        </a:p>
      </dgm:t>
    </dgm:pt>
    <dgm:pt modelId="{FAD67054-8242-4392-BF41-66D47ECE24A9}" type="parTrans" cxnId="{EA561F30-6860-49F0-99DD-5A0F22958768}">
      <dgm:prSet/>
      <dgm:spPr/>
      <dgm:t>
        <a:bodyPr/>
        <a:lstStyle/>
        <a:p>
          <a:endParaRPr lang="es-MX"/>
        </a:p>
      </dgm:t>
    </dgm:pt>
    <dgm:pt modelId="{1D7C8D9F-11D3-4E12-9385-8A7560BA7817}" type="sibTrans" cxnId="{EA561F30-6860-49F0-99DD-5A0F22958768}">
      <dgm:prSet/>
      <dgm:spPr/>
      <dgm:t>
        <a:bodyPr/>
        <a:lstStyle/>
        <a:p>
          <a:endParaRPr lang="es-MX"/>
        </a:p>
      </dgm:t>
    </dgm:pt>
    <dgm:pt modelId="{2416EE6B-97EE-4673-A07E-631E5EC677E2}" type="pres">
      <dgm:prSet presAssocID="{789FA483-878E-4B09-AB9C-ADB7FBF44DB3}" presName="diagram" presStyleCnt="0">
        <dgm:presLayoutVars>
          <dgm:dir/>
          <dgm:resizeHandles val="exact"/>
        </dgm:presLayoutVars>
      </dgm:prSet>
      <dgm:spPr/>
      <dgm:t>
        <a:bodyPr/>
        <a:lstStyle/>
        <a:p>
          <a:endParaRPr lang="es-MX"/>
        </a:p>
      </dgm:t>
    </dgm:pt>
    <dgm:pt modelId="{01AD8EEB-7DEF-47FB-84F2-F4F413635682}" type="pres">
      <dgm:prSet presAssocID="{1E92E3D8-C532-492A-A2BD-EC08F7DCA55B}" presName="arrow" presStyleLbl="node1" presStyleIdx="0" presStyleCnt="1" custScaleX="175608">
        <dgm:presLayoutVars>
          <dgm:bulletEnabled val="1"/>
        </dgm:presLayoutVars>
      </dgm:prSet>
      <dgm:spPr/>
      <dgm:t>
        <a:bodyPr/>
        <a:lstStyle/>
        <a:p>
          <a:endParaRPr lang="es-MX"/>
        </a:p>
      </dgm:t>
    </dgm:pt>
  </dgm:ptLst>
  <dgm:cxnLst>
    <dgm:cxn modelId="{EA561F30-6860-49F0-99DD-5A0F22958768}" srcId="{1E92E3D8-C532-492A-A2BD-EC08F7DCA55B}" destId="{2B2DFE81-C90A-4C81-A3EE-9111C2726E68}" srcOrd="0" destOrd="0" parTransId="{FAD67054-8242-4392-BF41-66D47ECE24A9}" sibTransId="{1D7C8D9F-11D3-4E12-9385-8A7560BA7817}"/>
    <dgm:cxn modelId="{D9699C37-A430-412B-8114-A975DA6B1BAD}" type="presOf" srcId="{789FA483-878E-4B09-AB9C-ADB7FBF44DB3}" destId="{2416EE6B-97EE-4673-A07E-631E5EC677E2}" srcOrd="0" destOrd="0" presId="urn:microsoft.com/office/officeart/2005/8/layout/arrow5"/>
    <dgm:cxn modelId="{0A9EA0D4-6C68-4DD4-B574-743170B1C0A2}" type="presOf" srcId="{2B2DFE81-C90A-4C81-A3EE-9111C2726E68}" destId="{01AD8EEB-7DEF-47FB-84F2-F4F413635682}" srcOrd="0" destOrd="1" presId="urn:microsoft.com/office/officeart/2005/8/layout/arrow5"/>
    <dgm:cxn modelId="{EBE6B14B-0654-43B9-A7D2-9782540F572C}" srcId="{789FA483-878E-4B09-AB9C-ADB7FBF44DB3}" destId="{1E92E3D8-C532-492A-A2BD-EC08F7DCA55B}" srcOrd="0" destOrd="0" parTransId="{0BB9075B-83C6-4296-9754-4C5C0F48C591}" sibTransId="{58B4CA3B-A8C9-4DAC-A25F-3EF50A5C0AA6}"/>
    <dgm:cxn modelId="{98302993-25C4-4DDE-AD9A-2D9D41B37AEF}" type="presOf" srcId="{1E92E3D8-C532-492A-A2BD-EC08F7DCA55B}" destId="{01AD8EEB-7DEF-47FB-84F2-F4F413635682}" srcOrd="0" destOrd="0" presId="urn:microsoft.com/office/officeart/2005/8/layout/arrow5"/>
    <dgm:cxn modelId="{6AEBC391-7BF4-4B0D-8C0D-6C383313680F}" type="presParOf" srcId="{2416EE6B-97EE-4673-A07E-631E5EC677E2}" destId="{01AD8EEB-7DEF-47FB-84F2-F4F413635682}" srcOrd="0"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E7CFA4-5B27-40DD-8CB4-D0AA8B086DFD}"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MX"/>
        </a:p>
      </dgm:t>
    </dgm:pt>
    <dgm:pt modelId="{11EC803A-CBB3-4C95-970D-BD65A6074AE2}">
      <dgm:prSet/>
      <dgm:spPr/>
      <dgm:t>
        <a:bodyPr/>
        <a:lstStyle/>
        <a:p>
          <a:pPr rtl="0"/>
          <a:r>
            <a:rPr lang="es-MX" dirty="0" smtClean="0"/>
            <a:t>Es ex </a:t>
          </a:r>
          <a:r>
            <a:rPr lang="es-MX" dirty="0" err="1" smtClean="0"/>
            <a:t>lege</a:t>
          </a:r>
          <a:r>
            <a:rPr lang="es-MX" dirty="0" smtClean="0"/>
            <a:t> (por disposición de la ley)</a:t>
          </a:r>
          <a:endParaRPr lang="es-MX" dirty="0"/>
        </a:p>
      </dgm:t>
    </dgm:pt>
    <dgm:pt modelId="{2140F1AE-1C3E-4592-BCD6-38A9E50D948C}" type="parTrans" cxnId="{22B2D0E9-270A-44D6-A706-45030E49F754}">
      <dgm:prSet/>
      <dgm:spPr/>
      <dgm:t>
        <a:bodyPr/>
        <a:lstStyle/>
        <a:p>
          <a:endParaRPr lang="es-MX"/>
        </a:p>
      </dgm:t>
    </dgm:pt>
    <dgm:pt modelId="{2E89CBC4-9568-42B0-9238-A20DDC7CD9E8}" type="sibTrans" cxnId="{22B2D0E9-270A-44D6-A706-45030E49F754}">
      <dgm:prSet/>
      <dgm:spPr/>
      <dgm:t>
        <a:bodyPr/>
        <a:lstStyle/>
        <a:p>
          <a:endParaRPr lang="es-MX"/>
        </a:p>
      </dgm:t>
    </dgm:pt>
    <dgm:pt modelId="{3FA3CA5C-AA8E-4F52-A1B8-87652054E9AE}">
      <dgm:prSet/>
      <dgm:spPr/>
      <dgm:t>
        <a:bodyPr/>
        <a:lstStyle/>
        <a:p>
          <a:pPr rtl="0"/>
          <a:r>
            <a:rPr lang="es-MX" smtClean="0"/>
            <a:t>Es una relación de derecho</a:t>
          </a:r>
          <a:endParaRPr lang="es-MX"/>
        </a:p>
      </dgm:t>
    </dgm:pt>
    <dgm:pt modelId="{95775A88-B684-4A8B-87C4-A7D019A0D430}" type="parTrans" cxnId="{4A49B2F7-F110-4576-A54E-DC197EF415FD}">
      <dgm:prSet/>
      <dgm:spPr/>
      <dgm:t>
        <a:bodyPr/>
        <a:lstStyle/>
        <a:p>
          <a:endParaRPr lang="es-MX"/>
        </a:p>
      </dgm:t>
    </dgm:pt>
    <dgm:pt modelId="{ACEF5F70-3AF7-4D81-94FE-E386A2F60C30}" type="sibTrans" cxnId="{4A49B2F7-F110-4576-A54E-DC197EF415FD}">
      <dgm:prSet/>
      <dgm:spPr/>
      <dgm:t>
        <a:bodyPr/>
        <a:lstStyle/>
        <a:p>
          <a:endParaRPr lang="es-MX"/>
        </a:p>
      </dgm:t>
    </dgm:pt>
    <dgm:pt modelId="{4ADDEBDB-73BC-4B44-A3FE-26C7DD471D28}">
      <dgm:prSet/>
      <dgm:spPr/>
      <dgm:t>
        <a:bodyPr/>
        <a:lstStyle/>
        <a:p>
          <a:pPr rtl="0"/>
          <a:r>
            <a:rPr lang="es-MX" smtClean="0"/>
            <a:t>Es una relación principal y no accesoria</a:t>
          </a:r>
          <a:endParaRPr lang="es-MX"/>
        </a:p>
      </dgm:t>
    </dgm:pt>
    <dgm:pt modelId="{7591B690-643C-4298-966A-B858DEB17B99}" type="parTrans" cxnId="{3700D593-5A09-4E4C-AB03-2BA1E4D2A655}">
      <dgm:prSet/>
      <dgm:spPr/>
      <dgm:t>
        <a:bodyPr/>
        <a:lstStyle/>
        <a:p>
          <a:endParaRPr lang="es-MX"/>
        </a:p>
      </dgm:t>
    </dgm:pt>
    <dgm:pt modelId="{BA50BE80-7221-4D8F-862D-857FE550F701}" type="sibTrans" cxnId="{3700D593-5A09-4E4C-AB03-2BA1E4D2A655}">
      <dgm:prSet/>
      <dgm:spPr/>
      <dgm:t>
        <a:bodyPr/>
        <a:lstStyle/>
        <a:p>
          <a:endParaRPr lang="es-MX"/>
        </a:p>
      </dgm:t>
    </dgm:pt>
    <dgm:pt modelId="{D1EB94AE-6D73-492C-BACD-3148B58E4C83}">
      <dgm:prSet/>
      <dgm:spPr/>
      <dgm:t>
        <a:bodyPr/>
        <a:lstStyle/>
        <a:p>
          <a:pPr rtl="0"/>
          <a:r>
            <a:rPr lang="es-MX" smtClean="0"/>
            <a:t>Es una relación personal y obligatoria</a:t>
          </a:r>
          <a:endParaRPr lang="es-MX"/>
        </a:p>
      </dgm:t>
    </dgm:pt>
    <dgm:pt modelId="{E4559C57-1F9C-4BA8-A7F0-00B07ED09D03}" type="parTrans" cxnId="{D1663D5C-0BC3-4394-B083-227935938060}">
      <dgm:prSet/>
      <dgm:spPr/>
      <dgm:t>
        <a:bodyPr/>
        <a:lstStyle/>
        <a:p>
          <a:endParaRPr lang="es-MX"/>
        </a:p>
      </dgm:t>
    </dgm:pt>
    <dgm:pt modelId="{D038C1B1-932F-4605-9A35-8B126E95CEF6}" type="sibTrans" cxnId="{D1663D5C-0BC3-4394-B083-227935938060}">
      <dgm:prSet/>
      <dgm:spPr/>
      <dgm:t>
        <a:bodyPr/>
        <a:lstStyle/>
        <a:p>
          <a:endParaRPr lang="es-MX"/>
        </a:p>
      </dgm:t>
    </dgm:pt>
    <dgm:pt modelId="{AEB53072-DD74-42DA-8736-F2656BA00AA8}" type="pres">
      <dgm:prSet presAssocID="{A3E7CFA4-5B27-40DD-8CB4-D0AA8B086DFD}" presName="diagram" presStyleCnt="0">
        <dgm:presLayoutVars>
          <dgm:chPref val="1"/>
          <dgm:dir/>
          <dgm:animOne val="branch"/>
          <dgm:animLvl val="lvl"/>
          <dgm:resizeHandles/>
        </dgm:presLayoutVars>
      </dgm:prSet>
      <dgm:spPr/>
      <dgm:t>
        <a:bodyPr/>
        <a:lstStyle/>
        <a:p>
          <a:endParaRPr lang="es-MX"/>
        </a:p>
      </dgm:t>
    </dgm:pt>
    <dgm:pt modelId="{C71EF0C0-05F7-4168-934F-2CEF138259AF}" type="pres">
      <dgm:prSet presAssocID="{11EC803A-CBB3-4C95-970D-BD65A6074AE2}" presName="root" presStyleCnt="0"/>
      <dgm:spPr/>
    </dgm:pt>
    <dgm:pt modelId="{DB7F4943-C56E-4B68-9302-8149B8AC0D8F}" type="pres">
      <dgm:prSet presAssocID="{11EC803A-CBB3-4C95-970D-BD65A6074AE2}" presName="rootComposite" presStyleCnt="0"/>
      <dgm:spPr/>
    </dgm:pt>
    <dgm:pt modelId="{5DA96D57-8AF7-49BD-BC88-4D4D044026C4}" type="pres">
      <dgm:prSet presAssocID="{11EC803A-CBB3-4C95-970D-BD65A6074AE2}" presName="rootText" presStyleLbl="node1" presStyleIdx="0" presStyleCnt="4"/>
      <dgm:spPr/>
      <dgm:t>
        <a:bodyPr/>
        <a:lstStyle/>
        <a:p>
          <a:endParaRPr lang="es-MX"/>
        </a:p>
      </dgm:t>
    </dgm:pt>
    <dgm:pt modelId="{73C72FF7-096A-4EB8-B618-A3AD9DC261C5}" type="pres">
      <dgm:prSet presAssocID="{11EC803A-CBB3-4C95-970D-BD65A6074AE2}" presName="rootConnector" presStyleLbl="node1" presStyleIdx="0" presStyleCnt="4"/>
      <dgm:spPr/>
      <dgm:t>
        <a:bodyPr/>
        <a:lstStyle/>
        <a:p>
          <a:endParaRPr lang="es-MX"/>
        </a:p>
      </dgm:t>
    </dgm:pt>
    <dgm:pt modelId="{A0763BB2-814D-463C-9705-AD5D948D001F}" type="pres">
      <dgm:prSet presAssocID="{11EC803A-CBB3-4C95-970D-BD65A6074AE2}" presName="childShape" presStyleCnt="0"/>
      <dgm:spPr/>
    </dgm:pt>
    <dgm:pt modelId="{0B24AE73-60DD-430D-ABD9-C524AAB89760}" type="pres">
      <dgm:prSet presAssocID="{3FA3CA5C-AA8E-4F52-A1B8-87652054E9AE}" presName="root" presStyleCnt="0"/>
      <dgm:spPr/>
    </dgm:pt>
    <dgm:pt modelId="{20E75E28-536A-4547-A96D-07CF5B8E8C01}" type="pres">
      <dgm:prSet presAssocID="{3FA3CA5C-AA8E-4F52-A1B8-87652054E9AE}" presName="rootComposite" presStyleCnt="0"/>
      <dgm:spPr/>
    </dgm:pt>
    <dgm:pt modelId="{8EF9FEF0-05E4-40CF-88C0-02CAA2F2917D}" type="pres">
      <dgm:prSet presAssocID="{3FA3CA5C-AA8E-4F52-A1B8-87652054E9AE}" presName="rootText" presStyleLbl="node1" presStyleIdx="1" presStyleCnt="4"/>
      <dgm:spPr/>
      <dgm:t>
        <a:bodyPr/>
        <a:lstStyle/>
        <a:p>
          <a:endParaRPr lang="es-MX"/>
        </a:p>
      </dgm:t>
    </dgm:pt>
    <dgm:pt modelId="{D368CED5-5C5D-4B6E-B2BD-D4ED79C62745}" type="pres">
      <dgm:prSet presAssocID="{3FA3CA5C-AA8E-4F52-A1B8-87652054E9AE}" presName="rootConnector" presStyleLbl="node1" presStyleIdx="1" presStyleCnt="4"/>
      <dgm:spPr/>
      <dgm:t>
        <a:bodyPr/>
        <a:lstStyle/>
        <a:p>
          <a:endParaRPr lang="es-MX"/>
        </a:p>
      </dgm:t>
    </dgm:pt>
    <dgm:pt modelId="{4ABDCBD5-2CD6-4091-A250-2624A3F248CE}" type="pres">
      <dgm:prSet presAssocID="{3FA3CA5C-AA8E-4F52-A1B8-87652054E9AE}" presName="childShape" presStyleCnt="0"/>
      <dgm:spPr/>
    </dgm:pt>
    <dgm:pt modelId="{723AD244-1E71-4C49-905A-55F109DD8E07}" type="pres">
      <dgm:prSet presAssocID="{4ADDEBDB-73BC-4B44-A3FE-26C7DD471D28}" presName="root" presStyleCnt="0"/>
      <dgm:spPr/>
    </dgm:pt>
    <dgm:pt modelId="{CDF3CD56-18A6-4B3C-B2AD-CA682D3D71EF}" type="pres">
      <dgm:prSet presAssocID="{4ADDEBDB-73BC-4B44-A3FE-26C7DD471D28}" presName="rootComposite" presStyleCnt="0"/>
      <dgm:spPr/>
    </dgm:pt>
    <dgm:pt modelId="{1D922512-2A50-4E1A-8C2B-1C29BD95CF03}" type="pres">
      <dgm:prSet presAssocID="{4ADDEBDB-73BC-4B44-A3FE-26C7DD471D28}" presName="rootText" presStyleLbl="node1" presStyleIdx="2" presStyleCnt="4"/>
      <dgm:spPr/>
      <dgm:t>
        <a:bodyPr/>
        <a:lstStyle/>
        <a:p>
          <a:endParaRPr lang="es-MX"/>
        </a:p>
      </dgm:t>
    </dgm:pt>
    <dgm:pt modelId="{9650810E-582B-41BF-A3E1-277CC9FBB732}" type="pres">
      <dgm:prSet presAssocID="{4ADDEBDB-73BC-4B44-A3FE-26C7DD471D28}" presName="rootConnector" presStyleLbl="node1" presStyleIdx="2" presStyleCnt="4"/>
      <dgm:spPr/>
      <dgm:t>
        <a:bodyPr/>
        <a:lstStyle/>
        <a:p>
          <a:endParaRPr lang="es-MX"/>
        </a:p>
      </dgm:t>
    </dgm:pt>
    <dgm:pt modelId="{A4D9785D-781E-4701-B92C-C7E9EB7E7BC8}" type="pres">
      <dgm:prSet presAssocID="{4ADDEBDB-73BC-4B44-A3FE-26C7DD471D28}" presName="childShape" presStyleCnt="0"/>
      <dgm:spPr/>
    </dgm:pt>
    <dgm:pt modelId="{740F98AF-5DAA-4BA9-931B-ADCABD66540B}" type="pres">
      <dgm:prSet presAssocID="{D1EB94AE-6D73-492C-BACD-3148B58E4C83}" presName="root" presStyleCnt="0"/>
      <dgm:spPr/>
    </dgm:pt>
    <dgm:pt modelId="{2CBBDEE0-B17E-41F2-A2D1-F5A72ED45647}" type="pres">
      <dgm:prSet presAssocID="{D1EB94AE-6D73-492C-BACD-3148B58E4C83}" presName="rootComposite" presStyleCnt="0"/>
      <dgm:spPr/>
    </dgm:pt>
    <dgm:pt modelId="{B62A62E3-52C6-4283-A3FF-33DC601F6B81}" type="pres">
      <dgm:prSet presAssocID="{D1EB94AE-6D73-492C-BACD-3148B58E4C83}" presName="rootText" presStyleLbl="node1" presStyleIdx="3" presStyleCnt="4"/>
      <dgm:spPr/>
      <dgm:t>
        <a:bodyPr/>
        <a:lstStyle/>
        <a:p>
          <a:endParaRPr lang="es-MX"/>
        </a:p>
      </dgm:t>
    </dgm:pt>
    <dgm:pt modelId="{77372A39-3735-49E1-B4C9-DF15DB6519C5}" type="pres">
      <dgm:prSet presAssocID="{D1EB94AE-6D73-492C-BACD-3148B58E4C83}" presName="rootConnector" presStyleLbl="node1" presStyleIdx="3" presStyleCnt="4"/>
      <dgm:spPr/>
      <dgm:t>
        <a:bodyPr/>
        <a:lstStyle/>
        <a:p>
          <a:endParaRPr lang="es-MX"/>
        </a:p>
      </dgm:t>
    </dgm:pt>
    <dgm:pt modelId="{821A2505-9EA2-4549-B96B-717C3D9026AF}" type="pres">
      <dgm:prSet presAssocID="{D1EB94AE-6D73-492C-BACD-3148B58E4C83}" presName="childShape" presStyleCnt="0"/>
      <dgm:spPr/>
    </dgm:pt>
  </dgm:ptLst>
  <dgm:cxnLst>
    <dgm:cxn modelId="{36B87440-F4E2-4916-86B0-5F6563E59B66}" type="presOf" srcId="{4ADDEBDB-73BC-4B44-A3FE-26C7DD471D28}" destId="{1D922512-2A50-4E1A-8C2B-1C29BD95CF03}" srcOrd="0" destOrd="0" presId="urn:microsoft.com/office/officeart/2005/8/layout/hierarchy3"/>
    <dgm:cxn modelId="{2B2C55AE-7D55-48CE-9F71-A3812CF09A72}" type="presOf" srcId="{3FA3CA5C-AA8E-4F52-A1B8-87652054E9AE}" destId="{D368CED5-5C5D-4B6E-B2BD-D4ED79C62745}" srcOrd="1" destOrd="0" presId="urn:microsoft.com/office/officeart/2005/8/layout/hierarchy3"/>
    <dgm:cxn modelId="{9A05EEEB-56D8-4DA3-9B3E-2638AEEEE70A}" type="presOf" srcId="{4ADDEBDB-73BC-4B44-A3FE-26C7DD471D28}" destId="{9650810E-582B-41BF-A3E1-277CC9FBB732}" srcOrd="1" destOrd="0" presId="urn:microsoft.com/office/officeart/2005/8/layout/hierarchy3"/>
    <dgm:cxn modelId="{2A0722AB-B5F0-4651-A81F-A0C953D8E6F7}" type="presOf" srcId="{11EC803A-CBB3-4C95-970D-BD65A6074AE2}" destId="{5DA96D57-8AF7-49BD-BC88-4D4D044026C4}" srcOrd="0" destOrd="0" presId="urn:microsoft.com/office/officeart/2005/8/layout/hierarchy3"/>
    <dgm:cxn modelId="{3700D593-5A09-4E4C-AB03-2BA1E4D2A655}" srcId="{A3E7CFA4-5B27-40DD-8CB4-D0AA8B086DFD}" destId="{4ADDEBDB-73BC-4B44-A3FE-26C7DD471D28}" srcOrd="2" destOrd="0" parTransId="{7591B690-643C-4298-966A-B858DEB17B99}" sibTransId="{BA50BE80-7221-4D8F-862D-857FE550F701}"/>
    <dgm:cxn modelId="{F9F03654-C19D-4CE6-9103-8A078266069E}" type="presOf" srcId="{3FA3CA5C-AA8E-4F52-A1B8-87652054E9AE}" destId="{8EF9FEF0-05E4-40CF-88C0-02CAA2F2917D}" srcOrd="0" destOrd="0" presId="urn:microsoft.com/office/officeart/2005/8/layout/hierarchy3"/>
    <dgm:cxn modelId="{4A49B2F7-F110-4576-A54E-DC197EF415FD}" srcId="{A3E7CFA4-5B27-40DD-8CB4-D0AA8B086DFD}" destId="{3FA3CA5C-AA8E-4F52-A1B8-87652054E9AE}" srcOrd="1" destOrd="0" parTransId="{95775A88-B684-4A8B-87C4-A7D019A0D430}" sibTransId="{ACEF5F70-3AF7-4D81-94FE-E386A2F60C30}"/>
    <dgm:cxn modelId="{3B539F5D-76FE-4D2F-A3FC-B27B51A79D29}" type="presOf" srcId="{A3E7CFA4-5B27-40DD-8CB4-D0AA8B086DFD}" destId="{AEB53072-DD74-42DA-8736-F2656BA00AA8}" srcOrd="0" destOrd="0" presId="urn:microsoft.com/office/officeart/2005/8/layout/hierarchy3"/>
    <dgm:cxn modelId="{9A7C1A31-2F16-4167-99E2-6BC13C406C9F}" type="presOf" srcId="{11EC803A-CBB3-4C95-970D-BD65A6074AE2}" destId="{73C72FF7-096A-4EB8-B618-A3AD9DC261C5}" srcOrd="1" destOrd="0" presId="urn:microsoft.com/office/officeart/2005/8/layout/hierarchy3"/>
    <dgm:cxn modelId="{71108AA4-3A26-4070-99FA-2E9E41E45DB9}" type="presOf" srcId="{D1EB94AE-6D73-492C-BACD-3148B58E4C83}" destId="{B62A62E3-52C6-4283-A3FF-33DC601F6B81}" srcOrd="0" destOrd="0" presId="urn:microsoft.com/office/officeart/2005/8/layout/hierarchy3"/>
    <dgm:cxn modelId="{02B06193-70B6-49B3-878B-5AC48E0EA37B}" type="presOf" srcId="{D1EB94AE-6D73-492C-BACD-3148B58E4C83}" destId="{77372A39-3735-49E1-B4C9-DF15DB6519C5}" srcOrd="1" destOrd="0" presId="urn:microsoft.com/office/officeart/2005/8/layout/hierarchy3"/>
    <dgm:cxn modelId="{D1663D5C-0BC3-4394-B083-227935938060}" srcId="{A3E7CFA4-5B27-40DD-8CB4-D0AA8B086DFD}" destId="{D1EB94AE-6D73-492C-BACD-3148B58E4C83}" srcOrd="3" destOrd="0" parTransId="{E4559C57-1F9C-4BA8-A7F0-00B07ED09D03}" sibTransId="{D038C1B1-932F-4605-9A35-8B126E95CEF6}"/>
    <dgm:cxn modelId="{22B2D0E9-270A-44D6-A706-45030E49F754}" srcId="{A3E7CFA4-5B27-40DD-8CB4-D0AA8B086DFD}" destId="{11EC803A-CBB3-4C95-970D-BD65A6074AE2}" srcOrd="0" destOrd="0" parTransId="{2140F1AE-1C3E-4592-BCD6-38A9E50D948C}" sibTransId="{2E89CBC4-9568-42B0-9238-A20DDC7CD9E8}"/>
    <dgm:cxn modelId="{90DD3BF0-7618-4191-99F3-A76B52C48D39}" type="presParOf" srcId="{AEB53072-DD74-42DA-8736-F2656BA00AA8}" destId="{C71EF0C0-05F7-4168-934F-2CEF138259AF}" srcOrd="0" destOrd="0" presId="urn:microsoft.com/office/officeart/2005/8/layout/hierarchy3"/>
    <dgm:cxn modelId="{17D0D5CB-5150-49A0-8480-00B8FB464DBF}" type="presParOf" srcId="{C71EF0C0-05F7-4168-934F-2CEF138259AF}" destId="{DB7F4943-C56E-4B68-9302-8149B8AC0D8F}" srcOrd="0" destOrd="0" presId="urn:microsoft.com/office/officeart/2005/8/layout/hierarchy3"/>
    <dgm:cxn modelId="{5BF98A89-7158-4CE1-A361-14E1D6EB3E66}" type="presParOf" srcId="{DB7F4943-C56E-4B68-9302-8149B8AC0D8F}" destId="{5DA96D57-8AF7-49BD-BC88-4D4D044026C4}" srcOrd="0" destOrd="0" presId="urn:microsoft.com/office/officeart/2005/8/layout/hierarchy3"/>
    <dgm:cxn modelId="{77C20C12-62DF-4F9C-90F0-8E3E5C695966}" type="presParOf" srcId="{DB7F4943-C56E-4B68-9302-8149B8AC0D8F}" destId="{73C72FF7-096A-4EB8-B618-A3AD9DC261C5}" srcOrd="1" destOrd="0" presId="urn:microsoft.com/office/officeart/2005/8/layout/hierarchy3"/>
    <dgm:cxn modelId="{B0F031AE-FADF-4693-985C-34EA7E2AE8CF}" type="presParOf" srcId="{C71EF0C0-05F7-4168-934F-2CEF138259AF}" destId="{A0763BB2-814D-463C-9705-AD5D948D001F}" srcOrd="1" destOrd="0" presId="urn:microsoft.com/office/officeart/2005/8/layout/hierarchy3"/>
    <dgm:cxn modelId="{389AD940-1102-4169-B8F9-D81196BB79CF}" type="presParOf" srcId="{AEB53072-DD74-42DA-8736-F2656BA00AA8}" destId="{0B24AE73-60DD-430D-ABD9-C524AAB89760}" srcOrd="1" destOrd="0" presId="urn:microsoft.com/office/officeart/2005/8/layout/hierarchy3"/>
    <dgm:cxn modelId="{1E2BAAB0-EF0F-476D-9923-90966F81B4FE}" type="presParOf" srcId="{0B24AE73-60DD-430D-ABD9-C524AAB89760}" destId="{20E75E28-536A-4547-A96D-07CF5B8E8C01}" srcOrd="0" destOrd="0" presId="urn:microsoft.com/office/officeart/2005/8/layout/hierarchy3"/>
    <dgm:cxn modelId="{6FBF9F3A-BB99-4C24-8FD3-2A341A5F5FFE}" type="presParOf" srcId="{20E75E28-536A-4547-A96D-07CF5B8E8C01}" destId="{8EF9FEF0-05E4-40CF-88C0-02CAA2F2917D}" srcOrd="0" destOrd="0" presId="urn:microsoft.com/office/officeart/2005/8/layout/hierarchy3"/>
    <dgm:cxn modelId="{03477F4D-8157-432E-AAF7-FFD210807EBF}" type="presParOf" srcId="{20E75E28-536A-4547-A96D-07CF5B8E8C01}" destId="{D368CED5-5C5D-4B6E-B2BD-D4ED79C62745}" srcOrd="1" destOrd="0" presId="urn:microsoft.com/office/officeart/2005/8/layout/hierarchy3"/>
    <dgm:cxn modelId="{CBEC8886-858F-434E-A326-88285A871676}" type="presParOf" srcId="{0B24AE73-60DD-430D-ABD9-C524AAB89760}" destId="{4ABDCBD5-2CD6-4091-A250-2624A3F248CE}" srcOrd="1" destOrd="0" presId="urn:microsoft.com/office/officeart/2005/8/layout/hierarchy3"/>
    <dgm:cxn modelId="{8E8C30C4-49B2-4837-ACE6-1F3506266DE2}" type="presParOf" srcId="{AEB53072-DD74-42DA-8736-F2656BA00AA8}" destId="{723AD244-1E71-4C49-905A-55F109DD8E07}" srcOrd="2" destOrd="0" presId="urn:microsoft.com/office/officeart/2005/8/layout/hierarchy3"/>
    <dgm:cxn modelId="{EAC4CE0D-2520-4690-B38B-8C516368A541}" type="presParOf" srcId="{723AD244-1E71-4C49-905A-55F109DD8E07}" destId="{CDF3CD56-18A6-4B3C-B2AD-CA682D3D71EF}" srcOrd="0" destOrd="0" presId="urn:microsoft.com/office/officeart/2005/8/layout/hierarchy3"/>
    <dgm:cxn modelId="{F8E1D4D6-EFA8-40E3-8273-D9DD1E76301E}" type="presParOf" srcId="{CDF3CD56-18A6-4B3C-B2AD-CA682D3D71EF}" destId="{1D922512-2A50-4E1A-8C2B-1C29BD95CF03}" srcOrd="0" destOrd="0" presId="urn:microsoft.com/office/officeart/2005/8/layout/hierarchy3"/>
    <dgm:cxn modelId="{11F154A7-F289-45A5-B1E7-2414E578D707}" type="presParOf" srcId="{CDF3CD56-18A6-4B3C-B2AD-CA682D3D71EF}" destId="{9650810E-582B-41BF-A3E1-277CC9FBB732}" srcOrd="1" destOrd="0" presId="urn:microsoft.com/office/officeart/2005/8/layout/hierarchy3"/>
    <dgm:cxn modelId="{F957103E-A547-413C-A969-5EC73A156D38}" type="presParOf" srcId="{723AD244-1E71-4C49-905A-55F109DD8E07}" destId="{A4D9785D-781E-4701-B92C-C7E9EB7E7BC8}" srcOrd="1" destOrd="0" presId="urn:microsoft.com/office/officeart/2005/8/layout/hierarchy3"/>
    <dgm:cxn modelId="{D3265F68-B085-4EBD-BDB0-5BA7D0A6AD88}" type="presParOf" srcId="{AEB53072-DD74-42DA-8736-F2656BA00AA8}" destId="{740F98AF-5DAA-4BA9-931B-ADCABD66540B}" srcOrd="3" destOrd="0" presId="urn:microsoft.com/office/officeart/2005/8/layout/hierarchy3"/>
    <dgm:cxn modelId="{7A650C14-6440-43E0-9018-C2083390F33F}" type="presParOf" srcId="{740F98AF-5DAA-4BA9-931B-ADCABD66540B}" destId="{2CBBDEE0-B17E-41F2-A2D1-F5A72ED45647}" srcOrd="0" destOrd="0" presId="urn:microsoft.com/office/officeart/2005/8/layout/hierarchy3"/>
    <dgm:cxn modelId="{2C88FC65-EC25-4193-83B7-B14C1D3845E2}" type="presParOf" srcId="{2CBBDEE0-B17E-41F2-A2D1-F5A72ED45647}" destId="{B62A62E3-52C6-4283-A3FF-33DC601F6B81}" srcOrd="0" destOrd="0" presId="urn:microsoft.com/office/officeart/2005/8/layout/hierarchy3"/>
    <dgm:cxn modelId="{1CF71183-4DD5-4986-B720-DB8E3C9AC10D}" type="presParOf" srcId="{2CBBDEE0-B17E-41F2-A2D1-F5A72ED45647}" destId="{77372A39-3735-49E1-B4C9-DF15DB6519C5}" srcOrd="1" destOrd="0" presId="urn:microsoft.com/office/officeart/2005/8/layout/hierarchy3"/>
    <dgm:cxn modelId="{E8E3570B-36AF-46D7-ABEC-39AB6FCFA849}" type="presParOf" srcId="{740F98AF-5DAA-4BA9-931B-ADCABD66540B}" destId="{821A2505-9EA2-4549-B96B-717C3D9026AF}"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4263CCC-CA2C-4F24-A871-957ACDF6A76A}"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MX"/>
        </a:p>
      </dgm:t>
    </dgm:pt>
    <dgm:pt modelId="{69B6E79F-3B9C-41B0-A42D-344F50A05798}">
      <dgm:prSet/>
      <dgm:spPr/>
      <dgm:t>
        <a:bodyPr/>
        <a:lstStyle/>
        <a:p>
          <a:pPr rtl="0"/>
          <a:r>
            <a:rPr lang="es-MX" dirty="0" smtClean="0"/>
            <a:t>El principio de legalidad o reserva de ley tributaria exige que todos los impuestos se establezcan en ley.</a:t>
          </a:r>
          <a:endParaRPr lang="es-MX" dirty="0"/>
        </a:p>
      </dgm:t>
    </dgm:pt>
    <dgm:pt modelId="{54BDFAAB-D224-4BC5-934C-929453162C2B}" type="parTrans" cxnId="{65D92C1A-96AA-4542-BEC5-14F474C2F39D}">
      <dgm:prSet/>
      <dgm:spPr/>
      <dgm:t>
        <a:bodyPr/>
        <a:lstStyle/>
        <a:p>
          <a:endParaRPr lang="es-MX"/>
        </a:p>
      </dgm:t>
    </dgm:pt>
    <dgm:pt modelId="{E7A24EE3-023A-45F9-99FB-4B36C46440D4}" type="sibTrans" cxnId="{65D92C1A-96AA-4542-BEC5-14F474C2F39D}">
      <dgm:prSet/>
      <dgm:spPr/>
      <dgm:t>
        <a:bodyPr/>
        <a:lstStyle/>
        <a:p>
          <a:endParaRPr lang="es-MX"/>
        </a:p>
      </dgm:t>
    </dgm:pt>
    <dgm:pt modelId="{32B198CB-E07F-4E49-85A8-24E0EF1BE07A}">
      <dgm:prSet/>
      <dgm:spPr/>
      <dgm:t>
        <a:bodyPr/>
        <a:lstStyle/>
        <a:p>
          <a:pPr rtl="0"/>
          <a:r>
            <a:rPr lang="es-MX" dirty="0" smtClean="0"/>
            <a:t>No basta con que la ley determine cuáles impuestos deben pagar los contribuyentes, sino que también es necesario que especifique claramente los elementos esenciales de cada impuesto.</a:t>
          </a:r>
          <a:endParaRPr lang="es-MX" dirty="0"/>
        </a:p>
      </dgm:t>
    </dgm:pt>
    <dgm:pt modelId="{0426A579-79BC-45D2-AAB4-AB2BFF5031F4}" type="parTrans" cxnId="{6CCB1355-9044-46C6-856F-AEBF27149B72}">
      <dgm:prSet/>
      <dgm:spPr/>
      <dgm:t>
        <a:bodyPr/>
        <a:lstStyle/>
        <a:p>
          <a:endParaRPr lang="es-MX"/>
        </a:p>
      </dgm:t>
    </dgm:pt>
    <dgm:pt modelId="{A68EF8C8-BC38-48B7-87D9-142F802E57A3}" type="sibTrans" cxnId="{6CCB1355-9044-46C6-856F-AEBF27149B72}">
      <dgm:prSet/>
      <dgm:spPr/>
      <dgm:t>
        <a:bodyPr/>
        <a:lstStyle/>
        <a:p>
          <a:endParaRPr lang="es-MX"/>
        </a:p>
      </dgm:t>
    </dgm:pt>
    <dgm:pt modelId="{82AB82EF-26BF-497B-8052-95F8B704AA77}" type="pres">
      <dgm:prSet presAssocID="{54263CCC-CA2C-4F24-A871-957ACDF6A76A}" presName="Name0" presStyleCnt="0">
        <dgm:presLayoutVars>
          <dgm:chPref val="3"/>
          <dgm:dir/>
          <dgm:animLvl val="lvl"/>
          <dgm:resizeHandles/>
        </dgm:presLayoutVars>
      </dgm:prSet>
      <dgm:spPr/>
    </dgm:pt>
    <dgm:pt modelId="{055911A6-CD63-44B4-8AF3-F5FA5DF7BA13}" type="pres">
      <dgm:prSet presAssocID="{69B6E79F-3B9C-41B0-A42D-344F50A05798}" presName="horFlow" presStyleCnt="0"/>
      <dgm:spPr/>
    </dgm:pt>
    <dgm:pt modelId="{79360705-E6D8-4811-8194-38C7CE17BCB6}" type="pres">
      <dgm:prSet presAssocID="{69B6E79F-3B9C-41B0-A42D-344F50A05798}" presName="bigChev" presStyleLbl="node1" presStyleIdx="0" presStyleCnt="1"/>
      <dgm:spPr/>
    </dgm:pt>
    <dgm:pt modelId="{82B74959-4636-4D26-A78C-8B1CA178D9D9}" type="pres">
      <dgm:prSet presAssocID="{0426A579-79BC-45D2-AAB4-AB2BFF5031F4}" presName="parTrans" presStyleCnt="0"/>
      <dgm:spPr/>
    </dgm:pt>
    <dgm:pt modelId="{C4F83F3F-28C2-4EB5-8250-E08085B1A43B}" type="pres">
      <dgm:prSet presAssocID="{32B198CB-E07F-4E49-85A8-24E0EF1BE07A}" presName="node" presStyleLbl="alignAccFollowNode1" presStyleIdx="0" presStyleCnt="1" custScaleY="125216">
        <dgm:presLayoutVars>
          <dgm:bulletEnabled val="1"/>
        </dgm:presLayoutVars>
      </dgm:prSet>
      <dgm:spPr/>
      <dgm:t>
        <a:bodyPr/>
        <a:lstStyle/>
        <a:p>
          <a:endParaRPr lang="es-MX"/>
        </a:p>
      </dgm:t>
    </dgm:pt>
  </dgm:ptLst>
  <dgm:cxnLst>
    <dgm:cxn modelId="{05470898-3F14-4A5C-A14B-AC727DF6A5D8}" type="presOf" srcId="{32B198CB-E07F-4E49-85A8-24E0EF1BE07A}" destId="{C4F83F3F-28C2-4EB5-8250-E08085B1A43B}" srcOrd="0" destOrd="0" presId="urn:microsoft.com/office/officeart/2005/8/layout/lProcess3"/>
    <dgm:cxn modelId="{65D92C1A-96AA-4542-BEC5-14F474C2F39D}" srcId="{54263CCC-CA2C-4F24-A871-957ACDF6A76A}" destId="{69B6E79F-3B9C-41B0-A42D-344F50A05798}" srcOrd="0" destOrd="0" parTransId="{54BDFAAB-D224-4BC5-934C-929453162C2B}" sibTransId="{E7A24EE3-023A-45F9-99FB-4B36C46440D4}"/>
    <dgm:cxn modelId="{1915E7CF-0263-4D2B-AABE-A76C0E8BF81F}" type="presOf" srcId="{54263CCC-CA2C-4F24-A871-957ACDF6A76A}" destId="{82AB82EF-26BF-497B-8052-95F8B704AA77}" srcOrd="0" destOrd="0" presId="urn:microsoft.com/office/officeart/2005/8/layout/lProcess3"/>
    <dgm:cxn modelId="{6C00C244-FAE6-40FC-B833-1D7A146459A7}" type="presOf" srcId="{69B6E79F-3B9C-41B0-A42D-344F50A05798}" destId="{79360705-E6D8-4811-8194-38C7CE17BCB6}" srcOrd="0" destOrd="0" presId="urn:microsoft.com/office/officeart/2005/8/layout/lProcess3"/>
    <dgm:cxn modelId="{6CCB1355-9044-46C6-856F-AEBF27149B72}" srcId="{69B6E79F-3B9C-41B0-A42D-344F50A05798}" destId="{32B198CB-E07F-4E49-85A8-24E0EF1BE07A}" srcOrd="0" destOrd="0" parTransId="{0426A579-79BC-45D2-AAB4-AB2BFF5031F4}" sibTransId="{A68EF8C8-BC38-48B7-87D9-142F802E57A3}"/>
    <dgm:cxn modelId="{5553EA70-651F-4AAB-8DE7-C26668B05667}" type="presParOf" srcId="{82AB82EF-26BF-497B-8052-95F8B704AA77}" destId="{055911A6-CD63-44B4-8AF3-F5FA5DF7BA13}" srcOrd="0" destOrd="0" presId="urn:microsoft.com/office/officeart/2005/8/layout/lProcess3"/>
    <dgm:cxn modelId="{F6828AF2-018A-455C-8597-CB7C9C585431}" type="presParOf" srcId="{055911A6-CD63-44B4-8AF3-F5FA5DF7BA13}" destId="{79360705-E6D8-4811-8194-38C7CE17BCB6}" srcOrd="0" destOrd="0" presId="urn:microsoft.com/office/officeart/2005/8/layout/lProcess3"/>
    <dgm:cxn modelId="{164C7D6A-ADAB-4804-8059-E5639A888E2D}" type="presParOf" srcId="{055911A6-CD63-44B4-8AF3-F5FA5DF7BA13}" destId="{82B74959-4636-4D26-A78C-8B1CA178D9D9}" srcOrd="1" destOrd="0" presId="urn:microsoft.com/office/officeart/2005/8/layout/lProcess3"/>
    <dgm:cxn modelId="{C58F42B6-E8A1-448C-9EFD-AE89D1372F48}" type="presParOf" srcId="{055911A6-CD63-44B4-8AF3-F5FA5DF7BA13}" destId="{C4F83F3F-28C2-4EB5-8250-E08085B1A43B}"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17C051-4BDC-4568-9299-834574348F0C}"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s-MX"/>
        </a:p>
      </dgm:t>
    </dgm:pt>
    <dgm:pt modelId="{53B67C89-D2D4-48B6-8887-C0340F63BF17}">
      <dgm:prSet/>
      <dgm:spPr/>
      <dgm:t>
        <a:bodyPr/>
        <a:lstStyle/>
        <a:p>
          <a:pPr rtl="0"/>
          <a:r>
            <a:rPr lang="es-MX" smtClean="0"/>
            <a:t>En concordancia con el principio de reserva de ley tributaria, el Código Fiscal de la Federación (CFF) señala  en su artículo 5: </a:t>
          </a:r>
          <a:endParaRPr lang="es-MX"/>
        </a:p>
      </dgm:t>
    </dgm:pt>
    <dgm:pt modelId="{17D9E6DA-FB47-4885-BDF5-C0AFBD4E2121}" type="parTrans" cxnId="{8014772A-2CCB-4EC4-A3C9-DFF6F29BC4A9}">
      <dgm:prSet/>
      <dgm:spPr/>
      <dgm:t>
        <a:bodyPr/>
        <a:lstStyle/>
        <a:p>
          <a:endParaRPr lang="es-MX"/>
        </a:p>
      </dgm:t>
    </dgm:pt>
    <dgm:pt modelId="{F9135E0E-549C-41EE-B84C-14E6090AD06A}" type="sibTrans" cxnId="{8014772A-2CCB-4EC4-A3C9-DFF6F29BC4A9}">
      <dgm:prSet/>
      <dgm:spPr/>
      <dgm:t>
        <a:bodyPr/>
        <a:lstStyle/>
        <a:p>
          <a:endParaRPr lang="es-MX"/>
        </a:p>
      </dgm:t>
    </dgm:pt>
    <dgm:pt modelId="{30006910-96D3-4877-8B60-3946BA067057}">
      <dgm:prSet/>
      <dgm:spPr/>
      <dgm:t>
        <a:bodyPr/>
        <a:lstStyle/>
        <a:p>
          <a:pPr rtl="0"/>
          <a:r>
            <a:rPr lang="es-MX" smtClean="0"/>
            <a:t>Las disposiciones fiscales que establezcan cargas a los particulares y las que señalan excepciones a las mismas, así como las que fijan las infracciones y sanciones, son de aplicación estricta. Se considera que establecen cargas a los particulares las normas que refieren al </a:t>
          </a:r>
          <a:r>
            <a:rPr lang="es-MX" b="1" smtClean="0"/>
            <a:t>sujeto, objeto, base, tasa o tarifa.</a:t>
          </a:r>
          <a:endParaRPr lang="es-MX"/>
        </a:p>
      </dgm:t>
    </dgm:pt>
    <dgm:pt modelId="{8BEB7E41-53CD-48CC-BA89-0ECEFC562401}" type="parTrans" cxnId="{1737C0A9-415F-4CC7-968C-23BA37181D52}">
      <dgm:prSet/>
      <dgm:spPr/>
      <dgm:t>
        <a:bodyPr/>
        <a:lstStyle/>
        <a:p>
          <a:endParaRPr lang="es-MX"/>
        </a:p>
      </dgm:t>
    </dgm:pt>
    <dgm:pt modelId="{82F22C2C-79C7-4798-98E6-B7DFFA6DBE64}" type="sibTrans" cxnId="{1737C0A9-415F-4CC7-968C-23BA37181D52}">
      <dgm:prSet/>
      <dgm:spPr/>
      <dgm:t>
        <a:bodyPr/>
        <a:lstStyle/>
        <a:p>
          <a:endParaRPr lang="es-MX"/>
        </a:p>
      </dgm:t>
    </dgm:pt>
    <dgm:pt modelId="{FA6E581A-E899-4CDC-B859-7D82FECDE2A6}" type="pres">
      <dgm:prSet presAssocID="{F917C051-4BDC-4568-9299-834574348F0C}" presName="Name0" presStyleCnt="0">
        <dgm:presLayoutVars>
          <dgm:dir/>
          <dgm:animLvl val="lvl"/>
          <dgm:resizeHandles val="exact"/>
        </dgm:presLayoutVars>
      </dgm:prSet>
      <dgm:spPr/>
    </dgm:pt>
    <dgm:pt modelId="{B887DB4B-F253-4BC2-BDC1-B0F33F21088A}" type="pres">
      <dgm:prSet presAssocID="{53B67C89-D2D4-48B6-8887-C0340F63BF17}" presName="linNode" presStyleCnt="0"/>
      <dgm:spPr/>
    </dgm:pt>
    <dgm:pt modelId="{688CD361-758B-4E3A-94DA-6BC0022D61BF}" type="pres">
      <dgm:prSet presAssocID="{53B67C89-D2D4-48B6-8887-C0340F63BF17}" presName="parentText" presStyleLbl="node1" presStyleIdx="0" presStyleCnt="1">
        <dgm:presLayoutVars>
          <dgm:chMax val="1"/>
          <dgm:bulletEnabled val="1"/>
        </dgm:presLayoutVars>
      </dgm:prSet>
      <dgm:spPr/>
    </dgm:pt>
    <dgm:pt modelId="{3B96C2A4-20B2-460D-80AB-6AE72509DAD4}" type="pres">
      <dgm:prSet presAssocID="{53B67C89-D2D4-48B6-8887-C0340F63BF17}" presName="descendantText" presStyleLbl="alignAccFollowNode1" presStyleIdx="0" presStyleCnt="1">
        <dgm:presLayoutVars>
          <dgm:bulletEnabled val="1"/>
        </dgm:presLayoutVars>
      </dgm:prSet>
      <dgm:spPr/>
    </dgm:pt>
  </dgm:ptLst>
  <dgm:cxnLst>
    <dgm:cxn modelId="{8014772A-2CCB-4EC4-A3C9-DFF6F29BC4A9}" srcId="{F917C051-4BDC-4568-9299-834574348F0C}" destId="{53B67C89-D2D4-48B6-8887-C0340F63BF17}" srcOrd="0" destOrd="0" parTransId="{17D9E6DA-FB47-4885-BDF5-C0AFBD4E2121}" sibTransId="{F9135E0E-549C-41EE-B84C-14E6090AD06A}"/>
    <dgm:cxn modelId="{91139B79-BF5E-4AE0-89D4-52A57924DB84}" type="presOf" srcId="{30006910-96D3-4877-8B60-3946BA067057}" destId="{3B96C2A4-20B2-460D-80AB-6AE72509DAD4}" srcOrd="0" destOrd="0" presId="urn:microsoft.com/office/officeart/2005/8/layout/vList5"/>
    <dgm:cxn modelId="{27A8529F-6F3E-421E-BB5B-8CECB32B5F0D}" type="presOf" srcId="{53B67C89-D2D4-48B6-8887-C0340F63BF17}" destId="{688CD361-758B-4E3A-94DA-6BC0022D61BF}" srcOrd="0" destOrd="0" presId="urn:microsoft.com/office/officeart/2005/8/layout/vList5"/>
    <dgm:cxn modelId="{CA5EB277-4272-4B43-BA68-422E1089972C}" type="presOf" srcId="{F917C051-4BDC-4568-9299-834574348F0C}" destId="{FA6E581A-E899-4CDC-B859-7D82FECDE2A6}" srcOrd="0" destOrd="0" presId="urn:microsoft.com/office/officeart/2005/8/layout/vList5"/>
    <dgm:cxn modelId="{1737C0A9-415F-4CC7-968C-23BA37181D52}" srcId="{53B67C89-D2D4-48B6-8887-C0340F63BF17}" destId="{30006910-96D3-4877-8B60-3946BA067057}" srcOrd="0" destOrd="0" parTransId="{8BEB7E41-53CD-48CC-BA89-0ECEFC562401}" sibTransId="{82F22C2C-79C7-4798-98E6-B7DFFA6DBE64}"/>
    <dgm:cxn modelId="{B3DED716-158C-4F8B-A49F-5636BE749581}" type="presParOf" srcId="{FA6E581A-E899-4CDC-B859-7D82FECDE2A6}" destId="{B887DB4B-F253-4BC2-BDC1-B0F33F21088A}" srcOrd="0" destOrd="0" presId="urn:microsoft.com/office/officeart/2005/8/layout/vList5"/>
    <dgm:cxn modelId="{5765861A-F6B7-4A2E-957E-2832596E4590}" type="presParOf" srcId="{B887DB4B-F253-4BC2-BDC1-B0F33F21088A}" destId="{688CD361-758B-4E3A-94DA-6BC0022D61BF}" srcOrd="0" destOrd="0" presId="urn:microsoft.com/office/officeart/2005/8/layout/vList5"/>
    <dgm:cxn modelId="{CB3AF9BB-5193-438B-A2F2-39B8927C9D4B}" type="presParOf" srcId="{B887DB4B-F253-4BC2-BDC1-B0F33F21088A}" destId="{3B96C2A4-20B2-460D-80AB-6AE72509DAD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2A4027E-D3EE-40FC-9B77-7479AC81776F}" type="doc">
      <dgm:prSet loTypeId="urn:microsoft.com/office/officeart/2008/layout/AlternatingPictureBlocks" loCatId="list" qsTypeId="urn:microsoft.com/office/officeart/2005/8/quickstyle/simple1" qsCatId="simple" csTypeId="urn:microsoft.com/office/officeart/2005/8/colors/colorful5" csCatId="colorful"/>
      <dgm:spPr/>
      <dgm:t>
        <a:bodyPr/>
        <a:lstStyle/>
        <a:p>
          <a:endParaRPr lang="es-MX"/>
        </a:p>
      </dgm:t>
    </dgm:pt>
    <dgm:pt modelId="{2084E21A-7B95-4086-A710-BBC5C58AA776}">
      <dgm:prSet/>
      <dgm:spPr/>
      <dgm:t>
        <a:bodyPr/>
        <a:lstStyle/>
        <a:p>
          <a:pPr rtl="0"/>
          <a:r>
            <a:rPr lang="es-MX" dirty="0" smtClean="0"/>
            <a:t>Estos elementos esenciales nos ayudan a entender quiénes son las personas que deben de pagar determinado impuesto, cuánto tienen que pagar, cuándo lo tienen que pagar, y por qué hecho o acto lo tienen que pagar.</a:t>
          </a:r>
          <a:endParaRPr lang="es-MX" dirty="0"/>
        </a:p>
      </dgm:t>
    </dgm:pt>
    <dgm:pt modelId="{21F307A8-0204-4EB2-9598-11938E5DC961}" type="parTrans" cxnId="{C26BA15B-DF11-49C6-AEBE-8F41AC92205D}">
      <dgm:prSet/>
      <dgm:spPr/>
      <dgm:t>
        <a:bodyPr/>
        <a:lstStyle/>
        <a:p>
          <a:endParaRPr lang="es-MX"/>
        </a:p>
      </dgm:t>
    </dgm:pt>
    <dgm:pt modelId="{9A24234E-4030-444C-9C47-E2BB5B53641C}" type="sibTrans" cxnId="{C26BA15B-DF11-49C6-AEBE-8F41AC92205D}">
      <dgm:prSet/>
      <dgm:spPr/>
      <dgm:t>
        <a:bodyPr/>
        <a:lstStyle/>
        <a:p>
          <a:endParaRPr lang="es-MX"/>
        </a:p>
      </dgm:t>
    </dgm:pt>
    <dgm:pt modelId="{F6406A65-5C1D-4945-95BD-D8F027ABB00C}">
      <dgm:prSet/>
      <dgm:spPr/>
      <dgm:t>
        <a:bodyPr/>
        <a:lstStyle/>
        <a:p>
          <a:pPr rtl="0"/>
          <a:r>
            <a:rPr lang="es-MX" smtClean="0"/>
            <a:t>El contribuyente debe conocer con suficiente precisión el alcance de sus obligaciones fiscales.</a:t>
          </a:r>
          <a:endParaRPr lang="es-MX"/>
        </a:p>
      </dgm:t>
    </dgm:pt>
    <dgm:pt modelId="{134B710B-B908-42FB-A4AF-242F06412083}" type="parTrans" cxnId="{65D9D996-EE51-4D25-9BA9-7D406F232052}">
      <dgm:prSet/>
      <dgm:spPr/>
      <dgm:t>
        <a:bodyPr/>
        <a:lstStyle/>
        <a:p>
          <a:endParaRPr lang="es-MX"/>
        </a:p>
      </dgm:t>
    </dgm:pt>
    <dgm:pt modelId="{080394EC-5DF9-4E71-939C-B1FEB2E632C3}" type="sibTrans" cxnId="{65D9D996-EE51-4D25-9BA9-7D406F232052}">
      <dgm:prSet/>
      <dgm:spPr/>
      <dgm:t>
        <a:bodyPr/>
        <a:lstStyle/>
        <a:p>
          <a:endParaRPr lang="es-MX"/>
        </a:p>
      </dgm:t>
    </dgm:pt>
    <dgm:pt modelId="{A3D3249A-3A13-416A-9805-06566E25867F}" type="pres">
      <dgm:prSet presAssocID="{E2A4027E-D3EE-40FC-9B77-7479AC81776F}" presName="linearFlow" presStyleCnt="0">
        <dgm:presLayoutVars>
          <dgm:dir/>
          <dgm:resizeHandles val="exact"/>
        </dgm:presLayoutVars>
      </dgm:prSet>
      <dgm:spPr/>
    </dgm:pt>
    <dgm:pt modelId="{CA5D7124-4FDB-440D-80A4-FCC94028683E}" type="pres">
      <dgm:prSet presAssocID="{2084E21A-7B95-4086-A710-BBC5C58AA776}" presName="comp" presStyleCnt="0"/>
      <dgm:spPr/>
    </dgm:pt>
    <dgm:pt modelId="{1B0991F9-76B2-4A1C-A284-6BED0B61BA3E}" type="pres">
      <dgm:prSet presAssocID="{2084E21A-7B95-4086-A710-BBC5C58AA776}" presName="rect2" presStyleLbl="node1" presStyleIdx="0" presStyleCnt="2">
        <dgm:presLayoutVars>
          <dgm:bulletEnabled val="1"/>
        </dgm:presLayoutVars>
      </dgm:prSet>
      <dgm:spPr/>
    </dgm:pt>
    <dgm:pt modelId="{EDE906E0-D86F-437A-B52F-85C4183A4384}" type="pres">
      <dgm:prSet presAssocID="{2084E21A-7B95-4086-A710-BBC5C58AA776}" presName="rect1" presStyleLbl="lnNode1" presStyleIdx="0" presStyleCnt="2"/>
      <dgm:spPr/>
    </dgm:pt>
    <dgm:pt modelId="{23E37883-5856-405C-BF17-F65BC7C08FB9}" type="pres">
      <dgm:prSet presAssocID="{9A24234E-4030-444C-9C47-E2BB5B53641C}" presName="sibTrans" presStyleCnt="0"/>
      <dgm:spPr/>
    </dgm:pt>
    <dgm:pt modelId="{22EDDDA0-FC1A-4979-BFD9-EDEA65C4BFB1}" type="pres">
      <dgm:prSet presAssocID="{F6406A65-5C1D-4945-95BD-D8F027ABB00C}" presName="comp" presStyleCnt="0"/>
      <dgm:spPr/>
    </dgm:pt>
    <dgm:pt modelId="{C38D86AF-AA3C-47CE-8E50-599CCE2EE359}" type="pres">
      <dgm:prSet presAssocID="{F6406A65-5C1D-4945-95BD-D8F027ABB00C}" presName="rect2" presStyleLbl="node1" presStyleIdx="1" presStyleCnt="2">
        <dgm:presLayoutVars>
          <dgm:bulletEnabled val="1"/>
        </dgm:presLayoutVars>
      </dgm:prSet>
      <dgm:spPr/>
    </dgm:pt>
    <dgm:pt modelId="{50E696F8-C665-4E7E-BB4F-BC9B7F66F8FB}" type="pres">
      <dgm:prSet presAssocID="{F6406A65-5C1D-4945-95BD-D8F027ABB00C}" presName="rect1" presStyleLbl="lnNode1" presStyleIdx="1" presStyleCnt="2"/>
      <dgm:spPr/>
    </dgm:pt>
  </dgm:ptLst>
  <dgm:cxnLst>
    <dgm:cxn modelId="{8DE0E1A8-AD28-44C2-B2DF-ADC5A81CBFDE}" type="presOf" srcId="{E2A4027E-D3EE-40FC-9B77-7479AC81776F}" destId="{A3D3249A-3A13-416A-9805-06566E25867F}" srcOrd="0" destOrd="0" presId="urn:microsoft.com/office/officeart/2008/layout/AlternatingPictureBlocks"/>
    <dgm:cxn modelId="{C26BA15B-DF11-49C6-AEBE-8F41AC92205D}" srcId="{E2A4027E-D3EE-40FC-9B77-7479AC81776F}" destId="{2084E21A-7B95-4086-A710-BBC5C58AA776}" srcOrd="0" destOrd="0" parTransId="{21F307A8-0204-4EB2-9598-11938E5DC961}" sibTransId="{9A24234E-4030-444C-9C47-E2BB5B53641C}"/>
    <dgm:cxn modelId="{65D9D996-EE51-4D25-9BA9-7D406F232052}" srcId="{E2A4027E-D3EE-40FC-9B77-7479AC81776F}" destId="{F6406A65-5C1D-4945-95BD-D8F027ABB00C}" srcOrd="1" destOrd="0" parTransId="{134B710B-B908-42FB-A4AF-242F06412083}" sibTransId="{080394EC-5DF9-4E71-939C-B1FEB2E632C3}"/>
    <dgm:cxn modelId="{4EE47FB2-A14B-446C-9768-B8EB4D37F501}" type="presOf" srcId="{2084E21A-7B95-4086-A710-BBC5C58AA776}" destId="{1B0991F9-76B2-4A1C-A284-6BED0B61BA3E}" srcOrd="0" destOrd="0" presId="urn:microsoft.com/office/officeart/2008/layout/AlternatingPictureBlocks"/>
    <dgm:cxn modelId="{84456E3D-2FCE-4B26-AA62-70C92A337585}" type="presOf" srcId="{F6406A65-5C1D-4945-95BD-D8F027ABB00C}" destId="{C38D86AF-AA3C-47CE-8E50-599CCE2EE359}" srcOrd="0" destOrd="0" presId="urn:microsoft.com/office/officeart/2008/layout/AlternatingPictureBlocks"/>
    <dgm:cxn modelId="{3B8FB103-AC15-40D6-BB32-9C7884A7DC71}" type="presParOf" srcId="{A3D3249A-3A13-416A-9805-06566E25867F}" destId="{CA5D7124-4FDB-440D-80A4-FCC94028683E}" srcOrd="0" destOrd="0" presId="urn:microsoft.com/office/officeart/2008/layout/AlternatingPictureBlocks"/>
    <dgm:cxn modelId="{41A6B1DE-7480-4288-95D4-9932BFE3C76F}" type="presParOf" srcId="{CA5D7124-4FDB-440D-80A4-FCC94028683E}" destId="{1B0991F9-76B2-4A1C-A284-6BED0B61BA3E}" srcOrd="0" destOrd="0" presId="urn:microsoft.com/office/officeart/2008/layout/AlternatingPictureBlocks"/>
    <dgm:cxn modelId="{5F21E446-8242-4C3F-ADAE-495E9ECA5598}" type="presParOf" srcId="{CA5D7124-4FDB-440D-80A4-FCC94028683E}" destId="{EDE906E0-D86F-437A-B52F-85C4183A4384}" srcOrd="1" destOrd="0" presId="urn:microsoft.com/office/officeart/2008/layout/AlternatingPictureBlocks"/>
    <dgm:cxn modelId="{9DDF188F-DAC7-4DBE-BD61-3D2A01D7CC9D}" type="presParOf" srcId="{A3D3249A-3A13-416A-9805-06566E25867F}" destId="{23E37883-5856-405C-BF17-F65BC7C08FB9}" srcOrd="1" destOrd="0" presId="urn:microsoft.com/office/officeart/2008/layout/AlternatingPictureBlocks"/>
    <dgm:cxn modelId="{38391E17-CDD3-4134-91A7-F6FAFC3805F4}" type="presParOf" srcId="{A3D3249A-3A13-416A-9805-06566E25867F}" destId="{22EDDDA0-FC1A-4979-BFD9-EDEA65C4BFB1}" srcOrd="2" destOrd="0" presId="urn:microsoft.com/office/officeart/2008/layout/AlternatingPictureBlocks"/>
    <dgm:cxn modelId="{8C1C82C2-F9C6-4B3B-A90A-4028FEB53C12}" type="presParOf" srcId="{22EDDDA0-FC1A-4979-BFD9-EDEA65C4BFB1}" destId="{C38D86AF-AA3C-47CE-8E50-599CCE2EE359}" srcOrd="0" destOrd="0" presId="urn:microsoft.com/office/officeart/2008/layout/AlternatingPictureBlocks"/>
    <dgm:cxn modelId="{A927503D-AF73-425B-97FC-50944029A75D}" type="presParOf" srcId="{22EDDDA0-FC1A-4979-BFD9-EDEA65C4BFB1}" destId="{50E696F8-C665-4E7E-BB4F-BC9B7F66F8FB}"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8547983-DC64-4938-9D3B-74877355DEF5}" type="doc">
      <dgm:prSet loTypeId="urn:microsoft.com/office/officeart/2005/8/layout/process4" loCatId="list" qsTypeId="urn:microsoft.com/office/officeart/2005/8/quickstyle/simple1" qsCatId="simple" csTypeId="urn:microsoft.com/office/officeart/2005/8/colors/colorful5" csCatId="colorful"/>
      <dgm:spPr/>
      <dgm:t>
        <a:bodyPr/>
        <a:lstStyle/>
        <a:p>
          <a:endParaRPr lang="es-MX"/>
        </a:p>
      </dgm:t>
    </dgm:pt>
    <dgm:pt modelId="{66ADD67E-7050-4837-A13B-AD87A89E4669}">
      <dgm:prSet/>
      <dgm:spPr/>
      <dgm:t>
        <a:bodyPr/>
        <a:lstStyle/>
        <a:p>
          <a:pPr rtl="0"/>
          <a:r>
            <a:rPr lang="es-MX" smtClean="0"/>
            <a:t>Quiénes se encuentran sujetos al pago Cuál es el objeto de gravamen Sobre qué base se determinará el impuesto La tasa aplicable o la tarifa, según sea el caso </a:t>
          </a:r>
          <a:endParaRPr lang="es-MX"/>
        </a:p>
      </dgm:t>
    </dgm:pt>
    <dgm:pt modelId="{E777DAC9-95E9-4FAD-BCE7-2A23D6A4F709}" type="parTrans" cxnId="{F034AE5E-FE07-4759-B6D7-748FD46E2EF1}">
      <dgm:prSet/>
      <dgm:spPr/>
      <dgm:t>
        <a:bodyPr/>
        <a:lstStyle/>
        <a:p>
          <a:endParaRPr lang="es-MX"/>
        </a:p>
      </dgm:t>
    </dgm:pt>
    <dgm:pt modelId="{9490F0C0-D5A1-4093-B75A-2F9FE21C8F2C}" type="sibTrans" cxnId="{F034AE5E-FE07-4759-B6D7-748FD46E2EF1}">
      <dgm:prSet/>
      <dgm:spPr/>
      <dgm:t>
        <a:bodyPr/>
        <a:lstStyle/>
        <a:p>
          <a:endParaRPr lang="es-MX"/>
        </a:p>
      </dgm:t>
    </dgm:pt>
    <dgm:pt modelId="{7B76B735-54A2-4C86-92A9-B101A8664DD8}">
      <dgm:prSet/>
      <dgm:spPr/>
      <dgm:t>
        <a:bodyPr/>
        <a:lstStyle/>
        <a:p>
          <a:pPr rtl="0"/>
          <a:r>
            <a:rPr lang="es-MX" smtClean="0"/>
            <a:t>El establecimiento de todos estos elementos es indispensable. De faltar alguno, se vulnera el principio de reserva de ley tributaria, y por tanto, se estaría ante un caso de una norma jurídica inconstitucional.</a:t>
          </a:r>
          <a:endParaRPr lang="es-MX"/>
        </a:p>
      </dgm:t>
    </dgm:pt>
    <dgm:pt modelId="{38738F22-E558-460A-843E-0AB5CAE4EA85}" type="parTrans" cxnId="{8DF4D8CC-6C4F-454B-913B-15196BC937AA}">
      <dgm:prSet/>
      <dgm:spPr/>
      <dgm:t>
        <a:bodyPr/>
        <a:lstStyle/>
        <a:p>
          <a:endParaRPr lang="es-MX"/>
        </a:p>
      </dgm:t>
    </dgm:pt>
    <dgm:pt modelId="{ECDF665C-77AE-48DD-846E-F4E6360E8A3A}" type="sibTrans" cxnId="{8DF4D8CC-6C4F-454B-913B-15196BC937AA}">
      <dgm:prSet/>
      <dgm:spPr/>
      <dgm:t>
        <a:bodyPr/>
        <a:lstStyle/>
        <a:p>
          <a:endParaRPr lang="es-MX"/>
        </a:p>
      </dgm:t>
    </dgm:pt>
    <dgm:pt modelId="{0FA649F7-0E23-4AFB-8B4B-0073623FB3AD}" type="pres">
      <dgm:prSet presAssocID="{58547983-DC64-4938-9D3B-74877355DEF5}" presName="Name0" presStyleCnt="0">
        <dgm:presLayoutVars>
          <dgm:dir/>
          <dgm:animLvl val="lvl"/>
          <dgm:resizeHandles val="exact"/>
        </dgm:presLayoutVars>
      </dgm:prSet>
      <dgm:spPr/>
    </dgm:pt>
    <dgm:pt modelId="{8EE4A244-9878-476B-9D87-B57D894F27D7}" type="pres">
      <dgm:prSet presAssocID="{7B76B735-54A2-4C86-92A9-B101A8664DD8}" presName="boxAndChildren" presStyleCnt="0"/>
      <dgm:spPr/>
    </dgm:pt>
    <dgm:pt modelId="{7987574F-88AA-42CB-9ABB-E41E3475E328}" type="pres">
      <dgm:prSet presAssocID="{7B76B735-54A2-4C86-92A9-B101A8664DD8}" presName="parentTextBox" presStyleLbl="node1" presStyleIdx="0" presStyleCnt="2"/>
      <dgm:spPr/>
    </dgm:pt>
    <dgm:pt modelId="{036B5E76-1875-499B-ACFB-86BBABDA75DE}" type="pres">
      <dgm:prSet presAssocID="{9490F0C0-D5A1-4093-B75A-2F9FE21C8F2C}" presName="sp" presStyleCnt="0"/>
      <dgm:spPr/>
    </dgm:pt>
    <dgm:pt modelId="{3FBADBB0-17BF-4429-930B-6D0465B73263}" type="pres">
      <dgm:prSet presAssocID="{66ADD67E-7050-4837-A13B-AD87A89E4669}" presName="arrowAndChildren" presStyleCnt="0"/>
      <dgm:spPr/>
    </dgm:pt>
    <dgm:pt modelId="{7C8A7DDF-70B5-4E91-995C-61A227C2D43B}" type="pres">
      <dgm:prSet presAssocID="{66ADD67E-7050-4837-A13B-AD87A89E4669}" presName="parentTextArrow" presStyleLbl="node1" presStyleIdx="1" presStyleCnt="2"/>
      <dgm:spPr/>
    </dgm:pt>
  </dgm:ptLst>
  <dgm:cxnLst>
    <dgm:cxn modelId="{13A4B1F2-73F7-4E14-AD7F-57EC9D909A46}" type="presOf" srcId="{7B76B735-54A2-4C86-92A9-B101A8664DD8}" destId="{7987574F-88AA-42CB-9ABB-E41E3475E328}" srcOrd="0" destOrd="0" presId="urn:microsoft.com/office/officeart/2005/8/layout/process4"/>
    <dgm:cxn modelId="{8DF4D8CC-6C4F-454B-913B-15196BC937AA}" srcId="{58547983-DC64-4938-9D3B-74877355DEF5}" destId="{7B76B735-54A2-4C86-92A9-B101A8664DD8}" srcOrd="1" destOrd="0" parTransId="{38738F22-E558-460A-843E-0AB5CAE4EA85}" sibTransId="{ECDF665C-77AE-48DD-846E-F4E6360E8A3A}"/>
    <dgm:cxn modelId="{FC26B39A-CF60-41EB-A769-E46633E51BE5}" type="presOf" srcId="{66ADD67E-7050-4837-A13B-AD87A89E4669}" destId="{7C8A7DDF-70B5-4E91-995C-61A227C2D43B}" srcOrd="0" destOrd="0" presId="urn:microsoft.com/office/officeart/2005/8/layout/process4"/>
    <dgm:cxn modelId="{F034AE5E-FE07-4759-B6D7-748FD46E2EF1}" srcId="{58547983-DC64-4938-9D3B-74877355DEF5}" destId="{66ADD67E-7050-4837-A13B-AD87A89E4669}" srcOrd="0" destOrd="0" parTransId="{E777DAC9-95E9-4FAD-BCE7-2A23D6A4F709}" sibTransId="{9490F0C0-D5A1-4093-B75A-2F9FE21C8F2C}"/>
    <dgm:cxn modelId="{F1F7C315-93F3-4D6C-B872-614449FB59A3}" type="presOf" srcId="{58547983-DC64-4938-9D3B-74877355DEF5}" destId="{0FA649F7-0E23-4AFB-8B4B-0073623FB3AD}" srcOrd="0" destOrd="0" presId="urn:microsoft.com/office/officeart/2005/8/layout/process4"/>
    <dgm:cxn modelId="{6E8BC8CE-839A-4F4A-A504-789A720C59AB}" type="presParOf" srcId="{0FA649F7-0E23-4AFB-8B4B-0073623FB3AD}" destId="{8EE4A244-9878-476B-9D87-B57D894F27D7}" srcOrd="0" destOrd="0" presId="urn:microsoft.com/office/officeart/2005/8/layout/process4"/>
    <dgm:cxn modelId="{76985A1E-3368-48DB-816D-6E77865AF6A9}" type="presParOf" srcId="{8EE4A244-9878-476B-9D87-B57D894F27D7}" destId="{7987574F-88AA-42CB-9ABB-E41E3475E328}" srcOrd="0" destOrd="0" presId="urn:microsoft.com/office/officeart/2005/8/layout/process4"/>
    <dgm:cxn modelId="{C3DE858E-76FA-4C5A-AFDC-28BB935EAA0A}" type="presParOf" srcId="{0FA649F7-0E23-4AFB-8B4B-0073623FB3AD}" destId="{036B5E76-1875-499B-ACFB-86BBABDA75DE}" srcOrd="1" destOrd="0" presId="urn:microsoft.com/office/officeart/2005/8/layout/process4"/>
    <dgm:cxn modelId="{61D65058-CD06-4CB2-B2CF-43189C4E9E62}" type="presParOf" srcId="{0FA649F7-0E23-4AFB-8B4B-0073623FB3AD}" destId="{3FBADBB0-17BF-4429-930B-6D0465B73263}" srcOrd="2" destOrd="0" presId="urn:microsoft.com/office/officeart/2005/8/layout/process4"/>
    <dgm:cxn modelId="{0A4BE3F3-BC0B-4391-94E8-ACA8244AF5E7}" type="presParOf" srcId="{3FBADBB0-17BF-4429-930B-6D0465B73263}" destId="{7C8A7DDF-70B5-4E91-995C-61A227C2D43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CA1-D45E-4514-B165-BB493CEEB610}">
      <dsp:nvSpPr>
        <dsp:cNvPr id="0" name=""/>
        <dsp:cNvSpPr/>
      </dsp:nvSpPr>
      <dsp:spPr>
        <a:xfrm>
          <a:off x="0" y="34021"/>
          <a:ext cx="9601196" cy="1235520"/>
        </a:xfrm>
        <a:prstGeom prst="roundRect">
          <a:avLst/>
        </a:prstGeom>
        <a:solidFill>
          <a:schemeClr val="accent6">
            <a:tint val="70000"/>
            <a:lumMod val="104000"/>
          </a:schemeClr>
        </a:solidFill>
        <a:ln w="9525" cap="rnd" cmpd="sng" algn="ctr">
          <a:solidFill>
            <a:schemeClr val="accent6">
              <a:shade val="9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60960" tIns="60960" rIns="60960" bIns="6096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1600" kern="1200" dirty="0" smtClean="0"/>
            <a:t>La  U. A. de Teoría general de la Tributación, está diseñada en la modalidad de taller (aprender haciendo), dividido en siete tareas: La tarea tres integra los elementos de la relación tributaria, sobre la cual se realiza el presente Material Didáctico.</a:t>
          </a:r>
        </a:p>
        <a:p>
          <a:pPr lvl="0" algn="l" defTabSz="755650" rtl="0">
            <a:lnSpc>
              <a:spcPct val="90000"/>
            </a:lnSpc>
            <a:spcBef>
              <a:spcPct val="0"/>
            </a:spcBef>
            <a:spcAft>
              <a:spcPct val="35000"/>
            </a:spcAft>
          </a:pPr>
          <a:endParaRPr lang="es-MX" sz="1600" kern="1200" dirty="0"/>
        </a:p>
      </dsp:txBody>
      <dsp:txXfrm>
        <a:off x="60313" y="94334"/>
        <a:ext cx="9480570" cy="1114894"/>
      </dsp:txXfrm>
    </dsp:sp>
    <dsp:sp modelId="{ED8D3B0D-E211-45B4-AC5E-5F15E99D0306}">
      <dsp:nvSpPr>
        <dsp:cNvPr id="0" name=""/>
        <dsp:cNvSpPr/>
      </dsp:nvSpPr>
      <dsp:spPr>
        <a:xfrm>
          <a:off x="0" y="1315621"/>
          <a:ext cx="9601196" cy="1235520"/>
        </a:xfrm>
        <a:prstGeom prst="roundRect">
          <a:avLst/>
        </a:prstGeom>
        <a:solidFill>
          <a:schemeClr val="accent5">
            <a:tint val="70000"/>
            <a:lumMod val="104000"/>
          </a:schemeClr>
        </a:solidFill>
        <a:ln w="9525" cap="rnd" cmpd="sng" algn="ctr">
          <a:solidFill>
            <a:schemeClr val="accent5">
              <a:shade val="90000"/>
            </a:schemeClr>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Los elementos de  la relación tributaria de acuerdo al programa de estudios de la  </a:t>
          </a:r>
          <a:r>
            <a:rPr lang="es-MX" sz="1600" kern="1200" dirty="0" err="1" smtClean="0"/>
            <a:t>U.A</a:t>
          </a:r>
          <a:r>
            <a:rPr lang="es-MX" sz="1600" kern="1200" dirty="0" smtClean="0"/>
            <a:t>. son: sujeto, objeto, base, tasa y tarifa, se analizará con detalle cada uno de ellos.</a:t>
          </a:r>
          <a:endParaRPr lang="es-MX" sz="1600" kern="1200" dirty="0"/>
        </a:p>
      </dsp:txBody>
      <dsp:txXfrm>
        <a:off x="60313" y="1375934"/>
        <a:ext cx="9480570" cy="1114894"/>
      </dsp:txXfrm>
    </dsp:sp>
    <dsp:sp modelId="{B7118CA4-B8DF-462C-BC9C-B324824CFA71}">
      <dsp:nvSpPr>
        <dsp:cNvPr id="0" name=""/>
        <dsp:cNvSpPr/>
      </dsp:nvSpPr>
      <dsp:spPr>
        <a:xfrm>
          <a:off x="0" y="2597222"/>
          <a:ext cx="9601196" cy="1235520"/>
        </a:xfrm>
        <a:prstGeom prst="roundRect">
          <a:avLst/>
        </a:prstGeom>
        <a:solidFill>
          <a:schemeClr val="accent2">
            <a:tint val="70000"/>
            <a:lumMod val="104000"/>
          </a:schemeClr>
        </a:solidFill>
        <a:ln w="9525" cap="rnd" cmpd="sng" algn="ctr">
          <a:solidFill>
            <a:schemeClr val="accent2">
              <a:shade val="90000"/>
            </a:schemeClr>
          </a:solidFill>
          <a:prstDash val="solid"/>
        </a:ln>
        <a:effectLst/>
      </dsp:spPr>
      <dsp:style>
        <a:lnRef idx="1">
          <a:schemeClr val="accent2"/>
        </a:lnRef>
        <a:fillRef idx="2">
          <a:schemeClr val="accent2"/>
        </a:fillRef>
        <a:effectRef idx="1">
          <a:schemeClr val="accent2"/>
        </a:effectRef>
        <a:fontRef idx="minor">
          <a:schemeClr val="dk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t>Se </a:t>
          </a:r>
          <a:r>
            <a:rPr lang="es-MX" sz="1600" kern="1200" dirty="0"/>
            <a:t>pretende fomentar en el alumno el análisis e interpretación de </a:t>
          </a:r>
          <a:r>
            <a:rPr lang="es-MX" sz="1600" kern="1200" dirty="0" smtClean="0"/>
            <a:t>los elementos que integran la relación jurídico-tributaria  a través de la práctica de las actitudes, habilidades y valores, no solo en el ámbito personal sino en el profesional, ya que son fundamentales para que pueda lograr un desarrollo humano integral.</a:t>
          </a:r>
          <a:endParaRPr lang="es-MX" sz="1600" kern="1200" dirty="0"/>
        </a:p>
      </dsp:txBody>
      <dsp:txXfrm>
        <a:off x="60313" y="2657535"/>
        <a:ext cx="9480570" cy="111489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BCE1EF-139F-4AD6-BFA2-8B26A553B732}">
      <dsp:nvSpPr>
        <dsp:cNvPr id="0" name=""/>
        <dsp:cNvSpPr/>
      </dsp:nvSpPr>
      <dsp:spPr>
        <a:xfrm>
          <a:off x="14927" y="399141"/>
          <a:ext cx="2867160" cy="4662178"/>
        </a:xfrm>
        <a:prstGeom prst="roundRect">
          <a:avLst>
            <a:gd name="adj" fmla="val 10000"/>
          </a:avLst>
        </a:prstGeom>
        <a:solidFill>
          <a:schemeClr val="accent2">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Como se advierte, la tesis señala otro elemento esencial además de los establecidos por el </a:t>
          </a:r>
          <a:r>
            <a:rPr lang="es-MX" sz="2000" b="1" kern="1200" dirty="0" err="1" smtClean="0">
              <a:solidFill>
                <a:schemeClr val="tx1"/>
              </a:solidFill>
            </a:rPr>
            <a:t>CFF</a:t>
          </a:r>
          <a:r>
            <a:rPr lang="es-MX" sz="2000" b="1" kern="1200" dirty="0" smtClean="0">
              <a:solidFill>
                <a:schemeClr val="tx1"/>
              </a:solidFill>
            </a:rPr>
            <a:t>: la época de pago. </a:t>
          </a:r>
          <a:endParaRPr lang="es-MX" sz="2000" b="1" kern="1200" dirty="0">
            <a:solidFill>
              <a:schemeClr val="tx1"/>
            </a:solidFill>
          </a:endParaRPr>
        </a:p>
      </dsp:txBody>
      <dsp:txXfrm>
        <a:off x="98903" y="483117"/>
        <a:ext cx="2699208" cy="4494226"/>
      </dsp:txXfrm>
    </dsp:sp>
    <dsp:sp modelId="{B952D3FF-4234-4E60-993B-2E6E916047CE}">
      <dsp:nvSpPr>
        <dsp:cNvPr id="0" name=""/>
        <dsp:cNvSpPr/>
      </dsp:nvSpPr>
      <dsp:spPr>
        <a:xfrm>
          <a:off x="3168803" y="2374702"/>
          <a:ext cx="607837" cy="711055"/>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a:off x="3168803" y="2516913"/>
        <a:ext cx="425486" cy="426633"/>
      </dsp:txXfrm>
    </dsp:sp>
    <dsp:sp modelId="{00ACD91A-5304-47C1-9AE6-F4F1F5475657}">
      <dsp:nvSpPr>
        <dsp:cNvPr id="0" name=""/>
        <dsp:cNvSpPr/>
      </dsp:nvSpPr>
      <dsp:spPr>
        <a:xfrm>
          <a:off x="4028951" y="-377850"/>
          <a:ext cx="2867160" cy="6216161"/>
        </a:xfrm>
        <a:prstGeom prst="roundRect">
          <a:avLst>
            <a:gd name="adj" fmla="val 10000"/>
          </a:avLst>
        </a:prstGeom>
        <a:solidFill>
          <a:schemeClr val="accent2">
            <a:alpha val="90000"/>
            <a:hueOff val="0"/>
            <a:satOff val="0"/>
            <a:lumOff val="0"/>
            <a:alphaOff val="-2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Algunos doctrinarios adjuntan también el tercero auxiliar ya que las instituciones son indispensable en la captación y administración del  tributo</a:t>
          </a:r>
          <a:endParaRPr lang="es-MX" sz="2000" b="1" kern="1200" dirty="0">
            <a:solidFill>
              <a:schemeClr val="tx1"/>
            </a:solidFill>
          </a:endParaRPr>
        </a:p>
      </dsp:txBody>
      <dsp:txXfrm>
        <a:off x="4112927" y="-293874"/>
        <a:ext cx="2699208" cy="6048209"/>
      </dsp:txXfrm>
    </dsp:sp>
    <dsp:sp modelId="{E7095A7D-8BDA-4D4F-BF95-09246F77B835}">
      <dsp:nvSpPr>
        <dsp:cNvPr id="0" name=""/>
        <dsp:cNvSpPr/>
      </dsp:nvSpPr>
      <dsp:spPr>
        <a:xfrm>
          <a:off x="7182827" y="2374702"/>
          <a:ext cx="607837" cy="711055"/>
        </a:xfrm>
        <a:prstGeom prst="rightArrow">
          <a:avLst>
            <a:gd name="adj1" fmla="val 60000"/>
            <a:gd name="adj2" fmla="val 50000"/>
          </a:avLst>
        </a:prstGeom>
        <a:solidFill>
          <a:schemeClr val="accent2">
            <a:shade val="90000"/>
            <a:hueOff val="-739209"/>
            <a:satOff val="-19094"/>
            <a:lumOff val="3790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33500">
            <a:lnSpc>
              <a:spcPct val="90000"/>
            </a:lnSpc>
            <a:spcBef>
              <a:spcPct val="0"/>
            </a:spcBef>
            <a:spcAft>
              <a:spcPct val="35000"/>
            </a:spcAft>
          </a:pPr>
          <a:endParaRPr lang="es-MX" sz="3000" kern="1200"/>
        </a:p>
      </dsp:txBody>
      <dsp:txXfrm>
        <a:off x="7182827" y="2516913"/>
        <a:ext cx="425486" cy="426633"/>
      </dsp:txXfrm>
    </dsp:sp>
    <dsp:sp modelId="{8F9C06C8-7C4B-4A38-9D07-0606B8E68D23}">
      <dsp:nvSpPr>
        <dsp:cNvPr id="0" name=""/>
        <dsp:cNvSpPr/>
      </dsp:nvSpPr>
      <dsp:spPr>
        <a:xfrm>
          <a:off x="8042975" y="478430"/>
          <a:ext cx="2867160" cy="4503599"/>
        </a:xfrm>
        <a:prstGeom prst="roundRect">
          <a:avLst>
            <a:gd name="adj" fmla="val 10000"/>
          </a:avLst>
        </a:prstGeom>
        <a:solidFill>
          <a:schemeClr val="accent2">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b="1" kern="1200" dirty="0" smtClean="0">
              <a:solidFill>
                <a:schemeClr val="tx1"/>
              </a:solidFill>
            </a:rPr>
            <a:t>Entonces, podemos concluir que los elementos esenciales de los impuestos son: sujeto, objeto, base, tasa, época de pago y tercero auxiliar</a:t>
          </a:r>
          <a:endParaRPr lang="es-MX" sz="2000" b="1" kern="1200" dirty="0">
            <a:solidFill>
              <a:schemeClr val="tx1"/>
            </a:solidFill>
          </a:endParaRPr>
        </a:p>
      </dsp:txBody>
      <dsp:txXfrm>
        <a:off x="8126951" y="562406"/>
        <a:ext cx="2699208" cy="433564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9FD40-EE87-4B45-86C0-4E20CB8B06D5}">
      <dsp:nvSpPr>
        <dsp:cNvPr id="0" name=""/>
        <dsp:cNvSpPr/>
      </dsp:nvSpPr>
      <dsp:spPr>
        <a:xfrm>
          <a:off x="782675" y="0"/>
          <a:ext cx="8870316" cy="374819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8A047A-B277-4E2F-9552-6EC254A2CB35}">
      <dsp:nvSpPr>
        <dsp:cNvPr id="0" name=""/>
        <dsp:cNvSpPr/>
      </dsp:nvSpPr>
      <dsp:spPr>
        <a:xfrm>
          <a:off x="2413"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smtClean="0"/>
            <a:t>Sujetos</a:t>
          </a:r>
          <a:endParaRPr lang="es-MX" sz="2700" kern="1200"/>
        </a:p>
      </dsp:txBody>
      <dsp:txXfrm>
        <a:off x="75602" y="1197648"/>
        <a:ext cx="1486893" cy="1352901"/>
      </dsp:txXfrm>
    </dsp:sp>
    <dsp:sp modelId="{1CBAD9F8-0177-41B3-B437-99FA26D04618}">
      <dsp:nvSpPr>
        <dsp:cNvPr id="0" name=""/>
        <dsp:cNvSpPr/>
      </dsp:nvSpPr>
      <dsp:spPr>
        <a:xfrm>
          <a:off x="1761927"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smtClean="0"/>
            <a:t>Objeto</a:t>
          </a:r>
          <a:endParaRPr lang="es-MX" sz="2700" kern="1200"/>
        </a:p>
      </dsp:txBody>
      <dsp:txXfrm>
        <a:off x="1835116" y="1197648"/>
        <a:ext cx="1486893" cy="1352901"/>
      </dsp:txXfrm>
    </dsp:sp>
    <dsp:sp modelId="{C6216661-B9C1-4E1B-A883-4E43BE226253}">
      <dsp:nvSpPr>
        <dsp:cNvPr id="0" name=""/>
        <dsp:cNvSpPr/>
      </dsp:nvSpPr>
      <dsp:spPr>
        <a:xfrm>
          <a:off x="3521440"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dirty="0" smtClean="0"/>
            <a:t>base</a:t>
          </a:r>
          <a:endParaRPr lang="es-MX" sz="2700" kern="1200" dirty="0"/>
        </a:p>
      </dsp:txBody>
      <dsp:txXfrm>
        <a:off x="3594629" y="1197648"/>
        <a:ext cx="1486893" cy="1352901"/>
      </dsp:txXfrm>
    </dsp:sp>
    <dsp:sp modelId="{494C4816-2AF8-4404-BF40-B7A36D803B5F}">
      <dsp:nvSpPr>
        <dsp:cNvPr id="0" name=""/>
        <dsp:cNvSpPr/>
      </dsp:nvSpPr>
      <dsp:spPr>
        <a:xfrm>
          <a:off x="5280954"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smtClean="0"/>
            <a:t>Tercero auxiliar</a:t>
          </a:r>
          <a:endParaRPr lang="es-MX" sz="2700" kern="1200"/>
        </a:p>
      </dsp:txBody>
      <dsp:txXfrm>
        <a:off x="5354143" y="1197648"/>
        <a:ext cx="1486893" cy="1352901"/>
      </dsp:txXfrm>
    </dsp:sp>
    <dsp:sp modelId="{F3F31494-A2B5-4936-AF6C-796802F241B9}">
      <dsp:nvSpPr>
        <dsp:cNvPr id="0" name=""/>
        <dsp:cNvSpPr/>
      </dsp:nvSpPr>
      <dsp:spPr>
        <a:xfrm>
          <a:off x="7040468"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dirty="0" smtClean="0"/>
            <a:t>Tasa o tarifa</a:t>
          </a:r>
          <a:endParaRPr lang="es-MX" sz="2700" kern="1200" dirty="0"/>
        </a:p>
      </dsp:txBody>
      <dsp:txXfrm>
        <a:off x="7113657" y="1197648"/>
        <a:ext cx="1486893" cy="1352901"/>
      </dsp:txXfrm>
    </dsp:sp>
    <dsp:sp modelId="{808A4DCE-0B1A-4324-98A5-C59892D41D34}">
      <dsp:nvSpPr>
        <dsp:cNvPr id="0" name=""/>
        <dsp:cNvSpPr/>
      </dsp:nvSpPr>
      <dsp:spPr>
        <a:xfrm>
          <a:off x="8799981" y="1124459"/>
          <a:ext cx="1633271" cy="149927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s-MX" sz="2700" kern="1200" dirty="0" smtClean="0"/>
            <a:t>Época de pago</a:t>
          </a:r>
          <a:endParaRPr lang="es-MX" sz="2700" kern="1200" dirty="0"/>
        </a:p>
      </dsp:txBody>
      <dsp:txXfrm>
        <a:off x="8873170" y="1197648"/>
        <a:ext cx="1486893" cy="135290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8F5EEB-4A83-42C9-BA41-48D807025E63}">
      <dsp:nvSpPr>
        <dsp:cNvPr id="0" name=""/>
        <dsp:cNvSpPr/>
      </dsp:nvSpPr>
      <dsp:spPr>
        <a:xfrm>
          <a:off x="118117" y="894773"/>
          <a:ext cx="4233739" cy="49808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9A38F2-3E59-430F-B43B-7447186BDF7E}">
      <dsp:nvSpPr>
        <dsp:cNvPr id="0" name=""/>
        <dsp:cNvSpPr/>
      </dsp:nvSpPr>
      <dsp:spPr>
        <a:xfrm>
          <a:off x="118117" y="1081834"/>
          <a:ext cx="311025" cy="311025"/>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BDDD53-72B5-42B3-98C7-805CDB54C289}">
      <dsp:nvSpPr>
        <dsp:cNvPr id="0" name=""/>
        <dsp:cNvSpPr/>
      </dsp:nvSpPr>
      <dsp:spPr>
        <a:xfrm>
          <a:off x="118117" y="0"/>
          <a:ext cx="4233739" cy="894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68580" rIns="102870" bIns="68580" numCol="1" spcCol="1270" anchor="ctr" anchorCtr="0">
          <a:noAutofit/>
        </a:bodyPr>
        <a:lstStyle/>
        <a:p>
          <a:pPr lvl="0" algn="l" defTabSz="2400300">
            <a:lnSpc>
              <a:spcPct val="90000"/>
            </a:lnSpc>
            <a:spcBef>
              <a:spcPct val="0"/>
            </a:spcBef>
            <a:spcAft>
              <a:spcPct val="35000"/>
            </a:spcAft>
          </a:pPr>
          <a:r>
            <a:rPr lang="es-MX" sz="5400" kern="1200" dirty="0" smtClean="0"/>
            <a:t>Activo</a:t>
          </a:r>
          <a:endParaRPr lang="es-MX" sz="5400" kern="1200" dirty="0"/>
        </a:p>
      </dsp:txBody>
      <dsp:txXfrm>
        <a:off x="118117" y="0"/>
        <a:ext cx="4233739" cy="894773"/>
      </dsp:txXfrm>
    </dsp:sp>
    <dsp:sp modelId="{0983411A-9958-47D2-B00C-C4FA845CDF4F}">
      <dsp:nvSpPr>
        <dsp:cNvPr id="0" name=""/>
        <dsp:cNvSpPr/>
      </dsp:nvSpPr>
      <dsp:spPr>
        <a:xfrm>
          <a:off x="118117" y="1806826"/>
          <a:ext cx="311018" cy="311018"/>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26B850-AC82-48B8-90B6-D2C10C4A676B}">
      <dsp:nvSpPr>
        <dsp:cNvPr id="0" name=""/>
        <dsp:cNvSpPr/>
      </dsp:nvSpPr>
      <dsp:spPr>
        <a:xfrm>
          <a:off x="414478" y="1599843"/>
          <a:ext cx="3937377" cy="724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lvl="0" algn="l" defTabSz="1111250">
            <a:lnSpc>
              <a:spcPct val="90000"/>
            </a:lnSpc>
            <a:spcBef>
              <a:spcPct val="0"/>
            </a:spcBef>
            <a:spcAft>
              <a:spcPct val="35000"/>
            </a:spcAft>
          </a:pPr>
          <a:r>
            <a:rPr lang="es-MX" sz="2500" kern="1200" dirty="0" smtClean="0"/>
            <a:t>Federación</a:t>
          </a:r>
          <a:endParaRPr lang="es-MX" sz="2500" kern="1200" dirty="0"/>
        </a:p>
      </dsp:txBody>
      <dsp:txXfrm>
        <a:off x="414478" y="1599843"/>
        <a:ext cx="3937377" cy="724984"/>
      </dsp:txXfrm>
    </dsp:sp>
    <dsp:sp modelId="{D6E70EF9-5273-4C5C-A522-3E6DA4005733}">
      <dsp:nvSpPr>
        <dsp:cNvPr id="0" name=""/>
        <dsp:cNvSpPr/>
      </dsp:nvSpPr>
      <dsp:spPr>
        <a:xfrm>
          <a:off x="118117" y="2531810"/>
          <a:ext cx="311018" cy="311018"/>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B1315D-84FA-4A97-A595-14EED63C40B6}">
      <dsp:nvSpPr>
        <dsp:cNvPr id="0" name=""/>
        <dsp:cNvSpPr/>
      </dsp:nvSpPr>
      <dsp:spPr>
        <a:xfrm>
          <a:off x="414478" y="2324827"/>
          <a:ext cx="3937377" cy="724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lvl="0" algn="l" defTabSz="1111250">
            <a:lnSpc>
              <a:spcPct val="90000"/>
            </a:lnSpc>
            <a:spcBef>
              <a:spcPct val="0"/>
            </a:spcBef>
            <a:spcAft>
              <a:spcPct val="35000"/>
            </a:spcAft>
          </a:pPr>
          <a:r>
            <a:rPr lang="es-MX" sz="2500" kern="1200" dirty="0" smtClean="0"/>
            <a:t>Estados </a:t>
          </a:r>
          <a:endParaRPr lang="es-MX" sz="2500" kern="1200" dirty="0"/>
        </a:p>
      </dsp:txBody>
      <dsp:txXfrm>
        <a:off x="414478" y="2324827"/>
        <a:ext cx="3937377" cy="724984"/>
      </dsp:txXfrm>
    </dsp:sp>
    <dsp:sp modelId="{44610836-4741-4FDA-84F1-C64D64BF58BB}">
      <dsp:nvSpPr>
        <dsp:cNvPr id="0" name=""/>
        <dsp:cNvSpPr/>
      </dsp:nvSpPr>
      <dsp:spPr>
        <a:xfrm>
          <a:off x="118117" y="3256794"/>
          <a:ext cx="311018" cy="311018"/>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FF329C-C2CD-493F-B8E4-95E5442C8194}">
      <dsp:nvSpPr>
        <dsp:cNvPr id="0" name=""/>
        <dsp:cNvSpPr/>
      </dsp:nvSpPr>
      <dsp:spPr>
        <a:xfrm>
          <a:off x="414478" y="3049811"/>
          <a:ext cx="3937377" cy="724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lvl="0" algn="l" defTabSz="1111250">
            <a:lnSpc>
              <a:spcPct val="90000"/>
            </a:lnSpc>
            <a:spcBef>
              <a:spcPct val="0"/>
            </a:spcBef>
            <a:spcAft>
              <a:spcPct val="35000"/>
            </a:spcAft>
          </a:pPr>
          <a:r>
            <a:rPr lang="es-MX" sz="2500" kern="1200" dirty="0" smtClean="0"/>
            <a:t>Municipios </a:t>
          </a:r>
          <a:endParaRPr lang="es-MX" sz="2500" kern="1200" dirty="0"/>
        </a:p>
      </dsp:txBody>
      <dsp:txXfrm>
        <a:off x="414478" y="3049811"/>
        <a:ext cx="3937377" cy="724984"/>
      </dsp:txXfrm>
    </dsp:sp>
    <dsp:sp modelId="{6B07D944-0DFA-4393-9193-BF9817AB4D06}">
      <dsp:nvSpPr>
        <dsp:cNvPr id="0" name=""/>
        <dsp:cNvSpPr/>
      </dsp:nvSpPr>
      <dsp:spPr>
        <a:xfrm>
          <a:off x="4563543" y="894773"/>
          <a:ext cx="4233739" cy="498086"/>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49751F-0F0E-46E6-A577-E5B6729A2DA1}">
      <dsp:nvSpPr>
        <dsp:cNvPr id="0" name=""/>
        <dsp:cNvSpPr/>
      </dsp:nvSpPr>
      <dsp:spPr>
        <a:xfrm>
          <a:off x="4563543" y="1081834"/>
          <a:ext cx="311025" cy="311025"/>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E9BAB7-267B-43EB-B710-B87B9AAFEE18}">
      <dsp:nvSpPr>
        <dsp:cNvPr id="0" name=""/>
        <dsp:cNvSpPr/>
      </dsp:nvSpPr>
      <dsp:spPr>
        <a:xfrm>
          <a:off x="4563543" y="0"/>
          <a:ext cx="4233739" cy="8947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68580" rIns="102870" bIns="68580" numCol="1" spcCol="1270" anchor="ctr" anchorCtr="0">
          <a:noAutofit/>
        </a:bodyPr>
        <a:lstStyle/>
        <a:p>
          <a:pPr lvl="0" algn="l" defTabSz="2400300">
            <a:lnSpc>
              <a:spcPct val="90000"/>
            </a:lnSpc>
            <a:spcBef>
              <a:spcPct val="0"/>
            </a:spcBef>
            <a:spcAft>
              <a:spcPct val="35000"/>
            </a:spcAft>
          </a:pPr>
          <a:r>
            <a:rPr lang="es-MX" sz="5400" kern="1200" dirty="0" smtClean="0"/>
            <a:t>Pasivo</a:t>
          </a:r>
          <a:endParaRPr lang="es-MX" sz="5400" kern="1200" dirty="0"/>
        </a:p>
      </dsp:txBody>
      <dsp:txXfrm>
        <a:off x="4563543" y="0"/>
        <a:ext cx="4233739" cy="894773"/>
      </dsp:txXfrm>
    </dsp:sp>
    <dsp:sp modelId="{B6213223-3B6B-4BC0-B6DB-52FF26EFA6B3}">
      <dsp:nvSpPr>
        <dsp:cNvPr id="0" name=""/>
        <dsp:cNvSpPr/>
      </dsp:nvSpPr>
      <dsp:spPr>
        <a:xfrm>
          <a:off x="4563543" y="2260043"/>
          <a:ext cx="311018" cy="311018"/>
        </a:xfrm>
        <a:prstGeom prst="re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4DBAB0-2319-48F6-8389-CE37639D0A08}">
      <dsp:nvSpPr>
        <dsp:cNvPr id="0" name=""/>
        <dsp:cNvSpPr/>
      </dsp:nvSpPr>
      <dsp:spPr>
        <a:xfrm>
          <a:off x="4859905" y="1599843"/>
          <a:ext cx="3937377" cy="1631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lvl="0" algn="l" defTabSz="1111250">
            <a:lnSpc>
              <a:spcPct val="90000"/>
            </a:lnSpc>
            <a:spcBef>
              <a:spcPct val="0"/>
            </a:spcBef>
            <a:spcAft>
              <a:spcPct val="35000"/>
            </a:spcAft>
          </a:pPr>
          <a:r>
            <a:rPr lang="es-MX" sz="2500" kern="1200" dirty="0" smtClean="0"/>
            <a:t>Contribuyente</a:t>
          </a:r>
          <a:endParaRPr lang="es-MX" sz="2500" kern="1200" dirty="0"/>
        </a:p>
        <a:p>
          <a:pPr marL="228600" lvl="1" indent="-228600" algn="l" defTabSz="889000">
            <a:lnSpc>
              <a:spcPct val="90000"/>
            </a:lnSpc>
            <a:spcBef>
              <a:spcPct val="0"/>
            </a:spcBef>
            <a:spcAft>
              <a:spcPct val="15000"/>
            </a:spcAft>
            <a:buChar char="••"/>
          </a:pPr>
          <a:r>
            <a:rPr lang="es-MX" sz="2000" kern="1200" dirty="0" smtClean="0"/>
            <a:t>Persona física </a:t>
          </a:r>
          <a:endParaRPr lang="es-MX" sz="2000" kern="1200" dirty="0"/>
        </a:p>
        <a:p>
          <a:pPr marL="228600" lvl="1" indent="-228600" algn="l" defTabSz="889000">
            <a:lnSpc>
              <a:spcPct val="90000"/>
            </a:lnSpc>
            <a:spcBef>
              <a:spcPct val="0"/>
            </a:spcBef>
            <a:spcAft>
              <a:spcPct val="15000"/>
            </a:spcAft>
            <a:buChar char="••"/>
          </a:pPr>
          <a:r>
            <a:rPr lang="es-MX" sz="2000" kern="1200" dirty="0" smtClean="0"/>
            <a:t>Persona moral</a:t>
          </a:r>
          <a:endParaRPr lang="es-MX" sz="2000" kern="1200" dirty="0"/>
        </a:p>
      </dsp:txBody>
      <dsp:txXfrm>
        <a:off x="4859905" y="1599843"/>
        <a:ext cx="3937377" cy="163141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1CA26-0BFE-4DB6-B909-B2DF10FA1B02}">
      <dsp:nvSpPr>
        <dsp:cNvPr id="0" name=""/>
        <dsp:cNvSpPr/>
      </dsp:nvSpPr>
      <dsp:spPr>
        <a:xfrm rot="5400000">
          <a:off x="1714140" y="1415397"/>
          <a:ext cx="1274578" cy="1451062"/>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EB6EC9-57B0-4542-B932-346FA686ED5F}">
      <dsp:nvSpPr>
        <dsp:cNvPr id="0" name=""/>
        <dsp:cNvSpPr/>
      </dsp:nvSpPr>
      <dsp:spPr>
        <a:xfrm>
          <a:off x="1055812" y="28260"/>
          <a:ext cx="4049058" cy="1501878"/>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smtClean="0"/>
            <a:t>• Directo, persona que tiene la obligación tributaria por haber realizado el hecho imponible. </a:t>
          </a:r>
          <a:endParaRPr lang="es-MX" sz="1700" kern="1200"/>
        </a:p>
      </dsp:txBody>
      <dsp:txXfrm>
        <a:off x="1129141" y="101589"/>
        <a:ext cx="3902400" cy="1355220"/>
      </dsp:txXfrm>
    </dsp:sp>
    <dsp:sp modelId="{A974C712-2AA9-4F91-93A6-756D01DDF473}">
      <dsp:nvSpPr>
        <dsp:cNvPr id="0" name=""/>
        <dsp:cNvSpPr/>
      </dsp:nvSpPr>
      <dsp:spPr>
        <a:xfrm>
          <a:off x="4153161" y="171498"/>
          <a:ext cx="1560533" cy="1213884"/>
        </a:xfrm>
        <a:prstGeom prst="rect">
          <a:avLst/>
        </a:prstGeom>
        <a:noFill/>
        <a:ln>
          <a:noFill/>
        </a:ln>
        <a:effectLst/>
      </dsp:spPr>
      <dsp:style>
        <a:lnRef idx="0">
          <a:scrgbClr r="0" g="0" b="0"/>
        </a:lnRef>
        <a:fillRef idx="0">
          <a:scrgbClr r="0" g="0" b="0"/>
        </a:fillRef>
        <a:effectRef idx="0">
          <a:scrgbClr r="0" g="0" b="0"/>
        </a:effectRef>
        <a:fontRef idx="minor"/>
      </dsp:style>
    </dsp:sp>
    <dsp:sp modelId="{B3E570B6-857C-45EB-B139-DF88E9D41154}">
      <dsp:nvSpPr>
        <dsp:cNvPr id="0" name=""/>
        <dsp:cNvSpPr/>
      </dsp:nvSpPr>
      <dsp:spPr>
        <a:xfrm rot="5400000">
          <a:off x="5073307" y="3154020"/>
          <a:ext cx="1274578" cy="1451062"/>
        </a:xfrm>
        <a:prstGeom prst="bentUpArrow">
          <a:avLst>
            <a:gd name="adj1" fmla="val 32840"/>
            <a:gd name="adj2" fmla="val 25000"/>
            <a:gd name="adj3" fmla="val 35780"/>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D2E5C8-88C0-458F-9FD4-C0FEC27C084B}">
      <dsp:nvSpPr>
        <dsp:cNvPr id="0" name=""/>
        <dsp:cNvSpPr/>
      </dsp:nvSpPr>
      <dsp:spPr>
        <a:xfrm>
          <a:off x="3137045" y="1715365"/>
          <a:ext cx="7326136" cy="1501878"/>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 Sustituto, persona que tiene la responsabilidad de retener el impuesto del contribuyente directo, y luego entregarlo al acreedor, por ejemplo los patrones que tienen la obligación de retener el Impuesto sobre la Renta de sus trabajadores, con el objeto de facilitar la recaudación al </a:t>
          </a:r>
          <a:r>
            <a:rPr lang="es-MX" sz="1700" kern="1200" dirty="0" err="1" smtClean="0"/>
            <a:t>SAT</a:t>
          </a:r>
          <a:r>
            <a:rPr lang="es-MX" sz="1700" kern="1200" dirty="0" smtClean="0"/>
            <a:t>.</a:t>
          </a:r>
          <a:endParaRPr lang="es-MX" sz="1700" kern="1200" dirty="0"/>
        </a:p>
      </dsp:txBody>
      <dsp:txXfrm>
        <a:off x="3210374" y="1788694"/>
        <a:ext cx="7179478" cy="1355220"/>
      </dsp:txXfrm>
    </dsp:sp>
    <dsp:sp modelId="{21B94F1B-31F1-4623-A46C-824BD860AEA5}">
      <dsp:nvSpPr>
        <dsp:cNvPr id="0" name=""/>
        <dsp:cNvSpPr/>
      </dsp:nvSpPr>
      <dsp:spPr>
        <a:xfrm>
          <a:off x="8027484" y="1858603"/>
          <a:ext cx="1560533" cy="1213884"/>
        </a:xfrm>
        <a:prstGeom prst="rect">
          <a:avLst/>
        </a:prstGeom>
        <a:noFill/>
        <a:ln>
          <a:noFill/>
        </a:ln>
        <a:effectLst/>
      </dsp:spPr>
      <dsp:style>
        <a:lnRef idx="0">
          <a:scrgbClr r="0" g="0" b="0"/>
        </a:lnRef>
        <a:fillRef idx="0">
          <a:scrgbClr r="0" g="0" b="0"/>
        </a:fillRef>
        <a:effectRef idx="0">
          <a:scrgbClr r="0" g="0" b="0"/>
        </a:effectRef>
        <a:fontRef idx="minor"/>
      </dsp:style>
    </dsp:sp>
    <dsp:sp modelId="{0C4461DC-69CA-4835-A240-D221BDBE0E34}">
      <dsp:nvSpPr>
        <dsp:cNvPr id="0" name=""/>
        <dsp:cNvSpPr/>
      </dsp:nvSpPr>
      <dsp:spPr>
        <a:xfrm>
          <a:off x="6583192" y="3402470"/>
          <a:ext cx="5724717" cy="1501878"/>
        </a:xfrm>
        <a:prstGeom prst="roundRect">
          <a:avLst>
            <a:gd name="adj" fmla="val 1667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 Solidario, persona que soporta la obligación de pago a título de garantía; es decir, para asegurar el pago del impuesto u otra contribución, por ejemplo, los representantes de empresas.</a:t>
          </a:r>
          <a:endParaRPr lang="es-MX" sz="1700" kern="1200" dirty="0"/>
        </a:p>
      </dsp:txBody>
      <dsp:txXfrm>
        <a:off x="6656521" y="3475799"/>
        <a:ext cx="5578059" cy="13552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B28A1-BFAA-46B6-85C3-F50896B48791}">
      <dsp:nvSpPr>
        <dsp:cNvPr id="0" name=""/>
        <dsp:cNvSpPr/>
      </dsp:nvSpPr>
      <dsp:spPr>
        <a:xfrm>
          <a:off x="0" y="177325"/>
          <a:ext cx="8915400" cy="1095119"/>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El objeto principal de la obligación tributaria es el pago</a:t>
          </a:r>
        </a:p>
        <a:p>
          <a:pPr lvl="0" algn="l" defTabSz="1066800">
            <a:lnSpc>
              <a:spcPct val="90000"/>
            </a:lnSpc>
            <a:spcBef>
              <a:spcPct val="0"/>
            </a:spcBef>
            <a:spcAft>
              <a:spcPct val="35000"/>
            </a:spcAft>
          </a:pPr>
          <a:r>
            <a:rPr lang="es-MX" sz="2400" kern="1200" dirty="0" smtClean="0"/>
            <a:t>de impuestos.</a:t>
          </a:r>
          <a:endParaRPr lang="es-MX" sz="2400" kern="1200" dirty="0"/>
        </a:p>
      </dsp:txBody>
      <dsp:txXfrm>
        <a:off x="53459" y="230784"/>
        <a:ext cx="8808482" cy="988201"/>
      </dsp:txXfrm>
    </dsp:sp>
    <dsp:sp modelId="{0B92E4B5-8133-4D5D-986A-2A4F692220CD}">
      <dsp:nvSpPr>
        <dsp:cNvPr id="0" name=""/>
        <dsp:cNvSpPr/>
      </dsp:nvSpPr>
      <dsp:spPr>
        <a:xfrm>
          <a:off x="0" y="1341565"/>
          <a:ext cx="8915400" cy="1095119"/>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kern="1200" dirty="0" smtClean="0"/>
            <a:t>Consiste siempre en un dar, y sólo se satisface en dinero en efectivo y excepcionalmente en pago en especie;</a:t>
          </a:r>
          <a:endParaRPr lang="es-MX" sz="2400" kern="1200" dirty="0"/>
        </a:p>
      </dsp:txBody>
      <dsp:txXfrm>
        <a:off x="53459" y="1395024"/>
        <a:ext cx="8808482" cy="988201"/>
      </dsp:txXfrm>
    </dsp:sp>
    <dsp:sp modelId="{90195E0A-D03A-452F-AE58-9C90D4628A53}">
      <dsp:nvSpPr>
        <dsp:cNvPr id="0" name=""/>
        <dsp:cNvSpPr/>
      </dsp:nvSpPr>
      <dsp:spPr>
        <a:xfrm>
          <a:off x="0" y="2505804"/>
          <a:ext cx="8915400" cy="1095119"/>
        </a:xfrm>
        <a:prstGeom prst="roundRect">
          <a:avLst/>
        </a:prstGeom>
        <a:solidFill>
          <a:schemeClr val="accent4">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smtClean="0"/>
            <a:t>El objeto, es el acto, actividad o motivo del impuesto.</a:t>
          </a:r>
          <a:endParaRPr lang="es-MX" sz="2400" kern="1200" dirty="0"/>
        </a:p>
      </dsp:txBody>
      <dsp:txXfrm>
        <a:off x="53459" y="2559263"/>
        <a:ext cx="8808482" cy="98820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B245CE-BF60-4D72-B010-7C9D3CE327FF}">
      <dsp:nvSpPr>
        <dsp:cNvPr id="0" name=""/>
        <dsp:cNvSpPr/>
      </dsp:nvSpPr>
      <dsp:spPr>
        <a:xfrm>
          <a:off x="201066" y="0"/>
          <a:ext cx="8513266" cy="377825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22350" rtl="0">
            <a:lnSpc>
              <a:spcPct val="90000"/>
            </a:lnSpc>
            <a:spcBef>
              <a:spcPct val="0"/>
            </a:spcBef>
            <a:spcAft>
              <a:spcPct val="35000"/>
            </a:spcAft>
          </a:pPr>
          <a:r>
            <a:rPr lang="es-ES" sz="2300" kern="1200" dirty="0" smtClean="0"/>
            <a:t>Su labor se limita a auxiliar al Estado en sus funciones administrativas, principalmente en el cobro de las contribuciones. El tercero auxiliar por excelencia lo son las instituciones de crédito, pues tienen la obligación de </a:t>
          </a:r>
          <a:r>
            <a:rPr lang="es-ES" sz="2300" i="1" kern="1200" dirty="0" smtClean="0"/>
            <a:t>“recibir y procesar pagos y declaraciones por cuenta de las autoridades fiscales”</a:t>
          </a:r>
          <a:endParaRPr lang="es-MX" sz="2300" kern="1200" dirty="0"/>
        </a:p>
      </dsp:txBody>
      <dsp:txXfrm>
        <a:off x="1447805" y="553312"/>
        <a:ext cx="6019788" cy="267162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E324E-6A53-46B4-8A68-C13011F9B564}">
      <dsp:nvSpPr>
        <dsp:cNvPr id="0" name=""/>
        <dsp:cNvSpPr/>
      </dsp:nvSpPr>
      <dsp:spPr>
        <a:xfrm>
          <a:off x="2389" y="309148"/>
          <a:ext cx="3691532" cy="1476613"/>
        </a:xfrm>
        <a:prstGeom prst="chevron">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40640" rIns="0" bIns="40640" numCol="1" spcCol="1270" anchor="ctr" anchorCtr="0">
          <a:noAutofit/>
        </a:bodyPr>
        <a:lstStyle/>
        <a:p>
          <a:pPr lvl="0" algn="ctr" defTabSz="2844800" rtl="0">
            <a:lnSpc>
              <a:spcPct val="90000"/>
            </a:lnSpc>
            <a:spcBef>
              <a:spcPct val="0"/>
            </a:spcBef>
            <a:spcAft>
              <a:spcPct val="35000"/>
            </a:spcAft>
          </a:pPr>
          <a:r>
            <a:rPr lang="es-MX" sz="6400" kern="1200" smtClean="0"/>
            <a:t>Tasa:</a:t>
          </a:r>
          <a:endParaRPr lang="es-MX" sz="6400" kern="1200"/>
        </a:p>
      </dsp:txBody>
      <dsp:txXfrm>
        <a:off x="740696" y="309148"/>
        <a:ext cx="2214919" cy="1476613"/>
      </dsp:txXfrm>
    </dsp:sp>
    <dsp:sp modelId="{7F610EFB-DFFB-4E22-873B-095D8FB4D266}">
      <dsp:nvSpPr>
        <dsp:cNvPr id="0" name=""/>
        <dsp:cNvSpPr/>
      </dsp:nvSpPr>
      <dsp:spPr>
        <a:xfrm>
          <a:off x="3214022" y="434661"/>
          <a:ext cx="3063972" cy="1225588"/>
        </a:xfrm>
        <a:prstGeom prst="chevron">
          <a:avLst/>
        </a:prstGeom>
        <a:solidFill>
          <a:schemeClr val="accent5">
            <a:tint val="40000"/>
            <a:alpha val="90000"/>
            <a:hueOff val="0"/>
            <a:satOff val="0"/>
            <a:lumOff val="0"/>
            <a:alphaOff val="0"/>
          </a:schemeClr>
        </a:solidFill>
        <a:ln w="15875"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smtClean="0"/>
            <a:t>Proporción de un gravamen fiscal a la cantidad que está siendo gravada.</a:t>
          </a:r>
          <a:endParaRPr lang="es-MX" sz="1500" kern="1200"/>
        </a:p>
      </dsp:txBody>
      <dsp:txXfrm>
        <a:off x="3826816" y="434661"/>
        <a:ext cx="1838384" cy="1225588"/>
      </dsp:txXfrm>
    </dsp:sp>
    <dsp:sp modelId="{0D4BCBDC-30D2-4339-B32E-094A5514A83A}">
      <dsp:nvSpPr>
        <dsp:cNvPr id="0" name=""/>
        <dsp:cNvSpPr/>
      </dsp:nvSpPr>
      <dsp:spPr>
        <a:xfrm>
          <a:off x="5849038" y="434661"/>
          <a:ext cx="3063972" cy="1225588"/>
        </a:xfrm>
        <a:prstGeom prst="chevron">
          <a:avLst/>
        </a:prstGeom>
        <a:solidFill>
          <a:schemeClr val="accent5">
            <a:tint val="40000"/>
            <a:alpha val="90000"/>
            <a:hueOff val="2149088"/>
            <a:satOff val="-1732"/>
            <a:lumOff val="463"/>
            <a:alphaOff val="0"/>
          </a:schemeClr>
        </a:solidFill>
        <a:ln w="15875" cap="rnd" cmpd="sng" algn="ctr">
          <a:solidFill>
            <a:schemeClr val="accent5">
              <a:tint val="40000"/>
              <a:alpha val="90000"/>
              <a:hueOff val="2149088"/>
              <a:satOff val="-1732"/>
              <a:lumOff val="4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smtClean="0"/>
            <a:t>Es un porcentaje</a:t>
          </a:r>
          <a:endParaRPr lang="es-MX" sz="1500" kern="1200"/>
        </a:p>
      </dsp:txBody>
      <dsp:txXfrm>
        <a:off x="6461832" y="434661"/>
        <a:ext cx="1838384" cy="1225588"/>
      </dsp:txXfrm>
    </dsp:sp>
    <dsp:sp modelId="{CDA8B4D9-7F0D-4F1E-BE1B-D182E67CC298}">
      <dsp:nvSpPr>
        <dsp:cNvPr id="0" name=""/>
        <dsp:cNvSpPr/>
      </dsp:nvSpPr>
      <dsp:spPr>
        <a:xfrm>
          <a:off x="2389" y="1992487"/>
          <a:ext cx="3691532" cy="1476613"/>
        </a:xfrm>
        <a:prstGeom prst="chevron">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40640" rIns="0" bIns="40640" numCol="1" spcCol="1270" anchor="ctr" anchorCtr="0">
          <a:noAutofit/>
        </a:bodyPr>
        <a:lstStyle/>
        <a:p>
          <a:pPr lvl="0" algn="ctr" defTabSz="2844800" rtl="0">
            <a:lnSpc>
              <a:spcPct val="90000"/>
            </a:lnSpc>
            <a:spcBef>
              <a:spcPct val="0"/>
            </a:spcBef>
            <a:spcAft>
              <a:spcPct val="35000"/>
            </a:spcAft>
          </a:pPr>
          <a:r>
            <a:rPr lang="es-MX" sz="6400" kern="1200" smtClean="0"/>
            <a:t>Tarifa </a:t>
          </a:r>
          <a:endParaRPr lang="es-MX" sz="6400" kern="1200"/>
        </a:p>
      </dsp:txBody>
      <dsp:txXfrm>
        <a:off x="740696" y="1992487"/>
        <a:ext cx="2214919" cy="1476613"/>
      </dsp:txXfrm>
    </dsp:sp>
    <dsp:sp modelId="{2ABA895E-D6D7-45C9-9356-7B58A736A0E2}">
      <dsp:nvSpPr>
        <dsp:cNvPr id="0" name=""/>
        <dsp:cNvSpPr/>
      </dsp:nvSpPr>
      <dsp:spPr>
        <a:xfrm>
          <a:off x="3214022" y="2118000"/>
          <a:ext cx="3063972" cy="1225588"/>
        </a:xfrm>
        <a:prstGeom prst="chevron">
          <a:avLst/>
        </a:prstGeom>
        <a:solidFill>
          <a:schemeClr val="accent5">
            <a:tint val="40000"/>
            <a:alpha val="90000"/>
            <a:hueOff val="4298175"/>
            <a:satOff val="-3465"/>
            <a:lumOff val="926"/>
            <a:alphaOff val="0"/>
          </a:schemeClr>
        </a:solidFill>
        <a:ln w="15875" cap="rnd" cmpd="sng" algn="ctr">
          <a:solidFill>
            <a:schemeClr val="accent5">
              <a:tint val="40000"/>
              <a:alpha val="90000"/>
              <a:hueOff val="4298175"/>
              <a:satOff val="-3465"/>
              <a:lumOff val="9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s-MX" sz="1500" kern="1200" smtClean="0"/>
            <a:t>Es una cantidad específica basada en u tabulador</a:t>
          </a:r>
          <a:endParaRPr lang="es-MX" sz="1500" kern="1200"/>
        </a:p>
      </dsp:txBody>
      <dsp:txXfrm>
        <a:off x="3826816" y="2118000"/>
        <a:ext cx="1838384" cy="122558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3A9C6B-AE38-491B-99E7-CD3DBE16B17F}">
      <dsp:nvSpPr>
        <dsp:cNvPr id="0" name=""/>
        <dsp:cNvSpPr/>
      </dsp:nvSpPr>
      <dsp:spPr>
        <a:xfrm>
          <a:off x="862329" y="0"/>
          <a:ext cx="7190741" cy="3777622"/>
        </a:xfrm>
        <a:prstGeom prst="pentagon">
          <a:avLst/>
        </a:prstGeom>
        <a:solidFill>
          <a:schemeClr val="accent5">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822450" rtl="0">
            <a:lnSpc>
              <a:spcPct val="90000"/>
            </a:lnSpc>
            <a:spcBef>
              <a:spcPct val="0"/>
            </a:spcBef>
            <a:spcAft>
              <a:spcPct val="35000"/>
            </a:spcAft>
          </a:pPr>
          <a:r>
            <a:rPr lang="es-MX" sz="4100" kern="1200" dirty="0" smtClean="0"/>
            <a:t>refiere al plazo o momento en que se debe de pagar el impuesto</a:t>
          </a:r>
          <a:endParaRPr lang="es-MX" sz="4100" kern="1200" dirty="0"/>
        </a:p>
      </dsp:txBody>
      <dsp:txXfrm>
        <a:off x="2235643" y="891773"/>
        <a:ext cx="4444113" cy="288583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32177C-B4F7-4E7F-A7CA-2547035058B6}">
      <dsp:nvSpPr>
        <dsp:cNvPr id="0" name=""/>
        <dsp:cNvSpPr/>
      </dsp:nvSpPr>
      <dsp:spPr>
        <a:xfrm>
          <a:off x="1635051" y="0"/>
          <a:ext cx="5645297" cy="4048259"/>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kern="1200" dirty="0" smtClean="0"/>
            <a:t>El Impuesto sobre la Renta es un impuesto general, personal y directo que grava los ingresos de las personas físicas y morales. Fue introducido en México en 1925 y se rige por la Ley del Impuesto sobre la Renta. </a:t>
          </a:r>
          <a:endParaRPr lang="es-MX" sz="2200" kern="1200" dirty="0"/>
        </a:p>
      </dsp:txBody>
      <dsp:txXfrm>
        <a:off x="2461786" y="592854"/>
        <a:ext cx="3991827" cy="286255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B6DECD-22EB-4517-BDF0-F806D58208F8}">
      <dsp:nvSpPr>
        <dsp:cNvPr id="0" name=""/>
        <dsp:cNvSpPr/>
      </dsp:nvSpPr>
      <dsp:spPr>
        <a:xfrm>
          <a:off x="0" y="101936"/>
          <a:ext cx="10371271" cy="1629736"/>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Sujetos del ISR son todas las personas físicas y morales, en los siguientes casos: </a:t>
          </a:r>
          <a:endParaRPr lang="es-MX" sz="2300" kern="1200"/>
        </a:p>
      </dsp:txBody>
      <dsp:txXfrm>
        <a:off x="79557" y="181493"/>
        <a:ext cx="10212157" cy="1470622"/>
      </dsp:txXfrm>
    </dsp:sp>
    <dsp:sp modelId="{D0516E3F-63A2-4EE2-8D23-73A7BCE87B37}">
      <dsp:nvSpPr>
        <dsp:cNvPr id="0" name=""/>
        <dsp:cNvSpPr/>
      </dsp:nvSpPr>
      <dsp:spPr>
        <a:xfrm>
          <a:off x="0" y="1731673"/>
          <a:ext cx="10371271" cy="171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9288"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s-MX" sz="1800" kern="1200" smtClean="0"/>
            <a:t>Residentes en México cualquiera que sea la ubicación de la fuente de riqueza, respecto de todos sus ingresos </a:t>
          </a:r>
          <a:endParaRPr lang="es-MX" sz="1800" kern="1200"/>
        </a:p>
        <a:p>
          <a:pPr marL="171450" lvl="1" indent="-171450" algn="l" defTabSz="800100" rtl="0">
            <a:lnSpc>
              <a:spcPct val="90000"/>
            </a:lnSpc>
            <a:spcBef>
              <a:spcPct val="0"/>
            </a:spcBef>
            <a:spcAft>
              <a:spcPct val="20000"/>
            </a:spcAft>
            <a:buChar char="••"/>
          </a:pPr>
          <a:r>
            <a:rPr lang="es-MX" sz="1800" kern="1200" smtClean="0"/>
            <a:t>Residentes en el extranjero que tengan un establecimiento permanente en el país, respecto de los ingresos atribuibles a dicho establecimiento </a:t>
          </a:r>
          <a:endParaRPr lang="es-MX" sz="1800" kern="1200"/>
        </a:p>
        <a:p>
          <a:pPr marL="171450" lvl="1" indent="-171450" algn="l" defTabSz="800100" rtl="0">
            <a:lnSpc>
              <a:spcPct val="90000"/>
            </a:lnSpc>
            <a:spcBef>
              <a:spcPct val="0"/>
            </a:spcBef>
            <a:spcAft>
              <a:spcPct val="20000"/>
            </a:spcAft>
            <a:buChar char="••"/>
          </a:pPr>
          <a:r>
            <a:rPr lang="es-MX" sz="1800" kern="1200" smtClean="0"/>
            <a:t>Residentes en el extranjero, respecto de los ingresos procedentes de fuentes de riqueza situadas en territorio nacional </a:t>
          </a:r>
          <a:endParaRPr lang="es-MX" sz="1800" kern="1200"/>
        </a:p>
      </dsp:txBody>
      <dsp:txXfrm>
        <a:off x="0" y="1731673"/>
        <a:ext cx="10371271" cy="1713960"/>
      </dsp:txXfrm>
    </dsp:sp>
    <dsp:sp modelId="{279D1D82-A8B5-4083-9DA6-5EB079D18ABF}">
      <dsp:nvSpPr>
        <dsp:cNvPr id="0" name=""/>
        <dsp:cNvSpPr/>
      </dsp:nvSpPr>
      <dsp:spPr>
        <a:xfrm>
          <a:off x="0" y="3445633"/>
          <a:ext cx="10371271" cy="1629736"/>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smtClean="0"/>
            <a:t>Como se advierte, los sujetos son las personas que perciben ingresos, ya sea que se trate de residentes en México; o de residentes en el extranjero pero con fuente de riqueza en el país, a través de un establecimiento permanente o no.</a:t>
          </a:r>
          <a:endParaRPr lang="es-MX" sz="2300" kern="1200"/>
        </a:p>
      </dsp:txBody>
      <dsp:txXfrm>
        <a:off x="79557" y="3525190"/>
        <a:ext cx="10212157" cy="14706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50C9E-A56D-4BB6-8D49-542DC4FAAB9C}">
      <dsp:nvSpPr>
        <dsp:cNvPr id="0" name=""/>
        <dsp:cNvSpPr/>
      </dsp:nvSpPr>
      <dsp:spPr>
        <a:xfrm>
          <a:off x="0" y="16528"/>
          <a:ext cx="6815669" cy="2358720"/>
        </a:xfrm>
        <a:prstGeom prst="round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s-MX" sz="4200" kern="1200" smtClean="0"/>
            <a:t>TEMA:</a:t>
          </a:r>
          <a:br>
            <a:rPr lang="es-MX" sz="4200" kern="1200" smtClean="0"/>
          </a:br>
          <a:r>
            <a:rPr lang="es-MX" sz="4200" kern="1200" smtClean="0"/>
            <a:t>Elementos de la relación tributaria</a:t>
          </a:r>
          <a:endParaRPr lang="es-MX" sz="4200" kern="1200"/>
        </a:p>
      </dsp:txBody>
      <dsp:txXfrm>
        <a:off x="115143" y="131671"/>
        <a:ext cx="6585383" cy="21284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0A5B93-32DE-4AF2-95C1-A188B2A1E750}">
      <dsp:nvSpPr>
        <dsp:cNvPr id="0" name=""/>
        <dsp:cNvSpPr/>
      </dsp:nvSpPr>
      <dsp:spPr>
        <a:xfrm>
          <a:off x="1225264" y="10275"/>
          <a:ext cx="3757071" cy="375707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El sujeto activo de éste y todos los impuestos en México es el Estado</a:t>
          </a:r>
          <a:endParaRPr lang="es-MX" sz="2100" kern="1200" dirty="0"/>
        </a:p>
      </dsp:txBody>
      <dsp:txXfrm>
        <a:off x="1749900" y="453314"/>
        <a:ext cx="2166239" cy="2870992"/>
      </dsp:txXfrm>
    </dsp:sp>
    <dsp:sp modelId="{E62F23B0-0DEF-4BB3-A9F6-2593C2D00CDE}">
      <dsp:nvSpPr>
        <dsp:cNvPr id="0" name=""/>
        <dsp:cNvSpPr/>
      </dsp:nvSpPr>
      <dsp:spPr>
        <a:xfrm>
          <a:off x="3933063" y="10275"/>
          <a:ext cx="3757071" cy="3757071"/>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kern="1200" dirty="0" smtClean="0"/>
            <a:t>En materia federal EL SUJETO ACTIVO se encuentra representado por la Secretaria de Hacienda y Crédito Público SHCP</a:t>
          </a:r>
          <a:endParaRPr lang="es-MX" sz="2100" kern="1200" dirty="0"/>
        </a:p>
      </dsp:txBody>
      <dsp:txXfrm>
        <a:off x="4999259" y="453314"/>
        <a:ext cx="2166239" cy="287099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A6501-8FBB-4B27-BCE4-116A2A71D701}">
      <dsp:nvSpPr>
        <dsp:cNvPr id="0" name=""/>
        <dsp:cNvSpPr/>
      </dsp:nvSpPr>
      <dsp:spPr>
        <a:xfrm>
          <a:off x="3566159" y="0"/>
          <a:ext cx="5349240" cy="3777622"/>
        </a:xfrm>
        <a:prstGeom prst="rightArrow">
          <a:avLst>
            <a:gd name="adj1" fmla="val 75000"/>
            <a:gd name="adj2" fmla="val 5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285750" lvl="1" indent="-285750" algn="l" defTabSz="1466850" rtl="0">
            <a:lnSpc>
              <a:spcPct val="90000"/>
            </a:lnSpc>
            <a:spcBef>
              <a:spcPct val="0"/>
            </a:spcBef>
            <a:spcAft>
              <a:spcPct val="15000"/>
            </a:spcAft>
            <a:buChar char="••"/>
          </a:pPr>
          <a:r>
            <a:rPr lang="es-MX" sz="3300" kern="1200" dirty="0" smtClean="0"/>
            <a:t>Estas deducciones dependen del régimen fiscal al que se pertenezca.</a:t>
          </a:r>
          <a:endParaRPr lang="es-MX" sz="3300" kern="1200" dirty="0"/>
        </a:p>
      </dsp:txBody>
      <dsp:txXfrm>
        <a:off x="3566159" y="472203"/>
        <a:ext cx="3932632" cy="2833216"/>
      </dsp:txXfrm>
    </dsp:sp>
    <dsp:sp modelId="{82E9E922-7BFB-4285-9027-666343429E73}">
      <dsp:nvSpPr>
        <dsp:cNvPr id="0" name=""/>
        <dsp:cNvSpPr/>
      </dsp:nvSpPr>
      <dsp:spPr>
        <a:xfrm>
          <a:off x="0" y="0"/>
          <a:ext cx="3566160" cy="3777622"/>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s-MX" sz="1900" kern="1200" smtClean="0"/>
            <a:t>E el resultado de la suma de los ingresos percibidos objeto del impuesto, menos las deducciones, o cualquier otra figura sustractiva que establezca la ley, la base del ISR no se constituye por los ingresos brutos, sino que se disminuye con las deducciones que correspondan. </a:t>
          </a:r>
          <a:endParaRPr lang="es-MX" sz="1900" kern="1200"/>
        </a:p>
      </dsp:txBody>
      <dsp:txXfrm>
        <a:off x="174086" y="174086"/>
        <a:ext cx="3217988" cy="342945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19B567-5A70-42A9-ABBB-D34D5946549C}">
      <dsp:nvSpPr>
        <dsp:cNvPr id="0" name=""/>
        <dsp:cNvSpPr/>
      </dsp:nvSpPr>
      <dsp:spPr>
        <a:xfrm>
          <a:off x="0" y="0"/>
          <a:ext cx="8915400" cy="0"/>
        </a:xfrm>
        <a:prstGeom prst="line">
          <a:avLst/>
        </a:prstGeom>
        <a:solidFill>
          <a:schemeClr val="accent1">
            <a:hueOff val="0"/>
            <a:satOff val="0"/>
            <a:lumOff val="0"/>
            <a:alphaOff val="0"/>
          </a:schemeClr>
        </a:solidFill>
        <a:ln w="9525" cap="rnd"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sp>
    <dsp:sp modelId="{B4440DA8-1E8D-47AE-92B7-516BD8801FDE}">
      <dsp:nvSpPr>
        <dsp:cNvPr id="0" name=""/>
        <dsp:cNvSpPr/>
      </dsp:nvSpPr>
      <dsp:spPr>
        <a:xfrm>
          <a:off x="0" y="0"/>
          <a:ext cx="1783080" cy="3777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es-MX" sz="2500" kern="1200" smtClean="0"/>
            <a:t>El ISR es un impuesto anual, por lo que se paga por cada ejercicio fiscal.</a:t>
          </a:r>
          <a:endParaRPr lang="es-MX" sz="2500" kern="1200"/>
        </a:p>
      </dsp:txBody>
      <dsp:txXfrm>
        <a:off x="0" y="0"/>
        <a:ext cx="1783080" cy="3777622"/>
      </dsp:txXfrm>
    </dsp:sp>
    <dsp:sp modelId="{31B35F2F-22A1-49AF-90CB-5D98B477FE25}">
      <dsp:nvSpPr>
        <dsp:cNvPr id="0" name=""/>
        <dsp:cNvSpPr/>
      </dsp:nvSpPr>
      <dsp:spPr>
        <a:xfrm>
          <a:off x="1916811" y="87800"/>
          <a:ext cx="699858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En el caso de las personas físicas, deben pagar el impuesto mediante declaración anual a más tardar en el mes de abril siguiente al ejercicio fiscal que se reporta; </a:t>
          </a:r>
          <a:endParaRPr lang="es-MX" sz="1900" kern="1200"/>
        </a:p>
      </dsp:txBody>
      <dsp:txXfrm>
        <a:off x="1916811" y="87800"/>
        <a:ext cx="6998589" cy="1756003"/>
      </dsp:txXfrm>
    </dsp:sp>
    <dsp:sp modelId="{C0363264-402B-4868-BCCB-FFFDBBD5C900}">
      <dsp:nvSpPr>
        <dsp:cNvPr id="0" name=""/>
        <dsp:cNvSpPr/>
      </dsp:nvSpPr>
      <dsp:spPr>
        <a:xfrm>
          <a:off x="1783080" y="1843804"/>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2BAB3284-BDC7-491A-A726-1169D9BEC069}">
      <dsp:nvSpPr>
        <dsp:cNvPr id="0" name=""/>
        <dsp:cNvSpPr/>
      </dsp:nvSpPr>
      <dsp:spPr>
        <a:xfrm>
          <a:off x="1916811" y="1931604"/>
          <a:ext cx="6998589" cy="1756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En el caso de las personas morales, deben pagar mediante declaración a más tardar en marzo del año siguiente al ejercicio fiscal que se reporta. Lo anterior sin perjuicio de la obligación de realizar pagos provisionales mensuales a más tardar el día 17 del mes siguiente al periodo al que corresponda el pago. </a:t>
          </a:r>
          <a:endParaRPr lang="es-MX" sz="1900" kern="1200"/>
        </a:p>
      </dsp:txBody>
      <dsp:txXfrm>
        <a:off x="1916811" y="1931604"/>
        <a:ext cx="6998589" cy="1756003"/>
      </dsp:txXfrm>
    </dsp:sp>
    <dsp:sp modelId="{39615E3C-BD2E-42B7-B1DB-4F87BF816CF9}">
      <dsp:nvSpPr>
        <dsp:cNvPr id="0" name=""/>
        <dsp:cNvSpPr/>
      </dsp:nvSpPr>
      <dsp:spPr>
        <a:xfrm>
          <a:off x="1783080" y="3687608"/>
          <a:ext cx="7132320" cy="0"/>
        </a:xfrm>
        <a:prstGeom prst="line">
          <a:avLst/>
        </a:prstGeom>
        <a:solidFill>
          <a:schemeClr val="accent1">
            <a:hueOff val="0"/>
            <a:satOff val="0"/>
            <a:lumOff val="0"/>
            <a:alphaOff val="0"/>
          </a:schemeClr>
        </a:solidFill>
        <a:ln w="15875" cap="rnd"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E94E1-DE43-40BA-A0A3-C9B9C2AF675A}">
      <dsp:nvSpPr>
        <dsp:cNvPr id="0" name=""/>
        <dsp:cNvSpPr/>
      </dsp:nvSpPr>
      <dsp:spPr>
        <a:xfrm>
          <a:off x="0" y="27340"/>
          <a:ext cx="8915400" cy="3722940"/>
        </a:xfrm>
        <a:prstGeom prst="roundRect">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s-MX" sz="4300" kern="1200" dirty="0" smtClean="0"/>
            <a:t>Son las instituciones como el Servicio de Administración Tributaria </a:t>
          </a:r>
          <a:r>
            <a:rPr lang="es-MX" sz="4300" kern="1200" dirty="0" err="1" smtClean="0"/>
            <a:t>SAT</a:t>
          </a:r>
          <a:r>
            <a:rPr lang="es-MX" sz="4300" kern="1200" dirty="0" smtClean="0"/>
            <a:t>  o La Procuraduría de la Defensa del Contribuyente </a:t>
          </a:r>
          <a:r>
            <a:rPr lang="es-MX" sz="4300" kern="1200" dirty="0" err="1" smtClean="0"/>
            <a:t>PRODECON</a:t>
          </a:r>
          <a:endParaRPr lang="es-MX" sz="4300" kern="1200" dirty="0"/>
        </a:p>
      </dsp:txBody>
      <dsp:txXfrm>
        <a:off x="181739" y="209079"/>
        <a:ext cx="8551922" cy="33594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5B80C-A799-4AD4-8125-488DEF643613}">
      <dsp:nvSpPr>
        <dsp:cNvPr id="0" name=""/>
        <dsp:cNvSpPr/>
      </dsp:nvSpPr>
      <dsp:spPr>
        <a:xfrm>
          <a:off x="3713" y="0"/>
          <a:ext cx="8907972" cy="3777622"/>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66850" rtl="0">
            <a:lnSpc>
              <a:spcPct val="90000"/>
            </a:lnSpc>
            <a:spcBef>
              <a:spcPct val="0"/>
            </a:spcBef>
            <a:spcAft>
              <a:spcPct val="35000"/>
            </a:spcAft>
          </a:pPr>
          <a:r>
            <a:rPr lang="es-MX" sz="3300" kern="1200" smtClean="0"/>
            <a:t>Analizar y comprender las disposiciones establecidas en Código Fiscal de la Federación con los elementos de la relación tributaria 	</a:t>
          </a:r>
          <a:endParaRPr lang="es-MX" sz="3300" kern="1200"/>
        </a:p>
      </dsp:txBody>
      <dsp:txXfrm>
        <a:off x="1308255" y="553220"/>
        <a:ext cx="6298888" cy="26711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AD8EEB-7DEF-47FB-84F2-F4F413635682}">
      <dsp:nvSpPr>
        <dsp:cNvPr id="0" name=""/>
        <dsp:cNvSpPr/>
      </dsp:nvSpPr>
      <dsp:spPr>
        <a:xfrm>
          <a:off x="198546" y="1762"/>
          <a:ext cx="9204103" cy="5241277"/>
        </a:xfrm>
        <a:prstGeom prst="downArrow">
          <a:avLst>
            <a:gd name="adj1" fmla="val 50000"/>
            <a:gd name="adj2" fmla="val 35000"/>
          </a:avLst>
        </a:prstGeom>
        <a:solidFill>
          <a:schemeClr val="accent6">
            <a:tint val="70000"/>
            <a:lumMod val="104000"/>
          </a:schemeClr>
        </a:solidFill>
        <a:ln w="9525" cap="rnd" cmpd="sng" algn="ctr">
          <a:solidFill>
            <a:schemeClr val="accent6">
              <a:shade val="90000"/>
            </a:schemeClr>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227584" tIns="227584" rIns="227584" bIns="227584" numCol="1" spcCol="1270" anchor="t" anchorCtr="0">
          <a:noAutofit/>
        </a:bodyPr>
        <a:lstStyle/>
        <a:p>
          <a:pPr lvl="0" algn="l" defTabSz="1422400" rtl="0">
            <a:lnSpc>
              <a:spcPct val="90000"/>
            </a:lnSpc>
            <a:spcBef>
              <a:spcPct val="0"/>
            </a:spcBef>
            <a:spcAft>
              <a:spcPct val="35000"/>
            </a:spcAft>
          </a:pPr>
          <a:r>
            <a:rPr lang="es-ES" sz="3200" b="1" i="1" kern="1200" dirty="0" smtClean="0"/>
            <a:t>RELACIÓN JURÍDICA</a:t>
          </a:r>
          <a:r>
            <a:rPr lang="es-ES" sz="3200" kern="1200" dirty="0" smtClean="0"/>
            <a:t> </a:t>
          </a:r>
          <a:r>
            <a:rPr lang="es-ES" sz="3200" b="1" i="1" kern="1200" dirty="0" smtClean="0"/>
            <a:t>TRIBUTARIA</a:t>
          </a:r>
          <a:r>
            <a:rPr lang="es-ES" sz="3200" kern="1200" dirty="0" smtClean="0"/>
            <a:t> </a:t>
          </a:r>
          <a:endParaRPr lang="es-MX" sz="3200" kern="1200" dirty="0"/>
        </a:p>
        <a:p>
          <a:pPr marL="228600" lvl="1" indent="-228600" algn="l" defTabSz="1111250" rtl="0">
            <a:lnSpc>
              <a:spcPct val="90000"/>
            </a:lnSpc>
            <a:spcBef>
              <a:spcPct val="0"/>
            </a:spcBef>
            <a:spcAft>
              <a:spcPct val="15000"/>
            </a:spcAft>
            <a:buChar char="••"/>
          </a:pPr>
          <a:r>
            <a:rPr lang="es-ES" sz="2500" kern="1200" dirty="0" smtClean="0"/>
            <a:t>“vínculo jurídico entre diversos sujetos respecto del nacimiento, modificación, transmisión o extinción de derechos y obligaciones en materia tributaria”. </a:t>
          </a:r>
          <a:endParaRPr lang="es-MX" sz="2500" kern="1200" dirty="0"/>
        </a:p>
      </dsp:txBody>
      <dsp:txXfrm>
        <a:off x="2499572" y="1762"/>
        <a:ext cx="4602051" cy="43240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96D57-8AF7-49BD-BC88-4D4D044026C4}">
      <dsp:nvSpPr>
        <dsp:cNvPr id="0" name=""/>
        <dsp:cNvSpPr/>
      </dsp:nvSpPr>
      <dsp:spPr>
        <a:xfrm>
          <a:off x="1632" y="1420065"/>
          <a:ext cx="1876238" cy="93811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dirty="0" smtClean="0"/>
            <a:t>Es ex </a:t>
          </a:r>
          <a:r>
            <a:rPr lang="es-MX" sz="1800" kern="1200" dirty="0" err="1" smtClean="0"/>
            <a:t>lege</a:t>
          </a:r>
          <a:r>
            <a:rPr lang="es-MX" sz="1800" kern="1200" dirty="0" smtClean="0"/>
            <a:t> (por disposición de la ley)</a:t>
          </a:r>
          <a:endParaRPr lang="es-MX" sz="1800" kern="1200" dirty="0"/>
        </a:p>
      </dsp:txBody>
      <dsp:txXfrm>
        <a:off x="29109" y="1447542"/>
        <a:ext cx="1821284" cy="883165"/>
      </dsp:txXfrm>
    </dsp:sp>
    <dsp:sp modelId="{8EF9FEF0-05E4-40CF-88C0-02CAA2F2917D}">
      <dsp:nvSpPr>
        <dsp:cNvPr id="0" name=""/>
        <dsp:cNvSpPr/>
      </dsp:nvSpPr>
      <dsp:spPr>
        <a:xfrm>
          <a:off x="2346931" y="1420065"/>
          <a:ext cx="1876238" cy="93811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smtClean="0"/>
            <a:t>Es una relación de derecho</a:t>
          </a:r>
          <a:endParaRPr lang="es-MX" sz="1800" kern="1200"/>
        </a:p>
      </dsp:txBody>
      <dsp:txXfrm>
        <a:off x="2374408" y="1447542"/>
        <a:ext cx="1821284" cy="883165"/>
      </dsp:txXfrm>
    </dsp:sp>
    <dsp:sp modelId="{1D922512-2A50-4E1A-8C2B-1C29BD95CF03}">
      <dsp:nvSpPr>
        <dsp:cNvPr id="0" name=""/>
        <dsp:cNvSpPr/>
      </dsp:nvSpPr>
      <dsp:spPr>
        <a:xfrm>
          <a:off x="4692229" y="1420065"/>
          <a:ext cx="1876238" cy="93811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smtClean="0"/>
            <a:t>Es una relación principal y no accesoria</a:t>
          </a:r>
          <a:endParaRPr lang="es-MX" sz="1800" kern="1200"/>
        </a:p>
      </dsp:txBody>
      <dsp:txXfrm>
        <a:off x="4719706" y="1447542"/>
        <a:ext cx="1821284" cy="883165"/>
      </dsp:txXfrm>
    </dsp:sp>
    <dsp:sp modelId="{B62A62E3-52C6-4283-A3FF-33DC601F6B81}">
      <dsp:nvSpPr>
        <dsp:cNvPr id="0" name=""/>
        <dsp:cNvSpPr/>
      </dsp:nvSpPr>
      <dsp:spPr>
        <a:xfrm>
          <a:off x="7037528" y="1420065"/>
          <a:ext cx="1876238" cy="93811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rtl="0">
            <a:lnSpc>
              <a:spcPct val="90000"/>
            </a:lnSpc>
            <a:spcBef>
              <a:spcPct val="0"/>
            </a:spcBef>
            <a:spcAft>
              <a:spcPct val="35000"/>
            </a:spcAft>
          </a:pPr>
          <a:r>
            <a:rPr lang="es-MX" sz="1800" kern="1200" smtClean="0"/>
            <a:t>Es una relación personal y obligatoria</a:t>
          </a:r>
          <a:endParaRPr lang="es-MX" sz="1800" kern="1200"/>
        </a:p>
      </dsp:txBody>
      <dsp:txXfrm>
        <a:off x="7065005" y="1447542"/>
        <a:ext cx="1821284" cy="8831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60705-E6D8-4811-8194-38C7CE17BCB6}">
      <dsp:nvSpPr>
        <dsp:cNvPr id="0" name=""/>
        <dsp:cNvSpPr/>
      </dsp:nvSpPr>
      <dsp:spPr>
        <a:xfrm>
          <a:off x="3257" y="605159"/>
          <a:ext cx="6536312" cy="2614525"/>
        </a:xfrm>
        <a:prstGeom prst="chevron">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rtl="0">
            <a:lnSpc>
              <a:spcPct val="90000"/>
            </a:lnSpc>
            <a:spcBef>
              <a:spcPct val="0"/>
            </a:spcBef>
            <a:spcAft>
              <a:spcPct val="35000"/>
            </a:spcAft>
          </a:pPr>
          <a:r>
            <a:rPr lang="es-MX" sz="3000" kern="1200" dirty="0" smtClean="0"/>
            <a:t>El principio de legalidad o reserva de ley tributaria exige que todos los impuestos se establezcan en ley.</a:t>
          </a:r>
          <a:endParaRPr lang="es-MX" sz="3000" kern="1200" dirty="0"/>
        </a:p>
      </dsp:txBody>
      <dsp:txXfrm>
        <a:off x="1310520" y="605159"/>
        <a:ext cx="3921787" cy="2614525"/>
      </dsp:txXfrm>
    </dsp:sp>
    <dsp:sp modelId="{C4F83F3F-28C2-4EB5-8250-E08085B1A43B}">
      <dsp:nvSpPr>
        <dsp:cNvPr id="0" name=""/>
        <dsp:cNvSpPr/>
      </dsp:nvSpPr>
      <dsp:spPr>
        <a:xfrm>
          <a:off x="5689849" y="553793"/>
          <a:ext cx="5425139" cy="2717257"/>
        </a:xfrm>
        <a:prstGeom prst="chevron">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lvl="0" algn="ctr" defTabSz="800100" rtl="0">
            <a:lnSpc>
              <a:spcPct val="90000"/>
            </a:lnSpc>
            <a:spcBef>
              <a:spcPct val="0"/>
            </a:spcBef>
            <a:spcAft>
              <a:spcPct val="35000"/>
            </a:spcAft>
          </a:pPr>
          <a:r>
            <a:rPr lang="es-MX" sz="1800" kern="1200" dirty="0" smtClean="0"/>
            <a:t>No basta con que la ley determine cuáles impuestos deben pagar los contribuyentes, sino que también es necesario que especifique claramente los elementos esenciales de cada impuesto.</a:t>
          </a:r>
          <a:endParaRPr lang="es-MX" sz="1800" kern="1200" dirty="0"/>
        </a:p>
      </dsp:txBody>
      <dsp:txXfrm>
        <a:off x="7048478" y="553793"/>
        <a:ext cx="2707882" cy="271725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6C2A4-20B2-460D-80AB-6AE72509DAD4}">
      <dsp:nvSpPr>
        <dsp:cNvPr id="0" name=""/>
        <dsp:cNvSpPr/>
      </dsp:nvSpPr>
      <dsp:spPr>
        <a:xfrm rot="5400000">
          <a:off x="4651020" y="-1088613"/>
          <a:ext cx="2822903" cy="5705856"/>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es-MX" sz="2000" kern="1200" smtClean="0"/>
            <a:t>Las disposiciones fiscales que establezcan cargas a los particulares y las que señalan excepciones a las mismas, así como las que fijan las infracciones y sanciones, son de aplicación estricta. Se considera que establecen cargas a los particulares las normas que refieren al </a:t>
          </a:r>
          <a:r>
            <a:rPr lang="es-MX" sz="2000" b="1" kern="1200" smtClean="0"/>
            <a:t>sujeto, objeto, base, tasa o tarifa.</a:t>
          </a:r>
          <a:endParaRPr lang="es-MX" sz="2000" kern="1200"/>
        </a:p>
      </dsp:txBody>
      <dsp:txXfrm rot="-5400000">
        <a:off x="3209544" y="490666"/>
        <a:ext cx="5568053" cy="2547297"/>
      </dsp:txXfrm>
    </dsp:sp>
    <dsp:sp modelId="{688CD361-758B-4E3A-94DA-6BC0022D61BF}">
      <dsp:nvSpPr>
        <dsp:cNvPr id="0" name=""/>
        <dsp:cNvSpPr/>
      </dsp:nvSpPr>
      <dsp:spPr>
        <a:xfrm>
          <a:off x="0" y="0"/>
          <a:ext cx="3209544" cy="3528629"/>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MX" sz="2500" kern="1200" smtClean="0"/>
            <a:t>En concordancia con el principio de reserva de ley tributaria, el Código Fiscal de la Federación (CFF) señala  en su artículo 5: </a:t>
          </a:r>
          <a:endParaRPr lang="es-MX" sz="2500" kern="1200"/>
        </a:p>
      </dsp:txBody>
      <dsp:txXfrm>
        <a:off x="156677" y="156677"/>
        <a:ext cx="2896190" cy="32152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991F9-76B2-4A1C-A284-6BED0B61BA3E}">
      <dsp:nvSpPr>
        <dsp:cNvPr id="0" name=""/>
        <dsp:cNvSpPr/>
      </dsp:nvSpPr>
      <dsp:spPr>
        <a:xfrm>
          <a:off x="3616575" y="1798"/>
          <a:ext cx="5270299" cy="2383672"/>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dirty="0" smtClean="0"/>
            <a:t>Estos elementos esenciales nos ayudan a entender quiénes son las personas que deben de pagar determinado impuesto, cuánto tienen que pagar, cuándo lo tienen que pagar, y por qué hecho o acto lo tienen que pagar.</a:t>
          </a:r>
          <a:endParaRPr lang="es-MX" sz="2200" kern="1200" dirty="0"/>
        </a:p>
      </dsp:txBody>
      <dsp:txXfrm>
        <a:off x="3616575" y="1798"/>
        <a:ext cx="5270299" cy="2383672"/>
      </dsp:txXfrm>
    </dsp:sp>
    <dsp:sp modelId="{EDE906E0-D86F-437A-B52F-85C4183A4384}">
      <dsp:nvSpPr>
        <dsp:cNvPr id="0" name=""/>
        <dsp:cNvSpPr/>
      </dsp:nvSpPr>
      <dsp:spPr>
        <a:xfrm>
          <a:off x="1020757" y="1798"/>
          <a:ext cx="2359835" cy="2383672"/>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8D86AF-AA3C-47CE-8E50-599CCE2EE359}">
      <dsp:nvSpPr>
        <dsp:cNvPr id="0" name=""/>
        <dsp:cNvSpPr/>
      </dsp:nvSpPr>
      <dsp:spPr>
        <a:xfrm>
          <a:off x="1020757" y="2778776"/>
          <a:ext cx="5270299" cy="2383672"/>
        </a:xfrm>
        <a:prstGeom prst="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smtClean="0"/>
            <a:t>El contribuyente debe conocer con suficiente precisión el alcance de sus obligaciones fiscales.</a:t>
          </a:r>
          <a:endParaRPr lang="es-MX" sz="2200" kern="1200"/>
        </a:p>
      </dsp:txBody>
      <dsp:txXfrm>
        <a:off x="1020757" y="2778776"/>
        <a:ext cx="5270299" cy="2383672"/>
      </dsp:txXfrm>
    </dsp:sp>
    <dsp:sp modelId="{50E696F8-C665-4E7E-BB4F-BC9B7F66F8FB}">
      <dsp:nvSpPr>
        <dsp:cNvPr id="0" name=""/>
        <dsp:cNvSpPr/>
      </dsp:nvSpPr>
      <dsp:spPr>
        <a:xfrm>
          <a:off x="6527039" y="2778776"/>
          <a:ext cx="2359835" cy="2383672"/>
        </a:xfrm>
        <a:prstGeom prst="rec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87574F-88AA-42CB-9ABB-E41E3475E328}">
      <dsp:nvSpPr>
        <dsp:cNvPr id="0" name=""/>
        <dsp:cNvSpPr/>
      </dsp:nvSpPr>
      <dsp:spPr>
        <a:xfrm>
          <a:off x="0" y="2279995"/>
          <a:ext cx="8915400" cy="1495923"/>
        </a:xfrm>
        <a:prstGeom prst="rect">
          <a:avLst/>
        </a:prstGeom>
        <a:solidFill>
          <a:schemeClr val="accent5">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kern="1200" smtClean="0"/>
            <a:t>El establecimiento de todos estos elementos es indispensable. De faltar alguno, se vulnera el principio de reserva de ley tributaria, y por tanto, se estaría ante un caso de una norma jurídica inconstitucional.</a:t>
          </a:r>
          <a:endParaRPr lang="es-MX" sz="2100" kern="1200"/>
        </a:p>
      </dsp:txBody>
      <dsp:txXfrm>
        <a:off x="0" y="2279995"/>
        <a:ext cx="8915400" cy="1495923"/>
      </dsp:txXfrm>
    </dsp:sp>
    <dsp:sp modelId="{7C8A7DDF-70B5-4E91-995C-61A227C2D43B}">
      <dsp:nvSpPr>
        <dsp:cNvPr id="0" name=""/>
        <dsp:cNvSpPr/>
      </dsp:nvSpPr>
      <dsp:spPr>
        <a:xfrm rot="10800000">
          <a:off x="0" y="1703"/>
          <a:ext cx="8915400" cy="2300730"/>
        </a:xfrm>
        <a:prstGeom prst="upArrowCallout">
          <a:avLst/>
        </a:prstGeom>
        <a:solidFill>
          <a:schemeClr val="accent5">
            <a:hueOff val="4808133"/>
            <a:satOff val="-9764"/>
            <a:lumOff val="627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es-MX" sz="2100" kern="1200" smtClean="0"/>
            <a:t>Quiénes se encuentran sujetos al pago Cuál es el objeto de gravamen Sobre qué base se determinará el impuesto La tasa aplicable o la tarifa, según sea el caso </a:t>
          </a:r>
          <a:endParaRPr lang="es-MX" sz="2100" kern="1200"/>
        </a:p>
      </dsp:txBody>
      <dsp:txXfrm rot="10800000">
        <a:off x="0" y="1703"/>
        <a:ext cx="8915400" cy="149494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3288991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3409842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306E08-C7E5-42F5-80B5-CE8862C1B308}"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94006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3340360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306E08-C7E5-42F5-80B5-CE8862C1B308}"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58849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407816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5357685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913156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2326865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9EE1AC-8051-4640-B184-5F0DA9B0113F}" type="datetimeFigureOut">
              <a:rPr lang="es-MX" smtClean="0"/>
              <a:t>24/09/2018</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2784361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1454525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99EE1AC-8051-4640-B184-5F0DA9B0113F}" type="datetimeFigureOut">
              <a:rPr lang="es-MX" smtClean="0"/>
              <a:t>24/09/2018</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853866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99EE1AC-8051-4640-B184-5F0DA9B0113F}" type="datetimeFigureOut">
              <a:rPr lang="es-MX" smtClean="0"/>
              <a:t>24/09/2018</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2194403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EE1AC-8051-4640-B184-5F0DA9B0113F}" type="datetimeFigureOut">
              <a:rPr lang="es-MX" smtClean="0"/>
              <a:t>24/09/2018</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3653575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3289807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9EE1AC-8051-4640-B184-5F0DA9B0113F}" type="datetimeFigureOut">
              <a:rPr lang="es-MX" smtClean="0"/>
              <a:t>24/09/2018</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3306E08-C7E5-42F5-80B5-CE8862C1B308}" type="slidenum">
              <a:rPr lang="es-MX" smtClean="0"/>
              <a:t>‹Nº›</a:t>
            </a:fld>
            <a:endParaRPr lang="es-MX"/>
          </a:p>
        </p:txBody>
      </p:sp>
    </p:spTree>
    <p:extLst>
      <p:ext uri="{BB962C8B-B14F-4D97-AF65-F5344CB8AC3E}">
        <p14:creationId xmlns:p14="http://schemas.microsoft.com/office/powerpoint/2010/main" val="591453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99EE1AC-8051-4640-B184-5F0DA9B0113F}" type="datetimeFigureOut">
              <a:rPr lang="es-MX" smtClean="0"/>
              <a:t>24/09/2018</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3306E08-C7E5-42F5-80B5-CE8862C1B308}" type="slidenum">
              <a:rPr lang="es-MX" smtClean="0"/>
              <a:t>‹Nº›</a:t>
            </a:fld>
            <a:endParaRPr lang="es-MX"/>
          </a:p>
        </p:txBody>
      </p:sp>
    </p:spTree>
    <p:extLst>
      <p:ext uri="{BB962C8B-B14F-4D97-AF65-F5344CB8AC3E}">
        <p14:creationId xmlns:p14="http://schemas.microsoft.com/office/powerpoint/2010/main" val="147077759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5.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6.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2" Type="http://schemas.openxmlformats.org/officeDocument/2006/relationships/hyperlink" Target="http://www.cefp.gob.mx/intr/edocumentos/pdf/cefp/cefp0062007.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2494573" y="815124"/>
            <a:ext cx="7344415" cy="336609"/>
          </a:xfrm>
        </p:spPr>
        <p:txBody>
          <a:bodyPr>
            <a:normAutofit fontScale="90000"/>
          </a:bodyPr>
          <a:lstStyle/>
          <a:p>
            <a:pPr algn="ctr"/>
            <a:r>
              <a:rPr lang="es-MX" sz="2000" b="1" dirty="0" smtClean="0"/>
              <a:t>UNIVERSIDAD AUTÓNOMA DEL ESTADO DE MÉXICO</a:t>
            </a:r>
            <a:endParaRPr lang="es-MX" sz="2000" b="1" dirty="0"/>
          </a:p>
        </p:txBody>
      </p:sp>
      <p:sp>
        <p:nvSpPr>
          <p:cNvPr id="5" name="Subtítulo 4"/>
          <p:cNvSpPr>
            <a:spLocks noGrp="1"/>
          </p:cNvSpPr>
          <p:nvPr>
            <p:ph type="subTitle" idx="1"/>
          </p:nvPr>
        </p:nvSpPr>
        <p:spPr>
          <a:xfrm>
            <a:off x="2758945" y="4637461"/>
            <a:ext cx="6815669" cy="1320802"/>
          </a:xfrm>
        </p:spPr>
        <p:txBody>
          <a:bodyPr>
            <a:normAutofit fontScale="92500"/>
          </a:bodyPr>
          <a:lstStyle/>
          <a:p>
            <a:pPr algn="ctr"/>
            <a:r>
              <a:rPr lang="es-MX" sz="2400" b="1" dirty="0" smtClean="0"/>
              <a:t>ELEMENTOS DE LA RELACIÓN TRIBUTARIA</a:t>
            </a:r>
          </a:p>
          <a:p>
            <a:pPr algn="ctr"/>
            <a:r>
              <a:rPr lang="es-MX" sz="2400" b="1" dirty="0" smtClean="0"/>
              <a:t>MATERIAL </a:t>
            </a:r>
            <a:r>
              <a:rPr lang="es-MX" sz="2400" b="1" dirty="0" smtClean="0"/>
              <a:t>DIDÁCTICO</a:t>
            </a:r>
          </a:p>
          <a:p>
            <a:r>
              <a:rPr lang="es-MX" b="1" dirty="0" smtClean="0"/>
              <a:t>ELABORADO POR: </a:t>
            </a:r>
            <a:r>
              <a:rPr lang="es-MX" b="1" dirty="0" err="1" smtClean="0"/>
              <a:t>M.A</a:t>
            </a:r>
            <a:r>
              <a:rPr lang="es-MX" b="1" dirty="0" smtClean="0"/>
              <a:t>. JUANA GABRIELA SORIANO HERNÁNDEZ</a:t>
            </a:r>
            <a:endParaRPr lang="es-MX" b="1" dirty="0"/>
          </a:p>
        </p:txBody>
      </p:sp>
      <p:sp>
        <p:nvSpPr>
          <p:cNvPr id="6" name="CuadroTexto 5"/>
          <p:cNvSpPr txBox="1"/>
          <p:nvPr/>
        </p:nvSpPr>
        <p:spPr>
          <a:xfrm>
            <a:off x="3814384" y="1527355"/>
            <a:ext cx="5132173" cy="830997"/>
          </a:xfrm>
          <a:prstGeom prst="rect">
            <a:avLst/>
          </a:prstGeom>
          <a:noFill/>
        </p:spPr>
        <p:txBody>
          <a:bodyPr wrap="square" rtlCol="0">
            <a:spAutoFit/>
          </a:bodyPr>
          <a:lstStyle/>
          <a:p>
            <a:pPr algn="ctr"/>
            <a:r>
              <a:rPr lang="es-MX" sz="2400" b="1" dirty="0" smtClean="0"/>
              <a:t>CENTRO UNIVERSITARIO </a:t>
            </a:r>
            <a:r>
              <a:rPr lang="es-MX" sz="2400" b="1" dirty="0" err="1" smtClean="0"/>
              <a:t>UAEM</a:t>
            </a:r>
            <a:r>
              <a:rPr lang="es-MX" sz="2400" b="1" dirty="0" smtClean="0"/>
              <a:t> ZUMPANGO</a:t>
            </a:r>
            <a:endParaRPr lang="es-MX" sz="2400" b="1" dirty="0"/>
          </a:p>
        </p:txBody>
      </p:sp>
      <p:sp>
        <p:nvSpPr>
          <p:cNvPr id="7" name="CuadroTexto 6"/>
          <p:cNvSpPr txBox="1"/>
          <p:nvPr/>
        </p:nvSpPr>
        <p:spPr>
          <a:xfrm>
            <a:off x="3563189" y="2459285"/>
            <a:ext cx="5207182" cy="830997"/>
          </a:xfrm>
          <a:prstGeom prst="rect">
            <a:avLst/>
          </a:prstGeom>
          <a:noFill/>
        </p:spPr>
        <p:txBody>
          <a:bodyPr wrap="square" rtlCol="0">
            <a:spAutoFit/>
          </a:bodyPr>
          <a:lstStyle/>
          <a:p>
            <a:pPr algn="ctr"/>
            <a:r>
              <a:rPr lang="es-MX" sz="2400" b="1" dirty="0" smtClean="0"/>
              <a:t>LICENCIATURA EN ADMINISTRACIÓN</a:t>
            </a:r>
            <a:endParaRPr lang="es-MX" sz="2400" b="1" dirty="0"/>
          </a:p>
        </p:txBody>
      </p:sp>
      <p:sp>
        <p:nvSpPr>
          <p:cNvPr id="8" name="CuadroTexto 7"/>
          <p:cNvSpPr txBox="1"/>
          <p:nvPr/>
        </p:nvSpPr>
        <p:spPr>
          <a:xfrm>
            <a:off x="9608989" y="5831201"/>
            <a:ext cx="2275162" cy="369332"/>
          </a:xfrm>
          <a:prstGeom prst="rect">
            <a:avLst/>
          </a:prstGeom>
          <a:noFill/>
        </p:spPr>
        <p:txBody>
          <a:bodyPr wrap="square" rtlCol="0">
            <a:spAutoFit/>
          </a:bodyPr>
          <a:lstStyle/>
          <a:p>
            <a:pPr algn="ctr"/>
            <a:r>
              <a:rPr lang="es-MX" b="1" dirty="0" smtClean="0"/>
              <a:t>Agosto  </a:t>
            </a:r>
            <a:r>
              <a:rPr lang="es-MX" b="1" dirty="0" smtClean="0"/>
              <a:t>de </a:t>
            </a:r>
            <a:r>
              <a:rPr lang="es-MX" b="1" dirty="0" smtClean="0"/>
              <a:t>2018</a:t>
            </a:r>
            <a:endParaRPr lang="es-MX" b="1" dirty="0"/>
          </a:p>
        </p:txBody>
      </p:sp>
      <p:sp>
        <p:nvSpPr>
          <p:cNvPr id="9" name="CuadroTexto 8"/>
          <p:cNvSpPr txBox="1"/>
          <p:nvPr/>
        </p:nvSpPr>
        <p:spPr>
          <a:xfrm>
            <a:off x="3387003" y="3739330"/>
            <a:ext cx="5559552" cy="954107"/>
          </a:xfrm>
          <a:prstGeom prst="rect">
            <a:avLst/>
          </a:prstGeom>
          <a:noFill/>
        </p:spPr>
        <p:txBody>
          <a:bodyPr wrap="square" rtlCol="0">
            <a:spAutoFit/>
          </a:bodyPr>
          <a:lstStyle/>
          <a:p>
            <a:pPr algn="ctr"/>
            <a:r>
              <a:rPr lang="es-MX" sz="1400" b="1" dirty="0" smtClean="0"/>
              <a:t>UNIDAD DE APRENDIZAJE: </a:t>
            </a:r>
          </a:p>
          <a:p>
            <a:pPr algn="ctr"/>
            <a:r>
              <a:rPr lang="es-MX" b="1" dirty="0" smtClean="0"/>
              <a:t>TEORÍA GENERAL DE LA TRIBUTACIÓN</a:t>
            </a:r>
          </a:p>
          <a:p>
            <a:pPr algn="ctr"/>
            <a:endParaRPr lang="es-MX" sz="2400" b="1" dirty="0"/>
          </a:p>
        </p:txBody>
      </p:sp>
      <p:pic>
        <p:nvPicPr>
          <p:cNvPr id="2" name="Imagen 1"/>
          <p:cNvPicPr>
            <a:picLocks noChangeAspect="1"/>
          </p:cNvPicPr>
          <p:nvPr/>
        </p:nvPicPr>
        <p:blipFill>
          <a:blip r:embed="rId2"/>
          <a:stretch>
            <a:fillRect/>
          </a:stretch>
        </p:blipFill>
        <p:spPr>
          <a:xfrm>
            <a:off x="8770371" y="2251595"/>
            <a:ext cx="2276475" cy="2009775"/>
          </a:xfrm>
          <a:prstGeom prst="rect">
            <a:avLst/>
          </a:prstGeom>
        </p:spPr>
      </p:pic>
    </p:spTree>
    <p:extLst>
      <p:ext uri="{BB962C8B-B14F-4D97-AF65-F5344CB8AC3E}">
        <p14:creationId xmlns:p14="http://schemas.microsoft.com/office/powerpoint/2010/main" val="2886342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¿cuáles son los elementos esenciales de los impuestos?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251776699"/>
              </p:ext>
            </p:extLst>
          </p:nvPr>
        </p:nvGraphicFramePr>
        <p:xfrm>
          <a:off x="2589212" y="2382592"/>
          <a:ext cx="8915400" cy="35286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4621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130654313"/>
              </p:ext>
            </p:extLst>
          </p:nvPr>
        </p:nvGraphicFramePr>
        <p:xfrm>
          <a:off x="1596980" y="746974"/>
          <a:ext cx="9907632" cy="5164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0724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 acuerdo al artículo 5 del </a:t>
            </a:r>
            <a:r>
              <a:rPr lang="es-MX" dirty="0" err="1"/>
              <a:t>CFF</a:t>
            </a:r>
            <a:r>
              <a:rPr lang="es-MX" dirty="0"/>
              <a:t>, la norma jurídica tributaria debe advertir: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76162154"/>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0508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 la validez constitucional de un tributo</a:t>
            </a:r>
            <a:endParaRPr lang="es-MX" dirty="0"/>
          </a:p>
        </p:txBody>
      </p:sp>
      <p:sp>
        <p:nvSpPr>
          <p:cNvPr id="3" name="Marcador de contenido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Autofit/>
          </a:bodyPr>
          <a:lstStyle/>
          <a:p>
            <a:r>
              <a:rPr lang="es-MX" sz="2200" dirty="0"/>
              <a:t>Por otro lado, el Poder Judicial de la Federación, en una tesis estableció que la validez constitucional de un tributo: </a:t>
            </a:r>
            <a:endParaRPr lang="es-MX" sz="2200" dirty="0" smtClean="0"/>
          </a:p>
          <a:p>
            <a:endParaRPr lang="es-MX" sz="2200" dirty="0"/>
          </a:p>
          <a:p>
            <a:r>
              <a:rPr lang="es-MX" sz="2200" dirty="0" smtClean="0"/>
              <a:t>“…</a:t>
            </a:r>
            <a:r>
              <a:rPr lang="es-MX" sz="2200" dirty="0"/>
              <a:t>también exige que los elementos esenciales del mismo, como pueden ser el sujeto, objeto, base, tasa y época de pago, estén consignados de manera expresa en la ley, para que así no quede margen para la arbitrariedad de las autoridades exactoras, ni para el cobro de impuestos imprevisibles o a título </a:t>
            </a:r>
            <a:r>
              <a:rPr lang="es-MX" sz="2200" dirty="0" smtClean="0"/>
              <a:t>particular”</a:t>
            </a:r>
            <a:endParaRPr lang="es-MX" sz="2200" dirty="0"/>
          </a:p>
        </p:txBody>
      </p:sp>
    </p:spTree>
    <p:extLst>
      <p:ext uri="{BB962C8B-B14F-4D97-AF65-F5344CB8AC3E}">
        <p14:creationId xmlns:p14="http://schemas.microsoft.com/office/powerpoint/2010/main" val="322095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49193274"/>
              </p:ext>
            </p:extLst>
          </p:nvPr>
        </p:nvGraphicFramePr>
        <p:xfrm>
          <a:off x="579549" y="450761"/>
          <a:ext cx="10925063" cy="5460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74146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Por lo tanto….</a:t>
            </a:r>
            <a:br>
              <a:rPr lang="es-MX" dirty="0" smtClean="0"/>
            </a:br>
            <a:r>
              <a:rPr lang="es-MX" dirty="0" smtClean="0"/>
              <a:t>Elementos </a:t>
            </a:r>
            <a:r>
              <a:rPr lang="es-MX" dirty="0" smtClean="0"/>
              <a:t>que integran ésta relación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0438176"/>
              </p:ext>
            </p:extLst>
          </p:nvPr>
        </p:nvGraphicFramePr>
        <p:xfrm>
          <a:off x="1068946" y="2163650"/>
          <a:ext cx="10435667" cy="3748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80340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ormAutofit fontScale="90000"/>
          </a:bodyPr>
          <a:lstStyle/>
          <a:p>
            <a:r>
              <a:rPr lang="es-MX" b="1" dirty="0" smtClean="0">
                <a:solidFill>
                  <a:schemeClr val="accent2"/>
                </a:solidFill>
              </a:rPr>
              <a:t>Sujetos de la obligación tributaria</a:t>
            </a:r>
            <a:r>
              <a:rPr lang="es-MX" dirty="0" smtClean="0"/>
              <a:t>: personas jurídicas que se relacionan en e</a:t>
            </a:r>
            <a:r>
              <a:rPr lang="es-MX" dirty="0"/>
              <a:t>l</a:t>
            </a:r>
            <a:r>
              <a:rPr lang="es-MX" dirty="0" smtClean="0"/>
              <a:t> pago de los impuestos</a:t>
            </a:r>
            <a:endParaRPr lang="es-MX" dirty="0"/>
          </a:p>
        </p:txBody>
      </p:sp>
      <p:sp>
        <p:nvSpPr>
          <p:cNvPr id="8" name="Marcador de texto 7"/>
          <p:cNvSpPr>
            <a:spLocks noGrp="1"/>
          </p:cNvSpPr>
          <p:nvPr>
            <p:ph type="body" idx="1"/>
          </p:nvPr>
        </p:nvSpPr>
        <p:spPr>
          <a:xfrm>
            <a:off x="3344060" y="2436343"/>
            <a:ext cx="3992732" cy="576262"/>
          </a:xfrm>
        </p:spPr>
        <p:txBody>
          <a:bodyPr/>
          <a:lstStyle/>
          <a:p>
            <a:r>
              <a:rPr lang="es-MX" sz="2800" b="1" dirty="0" smtClean="0"/>
              <a:t> </a:t>
            </a:r>
            <a:r>
              <a:rPr lang="es-MX" sz="2800" b="1" dirty="0"/>
              <a:t>Activo</a:t>
            </a:r>
          </a:p>
        </p:txBody>
      </p:sp>
      <p:sp>
        <p:nvSpPr>
          <p:cNvPr id="9" name="Marcador de contenido 8"/>
          <p:cNvSpPr>
            <a:spLocks noGrp="1"/>
          </p:cNvSpPr>
          <p:nvPr>
            <p:ph sz="half" idx="2"/>
          </p:nvPr>
        </p:nvSpPr>
        <p:spPr>
          <a:xfrm>
            <a:off x="2619992" y="3012605"/>
            <a:ext cx="4342893" cy="3354060"/>
          </a:xfrm>
        </p:spPr>
        <p:style>
          <a:lnRef idx="1">
            <a:schemeClr val="accent2"/>
          </a:lnRef>
          <a:fillRef idx="2">
            <a:schemeClr val="accent2"/>
          </a:fillRef>
          <a:effectRef idx="1">
            <a:schemeClr val="accent2"/>
          </a:effectRef>
          <a:fontRef idx="minor">
            <a:schemeClr val="dk1"/>
          </a:fontRef>
        </p:style>
        <p:txBody>
          <a:bodyPr>
            <a:normAutofit/>
          </a:bodyPr>
          <a:lstStyle/>
          <a:p>
            <a:r>
              <a:rPr lang="es-MX" sz="2800" dirty="0"/>
              <a:t>A</a:t>
            </a:r>
            <a:r>
              <a:rPr lang="es-MX" sz="2800" dirty="0" smtClean="0"/>
              <a:t>sume </a:t>
            </a:r>
            <a:r>
              <a:rPr lang="es-MX" sz="2800" dirty="0"/>
              <a:t>la posición acreedora  y le corresponde exigir el </a:t>
            </a:r>
            <a:r>
              <a:rPr lang="es-MX" sz="2800" dirty="0" smtClean="0"/>
              <a:t>pago del impuesto</a:t>
            </a:r>
            <a:endParaRPr lang="es-MX" sz="2800" dirty="0"/>
          </a:p>
        </p:txBody>
      </p:sp>
      <p:sp>
        <p:nvSpPr>
          <p:cNvPr id="10" name="Marcador de texto 9"/>
          <p:cNvSpPr>
            <a:spLocks noGrp="1"/>
          </p:cNvSpPr>
          <p:nvPr>
            <p:ph type="body" sz="quarter" idx="3"/>
          </p:nvPr>
        </p:nvSpPr>
        <p:spPr>
          <a:xfrm>
            <a:off x="7556829" y="2436343"/>
            <a:ext cx="3999001" cy="576262"/>
          </a:xfrm>
        </p:spPr>
        <p:txBody>
          <a:bodyPr/>
          <a:lstStyle/>
          <a:p>
            <a:r>
              <a:rPr lang="es-MX" sz="2800" b="1" dirty="0" smtClean="0">
                <a:solidFill>
                  <a:schemeClr val="tx1"/>
                </a:solidFill>
              </a:rPr>
              <a:t>Pasivo</a:t>
            </a:r>
            <a:r>
              <a:rPr lang="es-MX" dirty="0" smtClean="0"/>
              <a:t> </a:t>
            </a:r>
            <a:endParaRPr lang="es-MX" dirty="0"/>
          </a:p>
        </p:txBody>
      </p:sp>
      <p:sp>
        <p:nvSpPr>
          <p:cNvPr id="11" name="Marcador de contenido 10"/>
          <p:cNvSpPr>
            <a:spLocks noGrp="1"/>
          </p:cNvSpPr>
          <p:nvPr>
            <p:ph sz="quarter" idx="4"/>
          </p:nvPr>
        </p:nvSpPr>
        <p:spPr>
          <a:xfrm>
            <a:off x="7336792" y="3012605"/>
            <a:ext cx="4338674" cy="3354060"/>
          </a:xfrm>
        </p:spPr>
        <p:style>
          <a:lnRef idx="1">
            <a:schemeClr val="accent4"/>
          </a:lnRef>
          <a:fillRef idx="2">
            <a:schemeClr val="accent4"/>
          </a:fillRef>
          <a:effectRef idx="1">
            <a:schemeClr val="accent4"/>
          </a:effectRef>
          <a:fontRef idx="minor">
            <a:schemeClr val="dk1"/>
          </a:fontRef>
        </p:style>
        <p:txBody>
          <a:bodyPr>
            <a:normAutofit/>
          </a:bodyPr>
          <a:lstStyle/>
          <a:p>
            <a:r>
              <a:rPr lang="es-MX" sz="2800" dirty="0" smtClean="0"/>
              <a:t>Recae en las personas naturales o jurídicas, a las cuales se les atribuye la característica de sujetos de derechos y obligaciones</a:t>
            </a:r>
            <a:endParaRPr lang="es-MX" sz="2800" dirty="0"/>
          </a:p>
        </p:txBody>
      </p:sp>
    </p:spTree>
    <p:extLst>
      <p:ext uri="{BB962C8B-B14F-4D97-AF65-F5344CB8AC3E}">
        <p14:creationId xmlns:p14="http://schemas.microsoft.com/office/powerpoint/2010/main" val="3247996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7200" dirty="0"/>
              <a:t>S</a:t>
            </a:r>
            <a:r>
              <a:rPr lang="es-MX" sz="7200" dirty="0" smtClean="0"/>
              <a:t>ujetos</a:t>
            </a:r>
            <a:endParaRPr lang="es-MX" sz="7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3450257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7487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los sujetos pasivos pueden clasificarse de la siguiente manera: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10619655"/>
              </p:ext>
            </p:extLst>
          </p:nvPr>
        </p:nvGraphicFramePr>
        <p:xfrm>
          <a:off x="-115910" y="1777284"/>
          <a:ext cx="12307910" cy="4932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63467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5376147"/>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8945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6" y="624110"/>
            <a:ext cx="4477576" cy="895597"/>
          </a:xfrm>
        </p:spPr>
        <p:style>
          <a:lnRef idx="1">
            <a:schemeClr val="accent5"/>
          </a:lnRef>
          <a:fillRef idx="2">
            <a:schemeClr val="accent5"/>
          </a:fillRef>
          <a:effectRef idx="1">
            <a:schemeClr val="accent5"/>
          </a:effectRef>
          <a:fontRef idx="minor">
            <a:schemeClr val="dk1"/>
          </a:fontRef>
        </p:style>
        <p:txBody>
          <a:bodyPr/>
          <a:lstStyle/>
          <a:p>
            <a:r>
              <a:rPr lang="es-MX" dirty="0" smtClean="0"/>
              <a:t>Guion explicativo</a:t>
            </a:r>
            <a:endParaRPr lang="es-MX" dirty="0"/>
          </a:p>
        </p:txBody>
      </p:sp>
      <p:sp>
        <p:nvSpPr>
          <p:cNvPr id="3" name="Marcador de contenido 2"/>
          <p:cNvSpPr>
            <a:spLocks noGrp="1"/>
          </p:cNvSpPr>
          <p:nvPr>
            <p:ph idx="1"/>
          </p:nvPr>
        </p:nvSpPr>
        <p:spPr>
          <a:xfrm>
            <a:off x="1295401" y="1674254"/>
            <a:ext cx="9601196" cy="4201614"/>
          </a:xfrm>
          <a:ln/>
        </p:spPr>
        <p:style>
          <a:lnRef idx="1">
            <a:schemeClr val="accent2"/>
          </a:lnRef>
          <a:fillRef idx="2">
            <a:schemeClr val="accent2"/>
          </a:fillRef>
          <a:effectRef idx="1">
            <a:schemeClr val="accent2"/>
          </a:effectRef>
          <a:fontRef idx="minor">
            <a:schemeClr val="dk1"/>
          </a:fontRef>
        </p:style>
        <p:txBody>
          <a:bodyPr>
            <a:normAutofit/>
          </a:bodyPr>
          <a:lstStyle/>
          <a:p>
            <a:pPr lvl="0"/>
            <a:r>
              <a:rPr lang="es-MX" dirty="0"/>
              <a:t>La unidad de aprendizaje </a:t>
            </a:r>
            <a:r>
              <a:rPr lang="es-MX" dirty="0" smtClean="0"/>
              <a:t>“Teoría General de la tributación” </a:t>
            </a:r>
            <a:r>
              <a:rPr lang="es-MX" dirty="0"/>
              <a:t>se integra dentro del plan de estudios de la Licenciatura en </a:t>
            </a:r>
            <a:r>
              <a:rPr lang="es-MX" dirty="0" smtClean="0"/>
              <a:t>Administración en </a:t>
            </a:r>
            <a:r>
              <a:rPr lang="es-MX" dirty="0"/>
              <a:t>el núcleo  </a:t>
            </a:r>
            <a:r>
              <a:rPr lang="es-MX" dirty="0" smtClean="0"/>
              <a:t>básico </a:t>
            </a:r>
            <a:r>
              <a:rPr lang="es-MX" dirty="0"/>
              <a:t>y pertenece al área </a:t>
            </a:r>
            <a:r>
              <a:rPr lang="es-MX" dirty="0" smtClean="0"/>
              <a:t>fiscal,  </a:t>
            </a:r>
            <a:r>
              <a:rPr lang="es-MX" dirty="0"/>
              <a:t>dicha asignatura  es obligatoria bajo una total de </a:t>
            </a:r>
            <a:r>
              <a:rPr lang="es-MX" dirty="0" smtClean="0"/>
              <a:t>7 </a:t>
            </a:r>
            <a:r>
              <a:rPr lang="es-MX" dirty="0"/>
              <a:t>créditos</a:t>
            </a:r>
            <a:r>
              <a:rPr lang="es-MX" dirty="0" smtClean="0"/>
              <a:t>.</a:t>
            </a:r>
          </a:p>
          <a:p>
            <a:r>
              <a:rPr lang="es-MX" dirty="0" smtClean="0"/>
              <a:t>El propósito de la </a:t>
            </a:r>
            <a:r>
              <a:rPr lang="es-MX" dirty="0" err="1" smtClean="0"/>
              <a:t>U.A</a:t>
            </a:r>
            <a:r>
              <a:rPr lang="es-MX" dirty="0" smtClean="0"/>
              <a:t>. </a:t>
            </a:r>
            <a:r>
              <a:rPr lang="es-MX" dirty="0"/>
              <a:t>Analizar las bases de las finanzas públicas, de la teoría de la tributación y del Sistema Tributario Mexicano. </a:t>
            </a:r>
            <a:r>
              <a:rPr lang="es-MX" dirty="0" smtClean="0"/>
              <a:t>Y aplicar </a:t>
            </a:r>
            <a:r>
              <a:rPr lang="es-MX" dirty="0"/>
              <a:t>el marco constitucional y legal de los elementos esenciales de la relación tributaria y de las contribuciones en particular, así como las normas sustantivas del Código Fiscal de la Federación. 	</a:t>
            </a:r>
          </a:p>
          <a:p>
            <a:r>
              <a:rPr lang="es-MX" dirty="0" smtClean="0"/>
              <a:t>Dentro </a:t>
            </a:r>
            <a:r>
              <a:rPr lang="es-MX" dirty="0"/>
              <a:t>del programa de la asignatura se establecen </a:t>
            </a:r>
            <a:r>
              <a:rPr lang="es-ES" dirty="0"/>
              <a:t> </a:t>
            </a:r>
            <a:r>
              <a:rPr lang="es-ES" dirty="0" smtClean="0"/>
              <a:t>la unidad </a:t>
            </a:r>
            <a:r>
              <a:rPr lang="es-ES" dirty="0" smtClean="0"/>
              <a:t>de </a:t>
            </a:r>
            <a:r>
              <a:rPr lang="es-ES" dirty="0" smtClean="0"/>
              <a:t>competencia </a:t>
            </a:r>
            <a:r>
              <a:rPr lang="es-ES" dirty="0" smtClean="0"/>
              <a:t>tres denominada “Elementos de la relación tributaria” </a:t>
            </a:r>
          </a:p>
          <a:p>
            <a:pPr lvl="0"/>
            <a:r>
              <a:rPr lang="es-ES" dirty="0" smtClean="0"/>
              <a:t>Para </a:t>
            </a:r>
            <a:r>
              <a:rPr lang="es-ES" dirty="0" smtClean="0"/>
              <a:t>la adecuada impartición del tema, los alumnos deben tener conocimientos de  la unidad de aprendizaje de fundamentos de derecho</a:t>
            </a:r>
            <a:r>
              <a:rPr lang="es-MX" dirty="0" smtClean="0"/>
              <a:t>.</a:t>
            </a:r>
          </a:p>
          <a:p>
            <a:pPr lvl="0"/>
            <a:endParaRPr lang="es-MX" dirty="0"/>
          </a:p>
          <a:p>
            <a:endParaRPr lang="es-MX" dirty="0"/>
          </a:p>
        </p:txBody>
      </p:sp>
    </p:spTree>
    <p:extLst>
      <p:ext uri="{BB962C8B-B14F-4D97-AF65-F5344CB8AC3E}">
        <p14:creationId xmlns:p14="http://schemas.microsoft.com/office/powerpoint/2010/main" val="29739287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83832" y="199107"/>
            <a:ext cx="8911687" cy="1280890"/>
          </a:xfrm>
        </p:spPr>
        <p:txBody>
          <a:bodyPr>
            <a:normAutofit fontScale="90000"/>
          </a:bodyPr>
          <a:lstStyle/>
          <a:p>
            <a:r>
              <a:rPr lang="es-MX" dirty="0" smtClean="0"/>
              <a:t>El </a:t>
            </a:r>
            <a:r>
              <a:rPr lang="es-MX" dirty="0"/>
              <a:t>objeto de la obligación del contribuyente que resulta de la relación jurídico-tributaria es de cuatro tipos: dar, hacer, no hacer y tolerar</a:t>
            </a:r>
            <a:br>
              <a:rPr lang="es-MX" dirty="0"/>
            </a:br>
            <a:endParaRPr lang="es-MX" dirty="0"/>
          </a:p>
        </p:txBody>
      </p:sp>
      <p:sp>
        <p:nvSpPr>
          <p:cNvPr id="3" name="Marcador de contenido 2"/>
          <p:cNvSpPr>
            <a:spLocks noGrp="1"/>
          </p:cNvSpPr>
          <p:nvPr>
            <p:ph idx="1"/>
          </p:nvPr>
        </p:nvSpPr>
        <p:spPr>
          <a:xfrm>
            <a:off x="669701" y="2404056"/>
            <a:ext cx="11178862" cy="3777622"/>
          </a:xfrm>
        </p:spPr>
        <p:style>
          <a:lnRef idx="1">
            <a:schemeClr val="accent2"/>
          </a:lnRef>
          <a:fillRef idx="2">
            <a:schemeClr val="accent2"/>
          </a:fillRef>
          <a:effectRef idx="1">
            <a:schemeClr val="accent2"/>
          </a:effectRef>
          <a:fontRef idx="minor">
            <a:schemeClr val="dk1"/>
          </a:fontRef>
        </p:style>
        <p:txBody>
          <a:bodyPr/>
          <a:lstStyle/>
          <a:p>
            <a:r>
              <a:rPr lang="es-MX" dirty="0"/>
              <a:t>1.- La primera, de dar, es la obligación tributaria principal o sustantiva. Se refiere a la obligación de pagar (dar dinero) impuestos u otras contribuciones al Estado, quien tiene la facultad de percibirlos y, en su caso, exigirlos</a:t>
            </a:r>
            <a:r>
              <a:rPr lang="es-MX" dirty="0" smtClean="0"/>
              <a:t>.</a:t>
            </a:r>
          </a:p>
          <a:p>
            <a:r>
              <a:rPr lang="es-MX" dirty="0"/>
              <a:t>Las obligaciones de hacer se refieren a la presentación de declaraciones, manifestaciones, avisos, llevar contabilidad, entre otros. Estas obligaciones sirven para determinar correctamente la cantidad de impuestos a </a:t>
            </a:r>
            <a:r>
              <a:rPr lang="es-MX" dirty="0" smtClean="0"/>
              <a:t>pagar</a:t>
            </a:r>
          </a:p>
          <a:p>
            <a:r>
              <a:rPr lang="es-MX" dirty="0"/>
              <a:t>Las obligaciones de no hacer se refieren a prohibiciones establecidas en ley, por ejemplo, hacer uso de documentos falsos o en los que se hagan constar operaciones inexistentes; llevar dos o más sistemas de contabilidad con distinto </a:t>
            </a:r>
            <a:r>
              <a:rPr lang="es-MX" dirty="0" smtClean="0"/>
              <a:t>contenido, entre otros</a:t>
            </a:r>
          </a:p>
          <a:p>
            <a:r>
              <a:rPr lang="es-MX" dirty="0"/>
              <a:t>Por último, las obligaciones de tolerar implican permitir a la autoridad verificar el correcto cumplimiento de las obligaciones tributarias, por ejemplo, a través de las visitas domiciliarias. </a:t>
            </a:r>
          </a:p>
        </p:txBody>
      </p:sp>
    </p:spTree>
    <p:extLst>
      <p:ext uri="{BB962C8B-B14F-4D97-AF65-F5344CB8AC3E}">
        <p14:creationId xmlns:p14="http://schemas.microsoft.com/office/powerpoint/2010/main" val="12622833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Tercero auxiliar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796269764"/>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2218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BASE</a:t>
            </a:r>
            <a:endParaRPr lang="es-MX" dirty="0"/>
          </a:p>
        </p:txBody>
      </p:sp>
      <p:pic>
        <p:nvPicPr>
          <p:cNvPr id="5" name="Marcador de contenido 4"/>
          <p:cNvPicPr>
            <a:picLocks noGrp="1" noChangeAspect="1"/>
          </p:cNvPicPr>
          <p:nvPr>
            <p:ph idx="1"/>
          </p:nvPr>
        </p:nvPicPr>
        <p:blipFill>
          <a:blip r:embed="rId2"/>
          <a:stretch>
            <a:fillRect/>
          </a:stretch>
        </p:blipFill>
        <p:spPr>
          <a:xfrm>
            <a:off x="2408349" y="1671196"/>
            <a:ext cx="7842921" cy="3901487"/>
          </a:xfrm>
          <a:prstGeom prst="rect">
            <a:avLst/>
          </a:prstGeom>
          <a:ln w="76200">
            <a:solidFill>
              <a:schemeClr val="accent1">
                <a:lumMod val="60000"/>
                <a:lumOff val="40000"/>
              </a:schemeClr>
            </a:solidFill>
          </a:ln>
        </p:spPr>
      </p:pic>
    </p:spTree>
    <p:extLst>
      <p:ext uri="{BB962C8B-B14F-4D97-AF65-F5344CB8AC3E}">
        <p14:creationId xmlns:p14="http://schemas.microsoft.com/office/powerpoint/2010/main" val="16566641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Tasa o tarifa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00661779"/>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01874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Época de pago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95958609"/>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22351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343954" y="1403797"/>
            <a:ext cx="8860665" cy="4339650"/>
          </a:xfrm>
          <a:prstGeom prst="rect">
            <a:avLst/>
          </a:prstGeom>
          <a:noFill/>
        </p:spPr>
        <p:txBody>
          <a:bodyPr wrap="square" rtlCol="0">
            <a:spAutoFit/>
          </a:bodyPr>
          <a:lstStyle/>
          <a:p>
            <a:r>
              <a:rPr lang="es-MX" sz="4400" b="1" dirty="0" smtClean="0">
                <a:ln w="22225">
                  <a:solidFill>
                    <a:schemeClr val="accent2"/>
                  </a:solidFill>
                  <a:prstDash val="solid"/>
                </a:ln>
                <a:solidFill>
                  <a:schemeClr val="accent2">
                    <a:lumMod val="40000"/>
                    <a:lumOff val="60000"/>
                  </a:schemeClr>
                </a:solidFill>
              </a:rPr>
              <a:t>LOS ELEMENTOS DEL TRIBUTO EN UN EJEMPLO</a:t>
            </a:r>
          </a:p>
          <a:p>
            <a:endParaRPr lang="es-MX"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r>
              <a:rPr lang="es-MX" sz="4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r>
              <a:rPr lang="es-MX" sz="5400" b="1" dirty="0" smtClean="0">
                <a:ln w="22225">
                  <a:solidFill>
                    <a:schemeClr val="accent2"/>
                  </a:solidFill>
                  <a:prstDash val="solid"/>
                </a:ln>
                <a:solidFill>
                  <a:schemeClr val="accent2">
                    <a:lumMod val="40000"/>
                    <a:lumOff val="60000"/>
                  </a:schemeClr>
                </a:solidFill>
              </a:rPr>
              <a:t>UTILICEMOS EL </a:t>
            </a:r>
            <a:r>
              <a:rPr lang="es-MX" sz="5400" b="1" dirty="0" err="1" smtClean="0">
                <a:ln w="22225">
                  <a:solidFill>
                    <a:schemeClr val="accent2"/>
                  </a:solidFill>
                  <a:prstDash val="solid"/>
                </a:ln>
                <a:solidFill>
                  <a:schemeClr val="accent2">
                    <a:lumMod val="40000"/>
                    <a:lumOff val="60000"/>
                  </a:schemeClr>
                </a:solidFill>
              </a:rPr>
              <a:t>ISR</a:t>
            </a:r>
            <a:endParaRPr lang="es-MX" sz="54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a:p>
            <a:endParaRPr lang="es-MX" dirty="0"/>
          </a:p>
          <a:p>
            <a:endParaRPr lang="es-MX" dirty="0" smtClean="0"/>
          </a:p>
          <a:p>
            <a:endParaRPr lang="es-MX" dirty="0"/>
          </a:p>
          <a:p>
            <a:endParaRPr lang="es-MX" dirty="0" smtClean="0"/>
          </a:p>
          <a:p>
            <a:endParaRPr lang="es-MX" dirty="0"/>
          </a:p>
        </p:txBody>
      </p:sp>
    </p:spTree>
    <p:extLst>
      <p:ext uri="{BB962C8B-B14F-4D97-AF65-F5344CB8AC3E}">
        <p14:creationId xmlns:p14="http://schemas.microsoft.com/office/powerpoint/2010/main" val="25566323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 ESENCIALES DEL </a:t>
            </a:r>
            <a:r>
              <a:rPr lang="es-MX" dirty="0" smtClean="0">
                <a:solidFill>
                  <a:schemeClr val="accent2">
                    <a:lumMod val="75000"/>
                  </a:schemeClr>
                </a:solidFill>
              </a:rPr>
              <a:t>IMPUESTO SOBRE LA RENTA </a:t>
            </a:r>
            <a:r>
              <a:rPr lang="es-MX" dirty="0" err="1" smtClean="0">
                <a:solidFill>
                  <a:schemeClr val="accent1">
                    <a:lumMod val="60000"/>
                    <a:lumOff val="40000"/>
                  </a:schemeClr>
                </a:solidFill>
              </a:rPr>
              <a:t>ISR</a:t>
            </a:r>
            <a:endParaRPr lang="es-MX" dirty="0">
              <a:solidFill>
                <a:schemeClr val="accent1">
                  <a:lumMod val="60000"/>
                  <a:lumOff val="40000"/>
                </a:schemeClr>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513110662"/>
              </p:ext>
            </p:extLst>
          </p:nvPr>
        </p:nvGraphicFramePr>
        <p:xfrm>
          <a:off x="2589212" y="2133599"/>
          <a:ext cx="8915400" cy="4048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1108052" y="2730724"/>
            <a:ext cx="2428875" cy="1885950"/>
          </a:xfrm>
          <a:prstGeom prst="rect">
            <a:avLst/>
          </a:prstGeom>
        </p:spPr>
      </p:pic>
    </p:spTree>
    <p:extLst>
      <p:ext uri="{BB962C8B-B14F-4D97-AF65-F5344CB8AC3E}">
        <p14:creationId xmlns:p14="http://schemas.microsoft.com/office/powerpoint/2010/main" val="28637021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Los </a:t>
            </a:r>
            <a:r>
              <a:rPr lang="es-MX" dirty="0" smtClean="0"/>
              <a:t>sujetos PASIVOS </a:t>
            </a:r>
            <a:r>
              <a:rPr lang="es-MX" dirty="0"/>
              <a:t>del </a:t>
            </a:r>
            <a:r>
              <a:rPr lang="es-MX" dirty="0" err="1"/>
              <a:t>ISR</a:t>
            </a:r>
            <a:r>
              <a:rPr lang="es-MX"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21075105"/>
              </p:ext>
            </p:extLst>
          </p:nvPr>
        </p:nvGraphicFramePr>
        <p:xfrm>
          <a:off x="1133341" y="1493949"/>
          <a:ext cx="10371271" cy="5177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413316" y="247650"/>
            <a:ext cx="2200275" cy="1657350"/>
          </a:xfrm>
          <a:prstGeom prst="rect">
            <a:avLst/>
          </a:prstGeom>
        </p:spPr>
      </p:pic>
    </p:spTree>
    <p:extLst>
      <p:ext uri="{BB962C8B-B14F-4D97-AF65-F5344CB8AC3E}">
        <p14:creationId xmlns:p14="http://schemas.microsoft.com/office/powerpoint/2010/main" val="39209167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SUJETO </a:t>
            </a:r>
            <a:r>
              <a:rPr lang="es-MX" dirty="0" smtClean="0">
                <a:solidFill>
                  <a:schemeClr val="accent1">
                    <a:lumMod val="60000"/>
                    <a:lumOff val="40000"/>
                  </a:schemeClr>
                </a:solidFill>
              </a:rPr>
              <a:t>ACTIVO</a:t>
            </a:r>
            <a:r>
              <a:rPr lang="es-MX" dirty="0" smtClean="0"/>
              <a:t> DEL </a:t>
            </a:r>
            <a:r>
              <a:rPr lang="es-MX" dirty="0" err="1" smtClean="0"/>
              <a:t>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09147275"/>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9068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5585" y="583301"/>
            <a:ext cx="4574033" cy="715293"/>
          </a:xfrm>
        </p:spPr>
        <p:txBody>
          <a:bodyPr/>
          <a:lstStyle/>
          <a:p>
            <a:r>
              <a:rPr lang="es-MX" dirty="0"/>
              <a:t>El objeto del </a:t>
            </a:r>
            <a:r>
              <a:rPr lang="es-MX" dirty="0" err="1"/>
              <a:t>ISR</a:t>
            </a:r>
            <a:r>
              <a:rPr lang="es-MX" dirty="0"/>
              <a:t> </a:t>
            </a:r>
          </a:p>
        </p:txBody>
      </p:sp>
      <p:sp>
        <p:nvSpPr>
          <p:cNvPr id="3" name="Marcador de contenido 2"/>
          <p:cNvSpPr>
            <a:spLocks noGrp="1"/>
          </p:cNvSpPr>
          <p:nvPr>
            <p:ph sz="half" idx="2"/>
          </p:nvPr>
        </p:nvSpPr>
        <p:spPr>
          <a:xfrm>
            <a:off x="2466725" y="3929174"/>
            <a:ext cx="4342893" cy="2078000"/>
          </a:xfrm>
        </p:spPr>
        <p:style>
          <a:lnRef idx="2">
            <a:schemeClr val="accent2"/>
          </a:lnRef>
          <a:fillRef idx="1">
            <a:schemeClr val="lt1"/>
          </a:fillRef>
          <a:effectRef idx="0">
            <a:schemeClr val="accent2"/>
          </a:effectRef>
          <a:fontRef idx="minor">
            <a:schemeClr val="dk1"/>
          </a:fontRef>
        </p:style>
        <p:txBody>
          <a:bodyPr/>
          <a:lstStyle/>
          <a:p>
            <a:r>
              <a:rPr lang="es-MX" dirty="0"/>
              <a:t>En el caso de las personas morales, se trata de los ingresos provenientes </a:t>
            </a:r>
            <a:r>
              <a:rPr lang="es-MX" dirty="0" smtClean="0"/>
              <a:t>de </a:t>
            </a:r>
            <a:r>
              <a:rPr lang="es-MX" dirty="0"/>
              <a:t>la realización de actividades comerciales, industriales, agrícolas, ganaderas o de pesca</a:t>
            </a:r>
          </a:p>
        </p:txBody>
      </p:sp>
      <p:sp>
        <p:nvSpPr>
          <p:cNvPr id="6" name="Marcador de contenido 5"/>
          <p:cNvSpPr>
            <a:spLocks noGrp="1"/>
          </p:cNvSpPr>
          <p:nvPr>
            <p:ph sz="quarter" idx="4"/>
          </p:nvPr>
        </p:nvSpPr>
        <p:spPr>
          <a:xfrm>
            <a:off x="7257108" y="3163808"/>
            <a:ext cx="4338674" cy="2353853"/>
          </a:xfrm>
        </p:spPr>
        <p:style>
          <a:lnRef idx="2">
            <a:schemeClr val="accent2"/>
          </a:lnRef>
          <a:fillRef idx="1">
            <a:schemeClr val="lt1"/>
          </a:fillRef>
          <a:effectRef idx="0">
            <a:schemeClr val="accent2"/>
          </a:effectRef>
          <a:fontRef idx="minor">
            <a:schemeClr val="dk1"/>
          </a:fontRef>
        </p:style>
        <p:txBody>
          <a:bodyPr>
            <a:normAutofit/>
          </a:bodyPr>
          <a:lstStyle/>
          <a:p>
            <a:r>
              <a:rPr lang="es-MX" dirty="0"/>
              <a:t>En el caso de las personas físicas, son los ingresos provenientes de: salarios y en general por la prestación de un servicio personal subordinado; actividades empresariales y profesionales</a:t>
            </a:r>
            <a:r>
              <a:rPr lang="es-MX" dirty="0" smtClean="0"/>
              <a:t>; entre otros.</a:t>
            </a:r>
            <a:endParaRPr lang="es-MX" dirty="0"/>
          </a:p>
        </p:txBody>
      </p:sp>
      <p:sp>
        <p:nvSpPr>
          <p:cNvPr id="7" name="CuadroTexto 6"/>
          <p:cNvSpPr txBox="1"/>
          <p:nvPr/>
        </p:nvSpPr>
        <p:spPr>
          <a:xfrm>
            <a:off x="7753082" y="1253484"/>
            <a:ext cx="384270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MX" dirty="0"/>
              <a:t>El objeto del </a:t>
            </a:r>
            <a:r>
              <a:rPr lang="es-MX" dirty="0" err="1"/>
              <a:t>ISR</a:t>
            </a:r>
            <a:r>
              <a:rPr lang="es-MX" dirty="0"/>
              <a:t> son los ingresos que perciben las personas en efectivo, en especie o en crédito. </a:t>
            </a:r>
          </a:p>
        </p:txBody>
      </p:sp>
      <p:sp>
        <p:nvSpPr>
          <p:cNvPr id="8" name="Flecha derecha 7"/>
          <p:cNvSpPr/>
          <p:nvPr/>
        </p:nvSpPr>
        <p:spPr>
          <a:xfrm rot="1001761">
            <a:off x="6560138" y="788096"/>
            <a:ext cx="875763" cy="779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derecha 8"/>
          <p:cNvSpPr/>
          <p:nvPr/>
        </p:nvSpPr>
        <p:spPr>
          <a:xfrm rot="5400000">
            <a:off x="3856312" y="2292377"/>
            <a:ext cx="1332578" cy="779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derecha 9"/>
          <p:cNvSpPr/>
          <p:nvPr/>
        </p:nvSpPr>
        <p:spPr>
          <a:xfrm rot="2394282">
            <a:off x="5578046" y="2080245"/>
            <a:ext cx="1324064" cy="779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19744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97181609"/>
              </p:ext>
            </p:extLst>
          </p:nvPr>
        </p:nvGraphicFramePr>
        <p:xfrm>
          <a:off x="1295401" y="2009104"/>
          <a:ext cx="9601196" cy="38667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40878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La base del </a:t>
            </a:r>
            <a:r>
              <a:rPr lang="es-MX" dirty="0" err="1"/>
              <a:t>ISR</a:t>
            </a:r>
            <a:r>
              <a:rPr lang="es-MX" dirty="0"/>
              <a:t>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27621116"/>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01315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Tasa o tarifa </a:t>
            </a:r>
          </a:p>
        </p:txBody>
      </p:sp>
      <p:sp>
        <p:nvSpPr>
          <p:cNvPr id="3" name="Marcador de contenido 2"/>
          <p:cNvSpPr>
            <a:spLocks noGrp="1"/>
          </p:cNvSpPr>
          <p:nvPr>
            <p:ph idx="1"/>
          </p:nvPr>
        </p:nvSpPr>
        <p:spPr>
          <a:xfrm>
            <a:off x="1584660" y="1644203"/>
            <a:ext cx="8915400" cy="1433848"/>
          </a:xfrm>
        </p:spPr>
        <p:style>
          <a:lnRef idx="1">
            <a:schemeClr val="accent6"/>
          </a:lnRef>
          <a:fillRef idx="2">
            <a:schemeClr val="accent6"/>
          </a:fillRef>
          <a:effectRef idx="1">
            <a:schemeClr val="accent6"/>
          </a:effectRef>
          <a:fontRef idx="minor">
            <a:schemeClr val="dk1"/>
          </a:fontRef>
        </p:style>
        <p:txBody>
          <a:bodyPr/>
          <a:lstStyle/>
          <a:p>
            <a:r>
              <a:rPr lang="es-MX" dirty="0" smtClean="0"/>
              <a:t>La </a:t>
            </a:r>
            <a:r>
              <a:rPr lang="es-MX" dirty="0"/>
              <a:t>tasa de </a:t>
            </a:r>
            <a:r>
              <a:rPr lang="es-MX" dirty="0" err="1"/>
              <a:t>ISR</a:t>
            </a:r>
            <a:r>
              <a:rPr lang="es-MX" dirty="0"/>
              <a:t> para las personas morales es de 30%, mientras que para las personas físicas, varía dependiendo del límite inferior en que se ubique la base, que puede ir desde el 1.92 % al 35%. Así, la tarifa de </a:t>
            </a:r>
            <a:r>
              <a:rPr lang="es-MX" dirty="0" err="1"/>
              <a:t>ISR</a:t>
            </a:r>
            <a:r>
              <a:rPr lang="es-MX" dirty="0"/>
              <a:t> para las personas físicas es conforme a la siguiente tabla:</a:t>
            </a:r>
          </a:p>
        </p:txBody>
      </p:sp>
      <p:pic>
        <p:nvPicPr>
          <p:cNvPr id="4" name="Imagen 3"/>
          <p:cNvPicPr>
            <a:picLocks noChangeAspect="1"/>
          </p:cNvPicPr>
          <p:nvPr/>
        </p:nvPicPr>
        <p:blipFill>
          <a:blip r:embed="rId2"/>
          <a:stretch>
            <a:fillRect/>
          </a:stretch>
        </p:blipFill>
        <p:spPr>
          <a:xfrm>
            <a:off x="3197985" y="3078051"/>
            <a:ext cx="7701566" cy="2931704"/>
          </a:xfrm>
          <a:prstGeom prst="rect">
            <a:avLst/>
          </a:prstGeom>
        </p:spPr>
      </p:pic>
    </p:spTree>
    <p:extLst>
      <p:ext uri="{BB962C8B-B14F-4D97-AF65-F5344CB8AC3E}">
        <p14:creationId xmlns:p14="http://schemas.microsoft.com/office/powerpoint/2010/main" val="5047702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Época de pago </a:t>
            </a:r>
            <a:r>
              <a:rPr lang="es-MX" dirty="0" smtClean="0"/>
              <a:t>del </a:t>
            </a:r>
            <a:r>
              <a:rPr lang="es-MX" dirty="0" err="1" smtClean="0"/>
              <a:t>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73327213"/>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24623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Tercero Auxiliar del </a:t>
            </a:r>
            <a:r>
              <a:rPr lang="es-MX" dirty="0" err="1" smtClean="0"/>
              <a:t>ISR</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38386757"/>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94381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560746"/>
          </a:xfrm>
        </p:spPr>
        <p:txBody>
          <a:bodyPr>
            <a:normAutofit fontScale="90000"/>
          </a:bodyPr>
          <a:lstStyle/>
          <a:p>
            <a:r>
              <a:rPr lang="es-MX" dirty="0" smtClean="0"/>
              <a:t>REFERENCIAS</a:t>
            </a:r>
            <a:endParaRPr lang="es-MX" dirty="0"/>
          </a:p>
        </p:txBody>
      </p:sp>
      <p:sp>
        <p:nvSpPr>
          <p:cNvPr id="3" name="Marcador de contenido 2"/>
          <p:cNvSpPr>
            <a:spLocks noGrp="1"/>
          </p:cNvSpPr>
          <p:nvPr>
            <p:ph idx="1"/>
          </p:nvPr>
        </p:nvSpPr>
        <p:spPr/>
        <p:txBody>
          <a:bodyPr>
            <a:normAutofit fontScale="92500" lnSpcReduction="10000"/>
          </a:bodyPr>
          <a:lstStyle/>
          <a:p>
            <a:r>
              <a:rPr lang="es-MX" dirty="0"/>
              <a:t>Antonio Jiménez </a:t>
            </a:r>
            <a:r>
              <a:rPr lang="es-MX" dirty="0" err="1"/>
              <a:t>Gonzalez</a:t>
            </a:r>
            <a:r>
              <a:rPr lang="es-MX" dirty="0"/>
              <a:t>,  “Lecciones de derecho tributario”. Editorial </a:t>
            </a:r>
            <a:r>
              <a:rPr lang="es-MX" dirty="0" err="1"/>
              <a:t>Ceneage</a:t>
            </a:r>
            <a:r>
              <a:rPr lang="es-MX" dirty="0"/>
              <a:t> </a:t>
            </a:r>
            <a:r>
              <a:rPr lang="es-MX" dirty="0" err="1"/>
              <a:t>Learning</a:t>
            </a:r>
            <a:r>
              <a:rPr lang="es-MX" dirty="0"/>
              <a:t>. Decima edición. México, 2009</a:t>
            </a:r>
          </a:p>
          <a:p>
            <a:r>
              <a:rPr lang="es-MX" dirty="0" err="1"/>
              <a:t>CEFP</a:t>
            </a:r>
            <a:r>
              <a:rPr lang="es-MX" dirty="0"/>
              <a:t> (2007). Política fiscal. tendencias del sistema tributario mexicano. Disponible en </a:t>
            </a:r>
            <a:r>
              <a:rPr lang="es-MX" dirty="0">
                <a:hlinkClick r:id="rId2"/>
              </a:rPr>
              <a:t>http://www.cefp.gob.mx/intr/edocumentos/pdf/cefp/cefp0062007.pdf</a:t>
            </a:r>
            <a:endParaRPr lang="es-MX" dirty="0" smtClean="0"/>
          </a:p>
          <a:p>
            <a:r>
              <a:rPr lang="es-MX" dirty="0" smtClean="0"/>
              <a:t>García López Guerrero. Derechos de los contribuyentes.  por la Cámara de Diputados LVIII Legislatura y la Universidad Nacional Autónoma de México. Documento </a:t>
            </a:r>
            <a:r>
              <a:rPr lang="es-MX" dirty="0"/>
              <a:t>en </a:t>
            </a:r>
            <a:r>
              <a:rPr lang="es-MX" dirty="0" smtClean="0"/>
              <a:t>PDF.</a:t>
            </a:r>
          </a:p>
          <a:p>
            <a:r>
              <a:rPr lang="es-MX" dirty="0" err="1" smtClean="0"/>
              <a:t>PRODECON</a:t>
            </a:r>
            <a:r>
              <a:rPr lang="es-MX" dirty="0" smtClean="0"/>
              <a:t> </a:t>
            </a:r>
            <a:r>
              <a:rPr lang="es-MX" dirty="0"/>
              <a:t>Compilación de la serie “lo que todo contribuyente debe saber” disponible en: http://www.prodecon.gob.mx/Documentos/compilado_12numeros.pdf</a:t>
            </a:r>
          </a:p>
          <a:p>
            <a:r>
              <a:rPr lang="es-MX" dirty="0" smtClean="0"/>
              <a:t>Quintana </a:t>
            </a:r>
            <a:r>
              <a:rPr lang="es-MX" dirty="0"/>
              <a:t>Valtierra Jesús. Et. Al “ Derecho Tributario Mexicano” Editorial Trillas. Sexta edición. </a:t>
            </a:r>
            <a:r>
              <a:rPr lang="es-MX" dirty="0" smtClean="0"/>
              <a:t>México,2012</a:t>
            </a:r>
          </a:p>
          <a:p>
            <a:endParaRPr lang="es-MX" dirty="0" smtClean="0"/>
          </a:p>
          <a:p>
            <a:pPr>
              <a:buFont typeface="Wingdings" panose="05000000000000000000" pitchFamily="2" charset="2"/>
              <a:buChar char="v"/>
            </a:pPr>
            <a:endParaRPr lang="es-MX" dirty="0" smtClean="0"/>
          </a:p>
        </p:txBody>
      </p:sp>
    </p:spTree>
    <p:extLst>
      <p:ext uri="{BB962C8B-B14F-4D97-AF65-F5344CB8AC3E}">
        <p14:creationId xmlns:p14="http://schemas.microsoft.com/office/powerpoint/2010/main" val="2261035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48801972"/>
              </p:ext>
            </p:extLst>
          </p:nvPr>
        </p:nvGraphicFramePr>
        <p:xfrm>
          <a:off x="2589212" y="1502536"/>
          <a:ext cx="8915400" cy="4719320"/>
        </p:xfrm>
        <a:graphic>
          <a:graphicData uri="http://schemas.openxmlformats.org/drawingml/2006/table">
            <a:tbl>
              <a:tblPr firstRow="1" bandRow="1">
                <a:tableStyleId>{5C22544A-7EE6-4342-B048-85BDC9FD1C3A}</a:tableStyleId>
              </a:tblPr>
              <a:tblGrid>
                <a:gridCol w="4457700"/>
                <a:gridCol w="4457700"/>
              </a:tblGrid>
              <a:tr h="370840">
                <a:tc>
                  <a:txBody>
                    <a:bodyPr/>
                    <a:lstStyle/>
                    <a:p>
                      <a:endParaRPr lang="es-MX" dirty="0"/>
                    </a:p>
                  </a:txBody>
                  <a:tcPr/>
                </a:tc>
                <a:tc>
                  <a:txBody>
                    <a:bodyPr/>
                    <a:lstStyle/>
                    <a:p>
                      <a:r>
                        <a:rPr lang="es-MX" dirty="0" smtClean="0"/>
                        <a:t>DIAPOSITIVA</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GUION EXPLICATIVO</a:t>
                      </a:r>
                      <a:endParaRPr lang="es-MX" dirty="0"/>
                    </a:p>
                  </a:txBody>
                  <a:tcPr/>
                </a:tc>
                <a:tc>
                  <a:txBody>
                    <a:bodyPr/>
                    <a:lstStyle/>
                    <a:p>
                      <a:r>
                        <a:rPr lang="es-MX" dirty="0" smtClean="0"/>
                        <a:t>2</a:t>
                      </a:r>
                      <a:endParaRPr lang="es-MX" dirty="0"/>
                    </a:p>
                  </a:txBody>
                  <a:tcPr/>
                </a:tc>
              </a:tr>
              <a:tr h="370840">
                <a:tc>
                  <a:txBody>
                    <a:bodyPr/>
                    <a:lstStyle/>
                    <a:p>
                      <a:r>
                        <a:rPr lang="es-MX" dirty="0" smtClean="0"/>
                        <a:t>PRESENTACIÓN</a:t>
                      </a:r>
                      <a:endParaRPr lang="es-MX" dirty="0"/>
                    </a:p>
                  </a:txBody>
                  <a:tcPr/>
                </a:tc>
                <a:tc>
                  <a:txBody>
                    <a:bodyPr/>
                    <a:lstStyle/>
                    <a:p>
                      <a:r>
                        <a:rPr lang="es-MX" dirty="0" smtClean="0"/>
                        <a:t>3</a:t>
                      </a:r>
                      <a:endParaRPr lang="es-MX" dirty="0"/>
                    </a:p>
                  </a:txBody>
                  <a:tcPr/>
                </a:tc>
              </a:tr>
              <a:tr h="370840">
                <a:tc>
                  <a:txBody>
                    <a:bodyPr/>
                    <a:lstStyle/>
                    <a:p>
                      <a:r>
                        <a:rPr lang="es-MX" dirty="0" smtClean="0"/>
                        <a:t>OBJETIVO DE LA </a:t>
                      </a:r>
                      <a:r>
                        <a:rPr lang="es-MX" baseline="0" dirty="0" smtClean="0"/>
                        <a:t> </a:t>
                      </a:r>
                      <a:r>
                        <a:rPr lang="es-MX" baseline="0" dirty="0" err="1" smtClean="0"/>
                        <a:t>U.A</a:t>
                      </a:r>
                      <a:r>
                        <a:rPr lang="es-MX" baseline="0" dirty="0" smtClean="0"/>
                        <a:t>.</a:t>
                      </a:r>
                      <a:endParaRPr lang="es-MX" dirty="0"/>
                    </a:p>
                  </a:txBody>
                  <a:tcPr/>
                </a:tc>
                <a:tc>
                  <a:txBody>
                    <a:bodyPr/>
                    <a:lstStyle/>
                    <a:p>
                      <a:r>
                        <a:rPr lang="es-MX" dirty="0" smtClean="0"/>
                        <a:t>5</a:t>
                      </a:r>
                      <a:endParaRPr lang="es-MX" dirty="0"/>
                    </a:p>
                  </a:txBody>
                  <a:tcPr/>
                </a:tc>
              </a:tr>
              <a:tr h="370840">
                <a:tc>
                  <a:txBody>
                    <a:bodyPr/>
                    <a:lstStyle/>
                    <a:p>
                      <a:r>
                        <a:rPr lang="es-MX" dirty="0" smtClean="0"/>
                        <a:t>RELACIÓN JURÍDICO TRIBUTARIA</a:t>
                      </a:r>
                      <a:endParaRPr lang="es-MX" dirty="0"/>
                    </a:p>
                  </a:txBody>
                  <a:tcPr/>
                </a:tc>
                <a:tc>
                  <a:txBody>
                    <a:bodyPr/>
                    <a:lstStyle/>
                    <a:p>
                      <a:r>
                        <a:rPr lang="es-MX" dirty="0" smtClean="0"/>
                        <a:t>7</a:t>
                      </a:r>
                      <a:endParaRPr lang="es-MX" dirty="0"/>
                    </a:p>
                  </a:txBody>
                  <a:tcPr/>
                </a:tc>
              </a:tr>
              <a:tr h="370840">
                <a:tc>
                  <a:txBody>
                    <a:bodyPr/>
                    <a:lstStyle/>
                    <a:p>
                      <a:r>
                        <a:rPr lang="es-MX" dirty="0" smtClean="0"/>
                        <a:t>ELEMENTOS</a:t>
                      </a:r>
                      <a:r>
                        <a:rPr lang="es-MX" baseline="0" dirty="0" smtClean="0"/>
                        <a:t> QUE INTEGRAN LA RELACIÓN</a:t>
                      </a:r>
                      <a:endParaRPr lang="es-MX" dirty="0"/>
                    </a:p>
                  </a:txBody>
                  <a:tcPr/>
                </a:tc>
                <a:tc>
                  <a:txBody>
                    <a:bodyPr/>
                    <a:lstStyle/>
                    <a:p>
                      <a:r>
                        <a:rPr lang="es-MX" dirty="0" smtClean="0"/>
                        <a:t>8</a:t>
                      </a:r>
                      <a:endParaRPr lang="es-MX" dirty="0"/>
                    </a:p>
                  </a:txBody>
                  <a:tcPr/>
                </a:tc>
              </a:tr>
              <a:tr h="370840">
                <a:tc>
                  <a:txBody>
                    <a:bodyPr/>
                    <a:lstStyle/>
                    <a:p>
                      <a:r>
                        <a:rPr lang="es-MX" dirty="0" smtClean="0"/>
                        <a:t>SUJETOS</a:t>
                      </a:r>
                      <a:endParaRPr lang="es-MX" dirty="0"/>
                    </a:p>
                  </a:txBody>
                  <a:tcPr/>
                </a:tc>
                <a:tc>
                  <a:txBody>
                    <a:bodyPr/>
                    <a:lstStyle/>
                    <a:p>
                      <a:r>
                        <a:rPr lang="es-MX" dirty="0" smtClean="0"/>
                        <a:t>16</a:t>
                      </a:r>
                      <a:endParaRPr lang="es-MX" dirty="0"/>
                    </a:p>
                  </a:txBody>
                  <a:tcPr/>
                </a:tc>
              </a:tr>
              <a:tr h="370840">
                <a:tc>
                  <a:txBody>
                    <a:bodyPr/>
                    <a:lstStyle/>
                    <a:p>
                      <a:r>
                        <a:rPr lang="es-MX" dirty="0" smtClean="0"/>
                        <a:t>OBJETO</a:t>
                      </a:r>
                      <a:endParaRPr lang="es-MX" dirty="0"/>
                    </a:p>
                  </a:txBody>
                  <a:tcPr/>
                </a:tc>
                <a:tc>
                  <a:txBody>
                    <a:bodyPr/>
                    <a:lstStyle/>
                    <a:p>
                      <a:r>
                        <a:rPr lang="es-MX" dirty="0" smtClean="0"/>
                        <a:t>18</a:t>
                      </a:r>
                      <a:endParaRPr lang="es-MX" dirty="0"/>
                    </a:p>
                  </a:txBody>
                  <a:tcPr/>
                </a:tc>
              </a:tr>
              <a:tr h="370840">
                <a:tc>
                  <a:txBody>
                    <a:bodyPr/>
                    <a:lstStyle/>
                    <a:p>
                      <a:r>
                        <a:rPr lang="es-MX" dirty="0" smtClean="0"/>
                        <a:t>BASE</a:t>
                      </a:r>
                      <a:endParaRPr lang="es-MX" dirty="0"/>
                    </a:p>
                  </a:txBody>
                  <a:tcPr/>
                </a:tc>
                <a:tc>
                  <a:txBody>
                    <a:bodyPr/>
                    <a:lstStyle/>
                    <a:p>
                      <a:endParaRPr lang="es-MX" dirty="0"/>
                    </a:p>
                  </a:txBody>
                  <a:tcPr/>
                </a:tc>
              </a:tr>
              <a:tr h="370840">
                <a:tc>
                  <a:txBody>
                    <a:bodyPr/>
                    <a:lstStyle/>
                    <a:p>
                      <a:r>
                        <a:rPr lang="es-MX" dirty="0" smtClean="0"/>
                        <a:t>TERCERO AUXILIAR</a:t>
                      </a:r>
                      <a:endParaRPr lang="es-MX" dirty="0"/>
                    </a:p>
                  </a:txBody>
                  <a:tcPr/>
                </a:tc>
                <a:tc>
                  <a:txBody>
                    <a:bodyPr/>
                    <a:lstStyle/>
                    <a:p>
                      <a:r>
                        <a:rPr lang="es-MX" dirty="0" smtClean="0"/>
                        <a:t>20</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TASA</a:t>
                      </a:r>
                      <a:r>
                        <a:rPr lang="es-MX" baseline="0" dirty="0" smtClean="0"/>
                        <a:t> O TARIFA</a:t>
                      </a:r>
                      <a:endParaRPr lang="es-MX" dirty="0"/>
                    </a:p>
                  </a:txBody>
                  <a:tcPr/>
                </a:tc>
                <a:tc>
                  <a:txBody>
                    <a:bodyPr/>
                    <a:lstStyle/>
                    <a:p>
                      <a:r>
                        <a:rPr lang="es-MX" dirty="0" smtClean="0"/>
                        <a:t>21</a:t>
                      </a:r>
                      <a:endParaRPr lang="es-MX"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MX" dirty="0" smtClean="0"/>
                        <a:t>REFERENCIAS</a:t>
                      </a:r>
                      <a:endParaRPr lang="es-MX" dirty="0"/>
                    </a:p>
                  </a:txBody>
                  <a:tcPr/>
                </a:tc>
                <a:tc>
                  <a:txBody>
                    <a:bodyPr/>
                    <a:lstStyle/>
                    <a:p>
                      <a:r>
                        <a:rPr lang="es-MX" dirty="0" smtClean="0"/>
                        <a:t>32</a:t>
                      </a:r>
                      <a:endParaRPr lang="es-MX" dirty="0"/>
                    </a:p>
                  </a:txBody>
                  <a:tcPr/>
                </a:tc>
              </a:tr>
            </a:tbl>
          </a:graphicData>
        </a:graphic>
      </p:graphicFrame>
    </p:spTree>
    <p:extLst>
      <p:ext uri="{BB962C8B-B14F-4D97-AF65-F5344CB8AC3E}">
        <p14:creationId xmlns:p14="http://schemas.microsoft.com/office/powerpoint/2010/main" val="1590768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670767591"/>
              </p:ext>
            </p:extLst>
          </p:nvPr>
        </p:nvGraphicFramePr>
        <p:xfrm>
          <a:off x="2692398" y="1871131"/>
          <a:ext cx="6815669" cy="23917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398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del tema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55769739"/>
              </p:ext>
            </p:extLst>
          </p:nvPr>
        </p:nvGraphicFramePr>
        <p:xfrm>
          <a:off x="2589212" y="2133600"/>
          <a:ext cx="8915400"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84936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912267544"/>
              </p:ext>
            </p:extLst>
          </p:nvPr>
        </p:nvGraphicFramePr>
        <p:xfrm>
          <a:off x="1295401" y="631065"/>
          <a:ext cx="9601196" cy="5244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3528811" y="5344732"/>
            <a:ext cx="5151550" cy="1403798"/>
          </a:xfrm>
          <a:prstGeom prst="rect">
            <a:avLst/>
          </a:prstGeom>
          <a:noFill/>
        </p:spPr>
        <p:txBody>
          <a:bodyPr wrap="square" rtlCol="0">
            <a:spAutoFit/>
          </a:bodyPr>
          <a:lstStyle/>
          <a:p>
            <a:endParaRPr lang="es-MX" dirty="0"/>
          </a:p>
        </p:txBody>
      </p:sp>
      <p:pic>
        <p:nvPicPr>
          <p:cNvPr id="6" name="Imagen 5"/>
          <p:cNvPicPr>
            <a:picLocks noChangeAspect="1"/>
          </p:cNvPicPr>
          <p:nvPr/>
        </p:nvPicPr>
        <p:blipFill>
          <a:blip r:embed="rId7"/>
          <a:stretch>
            <a:fillRect/>
          </a:stretch>
        </p:blipFill>
        <p:spPr>
          <a:xfrm>
            <a:off x="9115559" y="4786917"/>
            <a:ext cx="2667000" cy="1714500"/>
          </a:xfrm>
          <a:prstGeom prst="rect">
            <a:avLst/>
          </a:prstGeom>
        </p:spPr>
      </p:pic>
    </p:spTree>
    <p:extLst>
      <p:ext uri="{BB962C8B-B14F-4D97-AF65-F5344CB8AC3E}">
        <p14:creationId xmlns:p14="http://schemas.microsoft.com/office/powerpoint/2010/main" val="3666028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Características de la relación tributaria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3765866"/>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0925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SOBRE EL PRINCIPIO DE LEGALIDAD O RESERVA DE LEY</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24760519"/>
              </p:ext>
            </p:extLst>
          </p:nvPr>
        </p:nvGraphicFramePr>
        <p:xfrm>
          <a:off x="386366" y="2086377"/>
          <a:ext cx="11118246" cy="3824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324163" y="5241701"/>
            <a:ext cx="1700412" cy="1474631"/>
          </a:xfrm>
          <a:prstGeom prst="rect">
            <a:avLst/>
          </a:prstGeom>
        </p:spPr>
      </p:pic>
    </p:spTree>
    <p:extLst>
      <p:ext uri="{BB962C8B-B14F-4D97-AF65-F5344CB8AC3E}">
        <p14:creationId xmlns:p14="http://schemas.microsoft.com/office/powerpoint/2010/main" val="2022070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614</TotalTime>
  <Words>2041</Words>
  <Application>Microsoft Office PowerPoint</Application>
  <PresentationFormat>Panorámica</PresentationFormat>
  <Paragraphs>153</Paragraphs>
  <Slides>34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34</vt:i4>
      </vt:variant>
    </vt:vector>
  </HeadingPairs>
  <TitlesOfParts>
    <vt:vector size="39" baseType="lpstr">
      <vt:lpstr>Arial</vt:lpstr>
      <vt:lpstr>Century Gothic</vt:lpstr>
      <vt:lpstr>Wingdings</vt:lpstr>
      <vt:lpstr>Wingdings 3</vt:lpstr>
      <vt:lpstr>Espiral</vt:lpstr>
      <vt:lpstr>UNIVERSIDAD AUTÓNOMA DEL ESTADO DE MÉXICO</vt:lpstr>
      <vt:lpstr>Guion explicativo</vt:lpstr>
      <vt:lpstr>Presentación </vt:lpstr>
      <vt:lpstr>contenido</vt:lpstr>
      <vt:lpstr>Presentación de PowerPoint</vt:lpstr>
      <vt:lpstr>Objetivo del tema</vt:lpstr>
      <vt:lpstr>Presentación de PowerPoint</vt:lpstr>
      <vt:lpstr>Características de la relación tributaria</vt:lpstr>
      <vt:lpstr>SOBRE EL PRINCIPIO DE LEGALIDAD O RESERVA DE LEY</vt:lpstr>
      <vt:lpstr>¿cuáles son los elementos esenciales de los impuestos? </vt:lpstr>
      <vt:lpstr>Presentación de PowerPoint</vt:lpstr>
      <vt:lpstr>De acuerdo al artículo 5 del CFF, la norma jurídica tributaria debe advertir: </vt:lpstr>
      <vt:lpstr>De la validez constitucional de un tributo</vt:lpstr>
      <vt:lpstr>Presentación de PowerPoint</vt:lpstr>
      <vt:lpstr>Por lo tanto…. Elementos que integran ésta relación </vt:lpstr>
      <vt:lpstr>Sujetos de la obligación tributaria: personas jurídicas que se relacionan en el pago de los impuestos</vt:lpstr>
      <vt:lpstr>Sujetos</vt:lpstr>
      <vt:lpstr>los sujetos pasivos pueden clasificarse de la siguiente manera: </vt:lpstr>
      <vt:lpstr>OBJETO</vt:lpstr>
      <vt:lpstr>El objeto de la obligación del contribuyente que resulta de la relación jurídico-tributaria es de cuatro tipos: dar, hacer, no hacer y tolerar </vt:lpstr>
      <vt:lpstr>Tercero auxiliar</vt:lpstr>
      <vt:lpstr>BASE</vt:lpstr>
      <vt:lpstr>Tasa o tarifa</vt:lpstr>
      <vt:lpstr>Época de pago</vt:lpstr>
      <vt:lpstr>Presentación de PowerPoint</vt:lpstr>
      <vt:lpstr>ELEMENTOS ESENCIALES DEL IMPUESTO SOBRE LA RENTA ISR</vt:lpstr>
      <vt:lpstr>Los sujetos PASIVOS del ISR </vt:lpstr>
      <vt:lpstr>SUJETO ACTIVO DEL ISR</vt:lpstr>
      <vt:lpstr>El objeto del ISR </vt:lpstr>
      <vt:lpstr>La base del ISR </vt:lpstr>
      <vt:lpstr>Tasa o tarifa </vt:lpstr>
      <vt:lpstr>Época de pago del ISR</vt:lpstr>
      <vt:lpstr>Tercero Auxiliar del ISR</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general de la tributación</dc:title>
  <dc:creator>Usuario</dc:creator>
  <cp:lastModifiedBy>Usuario</cp:lastModifiedBy>
  <cp:revision>33</cp:revision>
  <dcterms:created xsi:type="dcterms:W3CDTF">2015-09-30T17:20:27Z</dcterms:created>
  <dcterms:modified xsi:type="dcterms:W3CDTF">2018-09-25T06:22:59Z</dcterms:modified>
</cp:coreProperties>
</file>