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6"/>
  </p:notesMasterIdLst>
  <p:sldIdLst>
    <p:sldId id="256" r:id="rId2"/>
    <p:sldId id="333" r:id="rId3"/>
    <p:sldId id="334" r:id="rId4"/>
    <p:sldId id="335" r:id="rId5"/>
    <p:sldId id="337" r:id="rId6"/>
    <p:sldId id="338" r:id="rId7"/>
    <p:sldId id="339" r:id="rId8"/>
    <p:sldId id="344" r:id="rId9"/>
    <p:sldId id="349" r:id="rId10"/>
    <p:sldId id="350" r:id="rId11"/>
    <p:sldId id="351" r:id="rId12"/>
    <p:sldId id="352" r:id="rId13"/>
    <p:sldId id="376" r:id="rId14"/>
    <p:sldId id="357" r:id="rId15"/>
    <p:sldId id="356" r:id="rId16"/>
    <p:sldId id="358" r:id="rId17"/>
    <p:sldId id="359" r:id="rId18"/>
    <p:sldId id="360" r:id="rId19"/>
    <p:sldId id="361" r:id="rId20"/>
    <p:sldId id="362" r:id="rId21"/>
    <p:sldId id="363" r:id="rId22"/>
    <p:sldId id="364" r:id="rId23"/>
    <p:sldId id="365" r:id="rId24"/>
    <p:sldId id="366" r:id="rId25"/>
    <p:sldId id="367" r:id="rId26"/>
    <p:sldId id="368" r:id="rId27"/>
    <p:sldId id="369" r:id="rId28"/>
    <p:sldId id="370" r:id="rId29"/>
    <p:sldId id="375" r:id="rId30"/>
    <p:sldId id="371" r:id="rId31"/>
    <p:sldId id="372" r:id="rId32"/>
    <p:sldId id="373" r:id="rId33"/>
    <p:sldId id="374" r:id="rId34"/>
    <p:sldId id="332"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16" autoAdjust="0"/>
    <p:restoredTop sz="94660"/>
  </p:normalViewPr>
  <p:slideViewPr>
    <p:cSldViewPr>
      <p:cViewPr varScale="1">
        <p:scale>
          <a:sx n="74" d="100"/>
          <a:sy n="74" d="100"/>
        </p:scale>
        <p:origin x="103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_rels/data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_rels/data19.xml.rels><?xml version="1.0" encoding="UTF-8" standalone="yes"?>
<Relationships xmlns="http://schemas.openxmlformats.org/package/2006/relationships"><Relationship Id="rId1" Type="http://schemas.openxmlformats.org/officeDocument/2006/relationships/image" Target="../media/image24.png"/></Relationships>
</file>

<file path=ppt/diagrams/_rels/drawing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_rels/drawing19.xml.rels><?xml version="1.0" encoding="UTF-8" standalone="yes"?>
<Relationships xmlns="http://schemas.openxmlformats.org/package/2006/relationships"><Relationship Id="rId1"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2E0BD-276E-447C-B226-12EE2BC389A1}" type="doc">
      <dgm:prSet loTypeId="urn:microsoft.com/office/officeart/2005/8/layout/hProcess9" loCatId="process" qsTypeId="urn:microsoft.com/office/officeart/2005/8/quickstyle/3d1" qsCatId="3D" csTypeId="urn:microsoft.com/office/officeart/2005/8/colors/accent1_2" csCatId="accent1" phldr="1"/>
      <dgm:spPr/>
      <dgm:t>
        <a:bodyPr/>
        <a:lstStyle/>
        <a:p>
          <a:endParaRPr lang="es-MX"/>
        </a:p>
      </dgm:t>
    </dgm:pt>
    <dgm:pt modelId="{E406C58A-D699-43A0-A64F-33EBA3EF33BA}">
      <dgm:prSet custT="1"/>
      <dgm:spPr/>
      <dgm:t>
        <a:bodyPr/>
        <a:lstStyle/>
        <a:p>
          <a:pPr rtl="0"/>
          <a:r>
            <a:rPr lang="es-MX" sz="3600" baseline="0" dirty="0" smtClean="0"/>
            <a:t>Tema: FUENTES DEL DERECHO</a:t>
          </a:r>
          <a:endParaRPr lang="es-MX" sz="3600" baseline="0" dirty="0"/>
        </a:p>
      </dgm:t>
    </dgm:pt>
    <dgm:pt modelId="{AAD4C5FE-DCD5-44BC-988F-952EB92E9A9A}" type="parTrans" cxnId="{0AD05CB9-E93E-4153-B268-4D5610F22080}">
      <dgm:prSet/>
      <dgm:spPr/>
      <dgm:t>
        <a:bodyPr/>
        <a:lstStyle/>
        <a:p>
          <a:endParaRPr lang="es-MX"/>
        </a:p>
      </dgm:t>
    </dgm:pt>
    <dgm:pt modelId="{1227AD38-413E-4F51-9ED3-5E66E153A39E}" type="sibTrans" cxnId="{0AD05CB9-E93E-4153-B268-4D5610F22080}">
      <dgm:prSet/>
      <dgm:spPr/>
      <dgm:t>
        <a:bodyPr/>
        <a:lstStyle/>
        <a:p>
          <a:endParaRPr lang="es-MX"/>
        </a:p>
      </dgm:t>
    </dgm:pt>
    <dgm:pt modelId="{0C22FED7-03D2-4268-84A8-3C18C96FDDEE}" type="pres">
      <dgm:prSet presAssocID="{E332E0BD-276E-447C-B226-12EE2BC389A1}" presName="CompostProcess" presStyleCnt="0">
        <dgm:presLayoutVars>
          <dgm:dir/>
          <dgm:resizeHandles val="exact"/>
        </dgm:presLayoutVars>
      </dgm:prSet>
      <dgm:spPr/>
      <dgm:t>
        <a:bodyPr/>
        <a:lstStyle/>
        <a:p>
          <a:endParaRPr lang="es-MX"/>
        </a:p>
      </dgm:t>
    </dgm:pt>
    <dgm:pt modelId="{16D6CEBC-FE21-43A0-8954-6225D0AFF88B}" type="pres">
      <dgm:prSet presAssocID="{E332E0BD-276E-447C-B226-12EE2BC389A1}" presName="arrow" presStyleLbl="bgShp" presStyleIdx="0" presStyleCnt="1" custLinFactNeighborX="8824" custLinFactNeighborY="5891"/>
      <dgm:spPr/>
      <dgm:t>
        <a:bodyPr/>
        <a:lstStyle/>
        <a:p>
          <a:endParaRPr lang="es-MX"/>
        </a:p>
      </dgm:t>
    </dgm:pt>
    <dgm:pt modelId="{4093482C-B40B-4CCC-9F88-AC4FC512BCB4}" type="pres">
      <dgm:prSet presAssocID="{E332E0BD-276E-447C-B226-12EE2BC389A1}" presName="linearProcess" presStyleCnt="0"/>
      <dgm:spPr/>
      <dgm:t>
        <a:bodyPr/>
        <a:lstStyle/>
        <a:p>
          <a:endParaRPr lang="es-MX"/>
        </a:p>
      </dgm:t>
    </dgm:pt>
    <dgm:pt modelId="{9F503BF5-7D37-420E-BF16-FAB378A4AD5E}" type="pres">
      <dgm:prSet presAssocID="{E406C58A-D699-43A0-A64F-33EBA3EF33BA}" presName="textNode" presStyleLbl="node1" presStyleIdx="0" presStyleCnt="1" custScaleX="85742" custScaleY="250000" custLinFactNeighborX="9503">
        <dgm:presLayoutVars>
          <dgm:bulletEnabled val="1"/>
        </dgm:presLayoutVars>
      </dgm:prSet>
      <dgm:spPr/>
      <dgm:t>
        <a:bodyPr/>
        <a:lstStyle/>
        <a:p>
          <a:endParaRPr lang="es-MX"/>
        </a:p>
      </dgm:t>
    </dgm:pt>
  </dgm:ptLst>
  <dgm:cxnLst>
    <dgm:cxn modelId="{63DD1BEB-0EC3-47AF-B70F-EC9CD6FC8158}" type="presOf" srcId="{E332E0BD-276E-447C-B226-12EE2BC389A1}" destId="{0C22FED7-03D2-4268-84A8-3C18C96FDDEE}" srcOrd="0" destOrd="0" presId="urn:microsoft.com/office/officeart/2005/8/layout/hProcess9"/>
    <dgm:cxn modelId="{DBAA6BF3-7F58-4BAE-A0DE-27F1C91BA5D7}" type="presOf" srcId="{E406C58A-D699-43A0-A64F-33EBA3EF33BA}" destId="{9F503BF5-7D37-420E-BF16-FAB378A4AD5E}" srcOrd="0" destOrd="0" presId="urn:microsoft.com/office/officeart/2005/8/layout/hProcess9"/>
    <dgm:cxn modelId="{0AD05CB9-E93E-4153-B268-4D5610F22080}" srcId="{E332E0BD-276E-447C-B226-12EE2BC389A1}" destId="{E406C58A-D699-43A0-A64F-33EBA3EF33BA}" srcOrd="0" destOrd="0" parTransId="{AAD4C5FE-DCD5-44BC-988F-952EB92E9A9A}" sibTransId="{1227AD38-413E-4F51-9ED3-5E66E153A39E}"/>
    <dgm:cxn modelId="{4F4B169B-E0B8-4681-862C-ABB73A7BCB78}" type="presParOf" srcId="{0C22FED7-03D2-4268-84A8-3C18C96FDDEE}" destId="{16D6CEBC-FE21-43A0-8954-6225D0AFF88B}" srcOrd="0" destOrd="0" presId="urn:microsoft.com/office/officeart/2005/8/layout/hProcess9"/>
    <dgm:cxn modelId="{97BDED74-C6F0-4309-BEAE-223F3054CCE4}" type="presParOf" srcId="{0C22FED7-03D2-4268-84A8-3C18C96FDDEE}" destId="{4093482C-B40B-4CCC-9F88-AC4FC512BCB4}" srcOrd="1" destOrd="0" presId="urn:microsoft.com/office/officeart/2005/8/layout/hProcess9"/>
    <dgm:cxn modelId="{9F08C5D0-D80C-4DCC-A747-01EA891EE8F0}" type="presParOf" srcId="{4093482C-B40B-4CCC-9F88-AC4FC512BCB4}" destId="{9F503BF5-7D37-420E-BF16-FAB378A4AD5E}"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6DBC42C-09E0-4BE9-B855-63B50560A36B}" type="doc">
      <dgm:prSet loTypeId="urn:microsoft.com/office/officeart/2005/8/layout/lProcess3" loCatId="process" qsTypeId="urn:microsoft.com/office/officeart/2005/8/quickstyle/simple1" qsCatId="simple" csTypeId="urn:microsoft.com/office/officeart/2005/8/colors/accent2_3" csCatId="accent2" phldr="1"/>
      <dgm:spPr/>
      <dgm:t>
        <a:bodyPr/>
        <a:lstStyle/>
        <a:p>
          <a:endParaRPr lang="es-MX"/>
        </a:p>
      </dgm:t>
    </dgm:pt>
    <dgm:pt modelId="{39CFE4C1-A147-4EA7-AD65-AF3D1F666F1D}">
      <dgm:prSet/>
      <dgm:spPr/>
      <dgm:t>
        <a:bodyPr/>
        <a:lstStyle/>
        <a:p>
          <a:pPr rtl="0"/>
          <a:r>
            <a:rPr lang="es-ES" b="1" dirty="0" smtClean="0"/>
            <a:t>El fenómeno jurídico tiene su primera “fuente” en la necesidad del hombre de asociarse con otros hombres para:</a:t>
          </a:r>
          <a:endParaRPr lang="es-MX" dirty="0"/>
        </a:p>
      </dgm:t>
    </dgm:pt>
    <dgm:pt modelId="{D19FD0FC-535C-44A9-A205-A99526575418}" type="parTrans" cxnId="{1DA5547E-500A-42E9-A2C8-9D43CC88B0F6}">
      <dgm:prSet/>
      <dgm:spPr/>
      <dgm:t>
        <a:bodyPr/>
        <a:lstStyle/>
        <a:p>
          <a:endParaRPr lang="es-MX"/>
        </a:p>
      </dgm:t>
    </dgm:pt>
    <dgm:pt modelId="{C197E9A1-FAFA-4D27-AA71-8B8450C44E09}" type="sibTrans" cxnId="{1DA5547E-500A-42E9-A2C8-9D43CC88B0F6}">
      <dgm:prSet/>
      <dgm:spPr/>
      <dgm:t>
        <a:bodyPr/>
        <a:lstStyle/>
        <a:p>
          <a:endParaRPr lang="es-MX"/>
        </a:p>
      </dgm:t>
    </dgm:pt>
    <dgm:pt modelId="{AC392F2D-E1F8-43EA-9AEF-8A0C442C1C6A}">
      <dgm:prSet/>
      <dgm:spPr/>
      <dgm:t>
        <a:bodyPr/>
        <a:lstStyle/>
        <a:p>
          <a:pPr rtl="0"/>
          <a:r>
            <a:rPr lang="es-ES_tradnl" b="1" dirty="0" smtClean="0"/>
            <a:t>supervivencia</a:t>
          </a:r>
          <a:endParaRPr lang="es-MX" dirty="0"/>
        </a:p>
      </dgm:t>
    </dgm:pt>
    <dgm:pt modelId="{05C54E65-1F02-441F-84B7-9477BF9A25EF}" type="parTrans" cxnId="{14A51A7D-B458-4895-8101-746669642399}">
      <dgm:prSet/>
      <dgm:spPr/>
      <dgm:t>
        <a:bodyPr/>
        <a:lstStyle/>
        <a:p>
          <a:endParaRPr lang="es-MX"/>
        </a:p>
      </dgm:t>
    </dgm:pt>
    <dgm:pt modelId="{A94F7A43-5B8A-4698-9DD0-73E0B6DB8DE7}" type="sibTrans" cxnId="{14A51A7D-B458-4895-8101-746669642399}">
      <dgm:prSet/>
      <dgm:spPr/>
      <dgm:t>
        <a:bodyPr/>
        <a:lstStyle/>
        <a:p>
          <a:endParaRPr lang="es-MX"/>
        </a:p>
      </dgm:t>
    </dgm:pt>
    <dgm:pt modelId="{445BBAA4-ABC8-4A09-B792-107A13AD73D0}">
      <dgm:prSet/>
      <dgm:spPr/>
      <dgm:t>
        <a:bodyPr/>
        <a:lstStyle/>
        <a:p>
          <a:pPr rtl="0"/>
          <a:r>
            <a:rPr lang="es-ES_tradnl" b="1" dirty="0" smtClean="0"/>
            <a:t>Tutelar determinados valores.</a:t>
          </a:r>
          <a:endParaRPr lang="es-ES_tradnl" b="1" dirty="0"/>
        </a:p>
      </dgm:t>
    </dgm:pt>
    <dgm:pt modelId="{CB28C669-5F16-4CA6-B308-61D835EB16A3}" type="parTrans" cxnId="{12DFA8C1-39E8-4953-94A2-A6A7BF2B1974}">
      <dgm:prSet/>
      <dgm:spPr/>
      <dgm:t>
        <a:bodyPr/>
        <a:lstStyle/>
        <a:p>
          <a:endParaRPr lang="es-MX"/>
        </a:p>
      </dgm:t>
    </dgm:pt>
    <dgm:pt modelId="{854EDEEA-5225-401E-8F87-A7A79EE96DEF}" type="sibTrans" cxnId="{12DFA8C1-39E8-4953-94A2-A6A7BF2B1974}">
      <dgm:prSet/>
      <dgm:spPr/>
      <dgm:t>
        <a:bodyPr/>
        <a:lstStyle/>
        <a:p>
          <a:endParaRPr lang="es-MX"/>
        </a:p>
      </dgm:t>
    </dgm:pt>
    <dgm:pt modelId="{1B26FB56-567A-46D4-8F1E-A284FFD52C91}">
      <dgm:prSet/>
      <dgm:spPr/>
      <dgm:t>
        <a:bodyPr/>
        <a:lstStyle/>
        <a:p>
          <a:pPr rtl="0"/>
          <a:r>
            <a:rPr lang="es-ES" b="1" dirty="0" smtClean="0">
              <a:solidFill>
                <a:schemeClr val="tx1"/>
              </a:solidFill>
            </a:rPr>
            <a:t>Definimos como “fuentes </a:t>
          </a:r>
          <a:r>
            <a:rPr lang="es-ES" b="1" dirty="0" err="1" smtClean="0">
              <a:solidFill>
                <a:schemeClr val="tx1"/>
              </a:solidFill>
            </a:rPr>
            <a:t>prejuridicas</a:t>
          </a:r>
          <a:r>
            <a:rPr lang="es-ES" b="1" dirty="0" smtClean="0">
              <a:solidFill>
                <a:schemeClr val="tx1"/>
              </a:solidFill>
            </a:rPr>
            <a:t>” los valores y los intereses que determinan un conjunto de hombres a constituirse en sociedad.</a:t>
          </a:r>
          <a:endParaRPr lang="es-ES_tradnl" b="1" dirty="0">
            <a:solidFill>
              <a:schemeClr val="tx1"/>
            </a:solidFill>
          </a:endParaRPr>
        </a:p>
      </dgm:t>
    </dgm:pt>
    <dgm:pt modelId="{13740D01-EEDC-454F-817A-A8554946C928}" type="parTrans" cxnId="{0106A30E-4317-419A-AE59-FF7F445DE426}">
      <dgm:prSet/>
      <dgm:spPr/>
      <dgm:t>
        <a:bodyPr/>
        <a:lstStyle/>
        <a:p>
          <a:endParaRPr lang="es-MX"/>
        </a:p>
      </dgm:t>
    </dgm:pt>
    <dgm:pt modelId="{C4B42D61-ED24-4DB2-BE61-67BE60B52751}" type="sibTrans" cxnId="{0106A30E-4317-419A-AE59-FF7F445DE426}">
      <dgm:prSet/>
      <dgm:spPr/>
      <dgm:t>
        <a:bodyPr/>
        <a:lstStyle/>
        <a:p>
          <a:endParaRPr lang="es-MX"/>
        </a:p>
      </dgm:t>
    </dgm:pt>
    <dgm:pt modelId="{5D7E2A97-A061-4766-BB1C-EBB3B20AF091}" type="pres">
      <dgm:prSet presAssocID="{66DBC42C-09E0-4BE9-B855-63B50560A36B}" presName="Name0" presStyleCnt="0">
        <dgm:presLayoutVars>
          <dgm:chPref val="3"/>
          <dgm:dir/>
          <dgm:animLvl val="lvl"/>
          <dgm:resizeHandles/>
        </dgm:presLayoutVars>
      </dgm:prSet>
      <dgm:spPr/>
      <dgm:t>
        <a:bodyPr/>
        <a:lstStyle/>
        <a:p>
          <a:endParaRPr lang="es-MX"/>
        </a:p>
      </dgm:t>
    </dgm:pt>
    <dgm:pt modelId="{A9CDD69F-9B67-4EA7-9EE5-406AAA6A29EB}" type="pres">
      <dgm:prSet presAssocID="{39CFE4C1-A147-4EA7-AD65-AF3D1F666F1D}" presName="horFlow" presStyleCnt="0"/>
      <dgm:spPr/>
    </dgm:pt>
    <dgm:pt modelId="{60365CC1-B8DA-4860-9164-337F3025A532}" type="pres">
      <dgm:prSet presAssocID="{39CFE4C1-A147-4EA7-AD65-AF3D1F666F1D}" presName="bigChev" presStyleLbl="node1" presStyleIdx="0" presStyleCnt="2"/>
      <dgm:spPr/>
      <dgm:t>
        <a:bodyPr/>
        <a:lstStyle/>
        <a:p>
          <a:endParaRPr lang="es-MX"/>
        </a:p>
      </dgm:t>
    </dgm:pt>
    <dgm:pt modelId="{E3BEDA53-2E1E-4CB4-A46D-023E87F493D0}" type="pres">
      <dgm:prSet presAssocID="{05C54E65-1F02-441F-84B7-9477BF9A25EF}" presName="parTrans" presStyleCnt="0"/>
      <dgm:spPr/>
    </dgm:pt>
    <dgm:pt modelId="{B180B935-0C97-4B51-9E16-2B8F485A9661}" type="pres">
      <dgm:prSet presAssocID="{AC392F2D-E1F8-43EA-9AEF-8A0C442C1C6A}" presName="node" presStyleLbl="alignAccFollowNode1" presStyleIdx="0" presStyleCnt="2">
        <dgm:presLayoutVars>
          <dgm:bulletEnabled val="1"/>
        </dgm:presLayoutVars>
      </dgm:prSet>
      <dgm:spPr/>
      <dgm:t>
        <a:bodyPr/>
        <a:lstStyle/>
        <a:p>
          <a:endParaRPr lang="es-MX"/>
        </a:p>
      </dgm:t>
    </dgm:pt>
    <dgm:pt modelId="{A1F5700C-5A4C-4761-B4E6-B695155B9595}" type="pres">
      <dgm:prSet presAssocID="{A94F7A43-5B8A-4698-9DD0-73E0B6DB8DE7}" presName="sibTrans" presStyleCnt="0"/>
      <dgm:spPr/>
    </dgm:pt>
    <dgm:pt modelId="{A89CB9F0-459E-4ADF-8145-E2DFD401075F}" type="pres">
      <dgm:prSet presAssocID="{445BBAA4-ABC8-4A09-B792-107A13AD73D0}" presName="node" presStyleLbl="alignAccFollowNode1" presStyleIdx="1" presStyleCnt="2">
        <dgm:presLayoutVars>
          <dgm:bulletEnabled val="1"/>
        </dgm:presLayoutVars>
      </dgm:prSet>
      <dgm:spPr/>
      <dgm:t>
        <a:bodyPr/>
        <a:lstStyle/>
        <a:p>
          <a:endParaRPr lang="es-MX"/>
        </a:p>
      </dgm:t>
    </dgm:pt>
    <dgm:pt modelId="{380A42E5-193D-4A17-B654-46191E334CC1}" type="pres">
      <dgm:prSet presAssocID="{39CFE4C1-A147-4EA7-AD65-AF3D1F666F1D}" presName="vSp" presStyleCnt="0"/>
      <dgm:spPr/>
    </dgm:pt>
    <dgm:pt modelId="{8AA6B4EE-EBB5-433F-B939-DC0FB57AC7EE}" type="pres">
      <dgm:prSet presAssocID="{1B26FB56-567A-46D4-8F1E-A284FFD52C91}" presName="horFlow" presStyleCnt="0"/>
      <dgm:spPr/>
    </dgm:pt>
    <dgm:pt modelId="{A58D6C4C-92C3-4892-B3B8-0E396B93AFCA}" type="pres">
      <dgm:prSet presAssocID="{1B26FB56-567A-46D4-8F1E-A284FFD52C91}" presName="bigChev" presStyleLbl="node1" presStyleIdx="1" presStyleCnt="2" custScaleX="241509"/>
      <dgm:spPr/>
      <dgm:t>
        <a:bodyPr/>
        <a:lstStyle/>
        <a:p>
          <a:endParaRPr lang="es-MX"/>
        </a:p>
      </dgm:t>
    </dgm:pt>
  </dgm:ptLst>
  <dgm:cxnLst>
    <dgm:cxn modelId="{12DFA8C1-39E8-4953-94A2-A6A7BF2B1974}" srcId="{39CFE4C1-A147-4EA7-AD65-AF3D1F666F1D}" destId="{445BBAA4-ABC8-4A09-B792-107A13AD73D0}" srcOrd="1" destOrd="0" parTransId="{CB28C669-5F16-4CA6-B308-61D835EB16A3}" sibTransId="{854EDEEA-5225-401E-8F87-A7A79EE96DEF}"/>
    <dgm:cxn modelId="{0106A30E-4317-419A-AE59-FF7F445DE426}" srcId="{66DBC42C-09E0-4BE9-B855-63B50560A36B}" destId="{1B26FB56-567A-46D4-8F1E-A284FFD52C91}" srcOrd="1" destOrd="0" parTransId="{13740D01-EEDC-454F-817A-A8554946C928}" sibTransId="{C4B42D61-ED24-4DB2-BE61-67BE60B52751}"/>
    <dgm:cxn modelId="{421E23E2-6BFE-4B69-BC07-08BD68821214}" type="presOf" srcId="{1B26FB56-567A-46D4-8F1E-A284FFD52C91}" destId="{A58D6C4C-92C3-4892-B3B8-0E396B93AFCA}" srcOrd="0" destOrd="0" presId="urn:microsoft.com/office/officeart/2005/8/layout/lProcess3"/>
    <dgm:cxn modelId="{D212BCE6-D8EC-4EF8-A020-C0311D77B5EF}" type="presOf" srcId="{445BBAA4-ABC8-4A09-B792-107A13AD73D0}" destId="{A89CB9F0-459E-4ADF-8145-E2DFD401075F}" srcOrd="0" destOrd="0" presId="urn:microsoft.com/office/officeart/2005/8/layout/lProcess3"/>
    <dgm:cxn modelId="{14A51A7D-B458-4895-8101-746669642399}" srcId="{39CFE4C1-A147-4EA7-AD65-AF3D1F666F1D}" destId="{AC392F2D-E1F8-43EA-9AEF-8A0C442C1C6A}" srcOrd="0" destOrd="0" parTransId="{05C54E65-1F02-441F-84B7-9477BF9A25EF}" sibTransId="{A94F7A43-5B8A-4698-9DD0-73E0B6DB8DE7}"/>
    <dgm:cxn modelId="{74086AEA-0FA3-42FC-A41B-CE8139C91C91}" type="presOf" srcId="{39CFE4C1-A147-4EA7-AD65-AF3D1F666F1D}" destId="{60365CC1-B8DA-4860-9164-337F3025A532}" srcOrd="0" destOrd="0" presId="urn:microsoft.com/office/officeart/2005/8/layout/lProcess3"/>
    <dgm:cxn modelId="{F9E5EC23-BDF0-4474-8BD5-91A881A74B7A}" type="presOf" srcId="{66DBC42C-09E0-4BE9-B855-63B50560A36B}" destId="{5D7E2A97-A061-4766-BB1C-EBB3B20AF091}" srcOrd="0" destOrd="0" presId="urn:microsoft.com/office/officeart/2005/8/layout/lProcess3"/>
    <dgm:cxn modelId="{E0B200D5-363B-4936-8271-BFEBC8D160DB}" type="presOf" srcId="{AC392F2D-E1F8-43EA-9AEF-8A0C442C1C6A}" destId="{B180B935-0C97-4B51-9E16-2B8F485A9661}" srcOrd="0" destOrd="0" presId="urn:microsoft.com/office/officeart/2005/8/layout/lProcess3"/>
    <dgm:cxn modelId="{1DA5547E-500A-42E9-A2C8-9D43CC88B0F6}" srcId="{66DBC42C-09E0-4BE9-B855-63B50560A36B}" destId="{39CFE4C1-A147-4EA7-AD65-AF3D1F666F1D}" srcOrd="0" destOrd="0" parTransId="{D19FD0FC-535C-44A9-A205-A99526575418}" sibTransId="{C197E9A1-FAFA-4D27-AA71-8B8450C44E09}"/>
    <dgm:cxn modelId="{312E55E1-AA25-4614-93F1-C254DEB3597A}" type="presParOf" srcId="{5D7E2A97-A061-4766-BB1C-EBB3B20AF091}" destId="{A9CDD69F-9B67-4EA7-9EE5-406AAA6A29EB}" srcOrd="0" destOrd="0" presId="urn:microsoft.com/office/officeart/2005/8/layout/lProcess3"/>
    <dgm:cxn modelId="{0DD49D65-BC17-4715-AAB1-0043A8588ED1}" type="presParOf" srcId="{A9CDD69F-9B67-4EA7-9EE5-406AAA6A29EB}" destId="{60365CC1-B8DA-4860-9164-337F3025A532}" srcOrd="0" destOrd="0" presId="urn:microsoft.com/office/officeart/2005/8/layout/lProcess3"/>
    <dgm:cxn modelId="{592C46F9-DED2-49E5-B2AC-8C4287E763A3}" type="presParOf" srcId="{A9CDD69F-9B67-4EA7-9EE5-406AAA6A29EB}" destId="{E3BEDA53-2E1E-4CB4-A46D-023E87F493D0}" srcOrd="1" destOrd="0" presId="urn:microsoft.com/office/officeart/2005/8/layout/lProcess3"/>
    <dgm:cxn modelId="{5A7B4055-1829-45FF-852C-5F7C31FF8726}" type="presParOf" srcId="{A9CDD69F-9B67-4EA7-9EE5-406AAA6A29EB}" destId="{B180B935-0C97-4B51-9E16-2B8F485A9661}" srcOrd="2" destOrd="0" presId="urn:microsoft.com/office/officeart/2005/8/layout/lProcess3"/>
    <dgm:cxn modelId="{CE2EBB05-95D3-4878-93BA-6F7C8C76EAE1}" type="presParOf" srcId="{A9CDD69F-9B67-4EA7-9EE5-406AAA6A29EB}" destId="{A1F5700C-5A4C-4761-B4E6-B695155B9595}" srcOrd="3" destOrd="0" presId="urn:microsoft.com/office/officeart/2005/8/layout/lProcess3"/>
    <dgm:cxn modelId="{3F15B310-AC02-4664-90F8-8D3978B2B6AF}" type="presParOf" srcId="{A9CDD69F-9B67-4EA7-9EE5-406AAA6A29EB}" destId="{A89CB9F0-459E-4ADF-8145-E2DFD401075F}" srcOrd="4" destOrd="0" presId="urn:microsoft.com/office/officeart/2005/8/layout/lProcess3"/>
    <dgm:cxn modelId="{E76F90A8-DF93-413B-BED2-B61110BAB66C}" type="presParOf" srcId="{5D7E2A97-A061-4766-BB1C-EBB3B20AF091}" destId="{380A42E5-193D-4A17-B654-46191E334CC1}" srcOrd="1" destOrd="0" presId="urn:microsoft.com/office/officeart/2005/8/layout/lProcess3"/>
    <dgm:cxn modelId="{1041C4C6-2DE6-4915-996B-B9721462613F}" type="presParOf" srcId="{5D7E2A97-A061-4766-BB1C-EBB3B20AF091}" destId="{8AA6B4EE-EBB5-433F-B939-DC0FB57AC7EE}" srcOrd="2" destOrd="0" presId="urn:microsoft.com/office/officeart/2005/8/layout/lProcess3"/>
    <dgm:cxn modelId="{237F759A-4A95-45F7-A4F7-1B45C6BF64FE}" type="presParOf" srcId="{8AA6B4EE-EBB5-433F-B939-DC0FB57AC7EE}" destId="{A58D6C4C-92C3-4892-B3B8-0E396B93AFCA}"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D2A0C49-24B4-425A-96F5-7B6A74D6D138}" type="doc">
      <dgm:prSet loTypeId="urn:microsoft.com/office/officeart/2005/8/layout/hierarchy2" loCatId="hierarchy" qsTypeId="urn:microsoft.com/office/officeart/2005/8/quickstyle/3d9" qsCatId="3D" csTypeId="urn:microsoft.com/office/officeart/2005/8/colors/colorful2" csCatId="colorful" phldr="1"/>
      <dgm:spPr/>
      <dgm:t>
        <a:bodyPr/>
        <a:lstStyle/>
        <a:p>
          <a:endParaRPr lang="es-MX"/>
        </a:p>
      </dgm:t>
    </dgm:pt>
    <dgm:pt modelId="{EEB0AB03-FD94-4922-AEB1-4F83039DD055}">
      <dgm:prSet/>
      <dgm:spPr/>
      <dgm:t>
        <a:bodyPr/>
        <a:lstStyle/>
        <a:p>
          <a:pPr rtl="0"/>
          <a:r>
            <a:rPr lang="es-ES_tradnl" b="1" u="sng" dirty="0" smtClean="0"/>
            <a:t>2.- Jurídica</a:t>
          </a:r>
          <a:r>
            <a:rPr lang="es-ES_tradnl" b="1" dirty="0" smtClean="0"/>
            <a:t>.</a:t>
          </a:r>
          <a:endParaRPr lang="es-MX" dirty="0"/>
        </a:p>
      </dgm:t>
    </dgm:pt>
    <dgm:pt modelId="{DADAD688-A9BE-4BF2-88A7-9F9D2541D05F}" type="parTrans" cxnId="{F225FD17-8347-4F78-926E-E192E228366B}">
      <dgm:prSet/>
      <dgm:spPr/>
      <dgm:t>
        <a:bodyPr/>
        <a:lstStyle/>
        <a:p>
          <a:endParaRPr lang="es-MX"/>
        </a:p>
      </dgm:t>
    </dgm:pt>
    <dgm:pt modelId="{7AA8D9D9-06BB-49CB-948C-AF732C26A3A8}" type="sibTrans" cxnId="{F225FD17-8347-4F78-926E-E192E228366B}">
      <dgm:prSet/>
      <dgm:spPr/>
      <dgm:t>
        <a:bodyPr/>
        <a:lstStyle/>
        <a:p>
          <a:endParaRPr lang="es-MX"/>
        </a:p>
      </dgm:t>
    </dgm:pt>
    <dgm:pt modelId="{FDEC404A-D207-462F-A720-494A3957FD7A}">
      <dgm:prSet/>
      <dgm:spPr/>
      <dgm:t>
        <a:bodyPr/>
        <a:lstStyle/>
        <a:p>
          <a:pPr rtl="0"/>
          <a:r>
            <a:rPr lang="es-ES_tradnl" b="1" u="none" dirty="0" smtClean="0"/>
            <a:t>Fuentes del Derecho</a:t>
          </a:r>
          <a:endParaRPr lang="es-MX" u="none" dirty="0"/>
        </a:p>
      </dgm:t>
    </dgm:pt>
    <dgm:pt modelId="{602BFA06-EB3D-4E46-9C5E-32E879FE8EA3}" type="parTrans" cxnId="{6B1C4CE2-5086-4B8F-905B-0A371361E1A7}">
      <dgm:prSet/>
      <dgm:spPr/>
      <dgm:t>
        <a:bodyPr/>
        <a:lstStyle/>
        <a:p>
          <a:endParaRPr lang="es-MX"/>
        </a:p>
      </dgm:t>
    </dgm:pt>
    <dgm:pt modelId="{5556AC6E-87ED-4C02-88CB-37431394024E}" type="sibTrans" cxnId="{6B1C4CE2-5086-4B8F-905B-0A371361E1A7}">
      <dgm:prSet/>
      <dgm:spPr/>
      <dgm:t>
        <a:bodyPr/>
        <a:lstStyle/>
        <a:p>
          <a:endParaRPr lang="es-MX"/>
        </a:p>
      </dgm:t>
    </dgm:pt>
    <dgm:pt modelId="{389A967A-20E9-4CDE-824F-4902C6604310}">
      <dgm:prSet/>
      <dgm:spPr/>
      <dgm:t>
        <a:bodyPr/>
        <a:lstStyle/>
        <a:p>
          <a:pPr rtl="0"/>
          <a:r>
            <a:rPr lang="es-ES_tradnl" b="1" u="none" dirty="0" smtClean="0"/>
            <a:t>Fuentes de producción del Derecho.</a:t>
          </a:r>
          <a:endParaRPr lang="es-MX" u="none" dirty="0"/>
        </a:p>
      </dgm:t>
    </dgm:pt>
    <dgm:pt modelId="{F22F08E1-A6EC-4257-BFF3-49882BF4F708}" type="parTrans" cxnId="{CB477C7C-3628-4215-9C20-6E896EA433D4}">
      <dgm:prSet/>
      <dgm:spPr/>
      <dgm:t>
        <a:bodyPr/>
        <a:lstStyle/>
        <a:p>
          <a:endParaRPr lang="es-MX"/>
        </a:p>
      </dgm:t>
    </dgm:pt>
    <dgm:pt modelId="{C6F87358-79EE-48D3-B874-E46C36C868B4}" type="sibTrans" cxnId="{CB477C7C-3628-4215-9C20-6E896EA433D4}">
      <dgm:prSet/>
      <dgm:spPr/>
      <dgm:t>
        <a:bodyPr/>
        <a:lstStyle/>
        <a:p>
          <a:endParaRPr lang="es-MX"/>
        </a:p>
      </dgm:t>
    </dgm:pt>
    <dgm:pt modelId="{414B20D7-9844-4885-84FD-D9BA225B17CD}">
      <dgm:prSet/>
      <dgm:spPr/>
      <dgm:t>
        <a:bodyPr/>
        <a:lstStyle/>
        <a:p>
          <a:pPr rtl="0"/>
          <a:r>
            <a:rPr lang="es-ES_tradnl" b="1" u="none" dirty="0" smtClean="0"/>
            <a:t>Fuentes sobre la producción del Derecho.</a:t>
          </a:r>
          <a:endParaRPr lang="es-MX" u="none" dirty="0"/>
        </a:p>
      </dgm:t>
    </dgm:pt>
    <dgm:pt modelId="{1E6A6725-4C35-4EAE-A519-35F0425B704F}" type="parTrans" cxnId="{6ED37F81-7EC6-4294-837F-BC3F02F88FC8}">
      <dgm:prSet/>
      <dgm:spPr/>
      <dgm:t>
        <a:bodyPr/>
        <a:lstStyle/>
        <a:p>
          <a:endParaRPr lang="es-MX"/>
        </a:p>
      </dgm:t>
    </dgm:pt>
    <dgm:pt modelId="{62F03E8B-60CF-41FD-BD45-1DF95C30E901}" type="sibTrans" cxnId="{6ED37F81-7EC6-4294-837F-BC3F02F88FC8}">
      <dgm:prSet/>
      <dgm:spPr/>
      <dgm:t>
        <a:bodyPr/>
        <a:lstStyle/>
        <a:p>
          <a:endParaRPr lang="es-MX"/>
        </a:p>
      </dgm:t>
    </dgm:pt>
    <dgm:pt modelId="{89938555-F687-4B96-BE0B-4A17129ACA4A}">
      <dgm:prSet/>
      <dgm:spPr/>
      <dgm:t>
        <a:bodyPr/>
        <a:lstStyle/>
        <a:p>
          <a:pPr rtl="0"/>
          <a:r>
            <a:rPr lang="es-ES_tradnl" b="1" u="none" dirty="0" smtClean="0"/>
            <a:t>Fuentes de cognición del Derecho.</a:t>
          </a:r>
          <a:endParaRPr lang="es-MX" u="none" dirty="0"/>
        </a:p>
      </dgm:t>
    </dgm:pt>
    <dgm:pt modelId="{4FA599BD-6573-4857-B76B-FC36BF0A8BD5}" type="parTrans" cxnId="{3752B3D6-4936-4B01-91DA-84E8F91448D7}">
      <dgm:prSet/>
      <dgm:spPr/>
      <dgm:t>
        <a:bodyPr/>
        <a:lstStyle/>
        <a:p>
          <a:endParaRPr lang="es-MX"/>
        </a:p>
      </dgm:t>
    </dgm:pt>
    <dgm:pt modelId="{B5258BF0-26D9-4503-89EF-B536ABDFEEF9}" type="sibTrans" cxnId="{3752B3D6-4936-4B01-91DA-84E8F91448D7}">
      <dgm:prSet/>
      <dgm:spPr/>
      <dgm:t>
        <a:bodyPr/>
        <a:lstStyle/>
        <a:p>
          <a:endParaRPr lang="es-MX"/>
        </a:p>
      </dgm:t>
    </dgm:pt>
    <dgm:pt modelId="{01302F30-5A52-4740-A48F-DEA0943E4CD4}">
      <dgm:prSet/>
      <dgm:spPr/>
      <dgm:t>
        <a:bodyPr/>
        <a:lstStyle/>
        <a:p>
          <a:pPr rtl="0"/>
          <a:r>
            <a:rPr lang="es-ES_tradnl" b="1" u="none" dirty="0" smtClean="0"/>
            <a:t>Fuentes directas e indirectas.</a:t>
          </a:r>
          <a:endParaRPr lang="es-ES" b="1" u="none" dirty="0"/>
        </a:p>
      </dgm:t>
    </dgm:pt>
    <dgm:pt modelId="{738AFDF9-D9BD-4280-8395-2A25E8CFB3FC}" type="parTrans" cxnId="{46BF1238-6624-41E3-A8CA-101EA19C750D}">
      <dgm:prSet/>
      <dgm:spPr/>
      <dgm:t>
        <a:bodyPr/>
        <a:lstStyle/>
        <a:p>
          <a:endParaRPr lang="es-MX"/>
        </a:p>
      </dgm:t>
    </dgm:pt>
    <dgm:pt modelId="{7C2C1501-3BF0-433F-B7C8-97BB9220B5DD}" type="sibTrans" cxnId="{46BF1238-6624-41E3-A8CA-101EA19C750D}">
      <dgm:prSet/>
      <dgm:spPr/>
      <dgm:t>
        <a:bodyPr/>
        <a:lstStyle/>
        <a:p>
          <a:endParaRPr lang="es-MX"/>
        </a:p>
      </dgm:t>
    </dgm:pt>
    <dgm:pt modelId="{FC11849C-8350-44E8-8C87-9913A9DA7CDD}" type="pres">
      <dgm:prSet presAssocID="{9D2A0C49-24B4-425A-96F5-7B6A74D6D138}" presName="diagram" presStyleCnt="0">
        <dgm:presLayoutVars>
          <dgm:chPref val="1"/>
          <dgm:dir/>
          <dgm:animOne val="branch"/>
          <dgm:animLvl val="lvl"/>
          <dgm:resizeHandles val="exact"/>
        </dgm:presLayoutVars>
      </dgm:prSet>
      <dgm:spPr/>
      <dgm:t>
        <a:bodyPr/>
        <a:lstStyle/>
        <a:p>
          <a:endParaRPr lang="es-MX"/>
        </a:p>
      </dgm:t>
    </dgm:pt>
    <dgm:pt modelId="{2A6C6967-2E5E-4C32-8477-C6E42791CD56}" type="pres">
      <dgm:prSet presAssocID="{EEB0AB03-FD94-4922-AEB1-4F83039DD055}" presName="root1" presStyleCnt="0"/>
      <dgm:spPr/>
      <dgm:t>
        <a:bodyPr/>
        <a:lstStyle/>
        <a:p>
          <a:endParaRPr lang="es-MX"/>
        </a:p>
      </dgm:t>
    </dgm:pt>
    <dgm:pt modelId="{F0102624-7A0A-446C-AE69-76927488815F}" type="pres">
      <dgm:prSet presAssocID="{EEB0AB03-FD94-4922-AEB1-4F83039DD055}" presName="LevelOneTextNode" presStyleLbl="node0" presStyleIdx="0" presStyleCnt="1">
        <dgm:presLayoutVars>
          <dgm:chPref val="3"/>
        </dgm:presLayoutVars>
      </dgm:prSet>
      <dgm:spPr/>
      <dgm:t>
        <a:bodyPr/>
        <a:lstStyle/>
        <a:p>
          <a:endParaRPr lang="es-MX"/>
        </a:p>
      </dgm:t>
    </dgm:pt>
    <dgm:pt modelId="{0F104DB1-B955-4AED-BE40-D44CD3378A0A}" type="pres">
      <dgm:prSet presAssocID="{EEB0AB03-FD94-4922-AEB1-4F83039DD055}" presName="level2hierChild" presStyleCnt="0"/>
      <dgm:spPr/>
      <dgm:t>
        <a:bodyPr/>
        <a:lstStyle/>
        <a:p>
          <a:endParaRPr lang="es-MX"/>
        </a:p>
      </dgm:t>
    </dgm:pt>
    <dgm:pt modelId="{A2A9292E-480F-4BEF-BBFD-6F0510517BFF}" type="pres">
      <dgm:prSet presAssocID="{602BFA06-EB3D-4E46-9C5E-32E879FE8EA3}" presName="conn2-1" presStyleLbl="parChTrans1D2" presStyleIdx="0" presStyleCnt="5"/>
      <dgm:spPr/>
      <dgm:t>
        <a:bodyPr/>
        <a:lstStyle/>
        <a:p>
          <a:endParaRPr lang="es-MX"/>
        </a:p>
      </dgm:t>
    </dgm:pt>
    <dgm:pt modelId="{780D29A3-87A3-4EBE-9D38-ADAFE884BEBD}" type="pres">
      <dgm:prSet presAssocID="{602BFA06-EB3D-4E46-9C5E-32E879FE8EA3}" presName="connTx" presStyleLbl="parChTrans1D2" presStyleIdx="0" presStyleCnt="5"/>
      <dgm:spPr/>
      <dgm:t>
        <a:bodyPr/>
        <a:lstStyle/>
        <a:p>
          <a:endParaRPr lang="es-MX"/>
        </a:p>
      </dgm:t>
    </dgm:pt>
    <dgm:pt modelId="{C369C9AB-CD27-4C5F-BB54-9F91A885590E}" type="pres">
      <dgm:prSet presAssocID="{FDEC404A-D207-462F-A720-494A3957FD7A}" presName="root2" presStyleCnt="0"/>
      <dgm:spPr/>
      <dgm:t>
        <a:bodyPr/>
        <a:lstStyle/>
        <a:p>
          <a:endParaRPr lang="es-MX"/>
        </a:p>
      </dgm:t>
    </dgm:pt>
    <dgm:pt modelId="{5FC92CF5-C0CD-41BC-8613-9AF3152982FE}" type="pres">
      <dgm:prSet presAssocID="{FDEC404A-D207-462F-A720-494A3957FD7A}" presName="LevelTwoTextNode" presStyleLbl="node2" presStyleIdx="0" presStyleCnt="5">
        <dgm:presLayoutVars>
          <dgm:chPref val="3"/>
        </dgm:presLayoutVars>
      </dgm:prSet>
      <dgm:spPr/>
      <dgm:t>
        <a:bodyPr/>
        <a:lstStyle/>
        <a:p>
          <a:endParaRPr lang="es-MX"/>
        </a:p>
      </dgm:t>
    </dgm:pt>
    <dgm:pt modelId="{D934EAD2-69DA-4C79-8928-B193CD3E3ABC}" type="pres">
      <dgm:prSet presAssocID="{FDEC404A-D207-462F-A720-494A3957FD7A}" presName="level3hierChild" presStyleCnt="0"/>
      <dgm:spPr/>
      <dgm:t>
        <a:bodyPr/>
        <a:lstStyle/>
        <a:p>
          <a:endParaRPr lang="es-MX"/>
        </a:p>
      </dgm:t>
    </dgm:pt>
    <dgm:pt modelId="{5EFF905D-00B1-4CEA-8CDF-A748933A0B02}" type="pres">
      <dgm:prSet presAssocID="{F22F08E1-A6EC-4257-BFF3-49882BF4F708}" presName="conn2-1" presStyleLbl="parChTrans1D2" presStyleIdx="1" presStyleCnt="5"/>
      <dgm:spPr/>
      <dgm:t>
        <a:bodyPr/>
        <a:lstStyle/>
        <a:p>
          <a:endParaRPr lang="es-MX"/>
        </a:p>
      </dgm:t>
    </dgm:pt>
    <dgm:pt modelId="{DFAC17B2-7213-4547-9BEF-B8AB8B852997}" type="pres">
      <dgm:prSet presAssocID="{F22F08E1-A6EC-4257-BFF3-49882BF4F708}" presName="connTx" presStyleLbl="parChTrans1D2" presStyleIdx="1" presStyleCnt="5"/>
      <dgm:spPr/>
      <dgm:t>
        <a:bodyPr/>
        <a:lstStyle/>
        <a:p>
          <a:endParaRPr lang="es-MX"/>
        </a:p>
      </dgm:t>
    </dgm:pt>
    <dgm:pt modelId="{2718E067-086B-4FF9-BCD6-EBB2F6674537}" type="pres">
      <dgm:prSet presAssocID="{389A967A-20E9-4CDE-824F-4902C6604310}" presName="root2" presStyleCnt="0"/>
      <dgm:spPr/>
      <dgm:t>
        <a:bodyPr/>
        <a:lstStyle/>
        <a:p>
          <a:endParaRPr lang="es-MX"/>
        </a:p>
      </dgm:t>
    </dgm:pt>
    <dgm:pt modelId="{63F2FF71-9C2C-46C1-BCEB-2815053C2C5B}" type="pres">
      <dgm:prSet presAssocID="{389A967A-20E9-4CDE-824F-4902C6604310}" presName="LevelTwoTextNode" presStyleLbl="node2" presStyleIdx="1" presStyleCnt="5">
        <dgm:presLayoutVars>
          <dgm:chPref val="3"/>
        </dgm:presLayoutVars>
      </dgm:prSet>
      <dgm:spPr/>
      <dgm:t>
        <a:bodyPr/>
        <a:lstStyle/>
        <a:p>
          <a:endParaRPr lang="es-MX"/>
        </a:p>
      </dgm:t>
    </dgm:pt>
    <dgm:pt modelId="{208DB5C1-5BCF-4CAA-B156-EBCF782B7131}" type="pres">
      <dgm:prSet presAssocID="{389A967A-20E9-4CDE-824F-4902C6604310}" presName="level3hierChild" presStyleCnt="0"/>
      <dgm:spPr/>
      <dgm:t>
        <a:bodyPr/>
        <a:lstStyle/>
        <a:p>
          <a:endParaRPr lang="es-MX"/>
        </a:p>
      </dgm:t>
    </dgm:pt>
    <dgm:pt modelId="{AF19CB8C-234C-421A-A051-0EB845B114C2}" type="pres">
      <dgm:prSet presAssocID="{1E6A6725-4C35-4EAE-A519-35F0425B704F}" presName="conn2-1" presStyleLbl="parChTrans1D2" presStyleIdx="2" presStyleCnt="5"/>
      <dgm:spPr/>
      <dgm:t>
        <a:bodyPr/>
        <a:lstStyle/>
        <a:p>
          <a:endParaRPr lang="es-MX"/>
        </a:p>
      </dgm:t>
    </dgm:pt>
    <dgm:pt modelId="{9C8FB334-4C32-4532-93B2-864E4CFD7EC7}" type="pres">
      <dgm:prSet presAssocID="{1E6A6725-4C35-4EAE-A519-35F0425B704F}" presName="connTx" presStyleLbl="parChTrans1D2" presStyleIdx="2" presStyleCnt="5"/>
      <dgm:spPr/>
      <dgm:t>
        <a:bodyPr/>
        <a:lstStyle/>
        <a:p>
          <a:endParaRPr lang="es-MX"/>
        </a:p>
      </dgm:t>
    </dgm:pt>
    <dgm:pt modelId="{03C25514-3F35-41B2-B221-5AAE808CC609}" type="pres">
      <dgm:prSet presAssocID="{414B20D7-9844-4885-84FD-D9BA225B17CD}" presName="root2" presStyleCnt="0"/>
      <dgm:spPr/>
      <dgm:t>
        <a:bodyPr/>
        <a:lstStyle/>
        <a:p>
          <a:endParaRPr lang="es-MX"/>
        </a:p>
      </dgm:t>
    </dgm:pt>
    <dgm:pt modelId="{2EA8D3DC-2E2C-4B18-83E8-C104A572F88D}" type="pres">
      <dgm:prSet presAssocID="{414B20D7-9844-4885-84FD-D9BA225B17CD}" presName="LevelTwoTextNode" presStyleLbl="node2" presStyleIdx="2" presStyleCnt="5">
        <dgm:presLayoutVars>
          <dgm:chPref val="3"/>
        </dgm:presLayoutVars>
      </dgm:prSet>
      <dgm:spPr/>
      <dgm:t>
        <a:bodyPr/>
        <a:lstStyle/>
        <a:p>
          <a:endParaRPr lang="es-MX"/>
        </a:p>
      </dgm:t>
    </dgm:pt>
    <dgm:pt modelId="{E9EC2769-39BB-4C02-B3BA-2D4E24081D14}" type="pres">
      <dgm:prSet presAssocID="{414B20D7-9844-4885-84FD-D9BA225B17CD}" presName="level3hierChild" presStyleCnt="0"/>
      <dgm:spPr/>
      <dgm:t>
        <a:bodyPr/>
        <a:lstStyle/>
        <a:p>
          <a:endParaRPr lang="es-MX"/>
        </a:p>
      </dgm:t>
    </dgm:pt>
    <dgm:pt modelId="{3484CDBD-2AB2-4CE2-B690-3C8C48FEEE57}" type="pres">
      <dgm:prSet presAssocID="{4FA599BD-6573-4857-B76B-FC36BF0A8BD5}" presName="conn2-1" presStyleLbl="parChTrans1D2" presStyleIdx="3" presStyleCnt="5"/>
      <dgm:spPr/>
      <dgm:t>
        <a:bodyPr/>
        <a:lstStyle/>
        <a:p>
          <a:endParaRPr lang="es-MX"/>
        </a:p>
      </dgm:t>
    </dgm:pt>
    <dgm:pt modelId="{939B9371-EAD2-40F7-902B-9C8DCFF2B7F9}" type="pres">
      <dgm:prSet presAssocID="{4FA599BD-6573-4857-B76B-FC36BF0A8BD5}" presName="connTx" presStyleLbl="parChTrans1D2" presStyleIdx="3" presStyleCnt="5"/>
      <dgm:spPr/>
      <dgm:t>
        <a:bodyPr/>
        <a:lstStyle/>
        <a:p>
          <a:endParaRPr lang="es-MX"/>
        </a:p>
      </dgm:t>
    </dgm:pt>
    <dgm:pt modelId="{98FFEC7D-1BA4-4812-95A6-2620B2F12D54}" type="pres">
      <dgm:prSet presAssocID="{89938555-F687-4B96-BE0B-4A17129ACA4A}" presName="root2" presStyleCnt="0"/>
      <dgm:spPr/>
      <dgm:t>
        <a:bodyPr/>
        <a:lstStyle/>
        <a:p>
          <a:endParaRPr lang="es-MX"/>
        </a:p>
      </dgm:t>
    </dgm:pt>
    <dgm:pt modelId="{49DC5A89-524B-4C67-8E2F-8470B6EB6E7A}" type="pres">
      <dgm:prSet presAssocID="{89938555-F687-4B96-BE0B-4A17129ACA4A}" presName="LevelTwoTextNode" presStyleLbl="node2" presStyleIdx="3" presStyleCnt="5">
        <dgm:presLayoutVars>
          <dgm:chPref val="3"/>
        </dgm:presLayoutVars>
      </dgm:prSet>
      <dgm:spPr/>
      <dgm:t>
        <a:bodyPr/>
        <a:lstStyle/>
        <a:p>
          <a:endParaRPr lang="es-MX"/>
        </a:p>
      </dgm:t>
    </dgm:pt>
    <dgm:pt modelId="{F354A05F-A847-4B85-86BA-064CEC03FC04}" type="pres">
      <dgm:prSet presAssocID="{89938555-F687-4B96-BE0B-4A17129ACA4A}" presName="level3hierChild" presStyleCnt="0"/>
      <dgm:spPr/>
      <dgm:t>
        <a:bodyPr/>
        <a:lstStyle/>
        <a:p>
          <a:endParaRPr lang="es-MX"/>
        </a:p>
      </dgm:t>
    </dgm:pt>
    <dgm:pt modelId="{747584AF-9436-4B6C-BE19-709678A9C306}" type="pres">
      <dgm:prSet presAssocID="{738AFDF9-D9BD-4280-8395-2A25E8CFB3FC}" presName="conn2-1" presStyleLbl="parChTrans1D2" presStyleIdx="4" presStyleCnt="5"/>
      <dgm:spPr/>
      <dgm:t>
        <a:bodyPr/>
        <a:lstStyle/>
        <a:p>
          <a:endParaRPr lang="es-MX"/>
        </a:p>
      </dgm:t>
    </dgm:pt>
    <dgm:pt modelId="{260D9AD7-DCCB-4114-ABCA-CFB32C3CF53E}" type="pres">
      <dgm:prSet presAssocID="{738AFDF9-D9BD-4280-8395-2A25E8CFB3FC}" presName="connTx" presStyleLbl="parChTrans1D2" presStyleIdx="4" presStyleCnt="5"/>
      <dgm:spPr/>
      <dgm:t>
        <a:bodyPr/>
        <a:lstStyle/>
        <a:p>
          <a:endParaRPr lang="es-MX"/>
        </a:p>
      </dgm:t>
    </dgm:pt>
    <dgm:pt modelId="{DF4C63EC-158B-49AE-8BCB-B6A6E508B7EF}" type="pres">
      <dgm:prSet presAssocID="{01302F30-5A52-4740-A48F-DEA0943E4CD4}" presName="root2" presStyleCnt="0"/>
      <dgm:spPr/>
      <dgm:t>
        <a:bodyPr/>
        <a:lstStyle/>
        <a:p>
          <a:endParaRPr lang="es-MX"/>
        </a:p>
      </dgm:t>
    </dgm:pt>
    <dgm:pt modelId="{C1BD5E33-3201-48F8-A7BF-9244D04DE4AD}" type="pres">
      <dgm:prSet presAssocID="{01302F30-5A52-4740-A48F-DEA0943E4CD4}" presName="LevelTwoTextNode" presStyleLbl="node2" presStyleIdx="4" presStyleCnt="5">
        <dgm:presLayoutVars>
          <dgm:chPref val="3"/>
        </dgm:presLayoutVars>
      </dgm:prSet>
      <dgm:spPr/>
      <dgm:t>
        <a:bodyPr/>
        <a:lstStyle/>
        <a:p>
          <a:endParaRPr lang="es-MX"/>
        </a:p>
      </dgm:t>
    </dgm:pt>
    <dgm:pt modelId="{2F8DF220-6844-467D-B45F-27123245249C}" type="pres">
      <dgm:prSet presAssocID="{01302F30-5A52-4740-A48F-DEA0943E4CD4}" presName="level3hierChild" presStyleCnt="0"/>
      <dgm:spPr/>
      <dgm:t>
        <a:bodyPr/>
        <a:lstStyle/>
        <a:p>
          <a:endParaRPr lang="es-MX"/>
        </a:p>
      </dgm:t>
    </dgm:pt>
  </dgm:ptLst>
  <dgm:cxnLst>
    <dgm:cxn modelId="{9502E1B0-1E1F-42A2-B97F-9FBA9B1DAB87}" type="presOf" srcId="{602BFA06-EB3D-4E46-9C5E-32E879FE8EA3}" destId="{780D29A3-87A3-4EBE-9D38-ADAFE884BEBD}" srcOrd="1" destOrd="0" presId="urn:microsoft.com/office/officeart/2005/8/layout/hierarchy2"/>
    <dgm:cxn modelId="{6B1C4CE2-5086-4B8F-905B-0A371361E1A7}" srcId="{EEB0AB03-FD94-4922-AEB1-4F83039DD055}" destId="{FDEC404A-D207-462F-A720-494A3957FD7A}" srcOrd="0" destOrd="0" parTransId="{602BFA06-EB3D-4E46-9C5E-32E879FE8EA3}" sibTransId="{5556AC6E-87ED-4C02-88CB-37431394024E}"/>
    <dgm:cxn modelId="{83BF36CA-2C91-4FC8-92CE-B1029AD6FDCC}" type="presOf" srcId="{389A967A-20E9-4CDE-824F-4902C6604310}" destId="{63F2FF71-9C2C-46C1-BCEB-2815053C2C5B}" srcOrd="0" destOrd="0" presId="urn:microsoft.com/office/officeart/2005/8/layout/hierarchy2"/>
    <dgm:cxn modelId="{B7D12EC5-F85D-4D58-8049-C926CEACAE80}" type="presOf" srcId="{FDEC404A-D207-462F-A720-494A3957FD7A}" destId="{5FC92CF5-C0CD-41BC-8613-9AF3152982FE}" srcOrd="0" destOrd="0" presId="urn:microsoft.com/office/officeart/2005/8/layout/hierarchy2"/>
    <dgm:cxn modelId="{FF4F0F8F-D645-4F18-941C-DDE7976BF7B4}" type="presOf" srcId="{414B20D7-9844-4885-84FD-D9BA225B17CD}" destId="{2EA8D3DC-2E2C-4B18-83E8-C104A572F88D}" srcOrd="0" destOrd="0" presId="urn:microsoft.com/office/officeart/2005/8/layout/hierarchy2"/>
    <dgm:cxn modelId="{C79CC742-BD9C-4414-B4DD-5C409F5DA979}" type="presOf" srcId="{4FA599BD-6573-4857-B76B-FC36BF0A8BD5}" destId="{3484CDBD-2AB2-4CE2-B690-3C8C48FEEE57}" srcOrd="0" destOrd="0" presId="urn:microsoft.com/office/officeart/2005/8/layout/hierarchy2"/>
    <dgm:cxn modelId="{F225FD17-8347-4F78-926E-E192E228366B}" srcId="{9D2A0C49-24B4-425A-96F5-7B6A74D6D138}" destId="{EEB0AB03-FD94-4922-AEB1-4F83039DD055}" srcOrd="0" destOrd="0" parTransId="{DADAD688-A9BE-4BF2-88A7-9F9D2541D05F}" sibTransId="{7AA8D9D9-06BB-49CB-948C-AF732C26A3A8}"/>
    <dgm:cxn modelId="{BF377761-C27A-4D75-AC92-892D49285F3E}" type="presOf" srcId="{738AFDF9-D9BD-4280-8395-2A25E8CFB3FC}" destId="{747584AF-9436-4B6C-BE19-709678A9C306}" srcOrd="0" destOrd="0" presId="urn:microsoft.com/office/officeart/2005/8/layout/hierarchy2"/>
    <dgm:cxn modelId="{46BF1238-6624-41E3-A8CA-101EA19C750D}" srcId="{EEB0AB03-FD94-4922-AEB1-4F83039DD055}" destId="{01302F30-5A52-4740-A48F-DEA0943E4CD4}" srcOrd="4" destOrd="0" parTransId="{738AFDF9-D9BD-4280-8395-2A25E8CFB3FC}" sibTransId="{7C2C1501-3BF0-433F-B7C8-97BB9220B5DD}"/>
    <dgm:cxn modelId="{402F0E85-0008-4FF0-930C-F9FC284D4FB5}" type="presOf" srcId="{EEB0AB03-FD94-4922-AEB1-4F83039DD055}" destId="{F0102624-7A0A-446C-AE69-76927488815F}" srcOrd="0" destOrd="0" presId="urn:microsoft.com/office/officeart/2005/8/layout/hierarchy2"/>
    <dgm:cxn modelId="{9A11DB25-310F-4222-AB43-F2BF23469782}" type="presOf" srcId="{F22F08E1-A6EC-4257-BFF3-49882BF4F708}" destId="{DFAC17B2-7213-4547-9BEF-B8AB8B852997}" srcOrd="1" destOrd="0" presId="urn:microsoft.com/office/officeart/2005/8/layout/hierarchy2"/>
    <dgm:cxn modelId="{DC6648F9-2C13-46D3-B168-51EF1F4219D4}" type="presOf" srcId="{1E6A6725-4C35-4EAE-A519-35F0425B704F}" destId="{9C8FB334-4C32-4532-93B2-864E4CFD7EC7}" srcOrd="1" destOrd="0" presId="urn:microsoft.com/office/officeart/2005/8/layout/hierarchy2"/>
    <dgm:cxn modelId="{04EBC46A-CF53-462B-9B96-67AF45207417}" type="presOf" srcId="{F22F08E1-A6EC-4257-BFF3-49882BF4F708}" destId="{5EFF905D-00B1-4CEA-8CDF-A748933A0B02}" srcOrd="0" destOrd="0" presId="urn:microsoft.com/office/officeart/2005/8/layout/hierarchy2"/>
    <dgm:cxn modelId="{454D90BF-A7D4-41DE-874F-36EEE12DEDC1}" type="presOf" srcId="{1E6A6725-4C35-4EAE-A519-35F0425B704F}" destId="{AF19CB8C-234C-421A-A051-0EB845B114C2}" srcOrd="0" destOrd="0" presId="urn:microsoft.com/office/officeart/2005/8/layout/hierarchy2"/>
    <dgm:cxn modelId="{D69B404A-E4D9-47B0-833B-F2FE8ECA092C}" type="presOf" srcId="{89938555-F687-4B96-BE0B-4A17129ACA4A}" destId="{49DC5A89-524B-4C67-8E2F-8470B6EB6E7A}" srcOrd="0" destOrd="0" presId="urn:microsoft.com/office/officeart/2005/8/layout/hierarchy2"/>
    <dgm:cxn modelId="{6EC7E364-0B36-41F9-80C1-09167F112146}" type="presOf" srcId="{602BFA06-EB3D-4E46-9C5E-32E879FE8EA3}" destId="{A2A9292E-480F-4BEF-BBFD-6F0510517BFF}" srcOrd="0" destOrd="0" presId="urn:microsoft.com/office/officeart/2005/8/layout/hierarchy2"/>
    <dgm:cxn modelId="{3752B3D6-4936-4B01-91DA-84E8F91448D7}" srcId="{EEB0AB03-FD94-4922-AEB1-4F83039DD055}" destId="{89938555-F687-4B96-BE0B-4A17129ACA4A}" srcOrd="3" destOrd="0" parTransId="{4FA599BD-6573-4857-B76B-FC36BF0A8BD5}" sibTransId="{B5258BF0-26D9-4503-89EF-B536ABDFEEF9}"/>
    <dgm:cxn modelId="{78700468-5AD3-41D8-99EE-11325E466D7E}" type="presOf" srcId="{4FA599BD-6573-4857-B76B-FC36BF0A8BD5}" destId="{939B9371-EAD2-40F7-902B-9C8DCFF2B7F9}" srcOrd="1" destOrd="0" presId="urn:microsoft.com/office/officeart/2005/8/layout/hierarchy2"/>
    <dgm:cxn modelId="{01792472-82DE-42A6-AF6C-FE5A84E09F0F}" type="presOf" srcId="{9D2A0C49-24B4-425A-96F5-7B6A74D6D138}" destId="{FC11849C-8350-44E8-8C87-9913A9DA7CDD}" srcOrd="0" destOrd="0" presId="urn:microsoft.com/office/officeart/2005/8/layout/hierarchy2"/>
    <dgm:cxn modelId="{CB477C7C-3628-4215-9C20-6E896EA433D4}" srcId="{EEB0AB03-FD94-4922-AEB1-4F83039DD055}" destId="{389A967A-20E9-4CDE-824F-4902C6604310}" srcOrd="1" destOrd="0" parTransId="{F22F08E1-A6EC-4257-BFF3-49882BF4F708}" sibTransId="{C6F87358-79EE-48D3-B874-E46C36C868B4}"/>
    <dgm:cxn modelId="{6ED37F81-7EC6-4294-837F-BC3F02F88FC8}" srcId="{EEB0AB03-FD94-4922-AEB1-4F83039DD055}" destId="{414B20D7-9844-4885-84FD-D9BA225B17CD}" srcOrd="2" destOrd="0" parTransId="{1E6A6725-4C35-4EAE-A519-35F0425B704F}" sibTransId="{62F03E8B-60CF-41FD-BD45-1DF95C30E901}"/>
    <dgm:cxn modelId="{1708F613-FBB7-4184-92ED-888D742C6B70}" type="presOf" srcId="{01302F30-5A52-4740-A48F-DEA0943E4CD4}" destId="{C1BD5E33-3201-48F8-A7BF-9244D04DE4AD}" srcOrd="0" destOrd="0" presId="urn:microsoft.com/office/officeart/2005/8/layout/hierarchy2"/>
    <dgm:cxn modelId="{4302B8C0-F8D7-425D-B9F9-83B2B01B18AD}" type="presOf" srcId="{738AFDF9-D9BD-4280-8395-2A25E8CFB3FC}" destId="{260D9AD7-DCCB-4114-ABCA-CFB32C3CF53E}" srcOrd="1" destOrd="0" presId="urn:microsoft.com/office/officeart/2005/8/layout/hierarchy2"/>
    <dgm:cxn modelId="{6FB208E2-FB49-4FFE-B061-BE270858CE2E}" type="presParOf" srcId="{FC11849C-8350-44E8-8C87-9913A9DA7CDD}" destId="{2A6C6967-2E5E-4C32-8477-C6E42791CD56}" srcOrd="0" destOrd="0" presId="urn:microsoft.com/office/officeart/2005/8/layout/hierarchy2"/>
    <dgm:cxn modelId="{EF99F273-3C02-48A2-BD03-621358F4CB40}" type="presParOf" srcId="{2A6C6967-2E5E-4C32-8477-C6E42791CD56}" destId="{F0102624-7A0A-446C-AE69-76927488815F}" srcOrd="0" destOrd="0" presId="urn:microsoft.com/office/officeart/2005/8/layout/hierarchy2"/>
    <dgm:cxn modelId="{D34B14AC-3E0A-4FCA-A124-3E37B84A959C}" type="presParOf" srcId="{2A6C6967-2E5E-4C32-8477-C6E42791CD56}" destId="{0F104DB1-B955-4AED-BE40-D44CD3378A0A}" srcOrd="1" destOrd="0" presId="urn:microsoft.com/office/officeart/2005/8/layout/hierarchy2"/>
    <dgm:cxn modelId="{9F8C951F-F440-42CC-AC43-3581A06ED18A}" type="presParOf" srcId="{0F104DB1-B955-4AED-BE40-D44CD3378A0A}" destId="{A2A9292E-480F-4BEF-BBFD-6F0510517BFF}" srcOrd="0" destOrd="0" presId="urn:microsoft.com/office/officeart/2005/8/layout/hierarchy2"/>
    <dgm:cxn modelId="{F4D0AB72-B2F6-4DC2-80C0-2B49353A6CEC}" type="presParOf" srcId="{A2A9292E-480F-4BEF-BBFD-6F0510517BFF}" destId="{780D29A3-87A3-4EBE-9D38-ADAFE884BEBD}" srcOrd="0" destOrd="0" presId="urn:microsoft.com/office/officeart/2005/8/layout/hierarchy2"/>
    <dgm:cxn modelId="{E353601A-D2BA-47C2-A398-7D0AE7A1BA4A}" type="presParOf" srcId="{0F104DB1-B955-4AED-BE40-D44CD3378A0A}" destId="{C369C9AB-CD27-4C5F-BB54-9F91A885590E}" srcOrd="1" destOrd="0" presId="urn:microsoft.com/office/officeart/2005/8/layout/hierarchy2"/>
    <dgm:cxn modelId="{56E6D032-6584-4EA4-B942-A56EFF547797}" type="presParOf" srcId="{C369C9AB-CD27-4C5F-BB54-9F91A885590E}" destId="{5FC92CF5-C0CD-41BC-8613-9AF3152982FE}" srcOrd="0" destOrd="0" presId="urn:microsoft.com/office/officeart/2005/8/layout/hierarchy2"/>
    <dgm:cxn modelId="{100CB62A-EB02-4DFD-BBE5-66C48D6002E3}" type="presParOf" srcId="{C369C9AB-CD27-4C5F-BB54-9F91A885590E}" destId="{D934EAD2-69DA-4C79-8928-B193CD3E3ABC}" srcOrd="1" destOrd="0" presId="urn:microsoft.com/office/officeart/2005/8/layout/hierarchy2"/>
    <dgm:cxn modelId="{10CA5123-2AE4-4638-87C7-4DF28B83E135}" type="presParOf" srcId="{0F104DB1-B955-4AED-BE40-D44CD3378A0A}" destId="{5EFF905D-00B1-4CEA-8CDF-A748933A0B02}" srcOrd="2" destOrd="0" presId="urn:microsoft.com/office/officeart/2005/8/layout/hierarchy2"/>
    <dgm:cxn modelId="{CAB8D5AC-7186-48D5-9ABD-3DAC29B087B3}" type="presParOf" srcId="{5EFF905D-00B1-4CEA-8CDF-A748933A0B02}" destId="{DFAC17B2-7213-4547-9BEF-B8AB8B852997}" srcOrd="0" destOrd="0" presId="urn:microsoft.com/office/officeart/2005/8/layout/hierarchy2"/>
    <dgm:cxn modelId="{0FD3B586-F473-4FA0-B208-BCB3568C4590}" type="presParOf" srcId="{0F104DB1-B955-4AED-BE40-D44CD3378A0A}" destId="{2718E067-086B-4FF9-BCD6-EBB2F6674537}" srcOrd="3" destOrd="0" presId="urn:microsoft.com/office/officeart/2005/8/layout/hierarchy2"/>
    <dgm:cxn modelId="{FE1A05CC-EF69-4FC6-8298-AD998D664F74}" type="presParOf" srcId="{2718E067-086B-4FF9-BCD6-EBB2F6674537}" destId="{63F2FF71-9C2C-46C1-BCEB-2815053C2C5B}" srcOrd="0" destOrd="0" presId="urn:microsoft.com/office/officeart/2005/8/layout/hierarchy2"/>
    <dgm:cxn modelId="{FF779BC8-19E2-4723-8FF4-C7CAA1C32659}" type="presParOf" srcId="{2718E067-086B-4FF9-BCD6-EBB2F6674537}" destId="{208DB5C1-5BCF-4CAA-B156-EBCF782B7131}" srcOrd="1" destOrd="0" presId="urn:microsoft.com/office/officeart/2005/8/layout/hierarchy2"/>
    <dgm:cxn modelId="{2687F72D-E522-453C-974C-512A633F7C5C}" type="presParOf" srcId="{0F104DB1-B955-4AED-BE40-D44CD3378A0A}" destId="{AF19CB8C-234C-421A-A051-0EB845B114C2}" srcOrd="4" destOrd="0" presId="urn:microsoft.com/office/officeart/2005/8/layout/hierarchy2"/>
    <dgm:cxn modelId="{CA1A227B-3B9C-4363-A082-C3E924693616}" type="presParOf" srcId="{AF19CB8C-234C-421A-A051-0EB845B114C2}" destId="{9C8FB334-4C32-4532-93B2-864E4CFD7EC7}" srcOrd="0" destOrd="0" presId="urn:microsoft.com/office/officeart/2005/8/layout/hierarchy2"/>
    <dgm:cxn modelId="{2011D839-AC6A-4699-97BF-9C6808C79AA2}" type="presParOf" srcId="{0F104DB1-B955-4AED-BE40-D44CD3378A0A}" destId="{03C25514-3F35-41B2-B221-5AAE808CC609}" srcOrd="5" destOrd="0" presId="urn:microsoft.com/office/officeart/2005/8/layout/hierarchy2"/>
    <dgm:cxn modelId="{0A58CDF2-DB1B-457B-911E-E8E0EB0B4143}" type="presParOf" srcId="{03C25514-3F35-41B2-B221-5AAE808CC609}" destId="{2EA8D3DC-2E2C-4B18-83E8-C104A572F88D}" srcOrd="0" destOrd="0" presId="urn:microsoft.com/office/officeart/2005/8/layout/hierarchy2"/>
    <dgm:cxn modelId="{550285A1-154A-4333-9F6B-C99CA70E0A5B}" type="presParOf" srcId="{03C25514-3F35-41B2-B221-5AAE808CC609}" destId="{E9EC2769-39BB-4C02-B3BA-2D4E24081D14}" srcOrd="1" destOrd="0" presId="urn:microsoft.com/office/officeart/2005/8/layout/hierarchy2"/>
    <dgm:cxn modelId="{17F903D7-6E18-480E-A951-0E0A7C2098C4}" type="presParOf" srcId="{0F104DB1-B955-4AED-BE40-D44CD3378A0A}" destId="{3484CDBD-2AB2-4CE2-B690-3C8C48FEEE57}" srcOrd="6" destOrd="0" presId="urn:microsoft.com/office/officeart/2005/8/layout/hierarchy2"/>
    <dgm:cxn modelId="{8B53E924-7566-4DC1-A62F-C1A6B9EB6871}" type="presParOf" srcId="{3484CDBD-2AB2-4CE2-B690-3C8C48FEEE57}" destId="{939B9371-EAD2-40F7-902B-9C8DCFF2B7F9}" srcOrd="0" destOrd="0" presId="urn:microsoft.com/office/officeart/2005/8/layout/hierarchy2"/>
    <dgm:cxn modelId="{60AC655D-2CFC-47C2-BF2A-AD51D5FF0CE7}" type="presParOf" srcId="{0F104DB1-B955-4AED-BE40-D44CD3378A0A}" destId="{98FFEC7D-1BA4-4812-95A6-2620B2F12D54}" srcOrd="7" destOrd="0" presId="urn:microsoft.com/office/officeart/2005/8/layout/hierarchy2"/>
    <dgm:cxn modelId="{12796269-3DE5-4709-B0BD-C448DC2CD683}" type="presParOf" srcId="{98FFEC7D-1BA4-4812-95A6-2620B2F12D54}" destId="{49DC5A89-524B-4C67-8E2F-8470B6EB6E7A}" srcOrd="0" destOrd="0" presId="urn:microsoft.com/office/officeart/2005/8/layout/hierarchy2"/>
    <dgm:cxn modelId="{C1855404-4A0F-461D-89FC-F8900A2F9CF4}" type="presParOf" srcId="{98FFEC7D-1BA4-4812-95A6-2620B2F12D54}" destId="{F354A05F-A847-4B85-86BA-064CEC03FC04}" srcOrd="1" destOrd="0" presId="urn:microsoft.com/office/officeart/2005/8/layout/hierarchy2"/>
    <dgm:cxn modelId="{F1D392D5-F421-4C46-8FB7-375AD9A98910}" type="presParOf" srcId="{0F104DB1-B955-4AED-BE40-D44CD3378A0A}" destId="{747584AF-9436-4B6C-BE19-709678A9C306}" srcOrd="8" destOrd="0" presId="urn:microsoft.com/office/officeart/2005/8/layout/hierarchy2"/>
    <dgm:cxn modelId="{F8241538-0912-4565-90DE-6C9E0184EDDB}" type="presParOf" srcId="{747584AF-9436-4B6C-BE19-709678A9C306}" destId="{260D9AD7-DCCB-4114-ABCA-CFB32C3CF53E}" srcOrd="0" destOrd="0" presId="urn:microsoft.com/office/officeart/2005/8/layout/hierarchy2"/>
    <dgm:cxn modelId="{F2BEF847-6437-4785-8575-EDB34FE005EE}" type="presParOf" srcId="{0F104DB1-B955-4AED-BE40-D44CD3378A0A}" destId="{DF4C63EC-158B-49AE-8BCB-B6A6E508B7EF}" srcOrd="9" destOrd="0" presId="urn:microsoft.com/office/officeart/2005/8/layout/hierarchy2"/>
    <dgm:cxn modelId="{E5BF259F-8FEE-4E6D-8667-F0F4FB41A381}" type="presParOf" srcId="{DF4C63EC-158B-49AE-8BCB-B6A6E508B7EF}" destId="{C1BD5E33-3201-48F8-A7BF-9244D04DE4AD}" srcOrd="0" destOrd="0" presId="urn:microsoft.com/office/officeart/2005/8/layout/hierarchy2"/>
    <dgm:cxn modelId="{31EFDA4E-A638-4FD4-9871-0F321AFA2AF5}" type="presParOf" srcId="{DF4C63EC-158B-49AE-8BCB-B6A6E508B7EF}" destId="{2F8DF220-6844-467D-B45F-27123245249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EC15E47-49C6-4B98-BCE8-DE92F806B628}" type="doc">
      <dgm:prSet loTypeId="urn:microsoft.com/office/officeart/2005/8/layout/pyramid2" loCatId="pyramid" qsTypeId="urn:microsoft.com/office/officeart/2005/8/quickstyle/simple5" qsCatId="simple" csTypeId="urn:microsoft.com/office/officeart/2005/8/colors/accent1_2" csCatId="accent1" phldr="1"/>
      <dgm:spPr/>
      <dgm:t>
        <a:bodyPr/>
        <a:lstStyle/>
        <a:p>
          <a:endParaRPr lang="es-MX"/>
        </a:p>
      </dgm:t>
    </dgm:pt>
    <dgm:pt modelId="{D2986716-23C7-46D7-AF70-93D553650F03}">
      <dgm:prSet/>
      <dgm:spPr/>
      <dgm:t>
        <a:bodyPr/>
        <a:lstStyle/>
        <a:p>
          <a:pPr rtl="0"/>
          <a:r>
            <a:rPr lang="es-MX" dirty="0" smtClean="0">
              <a:solidFill>
                <a:schemeClr val="tx1"/>
              </a:solidFill>
            </a:rPr>
            <a:t>Fuentes formales</a:t>
          </a:r>
          <a:endParaRPr lang="es-MX" dirty="0">
            <a:solidFill>
              <a:schemeClr val="tx1"/>
            </a:solidFill>
          </a:endParaRPr>
        </a:p>
      </dgm:t>
    </dgm:pt>
    <dgm:pt modelId="{52C1FC9B-45F7-40D9-9E70-400730E716FA}" type="parTrans" cxnId="{AD3BCDA0-A508-406D-B454-D2DA9FCE15F1}">
      <dgm:prSet/>
      <dgm:spPr/>
      <dgm:t>
        <a:bodyPr/>
        <a:lstStyle/>
        <a:p>
          <a:endParaRPr lang="es-MX"/>
        </a:p>
      </dgm:t>
    </dgm:pt>
    <dgm:pt modelId="{9E4B5E75-488A-4224-A2AA-FA27FCDF660B}" type="sibTrans" cxnId="{AD3BCDA0-A508-406D-B454-D2DA9FCE15F1}">
      <dgm:prSet/>
      <dgm:spPr/>
      <dgm:t>
        <a:bodyPr/>
        <a:lstStyle/>
        <a:p>
          <a:endParaRPr lang="es-MX"/>
        </a:p>
      </dgm:t>
    </dgm:pt>
    <dgm:pt modelId="{0EC4A3F7-D430-4727-BA0E-2325EFCDF010}">
      <dgm:prSet/>
      <dgm:spPr/>
      <dgm:t>
        <a:bodyPr/>
        <a:lstStyle/>
        <a:p>
          <a:pPr rtl="0"/>
          <a:r>
            <a:rPr lang="es-MX" dirty="0" smtClean="0">
              <a:solidFill>
                <a:schemeClr val="tx1"/>
              </a:solidFill>
            </a:rPr>
            <a:t>Fuentes materiales</a:t>
          </a:r>
          <a:endParaRPr lang="es-MX" dirty="0">
            <a:solidFill>
              <a:schemeClr val="tx1"/>
            </a:solidFill>
          </a:endParaRPr>
        </a:p>
      </dgm:t>
    </dgm:pt>
    <dgm:pt modelId="{15D52B56-71E3-4D74-9C5C-085AF7295C7B}" type="parTrans" cxnId="{EF01B43D-5D96-4CC0-893B-3D8C8EAE8FA8}">
      <dgm:prSet/>
      <dgm:spPr/>
      <dgm:t>
        <a:bodyPr/>
        <a:lstStyle/>
        <a:p>
          <a:endParaRPr lang="es-MX"/>
        </a:p>
      </dgm:t>
    </dgm:pt>
    <dgm:pt modelId="{1487FBCF-8C04-43A7-ABC6-8909518358A4}" type="sibTrans" cxnId="{EF01B43D-5D96-4CC0-893B-3D8C8EAE8FA8}">
      <dgm:prSet/>
      <dgm:spPr/>
      <dgm:t>
        <a:bodyPr/>
        <a:lstStyle/>
        <a:p>
          <a:endParaRPr lang="es-MX"/>
        </a:p>
      </dgm:t>
    </dgm:pt>
    <dgm:pt modelId="{121F25CA-67A1-4036-BA4A-D70F33D09567}">
      <dgm:prSet/>
      <dgm:spPr/>
      <dgm:t>
        <a:bodyPr/>
        <a:lstStyle/>
        <a:p>
          <a:pPr rtl="0"/>
          <a:r>
            <a:rPr lang="es-MX" dirty="0" smtClean="0">
              <a:solidFill>
                <a:schemeClr val="tx1"/>
              </a:solidFill>
            </a:rPr>
            <a:t>Fuentes históricas</a:t>
          </a:r>
          <a:endParaRPr lang="es-MX" dirty="0">
            <a:solidFill>
              <a:schemeClr val="tx1"/>
            </a:solidFill>
          </a:endParaRPr>
        </a:p>
      </dgm:t>
    </dgm:pt>
    <dgm:pt modelId="{EEFCFC66-FC30-47B4-88DC-FF8F7360DB0D}" type="parTrans" cxnId="{60825FA8-9F50-4B51-AC54-30364E47284C}">
      <dgm:prSet/>
      <dgm:spPr/>
      <dgm:t>
        <a:bodyPr/>
        <a:lstStyle/>
        <a:p>
          <a:endParaRPr lang="es-MX"/>
        </a:p>
      </dgm:t>
    </dgm:pt>
    <dgm:pt modelId="{C374BBE4-86E7-4812-ADF7-39915DDCC23D}" type="sibTrans" cxnId="{60825FA8-9F50-4B51-AC54-30364E47284C}">
      <dgm:prSet/>
      <dgm:spPr/>
      <dgm:t>
        <a:bodyPr/>
        <a:lstStyle/>
        <a:p>
          <a:endParaRPr lang="es-MX"/>
        </a:p>
      </dgm:t>
    </dgm:pt>
    <dgm:pt modelId="{DBC9ED9B-DD8B-4451-BD9A-D41F3721418C}" type="pres">
      <dgm:prSet presAssocID="{EEC15E47-49C6-4B98-BCE8-DE92F806B628}" presName="compositeShape" presStyleCnt="0">
        <dgm:presLayoutVars>
          <dgm:dir/>
          <dgm:resizeHandles/>
        </dgm:presLayoutVars>
      </dgm:prSet>
      <dgm:spPr/>
      <dgm:t>
        <a:bodyPr/>
        <a:lstStyle/>
        <a:p>
          <a:endParaRPr lang="es-MX"/>
        </a:p>
      </dgm:t>
    </dgm:pt>
    <dgm:pt modelId="{AD74ACED-4F70-4D33-9966-350345050BD4}" type="pres">
      <dgm:prSet presAssocID="{EEC15E47-49C6-4B98-BCE8-DE92F806B628}" presName="pyramid" presStyleLbl="node1" presStyleIdx="0" presStyleCnt="1"/>
      <dgm:spPr/>
    </dgm:pt>
    <dgm:pt modelId="{2F0C7471-AA01-476D-9C31-D77B3289F830}" type="pres">
      <dgm:prSet presAssocID="{EEC15E47-49C6-4B98-BCE8-DE92F806B628}" presName="theList" presStyleCnt="0"/>
      <dgm:spPr/>
    </dgm:pt>
    <dgm:pt modelId="{CEB381F7-A196-423E-931E-0DBCEA56906D}" type="pres">
      <dgm:prSet presAssocID="{D2986716-23C7-46D7-AF70-93D553650F03}" presName="aNode" presStyleLbl="fgAcc1" presStyleIdx="0" presStyleCnt="3">
        <dgm:presLayoutVars>
          <dgm:bulletEnabled val="1"/>
        </dgm:presLayoutVars>
      </dgm:prSet>
      <dgm:spPr/>
      <dgm:t>
        <a:bodyPr/>
        <a:lstStyle/>
        <a:p>
          <a:endParaRPr lang="es-MX"/>
        </a:p>
      </dgm:t>
    </dgm:pt>
    <dgm:pt modelId="{D4F9AE77-4E4B-45E8-AD2C-EF87E546BDE2}" type="pres">
      <dgm:prSet presAssocID="{D2986716-23C7-46D7-AF70-93D553650F03}" presName="aSpace" presStyleCnt="0"/>
      <dgm:spPr/>
    </dgm:pt>
    <dgm:pt modelId="{6C505F49-C0C4-4248-96A7-83FD6A8FD519}" type="pres">
      <dgm:prSet presAssocID="{0EC4A3F7-D430-4727-BA0E-2325EFCDF010}" presName="aNode" presStyleLbl="fgAcc1" presStyleIdx="1" presStyleCnt="3">
        <dgm:presLayoutVars>
          <dgm:bulletEnabled val="1"/>
        </dgm:presLayoutVars>
      </dgm:prSet>
      <dgm:spPr/>
      <dgm:t>
        <a:bodyPr/>
        <a:lstStyle/>
        <a:p>
          <a:endParaRPr lang="es-MX"/>
        </a:p>
      </dgm:t>
    </dgm:pt>
    <dgm:pt modelId="{E2EBD59D-24AC-411E-8654-AD588D7C7A2F}" type="pres">
      <dgm:prSet presAssocID="{0EC4A3F7-D430-4727-BA0E-2325EFCDF010}" presName="aSpace" presStyleCnt="0"/>
      <dgm:spPr/>
    </dgm:pt>
    <dgm:pt modelId="{BF6BD366-9EC8-4CA0-8C8F-2555CB32A162}" type="pres">
      <dgm:prSet presAssocID="{121F25CA-67A1-4036-BA4A-D70F33D09567}" presName="aNode" presStyleLbl="fgAcc1" presStyleIdx="2" presStyleCnt="3">
        <dgm:presLayoutVars>
          <dgm:bulletEnabled val="1"/>
        </dgm:presLayoutVars>
      </dgm:prSet>
      <dgm:spPr/>
      <dgm:t>
        <a:bodyPr/>
        <a:lstStyle/>
        <a:p>
          <a:endParaRPr lang="es-MX"/>
        </a:p>
      </dgm:t>
    </dgm:pt>
    <dgm:pt modelId="{CA5E229F-9626-47AB-971B-B4622499E9C9}" type="pres">
      <dgm:prSet presAssocID="{121F25CA-67A1-4036-BA4A-D70F33D09567}" presName="aSpace" presStyleCnt="0"/>
      <dgm:spPr/>
    </dgm:pt>
  </dgm:ptLst>
  <dgm:cxnLst>
    <dgm:cxn modelId="{EED35052-AF63-463F-A359-A7781A0A2173}" type="presOf" srcId="{0EC4A3F7-D430-4727-BA0E-2325EFCDF010}" destId="{6C505F49-C0C4-4248-96A7-83FD6A8FD519}" srcOrd="0" destOrd="0" presId="urn:microsoft.com/office/officeart/2005/8/layout/pyramid2"/>
    <dgm:cxn modelId="{89E0F947-AF3C-472E-9241-950BF3117DF8}" type="presOf" srcId="{D2986716-23C7-46D7-AF70-93D553650F03}" destId="{CEB381F7-A196-423E-931E-0DBCEA56906D}" srcOrd="0" destOrd="0" presId="urn:microsoft.com/office/officeart/2005/8/layout/pyramid2"/>
    <dgm:cxn modelId="{AD3BCDA0-A508-406D-B454-D2DA9FCE15F1}" srcId="{EEC15E47-49C6-4B98-BCE8-DE92F806B628}" destId="{D2986716-23C7-46D7-AF70-93D553650F03}" srcOrd="0" destOrd="0" parTransId="{52C1FC9B-45F7-40D9-9E70-400730E716FA}" sibTransId="{9E4B5E75-488A-4224-A2AA-FA27FCDF660B}"/>
    <dgm:cxn modelId="{E003828E-2F91-46FD-A3A2-B99BD962E22D}" type="presOf" srcId="{EEC15E47-49C6-4B98-BCE8-DE92F806B628}" destId="{DBC9ED9B-DD8B-4451-BD9A-D41F3721418C}" srcOrd="0" destOrd="0" presId="urn:microsoft.com/office/officeart/2005/8/layout/pyramid2"/>
    <dgm:cxn modelId="{B09C4138-FAFA-485D-8688-A012D609ED0A}" type="presOf" srcId="{121F25CA-67A1-4036-BA4A-D70F33D09567}" destId="{BF6BD366-9EC8-4CA0-8C8F-2555CB32A162}" srcOrd="0" destOrd="0" presId="urn:microsoft.com/office/officeart/2005/8/layout/pyramid2"/>
    <dgm:cxn modelId="{60825FA8-9F50-4B51-AC54-30364E47284C}" srcId="{EEC15E47-49C6-4B98-BCE8-DE92F806B628}" destId="{121F25CA-67A1-4036-BA4A-D70F33D09567}" srcOrd="2" destOrd="0" parTransId="{EEFCFC66-FC30-47B4-88DC-FF8F7360DB0D}" sibTransId="{C374BBE4-86E7-4812-ADF7-39915DDCC23D}"/>
    <dgm:cxn modelId="{EF01B43D-5D96-4CC0-893B-3D8C8EAE8FA8}" srcId="{EEC15E47-49C6-4B98-BCE8-DE92F806B628}" destId="{0EC4A3F7-D430-4727-BA0E-2325EFCDF010}" srcOrd="1" destOrd="0" parTransId="{15D52B56-71E3-4D74-9C5C-085AF7295C7B}" sibTransId="{1487FBCF-8C04-43A7-ABC6-8909518358A4}"/>
    <dgm:cxn modelId="{8E0FC594-CBDD-4562-B2A8-D159987A1C97}" type="presParOf" srcId="{DBC9ED9B-DD8B-4451-BD9A-D41F3721418C}" destId="{AD74ACED-4F70-4D33-9966-350345050BD4}" srcOrd="0" destOrd="0" presId="urn:microsoft.com/office/officeart/2005/8/layout/pyramid2"/>
    <dgm:cxn modelId="{E8DE8E48-0A00-40F2-8C7E-3C5173632FFE}" type="presParOf" srcId="{DBC9ED9B-DD8B-4451-BD9A-D41F3721418C}" destId="{2F0C7471-AA01-476D-9C31-D77B3289F830}" srcOrd="1" destOrd="0" presId="urn:microsoft.com/office/officeart/2005/8/layout/pyramid2"/>
    <dgm:cxn modelId="{DE617EE1-7534-4EBC-A916-FE90A9F3D21E}" type="presParOf" srcId="{2F0C7471-AA01-476D-9C31-D77B3289F830}" destId="{CEB381F7-A196-423E-931E-0DBCEA56906D}" srcOrd="0" destOrd="0" presId="urn:microsoft.com/office/officeart/2005/8/layout/pyramid2"/>
    <dgm:cxn modelId="{510A7B9F-8BED-462D-BE1C-E9F6399772EA}" type="presParOf" srcId="{2F0C7471-AA01-476D-9C31-D77B3289F830}" destId="{D4F9AE77-4E4B-45E8-AD2C-EF87E546BDE2}" srcOrd="1" destOrd="0" presId="urn:microsoft.com/office/officeart/2005/8/layout/pyramid2"/>
    <dgm:cxn modelId="{155CC940-147D-4727-9A27-C6D9DD4E2D42}" type="presParOf" srcId="{2F0C7471-AA01-476D-9C31-D77B3289F830}" destId="{6C505F49-C0C4-4248-96A7-83FD6A8FD519}" srcOrd="2" destOrd="0" presId="urn:microsoft.com/office/officeart/2005/8/layout/pyramid2"/>
    <dgm:cxn modelId="{A98CEF95-B416-4B91-98D5-BE920789A21C}" type="presParOf" srcId="{2F0C7471-AA01-476D-9C31-D77B3289F830}" destId="{E2EBD59D-24AC-411E-8654-AD588D7C7A2F}" srcOrd="3" destOrd="0" presId="urn:microsoft.com/office/officeart/2005/8/layout/pyramid2"/>
    <dgm:cxn modelId="{B047D066-52B2-4E88-8F5D-7C5B9683A87D}" type="presParOf" srcId="{2F0C7471-AA01-476D-9C31-D77B3289F830}" destId="{BF6BD366-9EC8-4CA0-8C8F-2555CB32A162}" srcOrd="4" destOrd="0" presId="urn:microsoft.com/office/officeart/2005/8/layout/pyramid2"/>
    <dgm:cxn modelId="{808F7C76-D2FF-4668-85F4-91844051D68D}" type="presParOf" srcId="{2F0C7471-AA01-476D-9C31-D77B3289F830}" destId="{CA5E229F-9626-47AB-971B-B4622499E9C9}"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41DE0BE-1917-46B2-91DE-FB7A363CCBFF}" type="doc">
      <dgm:prSet loTypeId="urn:microsoft.com/office/officeart/2005/8/layout/hList7#2" loCatId="list" qsTypeId="urn:microsoft.com/office/officeart/2005/8/quickstyle/simple1" qsCatId="simple" csTypeId="urn:microsoft.com/office/officeart/2005/8/colors/colorful3" csCatId="colorful" phldr="1"/>
      <dgm:spPr/>
      <dgm:t>
        <a:bodyPr/>
        <a:lstStyle/>
        <a:p>
          <a:endParaRPr lang="es-MX"/>
        </a:p>
      </dgm:t>
    </dgm:pt>
    <dgm:pt modelId="{EB6FB9D7-3C37-4E48-8DA0-BF7B2FB946AE}">
      <dgm:prSet custT="1"/>
      <dgm:spPr/>
      <dgm:t>
        <a:bodyPr/>
        <a:lstStyle/>
        <a:p>
          <a:pPr rtl="0"/>
          <a:r>
            <a:rPr lang="es-MX" sz="1800" b="1" dirty="0" smtClean="0"/>
            <a:t>Son todos aquellos hechos, acontecimientos, circunstancias de tipo social, político, cultural, económico que tiene como consecuencia la creación de una norma jurídica .</a:t>
          </a:r>
          <a:endParaRPr lang="es-MX" sz="2100" dirty="0"/>
        </a:p>
      </dgm:t>
    </dgm:pt>
    <dgm:pt modelId="{49194B0E-6E32-4A67-AD48-42473D725100}" type="parTrans" cxnId="{7A50A6AA-209E-46A4-BB03-A4E183B61DF3}">
      <dgm:prSet/>
      <dgm:spPr/>
      <dgm:t>
        <a:bodyPr/>
        <a:lstStyle/>
        <a:p>
          <a:endParaRPr lang="es-MX"/>
        </a:p>
      </dgm:t>
    </dgm:pt>
    <dgm:pt modelId="{DA29FB65-3688-4A2E-9EAD-2FF6F782A51A}" type="sibTrans" cxnId="{7A50A6AA-209E-46A4-BB03-A4E183B61DF3}">
      <dgm:prSet/>
      <dgm:spPr/>
      <dgm:t>
        <a:bodyPr/>
        <a:lstStyle/>
        <a:p>
          <a:endParaRPr lang="es-MX"/>
        </a:p>
      </dgm:t>
    </dgm:pt>
    <dgm:pt modelId="{4EE9A681-BEFB-4F46-AF24-461BC0EB8CA7}">
      <dgm:prSet/>
      <dgm:spPr/>
      <dgm:t>
        <a:bodyPr/>
        <a:lstStyle/>
        <a:p>
          <a:pPr rtl="0"/>
          <a:r>
            <a:rPr lang="es-MX" smtClean="0"/>
            <a:t>Por ejemplo: la revolución mexicana que dio origen a los artículos 27 (propiedad y repartición de tierras) y 123  protección al  trabajador) constitucionales.</a:t>
          </a:r>
          <a:endParaRPr lang="es-MX" dirty="0"/>
        </a:p>
      </dgm:t>
    </dgm:pt>
    <dgm:pt modelId="{EC3BBEC1-1A2A-42A4-A68E-2947FE90DAE3}" type="parTrans" cxnId="{6EE93503-AD35-40C8-B21A-AAF5805AE15C}">
      <dgm:prSet/>
      <dgm:spPr/>
      <dgm:t>
        <a:bodyPr/>
        <a:lstStyle/>
        <a:p>
          <a:endParaRPr lang="es-MX"/>
        </a:p>
      </dgm:t>
    </dgm:pt>
    <dgm:pt modelId="{B75F9D87-6777-4CB4-A05C-2AB1216C7302}" type="sibTrans" cxnId="{6EE93503-AD35-40C8-B21A-AAF5805AE15C}">
      <dgm:prSet/>
      <dgm:spPr/>
      <dgm:t>
        <a:bodyPr/>
        <a:lstStyle/>
        <a:p>
          <a:endParaRPr lang="es-MX"/>
        </a:p>
      </dgm:t>
    </dgm:pt>
    <dgm:pt modelId="{9A4A79CB-8A56-4DA5-BFB1-54A850307F49}" type="pres">
      <dgm:prSet presAssocID="{F41DE0BE-1917-46B2-91DE-FB7A363CCBFF}" presName="Name0" presStyleCnt="0">
        <dgm:presLayoutVars>
          <dgm:dir/>
          <dgm:resizeHandles val="exact"/>
        </dgm:presLayoutVars>
      </dgm:prSet>
      <dgm:spPr/>
      <dgm:t>
        <a:bodyPr/>
        <a:lstStyle/>
        <a:p>
          <a:endParaRPr lang="es-MX"/>
        </a:p>
      </dgm:t>
    </dgm:pt>
    <dgm:pt modelId="{2418B997-DB28-4A2E-A6AD-CCF6C3897FD3}" type="pres">
      <dgm:prSet presAssocID="{F41DE0BE-1917-46B2-91DE-FB7A363CCBFF}" presName="fgShape" presStyleLbl="fgShp" presStyleIdx="0" presStyleCnt="1"/>
      <dgm:spPr/>
      <dgm:t>
        <a:bodyPr/>
        <a:lstStyle/>
        <a:p>
          <a:endParaRPr lang="es-MX"/>
        </a:p>
      </dgm:t>
    </dgm:pt>
    <dgm:pt modelId="{118C293F-BDD8-471A-B9E0-A5FF0F0FF536}" type="pres">
      <dgm:prSet presAssocID="{F41DE0BE-1917-46B2-91DE-FB7A363CCBFF}" presName="linComp" presStyleCnt="0"/>
      <dgm:spPr/>
      <dgm:t>
        <a:bodyPr/>
        <a:lstStyle/>
        <a:p>
          <a:endParaRPr lang="es-MX"/>
        </a:p>
      </dgm:t>
    </dgm:pt>
    <dgm:pt modelId="{9AF405B5-B179-422B-880A-CF7B82D7BB6C}" type="pres">
      <dgm:prSet presAssocID="{EB6FB9D7-3C37-4E48-8DA0-BF7B2FB946AE}" presName="compNode" presStyleCnt="0"/>
      <dgm:spPr/>
      <dgm:t>
        <a:bodyPr/>
        <a:lstStyle/>
        <a:p>
          <a:endParaRPr lang="es-MX"/>
        </a:p>
      </dgm:t>
    </dgm:pt>
    <dgm:pt modelId="{8C56A379-5855-42D9-87C0-5CE71C28B3AC}" type="pres">
      <dgm:prSet presAssocID="{EB6FB9D7-3C37-4E48-8DA0-BF7B2FB946AE}" presName="bkgdShape" presStyleLbl="node1" presStyleIdx="0" presStyleCnt="2"/>
      <dgm:spPr/>
      <dgm:t>
        <a:bodyPr/>
        <a:lstStyle/>
        <a:p>
          <a:endParaRPr lang="es-MX"/>
        </a:p>
      </dgm:t>
    </dgm:pt>
    <dgm:pt modelId="{AD07A904-35D8-4C90-B480-B9803FAEEA06}" type="pres">
      <dgm:prSet presAssocID="{EB6FB9D7-3C37-4E48-8DA0-BF7B2FB946AE}" presName="nodeTx" presStyleLbl="node1" presStyleIdx="0" presStyleCnt="2">
        <dgm:presLayoutVars>
          <dgm:bulletEnabled val="1"/>
        </dgm:presLayoutVars>
      </dgm:prSet>
      <dgm:spPr/>
      <dgm:t>
        <a:bodyPr/>
        <a:lstStyle/>
        <a:p>
          <a:endParaRPr lang="es-MX"/>
        </a:p>
      </dgm:t>
    </dgm:pt>
    <dgm:pt modelId="{ABA9849E-E140-4752-B4BE-664255AF3735}" type="pres">
      <dgm:prSet presAssocID="{EB6FB9D7-3C37-4E48-8DA0-BF7B2FB946AE}" presName="invisiNode" presStyleLbl="node1" presStyleIdx="0" presStyleCnt="2"/>
      <dgm:spPr/>
      <dgm:t>
        <a:bodyPr/>
        <a:lstStyle/>
        <a:p>
          <a:endParaRPr lang="es-MX"/>
        </a:p>
      </dgm:t>
    </dgm:pt>
    <dgm:pt modelId="{F01BD63F-55B0-4049-8A83-37F913917A93}" type="pres">
      <dgm:prSet presAssocID="{EB6FB9D7-3C37-4E48-8DA0-BF7B2FB946AE}" presName="imagNode"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CD81AC16-4AD5-408C-A10B-369C1D15D5B7}" type="pres">
      <dgm:prSet presAssocID="{DA29FB65-3688-4A2E-9EAD-2FF6F782A51A}" presName="sibTrans" presStyleLbl="sibTrans2D1" presStyleIdx="0" presStyleCnt="0"/>
      <dgm:spPr/>
      <dgm:t>
        <a:bodyPr/>
        <a:lstStyle/>
        <a:p>
          <a:endParaRPr lang="es-MX"/>
        </a:p>
      </dgm:t>
    </dgm:pt>
    <dgm:pt modelId="{A3E837EA-B3F0-44C7-8572-412DE271893C}" type="pres">
      <dgm:prSet presAssocID="{4EE9A681-BEFB-4F46-AF24-461BC0EB8CA7}" presName="compNode" presStyleCnt="0"/>
      <dgm:spPr/>
      <dgm:t>
        <a:bodyPr/>
        <a:lstStyle/>
        <a:p>
          <a:endParaRPr lang="es-MX"/>
        </a:p>
      </dgm:t>
    </dgm:pt>
    <dgm:pt modelId="{BFA04B3B-88D2-43AC-BF12-B6EF8FAEA8DE}" type="pres">
      <dgm:prSet presAssocID="{4EE9A681-BEFB-4F46-AF24-461BC0EB8CA7}" presName="bkgdShape" presStyleLbl="node1" presStyleIdx="1" presStyleCnt="2"/>
      <dgm:spPr/>
      <dgm:t>
        <a:bodyPr/>
        <a:lstStyle/>
        <a:p>
          <a:endParaRPr lang="es-MX"/>
        </a:p>
      </dgm:t>
    </dgm:pt>
    <dgm:pt modelId="{FA3E2DEF-656E-4856-B58D-8CA5E1A7520E}" type="pres">
      <dgm:prSet presAssocID="{4EE9A681-BEFB-4F46-AF24-461BC0EB8CA7}" presName="nodeTx" presStyleLbl="node1" presStyleIdx="1" presStyleCnt="2">
        <dgm:presLayoutVars>
          <dgm:bulletEnabled val="1"/>
        </dgm:presLayoutVars>
      </dgm:prSet>
      <dgm:spPr/>
      <dgm:t>
        <a:bodyPr/>
        <a:lstStyle/>
        <a:p>
          <a:endParaRPr lang="es-MX"/>
        </a:p>
      </dgm:t>
    </dgm:pt>
    <dgm:pt modelId="{C0C948EB-5E22-4CEE-866D-4E5A80259483}" type="pres">
      <dgm:prSet presAssocID="{4EE9A681-BEFB-4F46-AF24-461BC0EB8CA7}" presName="invisiNode" presStyleLbl="node1" presStyleIdx="1" presStyleCnt="2"/>
      <dgm:spPr/>
      <dgm:t>
        <a:bodyPr/>
        <a:lstStyle/>
        <a:p>
          <a:endParaRPr lang="es-MX"/>
        </a:p>
      </dgm:t>
    </dgm:pt>
    <dgm:pt modelId="{DEEE3CD1-42EB-4F1C-B8D4-C9FB4C4E3884}" type="pres">
      <dgm:prSet presAssocID="{4EE9A681-BEFB-4F46-AF24-461BC0EB8CA7}" presName="imagNode"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Lst>
  <dgm:cxnLst>
    <dgm:cxn modelId="{37EC471B-B405-4961-B6D3-B6602FAD55EB}" type="presOf" srcId="{EB6FB9D7-3C37-4E48-8DA0-BF7B2FB946AE}" destId="{AD07A904-35D8-4C90-B480-B9803FAEEA06}" srcOrd="1" destOrd="0" presId="urn:microsoft.com/office/officeart/2005/8/layout/hList7#2"/>
    <dgm:cxn modelId="{2EBA4BD8-F6D2-45C7-A650-45CC6D7C8E29}" type="presOf" srcId="{EB6FB9D7-3C37-4E48-8DA0-BF7B2FB946AE}" destId="{8C56A379-5855-42D9-87C0-5CE71C28B3AC}" srcOrd="0" destOrd="0" presId="urn:microsoft.com/office/officeart/2005/8/layout/hList7#2"/>
    <dgm:cxn modelId="{584F0D57-B9CD-4BA3-B78D-D8B8A1274F79}" type="presOf" srcId="{F41DE0BE-1917-46B2-91DE-FB7A363CCBFF}" destId="{9A4A79CB-8A56-4DA5-BFB1-54A850307F49}" srcOrd="0" destOrd="0" presId="urn:microsoft.com/office/officeart/2005/8/layout/hList7#2"/>
    <dgm:cxn modelId="{27B92B6E-1174-4DE4-A8DA-977C863FCFDE}" type="presOf" srcId="{DA29FB65-3688-4A2E-9EAD-2FF6F782A51A}" destId="{CD81AC16-4AD5-408C-A10B-369C1D15D5B7}" srcOrd="0" destOrd="0" presId="urn:microsoft.com/office/officeart/2005/8/layout/hList7#2"/>
    <dgm:cxn modelId="{5A5A51F7-FC1A-458C-A6EB-F6A533BC0964}" type="presOf" srcId="{4EE9A681-BEFB-4F46-AF24-461BC0EB8CA7}" destId="{FA3E2DEF-656E-4856-B58D-8CA5E1A7520E}" srcOrd="1" destOrd="0" presId="urn:microsoft.com/office/officeart/2005/8/layout/hList7#2"/>
    <dgm:cxn modelId="{F090DCB4-F3EA-4A95-9A37-7305EF2620C1}" type="presOf" srcId="{4EE9A681-BEFB-4F46-AF24-461BC0EB8CA7}" destId="{BFA04B3B-88D2-43AC-BF12-B6EF8FAEA8DE}" srcOrd="0" destOrd="0" presId="urn:microsoft.com/office/officeart/2005/8/layout/hList7#2"/>
    <dgm:cxn modelId="{6EE93503-AD35-40C8-B21A-AAF5805AE15C}" srcId="{F41DE0BE-1917-46B2-91DE-FB7A363CCBFF}" destId="{4EE9A681-BEFB-4F46-AF24-461BC0EB8CA7}" srcOrd="1" destOrd="0" parTransId="{EC3BBEC1-1A2A-42A4-A68E-2947FE90DAE3}" sibTransId="{B75F9D87-6777-4CB4-A05C-2AB1216C7302}"/>
    <dgm:cxn modelId="{7A50A6AA-209E-46A4-BB03-A4E183B61DF3}" srcId="{F41DE0BE-1917-46B2-91DE-FB7A363CCBFF}" destId="{EB6FB9D7-3C37-4E48-8DA0-BF7B2FB946AE}" srcOrd="0" destOrd="0" parTransId="{49194B0E-6E32-4A67-AD48-42473D725100}" sibTransId="{DA29FB65-3688-4A2E-9EAD-2FF6F782A51A}"/>
    <dgm:cxn modelId="{4EC1F43C-66A4-4CCF-8442-01BEF0A6ACE1}" type="presParOf" srcId="{9A4A79CB-8A56-4DA5-BFB1-54A850307F49}" destId="{2418B997-DB28-4A2E-A6AD-CCF6C3897FD3}" srcOrd="0" destOrd="0" presId="urn:microsoft.com/office/officeart/2005/8/layout/hList7#2"/>
    <dgm:cxn modelId="{5EE23C9B-A2E0-4E87-AA72-2074EC1CCB2B}" type="presParOf" srcId="{9A4A79CB-8A56-4DA5-BFB1-54A850307F49}" destId="{118C293F-BDD8-471A-B9E0-A5FF0F0FF536}" srcOrd="1" destOrd="0" presId="urn:microsoft.com/office/officeart/2005/8/layout/hList7#2"/>
    <dgm:cxn modelId="{3731645C-D985-4C7B-9042-6ACF98298975}" type="presParOf" srcId="{118C293F-BDD8-471A-B9E0-A5FF0F0FF536}" destId="{9AF405B5-B179-422B-880A-CF7B82D7BB6C}" srcOrd="0" destOrd="0" presId="urn:microsoft.com/office/officeart/2005/8/layout/hList7#2"/>
    <dgm:cxn modelId="{C59FAE14-A38D-407F-AE25-67E9718F522D}" type="presParOf" srcId="{9AF405B5-B179-422B-880A-CF7B82D7BB6C}" destId="{8C56A379-5855-42D9-87C0-5CE71C28B3AC}" srcOrd="0" destOrd="0" presId="urn:microsoft.com/office/officeart/2005/8/layout/hList7#2"/>
    <dgm:cxn modelId="{F92A5830-9452-43D4-B87D-590B9616820F}" type="presParOf" srcId="{9AF405B5-B179-422B-880A-CF7B82D7BB6C}" destId="{AD07A904-35D8-4C90-B480-B9803FAEEA06}" srcOrd="1" destOrd="0" presId="urn:microsoft.com/office/officeart/2005/8/layout/hList7#2"/>
    <dgm:cxn modelId="{C0412744-0CAE-4CF3-83B4-0E85F46CA20D}" type="presParOf" srcId="{9AF405B5-B179-422B-880A-CF7B82D7BB6C}" destId="{ABA9849E-E140-4752-B4BE-664255AF3735}" srcOrd="2" destOrd="0" presId="urn:microsoft.com/office/officeart/2005/8/layout/hList7#2"/>
    <dgm:cxn modelId="{DA990DE3-EC0E-419B-8B86-E00B32D53B68}" type="presParOf" srcId="{9AF405B5-B179-422B-880A-CF7B82D7BB6C}" destId="{F01BD63F-55B0-4049-8A83-37F913917A93}" srcOrd="3" destOrd="0" presId="urn:microsoft.com/office/officeart/2005/8/layout/hList7#2"/>
    <dgm:cxn modelId="{E0C98F9B-E501-47B3-BD3C-A2809768F78E}" type="presParOf" srcId="{118C293F-BDD8-471A-B9E0-A5FF0F0FF536}" destId="{CD81AC16-4AD5-408C-A10B-369C1D15D5B7}" srcOrd="1" destOrd="0" presId="urn:microsoft.com/office/officeart/2005/8/layout/hList7#2"/>
    <dgm:cxn modelId="{F9E163F5-1386-4624-AEF1-F4CF46AB787A}" type="presParOf" srcId="{118C293F-BDD8-471A-B9E0-A5FF0F0FF536}" destId="{A3E837EA-B3F0-44C7-8572-412DE271893C}" srcOrd="2" destOrd="0" presId="urn:microsoft.com/office/officeart/2005/8/layout/hList7#2"/>
    <dgm:cxn modelId="{AAA5424C-008A-4DA9-B332-6E3FF01155D0}" type="presParOf" srcId="{A3E837EA-B3F0-44C7-8572-412DE271893C}" destId="{BFA04B3B-88D2-43AC-BF12-B6EF8FAEA8DE}" srcOrd="0" destOrd="0" presId="urn:microsoft.com/office/officeart/2005/8/layout/hList7#2"/>
    <dgm:cxn modelId="{5DB33C2B-BFA4-4AC9-BC8F-E11850D38F8A}" type="presParOf" srcId="{A3E837EA-B3F0-44C7-8572-412DE271893C}" destId="{FA3E2DEF-656E-4856-B58D-8CA5E1A7520E}" srcOrd="1" destOrd="0" presId="urn:microsoft.com/office/officeart/2005/8/layout/hList7#2"/>
    <dgm:cxn modelId="{72426D1D-133A-4F58-B31D-292E1993BC4D}" type="presParOf" srcId="{A3E837EA-B3F0-44C7-8572-412DE271893C}" destId="{C0C948EB-5E22-4CEE-866D-4E5A80259483}" srcOrd="2" destOrd="0" presId="urn:microsoft.com/office/officeart/2005/8/layout/hList7#2"/>
    <dgm:cxn modelId="{7FD5B7F7-702B-4C08-A78D-DA83CF539155}" type="presParOf" srcId="{A3E837EA-B3F0-44C7-8572-412DE271893C}" destId="{DEEE3CD1-42EB-4F1C-B8D4-C9FB4C4E3884}" srcOrd="3" destOrd="0" presId="urn:microsoft.com/office/officeart/2005/8/layout/hList7#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30B7DB8-C61E-41F4-B71E-F73C1720F1E5}" type="doc">
      <dgm:prSet loTypeId="urn:microsoft.com/office/officeart/2005/8/layout/venn1" loCatId="relationship" qsTypeId="urn:microsoft.com/office/officeart/2005/8/quickstyle/3d7" qsCatId="3D" csTypeId="urn:microsoft.com/office/officeart/2005/8/colors/accent1_2" csCatId="accent1" phldr="1"/>
      <dgm:spPr/>
      <dgm:t>
        <a:bodyPr/>
        <a:lstStyle/>
        <a:p>
          <a:endParaRPr lang="es-MX"/>
        </a:p>
      </dgm:t>
    </dgm:pt>
    <dgm:pt modelId="{620F4A1A-F5EA-4884-AA78-9967CDFA9732}">
      <dgm:prSet/>
      <dgm:spPr/>
      <dgm:t>
        <a:bodyPr/>
        <a:lstStyle/>
        <a:p>
          <a:pPr rtl="0"/>
          <a:r>
            <a:rPr lang="es-MX" dirty="0" smtClean="0"/>
            <a:t>Son todos los acontecimientos, documentos, vestigios que en su momento encerraron una norma o ley jurídica y que le sirve al legislador para crear nuevas leyes</a:t>
          </a:r>
          <a:endParaRPr lang="es-MX" dirty="0"/>
        </a:p>
      </dgm:t>
    </dgm:pt>
    <dgm:pt modelId="{96C5DE36-3FE9-42D8-9482-515AD94CD346}" type="parTrans" cxnId="{5BB66BFD-C21A-4CB8-8935-78415C4E19F6}">
      <dgm:prSet/>
      <dgm:spPr/>
      <dgm:t>
        <a:bodyPr/>
        <a:lstStyle/>
        <a:p>
          <a:endParaRPr lang="es-MX"/>
        </a:p>
      </dgm:t>
    </dgm:pt>
    <dgm:pt modelId="{03FBF211-172C-4E9C-93C6-2351E7D56D37}" type="sibTrans" cxnId="{5BB66BFD-C21A-4CB8-8935-78415C4E19F6}">
      <dgm:prSet/>
      <dgm:spPr/>
      <dgm:t>
        <a:bodyPr/>
        <a:lstStyle/>
        <a:p>
          <a:endParaRPr lang="es-MX"/>
        </a:p>
      </dgm:t>
    </dgm:pt>
    <dgm:pt modelId="{3B4D1788-9C89-4E37-B7D3-B9D87B0289BB}">
      <dgm:prSet/>
      <dgm:spPr/>
      <dgm:t>
        <a:bodyPr/>
        <a:lstStyle/>
        <a:p>
          <a:pPr rtl="0"/>
          <a:r>
            <a:rPr lang="es-MX" dirty="0" smtClean="0"/>
            <a:t>por ejemplo: las leyes de indias, el código de </a:t>
          </a:r>
          <a:r>
            <a:rPr lang="es-MX" dirty="0" err="1" smtClean="0"/>
            <a:t>Hammurabi</a:t>
          </a:r>
          <a:r>
            <a:rPr lang="es-MX" dirty="0" smtClean="0"/>
            <a:t>, la declaración de los  derechos del hombre y el ciudadano de  1789, etc.</a:t>
          </a:r>
          <a:endParaRPr lang="es-MX" dirty="0"/>
        </a:p>
      </dgm:t>
    </dgm:pt>
    <dgm:pt modelId="{FF132F48-612A-410C-8F23-A1BE0BE3B226}" type="parTrans" cxnId="{D573C6E2-34F8-4F6F-B7EA-37D6563879AF}">
      <dgm:prSet/>
      <dgm:spPr/>
      <dgm:t>
        <a:bodyPr/>
        <a:lstStyle/>
        <a:p>
          <a:endParaRPr lang="es-MX"/>
        </a:p>
      </dgm:t>
    </dgm:pt>
    <dgm:pt modelId="{95CC9C44-CDE2-49C3-9774-5F4F2279BAA5}" type="sibTrans" cxnId="{D573C6E2-34F8-4F6F-B7EA-37D6563879AF}">
      <dgm:prSet/>
      <dgm:spPr/>
      <dgm:t>
        <a:bodyPr/>
        <a:lstStyle/>
        <a:p>
          <a:endParaRPr lang="es-MX"/>
        </a:p>
      </dgm:t>
    </dgm:pt>
    <dgm:pt modelId="{BD5277AB-D25B-4AC8-98E9-D44B694ED5FA}" type="pres">
      <dgm:prSet presAssocID="{130B7DB8-C61E-41F4-B71E-F73C1720F1E5}" presName="compositeShape" presStyleCnt="0">
        <dgm:presLayoutVars>
          <dgm:chMax val="7"/>
          <dgm:dir/>
          <dgm:resizeHandles val="exact"/>
        </dgm:presLayoutVars>
      </dgm:prSet>
      <dgm:spPr/>
      <dgm:t>
        <a:bodyPr/>
        <a:lstStyle/>
        <a:p>
          <a:endParaRPr lang="es-MX"/>
        </a:p>
      </dgm:t>
    </dgm:pt>
    <dgm:pt modelId="{392F9699-3830-41B8-BBBE-3D8360F973D0}" type="pres">
      <dgm:prSet presAssocID="{620F4A1A-F5EA-4884-AA78-9967CDFA9732}" presName="circ1" presStyleLbl="vennNode1" presStyleIdx="0" presStyleCnt="2"/>
      <dgm:spPr/>
      <dgm:t>
        <a:bodyPr/>
        <a:lstStyle/>
        <a:p>
          <a:endParaRPr lang="es-MX"/>
        </a:p>
      </dgm:t>
    </dgm:pt>
    <dgm:pt modelId="{2092FE7C-FC95-4ACD-AE17-B1C1E5007192}" type="pres">
      <dgm:prSet presAssocID="{620F4A1A-F5EA-4884-AA78-9967CDFA9732}" presName="circ1Tx" presStyleLbl="revTx" presStyleIdx="0" presStyleCnt="0">
        <dgm:presLayoutVars>
          <dgm:chMax val="0"/>
          <dgm:chPref val="0"/>
          <dgm:bulletEnabled val="1"/>
        </dgm:presLayoutVars>
      </dgm:prSet>
      <dgm:spPr/>
      <dgm:t>
        <a:bodyPr/>
        <a:lstStyle/>
        <a:p>
          <a:endParaRPr lang="es-MX"/>
        </a:p>
      </dgm:t>
    </dgm:pt>
    <dgm:pt modelId="{6CD6D69C-084E-4F7F-922C-A06C689FEDA1}" type="pres">
      <dgm:prSet presAssocID="{3B4D1788-9C89-4E37-B7D3-B9D87B0289BB}" presName="circ2" presStyleLbl="vennNode1" presStyleIdx="1" presStyleCnt="2"/>
      <dgm:spPr/>
      <dgm:t>
        <a:bodyPr/>
        <a:lstStyle/>
        <a:p>
          <a:endParaRPr lang="es-MX"/>
        </a:p>
      </dgm:t>
    </dgm:pt>
    <dgm:pt modelId="{A7758E81-8AA8-4AC5-90CD-EC57EFE791CC}" type="pres">
      <dgm:prSet presAssocID="{3B4D1788-9C89-4E37-B7D3-B9D87B0289BB}" presName="circ2Tx" presStyleLbl="revTx" presStyleIdx="0" presStyleCnt="0">
        <dgm:presLayoutVars>
          <dgm:chMax val="0"/>
          <dgm:chPref val="0"/>
          <dgm:bulletEnabled val="1"/>
        </dgm:presLayoutVars>
      </dgm:prSet>
      <dgm:spPr/>
      <dgm:t>
        <a:bodyPr/>
        <a:lstStyle/>
        <a:p>
          <a:endParaRPr lang="es-MX"/>
        </a:p>
      </dgm:t>
    </dgm:pt>
  </dgm:ptLst>
  <dgm:cxnLst>
    <dgm:cxn modelId="{06EE0613-CA1D-4EF0-BA36-7CAF2E87664A}" type="presOf" srcId="{130B7DB8-C61E-41F4-B71E-F73C1720F1E5}" destId="{BD5277AB-D25B-4AC8-98E9-D44B694ED5FA}" srcOrd="0" destOrd="0" presId="urn:microsoft.com/office/officeart/2005/8/layout/venn1"/>
    <dgm:cxn modelId="{415C86C4-9C69-4E2E-B9E8-C7C9CB123217}" type="presOf" srcId="{620F4A1A-F5EA-4884-AA78-9967CDFA9732}" destId="{2092FE7C-FC95-4ACD-AE17-B1C1E5007192}" srcOrd="1" destOrd="0" presId="urn:microsoft.com/office/officeart/2005/8/layout/venn1"/>
    <dgm:cxn modelId="{5BB66BFD-C21A-4CB8-8935-78415C4E19F6}" srcId="{130B7DB8-C61E-41F4-B71E-F73C1720F1E5}" destId="{620F4A1A-F5EA-4884-AA78-9967CDFA9732}" srcOrd="0" destOrd="0" parTransId="{96C5DE36-3FE9-42D8-9482-515AD94CD346}" sibTransId="{03FBF211-172C-4E9C-93C6-2351E7D56D37}"/>
    <dgm:cxn modelId="{D360EF55-BB34-41FB-B02F-C5CCA631EDBA}" type="presOf" srcId="{3B4D1788-9C89-4E37-B7D3-B9D87B0289BB}" destId="{A7758E81-8AA8-4AC5-90CD-EC57EFE791CC}" srcOrd="1" destOrd="0" presId="urn:microsoft.com/office/officeart/2005/8/layout/venn1"/>
    <dgm:cxn modelId="{FECC8A8C-B458-4DB6-871C-18382A47CB10}" type="presOf" srcId="{3B4D1788-9C89-4E37-B7D3-B9D87B0289BB}" destId="{6CD6D69C-084E-4F7F-922C-A06C689FEDA1}" srcOrd="0" destOrd="0" presId="urn:microsoft.com/office/officeart/2005/8/layout/venn1"/>
    <dgm:cxn modelId="{D573C6E2-34F8-4F6F-B7EA-37D6563879AF}" srcId="{130B7DB8-C61E-41F4-B71E-F73C1720F1E5}" destId="{3B4D1788-9C89-4E37-B7D3-B9D87B0289BB}" srcOrd="1" destOrd="0" parTransId="{FF132F48-612A-410C-8F23-A1BE0BE3B226}" sibTransId="{95CC9C44-CDE2-49C3-9774-5F4F2279BAA5}"/>
    <dgm:cxn modelId="{2850AC00-D478-45BA-9FEB-392FD0C82371}" type="presOf" srcId="{620F4A1A-F5EA-4884-AA78-9967CDFA9732}" destId="{392F9699-3830-41B8-BBBE-3D8360F973D0}" srcOrd="0" destOrd="0" presId="urn:microsoft.com/office/officeart/2005/8/layout/venn1"/>
    <dgm:cxn modelId="{18E675B9-D1DA-42E2-874E-09E52812CBC6}" type="presParOf" srcId="{BD5277AB-D25B-4AC8-98E9-D44B694ED5FA}" destId="{392F9699-3830-41B8-BBBE-3D8360F973D0}" srcOrd="0" destOrd="0" presId="urn:microsoft.com/office/officeart/2005/8/layout/venn1"/>
    <dgm:cxn modelId="{7AA4EAD3-6FEE-40BE-A063-E3E301AA24E9}" type="presParOf" srcId="{BD5277AB-D25B-4AC8-98E9-D44B694ED5FA}" destId="{2092FE7C-FC95-4ACD-AE17-B1C1E5007192}" srcOrd="1" destOrd="0" presId="urn:microsoft.com/office/officeart/2005/8/layout/venn1"/>
    <dgm:cxn modelId="{735061AB-6D72-48EE-A434-7C2D510582B1}" type="presParOf" srcId="{BD5277AB-D25B-4AC8-98E9-D44B694ED5FA}" destId="{6CD6D69C-084E-4F7F-922C-A06C689FEDA1}" srcOrd="2" destOrd="0" presId="urn:microsoft.com/office/officeart/2005/8/layout/venn1"/>
    <dgm:cxn modelId="{BCDC4A04-C434-495F-A48A-B23A19BE3115}" type="presParOf" srcId="{BD5277AB-D25B-4AC8-98E9-D44B694ED5FA}" destId="{A7758E81-8AA8-4AC5-90CD-EC57EFE791CC}"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6415B89-B247-4C63-A57B-8700A9CD90DE}" type="doc">
      <dgm:prSet loTypeId="urn:microsoft.com/office/officeart/2005/8/layout/orgChart1" loCatId="hierarchy" qsTypeId="urn:microsoft.com/office/officeart/2005/8/quickstyle/simple1" qsCatId="simple" csTypeId="urn:microsoft.com/office/officeart/2005/8/colors/accent1_2" csCatId="accent1"/>
      <dgm:spPr/>
      <dgm:t>
        <a:bodyPr/>
        <a:lstStyle/>
        <a:p>
          <a:endParaRPr lang="es-MX"/>
        </a:p>
      </dgm:t>
    </dgm:pt>
    <dgm:pt modelId="{983079BB-6F69-404E-97F2-009806738A0F}">
      <dgm:prSet/>
      <dgm:spPr/>
      <dgm:t>
        <a:bodyPr/>
        <a:lstStyle/>
        <a:p>
          <a:pPr rtl="0"/>
          <a:r>
            <a:rPr lang="es-MX" dirty="0" smtClean="0"/>
            <a:t>Son los procesos de creación de las normas jurídicas. Cada fuente formal esta constituida por diversas etapas que se suceden  en cierto orden y deben realizar determinados supuestos.</a:t>
          </a:r>
          <a:endParaRPr lang="es-MX" dirty="0"/>
        </a:p>
      </dgm:t>
    </dgm:pt>
    <dgm:pt modelId="{5F6B9EEA-C275-4865-89D9-857736739DC1}" type="parTrans" cxnId="{4CE5796B-9A49-4D10-9856-B9A40B86F833}">
      <dgm:prSet/>
      <dgm:spPr/>
      <dgm:t>
        <a:bodyPr/>
        <a:lstStyle/>
        <a:p>
          <a:endParaRPr lang="es-MX"/>
        </a:p>
      </dgm:t>
    </dgm:pt>
    <dgm:pt modelId="{BD7DB0C3-4D3E-4265-A1D2-083F65DF8BB5}" type="sibTrans" cxnId="{4CE5796B-9A49-4D10-9856-B9A40B86F833}">
      <dgm:prSet/>
      <dgm:spPr/>
      <dgm:t>
        <a:bodyPr/>
        <a:lstStyle/>
        <a:p>
          <a:endParaRPr lang="es-MX"/>
        </a:p>
      </dgm:t>
    </dgm:pt>
    <dgm:pt modelId="{9FAE282D-FE05-4BDA-BE46-4BC76ECB237E}" type="pres">
      <dgm:prSet presAssocID="{46415B89-B247-4C63-A57B-8700A9CD90DE}" presName="hierChild1" presStyleCnt="0">
        <dgm:presLayoutVars>
          <dgm:orgChart val="1"/>
          <dgm:chPref val="1"/>
          <dgm:dir/>
          <dgm:animOne val="branch"/>
          <dgm:animLvl val="lvl"/>
          <dgm:resizeHandles/>
        </dgm:presLayoutVars>
      </dgm:prSet>
      <dgm:spPr/>
      <dgm:t>
        <a:bodyPr/>
        <a:lstStyle/>
        <a:p>
          <a:endParaRPr lang="es-MX"/>
        </a:p>
      </dgm:t>
    </dgm:pt>
    <dgm:pt modelId="{A04C22EB-0D98-4D8C-A75E-EEFDE7A3BF4C}" type="pres">
      <dgm:prSet presAssocID="{983079BB-6F69-404E-97F2-009806738A0F}" presName="hierRoot1" presStyleCnt="0">
        <dgm:presLayoutVars>
          <dgm:hierBranch val="init"/>
        </dgm:presLayoutVars>
      </dgm:prSet>
      <dgm:spPr/>
    </dgm:pt>
    <dgm:pt modelId="{65F1976B-D9DD-4C90-8112-996BEEF0DE86}" type="pres">
      <dgm:prSet presAssocID="{983079BB-6F69-404E-97F2-009806738A0F}" presName="rootComposite1" presStyleCnt="0"/>
      <dgm:spPr/>
    </dgm:pt>
    <dgm:pt modelId="{C48F0F6D-4DD6-4519-8AFF-3C8E157BBB57}" type="pres">
      <dgm:prSet presAssocID="{983079BB-6F69-404E-97F2-009806738A0F}" presName="rootText1" presStyleLbl="node0" presStyleIdx="0" presStyleCnt="1">
        <dgm:presLayoutVars>
          <dgm:chPref val="3"/>
        </dgm:presLayoutVars>
      </dgm:prSet>
      <dgm:spPr/>
      <dgm:t>
        <a:bodyPr/>
        <a:lstStyle/>
        <a:p>
          <a:endParaRPr lang="es-MX"/>
        </a:p>
      </dgm:t>
    </dgm:pt>
    <dgm:pt modelId="{F5E99870-5DDF-4663-BACE-8018F4A2B7E3}" type="pres">
      <dgm:prSet presAssocID="{983079BB-6F69-404E-97F2-009806738A0F}" presName="rootConnector1" presStyleLbl="node1" presStyleIdx="0" presStyleCnt="0"/>
      <dgm:spPr/>
      <dgm:t>
        <a:bodyPr/>
        <a:lstStyle/>
        <a:p>
          <a:endParaRPr lang="es-MX"/>
        </a:p>
      </dgm:t>
    </dgm:pt>
    <dgm:pt modelId="{D785F8CC-8160-455C-97BA-2366DC25A32A}" type="pres">
      <dgm:prSet presAssocID="{983079BB-6F69-404E-97F2-009806738A0F}" presName="hierChild2" presStyleCnt="0"/>
      <dgm:spPr/>
    </dgm:pt>
    <dgm:pt modelId="{71F6B021-3A52-46C7-B815-ABEED7999179}" type="pres">
      <dgm:prSet presAssocID="{983079BB-6F69-404E-97F2-009806738A0F}" presName="hierChild3" presStyleCnt="0"/>
      <dgm:spPr/>
    </dgm:pt>
  </dgm:ptLst>
  <dgm:cxnLst>
    <dgm:cxn modelId="{5CDBDF2A-1DF1-4C92-A42D-10AB5AA3DA5B}" type="presOf" srcId="{983079BB-6F69-404E-97F2-009806738A0F}" destId="{C48F0F6D-4DD6-4519-8AFF-3C8E157BBB57}" srcOrd="0" destOrd="0" presId="urn:microsoft.com/office/officeart/2005/8/layout/orgChart1"/>
    <dgm:cxn modelId="{69AA9AFB-5542-4284-9F43-19E6EB5391E6}" type="presOf" srcId="{983079BB-6F69-404E-97F2-009806738A0F}" destId="{F5E99870-5DDF-4663-BACE-8018F4A2B7E3}" srcOrd="1" destOrd="0" presId="urn:microsoft.com/office/officeart/2005/8/layout/orgChart1"/>
    <dgm:cxn modelId="{4CE5796B-9A49-4D10-9856-B9A40B86F833}" srcId="{46415B89-B247-4C63-A57B-8700A9CD90DE}" destId="{983079BB-6F69-404E-97F2-009806738A0F}" srcOrd="0" destOrd="0" parTransId="{5F6B9EEA-C275-4865-89D9-857736739DC1}" sibTransId="{BD7DB0C3-4D3E-4265-A1D2-083F65DF8BB5}"/>
    <dgm:cxn modelId="{D9438424-A1CA-4587-B8CB-BF71207C8ACE}" type="presOf" srcId="{46415B89-B247-4C63-A57B-8700A9CD90DE}" destId="{9FAE282D-FE05-4BDA-BE46-4BC76ECB237E}" srcOrd="0" destOrd="0" presId="urn:microsoft.com/office/officeart/2005/8/layout/orgChart1"/>
    <dgm:cxn modelId="{5CB8AB7C-6647-452D-90B0-39D94B75AA3B}" type="presParOf" srcId="{9FAE282D-FE05-4BDA-BE46-4BC76ECB237E}" destId="{A04C22EB-0D98-4D8C-A75E-EEFDE7A3BF4C}" srcOrd="0" destOrd="0" presId="urn:microsoft.com/office/officeart/2005/8/layout/orgChart1"/>
    <dgm:cxn modelId="{A390BD6B-187D-40F0-93F8-D95CFD014EE0}" type="presParOf" srcId="{A04C22EB-0D98-4D8C-A75E-EEFDE7A3BF4C}" destId="{65F1976B-D9DD-4C90-8112-996BEEF0DE86}" srcOrd="0" destOrd="0" presId="urn:microsoft.com/office/officeart/2005/8/layout/orgChart1"/>
    <dgm:cxn modelId="{34623825-8AB3-4F27-B7CD-A3D050A442B4}" type="presParOf" srcId="{65F1976B-D9DD-4C90-8112-996BEEF0DE86}" destId="{C48F0F6D-4DD6-4519-8AFF-3C8E157BBB57}" srcOrd="0" destOrd="0" presId="urn:microsoft.com/office/officeart/2005/8/layout/orgChart1"/>
    <dgm:cxn modelId="{14BA7347-C649-44FC-A99A-26A0A6607601}" type="presParOf" srcId="{65F1976B-D9DD-4C90-8112-996BEEF0DE86}" destId="{F5E99870-5DDF-4663-BACE-8018F4A2B7E3}" srcOrd="1" destOrd="0" presId="urn:microsoft.com/office/officeart/2005/8/layout/orgChart1"/>
    <dgm:cxn modelId="{ED4D986D-11CE-4339-A3BE-A47B1AA98E04}" type="presParOf" srcId="{A04C22EB-0D98-4D8C-A75E-EEFDE7A3BF4C}" destId="{D785F8CC-8160-455C-97BA-2366DC25A32A}" srcOrd="1" destOrd="0" presId="urn:microsoft.com/office/officeart/2005/8/layout/orgChart1"/>
    <dgm:cxn modelId="{6DC6D2D2-12BB-4D08-9AFE-9724AECE4122}" type="presParOf" srcId="{A04C22EB-0D98-4D8C-A75E-EEFDE7A3BF4C}" destId="{71F6B021-3A52-46C7-B815-ABEED799917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FD77E6-63E2-43D7-878C-3ACB63A65931}" type="doc">
      <dgm:prSet loTypeId="urn:microsoft.com/office/officeart/2005/8/layout/vList3#2" loCatId="list" qsTypeId="urn:microsoft.com/office/officeart/2005/8/quickstyle/simple1" qsCatId="simple" csTypeId="urn:microsoft.com/office/officeart/2005/8/colors/accent3_3" csCatId="accent3" phldr="1"/>
      <dgm:spPr/>
      <dgm:t>
        <a:bodyPr/>
        <a:lstStyle/>
        <a:p>
          <a:endParaRPr lang="es-MX"/>
        </a:p>
      </dgm:t>
    </dgm:pt>
    <dgm:pt modelId="{472A4148-804D-44E3-A4EB-DF47D57D965D}">
      <dgm:prSet/>
      <dgm:spPr>
        <a:blipFill rotWithShape="0">
          <a:blip xmlns:r="http://schemas.openxmlformats.org/officeDocument/2006/relationships" r:embed="rId1"/>
          <a:stretch>
            <a:fillRect/>
          </a:stretch>
        </a:blipFill>
      </dgm:spPr>
      <dgm:t>
        <a:bodyPr/>
        <a:lstStyle/>
        <a:p>
          <a:pPr rtl="0"/>
          <a:r>
            <a:rPr lang="es-MX" dirty="0" smtClean="0"/>
            <a:t>Proceso legislativo: Son dos los poderes que en nuestro país intervienen en la elaboración de las leyes federales: Legislativo y Ejecutivo.</a:t>
          </a:r>
          <a:endParaRPr lang="es-MX" dirty="0"/>
        </a:p>
      </dgm:t>
    </dgm:pt>
    <dgm:pt modelId="{D390B7D4-2C6B-4023-9A97-AA16DC0CDA5F}" type="parTrans" cxnId="{34736E73-E188-44CB-9B9D-D1A70BA537FA}">
      <dgm:prSet/>
      <dgm:spPr/>
      <dgm:t>
        <a:bodyPr/>
        <a:lstStyle/>
        <a:p>
          <a:endParaRPr lang="es-MX"/>
        </a:p>
      </dgm:t>
    </dgm:pt>
    <dgm:pt modelId="{787956BD-AB6E-4525-ABC9-8DDABC9CD198}" type="sibTrans" cxnId="{34736E73-E188-44CB-9B9D-D1A70BA537FA}">
      <dgm:prSet/>
      <dgm:spPr/>
      <dgm:t>
        <a:bodyPr/>
        <a:lstStyle/>
        <a:p>
          <a:endParaRPr lang="es-MX"/>
        </a:p>
      </dgm:t>
    </dgm:pt>
    <dgm:pt modelId="{305969C5-4586-4992-875F-2B025653FB27}">
      <dgm:prSet/>
      <dgm:spPr/>
      <dgm:t>
        <a:bodyPr/>
        <a:lstStyle/>
        <a:p>
          <a:pPr rtl="0"/>
          <a:r>
            <a:rPr lang="es-MX" dirty="0" smtClean="0"/>
            <a:t>En este proceso  existen seis diversas etapas:</a:t>
          </a:r>
          <a:endParaRPr lang="es-MX" dirty="0"/>
        </a:p>
      </dgm:t>
    </dgm:pt>
    <dgm:pt modelId="{A8242E5B-F7CA-468B-998B-5D479ED193EA}" type="parTrans" cxnId="{826410AB-60E5-42C9-A2B5-996FAA9B027B}">
      <dgm:prSet/>
      <dgm:spPr/>
      <dgm:t>
        <a:bodyPr/>
        <a:lstStyle/>
        <a:p>
          <a:endParaRPr lang="es-MX"/>
        </a:p>
      </dgm:t>
    </dgm:pt>
    <dgm:pt modelId="{D7ED5329-1AA5-4498-A73F-202241AE793A}" type="sibTrans" cxnId="{826410AB-60E5-42C9-A2B5-996FAA9B027B}">
      <dgm:prSet/>
      <dgm:spPr/>
      <dgm:t>
        <a:bodyPr/>
        <a:lstStyle/>
        <a:p>
          <a:endParaRPr lang="es-MX"/>
        </a:p>
      </dgm:t>
    </dgm:pt>
    <dgm:pt modelId="{E551C863-E948-4941-A3EF-FE8F961BA1A3}" type="pres">
      <dgm:prSet presAssocID="{74FD77E6-63E2-43D7-878C-3ACB63A65931}" presName="linearFlow" presStyleCnt="0">
        <dgm:presLayoutVars>
          <dgm:dir/>
          <dgm:resizeHandles val="exact"/>
        </dgm:presLayoutVars>
      </dgm:prSet>
      <dgm:spPr/>
      <dgm:t>
        <a:bodyPr/>
        <a:lstStyle/>
        <a:p>
          <a:endParaRPr lang="es-MX"/>
        </a:p>
      </dgm:t>
    </dgm:pt>
    <dgm:pt modelId="{DCBEA3A1-7CBF-4604-A12F-8CD731499B72}" type="pres">
      <dgm:prSet presAssocID="{472A4148-804D-44E3-A4EB-DF47D57D965D}" presName="composite" presStyleCnt="0"/>
      <dgm:spPr/>
      <dgm:t>
        <a:bodyPr/>
        <a:lstStyle/>
        <a:p>
          <a:endParaRPr lang="es-MX"/>
        </a:p>
      </dgm:t>
    </dgm:pt>
    <dgm:pt modelId="{828F8E76-5FB1-4F2E-8A11-01ADF1ED084F}" type="pres">
      <dgm:prSet presAssocID="{472A4148-804D-44E3-A4EB-DF47D57D965D}" presName="imgShp" presStyleLbl="fgImgPlace1" presStyleIdx="0" presStyleCnt="2" custScaleX="112433" custScaleY="61084"/>
      <dgm:spPr>
        <a:blipFill rotWithShape="1">
          <a:blip xmlns:r="http://schemas.openxmlformats.org/officeDocument/2006/relationships" r:embed="rId2"/>
          <a:stretch>
            <a:fillRect/>
          </a:stretch>
        </a:blipFill>
      </dgm:spPr>
      <dgm:t>
        <a:bodyPr/>
        <a:lstStyle/>
        <a:p>
          <a:endParaRPr lang="es-MX"/>
        </a:p>
      </dgm:t>
    </dgm:pt>
    <dgm:pt modelId="{A435C21D-5F21-4ABF-A2AA-19A9E712B42D}" type="pres">
      <dgm:prSet presAssocID="{472A4148-804D-44E3-A4EB-DF47D57D965D}" presName="txShp" presStyleLbl="node1" presStyleIdx="0" presStyleCnt="2" custScaleX="135075">
        <dgm:presLayoutVars>
          <dgm:bulletEnabled val="1"/>
        </dgm:presLayoutVars>
      </dgm:prSet>
      <dgm:spPr/>
      <dgm:t>
        <a:bodyPr/>
        <a:lstStyle/>
        <a:p>
          <a:endParaRPr lang="es-MX"/>
        </a:p>
      </dgm:t>
    </dgm:pt>
    <dgm:pt modelId="{31ABAC8D-BCBA-4AD4-9E9A-F6E237C87375}" type="pres">
      <dgm:prSet presAssocID="{787956BD-AB6E-4525-ABC9-8DDABC9CD198}" presName="spacing" presStyleCnt="0"/>
      <dgm:spPr/>
      <dgm:t>
        <a:bodyPr/>
        <a:lstStyle/>
        <a:p>
          <a:endParaRPr lang="es-MX"/>
        </a:p>
      </dgm:t>
    </dgm:pt>
    <dgm:pt modelId="{A1B6FF2C-2D3D-4CED-BF29-5A684B99EDA8}" type="pres">
      <dgm:prSet presAssocID="{305969C5-4586-4992-875F-2B025653FB27}" presName="composite" presStyleCnt="0"/>
      <dgm:spPr/>
      <dgm:t>
        <a:bodyPr/>
        <a:lstStyle/>
        <a:p>
          <a:endParaRPr lang="es-MX"/>
        </a:p>
      </dgm:t>
    </dgm:pt>
    <dgm:pt modelId="{030DF049-5B9A-4632-B4F2-479C5B93759C}" type="pres">
      <dgm:prSet presAssocID="{305969C5-4586-4992-875F-2B025653FB27}" presName="imgShp" presStyleLbl="fgImgPlace1" presStyleIdx="1" presStyleCnt="2" custScaleX="83781" custScaleY="66800"/>
      <dgm:spPr>
        <a:blipFill rotWithShape="1">
          <a:blip xmlns:r="http://schemas.openxmlformats.org/officeDocument/2006/relationships" r:embed="rId3"/>
          <a:stretch>
            <a:fillRect/>
          </a:stretch>
        </a:blipFill>
      </dgm:spPr>
      <dgm:t>
        <a:bodyPr/>
        <a:lstStyle/>
        <a:p>
          <a:endParaRPr lang="es-MX"/>
        </a:p>
      </dgm:t>
    </dgm:pt>
    <dgm:pt modelId="{5C1B7971-3E1B-41B3-8728-CF141690F027}" type="pres">
      <dgm:prSet presAssocID="{305969C5-4586-4992-875F-2B025653FB27}" presName="txShp" presStyleLbl="node1" presStyleIdx="1" presStyleCnt="2">
        <dgm:presLayoutVars>
          <dgm:bulletEnabled val="1"/>
        </dgm:presLayoutVars>
      </dgm:prSet>
      <dgm:spPr/>
      <dgm:t>
        <a:bodyPr/>
        <a:lstStyle/>
        <a:p>
          <a:endParaRPr lang="es-MX"/>
        </a:p>
      </dgm:t>
    </dgm:pt>
  </dgm:ptLst>
  <dgm:cxnLst>
    <dgm:cxn modelId="{34736E73-E188-44CB-9B9D-D1A70BA537FA}" srcId="{74FD77E6-63E2-43D7-878C-3ACB63A65931}" destId="{472A4148-804D-44E3-A4EB-DF47D57D965D}" srcOrd="0" destOrd="0" parTransId="{D390B7D4-2C6B-4023-9A97-AA16DC0CDA5F}" sibTransId="{787956BD-AB6E-4525-ABC9-8DDABC9CD198}"/>
    <dgm:cxn modelId="{826410AB-60E5-42C9-A2B5-996FAA9B027B}" srcId="{74FD77E6-63E2-43D7-878C-3ACB63A65931}" destId="{305969C5-4586-4992-875F-2B025653FB27}" srcOrd="1" destOrd="0" parTransId="{A8242E5B-F7CA-468B-998B-5D479ED193EA}" sibTransId="{D7ED5329-1AA5-4498-A73F-202241AE793A}"/>
    <dgm:cxn modelId="{9688BF69-11A7-4A51-9CE6-2435F045E79E}" type="presOf" srcId="{472A4148-804D-44E3-A4EB-DF47D57D965D}" destId="{A435C21D-5F21-4ABF-A2AA-19A9E712B42D}" srcOrd="0" destOrd="0" presId="urn:microsoft.com/office/officeart/2005/8/layout/vList3#2"/>
    <dgm:cxn modelId="{F597FEF6-FCD6-4650-A414-676B54798485}" type="presOf" srcId="{305969C5-4586-4992-875F-2B025653FB27}" destId="{5C1B7971-3E1B-41B3-8728-CF141690F027}" srcOrd="0" destOrd="0" presId="urn:microsoft.com/office/officeart/2005/8/layout/vList3#2"/>
    <dgm:cxn modelId="{103EB9D3-FF97-4154-BE4C-9DA25710906A}" type="presOf" srcId="{74FD77E6-63E2-43D7-878C-3ACB63A65931}" destId="{E551C863-E948-4941-A3EF-FE8F961BA1A3}" srcOrd="0" destOrd="0" presId="urn:microsoft.com/office/officeart/2005/8/layout/vList3#2"/>
    <dgm:cxn modelId="{9E6ABE4F-1626-4D86-B5DF-5204E2169325}" type="presParOf" srcId="{E551C863-E948-4941-A3EF-FE8F961BA1A3}" destId="{DCBEA3A1-7CBF-4604-A12F-8CD731499B72}" srcOrd="0" destOrd="0" presId="urn:microsoft.com/office/officeart/2005/8/layout/vList3#2"/>
    <dgm:cxn modelId="{106D99F1-9DE2-45FC-B71E-4EF9045CED38}" type="presParOf" srcId="{DCBEA3A1-7CBF-4604-A12F-8CD731499B72}" destId="{828F8E76-5FB1-4F2E-8A11-01ADF1ED084F}" srcOrd="0" destOrd="0" presId="urn:microsoft.com/office/officeart/2005/8/layout/vList3#2"/>
    <dgm:cxn modelId="{DBC65B96-4280-4F90-B0DE-32743BDE98E6}" type="presParOf" srcId="{DCBEA3A1-7CBF-4604-A12F-8CD731499B72}" destId="{A435C21D-5F21-4ABF-A2AA-19A9E712B42D}" srcOrd="1" destOrd="0" presId="urn:microsoft.com/office/officeart/2005/8/layout/vList3#2"/>
    <dgm:cxn modelId="{74E80B94-F6F9-4D96-ADF5-D0F26530AEEA}" type="presParOf" srcId="{E551C863-E948-4941-A3EF-FE8F961BA1A3}" destId="{31ABAC8D-BCBA-4AD4-9E9A-F6E237C87375}" srcOrd="1" destOrd="0" presId="urn:microsoft.com/office/officeart/2005/8/layout/vList3#2"/>
    <dgm:cxn modelId="{675297DB-0A52-44FA-A8D6-2F14A4CFA0B9}" type="presParOf" srcId="{E551C863-E948-4941-A3EF-FE8F961BA1A3}" destId="{A1B6FF2C-2D3D-4CED-BF29-5A684B99EDA8}" srcOrd="2" destOrd="0" presId="urn:microsoft.com/office/officeart/2005/8/layout/vList3#2"/>
    <dgm:cxn modelId="{43ED6D75-E48A-4252-91A2-2959B50F1E47}" type="presParOf" srcId="{A1B6FF2C-2D3D-4CED-BF29-5A684B99EDA8}" destId="{030DF049-5B9A-4632-B4F2-479C5B93759C}" srcOrd="0" destOrd="0" presId="urn:microsoft.com/office/officeart/2005/8/layout/vList3#2"/>
    <dgm:cxn modelId="{C015C696-79A5-4741-811C-6D8A83F7EECB}" type="presParOf" srcId="{A1B6FF2C-2D3D-4CED-BF29-5A684B99EDA8}" destId="{5C1B7971-3E1B-41B3-8728-CF141690F027}"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B7BA0F2-5E86-4F0D-B31E-CB7777082A0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MX"/>
        </a:p>
      </dgm:t>
    </dgm:pt>
    <dgm:pt modelId="{9D32C2EE-ACDE-452C-8FDF-5FCBCCD62498}">
      <dgm:prSet custT="1"/>
      <dgm:spPr/>
      <dgm:t>
        <a:bodyPr/>
        <a:lstStyle/>
        <a:p>
          <a:pPr rtl="0"/>
          <a:r>
            <a:rPr lang="es-MX" sz="1600" b="1" dirty="0" smtClean="0">
              <a:solidFill>
                <a:schemeClr val="tx1"/>
              </a:solidFill>
            </a:rPr>
            <a:t>Iniciativa</a:t>
          </a:r>
          <a:endParaRPr lang="es-MX" sz="1600" b="1" dirty="0">
            <a:solidFill>
              <a:schemeClr val="tx1"/>
            </a:solidFill>
          </a:endParaRPr>
        </a:p>
      </dgm:t>
    </dgm:pt>
    <dgm:pt modelId="{4B3C7B78-8078-44FF-9750-C48F99620240}" type="parTrans" cxnId="{7C8DFADE-2B85-455F-819A-2B738C0612BA}">
      <dgm:prSet/>
      <dgm:spPr/>
      <dgm:t>
        <a:bodyPr/>
        <a:lstStyle/>
        <a:p>
          <a:endParaRPr lang="es-MX"/>
        </a:p>
      </dgm:t>
    </dgm:pt>
    <dgm:pt modelId="{D8C9FAF8-1D53-41A5-AD91-7B0DEF50C4DB}" type="sibTrans" cxnId="{7C8DFADE-2B85-455F-819A-2B738C0612BA}">
      <dgm:prSet/>
      <dgm:spPr/>
      <dgm:t>
        <a:bodyPr/>
        <a:lstStyle/>
        <a:p>
          <a:endParaRPr lang="es-MX"/>
        </a:p>
      </dgm:t>
    </dgm:pt>
    <dgm:pt modelId="{E4ABCCA9-2569-4507-87EA-2EF6574206E3}">
      <dgm:prSet custT="1"/>
      <dgm:spPr/>
      <dgm:t>
        <a:bodyPr/>
        <a:lstStyle/>
        <a:p>
          <a:pPr rtl="0"/>
          <a:r>
            <a:rPr lang="es-MX" sz="1600" dirty="0" smtClean="0"/>
            <a:t>discusión</a:t>
          </a:r>
          <a:endParaRPr lang="es-MX" sz="1600" dirty="0"/>
        </a:p>
      </dgm:t>
    </dgm:pt>
    <dgm:pt modelId="{D4BF6530-AE6C-4AE7-A072-3B7586B1179D}" type="parTrans" cxnId="{6E6C9C79-DC35-4FCB-B00B-F864EFF14647}">
      <dgm:prSet/>
      <dgm:spPr/>
      <dgm:t>
        <a:bodyPr/>
        <a:lstStyle/>
        <a:p>
          <a:endParaRPr lang="es-MX"/>
        </a:p>
      </dgm:t>
    </dgm:pt>
    <dgm:pt modelId="{D425792A-44BE-4E56-AC68-218882972869}" type="sibTrans" cxnId="{6E6C9C79-DC35-4FCB-B00B-F864EFF14647}">
      <dgm:prSet/>
      <dgm:spPr/>
      <dgm:t>
        <a:bodyPr/>
        <a:lstStyle/>
        <a:p>
          <a:endParaRPr lang="es-MX"/>
        </a:p>
      </dgm:t>
    </dgm:pt>
    <dgm:pt modelId="{B8FF3D35-9807-4107-B853-6E798442066D}">
      <dgm:prSet custT="1"/>
      <dgm:spPr/>
      <dgm:t>
        <a:bodyPr/>
        <a:lstStyle/>
        <a:p>
          <a:pPr rtl="0"/>
          <a:r>
            <a:rPr lang="es-MX" sz="1600" dirty="0" smtClean="0"/>
            <a:t>aprobación</a:t>
          </a:r>
          <a:endParaRPr lang="es-MX" sz="1600" dirty="0"/>
        </a:p>
      </dgm:t>
    </dgm:pt>
    <dgm:pt modelId="{8726F4B9-93C7-469C-B465-983788C00B7E}" type="parTrans" cxnId="{CF6B0EA6-8A43-45EF-8158-F414515FDF2E}">
      <dgm:prSet/>
      <dgm:spPr/>
      <dgm:t>
        <a:bodyPr/>
        <a:lstStyle/>
        <a:p>
          <a:endParaRPr lang="es-MX"/>
        </a:p>
      </dgm:t>
    </dgm:pt>
    <dgm:pt modelId="{0694857C-407F-4E2D-8816-0AD9BFCBDF44}" type="sibTrans" cxnId="{CF6B0EA6-8A43-45EF-8158-F414515FDF2E}">
      <dgm:prSet/>
      <dgm:spPr/>
      <dgm:t>
        <a:bodyPr/>
        <a:lstStyle/>
        <a:p>
          <a:endParaRPr lang="es-MX"/>
        </a:p>
      </dgm:t>
    </dgm:pt>
    <dgm:pt modelId="{8BEDAC4E-73E7-488C-A77C-3A2BAAD6C25D}">
      <dgm:prSet custT="1"/>
      <dgm:spPr/>
      <dgm:t>
        <a:bodyPr/>
        <a:lstStyle/>
        <a:p>
          <a:pPr rtl="0"/>
          <a:r>
            <a:rPr lang="es-MX" sz="1600" dirty="0" smtClean="0"/>
            <a:t>Sanción</a:t>
          </a:r>
          <a:endParaRPr lang="es-MX" sz="1600" dirty="0"/>
        </a:p>
      </dgm:t>
    </dgm:pt>
    <dgm:pt modelId="{97A329FD-D2AC-46D2-A1C5-EB71EC75384A}" type="parTrans" cxnId="{2BC61D6D-D685-49F2-83EB-5AF3F0775348}">
      <dgm:prSet/>
      <dgm:spPr/>
      <dgm:t>
        <a:bodyPr/>
        <a:lstStyle/>
        <a:p>
          <a:endParaRPr lang="es-MX"/>
        </a:p>
      </dgm:t>
    </dgm:pt>
    <dgm:pt modelId="{7E034061-27C6-4A41-9EF4-7E3207BF002E}" type="sibTrans" cxnId="{2BC61D6D-D685-49F2-83EB-5AF3F0775348}">
      <dgm:prSet/>
      <dgm:spPr/>
      <dgm:t>
        <a:bodyPr/>
        <a:lstStyle/>
        <a:p>
          <a:endParaRPr lang="es-MX"/>
        </a:p>
      </dgm:t>
    </dgm:pt>
    <dgm:pt modelId="{DBE2260C-D2BA-415E-9952-FCD8D326740A}">
      <dgm:prSet custT="1"/>
      <dgm:spPr/>
      <dgm:t>
        <a:bodyPr/>
        <a:lstStyle/>
        <a:p>
          <a:pPr rtl="0"/>
          <a:r>
            <a:rPr lang="es-MX" sz="1600" dirty="0" smtClean="0"/>
            <a:t>Publicación </a:t>
          </a:r>
          <a:endParaRPr lang="es-MX" sz="1600" dirty="0"/>
        </a:p>
      </dgm:t>
    </dgm:pt>
    <dgm:pt modelId="{1AA462A4-1793-4273-B60C-EFF9A16B5DBA}" type="parTrans" cxnId="{BD3B552F-15D8-4A01-9FDD-EE91D47A32F1}">
      <dgm:prSet/>
      <dgm:spPr/>
      <dgm:t>
        <a:bodyPr/>
        <a:lstStyle/>
        <a:p>
          <a:endParaRPr lang="es-MX"/>
        </a:p>
      </dgm:t>
    </dgm:pt>
    <dgm:pt modelId="{61F9519E-FE03-43B2-B0AD-0D6855357B63}" type="sibTrans" cxnId="{BD3B552F-15D8-4A01-9FDD-EE91D47A32F1}">
      <dgm:prSet/>
      <dgm:spPr/>
      <dgm:t>
        <a:bodyPr/>
        <a:lstStyle/>
        <a:p>
          <a:endParaRPr lang="es-MX"/>
        </a:p>
      </dgm:t>
    </dgm:pt>
    <dgm:pt modelId="{3F67FAF3-79D4-4E22-96C5-56DDE5CE550C}">
      <dgm:prSet custT="1"/>
      <dgm:spPr/>
      <dgm:t>
        <a:bodyPr/>
        <a:lstStyle/>
        <a:p>
          <a:pPr rtl="0"/>
          <a:r>
            <a:rPr lang="es-MX" sz="1600" dirty="0" smtClean="0"/>
            <a:t>Inicio de vigencia</a:t>
          </a:r>
          <a:endParaRPr lang="es-MX" sz="1600" dirty="0"/>
        </a:p>
      </dgm:t>
    </dgm:pt>
    <dgm:pt modelId="{CD3BB39D-CC1F-418E-8A6C-C7F46C43A3C8}" type="parTrans" cxnId="{42251D1C-CB5B-4BD5-9244-34DB210EF531}">
      <dgm:prSet/>
      <dgm:spPr/>
      <dgm:t>
        <a:bodyPr/>
        <a:lstStyle/>
        <a:p>
          <a:endParaRPr lang="es-MX"/>
        </a:p>
      </dgm:t>
    </dgm:pt>
    <dgm:pt modelId="{43720C24-AEB1-43B6-A285-EFDFC818F63B}" type="sibTrans" cxnId="{42251D1C-CB5B-4BD5-9244-34DB210EF531}">
      <dgm:prSet/>
      <dgm:spPr/>
      <dgm:t>
        <a:bodyPr/>
        <a:lstStyle/>
        <a:p>
          <a:endParaRPr lang="es-MX"/>
        </a:p>
      </dgm:t>
    </dgm:pt>
    <dgm:pt modelId="{E463DD15-62E2-4B61-BF42-00A0EAE7D193}" type="pres">
      <dgm:prSet presAssocID="{DB7BA0F2-5E86-4F0D-B31E-CB7777082A07}" presName="cycle" presStyleCnt="0">
        <dgm:presLayoutVars>
          <dgm:dir/>
          <dgm:resizeHandles val="exact"/>
        </dgm:presLayoutVars>
      </dgm:prSet>
      <dgm:spPr/>
      <dgm:t>
        <a:bodyPr/>
        <a:lstStyle/>
        <a:p>
          <a:endParaRPr lang="es-MX"/>
        </a:p>
      </dgm:t>
    </dgm:pt>
    <dgm:pt modelId="{13A5B5D9-FB35-4BF4-8C5C-11541E6C7A42}" type="pres">
      <dgm:prSet presAssocID="{9D32C2EE-ACDE-452C-8FDF-5FCBCCD62498}" presName="node" presStyleLbl="node1" presStyleIdx="0" presStyleCnt="6" custScaleX="113777">
        <dgm:presLayoutVars>
          <dgm:bulletEnabled val="1"/>
        </dgm:presLayoutVars>
      </dgm:prSet>
      <dgm:spPr/>
      <dgm:t>
        <a:bodyPr/>
        <a:lstStyle/>
        <a:p>
          <a:endParaRPr lang="es-MX"/>
        </a:p>
      </dgm:t>
    </dgm:pt>
    <dgm:pt modelId="{3EBEE85E-2B7F-492E-A1B9-37FC6AF681E2}" type="pres">
      <dgm:prSet presAssocID="{D8C9FAF8-1D53-41A5-AD91-7B0DEF50C4DB}" presName="sibTrans" presStyleLbl="sibTrans2D1" presStyleIdx="0" presStyleCnt="6"/>
      <dgm:spPr/>
      <dgm:t>
        <a:bodyPr/>
        <a:lstStyle/>
        <a:p>
          <a:endParaRPr lang="es-MX"/>
        </a:p>
      </dgm:t>
    </dgm:pt>
    <dgm:pt modelId="{A01E2214-0DE6-4661-BDBF-7D8FE23E5962}" type="pres">
      <dgm:prSet presAssocID="{D8C9FAF8-1D53-41A5-AD91-7B0DEF50C4DB}" presName="connectorText" presStyleLbl="sibTrans2D1" presStyleIdx="0" presStyleCnt="6"/>
      <dgm:spPr/>
      <dgm:t>
        <a:bodyPr/>
        <a:lstStyle/>
        <a:p>
          <a:endParaRPr lang="es-MX"/>
        </a:p>
      </dgm:t>
    </dgm:pt>
    <dgm:pt modelId="{ED43D1F2-086C-4E1F-8A51-A69FCD44A794}" type="pres">
      <dgm:prSet presAssocID="{E4ABCCA9-2569-4507-87EA-2EF6574206E3}" presName="node" presStyleLbl="node1" presStyleIdx="1" presStyleCnt="6" custScaleX="121469">
        <dgm:presLayoutVars>
          <dgm:bulletEnabled val="1"/>
        </dgm:presLayoutVars>
      </dgm:prSet>
      <dgm:spPr/>
      <dgm:t>
        <a:bodyPr/>
        <a:lstStyle/>
        <a:p>
          <a:endParaRPr lang="es-MX"/>
        </a:p>
      </dgm:t>
    </dgm:pt>
    <dgm:pt modelId="{94ABE27D-4C95-428E-B6C1-2328FACE3BAB}" type="pres">
      <dgm:prSet presAssocID="{D425792A-44BE-4E56-AC68-218882972869}" presName="sibTrans" presStyleLbl="sibTrans2D1" presStyleIdx="1" presStyleCnt="6"/>
      <dgm:spPr/>
      <dgm:t>
        <a:bodyPr/>
        <a:lstStyle/>
        <a:p>
          <a:endParaRPr lang="es-MX"/>
        </a:p>
      </dgm:t>
    </dgm:pt>
    <dgm:pt modelId="{C7F51BF5-B824-4908-B5AE-180C47B5E5F1}" type="pres">
      <dgm:prSet presAssocID="{D425792A-44BE-4E56-AC68-218882972869}" presName="connectorText" presStyleLbl="sibTrans2D1" presStyleIdx="1" presStyleCnt="6"/>
      <dgm:spPr/>
      <dgm:t>
        <a:bodyPr/>
        <a:lstStyle/>
        <a:p>
          <a:endParaRPr lang="es-MX"/>
        </a:p>
      </dgm:t>
    </dgm:pt>
    <dgm:pt modelId="{AE81B39D-5348-45C9-BF5E-2092BE38844D}" type="pres">
      <dgm:prSet presAssocID="{B8FF3D35-9807-4107-B853-6E798442066D}" presName="node" presStyleLbl="node1" presStyleIdx="2" presStyleCnt="6" custScaleX="148287">
        <dgm:presLayoutVars>
          <dgm:bulletEnabled val="1"/>
        </dgm:presLayoutVars>
      </dgm:prSet>
      <dgm:spPr/>
      <dgm:t>
        <a:bodyPr/>
        <a:lstStyle/>
        <a:p>
          <a:endParaRPr lang="es-MX"/>
        </a:p>
      </dgm:t>
    </dgm:pt>
    <dgm:pt modelId="{EC5965BE-C88D-477F-A557-6592296B6FC2}" type="pres">
      <dgm:prSet presAssocID="{0694857C-407F-4E2D-8816-0AD9BFCBDF44}" presName="sibTrans" presStyleLbl="sibTrans2D1" presStyleIdx="2" presStyleCnt="6"/>
      <dgm:spPr/>
      <dgm:t>
        <a:bodyPr/>
        <a:lstStyle/>
        <a:p>
          <a:endParaRPr lang="es-MX"/>
        </a:p>
      </dgm:t>
    </dgm:pt>
    <dgm:pt modelId="{E02481A7-A86F-4A71-BA5F-13094B6118BD}" type="pres">
      <dgm:prSet presAssocID="{0694857C-407F-4E2D-8816-0AD9BFCBDF44}" presName="connectorText" presStyleLbl="sibTrans2D1" presStyleIdx="2" presStyleCnt="6"/>
      <dgm:spPr/>
      <dgm:t>
        <a:bodyPr/>
        <a:lstStyle/>
        <a:p>
          <a:endParaRPr lang="es-MX"/>
        </a:p>
      </dgm:t>
    </dgm:pt>
    <dgm:pt modelId="{9F8B8C13-4E41-4086-97F0-F5532E614DED}" type="pres">
      <dgm:prSet presAssocID="{8BEDAC4E-73E7-488C-A77C-3A2BAAD6C25D}" presName="node" presStyleLbl="node1" presStyleIdx="3" presStyleCnt="6">
        <dgm:presLayoutVars>
          <dgm:bulletEnabled val="1"/>
        </dgm:presLayoutVars>
      </dgm:prSet>
      <dgm:spPr/>
      <dgm:t>
        <a:bodyPr/>
        <a:lstStyle/>
        <a:p>
          <a:endParaRPr lang="es-MX"/>
        </a:p>
      </dgm:t>
    </dgm:pt>
    <dgm:pt modelId="{8FE2D2C7-ECEB-4C09-A6E2-CA352D2402FD}" type="pres">
      <dgm:prSet presAssocID="{7E034061-27C6-4A41-9EF4-7E3207BF002E}" presName="sibTrans" presStyleLbl="sibTrans2D1" presStyleIdx="3" presStyleCnt="6"/>
      <dgm:spPr/>
      <dgm:t>
        <a:bodyPr/>
        <a:lstStyle/>
        <a:p>
          <a:endParaRPr lang="es-MX"/>
        </a:p>
      </dgm:t>
    </dgm:pt>
    <dgm:pt modelId="{7EA1861C-20D7-4D41-86AB-22BDCAC4099F}" type="pres">
      <dgm:prSet presAssocID="{7E034061-27C6-4A41-9EF4-7E3207BF002E}" presName="connectorText" presStyleLbl="sibTrans2D1" presStyleIdx="3" presStyleCnt="6"/>
      <dgm:spPr/>
      <dgm:t>
        <a:bodyPr/>
        <a:lstStyle/>
        <a:p>
          <a:endParaRPr lang="es-MX"/>
        </a:p>
      </dgm:t>
    </dgm:pt>
    <dgm:pt modelId="{954E0C49-AC72-4367-998A-24013A0A9862}" type="pres">
      <dgm:prSet presAssocID="{DBE2260C-D2BA-415E-9952-FCD8D326740A}" presName="node" presStyleLbl="node1" presStyleIdx="4" presStyleCnt="6" custScaleX="148578">
        <dgm:presLayoutVars>
          <dgm:bulletEnabled val="1"/>
        </dgm:presLayoutVars>
      </dgm:prSet>
      <dgm:spPr/>
      <dgm:t>
        <a:bodyPr/>
        <a:lstStyle/>
        <a:p>
          <a:endParaRPr lang="es-MX"/>
        </a:p>
      </dgm:t>
    </dgm:pt>
    <dgm:pt modelId="{17E159AC-B69F-47F9-9FC7-0F84617BD0E3}" type="pres">
      <dgm:prSet presAssocID="{61F9519E-FE03-43B2-B0AD-0D6855357B63}" presName="sibTrans" presStyleLbl="sibTrans2D1" presStyleIdx="4" presStyleCnt="6"/>
      <dgm:spPr/>
      <dgm:t>
        <a:bodyPr/>
        <a:lstStyle/>
        <a:p>
          <a:endParaRPr lang="es-MX"/>
        </a:p>
      </dgm:t>
    </dgm:pt>
    <dgm:pt modelId="{C7137D76-6957-4489-8C23-43680639DD73}" type="pres">
      <dgm:prSet presAssocID="{61F9519E-FE03-43B2-B0AD-0D6855357B63}" presName="connectorText" presStyleLbl="sibTrans2D1" presStyleIdx="4" presStyleCnt="6"/>
      <dgm:spPr/>
      <dgm:t>
        <a:bodyPr/>
        <a:lstStyle/>
        <a:p>
          <a:endParaRPr lang="es-MX"/>
        </a:p>
      </dgm:t>
    </dgm:pt>
    <dgm:pt modelId="{391FC6F2-A0EE-457F-87D5-B53A98376073}" type="pres">
      <dgm:prSet presAssocID="{3F67FAF3-79D4-4E22-96C5-56DDE5CE550C}" presName="node" presStyleLbl="node1" presStyleIdx="5" presStyleCnt="6">
        <dgm:presLayoutVars>
          <dgm:bulletEnabled val="1"/>
        </dgm:presLayoutVars>
      </dgm:prSet>
      <dgm:spPr/>
      <dgm:t>
        <a:bodyPr/>
        <a:lstStyle/>
        <a:p>
          <a:endParaRPr lang="es-MX"/>
        </a:p>
      </dgm:t>
    </dgm:pt>
    <dgm:pt modelId="{972222AD-6607-48AF-A915-48D5706599CE}" type="pres">
      <dgm:prSet presAssocID="{43720C24-AEB1-43B6-A285-EFDFC818F63B}" presName="sibTrans" presStyleLbl="sibTrans2D1" presStyleIdx="5" presStyleCnt="6" custLinFactX="-1000000" custLinFactY="410903" custLinFactNeighborX="-1037503" custLinFactNeighborY="500000"/>
      <dgm:spPr/>
      <dgm:t>
        <a:bodyPr/>
        <a:lstStyle/>
        <a:p>
          <a:endParaRPr lang="es-MX"/>
        </a:p>
      </dgm:t>
    </dgm:pt>
    <dgm:pt modelId="{805D72D3-3A20-4D14-8146-DA52D88B47CD}" type="pres">
      <dgm:prSet presAssocID="{43720C24-AEB1-43B6-A285-EFDFC818F63B}" presName="connectorText" presStyleLbl="sibTrans2D1" presStyleIdx="5" presStyleCnt="6"/>
      <dgm:spPr/>
      <dgm:t>
        <a:bodyPr/>
        <a:lstStyle/>
        <a:p>
          <a:endParaRPr lang="es-MX"/>
        </a:p>
      </dgm:t>
    </dgm:pt>
  </dgm:ptLst>
  <dgm:cxnLst>
    <dgm:cxn modelId="{873B67C0-B3FB-490C-8D5B-78E716B154ED}" type="presOf" srcId="{8BEDAC4E-73E7-488C-A77C-3A2BAAD6C25D}" destId="{9F8B8C13-4E41-4086-97F0-F5532E614DED}" srcOrd="0" destOrd="0" presId="urn:microsoft.com/office/officeart/2005/8/layout/cycle2"/>
    <dgm:cxn modelId="{5DB9593A-88EA-4D07-A8CA-508081EEBDB6}" type="presOf" srcId="{7E034061-27C6-4A41-9EF4-7E3207BF002E}" destId="{7EA1861C-20D7-4D41-86AB-22BDCAC4099F}" srcOrd="1" destOrd="0" presId="urn:microsoft.com/office/officeart/2005/8/layout/cycle2"/>
    <dgm:cxn modelId="{A081A039-75D1-4CB3-98F3-97593C639422}" type="presOf" srcId="{43720C24-AEB1-43B6-A285-EFDFC818F63B}" destId="{972222AD-6607-48AF-A915-48D5706599CE}" srcOrd="0" destOrd="0" presId="urn:microsoft.com/office/officeart/2005/8/layout/cycle2"/>
    <dgm:cxn modelId="{6E6C9C79-DC35-4FCB-B00B-F864EFF14647}" srcId="{DB7BA0F2-5E86-4F0D-B31E-CB7777082A07}" destId="{E4ABCCA9-2569-4507-87EA-2EF6574206E3}" srcOrd="1" destOrd="0" parTransId="{D4BF6530-AE6C-4AE7-A072-3B7586B1179D}" sibTransId="{D425792A-44BE-4E56-AC68-218882972869}"/>
    <dgm:cxn modelId="{7C9649C9-7382-4D20-BF71-88DF7F4A78BC}" type="presOf" srcId="{B8FF3D35-9807-4107-B853-6E798442066D}" destId="{AE81B39D-5348-45C9-BF5E-2092BE38844D}" srcOrd="0" destOrd="0" presId="urn:microsoft.com/office/officeart/2005/8/layout/cycle2"/>
    <dgm:cxn modelId="{3DEC8B02-9BDE-4BCB-AC0B-32925BE91340}" type="presOf" srcId="{43720C24-AEB1-43B6-A285-EFDFC818F63B}" destId="{805D72D3-3A20-4D14-8146-DA52D88B47CD}" srcOrd="1" destOrd="0" presId="urn:microsoft.com/office/officeart/2005/8/layout/cycle2"/>
    <dgm:cxn modelId="{BC540BFC-25A7-4CE7-9C9B-0A71F825AB77}" type="presOf" srcId="{3F67FAF3-79D4-4E22-96C5-56DDE5CE550C}" destId="{391FC6F2-A0EE-457F-87D5-B53A98376073}" srcOrd="0" destOrd="0" presId="urn:microsoft.com/office/officeart/2005/8/layout/cycle2"/>
    <dgm:cxn modelId="{822E8693-E856-44F6-AC94-D30CAB7C4DE9}" type="presOf" srcId="{9D32C2EE-ACDE-452C-8FDF-5FCBCCD62498}" destId="{13A5B5D9-FB35-4BF4-8C5C-11541E6C7A42}" srcOrd="0" destOrd="0" presId="urn:microsoft.com/office/officeart/2005/8/layout/cycle2"/>
    <dgm:cxn modelId="{117E6C76-E5B0-4265-9776-668E4073C72B}" type="presOf" srcId="{0694857C-407F-4E2D-8816-0AD9BFCBDF44}" destId="{EC5965BE-C88D-477F-A557-6592296B6FC2}" srcOrd="0" destOrd="0" presId="urn:microsoft.com/office/officeart/2005/8/layout/cycle2"/>
    <dgm:cxn modelId="{9F39E031-7D8E-49CD-8292-DF1EEAE2CF03}" type="presOf" srcId="{D425792A-44BE-4E56-AC68-218882972869}" destId="{94ABE27D-4C95-428E-B6C1-2328FACE3BAB}" srcOrd="0" destOrd="0" presId="urn:microsoft.com/office/officeart/2005/8/layout/cycle2"/>
    <dgm:cxn modelId="{BD3B552F-15D8-4A01-9FDD-EE91D47A32F1}" srcId="{DB7BA0F2-5E86-4F0D-B31E-CB7777082A07}" destId="{DBE2260C-D2BA-415E-9952-FCD8D326740A}" srcOrd="4" destOrd="0" parTransId="{1AA462A4-1793-4273-B60C-EFF9A16B5DBA}" sibTransId="{61F9519E-FE03-43B2-B0AD-0D6855357B63}"/>
    <dgm:cxn modelId="{42251D1C-CB5B-4BD5-9244-34DB210EF531}" srcId="{DB7BA0F2-5E86-4F0D-B31E-CB7777082A07}" destId="{3F67FAF3-79D4-4E22-96C5-56DDE5CE550C}" srcOrd="5" destOrd="0" parTransId="{CD3BB39D-CC1F-418E-8A6C-C7F46C43A3C8}" sibTransId="{43720C24-AEB1-43B6-A285-EFDFC818F63B}"/>
    <dgm:cxn modelId="{0785AF9A-8A4A-4D14-AB08-6B7B92A39BC0}" type="presOf" srcId="{E4ABCCA9-2569-4507-87EA-2EF6574206E3}" destId="{ED43D1F2-086C-4E1F-8A51-A69FCD44A794}" srcOrd="0" destOrd="0" presId="urn:microsoft.com/office/officeart/2005/8/layout/cycle2"/>
    <dgm:cxn modelId="{7BFB8434-1277-46A1-ACA4-F465AF6321B7}" type="presOf" srcId="{0694857C-407F-4E2D-8816-0AD9BFCBDF44}" destId="{E02481A7-A86F-4A71-BA5F-13094B6118BD}" srcOrd="1" destOrd="0" presId="urn:microsoft.com/office/officeart/2005/8/layout/cycle2"/>
    <dgm:cxn modelId="{013C31EA-4541-4CF4-8015-DBC63BA800BB}" type="presOf" srcId="{D8C9FAF8-1D53-41A5-AD91-7B0DEF50C4DB}" destId="{A01E2214-0DE6-4661-BDBF-7D8FE23E5962}" srcOrd="1" destOrd="0" presId="urn:microsoft.com/office/officeart/2005/8/layout/cycle2"/>
    <dgm:cxn modelId="{7C8DFADE-2B85-455F-819A-2B738C0612BA}" srcId="{DB7BA0F2-5E86-4F0D-B31E-CB7777082A07}" destId="{9D32C2EE-ACDE-452C-8FDF-5FCBCCD62498}" srcOrd="0" destOrd="0" parTransId="{4B3C7B78-8078-44FF-9750-C48F99620240}" sibTransId="{D8C9FAF8-1D53-41A5-AD91-7B0DEF50C4DB}"/>
    <dgm:cxn modelId="{2BC61D6D-D685-49F2-83EB-5AF3F0775348}" srcId="{DB7BA0F2-5E86-4F0D-B31E-CB7777082A07}" destId="{8BEDAC4E-73E7-488C-A77C-3A2BAAD6C25D}" srcOrd="3" destOrd="0" parTransId="{97A329FD-D2AC-46D2-A1C5-EB71EC75384A}" sibTransId="{7E034061-27C6-4A41-9EF4-7E3207BF002E}"/>
    <dgm:cxn modelId="{CF6B0EA6-8A43-45EF-8158-F414515FDF2E}" srcId="{DB7BA0F2-5E86-4F0D-B31E-CB7777082A07}" destId="{B8FF3D35-9807-4107-B853-6E798442066D}" srcOrd="2" destOrd="0" parTransId="{8726F4B9-93C7-469C-B465-983788C00B7E}" sibTransId="{0694857C-407F-4E2D-8816-0AD9BFCBDF44}"/>
    <dgm:cxn modelId="{260A9B58-C0D1-4F88-81EB-383FDF77AEF2}" type="presOf" srcId="{7E034061-27C6-4A41-9EF4-7E3207BF002E}" destId="{8FE2D2C7-ECEB-4C09-A6E2-CA352D2402FD}" srcOrd="0" destOrd="0" presId="urn:microsoft.com/office/officeart/2005/8/layout/cycle2"/>
    <dgm:cxn modelId="{D6AFAF66-2230-4ACD-A9A3-60A0483C8D16}" type="presOf" srcId="{DBE2260C-D2BA-415E-9952-FCD8D326740A}" destId="{954E0C49-AC72-4367-998A-24013A0A9862}" srcOrd="0" destOrd="0" presId="urn:microsoft.com/office/officeart/2005/8/layout/cycle2"/>
    <dgm:cxn modelId="{F283409A-0073-4A15-BF13-8A23D3767A0F}" type="presOf" srcId="{D8C9FAF8-1D53-41A5-AD91-7B0DEF50C4DB}" destId="{3EBEE85E-2B7F-492E-A1B9-37FC6AF681E2}" srcOrd="0" destOrd="0" presId="urn:microsoft.com/office/officeart/2005/8/layout/cycle2"/>
    <dgm:cxn modelId="{EE43AB4E-8F16-4389-9CE1-354CE28FFCAC}" type="presOf" srcId="{DB7BA0F2-5E86-4F0D-B31E-CB7777082A07}" destId="{E463DD15-62E2-4B61-BF42-00A0EAE7D193}" srcOrd="0" destOrd="0" presId="urn:microsoft.com/office/officeart/2005/8/layout/cycle2"/>
    <dgm:cxn modelId="{180B00B8-19A6-45B4-B20B-36BC75EE3BE4}" type="presOf" srcId="{61F9519E-FE03-43B2-B0AD-0D6855357B63}" destId="{C7137D76-6957-4489-8C23-43680639DD73}" srcOrd="1" destOrd="0" presId="urn:microsoft.com/office/officeart/2005/8/layout/cycle2"/>
    <dgm:cxn modelId="{2C11C093-A7C8-4750-9CA3-2CAFBB49D79F}" type="presOf" srcId="{D425792A-44BE-4E56-AC68-218882972869}" destId="{C7F51BF5-B824-4908-B5AE-180C47B5E5F1}" srcOrd="1" destOrd="0" presId="urn:microsoft.com/office/officeart/2005/8/layout/cycle2"/>
    <dgm:cxn modelId="{ED16F96E-EFAC-4754-B007-59DB456A387D}" type="presOf" srcId="{61F9519E-FE03-43B2-B0AD-0D6855357B63}" destId="{17E159AC-B69F-47F9-9FC7-0F84617BD0E3}" srcOrd="0" destOrd="0" presId="urn:microsoft.com/office/officeart/2005/8/layout/cycle2"/>
    <dgm:cxn modelId="{50B9CCE7-3772-4C7C-8712-22296157E8D6}" type="presParOf" srcId="{E463DD15-62E2-4B61-BF42-00A0EAE7D193}" destId="{13A5B5D9-FB35-4BF4-8C5C-11541E6C7A42}" srcOrd="0" destOrd="0" presId="urn:microsoft.com/office/officeart/2005/8/layout/cycle2"/>
    <dgm:cxn modelId="{6F59D9B9-4596-4712-845B-2CCFB2D63756}" type="presParOf" srcId="{E463DD15-62E2-4B61-BF42-00A0EAE7D193}" destId="{3EBEE85E-2B7F-492E-A1B9-37FC6AF681E2}" srcOrd="1" destOrd="0" presId="urn:microsoft.com/office/officeart/2005/8/layout/cycle2"/>
    <dgm:cxn modelId="{5CD24EEF-0899-4061-A67C-14417C595C34}" type="presParOf" srcId="{3EBEE85E-2B7F-492E-A1B9-37FC6AF681E2}" destId="{A01E2214-0DE6-4661-BDBF-7D8FE23E5962}" srcOrd="0" destOrd="0" presId="urn:microsoft.com/office/officeart/2005/8/layout/cycle2"/>
    <dgm:cxn modelId="{96F59369-D24D-4A4F-BB2F-31F56FAF7F33}" type="presParOf" srcId="{E463DD15-62E2-4B61-BF42-00A0EAE7D193}" destId="{ED43D1F2-086C-4E1F-8A51-A69FCD44A794}" srcOrd="2" destOrd="0" presId="urn:microsoft.com/office/officeart/2005/8/layout/cycle2"/>
    <dgm:cxn modelId="{6F4C9E98-85F1-479C-91D6-9C57FD9BA5FB}" type="presParOf" srcId="{E463DD15-62E2-4B61-BF42-00A0EAE7D193}" destId="{94ABE27D-4C95-428E-B6C1-2328FACE3BAB}" srcOrd="3" destOrd="0" presId="urn:microsoft.com/office/officeart/2005/8/layout/cycle2"/>
    <dgm:cxn modelId="{6E25C2B4-D329-4F67-922E-8B02F1BB0421}" type="presParOf" srcId="{94ABE27D-4C95-428E-B6C1-2328FACE3BAB}" destId="{C7F51BF5-B824-4908-B5AE-180C47B5E5F1}" srcOrd="0" destOrd="0" presId="urn:microsoft.com/office/officeart/2005/8/layout/cycle2"/>
    <dgm:cxn modelId="{F8BE29F7-03D3-4EDB-A2E6-5346E16076CA}" type="presParOf" srcId="{E463DD15-62E2-4B61-BF42-00A0EAE7D193}" destId="{AE81B39D-5348-45C9-BF5E-2092BE38844D}" srcOrd="4" destOrd="0" presId="urn:microsoft.com/office/officeart/2005/8/layout/cycle2"/>
    <dgm:cxn modelId="{CA45C0ED-1C05-43B7-9305-C58746B78072}" type="presParOf" srcId="{E463DD15-62E2-4B61-BF42-00A0EAE7D193}" destId="{EC5965BE-C88D-477F-A557-6592296B6FC2}" srcOrd="5" destOrd="0" presId="urn:microsoft.com/office/officeart/2005/8/layout/cycle2"/>
    <dgm:cxn modelId="{96178C6A-1F92-46E2-8C94-1B7752942085}" type="presParOf" srcId="{EC5965BE-C88D-477F-A557-6592296B6FC2}" destId="{E02481A7-A86F-4A71-BA5F-13094B6118BD}" srcOrd="0" destOrd="0" presId="urn:microsoft.com/office/officeart/2005/8/layout/cycle2"/>
    <dgm:cxn modelId="{6BBAE090-ECD5-46A6-8674-3B3D4E76497C}" type="presParOf" srcId="{E463DD15-62E2-4B61-BF42-00A0EAE7D193}" destId="{9F8B8C13-4E41-4086-97F0-F5532E614DED}" srcOrd="6" destOrd="0" presId="urn:microsoft.com/office/officeart/2005/8/layout/cycle2"/>
    <dgm:cxn modelId="{B4C49EB9-5E46-4F96-9F2C-3F010E72A0B8}" type="presParOf" srcId="{E463DD15-62E2-4B61-BF42-00A0EAE7D193}" destId="{8FE2D2C7-ECEB-4C09-A6E2-CA352D2402FD}" srcOrd="7" destOrd="0" presId="urn:microsoft.com/office/officeart/2005/8/layout/cycle2"/>
    <dgm:cxn modelId="{87F56F16-6A52-4841-AE72-269A640B093E}" type="presParOf" srcId="{8FE2D2C7-ECEB-4C09-A6E2-CA352D2402FD}" destId="{7EA1861C-20D7-4D41-86AB-22BDCAC4099F}" srcOrd="0" destOrd="0" presId="urn:microsoft.com/office/officeart/2005/8/layout/cycle2"/>
    <dgm:cxn modelId="{C22D65E2-D287-4D54-A7C6-7EDED7EE0876}" type="presParOf" srcId="{E463DD15-62E2-4B61-BF42-00A0EAE7D193}" destId="{954E0C49-AC72-4367-998A-24013A0A9862}" srcOrd="8" destOrd="0" presId="urn:microsoft.com/office/officeart/2005/8/layout/cycle2"/>
    <dgm:cxn modelId="{0C928F32-C06F-423D-ADE4-AC0BF2133F4D}" type="presParOf" srcId="{E463DD15-62E2-4B61-BF42-00A0EAE7D193}" destId="{17E159AC-B69F-47F9-9FC7-0F84617BD0E3}" srcOrd="9" destOrd="0" presId="urn:microsoft.com/office/officeart/2005/8/layout/cycle2"/>
    <dgm:cxn modelId="{92EFEBCD-5C3C-4E3F-B458-59AC707285FA}" type="presParOf" srcId="{17E159AC-B69F-47F9-9FC7-0F84617BD0E3}" destId="{C7137D76-6957-4489-8C23-43680639DD73}" srcOrd="0" destOrd="0" presId="urn:microsoft.com/office/officeart/2005/8/layout/cycle2"/>
    <dgm:cxn modelId="{B978C140-E84E-49AC-A84F-636FCAB39D54}" type="presParOf" srcId="{E463DD15-62E2-4B61-BF42-00A0EAE7D193}" destId="{391FC6F2-A0EE-457F-87D5-B53A98376073}" srcOrd="10" destOrd="0" presId="urn:microsoft.com/office/officeart/2005/8/layout/cycle2"/>
    <dgm:cxn modelId="{E205FF56-C116-436B-9325-93952426E813}" type="presParOf" srcId="{E463DD15-62E2-4B61-BF42-00A0EAE7D193}" destId="{972222AD-6607-48AF-A915-48D5706599CE}" srcOrd="11" destOrd="0" presId="urn:microsoft.com/office/officeart/2005/8/layout/cycle2"/>
    <dgm:cxn modelId="{23DEE6DA-6731-4C75-A01F-D6A498379BF2}" type="presParOf" srcId="{972222AD-6607-48AF-A915-48D5706599CE}" destId="{805D72D3-3A20-4D14-8146-DA52D88B47C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4455495-9905-426C-B8BB-CBF92E23221B}"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s-MX"/>
        </a:p>
      </dgm:t>
    </dgm:pt>
    <dgm:pt modelId="{93824674-27BF-4782-93B9-5D409E2F63A4}">
      <dgm:prSet/>
      <dgm:spPr/>
      <dgm:t>
        <a:bodyPr/>
        <a:lstStyle/>
        <a:p>
          <a:pPr rtl="0"/>
          <a:r>
            <a:rPr lang="es-MX" dirty="0" smtClean="0"/>
            <a:t>Existen dos sistemas de para el inicio de la vigencia: </a:t>
          </a:r>
          <a:endParaRPr lang="es-MX" dirty="0"/>
        </a:p>
      </dgm:t>
    </dgm:pt>
    <dgm:pt modelId="{6194B6A9-CF3D-45B1-B7CE-3FA7B53D987F}" type="parTrans" cxnId="{C43FEE1E-AC10-48EC-95E9-56B6DA6AD290}">
      <dgm:prSet/>
      <dgm:spPr/>
      <dgm:t>
        <a:bodyPr/>
        <a:lstStyle/>
        <a:p>
          <a:endParaRPr lang="es-MX"/>
        </a:p>
      </dgm:t>
    </dgm:pt>
    <dgm:pt modelId="{5754B3AD-4965-4135-8328-32CA0D2631A3}" type="sibTrans" cxnId="{C43FEE1E-AC10-48EC-95E9-56B6DA6AD290}">
      <dgm:prSet/>
      <dgm:spPr/>
      <dgm:t>
        <a:bodyPr/>
        <a:lstStyle/>
        <a:p>
          <a:endParaRPr lang="es-MX"/>
        </a:p>
      </dgm:t>
    </dgm:pt>
    <dgm:pt modelId="{75616041-6898-498F-9000-A7E8C5E7D33D}">
      <dgm:prSet/>
      <dgm:spPr/>
      <dgm:t>
        <a:bodyPr/>
        <a:lstStyle/>
        <a:p>
          <a:pPr rtl="0"/>
          <a:r>
            <a:rPr lang="es-MX" dirty="0" smtClean="0"/>
            <a:t>*Sucesiva.- 40km/cada día, por carretera para ser publicada. </a:t>
          </a:r>
          <a:endParaRPr lang="es-MX" dirty="0"/>
        </a:p>
      </dgm:t>
    </dgm:pt>
    <dgm:pt modelId="{137C455A-0BB3-4F31-87DA-E56D49E54E45}" type="parTrans" cxnId="{92207812-B908-4E63-975E-E7B7FF02AD5F}">
      <dgm:prSet/>
      <dgm:spPr/>
      <dgm:t>
        <a:bodyPr/>
        <a:lstStyle/>
        <a:p>
          <a:endParaRPr lang="es-MX"/>
        </a:p>
      </dgm:t>
    </dgm:pt>
    <dgm:pt modelId="{5B54781B-1766-4590-BDD8-7F8744D37954}" type="sibTrans" cxnId="{92207812-B908-4E63-975E-E7B7FF02AD5F}">
      <dgm:prSet/>
      <dgm:spPr/>
      <dgm:t>
        <a:bodyPr/>
        <a:lstStyle/>
        <a:p>
          <a:endParaRPr lang="es-MX"/>
        </a:p>
      </dgm:t>
    </dgm:pt>
    <dgm:pt modelId="{B0F1C89A-8E6E-4658-892E-6B08DD1D7A95}">
      <dgm:prSet/>
      <dgm:spPr/>
      <dgm:t>
        <a:bodyPr/>
        <a:lstStyle/>
        <a:p>
          <a:pPr rtl="0"/>
          <a:r>
            <a:rPr lang="es-MX" dirty="0" smtClean="0"/>
            <a:t>*Sincrónica.- a un tiempo determinado.</a:t>
          </a:r>
          <a:endParaRPr lang="es-MX" dirty="0"/>
        </a:p>
      </dgm:t>
    </dgm:pt>
    <dgm:pt modelId="{6C534A13-F9CE-46BA-8A3C-62A39CC18BEF}" type="parTrans" cxnId="{AFC7F857-AF22-4D52-9148-361BD12C6F16}">
      <dgm:prSet/>
      <dgm:spPr/>
      <dgm:t>
        <a:bodyPr/>
        <a:lstStyle/>
        <a:p>
          <a:endParaRPr lang="es-MX"/>
        </a:p>
      </dgm:t>
    </dgm:pt>
    <dgm:pt modelId="{89718A16-F55A-4AEA-9D82-C0E13C61CB5B}" type="sibTrans" cxnId="{AFC7F857-AF22-4D52-9148-361BD12C6F16}">
      <dgm:prSet/>
      <dgm:spPr/>
      <dgm:t>
        <a:bodyPr/>
        <a:lstStyle/>
        <a:p>
          <a:endParaRPr lang="es-MX"/>
        </a:p>
      </dgm:t>
    </dgm:pt>
    <dgm:pt modelId="{CEC4AC75-D24D-41A4-8684-E54012F3B542}" type="pres">
      <dgm:prSet presAssocID="{B4455495-9905-426C-B8BB-CBF92E23221B}" presName="diagram" presStyleCnt="0">
        <dgm:presLayoutVars>
          <dgm:chPref val="1"/>
          <dgm:dir/>
          <dgm:animOne val="branch"/>
          <dgm:animLvl val="lvl"/>
          <dgm:resizeHandles/>
        </dgm:presLayoutVars>
      </dgm:prSet>
      <dgm:spPr/>
      <dgm:t>
        <a:bodyPr/>
        <a:lstStyle/>
        <a:p>
          <a:endParaRPr lang="es-MX"/>
        </a:p>
      </dgm:t>
    </dgm:pt>
    <dgm:pt modelId="{229355A5-C75E-4777-BB91-93AE807600B5}" type="pres">
      <dgm:prSet presAssocID="{93824674-27BF-4782-93B9-5D409E2F63A4}" presName="root" presStyleCnt="0"/>
      <dgm:spPr/>
    </dgm:pt>
    <dgm:pt modelId="{77E92F64-68F4-4317-B711-32B4DC3F58EF}" type="pres">
      <dgm:prSet presAssocID="{93824674-27BF-4782-93B9-5D409E2F63A4}" presName="rootComposite" presStyleCnt="0"/>
      <dgm:spPr/>
    </dgm:pt>
    <dgm:pt modelId="{B01EAF92-3DEA-43A4-90F4-5F5DF97425EC}" type="pres">
      <dgm:prSet presAssocID="{93824674-27BF-4782-93B9-5D409E2F63A4}" presName="rootText" presStyleLbl="node1" presStyleIdx="0" presStyleCnt="1"/>
      <dgm:spPr/>
      <dgm:t>
        <a:bodyPr/>
        <a:lstStyle/>
        <a:p>
          <a:endParaRPr lang="es-MX"/>
        </a:p>
      </dgm:t>
    </dgm:pt>
    <dgm:pt modelId="{24AA8F1A-74A7-4573-9ED8-EBD205262CB8}" type="pres">
      <dgm:prSet presAssocID="{93824674-27BF-4782-93B9-5D409E2F63A4}" presName="rootConnector" presStyleLbl="node1" presStyleIdx="0" presStyleCnt="1"/>
      <dgm:spPr/>
      <dgm:t>
        <a:bodyPr/>
        <a:lstStyle/>
        <a:p>
          <a:endParaRPr lang="es-MX"/>
        </a:p>
      </dgm:t>
    </dgm:pt>
    <dgm:pt modelId="{02B5FD89-FA44-4D20-8DE1-2259584F59C3}" type="pres">
      <dgm:prSet presAssocID="{93824674-27BF-4782-93B9-5D409E2F63A4}" presName="childShape" presStyleCnt="0"/>
      <dgm:spPr/>
    </dgm:pt>
    <dgm:pt modelId="{F92B9448-7EF0-4804-B84F-BB790E970425}" type="pres">
      <dgm:prSet presAssocID="{137C455A-0BB3-4F31-87DA-E56D49E54E45}" presName="Name13" presStyleLbl="parChTrans1D2" presStyleIdx="0" presStyleCnt="2"/>
      <dgm:spPr/>
      <dgm:t>
        <a:bodyPr/>
        <a:lstStyle/>
        <a:p>
          <a:endParaRPr lang="es-MX"/>
        </a:p>
      </dgm:t>
    </dgm:pt>
    <dgm:pt modelId="{FD70CE14-D4F9-4184-9B64-D0B52CB0CC1A}" type="pres">
      <dgm:prSet presAssocID="{75616041-6898-498F-9000-A7E8C5E7D33D}" presName="childText" presStyleLbl="bgAcc1" presStyleIdx="0" presStyleCnt="2">
        <dgm:presLayoutVars>
          <dgm:bulletEnabled val="1"/>
        </dgm:presLayoutVars>
      </dgm:prSet>
      <dgm:spPr/>
      <dgm:t>
        <a:bodyPr/>
        <a:lstStyle/>
        <a:p>
          <a:endParaRPr lang="es-MX"/>
        </a:p>
      </dgm:t>
    </dgm:pt>
    <dgm:pt modelId="{15F871AE-4071-4335-B82E-016F78DB6E12}" type="pres">
      <dgm:prSet presAssocID="{6C534A13-F9CE-46BA-8A3C-62A39CC18BEF}" presName="Name13" presStyleLbl="parChTrans1D2" presStyleIdx="1" presStyleCnt="2"/>
      <dgm:spPr/>
      <dgm:t>
        <a:bodyPr/>
        <a:lstStyle/>
        <a:p>
          <a:endParaRPr lang="es-MX"/>
        </a:p>
      </dgm:t>
    </dgm:pt>
    <dgm:pt modelId="{9BF52482-B2A3-4B0C-952F-33F744C526B2}" type="pres">
      <dgm:prSet presAssocID="{B0F1C89A-8E6E-4658-892E-6B08DD1D7A95}" presName="childText" presStyleLbl="bgAcc1" presStyleIdx="1" presStyleCnt="2">
        <dgm:presLayoutVars>
          <dgm:bulletEnabled val="1"/>
        </dgm:presLayoutVars>
      </dgm:prSet>
      <dgm:spPr/>
      <dgm:t>
        <a:bodyPr/>
        <a:lstStyle/>
        <a:p>
          <a:endParaRPr lang="es-MX"/>
        </a:p>
      </dgm:t>
    </dgm:pt>
  </dgm:ptLst>
  <dgm:cxnLst>
    <dgm:cxn modelId="{C43FEE1E-AC10-48EC-95E9-56B6DA6AD290}" srcId="{B4455495-9905-426C-B8BB-CBF92E23221B}" destId="{93824674-27BF-4782-93B9-5D409E2F63A4}" srcOrd="0" destOrd="0" parTransId="{6194B6A9-CF3D-45B1-B7CE-3FA7B53D987F}" sibTransId="{5754B3AD-4965-4135-8328-32CA0D2631A3}"/>
    <dgm:cxn modelId="{1FCB4E1C-C072-4DDF-84BD-E4F0266912A8}" type="presOf" srcId="{93824674-27BF-4782-93B9-5D409E2F63A4}" destId="{24AA8F1A-74A7-4573-9ED8-EBD205262CB8}" srcOrd="1" destOrd="0" presId="urn:microsoft.com/office/officeart/2005/8/layout/hierarchy3"/>
    <dgm:cxn modelId="{24169C5E-3CFF-414C-98AE-A26F3E3120F6}" type="presOf" srcId="{75616041-6898-498F-9000-A7E8C5E7D33D}" destId="{FD70CE14-D4F9-4184-9B64-D0B52CB0CC1A}" srcOrd="0" destOrd="0" presId="urn:microsoft.com/office/officeart/2005/8/layout/hierarchy3"/>
    <dgm:cxn modelId="{AFC7F857-AF22-4D52-9148-361BD12C6F16}" srcId="{93824674-27BF-4782-93B9-5D409E2F63A4}" destId="{B0F1C89A-8E6E-4658-892E-6B08DD1D7A95}" srcOrd="1" destOrd="0" parTransId="{6C534A13-F9CE-46BA-8A3C-62A39CC18BEF}" sibTransId="{89718A16-F55A-4AEA-9D82-C0E13C61CB5B}"/>
    <dgm:cxn modelId="{F6A4753E-E5E3-41EB-8CB2-8126748FD69D}" type="presOf" srcId="{6C534A13-F9CE-46BA-8A3C-62A39CC18BEF}" destId="{15F871AE-4071-4335-B82E-016F78DB6E12}" srcOrd="0" destOrd="0" presId="urn:microsoft.com/office/officeart/2005/8/layout/hierarchy3"/>
    <dgm:cxn modelId="{A9BB82CA-0416-496E-B405-1C873612BD47}" type="presOf" srcId="{93824674-27BF-4782-93B9-5D409E2F63A4}" destId="{B01EAF92-3DEA-43A4-90F4-5F5DF97425EC}" srcOrd="0" destOrd="0" presId="urn:microsoft.com/office/officeart/2005/8/layout/hierarchy3"/>
    <dgm:cxn modelId="{92207812-B908-4E63-975E-E7B7FF02AD5F}" srcId="{93824674-27BF-4782-93B9-5D409E2F63A4}" destId="{75616041-6898-498F-9000-A7E8C5E7D33D}" srcOrd="0" destOrd="0" parTransId="{137C455A-0BB3-4F31-87DA-E56D49E54E45}" sibTransId="{5B54781B-1766-4590-BDD8-7F8744D37954}"/>
    <dgm:cxn modelId="{67A5DAF5-D002-48D6-8D26-60496653D800}" type="presOf" srcId="{B0F1C89A-8E6E-4658-892E-6B08DD1D7A95}" destId="{9BF52482-B2A3-4B0C-952F-33F744C526B2}" srcOrd="0" destOrd="0" presId="urn:microsoft.com/office/officeart/2005/8/layout/hierarchy3"/>
    <dgm:cxn modelId="{E5AC6630-2B7E-440C-AA5E-28EE1B07A4B3}" type="presOf" srcId="{B4455495-9905-426C-B8BB-CBF92E23221B}" destId="{CEC4AC75-D24D-41A4-8684-E54012F3B542}" srcOrd="0" destOrd="0" presId="urn:microsoft.com/office/officeart/2005/8/layout/hierarchy3"/>
    <dgm:cxn modelId="{58822B5D-A1E6-49C4-8BF4-E82E8B0338D2}" type="presOf" srcId="{137C455A-0BB3-4F31-87DA-E56D49E54E45}" destId="{F92B9448-7EF0-4804-B84F-BB790E970425}" srcOrd="0" destOrd="0" presId="urn:microsoft.com/office/officeart/2005/8/layout/hierarchy3"/>
    <dgm:cxn modelId="{87D37B11-1DA7-420F-B45C-699340792964}" type="presParOf" srcId="{CEC4AC75-D24D-41A4-8684-E54012F3B542}" destId="{229355A5-C75E-4777-BB91-93AE807600B5}" srcOrd="0" destOrd="0" presId="urn:microsoft.com/office/officeart/2005/8/layout/hierarchy3"/>
    <dgm:cxn modelId="{969D77DB-A32B-4F13-8FCD-2ED600D2329F}" type="presParOf" srcId="{229355A5-C75E-4777-BB91-93AE807600B5}" destId="{77E92F64-68F4-4317-B711-32B4DC3F58EF}" srcOrd="0" destOrd="0" presId="urn:microsoft.com/office/officeart/2005/8/layout/hierarchy3"/>
    <dgm:cxn modelId="{C51ECA76-6D43-4B77-ABF5-9F7D1EF869A9}" type="presParOf" srcId="{77E92F64-68F4-4317-B711-32B4DC3F58EF}" destId="{B01EAF92-3DEA-43A4-90F4-5F5DF97425EC}" srcOrd="0" destOrd="0" presId="urn:microsoft.com/office/officeart/2005/8/layout/hierarchy3"/>
    <dgm:cxn modelId="{DF31C51B-0BB9-4C04-B238-FF942029D5DB}" type="presParOf" srcId="{77E92F64-68F4-4317-B711-32B4DC3F58EF}" destId="{24AA8F1A-74A7-4573-9ED8-EBD205262CB8}" srcOrd="1" destOrd="0" presId="urn:microsoft.com/office/officeart/2005/8/layout/hierarchy3"/>
    <dgm:cxn modelId="{1016264A-290B-4454-ABFB-3990D52E4D35}" type="presParOf" srcId="{229355A5-C75E-4777-BB91-93AE807600B5}" destId="{02B5FD89-FA44-4D20-8DE1-2259584F59C3}" srcOrd="1" destOrd="0" presId="urn:microsoft.com/office/officeart/2005/8/layout/hierarchy3"/>
    <dgm:cxn modelId="{D8A24A03-1BEB-4BE4-B7ED-1D30672EA414}" type="presParOf" srcId="{02B5FD89-FA44-4D20-8DE1-2259584F59C3}" destId="{F92B9448-7EF0-4804-B84F-BB790E970425}" srcOrd="0" destOrd="0" presId="urn:microsoft.com/office/officeart/2005/8/layout/hierarchy3"/>
    <dgm:cxn modelId="{82E0F8AD-3474-4F15-90C6-0BC5C098366C}" type="presParOf" srcId="{02B5FD89-FA44-4D20-8DE1-2259584F59C3}" destId="{FD70CE14-D4F9-4184-9B64-D0B52CB0CC1A}" srcOrd="1" destOrd="0" presId="urn:microsoft.com/office/officeart/2005/8/layout/hierarchy3"/>
    <dgm:cxn modelId="{6D2C57D0-9913-4467-BF2C-D9306AC78F67}" type="presParOf" srcId="{02B5FD89-FA44-4D20-8DE1-2259584F59C3}" destId="{15F871AE-4071-4335-B82E-016F78DB6E12}" srcOrd="2" destOrd="0" presId="urn:microsoft.com/office/officeart/2005/8/layout/hierarchy3"/>
    <dgm:cxn modelId="{7B6C60A3-3B76-4912-B8A8-087BBD6663EE}" type="presParOf" srcId="{02B5FD89-FA44-4D20-8DE1-2259584F59C3}" destId="{9BF52482-B2A3-4B0C-952F-33F744C526B2}"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9C43343-B312-417D-BBB6-96BE36B6A19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9DD393A4-51DB-4F14-9B50-599178E5EBB7}">
      <dgm:prSet>
        <dgm:style>
          <a:lnRef idx="1">
            <a:schemeClr val="accent5"/>
          </a:lnRef>
          <a:fillRef idx="2">
            <a:schemeClr val="accent5"/>
          </a:fillRef>
          <a:effectRef idx="1">
            <a:schemeClr val="accent5"/>
          </a:effectRef>
          <a:fontRef idx="minor">
            <a:schemeClr val="dk1"/>
          </a:fontRef>
        </dgm:style>
      </dgm:prSet>
      <dgm:spPr/>
      <dgm:t>
        <a:bodyPr/>
        <a:lstStyle/>
        <a:p>
          <a:pPr rtl="0"/>
          <a:r>
            <a:rPr lang="es-MX" dirty="0" smtClean="0"/>
            <a:t>Es la interpretación que de la ley hacen los tribunales federales en 5 tesis ininterrumpidas por alguna en contrario, en el mismo sentido y aprobada por la mayoría de los ministros o magistrados.</a:t>
          </a:r>
          <a:endParaRPr lang="es-MX" dirty="0"/>
        </a:p>
      </dgm:t>
    </dgm:pt>
    <dgm:pt modelId="{C35029C6-4223-416F-BBE6-3B2C04F03368}" type="parTrans" cxnId="{5043E22D-B5B5-4CB2-8A75-1EE13D0CE47E}">
      <dgm:prSet/>
      <dgm:spPr/>
      <dgm:t>
        <a:bodyPr/>
        <a:lstStyle/>
        <a:p>
          <a:endParaRPr lang="es-MX"/>
        </a:p>
      </dgm:t>
    </dgm:pt>
    <dgm:pt modelId="{A816B716-13C9-4A39-B785-68B89743D31C}" type="sibTrans" cxnId="{5043E22D-B5B5-4CB2-8A75-1EE13D0CE47E}">
      <dgm:prSet/>
      <dgm:spPr/>
      <dgm:t>
        <a:bodyPr/>
        <a:lstStyle/>
        <a:p>
          <a:endParaRPr lang="es-MX"/>
        </a:p>
      </dgm:t>
    </dgm:pt>
    <dgm:pt modelId="{C26B10DA-D23F-4B01-AA07-690CA8FBE3F5}">
      <dgm:prSet/>
      <dgm:spPr>
        <a:blipFill rotWithShape="0">
          <a:blip xmlns:r="http://schemas.openxmlformats.org/officeDocument/2006/relationships" r:embed="rId1"/>
          <a:stretch>
            <a:fillRect/>
          </a:stretch>
        </a:blipFill>
      </dgm:spPr>
      <dgm:t>
        <a:bodyPr/>
        <a:lstStyle/>
        <a:p>
          <a:pPr rtl="0"/>
          <a:endParaRPr lang="es-MX" dirty="0"/>
        </a:p>
      </dgm:t>
    </dgm:pt>
    <dgm:pt modelId="{8915AA73-1BE8-4580-8D39-B48D03924FA9}" type="parTrans" cxnId="{7CA07F29-37D6-4BF6-976D-81DF7F3F9DAB}">
      <dgm:prSet/>
      <dgm:spPr/>
      <dgm:t>
        <a:bodyPr/>
        <a:lstStyle/>
        <a:p>
          <a:endParaRPr lang="es-MX"/>
        </a:p>
      </dgm:t>
    </dgm:pt>
    <dgm:pt modelId="{2761FA23-ABBD-40E5-95E4-581F752679B4}" type="sibTrans" cxnId="{7CA07F29-37D6-4BF6-976D-81DF7F3F9DAB}">
      <dgm:prSet/>
      <dgm:spPr/>
      <dgm:t>
        <a:bodyPr/>
        <a:lstStyle/>
        <a:p>
          <a:endParaRPr lang="es-MX"/>
        </a:p>
      </dgm:t>
    </dgm:pt>
    <dgm:pt modelId="{B0B5088D-6F40-4838-AB3E-D35DAB231FB6}" type="pres">
      <dgm:prSet presAssocID="{E9C43343-B312-417D-BBB6-96BE36B6A190}" presName="linearFlow" presStyleCnt="0">
        <dgm:presLayoutVars>
          <dgm:dir/>
          <dgm:animLvl val="lvl"/>
          <dgm:resizeHandles val="exact"/>
        </dgm:presLayoutVars>
      </dgm:prSet>
      <dgm:spPr/>
      <dgm:t>
        <a:bodyPr/>
        <a:lstStyle/>
        <a:p>
          <a:endParaRPr lang="es-MX"/>
        </a:p>
      </dgm:t>
    </dgm:pt>
    <dgm:pt modelId="{C6ABE894-6915-484C-8315-10F559FC3021}" type="pres">
      <dgm:prSet presAssocID="{C26B10DA-D23F-4B01-AA07-690CA8FBE3F5}" presName="composite" presStyleCnt="0"/>
      <dgm:spPr/>
    </dgm:pt>
    <dgm:pt modelId="{E945E8E0-BC55-4806-B6CD-00B2B932C5F6}" type="pres">
      <dgm:prSet presAssocID="{C26B10DA-D23F-4B01-AA07-690CA8FBE3F5}" presName="parentText" presStyleLbl="alignNode1" presStyleIdx="0" presStyleCnt="1" custAng="19917412" custScaleX="146627">
        <dgm:presLayoutVars>
          <dgm:chMax val="1"/>
          <dgm:bulletEnabled val="1"/>
        </dgm:presLayoutVars>
      </dgm:prSet>
      <dgm:spPr>
        <a:prstGeom prst="ellipse">
          <a:avLst/>
        </a:prstGeom>
      </dgm:spPr>
      <dgm:t>
        <a:bodyPr/>
        <a:lstStyle/>
        <a:p>
          <a:endParaRPr lang="es-MX"/>
        </a:p>
      </dgm:t>
    </dgm:pt>
    <dgm:pt modelId="{B32E41B6-B833-4CE4-92A7-5C8DC39CF0DC}" type="pres">
      <dgm:prSet presAssocID="{C26B10DA-D23F-4B01-AA07-690CA8FBE3F5}" presName="descendantText" presStyleLbl="alignAcc1" presStyleIdx="0" presStyleCnt="1">
        <dgm:presLayoutVars>
          <dgm:bulletEnabled val="1"/>
        </dgm:presLayoutVars>
      </dgm:prSet>
      <dgm:spPr/>
      <dgm:t>
        <a:bodyPr/>
        <a:lstStyle/>
        <a:p>
          <a:endParaRPr lang="es-MX"/>
        </a:p>
      </dgm:t>
    </dgm:pt>
  </dgm:ptLst>
  <dgm:cxnLst>
    <dgm:cxn modelId="{E8C952E4-3695-4B12-94C3-9E458C49396A}" type="presOf" srcId="{C26B10DA-D23F-4B01-AA07-690CA8FBE3F5}" destId="{E945E8E0-BC55-4806-B6CD-00B2B932C5F6}" srcOrd="0" destOrd="0" presId="urn:microsoft.com/office/officeart/2005/8/layout/chevron2"/>
    <dgm:cxn modelId="{5043E22D-B5B5-4CB2-8A75-1EE13D0CE47E}" srcId="{C26B10DA-D23F-4B01-AA07-690CA8FBE3F5}" destId="{9DD393A4-51DB-4F14-9B50-599178E5EBB7}" srcOrd="0" destOrd="0" parTransId="{C35029C6-4223-416F-BBE6-3B2C04F03368}" sibTransId="{A816B716-13C9-4A39-B785-68B89743D31C}"/>
    <dgm:cxn modelId="{35642E3E-92A2-461B-B748-D291030ACC73}" type="presOf" srcId="{E9C43343-B312-417D-BBB6-96BE36B6A190}" destId="{B0B5088D-6F40-4838-AB3E-D35DAB231FB6}" srcOrd="0" destOrd="0" presId="urn:microsoft.com/office/officeart/2005/8/layout/chevron2"/>
    <dgm:cxn modelId="{7761ABB6-74B2-473D-8656-304930BC99E1}" type="presOf" srcId="{9DD393A4-51DB-4F14-9B50-599178E5EBB7}" destId="{B32E41B6-B833-4CE4-92A7-5C8DC39CF0DC}" srcOrd="0" destOrd="0" presId="urn:microsoft.com/office/officeart/2005/8/layout/chevron2"/>
    <dgm:cxn modelId="{7CA07F29-37D6-4BF6-976D-81DF7F3F9DAB}" srcId="{E9C43343-B312-417D-BBB6-96BE36B6A190}" destId="{C26B10DA-D23F-4B01-AA07-690CA8FBE3F5}" srcOrd="0" destOrd="0" parTransId="{8915AA73-1BE8-4580-8D39-B48D03924FA9}" sibTransId="{2761FA23-ABBD-40E5-95E4-581F752679B4}"/>
    <dgm:cxn modelId="{A4CC0B74-F8E4-49BB-BC87-3111BB71052A}" type="presParOf" srcId="{B0B5088D-6F40-4838-AB3E-D35DAB231FB6}" destId="{C6ABE894-6915-484C-8315-10F559FC3021}" srcOrd="0" destOrd="0" presId="urn:microsoft.com/office/officeart/2005/8/layout/chevron2"/>
    <dgm:cxn modelId="{AABF2DB0-E3E8-4FD5-9221-69A93F5A8821}" type="presParOf" srcId="{C6ABE894-6915-484C-8315-10F559FC3021}" destId="{E945E8E0-BC55-4806-B6CD-00B2B932C5F6}" srcOrd="0" destOrd="0" presId="urn:microsoft.com/office/officeart/2005/8/layout/chevron2"/>
    <dgm:cxn modelId="{1B73DF01-1162-4F4A-B8B3-651BEAA63FDF}" type="presParOf" srcId="{C6ABE894-6915-484C-8315-10F559FC3021}" destId="{B32E41B6-B833-4CE4-92A7-5C8DC39CF0D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03DE48-824C-4721-9ADE-3F41FE190B5D}"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CFAE1AD9-CFB0-403A-8E40-D6EC1B8AB930}">
      <dgm:prSet/>
      <dgm:spPr/>
      <dgm:t>
        <a:bodyPr/>
        <a:lstStyle/>
        <a:p>
          <a:pPr rtl="0"/>
          <a:r>
            <a:rPr lang="es-ES" dirty="0" smtClean="0"/>
            <a:t>Todo profesional de la Administración deberá conocer  el entorno jurídico de las organizaciones, ya que en su vida profesional se enfrentará a diversas situaciones  que requieran de conocimientos jurídicos, mismos que lograrán en determinados momentos resolver situaciones complejas</a:t>
          </a:r>
          <a:r>
            <a:rPr lang="es-ES" dirty="0" smtClean="0"/>
            <a:t>. </a:t>
          </a:r>
          <a:endParaRPr lang="es-MX" dirty="0"/>
        </a:p>
      </dgm:t>
    </dgm:pt>
    <dgm:pt modelId="{84F0570E-ABDD-46B0-A160-DD98184B3EE3}" type="parTrans" cxnId="{CCF1182F-C143-4818-B2A1-0DAC7276862B}">
      <dgm:prSet/>
      <dgm:spPr/>
      <dgm:t>
        <a:bodyPr/>
        <a:lstStyle/>
        <a:p>
          <a:endParaRPr lang="es-MX"/>
        </a:p>
      </dgm:t>
    </dgm:pt>
    <dgm:pt modelId="{F6BEEDF6-DBF8-403C-A819-888F8C725723}" type="sibTrans" cxnId="{CCF1182F-C143-4818-B2A1-0DAC7276862B}">
      <dgm:prSet/>
      <dgm:spPr/>
      <dgm:t>
        <a:bodyPr/>
        <a:lstStyle/>
        <a:p>
          <a:endParaRPr lang="es-MX"/>
        </a:p>
      </dgm:t>
    </dgm:pt>
    <dgm:pt modelId="{DCBA5583-667E-4ED7-ADA8-9BEC011569EF}">
      <dgm:prSet/>
      <dgm:spPr/>
      <dgm:t>
        <a:bodyPr/>
        <a:lstStyle/>
        <a:p>
          <a:pPr rtl="0"/>
          <a:r>
            <a:rPr lang="es-ES" dirty="0" smtClean="0"/>
            <a:t>Por lo tanto, para el estudiante de la licenciatura en Administración resulta de suma importancia, conocer las fuentes del derecho con la finalidad de que conozca de donde emanan las normas jurídicas que han de regular su actuar cotidiano</a:t>
          </a:r>
          <a:endParaRPr lang="es-ES" dirty="0"/>
        </a:p>
      </dgm:t>
    </dgm:pt>
    <dgm:pt modelId="{FD25ED02-3D1D-4243-A41C-C427055EF141}" type="parTrans" cxnId="{C56BAB04-AFFB-4D3C-A102-0A5564E5F025}">
      <dgm:prSet/>
      <dgm:spPr/>
      <dgm:t>
        <a:bodyPr/>
        <a:lstStyle/>
        <a:p>
          <a:endParaRPr lang="es-MX"/>
        </a:p>
      </dgm:t>
    </dgm:pt>
    <dgm:pt modelId="{2D7D4EAC-21B0-454A-8646-1852BAE3C6ED}" type="sibTrans" cxnId="{C56BAB04-AFFB-4D3C-A102-0A5564E5F025}">
      <dgm:prSet/>
      <dgm:spPr/>
      <dgm:t>
        <a:bodyPr/>
        <a:lstStyle/>
        <a:p>
          <a:endParaRPr lang="es-MX"/>
        </a:p>
      </dgm:t>
    </dgm:pt>
    <dgm:pt modelId="{88B20146-EA4D-4440-A548-9E785BE5722F}">
      <dgm:prSet/>
      <dgm:spPr/>
      <dgm:t>
        <a:bodyPr/>
        <a:lstStyle/>
        <a:p>
          <a:pPr rtl="0"/>
          <a:r>
            <a:rPr lang="es-ES" dirty="0" smtClean="0"/>
            <a:t>El tema 1.2  fuentes del derecho, pertenece a la unidad de competencia I. denominada conceptos jurídicos fundamentales</a:t>
          </a:r>
          <a:endParaRPr lang="es-ES" dirty="0"/>
        </a:p>
      </dgm:t>
    </dgm:pt>
    <dgm:pt modelId="{41BB2712-F62C-49F8-9934-9D38C6839AB3}" type="parTrans" cxnId="{E0E19D72-EA51-4702-9A37-465E952EE1F4}">
      <dgm:prSet/>
      <dgm:spPr/>
      <dgm:t>
        <a:bodyPr/>
        <a:lstStyle/>
        <a:p>
          <a:endParaRPr lang="es-MX"/>
        </a:p>
      </dgm:t>
    </dgm:pt>
    <dgm:pt modelId="{9529B06E-FAF2-4E3F-935A-94292E579727}" type="sibTrans" cxnId="{E0E19D72-EA51-4702-9A37-465E952EE1F4}">
      <dgm:prSet/>
      <dgm:spPr/>
      <dgm:t>
        <a:bodyPr/>
        <a:lstStyle/>
        <a:p>
          <a:endParaRPr lang="es-MX"/>
        </a:p>
      </dgm:t>
    </dgm:pt>
    <dgm:pt modelId="{3FFCF424-F907-41EC-88D9-572C90621AAE}" type="pres">
      <dgm:prSet presAssocID="{8303DE48-824C-4721-9ADE-3F41FE190B5D}" presName="Name0" presStyleCnt="0">
        <dgm:presLayoutVars>
          <dgm:chMax val="7"/>
          <dgm:dir/>
          <dgm:animLvl val="lvl"/>
          <dgm:resizeHandles val="exact"/>
        </dgm:presLayoutVars>
      </dgm:prSet>
      <dgm:spPr/>
      <dgm:t>
        <a:bodyPr/>
        <a:lstStyle/>
        <a:p>
          <a:endParaRPr lang="es-MX"/>
        </a:p>
      </dgm:t>
    </dgm:pt>
    <dgm:pt modelId="{D2EAD2CA-5D35-48DC-94CE-55E893C7B189}" type="pres">
      <dgm:prSet presAssocID="{CFAE1AD9-CFB0-403A-8E40-D6EC1B8AB930}" presName="circle1" presStyleLbl="node1" presStyleIdx="0" presStyleCnt="3"/>
      <dgm:spPr/>
    </dgm:pt>
    <dgm:pt modelId="{E8DC58EE-A9E3-4163-9DA7-7EBDDAAACBC8}" type="pres">
      <dgm:prSet presAssocID="{CFAE1AD9-CFB0-403A-8E40-D6EC1B8AB930}" presName="space" presStyleCnt="0"/>
      <dgm:spPr/>
    </dgm:pt>
    <dgm:pt modelId="{FFBAC944-3AED-4BE6-86ED-32C194BB45C5}" type="pres">
      <dgm:prSet presAssocID="{CFAE1AD9-CFB0-403A-8E40-D6EC1B8AB930}" presName="rect1" presStyleLbl="alignAcc1" presStyleIdx="0" presStyleCnt="3" custLinFactNeighborX="2348" custLinFactNeighborY="-233"/>
      <dgm:spPr/>
      <dgm:t>
        <a:bodyPr/>
        <a:lstStyle/>
        <a:p>
          <a:endParaRPr lang="es-MX"/>
        </a:p>
      </dgm:t>
    </dgm:pt>
    <dgm:pt modelId="{3427E14A-FE7F-436C-B82D-8824A8A3F59A}" type="pres">
      <dgm:prSet presAssocID="{DCBA5583-667E-4ED7-ADA8-9BEC011569EF}" presName="vertSpace2" presStyleLbl="node1" presStyleIdx="0" presStyleCnt="3"/>
      <dgm:spPr/>
    </dgm:pt>
    <dgm:pt modelId="{9925F756-6274-44AF-840C-31E826A31F83}" type="pres">
      <dgm:prSet presAssocID="{DCBA5583-667E-4ED7-ADA8-9BEC011569EF}" presName="circle2" presStyleLbl="node1" presStyleIdx="1" presStyleCnt="3"/>
      <dgm:spPr/>
    </dgm:pt>
    <dgm:pt modelId="{26FA8BAB-96F3-4DFE-AA28-B27D4F052447}" type="pres">
      <dgm:prSet presAssocID="{DCBA5583-667E-4ED7-ADA8-9BEC011569EF}" presName="rect2" presStyleLbl="alignAcc1" presStyleIdx="1" presStyleCnt="3"/>
      <dgm:spPr/>
      <dgm:t>
        <a:bodyPr/>
        <a:lstStyle/>
        <a:p>
          <a:endParaRPr lang="es-MX"/>
        </a:p>
      </dgm:t>
    </dgm:pt>
    <dgm:pt modelId="{FA50787A-FE38-4489-896F-8824292357B3}" type="pres">
      <dgm:prSet presAssocID="{88B20146-EA4D-4440-A548-9E785BE5722F}" presName="vertSpace3" presStyleLbl="node1" presStyleIdx="1" presStyleCnt="3"/>
      <dgm:spPr/>
    </dgm:pt>
    <dgm:pt modelId="{35D64F4B-53AC-4B24-AA3A-429ED9A87244}" type="pres">
      <dgm:prSet presAssocID="{88B20146-EA4D-4440-A548-9E785BE5722F}" presName="circle3" presStyleLbl="node1" presStyleIdx="2" presStyleCnt="3"/>
      <dgm:spPr/>
    </dgm:pt>
    <dgm:pt modelId="{F69A2A40-DC87-418C-BEA2-935D1DACCCE4}" type="pres">
      <dgm:prSet presAssocID="{88B20146-EA4D-4440-A548-9E785BE5722F}" presName="rect3" presStyleLbl="alignAcc1" presStyleIdx="2" presStyleCnt="3"/>
      <dgm:spPr/>
      <dgm:t>
        <a:bodyPr/>
        <a:lstStyle/>
        <a:p>
          <a:endParaRPr lang="es-MX"/>
        </a:p>
      </dgm:t>
    </dgm:pt>
    <dgm:pt modelId="{7785A4BA-5FEC-49CC-86D7-B3ADB8D69778}" type="pres">
      <dgm:prSet presAssocID="{CFAE1AD9-CFB0-403A-8E40-D6EC1B8AB930}" presName="rect1ParTxNoCh" presStyleLbl="alignAcc1" presStyleIdx="2" presStyleCnt="3">
        <dgm:presLayoutVars>
          <dgm:chMax val="1"/>
          <dgm:bulletEnabled val="1"/>
        </dgm:presLayoutVars>
      </dgm:prSet>
      <dgm:spPr/>
      <dgm:t>
        <a:bodyPr/>
        <a:lstStyle/>
        <a:p>
          <a:endParaRPr lang="es-MX"/>
        </a:p>
      </dgm:t>
    </dgm:pt>
    <dgm:pt modelId="{C0793A49-3684-4DD3-98FA-4A10238AAB71}" type="pres">
      <dgm:prSet presAssocID="{DCBA5583-667E-4ED7-ADA8-9BEC011569EF}" presName="rect2ParTxNoCh" presStyleLbl="alignAcc1" presStyleIdx="2" presStyleCnt="3">
        <dgm:presLayoutVars>
          <dgm:chMax val="1"/>
          <dgm:bulletEnabled val="1"/>
        </dgm:presLayoutVars>
      </dgm:prSet>
      <dgm:spPr/>
      <dgm:t>
        <a:bodyPr/>
        <a:lstStyle/>
        <a:p>
          <a:endParaRPr lang="es-MX"/>
        </a:p>
      </dgm:t>
    </dgm:pt>
    <dgm:pt modelId="{98AA7047-D45C-4809-AAED-590F123BC4FC}" type="pres">
      <dgm:prSet presAssocID="{88B20146-EA4D-4440-A548-9E785BE5722F}" presName="rect3ParTxNoCh" presStyleLbl="alignAcc1" presStyleIdx="2" presStyleCnt="3">
        <dgm:presLayoutVars>
          <dgm:chMax val="1"/>
          <dgm:bulletEnabled val="1"/>
        </dgm:presLayoutVars>
      </dgm:prSet>
      <dgm:spPr/>
      <dgm:t>
        <a:bodyPr/>
        <a:lstStyle/>
        <a:p>
          <a:endParaRPr lang="es-MX"/>
        </a:p>
      </dgm:t>
    </dgm:pt>
  </dgm:ptLst>
  <dgm:cxnLst>
    <dgm:cxn modelId="{D1CCB6E8-A125-4CB7-A764-FB3C03B197E8}" type="presOf" srcId="{DCBA5583-667E-4ED7-ADA8-9BEC011569EF}" destId="{C0793A49-3684-4DD3-98FA-4A10238AAB71}" srcOrd="1" destOrd="0" presId="urn:microsoft.com/office/officeart/2005/8/layout/target3"/>
    <dgm:cxn modelId="{BC161951-C940-477F-B34D-DB4597F90AC5}" type="presOf" srcId="{8303DE48-824C-4721-9ADE-3F41FE190B5D}" destId="{3FFCF424-F907-41EC-88D9-572C90621AAE}" srcOrd="0" destOrd="0" presId="urn:microsoft.com/office/officeart/2005/8/layout/target3"/>
    <dgm:cxn modelId="{04372337-1822-4981-ABBB-6BD12D0B6335}" type="presOf" srcId="{CFAE1AD9-CFB0-403A-8E40-D6EC1B8AB930}" destId="{7785A4BA-5FEC-49CC-86D7-B3ADB8D69778}" srcOrd="1" destOrd="0" presId="urn:microsoft.com/office/officeart/2005/8/layout/target3"/>
    <dgm:cxn modelId="{BD15CBE2-B724-4577-AEF1-8F0CB38DE745}" type="presOf" srcId="{CFAE1AD9-CFB0-403A-8E40-D6EC1B8AB930}" destId="{FFBAC944-3AED-4BE6-86ED-32C194BB45C5}" srcOrd="0" destOrd="0" presId="urn:microsoft.com/office/officeart/2005/8/layout/target3"/>
    <dgm:cxn modelId="{038A767E-E810-4225-816D-B514B9DADA8E}" type="presOf" srcId="{88B20146-EA4D-4440-A548-9E785BE5722F}" destId="{F69A2A40-DC87-418C-BEA2-935D1DACCCE4}" srcOrd="0" destOrd="0" presId="urn:microsoft.com/office/officeart/2005/8/layout/target3"/>
    <dgm:cxn modelId="{E0E19D72-EA51-4702-9A37-465E952EE1F4}" srcId="{8303DE48-824C-4721-9ADE-3F41FE190B5D}" destId="{88B20146-EA4D-4440-A548-9E785BE5722F}" srcOrd="2" destOrd="0" parTransId="{41BB2712-F62C-49F8-9934-9D38C6839AB3}" sibTransId="{9529B06E-FAF2-4E3F-935A-94292E579727}"/>
    <dgm:cxn modelId="{C56BAB04-AFFB-4D3C-A102-0A5564E5F025}" srcId="{8303DE48-824C-4721-9ADE-3F41FE190B5D}" destId="{DCBA5583-667E-4ED7-ADA8-9BEC011569EF}" srcOrd="1" destOrd="0" parTransId="{FD25ED02-3D1D-4243-A41C-C427055EF141}" sibTransId="{2D7D4EAC-21B0-454A-8646-1852BAE3C6ED}"/>
    <dgm:cxn modelId="{4FD631E5-4FF8-4BDF-A4B1-6C1E0FBF27E7}" type="presOf" srcId="{DCBA5583-667E-4ED7-ADA8-9BEC011569EF}" destId="{26FA8BAB-96F3-4DFE-AA28-B27D4F052447}" srcOrd="0" destOrd="0" presId="urn:microsoft.com/office/officeart/2005/8/layout/target3"/>
    <dgm:cxn modelId="{C872D7C1-C3A2-4AE9-95D3-3E003BF2D3E3}" type="presOf" srcId="{88B20146-EA4D-4440-A548-9E785BE5722F}" destId="{98AA7047-D45C-4809-AAED-590F123BC4FC}" srcOrd="1" destOrd="0" presId="urn:microsoft.com/office/officeart/2005/8/layout/target3"/>
    <dgm:cxn modelId="{CCF1182F-C143-4818-B2A1-0DAC7276862B}" srcId="{8303DE48-824C-4721-9ADE-3F41FE190B5D}" destId="{CFAE1AD9-CFB0-403A-8E40-D6EC1B8AB930}" srcOrd="0" destOrd="0" parTransId="{84F0570E-ABDD-46B0-A160-DD98184B3EE3}" sibTransId="{F6BEEDF6-DBF8-403C-A819-888F8C725723}"/>
    <dgm:cxn modelId="{31F7B9A0-2215-4FC0-A205-2D4550DD26FB}" type="presParOf" srcId="{3FFCF424-F907-41EC-88D9-572C90621AAE}" destId="{D2EAD2CA-5D35-48DC-94CE-55E893C7B189}" srcOrd="0" destOrd="0" presId="urn:microsoft.com/office/officeart/2005/8/layout/target3"/>
    <dgm:cxn modelId="{D16B1583-E02F-4A78-8035-E73ED610C33B}" type="presParOf" srcId="{3FFCF424-F907-41EC-88D9-572C90621AAE}" destId="{E8DC58EE-A9E3-4163-9DA7-7EBDDAAACBC8}" srcOrd="1" destOrd="0" presId="urn:microsoft.com/office/officeart/2005/8/layout/target3"/>
    <dgm:cxn modelId="{C56D51BB-B8F3-41F4-ADA5-ADAF62BF2038}" type="presParOf" srcId="{3FFCF424-F907-41EC-88D9-572C90621AAE}" destId="{FFBAC944-3AED-4BE6-86ED-32C194BB45C5}" srcOrd="2" destOrd="0" presId="urn:microsoft.com/office/officeart/2005/8/layout/target3"/>
    <dgm:cxn modelId="{CF224390-B1AD-46AE-94C7-47A7EF27AE8B}" type="presParOf" srcId="{3FFCF424-F907-41EC-88D9-572C90621AAE}" destId="{3427E14A-FE7F-436C-B82D-8824A8A3F59A}" srcOrd="3" destOrd="0" presId="urn:microsoft.com/office/officeart/2005/8/layout/target3"/>
    <dgm:cxn modelId="{2DB247ED-4B94-4DA4-82E9-D9DFA92F6675}" type="presParOf" srcId="{3FFCF424-F907-41EC-88D9-572C90621AAE}" destId="{9925F756-6274-44AF-840C-31E826A31F83}" srcOrd="4" destOrd="0" presId="urn:microsoft.com/office/officeart/2005/8/layout/target3"/>
    <dgm:cxn modelId="{D0404727-2D28-46BB-9F51-27BB0CBC91A1}" type="presParOf" srcId="{3FFCF424-F907-41EC-88D9-572C90621AAE}" destId="{26FA8BAB-96F3-4DFE-AA28-B27D4F052447}" srcOrd="5" destOrd="0" presId="urn:microsoft.com/office/officeart/2005/8/layout/target3"/>
    <dgm:cxn modelId="{8F6A305C-93D5-4F3E-88B0-96843326DD2C}" type="presParOf" srcId="{3FFCF424-F907-41EC-88D9-572C90621AAE}" destId="{FA50787A-FE38-4489-896F-8824292357B3}" srcOrd="6" destOrd="0" presId="urn:microsoft.com/office/officeart/2005/8/layout/target3"/>
    <dgm:cxn modelId="{66471C23-4A9B-406E-A9DA-67F72FFAD5AE}" type="presParOf" srcId="{3FFCF424-F907-41EC-88D9-572C90621AAE}" destId="{35D64F4B-53AC-4B24-AA3A-429ED9A87244}" srcOrd="7" destOrd="0" presId="urn:microsoft.com/office/officeart/2005/8/layout/target3"/>
    <dgm:cxn modelId="{C5D457EF-4203-4E98-A25A-976F3E386461}" type="presParOf" srcId="{3FFCF424-F907-41EC-88D9-572C90621AAE}" destId="{F69A2A40-DC87-418C-BEA2-935D1DACCCE4}" srcOrd="8" destOrd="0" presId="urn:microsoft.com/office/officeart/2005/8/layout/target3"/>
    <dgm:cxn modelId="{4458C650-4623-43EE-A073-16B211ED45A0}" type="presParOf" srcId="{3FFCF424-F907-41EC-88D9-572C90621AAE}" destId="{7785A4BA-5FEC-49CC-86D7-B3ADB8D69778}" srcOrd="9" destOrd="0" presId="urn:microsoft.com/office/officeart/2005/8/layout/target3"/>
    <dgm:cxn modelId="{BE768151-19D2-4EC4-B7C2-9F7265C6B432}" type="presParOf" srcId="{3FFCF424-F907-41EC-88D9-572C90621AAE}" destId="{C0793A49-3684-4DD3-98FA-4A10238AAB71}" srcOrd="10" destOrd="0" presId="urn:microsoft.com/office/officeart/2005/8/layout/target3"/>
    <dgm:cxn modelId="{EB7025F6-D3A1-4598-94A7-08F196B80E69}" type="presParOf" srcId="{3FFCF424-F907-41EC-88D9-572C90621AAE}" destId="{98AA7047-D45C-4809-AAED-590F123BC4FC}"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28BDB26-D097-4F17-A78E-962DAD076765}" type="doc">
      <dgm:prSet loTypeId="urn:microsoft.com/office/officeart/2005/8/layout/hProcess10#2" loCatId="process" qsTypeId="urn:microsoft.com/office/officeart/2005/8/quickstyle/simple1" qsCatId="simple" csTypeId="urn:microsoft.com/office/officeart/2005/8/colors/accent0_3" csCatId="mainScheme" phldr="1"/>
      <dgm:spPr/>
      <dgm:t>
        <a:bodyPr/>
        <a:lstStyle/>
        <a:p>
          <a:endParaRPr lang="es-MX"/>
        </a:p>
      </dgm:t>
    </dgm:pt>
    <dgm:pt modelId="{EFCE134E-C701-4BCC-B626-90061AC2EF26}">
      <dgm:prSet/>
      <dgm:spPr/>
      <dgm:t>
        <a:bodyPr/>
        <a:lstStyle/>
        <a:p>
          <a:pPr rtl="0"/>
          <a:r>
            <a:rPr lang="es-MX" dirty="0" smtClean="0"/>
            <a:t>Son a los estudios realizados por los estudiosos del derecho llamados juristas realizados a un tema especifico del derecho; es decir, la opinión de uno o varios autores que realizan con el propósito de interpretar, comprender y aplicar correctamente el derecho.</a:t>
          </a:r>
          <a:endParaRPr lang="es-MX" dirty="0"/>
        </a:p>
      </dgm:t>
    </dgm:pt>
    <dgm:pt modelId="{03F24194-CC87-43F3-B6AC-90006D668D7E}" type="parTrans" cxnId="{B002D1E2-CA41-4F40-B541-8F6242D8DB0C}">
      <dgm:prSet/>
      <dgm:spPr/>
      <dgm:t>
        <a:bodyPr/>
        <a:lstStyle/>
        <a:p>
          <a:endParaRPr lang="es-MX"/>
        </a:p>
      </dgm:t>
    </dgm:pt>
    <dgm:pt modelId="{3201DBD5-E15D-47CC-B733-397E352F9461}" type="sibTrans" cxnId="{B002D1E2-CA41-4F40-B541-8F6242D8DB0C}">
      <dgm:prSet/>
      <dgm:spPr/>
      <dgm:t>
        <a:bodyPr/>
        <a:lstStyle/>
        <a:p>
          <a:endParaRPr lang="es-MX"/>
        </a:p>
      </dgm:t>
    </dgm:pt>
    <dgm:pt modelId="{EF9135C0-86F3-42BD-A0CC-4978247986E1}" type="pres">
      <dgm:prSet presAssocID="{128BDB26-D097-4F17-A78E-962DAD076765}" presName="Name0" presStyleCnt="0">
        <dgm:presLayoutVars>
          <dgm:dir/>
          <dgm:resizeHandles val="exact"/>
        </dgm:presLayoutVars>
      </dgm:prSet>
      <dgm:spPr/>
      <dgm:t>
        <a:bodyPr/>
        <a:lstStyle/>
        <a:p>
          <a:endParaRPr lang="es-MX"/>
        </a:p>
      </dgm:t>
    </dgm:pt>
    <dgm:pt modelId="{851DAC4D-4761-49C2-A11A-D594F2F18D28}" type="pres">
      <dgm:prSet presAssocID="{EFCE134E-C701-4BCC-B626-90061AC2EF26}" presName="composite" presStyleCnt="0"/>
      <dgm:spPr/>
    </dgm:pt>
    <dgm:pt modelId="{72C8CC94-098F-4805-8578-190DBC1496C0}" type="pres">
      <dgm:prSet presAssocID="{EFCE134E-C701-4BCC-B626-90061AC2EF26}" presName="imagSh" presStyleLbl="bgImgPlace1" presStyleIdx="0" presStyleCnt="1"/>
      <dgm:spPr/>
    </dgm:pt>
    <dgm:pt modelId="{C9C1CC2D-F323-407D-941E-C5B23B49948A}" type="pres">
      <dgm:prSet presAssocID="{EFCE134E-C701-4BCC-B626-90061AC2EF26}" presName="txNode" presStyleLbl="node1" presStyleIdx="0" presStyleCnt="1">
        <dgm:presLayoutVars>
          <dgm:bulletEnabled val="1"/>
        </dgm:presLayoutVars>
      </dgm:prSet>
      <dgm:spPr/>
      <dgm:t>
        <a:bodyPr/>
        <a:lstStyle/>
        <a:p>
          <a:endParaRPr lang="es-MX"/>
        </a:p>
      </dgm:t>
    </dgm:pt>
  </dgm:ptLst>
  <dgm:cxnLst>
    <dgm:cxn modelId="{B002D1E2-CA41-4F40-B541-8F6242D8DB0C}" srcId="{128BDB26-D097-4F17-A78E-962DAD076765}" destId="{EFCE134E-C701-4BCC-B626-90061AC2EF26}" srcOrd="0" destOrd="0" parTransId="{03F24194-CC87-43F3-B6AC-90006D668D7E}" sibTransId="{3201DBD5-E15D-47CC-B733-397E352F9461}"/>
    <dgm:cxn modelId="{9985B05C-1042-4C32-B866-84E70353A348}" type="presOf" srcId="{EFCE134E-C701-4BCC-B626-90061AC2EF26}" destId="{C9C1CC2D-F323-407D-941E-C5B23B49948A}" srcOrd="0" destOrd="0" presId="urn:microsoft.com/office/officeart/2005/8/layout/hProcess10#2"/>
    <dgm:cxn modelId="{038F953B-A810-42DF-A762-EFEA8584D87C}" type="presOf" srcId="{128BDB26-D097-4F17-A78E-962DAD076765}" destId="{EF9135C0-86F3-42BD-A0CC-4978247986E1}" srcOrd="0" destOrd="0" presId="urn:microsoft.com/office/officeart/2005/8/layout/hProcess10#2"/>
    <dgm:cxn modelId="{D3168AA3-6FAC-4882-BF16-30E9100D1ACA}" type="presParOf" srcId="{EF9135C0-86F3-42BD-A0CC-4978247986E1}" destId="{851DAC4D-4761-49C2-A11A-D594F2F18D28}" srcOrd="0" destOrd="0" presId="urn:microsoft.com/office/officeart/2005/8/layout/hProcess10#2"/>
    <dgm:cxn modelId="{64A33E7E-0DB1-4366-B04E-095C738C000C}" type="presParOf" srcId="{851DAC4D-4761-49C2-A11A-D594F2F18D28}" destId="{72C8CC94-098F-4805-8578-190DBC1496C0}" srcOrd="0" destOrd="0" presId="urn:microsoft.com/office/officeart/2005/8/layout/hProcess10#2"/>
    <dgm:cxn modelId="{9D48A700-142D-4E53-AADA-200A7D553693}" type="presParOf" srcId="{851DAC4D-4761-49C2-A11A-D594F2F18D28}" destId="{C9C1CC2D-F323-407D-941E-C5B23B49948A}" srcOrd="1" destOrd="0" presId="urn:microsoft.com/office/officeart/2005/8/layout/hProcess10#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DE7A507-F3ED-4374-B0DF-D75D46EAEF7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085E69A1-1E5D-4FB3-B84C-FBB9BC709E4F}">
      <dgm:prSet/>
      <dgm:spPr/>
      <dgm:t>
        <a:bodyPr/>
        <a:lstStyle/>
        <a:p>
          <a:pPr rtl="0"/>
          <a:r>
            <a:rPr lang="es-MX" dirty="0" smtClean="0"/>
            <a:t>Son todos aquellas frases o postulados que encierran una verdad jurídica y que sirve de base al legislador  para la creación de una nueva ley.</a:t>
          </a:r>
          <a:endParaRPr lang="es-MX" dirty="0"/>
        </a:p>
      </dgm:t>
    </dgm:pt>
    <dgm:pt modelId="{CAA41108-CFF9-4EDC-A172-5B1351CF07AA}" type="parTrans" cxnId="{AB732638-C357-4338-85AB-E46921CD3A4C}">
      <dgm:prSet/>
      <dgm:spPr/>
      <dgm:t>
        <a:bodyPr/>
        <a:lstStyle/>
        <a:p>
          <a:endParaRPr lang="es-MX"/>
        </a:p>
      </dgm:t>
    </dgm:pt>
    <dgm:pt modelId="{E104205D-6141-40E6-9769-C9FD61D0D932}" type="sibTrans" cxnId="{AB732638-C357-4338-85AB-E46921CD3A4C}">
      <dgm:prSet/>
      <dgm:spPr/>
      <dgm:t>
        <a:bodyPr/>
        <a:lstStyle/>
        <a:p>
          <a:endParaRPr lang="es-MX"/>
        </a:p>
      </dgm:t>
    </dgm:pt>
    <dgm:pt modelId="{79B54024-94F5-43B7-8CAB-B09CF0646864}" type="pres">
      <dgm:prSet presAssocID="{0DE7A507-F3ED-4374-B0DF-D75D46EAEF72}" presName="compositeShape" presStyleCnt="0">
        <dgm:presLayoutVars>
          <dgm:chMax val="7"/>
          <dgm:dir/>
          <dgm:resizeHandles val="exact"/>
        </dgm:presLayoutVars>
      </dgm:prSet>
      <dgm:spPr/>
      <dgm:t>
        <a:bodyPr/>
        <a:lstStyle/>
        <a:p>
          <a:endParaRPr lang="es-MX"/>
        </a:p>
      </dgm:t>
    </dgm:pt>
    <dgm:pt modelId="{E61F45C2-6CAA-43E9-BD87-3E1DD43AF490}" type="pres">
      <dgm:prSet presAssocID="{085E69A1-1E5D-4FB3-B84C-FBB9BC709E4F}" presName="circ1TxSh" presStyleLbl="vennNode1" presStyleIdx="0" presStyleCnt="1"/>
      <dgm:spPr/>
      <dgm:t>
        <a:bodyPr/>
        <a:lstStyle/>
        <a:p>
          <a:endParaRPr lang="es-MX"/>
        </a:p>
      </dgm:t>
    </dgm:pt>
  </dgm:ptLst>
  <dgm:cxnLst>
    <dgm:cxn modelId="{AB732638-C357-4338-85AB-E46921CD3A4C}" srcId="{0DE7A507-F3ED-4374-B0DF-D75D46EAEF72}" destId="{085E69A1-1E5D-4FB3-B84C-FBB9BC709E4F}" srcOrd="0" destOrd="0" parTransId="{CAA41108-CFF9-4EDC-A172-5B1351CF07AA}" sibTransId="{E104205D-6141-40E6-9769-C9FD61D0D932}"/>
    <dgm:cxn modelId="{ACF336BF-ED25-45A8-94D5-70152642FBE0}" type="presOf" srcId="{0DE7A507-F3ED-4374-B0DF-D75D46EAEF72}" destId="{79B54024-94F5-43B7-8CAB-B09CF0646864}" srcOrd="0" destOrd="0" presId="urn:microsoft.com/office/officeart/2005/8/layout/venn1"/>
    <dgm:cxn modelId="{AFAA96F7-4ABA-4BB9-BBA0-92666B41FFC5}" type="presOf" srcId="{085E69A1-1E5D-4FB3-B84C-FBB9BC709E4F}" destId="{E61F45C2-6CAA-43E9-BD87-3E1DD43AF490}" srcOrd="0" destOrd="0" presId="urn:microsoft.com/office/officeart/2005/8/layout/venn1"/>
    <dgm:cxn modelId="{CE38D200-1B68-4867-AF24-7E141ECFCA97}" type="presParOf" srcId="{79B54024-94F5-43B7-8CAB-B09CF0646864}" destId="{E61F45C2-6CAA-43E9-BD87-3E1DD43AF490}"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01719AE-3704-4E5D-8A51-9CF44418EB9A}" type="doc">
      <dgm:prSet loTypeId="urn:microsoft.com/office/officeart/2005/8/layout/vList2" loCatId="list" qsTypeId="urn:microsoft.com/office/officeart/2005/8/quickstyle/3d2" qsCatId="3D" csTypeId="urn:microsoft.com/office/officeart/2005/8/colors/accent1_2" csCatId="accent1"/>
      <dgm:spPr/>
      <dgm:t>
        <a:bodyPr/>
        <a:lstStyle/>
        <a:p>
          <a:endParaRPr lang="es-MX"/>
        </a:p>
      </dgm:t>
    </dgm:pt>
    <dgm:pt modelId="{3A3B6A6A-654A-473F-9D7A-EE9410088A7A}" type="pres">
      <dgm:prSet presAssocID="{A01719AE-3704-4E5D-8A51-9CF44418EB9A}" presName="linear" presStyleCnt="0">
        <dgm:presLayoutVars>
          <dgm:animLvl val="lvl"/>
          <dgm:resizeHandles val="exact"/>
        </dgm:presLayoutVars>
      </dgm:prSet>
      <dgm:spPr/>
      <dgm:t>
        <a:bodyPr/>
        <a:lstStyle/>
        <a:p>
          <a:endParaRPr lang="es-MX"/>
        </a:p>
      </dgm:t>
    </dgm:pt>
  </dgm:ptLst>
  <dgm:cxnLst>
    <dgm:cxn modelId="{5E043405-1D35-4A4D-B6A3-78829EFE70C9}" type="presOf" srcId="{A01719AE-3704-4E5D-8A51-9CF44418EB9A}" destId="{3A3B6A6A-654A-473F-9D7A-EE9410088A7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40CFDDC-C426-43CE-9A7E-A36298771C76}" type="doc">
      <dgm:prSet loTypeId="urn:microsoft.com/office/officeart/2005/8/layout/chevron2" loCatId="process" qsTypeId="urn:microsoft.com/office/officeart/2005/8/quickstyle/3d3" qsCatId="3D" csTypeId="urn:microsoft.com/office/officeart/2005/8/colors/accent1_2" csCatId="accent1" phldr="1"/>
      <dgm:spPr/>
      <dgm:t>
        <a:bodyPr/>
        <a:lstStyle/>
        <a:p>
          <a:endParaRPr lang="es-MX"/>
        </a:p>
      </dgm:t>
    </dgm:pt>
    <dgm:pt modelId="{E604397E-D679-4D05-A1F0-DE799D653F0E}">
      <dgm:prSet/>
      <dgm:spPr/>
      <dgm:t>
        <a:bodyPr/>
        <a:lstStyle/>
        <a:p>
          <a:pPr rtl="0"/>
          <a:r>
            <a:rPr lang="es-MX" dirty="0" smtClean="0"/>
            <a:t>Referencias</a:t>
          </a:r>
          <a:endParaRPr lang="es-MX" dirty="0"/>
        </a:p>
      </dgm:t>
    </dgm:pt>
    <dgm:pt modelId="{C861BD43-3BAD-4168-9DFD-22017702935D}" type="parTrans" cxnId="{78C9A57B-3C9A-4F1E-967F-00CCBF1ED48E}">
      <dgm:prSet/>
      <dgm:spPr/>
      <dgm:t>
        <a:bodyPr/>
        <a:lstStyle/>
        <a:p>
          <a:endParaRPr lang="es-MX"/>
        </a:p>
      </dgm:t>
    </dgm:pt>
    <dgm:pt modelId="{A6864F36-E1BC-49D3-A863-9AEC8E9FA1A0}" type="sibTrans" cxnId="{78C9A57B-3C9A-4F1E-967F-00CCBF1ED48E}">
      <dgm:prSet/>
      <dgm:spPr/>
      <dgm:t>
        <a:bodyPr/>
        <a:lstStyle/>
        <a:p>
          <a:endParaRPr lang="es-MX"/>
        </a:p>
      </dgm:t>
    </dgm:pt>
    <dgm:pt modelId="{FDEA0303-46DD-4F97-A0C0-FEE8BF3A6531}">
      <dgm:prSet custT="1"/>
      <dgm:spPr/>
      <dgm:t>
        <a:bodyPr/>
        <a:lstStyle/>
        <a:p>
          <a:pPr rtl="0"/>
          <a:r>
            <a:rPr lang="es-MX" sz="1800" dirty="0" err="1" smtClean="0"/>
            <a:t>Bobbio</a:t>
          </a:r>
          <a:r>
            <a:rPr lang="es-MX" sz="1800" dirty="0" smtClean="0"/>
            <a:t>, Norberto, Teoría general del derecho, traducción de Rozo Acuña, E., Temis, Madrid, 1997.</a:t>
          </a:r>
          <a:endParaRPr lang="es-MX" sz="1800" dirty="0"/>
        </a:p>
      </dgm:t>
    </dgm:pt>
    <dgm:pt modelId="{504AE428-4D0F-42E9-9439-E68B45F1F402}" type="parTrans" cxnId="{6D2B3EF3-DE90-4766-9FB3-6AA841472A5D}">
      <dgm:prSet/>
      <dgm:spPr/>
      <dgm:t>
        <a:bodyPr/>
        <a:lstStyle/>
        <a:p>
          <a:endParaRPr lang="es-MX"/>
        </a:p>
      </dgm:t>
    </dgm:pt>
    <dgm:pt modelId="{A2CFEA1E-896B-439F-9B6F-7FB7FADBC526}" type="sibTrans" cxnId="{6D2B3EF3-DE90-4766-9FB3-6AA841472A5D}">
      <dgm:prSet/>
      <dgm:spPr/>
      <dgm:t>
        <a:bodyPr/>
        <a:lstStyle/>
        <a:p>
          <a:endParaRPr lang="es-MX"/>
        </a:p>
      </dgm:t>
    </dgm:pt>
    <dgm:pt modelId="{D39328C0-EEC2-48D9-ADC5-569C82708606}">
      <dgm:prSet custT="1"/>
      <dgm:spPr/>
      <dgm:t>
        <a:bodyPr/>
        <a:lstStyle/>
        <a:p>
          <a:pPr rtl="0"/>
          <a:r>
            <a:rPr lang="es-MX" sz="1800" dirty="0" smtClean="0"/>
            <a:t>Introducción al estudio del derecho. Eduardo </a:t>
          </a:r>
          <a:r>
            <a:rPr lang="es-MX" sz="1800" dirty="0" err="1" smtClean="0"/>
            <a:t>Garcia</a:t>
          </a:r>
          <a:r>
            <a:rPr lang="es-MX" sz="1800" dirty="0" smtClean="0"/>
            <a:t> </a:t>
          </a:r>
          <a:r>
            <a:rPr lang="es-MX" sz="1800" dirty="0" err="1" smtClean="0"/>
            <a:t>Maynez</a:t>
          </a:r>
          <a:r>
            <a:rPr lang="es-MX" sz="1800" dirty="0" smtClean="0"/>
            <a:t>. Ed. Porrúa 61a. Edición</a:t>
          </a:r>
          <a:endParaRPr lang="es-MX" sz="1800" dirty="0"/>
        </a:p>
      </dgm:t>
    </dgm:pt>
    <dgm:pt modelId="{E787CAAF-CEB3-4261-9917-C5D5ADA887C9}" type="sibTrans" cxnId="{98710364-67E2-41AE-B63A-E1B4F465D7A7}">
      <dgm:prSet/>
      <dgm:spPr/>
      <dgm:t>
        <a:bodyPr/>
        <a:lstStyle/>
        <a:p>
          <a:endParaRPr lang="es-MX"/>
        </a:p>
      </dgm:t>
    </dgm:pt>
    <dgm:pt modelId="{5F60FD79-DD4C-4462-A3F9-1FA4246FE2FC}" type="parTrans" cxnId="{98710364-67E2-41AE-B63A-E1B4F465D7A7}">
      <dgm:prSet/>
      <dgm:spPr/>
      <dgm:t>
        <a:bodyPr/>
        <a:lstStyle/>
        <a:p>
          <a:endParaRPr lang="es-MX"/>
        </a:p>
      </dgm:t>
    </dgm:pt>
    <dgm:pt modelId="{0DDFCCBD-DF21-4E0A-B6CD-8E28EDD8621A}">
      <dgm:prSet custT="1"/>
      <dgm:spPr/>
      <dgm:t>
        <a:bodyPr/>
        <a:lstStyle/>
        <a:p>
          <a:pPr rtl="0"/>
          <a:r>
            <a:rPr lang="es-MX" sz="1800" dirty="0" smtClean="0"/>
            <a:t>Pérez </a:t>
          </a:r>
          <a:r>
            <a:rPr lang="es-MX" sz="1800" dirty="0" err="1" smtClean="0"/>
            <a:t>Luño</a:t>
          </a:r>
          <a:r>
            <a:rPr lang="es-MX" sz="1800" dirty="0" smtClean="0"/>
            <a:t>, A. Enrique. Teoría del Derecho: una concepción de la experiencia jurídica. Madrid. </a:t>
          </a:r>
          <a:r>
            <a:rPr lang="es-MX" sz="1800" dirty="0" err="1" smtClean="0"/>
            <a:t>Tecnos</a:t>
          </a:r>
          <a:r>
            <a:rPr lang="es-MX" sz="1800" dirty="0" smtClean="0"/>
            <a:t>. 2009. Capítulo XVI. ISBN: 978-84-309-49.</a:t>
          </a:r>
          <a:endParaRPr lang="es-MX" sz="1800" dirty="0"/>
        </a:p>
      </dgm:t>
    </dgm:pt>
    <dgm:pt modelId="{827B3CD5-03CB-4586-98E1-31251A765D15}" type="sibTrans" cxnId="{4C352F8A-2F0D-4E16-BA57-AB4D597A13E6}">
      <dgm:prSet/>
      <dgm:spPr/>
      <dgm:t>
        <a:bodyPr/>
        <a:lstStyle/>
        <a:p>
          <a:endParaRPr lang="es-MX"/>
        </a:p>
      </dgm:t>
    </dgm:pt>
    <dgm:pt modelId="{0F0C00BF-D592-45EB-8F61-EAC9594C0F94}" type="parTrans" cxnId="{4C352F8A-2F0D-4E16-BA57-AB4D597A13E6}">
      <dgm:prSet/>
      <dgm:spPr/>
      <dgm:t>
        <a:bodyPr/>
        <a:lstStyle/>
        <a:p>
          <a:endParaRPr lang="es-MX"/>
        </a:p>
      </dgm:t>
    </dgm:pt>
    <dgm:pt modelId="{DB6A62EB-CE12-4169-B375-65951FD197F1}">
      <dgm:prSet custT="1"/>
      <dgm:spPr/>
      <dgm:t>
        <a:bodyPr/>
        <a:lstStyle/>
        <a:p>
          <a:pPr rtl="0"/>
          <a:r>
            <a:rPr lang="es-MX" sz="1800" dirty="0" smtClean="0"/>
            <a:t>Díaz Castillo, Roberto. "Manual de Fundamentos de Derecho". </a:t>
          </a:r>
          <a:r>
            <a:rPr lang="es-MX" sz="1800" dirty="0" err="1" smtClean="0"/>
            <a:t>Serviprensa</a:t>
          </a:r>
          <a:r>
            <a:rPr lang="es-MX" sz="1800" dirty="0" smtClean="0"/>
            <a:t> Centroamericana. 1975, </a:t>
          </a:r>
          <a:r>
            <a:rPr lang="es-MX" sz="1800" dirty="0" err="1" smtClean="0"/>
            <a:t>pá</a:t>
          </a:r>
          <a:r>
            <a:rPr lang="es-MX" sz="1800" dirty="0" smtClean="0"/>
            <a:t>. 76.</a:t>
          </a:r>
          <a:endParaRPr lang="es-MX" sz="1800" dirty="0"/>
        </a:p>
      </dgm:t>
    </dgm:pt>
    <dgm:pt modelId="{9481964A-B96E-463A-864F-3E20D7377DDE}" type="sibTrans" cxnId="{55330885-2C8B-4CDC-AEB3-968FAF8FCED4}">
      <dgm:prSet/>
      <dgm:spPr/>
      <dgm:t>
        <a:bodyPr/>
        <a:lstStyle/>
        <a:p>
          <a:endParaRPr lang="es-MX"/>
        </a:p>
      </dgm:t>
    </dgm:pt>
    <dgm:pt modelId="{E3D2036D-4608-463C-B8AF-79E77715C18A}" type="parTrans" cxnId="{55330885-2C8B-4CDC-AEB3-968FAF8FCED4}">
      <dgm:prSet/>
      <dgm:spPr/>
      <dgm:t>
        <a:bodyPr/>
        <a:lstStyle/>
        <a:p>
          <a:endParaRPr lang="es-MX"/>
        </a:p>
      </dgm:t>
    </dgm:pt>
    <dgm:pt modelId="{81C9D72F-E5FA-43D6-A167-985F89E7116E}">
      <dgm:prSet custT="1"/>
      <dgm:spPr/>
      <dgm:t>
        <a:bodyPr/>
        <a:lstStyle/>
        <a:p>
          <a:pPr rtl="0"/>
          <a:r>
            <a:rPr lang="es-MX" sz="1800" dirty="0" smtClean="0"/>
            <a:t>Otto, Ignacio de, "Sistema de fuentes“  por Javier </a:t>
          </a:r>
          <a:r>
            <a:rPr lang="es-MX" sz="1800" dirty="0" err="1" smtClean="0"/>
            <a:t>Jimenez</a:t>
          </a:r>
          <a:r>
            <a:rPr lang="es-MX" sz="1800" dirty="0" smtClean="0"/>
            <a:t>, disponible en: file:///C:/Users/Usuario/Downloads/Dialnet-DerechoConstitucionalSistemaDeFuentesDeIgnacioDeOt-2011884.pdf</a:t>
          </a:r>
          <a:endParaRPr lang="es-MX" sz="1800" dirty="0"/>
        </a:p>
      </dgm:t>
    </dgm:pt>
    <dgm:pt modelId="{B7A166B6-9773-427E-ACC3-5D10D64D81A5}" type="sibTrans" cxnId="{859951DB-3C5B-448E-88EC-D78497147A48}">
      <dgm:prSet/>
      <dgm:spPr/>
      <dgm:t>
        <a:bodyPr/>
        <a:lstStyle/>
        <a:p>
          <a:endParaRPr lang="es-MX"/>
        </a:p>
      </dgm:t>
    </dgm:pt>
    <dgm:pt modelId="{9DBF3A3C-B9A3-460A-BE4F-BD54F9EAF193}" type="parTrans" cxnId="{859951DB-3C5B-448E-88EC-D78497147A48}">
      <dgm:prSet/>
      <dgm:spPr/>
      <dgm:t>
        <a:bodyPr/>
        <a:lstStyle/>
        <a:p>
          <a:endParaRPr lang="es-MX"/>
        </a:p>
      </dgm:t>
    </dgm:pt>
    <dgm:pt modelId="{208923CF-B3B7-4008-A8E9-BCD232A8A280}">
      <dgm:prSet custT="1"/>
      <dgm:spPr/>
      <dgm:t>
        <a:bodyPr/>
        <a:lstStyle/>
        <a:p>
          <a:pPr rtl="0"/>
          <a:r>
            <a:rPr lang="es-MX" sz="1800" dirty="0" smtClean="0"/>
            <a:t>Fuentes del derecho, documento en PDF disponible en: </a:t>
          </a:r>
          <a:r>
            <a:rPr lang="es-MX" sz="1800" b="0" i="0" dirty="0" smtClean="0"/>
            <a:t>https://archivos.juridicas.unam.mx/www/bjv/libros/8/3796/7.pdf</a:t>
          </a:r>
          <a:endParaRPr lang="es-MX" sz="1800" dirty="0"/>
        </a:p>
      </dgm:t>
    </dgm:pt>
    <dgm:pt modelId="{0F483CD0-5A88-45FA-96FC-1D08A531E101}" type="parTrans" cxnId="{29F2E7F0-C4E9-4712-97C8-2EF96BC0DA9A}">
      <dgm:prSet/>
      <dgm:spPr/>
      <dgm:t>
        <a:bodyPr/>
        <a:lstStyle/>
        <a:p>
          <a:endParaRPr lang="es-MX"/>
        </a:p>
      </dgm:t>
    </dgm:pt>
    <dgm:pt modelId="{565EF8F3-A245-4957-BF9D-9538977D4BD6}" type="sibTrans" cxnId="{29F2E7F0-C4E9-4712-97C8-2EF96BC0DA9A}">
      <dgm:prSet/>
      <dgm:spPr/>
      <dgm:t>
        <a:bodyPr/>
        <a:lstStyle/>
        <a:p>
          <a:endParaRPr lang="es-MX"/>
        </a:p>
      </dgm:t>
    </dgm:pt>
    <dgm:pt modelId="{9C251653-3C7D-4690-AE44-C414A41D81E2}" type="pres">
      <dgm:prSet presAssocID="{740CFDDC-C426-43CE-9A7E-A36298771C76}" presName="linearFlow" presStyleCnt="0">
        <dgm:presLayoutVars>
          <dgm:dir/>
          <dgm:animLvl val="lvl"/>
          <dgm:resizeHandles val="exact"/>
        </dgm:presLayoutVars>
      </dgm:prSet>
      <dgm:spPr/>
      <dgm:t>
        <a:bodyPr/>
        <a:lstStyle/>
        <a:p>
          <a:endParaRPr lang="es-ES"/>
        </a:p>
      </dgm:t>
    </dgm:pt>
    <dgm:pt modelId="{160671ED-ED37-4130-96A1-CA1DA15CC836}" type="pres">
      <dgm:prSet presAssocID="{E604397E-D679-4D05-A1F0-DE799D653F0E}" presName="composite" presStyleCnt="0"/>
      <dgm:spPr/>
    </dgm:pt>
    <dgm:pt modelId="{A31C7024-626A-4A7A-BC0B-06DE9D994CD7}" type="pres">
      <dgm:prSet presAssocID="{E604397E-D679-4D05-A1F0-DE799D653F0E}" presName="parentText" presStyleLbl="alignNode1" presStyleIdx="0" presStyleCnt="1" custScaleX="54324" custScaleY="159907" custLinFactNeighborX="-18296" custLinFactNeighborY="-2083">
        <dgm:presLayoutVars>
          <dgm:chMax val="1"/>
          <dgm:bulletEnabled val="1"/>
        </dgm:presLayoutVars>
      </dgm:prSet>
      <dgm:spPr/>
      <dgm:t>
        <a:bodyPr/>
        <a:lstStyle/>
        <a:p>
          <a:endParaRPr lang="es-ES"/>
        </a:p>
      </dgm:t>
    </dgm:pt>
    <dgm:pt modelId="{DC59D16D-3BBC-425F-81DB-389F788C0420}" type="pres">
      <dgm:prSet presAssocID="{E604397E-D679-4D05-A1F0-DE799D653F0E}" presName="descendantText" presStyleLbl="alignAcc1" presStyleIdx="0" presStyleCnt="1" custScaleY="206352">
        <dgm:presLayoutVars>
          <dgm:bulletEnabled val="1"/>
        </dgm:presLayoutVars>
      </dgm:prSet>
      <dgm:spPr/>
      <dgm:t>
        <a:bodyPr/>
        <a:lstStyle/>
        <a:p>
          <a:endParaRPr lang="es-MX"/>
        </a:p>
      </dgm:t>
    </dgm:pt>
  </dgm:ptLst>
  <dgm:cxnLst>
    <dgm:cxn modelId="{919DA7DD-F76B-4E8A-8D3F-2BFEC0E64235}" type="presOf" srcId="{81C9D72F-E5FA-43D6-A167-985F89E7116E}" destId="{DC59D16D-3BBC-425F-81DB-389F788C0420}" srcOrd="0" destOrd="2" presId="urn:microsoft.com/office/officeart/2005/8/layout/chevron2"/>
    <dgm:cxn modelId="{BC652437-19D9-495C-A2FE-9EE9B2E1D2C1}" type="presOf" srcId="{0DDFCCBD-DF21-4E0A-B6CD-8E28EDD8621A}" destId="{DC59D16D-3BBC-425F-81DB-389F788C0420}" srcOrd="0" destOrd="4" presId="urn:microsoft.com/office/officeart/2005/8/layout/chevron2"/>
    <dgm:cxn modelId="{98DCEBA5-2DE9-41A7-93BE-8148795EF4F4}" type="presOf" srcId="{FDEA0303-46DD-4F97-A0C0-FEE8BF3A6531}" destId="{DC59D16D-3BBC-425F-81DB-389F788C0420}" srcOrd="0" destOrd="0" presId="urn:microsoft.com/office/officeart/2005/8/layout/chevron2"/>
    <dgm:cxn modelId="{D1E3C6B7-A639-4828-97B7-5029E03CEEA9}" type="presOf" srcId="{D39328C0-EEC2-48D9-ADC5-569C82708606}" destId="{DC59D16D-3BBC-425F-81DB-389F788C0420}" srcOrd="0" destOrd="5" presId="urn:microsoft.com/office/officeart/2005/8/layout/chevron2"/>
    <dgm:cxn modelId="{DDD4584F-A007-4E27-A78E-DC5C35955666}" type="presOf" srcId="{740CFDDC-C426-43CE-9A7E-A36298771C76}" destId="{9C251653-3C7D-4690-AE44-C414A41D81E2}" srcOrd="0" destOrd="0" presId="urn:microsoft.com/office/officeart/2005/8/layout/chevron2"/>
    <dgm:cxn modelId="{98710364-67E2-41AE-B63A-E1B4F465D7A7}" srcId="{E604397E-D679-4D05-A1F0-DE799D653F0E}" destId="{D39328C0-EEC2-48D9-ADC5-569C82708606}" srcOrd="5" destOrd="0" parTransId="{5F60FD79-DD4C-4462-A3F9-1FA4246FE2FC}" sibTransId="{E787CAAF-CEB3-4261-9917-C5D5ADA887C9}"/>
    <dgm:cxn modelId="{6D2B3EF3-DE90-4766-9FB3-6AA841472A5D}" srcId="{E604397E-D679-4D05-A1F0-DE799D653F0E}" destId="{FDEA0303-46DD-4F97-A0C0-FEE8BF3A6531}" srcOrd="0" destOrd="0" parTransId="{504AE428-4D0F-42E9-9439-E68B45F1F402}" sibTransId="{A2CFEA1E-896B-439F-9B6F-7FB7FADBC526}"/>
    <dgm:cxn modelId="{CC24B81F-6BAF-4208-A6D0-DB3D8C6DB5B6}" type="presOf" srcId="{208923CF-B3B7-4008-A8E9-BCD232A8A280}" destId="{DC59D16D-3BBC-425F-81DB-389F788C0420}" srcOrd="0" destOrd="1" presId="urn:microsoft.com/office/officeart/2005/8/layout/chevron2"/>
    <dgm:cxn modelId="{78C9A57B-3C9A-4F1E-967F-00CCBF1ED48E}" srcId="{740CFDDC-C426-43CE-9A7E-A36298771C76}" destId="{E604397E-D679-4D05-A1F0-DE799D653F0E}" srcOrd="0" destOrd="0" parTransId="{C861BD43-3BAD-4168-9DFD-22017702935D}" sibTransId="{A6864F36-E1BC-49D3-A863-9AEC8E9FA1A0}"/>
    <dgm:cxn modelId="{55330885-2C8B-4CDC-AEB3-968FAF8FCED4}" srcId="{E604397E-D679-4D05-A1F0-DE799D653F0E}" destId="{DB6A62EB-CE12-4169-B375-65951FD197F1}" srcOrd="3" destOrd="0" parTransId="{E3D2036D-4608-463C-B8AF-79E77715C18A}" sibTransId="{9481964A-B96E-463A-864F-3E20D7377DDE}"/>
    <dgm:cxn modelId="{29F2E7F0-C4E9-4712-97C8-2EF96BC0DA9A}" srcId="{E604397E-D679-4D05-A1F0-DE799D653F0E}" destId="{208923CF-B3B7-4008-A8E9-BCD232A8A280}" srcOrd="1" destOrd="0" parTransId="{0F483CD0-5A88-45FA-96FC-1D08A531E101}" sibTransId="{565EF8F3-A245-4957-BF9D-9538977D4BD6}"/>
    <dgm:cxn modelId="{859951DB-3C5B-448E-88EC-D78497147A48}" srcId="{E604397E-D679-4D05-A1F0-DE799D653F0E}" destId="{81C9D72F-E5FA-43D6-A167-985F89E7116E}" srcOrd="2" destOrd="0" parTransId="{9DBF3A3C-B9A3-460A-BE4F-BD54F9EAF193}" sibTransId="{B7A166B6-9773-427E-ACC3-5D10D64D81A5}"/>
    <dgm:cxn modelId="{4C352F8A-2F0D-4E16-BA57-AB4D597A13E6}" srcId="{E604397E-D679-4D05-A1F0-DE799D653F0E}" destId="{0DDFCCBD-DF21-4E0A-B6CD-8E28EDD8621A}" srcOrd="4" destOrd="0" parTransId="{0F0C00BF-D592-45EB-8F61-EAC9594C0F94}" sibTransId="{827B3CD5-03CB-4586-98E1-31251A765D15}"/>
    <dgm:cxn modelId="{07E8F023-5085-4F3E-9063-D28722AAF8DA}" type="presOf" srcId="{E604397E-D679-4D05-A1F0-DE799D653F0E}" destId="{A31C7024-626A-4A7A-BC0B-06DE9D994CD7}" srcOrd="0" destOrd="0" presId="urn:microsoft.com/office/officeart/2005/8/layout/chevron2"/>
    <dgm:cxn modelId="{A4D40326-F206-44A0-8B7D-E4738108DE04}" type="presOf" srcId="{DB6A62EB-CE12-4169-B375-65951FD197F1}" destId="{DC59D16D-3BBC-425F-81DB-389F788C0420}" srcOrd="0" destOrd="3" presId="urn:microsoft.com/office/officeart/2005/8/layout/chevron2"/>
    <dgm:cxn modelId="{D6C62584-B52E-4B00-8D0F-D79AEEF3B054}" type="presParOf" srcId="{9C251653-3C7D-4690-AE44-C414A41D81E2}" destId="{160671ED-ED37-4130-96A1-CA1DA15CC836}" srcOrd="0" destOrd="0" presId="urn:microsoft.com/office/officeart/2005/8/layout/chevron2"/>
    <dgm:cxn modelId="{BD19C84F-83F1-4344-BDA3-33976464FFC5}" type="presParOf" srcId="{160671ED-ED37-4130-96A1-CA1DA15CC836}" destId="{A31C7024-626A-4A7A-BC0B-06DE9D994CD7}" srcOrd="0" destOrd="0" presId="urn:microsoft.com/office/officeart/2005/8/layout/chevron2"/>
    <dgm:cxn modelId="{F39AF3DD-B5F8-4ED9-B1A9-96C3B701B472}" type="presParOf" srcId="{160671ED-ED37-4130-96A1-CA1DA15CC836}" destId="{DC59D16D-3BBC-425F-81DB-389F788C0420}"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859260-5DB0-4826-A9DE-6880D4CD2408}" type="doc">
      <dgm:prSet loTypeId="urn:microsoft.com/office/officeart/2005/8/layout/hProcess9" loCatId="process" qsTypeId="urn:microsoft.com/office/officeart/2005/8/quickstyle/simple1" qsCatId="simple" csTypeId="urn:microsoft.com/office/officeart/2005/8/colors/colorful3" csCatId="colorful" phldr="1"/>
      <dgm:spPr/>
      <dgm:t>
        <a:bodyPr/>
        <a:lstStyle/>
        <a:p>
          <a:endParaRPr lang="es-MX"/>
        </a:p>
      </dgm:t>
    </dgm:pt>
    <dgm:pt modelId="{93CF12B0-6700-404D-A988-5781A0BEC5DC}">
      <dgm:prSet/>
      <dgm:spPr/>
      <dgm:t>
        <a:bodyPr/>
        <a:lstStyle/>
        <a:p>
          <a:pPr rtl="0"/>
          <a:r>
            <a:rPr lang="es-ES" dirty="0" smtClean="0"/>
            <a:t>EL ESTUDIANTE CONOCERÁ  LAS FUENTES DEL DERECHO, CON LA FINALIDAD DE QUE IDENTIFIQUE CÓMO Y DE DONDE SURGEN LAS NORMAS JURÍDICAS QUE REGULAN LA CONVIVENCIA DE LOS INDIVIDUOS EN SOCIEDAD.</a:t>
          </a:r>
          <a:endParaRPr lang="es-ES" dirty="0"/>
        </a:p>
      </dgm:t>
    </dgm:pt>
    <dgm:pt modelId="{45AA51C9-37CB-4720-BCB2-CA988B95B0A5}" type="parTrans" cxnId="{AD4EE698-2955-4B53-A4C7-66F4FF3219E8}">
      <dgm:prSet/>
      <dgm:spPr/>
      <dgm:t>
        <a:bodyPr/>
        <a:lstStyle/>
        <a:p>
          <a:endParaRPr lang="es-MX"/>
        </a:p>
      </dgm:t>
    </dgm:pt>
    <dgm:pt modelId="{C18523EE-2647-4FA4-8A2B-DF704EEC92C0}" type="sibTrans" cxnId="{AD4EE698-2955-4B53-A4C7-66F4FF3219E8}">
      <dgm:prSet/>
      <dgm:spPr/>
      <dgm:t>
        <a:bodyPr/>
        <a:lstStyle/>
        <a:p>
          <a:endParaRPr lang="es-MX"/>
        </a:p>
      </dgm:t>
    </dgm:pt>
    <dgm:pt modelId="{CB524083-4664-4254-8759-3BCAAD66E866}" type="pres">
      <dgm:prSet presAssocID="{A1859260-5DB0-4826-A9DE-6880D4CD2408}" presName="CompostProcess" presStyleCnt="0">
        <dgm:presLayoutVars>
          <dgm:dir/>
          <dgm:resizeHandles val="exact"/>
        </dgm:presLayoutVars>
      </dgm:prSet>
      <dgm:spPr/>
      <dgm:t>
        <a:bodyPr/>
        <a:lstStyle/>
        <a:p>
          <a:endParaRPr lang="es-MX"/>
        </a:p>
      </dgm:t>
    </dgm:pt>
    <dgm:pt modelId="{4F76B654-9FC1-40B7-90A5-29391E1FCAA6}" type="pres">
      <dgm:prSet presAssocID="{A1859260-5DB0-4826-A9DE-6880D4CD2408}" presName="arrow" presStyleLbl="bgShp" presStyleIdx="0" presStyleCnt="1"/>
      <dgm:spPr/>
      <dgm:t>
        <a:bodyPr/>
        <a:lstStyle/>
        <a:p>
          <a:endParaRPr lang="es-MX"/>
        </a:p>
      </dgm:t>
    </dgm:pt>
    <dgm:pt modelId="{5791789C-ED18-49BF-AC7B-4F1C65F8B2A5}" type="pres">
      <dgm:prSet presAssocID="{A1859260-5DB0-4826-A9DE-6880D4CD2408}" presName="linearProcess" presStyleCnt="0"/>
      <dgm:spPr/>
      <dgm:t>
        <a:bodyPr/>
        <a:lstStyle/>
        <a:p>
          <a:endParaRPr lang="es-MX"/>
        </a:p>
      </dgm:t>
    </dgm:pt>
    <dgm:pt modelId="{B5846D99-87BC-4912-8A78-F0DE2B468709}" type="pres">
      <dgm:prSet presAssocID="{93CF12B0-6700-404D-A988-5781A0BEC5DC}" presName="textNode" presStyleLbl="node1" presStyleIdx="0" presStyleCnt="1">
        <dgm:presLayoutVars>
          <dgm:bulletEnabled val="1"/>
        </dgm:presLayoutVars>
      </dgm:prSet>
      <dgm:spPr/>
      <dgm:t>
        <a:bodyPr/>
        <a:lstStyle/>
        <a:p>
          <a:endParaRPr lang="es-MX"/>
        </a:p>
      </dgm:t>
    </dgm:pt>
  </dgm:ptLst>
  <dgm:cxnLst>
    <dgm:cxn modelId="{AD4EE698-2955-4B53-A4C7-66F4FF3219E8}" srcId="{A1859260-5DB0-4826-A9DE-6880D4CD2408}" destId="{93CF12B0-6700-404D-A988-5781A0BEC5DC}" srcOrd="0" destOrd="0" parTransId="{45AA51C9-37CB-4720-BCB2-CA988B95B0A5}" sibTransId="{C18523EE-2647-4FA4-8A2B-DF704EEC92C0}"/>
    <dgm:cxn modelId="{83A03581-BA71-476F-B8DA-CC591565048F}" type="presOf" srcId="{A1859260-5DB0-4826-A9DE-6880D4CD2408}" destId="{CB524083-4664-4254-8759-3BCAAD66E866}" srcOrd="0" destOrd="0" presId="urn:microsoft.com/office/officeart/2005/8/layout/hProcess9"/>
    <dgm:cxn modelId="{FBFB473C-CDDE-4DF2-B135-23B3C0D8C141}" type="presOf" srcId="{93CF12B0-6700-404D-A988-5781A0BEC5DC}" destId="{B5846D99-87BC-4912-8A78-F0DE2B468709}" srcOrd="0" destOrd="0" presId="urn:microsoft.com/office/officeart/2005/8/layout/hProcess9"/>
    <dgm:cxn modelId="{F19B678B-FB34-490E-B4C9-2101FD81FEAA}" type="presParOf" srcId="{CB524083-4664-4254-8759-3BCAAD66E866}" destId="{4F76B654-9FC1-40B7-90A5-29391E1FCAA6}" srcOrd="0" destOrd="0" presId="urn:microsoft.com/office/officeart/2005/8/layout/hProcess9"/>
    <dgm:cxn modelId="{A69C8FC0-CE22-47AE-A38E-8807E8AC4456}" type="presParOf" srcId="{CB524083-4664-4254-8759-3BCAAD66E866}" destId="{5791789C-ED18-49BF-AC7B-4F1C65F8B2A5}" srcOrd="1" destOrd="0" presId="urn:microsoft.com/office/officeart/2005/8/layout/hProcess9"/>
    <dgm:cxn modelId="{FF1F29EE-232E-4D71-9742-983E6EA235F4}" type="presParOf" srcId="{5791789C-ED18-49BF-AC7B-4F1C65F8B2A5}" destId="{B5846D99-87BC-4912-8A78-F0DE2B46870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72DEB0-9283-4FFA-BA0C-4AEFBE71B76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19C22C03-AD0A-44A8-97B9-A2F4763156F6}">
      <dgm:prSet/>
      <dgm:spPr/>
      <dgm:t>
        <a:bodyPr/>
        <a:lstStyle/>
        <a:p>
          <a:pPr rtl="0"/>
          <a:r>
            <a:rPr lang="es-ES" dirty="0" smtClean="0"/>
            <a:t>Fundamentos de derecho es una unidad de aprendizaje obligatoria del programa educativo  de la Licenciatura en Administración, para la presentación de este material no es necesario que el alumno cuente con prerrequisitos toda vez que no tiene ninguna asignatura antecedente, </a:t>
          </a:r>
          <a:r>
            <a:rPr lang="es-MX" dirty="0" smtClean="0"/>
            <a:t>se integra en el núcleo de formación básico, bajo un total de 10 créditos</a:t>
          </a:r>
          <a:endParaRPr lang="es-MX" dirty="0"/>
        </a:p>
      </dgm:t>
    </dgm:pt>
    <dgm:pt modelId="{ADE7AFD9-F605-45CB-A4B1-89570BE57F64}" type="parTrans" cxnId="{B13C8476-9408-4821-8550-9CB0AC0C3328}">
      <dgm:prSet/>
      <dgm:spPr/>
      <dgm:t>
        <a:bodyPr/>
        <a:lstStyle/>
        <a:p>
          <a:endParaRPr lang="es-MX"/>
        </a:p>
      </dgm:t>
    </dgm:pt>
    <dgm:pt modelId="{AF395150-3B24-44DD-B74C-67090DADA5C0}" type="sibTrans" cxnId="{B13C8476-9408-4821-8550-9CB0AC0C3328}">
      <dgm:prSet/>
      <dgm:spPr/>
      <dgm:t>
        <a:bodyPr/>
        <a:lstStyle/>
        <a:p>
          <a:endParaRPr lang="es-MX"/>
        </a:p>
      </dgm:t>
    </dgm:pt>
    <dgm:pt modelId="{40FEDA7D-FA41-4711-B9D9-D6CFB95953C4}">
      <dgm:prSet/>
      <dgm:spPr/>
      <dgm:t>
        <a:bodyPr/>
        <a:lstStyle/>
        <a:p>
          <a:pPr rtl="0"/>
          <a:r>
            <a:rPr lang="es-ES" dirty="0" smtClean="0"/>
            <a:t>De la misma forma, el presente material de visión </a:t>
          </a:r>
          <a:r>
            <a:rPr lang="es-ES" dirty="0" err="1" smtClean="0"/>
            <a:t>proyectable</a:t>
          </a:r>
          <a:r>
            <a:rPr lang="es-ES" dirty="0" smtClean="0"/>
            <a:t> deberá ser  utilizado durante las primeras clases del periodo, ya que es uno de los temas que el alumno debe dominar para la adquisición  de conocimientos posteriores. </a:t>
          </a:r>
          <a:endParaRPr lang="es-MX" dirty="0"/>
        </a:p>
      </dgm:t>
    </dgm:pt>
    <dgm:pt modelId="{3A0F6395-4C0F-4180-BD53-A01B12579016}" type="parTrans" cxnId="{1B6A27DD-C089-4FC7-9CDE-B1D09303EF88}">
      <dgm:prSet/>
      <dgm:spPr/>
      <dgm:t>
        <a:bodyPr/>
        <a:lstStyle/>
        <a:p>
          <a:endParaRPr lang="es-MX"/>
        </a:p>
      </dgm:t>
    </dgm:pt>
    <dgm:pt modelId="{85D85E19-BF9D-408D-B181-EAF59618AB29}" type="sibTrans" cxnId="{1B6A27DD-C089-4FC7-9CDE-B1D09303EF88}">
      <dgm:prSet/>
      <dgm:spPr/>
      <dgm:t>
        <a:bodyPr/>
        <a:lstStyle/>
        <a:p>
          <a:endParaRPr lang="es-MX"/>
        </a:p>
      </dgm:t>
    </dgm:pt>
    <dgm:pt modelId="{DAC2CC65-9505-496E-BBE6-86398D5D2CB1}" type="pres">
      <dgm:prSet presAssocID="{2E72DEB0-9283-4FFA-BA0C-4AEFBE71B764}" presName="linear" presStyleCnt="0">
        <dgm:presLayoutVars>
          <dgm:animLvl val="lvl"/>
          <dgm:resizeHandles val="exact"/>
        </dgm:presLayoutVars>
      </dgm:prSet>
      <dgm:spPr/>
      <dgm:t>
        <a:bodyPr/>
        <a:lstStyle/>
        <a:p>
          <a:endParaRPr lang="es-MX"/>
        </a:p>
      </dgm:t>
    </dgm:pt>
    <dgm:pt modelId="{C216EFF1-83CD-4E2E-8478-0CD485A9776A}" type="pres">
      <dgm:prSet presAssocID="{19C22C03-AD0A-44A8-97B9-A2F4763156F6}" presName="parentText" presStyleLbl="node1" presStyleIdx="0" presStyleCnt="2">
        <dgm:presLayoutVars>
          <dgm:chMax val="0"/>
          <dgm:bulletEnabled val="1"/>
        </dgm:presLayoutVars>
      </dgm:prSet>
      <dgm:spPr/>
      <dgm:t>
        <a:bodyPr/>
        <a:lstStyle/>
        <a:p>
          <a:endParaRPr lang="es-MX"/>
        </a:p>
      </dgm:t>
    </dgm:pt>
    <dgm:pt modelId="{C98B4B3C-0CFE-4D40-A207-63F3B344ECC7}" type="pres">
      <dgm:prSet presAssocID="{AF395150-3B24-44DD-B74C-67090DADA5C0}" presName="spacer" presStyleCnt="0"/>
      <dgm:spPr/>
      <dgm:t>
        <a:bodyPr/>
        <a:lstStyle/>
        <a:p>
          <a:endParaRPr lang="es-MX"/>
        </a:p>
      </dgm:t>
    </dgm:pt>
    <dgm:pt modelId="{EA01AD7B-44F4-4730-AE42-F070E0D49E00}" type="pres">
      <dgm:prSet presAssocID="{40FEDA7D-FA41-4711-B9D9-D6CFB95953C4}" presName="parentText" presStyleLbl="node1" presStyleIdx="1" presStyleCnt="2">
        <dgm:presLayoutVars>
          <dgm:chMax val="0"/>
          <dgm:bulletEnabled val="1"/>
        </dgm:presLayoutVars>
      </dgm:prSet>
      <dgm:spPr/>
      <dgm:t>
        <a:bodyPr/>
        <a:lstStyle/>
        <a:p>
          <a:endParaRPr lang="es-MX"/>
        </a:p>
      </dgm:t>
    </dgm:pt>
  </dgm:ptLst>
  <dgm:cxnLst>
    <dgm:cxn modelId="{1B6A27DD-C089-4FC7-9CDE-B1D09303EF88}" srcId="{2E72DEB0-9283-4FFA-BA0C-4AEFBE71B764}" destId="{40FEDA7D-FA41-4711-B9D9-D6CFB95953C4}" srcOrd="1" destOrd="0" parTransId="{3A0F6395-4C0F-4180-BD53-A01B12579016}" sibTransId="{85D85E19-BF9D-408D-B181-EAF59618AB29}"/>
    <dgm:cxn modelId="{FE785025-7039-4788-BA1E-38CC3910D754}" type="presOf" srcId="{2E72DEB0-9283-4FFA-BA0C-4AEFBE71B764}" destId="{DAC2CC65-9505-496E-BBE6-86398D5D2CB1}" srcOrd="0" destOrd="0" presId="urn:microsoft.com/office/officeart/2005/8/layout/vList2"/>
    <dgm:cxn modelId="{B13C8476-9408-4821-8550-9CB0AC0C3328}" srcId="{2E72DEB0-9283-4FFA-BA0C-4AEFBE71B764}" destId="{19C22C03-AD0A-44A8-97B9-A2F4763156F6}" srcOrd="0" destOrd="0" parTransId="{ADE7AFD9-F605-45CB-A4B1-89570BE57F64}" sibTransId="{AF395150-3B24-44DD-B74C-67090DADA5C0}"/>
    <dgm:cxn modelId="{EFE0B83B-D44E-44E1-948C-11A8C4764EE1}" type="presOf" srcId="{40FEDA7D-FA41-4711-B9D9-D6CFB95953C4}" destId="{EA01AD7B-44F4-4730-AE42-F070E0D49E00}" srcOrd="0" destOrd="0" presId="urn:microsoft.com/office/officeart/2005/8/layout/vList2"/>
    <dgm:cxn modelId="{D900908F-AAEF-4953-8930-BD61BD88747C}" type="presOf" srcId="{19C22C03-AD0A-44A8-97B9-A2F4763156F6}" destId="{C216EFF1-83CD-4E2E-8478-0CD485A9776A}" srcOrd="0" destOrd="0" presId="urn:microsoft.com/office/officeart/2005/8/layout/vList2"/>
    <dgm:cxn modelId="{A7759AEA-1188-4AA2-9A44-940D7F9AD07A}" type="presParOf" srcId="{DAC2CC65-9505-496E-BBE6-86398D5D2CB1}" destId="{C216EFF1-83CD-4E2E-8478-0CD485A9776A}" srcOrd="0" destOrd="0" presId="urn:microsoft.com/office/officeart/2005/8/layout/vList2"/>
    <dgm:cxn modelId="{D00A7D96-7E02-404D-BC8A-248B9889EFDE}" type="presParOf" srcId="{DAC2CC65-9505-496E-BBE6-86398D5D2CB1}" destId="{C98B4B3C-0CFE-4D40-A207-63F3B344ECC7}" srcOrd="1" destOrd="0" presId="urn:microsoft.com/office/officeart/2005/8/layout/vList2"/>
    <dgm:cxn modelId="{C12C245E-0DE7-4945-B8E0-BB1221B562E6}" type="presParOf" srcId="{DAC2CC65-9505-496E-BBE6-86398D5D2CB1}" destId="{EA01AD7B-44F4-4730-AE42-F070E0D49E00}"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759E16-67D6-4836-B7F5-37801826F677}" type="doc">
      <dgm:prSet loTypeId="urn:microsoft.com/office/officeart/2005/8/layout/hierarchy4" loCatId="relationship" qsTypeId="urn:microsoft.com/office/officeart/2005/8/quickstyle/simple3" qsCatId="simple" csTypeId="urn:microsoft.com/office/officeart/2005/8/colors/colorful1#2" csCatId="colorful" phldr="1"/>
      <dgm:spPr/>
      <dgm:t>
        <a:bodyPr/>
        <a:lstStyle/>
        <a:p>
          <a:endParaRPr lang="es-ES"/>
        </a:p>
      </dgm:t>
    </dgm:pt>
    <dgm:pt modelId="{7F990EC9-AC2F-4FD3-9B3D-835DA54F8AC3}">
      <dgm:prSet/>
      <dgm:spPr/>
      <dgm:t>
        <a:bodyPr/>
        <a:lstStyle/>
        <a:p>
          <a:pPr rtl="0"/>
          <a:r>
            <a:rPr lang="es-ES" dirty="0" smtClean="0"/>
            <a:t>La palabra derecho proviene del vocablo en latín "</a:t>
          </a:r>
          <a:r>
            <a:rPr lang="es-ES" dirty="0" err="1" smtClean="0"/>
            <a:t>directum</a:t>
          </a:r>
          <a:r>
            <a:rPr lang="es-ES" dirty="0" smtClean="0"/>
            <a:t>" que significa:</a:t>
          </a:r>
          <a:endParaRPr lang="es-ES" dirty="0"/>
        </a:p>
      </dgm:t>
    </dgm:pt>
    <dgm:pt modelId="{73BB7040-F404-4DFC-B9A6-189FB957F3A2}" type="parTrans" cxnId="{9640194B-ABEB-430F-B974-445A3D4D911B}">
      <dgm:prSet/>
      <dgm:spPr/>
      <dgm:t>
        <a:bodyPr/>
        <a:lstStyle/>
        <a:p>
          <a:endParaRPr lang="es-ES"/>
        </a:p>
      </dgm:t>
    </dgm:pt>
    <dgm:pt modelId="{78D2ED58-7E55-4394-AF98-74C0BE484720}" type="sibTrans" cxnId="{9640194B-ABEB-430F-B974-445A3D4D911B}">
      <dgm:prSet/>
      <dgm:spPr/>
      <dgm:t>
        <a:bodyPr/>
        <a:lstStyle/>
        <a:p>
          <a:endParaRPr lang="es-ES"/>
        </a:p>
      </dgm:t>
    </dgm:pt>
    <dgm:pt modelId="{CBA78AC0-8427-4287-BE80-FBA2AFE10A13}">
      <dgm:prSet/>
      <dgm:spPr/>
      <dgm:t>
        <a:bodyPr/>
        <a:lstStyle/>
        <a:p>
          <a:pPr rtl="0"/>
          <a:r>
            <a:rPr lang="es-ES" dirty="0" smtClean="0"/>
            <a:t>No apartase del buen camino</a:t>
          </a:r>
          <a:endParaRPr lang="es-ES" dirty="0"/>
        </a:p>
      </dgm:t>
    </dgm:pt>
    <dgm:pt modelId="{BA7C5017-274B-4F2A-AD97-99C5AAC8BD27}" type="parTrans" cxnId="{7939F9A9-E75B-40FF-B205-5F15A16367B5}">
      <dgm:prSet/>
      <dgm:spPr/>
      <dgm:t>
        <a:bodyPr/>
        <a:lstStyle/>
        <a:p>
          <a:endParaRPr lang="es-ES"/>
        </a:p>
      </dgm:t>
    </dgm:pt>
    <dgm:pt modelId="{4AB293DF-CDB7-4023-BDC1-77100CB7F2E0}" type="sibTrans" cxnId="{7939F9A9-E75B-40FF-B205-5F15A16367B5}">
      <dgm:prSet/>
      <dgm:spPr/>
      <dgm:t>
        <a:bodyPr/>
        <a:lstStyle/>
        <a:p>
          <a:endParaRPr lang="es-ES"/>
        </a:p>
      </dgm:t>
    </dgm:pt>
    <dgm:pt modelId="{4C651F6A-B3D2-4241-A302-3BE9D992B053}">
      <dgm:prSet/>
      <dgm:spPr/>
      <dgm:t>
        <a:bodyPr/>
        <a:lstStyle/>
        <a:p>
          <a:pPr rtl="0"/>
          <a:r>
            <a:rPr lang="es-ES" dirty="0" smtClean="0"/>
            <a:t>Seguir el sendero señalado</a:t>
          </a:r>
          <a:endParaRPr lang="es-ES" dirty="0"/>
        </a:p>
      </dgm:t>
    </dgm:pt>
    <dgm:pt modelId="{0E98B0CB-443A-47DB-A000-9E4304040B94}" type="parTrans" cxnId="{71B0EA43-0B00-4A2B-9EDB-906EF24585DD}">
      <dgm:prSet/>
      <dgm:spPr/>
      <dgm:t>
        <a:bodyPr/>
        <a:lstStyle/>
        <a:p>
          <a:endParaRPr lang="es-ES"/>
        </a:p>
      </dgm:t>
    </dgm:pt>
    <dgm:pt modelId="{42B6E28B-0CDB-43A8-97E6-143942107D91}" type="sibTrans" cxnId="{71B0EA43-0B00-4A2B-9EDB-906EF24585DD}">
      <dgm:prSet/>
      <dgm:spPr/>
      <dgm:t>
        <a:bodyPr/>
        <a:lstStyle/>
        <a:p>
          <a:endParaRPr lang="es-ES"/>
        </a:p>
      </dgm:t>
    </dgm:pt>
    <dgm:pt modelId="{9C18303F-C84F-4680-A2E6-AF308D701ABB}">
      <dgm:prSet/>
      <dgm:spPr/>
      <dgm:t>
        <a:bodyPr/>
        <a:lstStyle/>
        <a:p>
          <a:pPr rtl="0"/>
          <a:r>
            <a:rPr lang="es-ES" dirty="0" smtClean="0"/>
            <a:t>Lo que se dirige o es bien dirigido</a:t>
          </a:r>
          <a:br>
            <a:rPr lang="es-ES" dirty="0" smtClean="0"/>
          </a:br>
          <a:endParaRPr lang="es-ES" dirty="0"/>
        </a:p>
      </dgm:t>
    </dgm:pt>
    <dgm:pt modelId="{5EB2A0EF-BCD4-4D6D-82F2-60CF62B02FA5}" type="parTrans" cxnId="{A94A266E-7DE5-4071-98B1-037A89E1F7DC}">
      <dgm:prSet/>
      <dgm:spPr/>
      <dgm:t>
        <a:bodyPr/>
        <a:lstStyle/>
        <a:p>
          <a:endParaRPr lang="es-ES"/>
        </a:p>
      </dgm:t>
    </dgm:pt>
    <dgm:pt modelId="{8C782F30-EBC9-4C54-A2E1-67734A3E1066}" type="sibTrans" cxnId="{A94A266E-7DE5-4071-98B1-037A89E1F7DC}">
      <dgm:prSet/>
      <dgm:spPr/>
      <dgm:t>
        <a:bodyPr/>
        <a:lstStyle/>
        <a:p>
          <a:endParaRPr lang="es-ES"/>
        </a:p>
      </dgm:t>
    </dgm:pt>
    <dgm:pt modelId="{D9B81C27-FD73-424A-A879-F61FD51C069A}" type="pres">
      <dgm:prSet presAssocID="{30759E16-67D6-4836-B7F5-37801826F677}" presName="Name0" presStyleCnt="0">
        <dgm:presLayoutVars>
          <dgm:chPref val="1"/>
          <dgm:dir/>
          <dgm:animOne val="branch"/>
          <dgm:animLvl val="lvl"/>
          <dgm:resizeHandles/>
        </dgm:presLayoutVars>
      </dgm:prSet>
      <dgm:spPr/>
      <dgm:t>
        <a:bodyPr/>
        <a:lstStyle/>
        <a:p>
          <a:endParaRPr lang="es-ES"/>
        </a:p>
      </dgm:t>
    </dgm:pt>
    <dgm:pt modelId="{F15B2C36-384F-4D0A-9001-3B1ECC0F09DA}" type="pres">
      <dgm:prSet presAssocID="{7F990EC9-AC2F-4FD3-9B3D-835DA54F8AC3}" presName="vertOne" presStyleCnt="0"/>
      <dgm:spPr/>
      <dgm:t>
        <a:bodyPr/>
        <a:lstStyle/>
        <a:p>
          <a:endParaRPr lang="es-MX"/>
        </a:p>
      </dgm:t>
    </dgm:pt>
    <dgm:pt modelId="{3D6E671F-A8FF-4FA1-AE0C-FAE68791C0D1}" type="pres">
      <dgm:prSet presAssocID="{7F990EC9-AC2F-4FD3-9B3D-835DA54F8AC3}" presName="txOne" presStyleLbl="node0" presStyleIdx="0" presStyleCnt="1" custLinFactNeighborY="12201">
        <dgm:presLayoutVars>
          <dgm:chPref val="3"/>
        </dgm:presLayoutVars>
      </dgm:prSet>
      <dgm:spPr/>
      <dgm:t>
        <a:bodyPr/>
        <a:lstStyle/>
        <a:p>
          <a:endParaRPr lang="es-ES"/>
        </a:p>
      </dgm:t>
    </dgm:pt>
    <dgm:pt modelId="{20BDC216-697F-48A8-988D-548275FF71B3}" type="pres">
      <dgm:prSet presAssocID="{7F990EC9-AC2F-4FD3-9B3D-835DA54F8AC3}" presName="parTransOne" presStyleCnt="0"/>
      <dgm:spPr/>
      <dgm:t>
        <a:bodyPr/>
        <a:lstStyle/>
        <a:p>
          <a:endParaRPr lang="es-MX"/>
        </a:p>
      </dgm:t>
    </dgm:pt>
    <dgm:pt modelId="{A564BACF-6647-463D-BFB7-B696FD831FD0}" type="pres">
      <dgm:prSet presAssocID="{7F990EC9-AC2F-4FD3-9B3D-835DA54F8AC3}" presName="horzOne" presStyleCnt="0"/>
      <dgm:spPr/>
      <dgm:t>
        <a:bodyPr/>
        <a:lstStyle/>
        <a:p>
          <a:endParaRPr lang="es-MX"/>
        </a:p>
      </dgm:t>
    </dgm:pt>
    <dgm:pt modelId="{5E1E46C4-DAD6-41D6-8B65-B89944D1080C}" type="pres">
      <dgm:prSet presAssocID="{CBA78AC0-8427-4287-BE80-FBA2AFE10A13}" presName="vertTwo" presStyleCnt="0"/>
      <dgm:spPr/>
      <dgm:t>
        <a:bodyPr/>
        <a:lstStyle/>
        <a:p>
          <a:endParaRPr lang="es-MX"/>
        </a:p>
      </dgm:t>
    </dgm:pt>
    <dgm:pt modelId="{C4DE927B-679F-4700-BB77-C406F6DF0A24}" type="pres">
      <dgm:prSet presAssocID="{CBA78AC0-8427-4287-BE80-FBA2AFE10A13}" presName="txTwo" presStyleLbl="node2" presStyleIdx="0" presStyleCnt="3">
        <dgm:presLayoutVars>
          <dgm:chPref val="3"/>
        </dgm:presLayoutVars>
      </dgm:prSet>
      <dgm:spPr/>
      <dgm:t>
        <a:bodyPr/>
        <a:lstStyle/>
        <a:p>
          <a:endParaRPr lang="es-ES"/>
        </a:p>
      </dgm:t>
    </dgm:pt>
    <dgm:pt modelId="{4115FC66-7501-42DC-9BC3-10B063B5C844}" type="pres">
      <dgm:prSet presAssocID="{CBA78AC0-8427-4287-BE80-FBA2AFE10A13}" presName="horzTwo" presStyleCnt="0"/>
      <dgm:spPr/>
      <dgm:t>
        <a:bodyPr/>
        <a:lstStyle/>
        <a:p>
          <a:endParaRPr lang="es-MX"/>
        </a:p>
      </dgm:t>
    </dgm:pt>
    <dgm:pt modelId="{1DB7A3D1-4266-4F0F-A253-A32FAEAEA4EA}" type="pres">
      <dgm:prSet presAssocID="{4AB293DF-CDB7-4023-BDC1-77100CB7F2E0}" presName="sibSpaceTwo" presStyleCnt="0"/>
      <dgm:spPr/>
      <dgm:t>
        <a:bodyPr/>
        <a:lstStyle/>
        <a:p>
          <a:endParaRPr lang="es-MX"/>
        </a:p>
      </dgm:t>
    </dgm:pt>
    <dgm:pt modelId="{26E54B82-2706-4892-B448-33752630A437}" type="pres">
      <dgm:prSet presAssocID="{4C651F6A-B3D2-4241-A302-3BE9D992B053}" presName="vertTwo" presStyleCnt="0"/>
      <dgm:spPr/>
      <dgm:t>
        <a:bodyPr/>
        <a:lstStyle/>
        <a:p>
          <a:endParaRPr lang="es-MX"/>
        </a:p>
      </dgm:t>
    </dgm:pt>
    <dgm:pt modelId="{E78BDAA0-5A4F-4B2C-A8B6-71387AD7AB0B}" type="pres">
      <dgm:prSet presAssocID="{4C651F6A-B3D2-4241-A302-3BE9D992B053}" presName="txTwo" presStyleLbl="node2" presStyleIdx="1" presStyleCnt="3">
        <dgm:presLayoutVars>
          <dgm:chPref val="3"/>
        </dgm:presLayoutVars>
      </dgm:prSet>
      <dgm:spPr/>
      <dgm:t>
        <a:bodyPr/>
        <a:lstStyle/>
        <a:p>
          <a:endParaRPr lang="es-ES"/>
        </a:p>
      </dgm:t>
    </dgm:pt>
    <dgm:pt modelId="{0EED3D91-F8A0-4B46-B35D-028753D36AEF}" type="pres">
      <dgm:prSet presAssocID="{4C651F6A-B3D2-4241-A302-3BE9D992B053}" presName="horzTwo" presStyleCnt="0"/>
      <dgm:spPr/>
      <dgm:t>
        <a:bodyPr/>
        <a:lstStyle/>
        <a:p>
          <a:endParaRPr lang="es-MX"/>
        </a:p>
      </dgm:t>
    </dgm:pt>
    <dgm:pt modelId="{530480DB-BB39-40D5-A5D9-3AE60509D85C}" type="pres">
      <dgm:prSet presAssocID="{42B6E28B-0CDB-43A8-97E6-143942107D91}" presName="sibSpaceTwo" presStyleCnt="0"/>
      <dgm:spPr/>
      <dgm:t>
        <a:bodyPr/>
        <a:lstStyle/>
        <a:p>
          <a:endParaRPr lang="es-MX"/>
        </a:p>
      </dgm:t>
    </dgm:pt>
    <dgm:pt modelId="{01078C3D-6287-46ED-B47E-6766CEF3AEDF}" type="pres">
      <dgm:prSet presAssocID="{9C18303F-C84F-4680-A2E6-AF308D701ABB}" presName="vertTwo" presStyleCnt="0"/>
      <dgm:spPr/>
      <dgm:t>
        <a:bodyPr/>
        <a:lstStyle/>
        <a:p>
          <a:endParaRPr lang="es-MX"/>
        </a:p>
      </dgm:t>
    </dgm:pt>
    <dgm:pt modelId="{8CCC6419-8211-44E8-84B8-9E6A7CDB42E5}" type="pres">
      <dgm:prSet presAssocID="{9C18303F-C84F-4680-A2E6-AF308D701ABB}" presName="txTwo" presStyleLbl="node2" presStyleIdx="2" presStyleCnt="3">
        <dgm:presLayoutVars>
          <dgm:chPref val="3"/>
        </dgm:presLayoutVars>
      </dgm:prSet>
      <dgm:spPr/>
      <dgm:t>
        <a:bodyPr/>
        <a:lstStyle/>
        <a:p>
          <a:endParaRPr lang="es-ES"/>
        </a:p>
      </dgm:t>
    </dgm:pt>
    <dgm:pt modelId="{DE2927C6-930D-48C2-9831-4CAF91A2F74F}" type="pres">
      <dgm:prSet presAssocID="{9C18303F-C84F-4680-A2E6-AF308D701ABB}" presName="horzTwo" presStyleCnt="0"/>
      <dgm:spPr/>
      <dgm:t>
        <a:bodyPr/>
        <a:lstStyle/>
        <a:p>
          <a:endParaRPr lang="es-MX"/>
        </a:p>
      </dgm:t>
    </dgm:pt>
  </dgm:ptLst>
  <dgm:cxnLst>
    <dgm:cxn modelId="{71B0EA43-0B00-4A2B-9EDB-906EF24585DD}" srcId="{7F990EC9-AC2F-4FD3-9B3D-835DA54F8AC3}" destId="{4C651F6A-B3D2-4241-A302-3BE9D992B053}" srcOrd="1" destOrd="0" parTransId="{0E98B0CB-443A-47DB-A000-9E4304040B94}" sibTransId="{42B6E28B-0CDB-43A8-97E6-143942107D91}"/>
    <dgm:cxn modelId="{DC6C7A9E-6889-4616-856A-8FDE460187E3}" type="presOf" srcId="{7F990EC9-AC2F-4FD3-9B3D-835DA54F8AC3}" destId="{3D6E671F-A8FF-4FA1-AE0C-FAE68791C0D1}" srcOrd="0" destOrd="0" presId="urn:microsoft.com/office/officeart/2005/8/layout/hierarchy4"/>
    <dgm:cxn modelId="{7939F9A9-E75B-40FF-B205-5F15A16367B5}" srcId="{7F990EC9-AC2F-4FD3-9B3D-835DA54F8AC3}" destId="{CBA78AC0-8427-4287-BE80-FBA2AFE10A13}" srcOrd="0" destOrd="0" parTransId="{BA7C5017-274B-4F2A-AD97-99C5AAC8BD27}" sibTransId="{4AB293DF-CDB7-4023-BDC1-77100CB7F2E0}"/>
    <dgm:cxn modelId="{A94A266E-7DE5-4071-98B1-037A89E1F7DC}" srcId="{7F990EC9-AC2F-4FD3-9B3D-835DA54F8AC3}" destId="{9C18303F-C84F-4680-A2E6-AF308D701ABB}" srcOrd="2" destOrd="0" parTransId="{5EB2A0EF-BCD4-4D6D-82F2-60CF62B02FA5}" sibTransId="{8C782F30-EBC9-4C54-A2E1-67734A3E1066}"/>
    <dgm:cxn modelId="{5E3C76C9-95DC-4EDF-B013-6C27C8EE17F3}" type="presOf" srcId="{30759E16-67D6-4836-B7F5-37801826F677}" destId="{D9B81C27-FD73-424A-A879-F61FD51C069A}" srcOrd="0" destOrd="0" presId="urn:microsoft.com/office/officeart/2005/8/layout/hierarchy4"/>
    <dgm:cxn modelId="{92EB7F45-BDC7-4DC5-B78F-AE9CFF678505}" type="presOf" srcId="{9C18303F-C84F-4680-A2E6-AF308D701ABB}" destId="{8CCC6419-8211-44E8-84B8-9E6A7CDB42E5}" srcOrd="0" destOrd="0" presId="urn:microsoft.com/office/officeart/2005/8/layout/hierarchy4"/>
    <dgm:cxn modelId="{9640194B-ABEB-430F-B974-445A3D4D911B}" srcId="{30759E16-67D6-4836-B7F5-37801826F677}" destId="{7F990EC9-AC2F-4FD3-9B3D-835DA54F8AC3}" srcOrd="0" destOrd="0" parTransId="{73BB7040-F404-4DFC-B9A6-189FB957F3A2}" sibTransId="{78D2ED58-7E55-4394-AF98-74C0BE484720}"/>
    <dgm:cxn modelId="{FC0AC727-2186-40F4-B298-0C0F1874948D}" type="presOf" srcId="{4C651F6A-B3D2-4241-A302-3BE9D992B053}" destId="{E78BDAA0-5A4F-4B2C-A8B6-71387AD7AB0B}" srcOrd="0" destOrd="0" presId="urn:microsoft.com/office/officeart/2005/8/layout/hierarchy4"/>
    <dgm:cxn modelId="{40A7BA7F-E8DC-43B6-9663-36334A6ECC1F}" type="presOf" srcId="{CBA78AC0-8427-4287-BE80-FBA2AFE10A13}" destId="{C4DE927B-679F-4700-BB77-C406F6DF0A24}" srcOrd="0" destOrd="0" presId="urn:microsoft.com/office/officeart/2005/8/layout/hierarchy4"/>
    <dgm:cxn modelId="{FFF5A181-81E1-4F47-93C9-085C12453EAB}" type="presParOf" srcId="{D9B81C27-FD73-424A-A879-F61FD51C069A}" destId="{F15B2C36-384F-4D0A-9001-3B1ECC0F09DA}" srcOrd="0" destOrd="0" presId="urn:microsoft.com/office/officeart/2005/8/layout/hierarchy4"/>
    <dgm:cxn modelId="{70B60989-6DCB-4DF6-BFF6-87B5EB830ABF}" type="presParOf" srcId="{F15B2C36-384F-4D0A-9001-3B1ECC0F09DA}" destId="{3D6E671F-A8FF-4FA1-AE0C-FAE68791C0D1}" srcOrd="0" destOrd="0" presId="urn:microsoft.com/office/officeart/2005/8/layout/hierarchy4"/>
    <dgm:cxn modelId="{883B15FB-6D9A-4FE4-8462-0693790DD7A9}" type="presParOf" srcId="{F15B2C36-384F-4D0A-9001-3B1ECC0F09DA}" destId="{20BDC216-697F-48A8-988D-548275FF71B3}" srcOrd="1" destOrd="0" presId="urn:microsoft.com/office/officeart/2005/8/layout/hierarchy4"/>
    <dgm:cxn modelId="{5CD7F087-A5BC-4902-BF82-A3C949538F22}" type="presParOf" srcId="{F15B2C36-384F-4D0A-9001-3B1ECC0F09DA}" destId="{A564BACF-6647-463D-BFB7-B696FD831FD0}" srcOrd="2" destOrd="0" presId="urn:microsoft.com/office/officeart/2005/8/layout/hierarchy4"/>
    <dgm:cxn modelId="{CAFEC6BD-CFA7-498E-A707-5E5CDE5E34AF}" type="presParOf" srcId="{A564BACF-6647-463D-BFB7-B696FD831FD0}" destId="{5E1E46C4-DAD6-41D6-8B65-B89944D1080C}" srcOrd="0" destOrd="0" presId="urn:microsoft.com/office/officeart/2005/8/layout/hierarchy4"/>
    <dgm:cxn modelId="{D4B3F137-5AC4-4B0F-8E8F-0C1437A96FF3}" type="presParOf" srcId="{5E1E46C4-DAD6-41D6-8B65-B89944D1080C}" destId="{C4DE927B-679F-4700-BB77-C406F6DF0A24}" srcOrd="0" destOrd="0" presId="urn:microsoft.com/office/officeart/2005/8/layout/hierarchy4"/>
    <dgm:cxn modelId="{67ECA43C-26FA-4606-BC35-D232EDFD8CCA}" type="presParOf" srcId="{5E1E46C4-DAD6-41D6-8B65-B89944D1080C}" destId="{4115FC66-7501-42DC-9BC3-10B063B5C844}" srcOrd="1" destOrd="0" presId="urn:microsoft.com/office/officeart/2005/8/layout/hierarchy4"/>
    <dgm:cxn modelId="{6F356BF8-911A-4B59-B99B-061A4D41CFB5}" type="presParOf" srcId="{A564BACF-6647-463D-BFB7-B696FD831FD0}" destId="{1DB7A3D1-4266-4F0F-A253-A32FAEAEA4EA}" srcOrd="1" destOrd="0" presId="urn:microsoft.com/office/officeart/2005/8/layout/hierarchy4"/>
    <dgm:cxn modelId="{C3171E4A-7667-4BF7-BD67-2859A73BB54B}" type="presParOf" srcId="{A564BACF-6647-463D-BFB7-B696FD831FD0}" destId="{26E54B82-2706-4892-B448-33752630A437}" srcOrd="2" destOrd="0" presId="urn:microsoft.com/office/officeart/2005/8/layout/hierarchy4"/>
    <dgm:cxn modelId="{3B59F44F-1DEE-417B-B280-E81B977C86F4}" type="presParOf" srcId="{26E54B82-2706-4892-B448-33752630A437}" destId="{E78BDAA0-5A4F-4B2C-A8B6-71387AD7AB0B}" srcOrd="0" destOrd="0" presId="urn:microsoft.com/office/officeart/2005/8/layout/hierarchy4"/>
    <dgm:cxn modelId="{C2B5E714-879C-4E9B-9898-76198822B0A9}" type="presParOf" srcId="{26E54B82-2706-4892-B448-33752630A437}" destId="{0EED3D91-F8A0-4B46-B35D-028753D36AEF}" srcOrd="1" destOrd="0" presId="urn:microsoft.com/office/officeart/2005/8/layout/hierarchy4"/>
    <dgm:cxn modelId="{7683AB86-DD03-4616-967F-CB2557D2B4C1}" type="presParOf" srcId="{A564BACF-6647-463D-BFB7-B696FD831FD0}" destId="{530480DB-BB39-40D5-A5D9-3AE60509D85C}" srcOrd="3" destOrd="0" presId="urn:microsoft.com/office/officeart/2005/8/layout/hierarchy4"/>
    <dgm:cxn modelId="{CFF2DFBF-A2E9-4DF7-921A-5A00AD7B35FC}" type="presParOf" srcId="{A564BACF-6647-463D-BFB7-B696FD831FD0}" destId="{01078C3D-6287-46ED-B47E-6766CEF3AEDF}" srcOrd="4" destOrd="0" presId="urn:microsoft.com/office/officeart/2005/8/layout/hierarchy4"/>
    <dgm:cxn modelId="{2A8E1684-FB3F-435A-88FA-C4A17733EEE6}" type="presParOf" srcId="{01078C3D-6287-46ED-B47E-6766CEF3AEDF}" destId="{8CCC6419-8211-44E8-84B8-9E6A7CDB42E5}" srcOrd="0" destOrd="0" presId="urn:microsoft.com/office/officeart/2005/8/layout/hierarchy4"/>
    <dgm:cxn modelId="{5023D919-E240-4A41-8660-27AB5BFE56BE}" type="presParOf" srcId="{01078C3D-6287-46ED-B47E-6766CEF3AEDF}" destId="{DE2927C6-930D-48C2-9831-4CAF91A2F74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40DC45-C7BF-47C3-8544-352AF765A0CA}" type="doc">
      <dgm:prSet loTypeId="urn:microsoft.com/office/officeart/2005/8/layout/lProcess3" loCatId="process" qsTypeId="urn:microsoft.com/office/officeart/2005/8/quickstyle/simple1" qsCatId="simple" csTypeId="urn:microsoft.com/office/officeart/2005/8/colors/colorful4" csCatId="colorful" phldr="1"/>
      <dgm:spPr/>
      <dgm:t>
        <a:bodyPr/>
        <a:lstStyle/>
        <a:p>
          <a:endParaRPr lang="es-ES"/>
        </a:p>
      </dgm:t>
    </dgm:pt>
    <dgm:pt modelId="{92716123-7107-4349-858B-F93C44727978}">
      <dgm:prSet custT="1"/>
      <dgm:spPr/>
      <dgm:t>
        <a:bodyPr/>
        <a:lstStyle/>
        <a:p>
          <a:pPr rtl="0"/>
          <a:r>
            <a:rPr lang="es-ES" sz="2400" b="1" dirty="0" smtClean="0">
              <a:solidFill>
                <a:schemeClr val="bg1"/>
              </a:solidFill>
            </a:rPr>
            <a:t>Hans Kelsen: "El derecho es el orden coactivo y soberano de la conducta"</a:t>
          </a:r>
          <a:endParaRPr lang="es-ES" sz="2400" b="1" dirty="0">
            <a:solidFill>
              <a:schemeClr val="bg1"/>
            </a:solidFill>
          </a:endParaRPr>
        </a:p>
      </dgm:t>
    </dgm:pt>
    <dgm:pt modelId="{D6DC3B02-BF1F-4367-B3ED-8F2100E54214}" type="parTrans" cxnId="{9C97A11C-0E6D-4519-BF50-126C6B30305C}">
      <dgm:prSet/>
      <dgm:spPr/>
      <dgm:t>
        <a:bodyPr/>
        <a:lstStyle/>
        <a:p>
          <a:endParaRPr lang="es-ES"/>
        </a:p>
      </dgm:t>
    </dgm:pt>
    <dgm:pt modelId="{444BD121-981C-4B9A-BE4F-319DF636041B}" type="sibTrans" cxnId="{9C97A11C-0E6D-4519-BF50-126C6B30305C}">
      <dgm:prSet/>
      <dgm:spPr/>
      <dgm:t>
        <a:bodyPr/>
        <a:lstStyle/>
        <a:p>
          <a:endParaRPr lang="es-ES"/>
        </a:p>
      </dgm:t>
    </dgm:pt>
    <dgm:pt modelId="{E2B04207-1BC9-4C1B-8338-B8062E1D5766}">
      <dgm:prSet custT="1"/>
      <dgm:spPr/>
      <dgm:t>
        <a:bodyPr/>
        <a:lstStyle/>
        <a:p>
          <a:pPr rtl="0"/>
          <a:endParaRPr lang="es-ES" sz="2400" dirty="0" smtClean="0">
            <a:solidFill>
              <a:schemeClr val="tx1"/>
            </a:solidFill>
          </a:endParaRPr>
        </a:p>
        <a:p>
          <a:pPr rtl="0"/>
          <a:r>
            <a:rPr lang="es-ES" sz="2400" b="1" dirty="0" smtClean="0">
              <a:solidFill>
                <a:schemeClr val="tx1"/>
              </a:solidFill>
            </a:rPr>
            <a:t>Edgar </a:t>
          </a:r>
          <a:r>
            <a:rPr lang="es-ES" sz="2400" b="1" dirty="0" err="1" smtClean="0">
              <a:solidFill>
                <a:schemeClr val="tx1"/>
              </a:solidFill>
            </a:rPr>
            <a:t>Bodenheimer</a:t>
          </a:r>
          <a:r>
            <a:rPr lang="es-ES" sz="2400" b="1" dirty="0" smtClean="0">
              <a:solidFill>
                <a:schemeClr val="tx1"/>
              </a:solidFill>
            </a:rPr>
            <a:t>: "El derecho es un término medio entre la anarquía y el despotismo”</a:t>
          </a:r>
          <a:r>
            <a:rPr lang="es-ES" sz="1600" b="1" dirty="0" smtClean="0">
              <a:solidFill>
                <a:schemeClr val="tx1"/>
              </a:solidFill>
            </a:rPr>
            <a:t/>
          </a:r>
          <a:br>
            <a:rPr lang="es-ES" sz="1600" b="1" dirty="0" smtClean="0">
              <a:solidFill>
                <a:schemeClr val="tx1"/>
              </a:solidFill>
            </a:rPr>
          </a:br>
          <a:r>
            <a:rPr lang="es-ES" sz="1700" b="1" dirty="0" smtClean="0">
              <a:solidFill>
                <a:schemeClr val="tx1"/>
              </a:solidFill>
            </a:rPr>
            <a:t/>
          </a:r>
          <a:br>
            <a:rPr lang="es-ES" sz="1700" b="1" dirty="0" smtClean="0">
              <a:solidFill>
                <a:schemeClr val="tx1"/>
              </a:solidFill>
            </a:rPr>
          </a:br>
          <a:endParaRPr lang="es-ES" sz="1700" b="1" dirty="0">
            <a:solidFill>
              <a:schemeClr val="tx1"/>
            </a:solidFill>
          </a:endParaRPr>
        </a:p>
      </dgm:t>
    </dgm:pt>
    <dgm:pt modelId="{99DC282B-7A12-4518-92AB-E2F46F3A0E3C}" type="parTrans" cxnId="{27726B77-34EB-4E80-A531-5A81ED8C8146}">
      <dgm:prSet/>
      <dgm:spPr/>
      <dgm:t>
        <a:bodyPr/>
        <a:lstStyle/>
        <a:p>
          <a:endParaRPr lang="es-ES"/>
        </a:p>
      </dgm:t>
    </dgm:pt>
    <dgm:pt modelId="{5C28C14D-DDC5-479F-85A0-381FEC6E987B}" type="sibTrans" cxnId="{27726B77-34EB-4E80-A531-5A81ED8C8146}">
      <dgm:prSet/>
      <dgm:spPr/>
      <dgm:t>
        <a:bodyPr/>
        <a:lstStyle/>
        <a:p>
          <a:endParaRPr lang="es-ES"/>
        </a:p>
      </dgm:t>
    </dgm:pt>
    <dgm:pt modelId="{2BCEC529-DCC9-4E1C-9FB2-5636D5E8E1AD}" type="pres">
      <dgm:prSet presAssocID="{C640DC45-C7BF-47C3-8544-352AF765A0CA}" presName="Name0" presStyleCnt="0">
        <dgm:presLayoutVars>
          <dgm:chPref val="3"/>
          <dgm:dir/>
          <dgm:animLvl val="lvl"/>
          <dgm:resizeHandles/>
        </dgm:presLayoutVars>
      </dgm:prSet>
      <dgm:spPr/>
      <dgm:t>
        <a:bodyPr/>
        <a:lstStyle/>
        <a:p>
          <a:endParaRPr lang="es-ES"/>
        </a:p>
      </dgm:t>
    </dgm:pt>
    <dgm:pt modelId="{C503BC44-11A7-45D9-B90C-70E433C6D153}" type="pres">
      <dgm:prSet presAssocID="{92716123-7107-4349-858B-F93C44727978}" presName="horFlow" presStyleCnt="0"/>
      <dgm:spPr/>
    </dgm:pt>
    <dgm:pt modelId="{7D733D4E-9ECA-418C-B3D7-C3E538A6B92D}" type="pres">
      <dgm:prSet presAssocID="{92716123-7107-4349-858B-F93C44727978}" presName="bigChev" presStyleLbl="node1" presStyleIdx="0" presStyleCnt="2" custScaleX="133331"/>
      <dgm:spPr/>
      <dgm:t>
        <a:bodyPr/>
        <a:lstStyle/>
        <a:p>
          <a:endParaRPr lang="es-ES"/>
        </a:p>
      </dgm:t>
    </dgm:pt>
    <dgm:pt modelId="{5D9DAA9F-6AA4-48AD-87E6-B838860D4C96}" type="pres">
      <dgm:prSet presAssocID="{92716123-7107-4349-858B-F93C44727978}" presName="vSp" presStyleCnt="0"/>
      <dgm:spPr/>
    </dgm:pt>
    <dgm:pt modelId="{9C84C570-7637-4046-B488-6338E4245E7A}" type="pres">
      <dgm:prSet presAssocID="{E2B04207-1BC9-4C1B-8338-B8062E1D5766}" presName="horFlow" presStyleCnt="0"/>
      <dgm:spPr/>
    </dgm:pt>
    <dgm:pt modelId="{EDD4570D-68EC-493C-8539-24E02324DD03}" type="pres">
      <dgm:prSet presAssocID="{E2B04207-1BC9-4C1B-8338-B8062E1D5766}" presName="bigChev" presStyleLbl="node1" presStyleIdx="1" presStyleCnt="2" custScaleX="137330"/>
      <dgm:spPr/>
      <dgm:t>
        <a:bodyPr/>
        <a:lstStyle/>
        <a:p>
          <a:endParaRPr lang="es-ES"/>
        </a:p>
      </dgm:t>
    </dgm:pt>
  </dgm:ptLst>
  <dgm:cxnLst>
    <dgm:cxn modelId="{27726B77-34EB-4E80-A531-5A81ED8C8146}" srcId="{C640DC45-C7BF-47C3-8544-352AF765A0CA}" destId="{E2B04207-1BC9-4C1B-8338-B8062E1D5766}" srcOrd="1" destOrd="0" parTransId="{99DC282B-7A12-4518-92AB-E2F46F3A0E3C}" sibTransId="{5C28C14D-DDC5-479F-85A0-381FEC6E987B}"/>
    <dgm:cxn modelId="{80F96F89-29CE-460C-B8FB-F7629AD86E99}" type="presOf" srcId="{C640DC45-C7BF-47C3-8544-352AF765A0CA}" destId="{2BCEC529-DCC9-4E1C-9FB2-5636D5E8E1AD}" srcOrd="0" destOrd="0" presId="urn:microsoft.com/office/officeart/2005/8/layout/lProcess3"/>
    <dgm:cxn modelId="{9C97A11C-0E6D-4519-BF50-126C6B30305C}" srcId="{C640DC45-C7BF-47C3-8544-352AF765A0CA}" destId="{92716123-7107-4349-858B-F93C44727978}" srcOrd="0" destOrd="0" parTransId="{D6DC3B02-BF1F-4367-B3ED-8F2100E54214}" sibTransId="{444BD121-981C-4B9A-BE4F-319DF636041B}"/>
    <dgm:cxn modelId="{DA1059E0-E3FE-499B-B4FC-085F17DEBE7E}" type="presOf" srcId="{E2B04207-1BC9-4C1B-8338-B8062E1D5766}" destId="{EDD4570D-68EC-493C-8539-24E02324DD03}" srcOrd="0" destOrd="0" presId="urn:microsoft.com/office/officeart/2005/8/layout/lProcess3"/>
    <dgm:cxn modelId="{52EB0A41-DE29-4C54-AD70-25D64F14770B}" type="presOf" srcId="{92716123-7107-4349-858B-F93C44727978}" destId="{7D733D4E-9ECA-418C-B3D7-C3E538A6B92D}" srcOrd="0" destOrd="0" presId="urn:microsoft.com/office/officeart/2005/8/layout/lProcess3"/>
    <dgm:cxn modelId="{7B00D950-868B-432A-A90A-50F2711EDC78}" type="presParOf" srcId="{2BCEC529-DCC9-4E1C-9FB2-5636D5E8E1AD}" destId="{C503BC44-11A7-45D9-B90C-70E433C6D153}" srcOrd="0" destOrd="0" presId="urn:microsoft.com/office/officeart/2005/8/layout/lProcess3"/>
    <dgm:cxn modelId="{0EA70A33-BCA7-4780-9624-7945C6D509A8}" type="presParOf" srcId="{C503BC44-11A7-45D9-B90C-70E433C6D153}" destId="{7D733D4E-9ECA-418C-B3D7-C3E538A6B92D}" srcOrd="0" destOrd="0" presId="urn:microsoft.com/office/officeart/2005/8/layout/lProcess3"/>
    <dgm:cxn modelId="{24DD5139-C9B3-4532-ABF8-E8883B96FC9D}" type="presParOf" srcId="{2BCEC529-DCC9-4E1C-9FB2-5636D5E8E1AD}" destId="{5D9DAA9F-6AA4-48AD-87E6-B838860D4C96}" srcOrd="1" destOrd="0" presId="urn:microsoft.com/office/officeart/2005/8/layout/lProcess3"/>
    <dgm:cxn modelId="{6592CDDC-EA2C-4608-A256-C1AE5FFE2208}" type="presParOf" srcId="{2BCEC529-DCC9-4E1C-9FB2-5636D5E8E1AD}" destId="{9C84C570-7637-4046-B488-6338E4245E7A}" srcOrd="2" destOrd="0" presId="urn:microsoft.com/office/officeart/2005/8/layout/lProcess3"/>
    <dgm:cxn modelId="{CDAC570C-EE4E-4A46-BB3D-EAE993FA19D4}" type="presParOf" srcId="{9C84C570-7637-4046-B488-6338E4245E7A}" destId="{EDD4570D-68EC-493C-8539-24E02324DD03}"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7D61B0-3999-4758-94E7-4E93299EB37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7CB0C726-B2A6-4BC7-9BD4-C8A36210E07D}">
      <dgm:prSet custT="1"/>
      <dgm:spPr/>
      <dgm:t>
        <a:bodyPr/>
        <a:lstStyle/>
        <a:p>
          <a:pPr rtl="0"/>
          <a:r>
            <a:rPr lang="es-ES" sz="1400" b="1" dirty="0" smtClean="0">
              <a:solidFill>
                <a:schemeClr val="tx1"/>
              </a:solidFill>
            </a:rPr>
            <a:t>El fenómeno jurídico consiste de una serie de reglas institucionales y organizativas, que exprimen determinados intereses y valores.</a:t>
          </a:r>
          <a:endParaRPr lang="es-MX" sz="1400" b="1" dirty="0">
            <a:solidFill>
              <a:schemeClr val="tx1"/>
            </a:solidFill>
          </a:endParaRPr>
        </a:p>
      </dgm:t>
    </dgm:pt>
    <dgm:pt modelId="{C521C808-0549-400E-887E-338D4E66800F}" type="parTrans" cxnId="{99302BF3-4143-454B-8254-DEB5AF59187B}">
      <dgm:prSet/>
      <dgm:spPr/>
      <dgm:t>
        <a:bodyPr/>
        <a:lstStyle/>
        <a:p>
          <a:endParaRPr lang="es-MX"/>
        </a:p>
      </dgm:t>
    </dgm:pt>
    <dgm:pt modelId="{D7FE401A-B864-4E95-8BCC-C2BFB8C15671}" type="sibTrans" cxnId="{99302BF3-4143-454B-8254-DEB5AF59187B}">
      <dgm:prSet/>
      <dgm:spPr/>
      <dgm:t>
        <a:bodyPr/>
        <a:lstStyle/>
        <a:p>
          <a:endParaRPr lang="es-MX"/>
        </a:p>
      </dgm:t>
    </dgm:pt>
    <dgm:pt modelId="{90121F3F-5D86-4918-98D0-61022328BDFD}">
      <dgm:prSet custT="1"/>
      <dgm:spPr/>
      <dgm:t>
        <a:bodyPr/>
        <a:lstStyle/>
        <a:p>
          <a:pPr rtl="0"/>
          <a:r>
            <a:rPr lang="es-ES_tradnl" sz="1400" b="1" dirty="0" smtClean="0">
              <a:solidFill>
                <a:schemeClr val="tx1"/>
              </a:solidFill>
            </a:rPr>
            <a:t>Tenemos entonces:</a:t>
          </a:r>
          <a:endParaRPr lang="es-MX" sz="1400" b="1" dirty="0">
            <a:solidFill>
              <a:schemeClr val="tx1"/>
            </a:solidFill>
          </a:endParaRPr>
        </a:p>
      </dgm:t>
    </dgm:pt>
    <dgm:pt modelId="{D901F9A5-DD26-41F6-8F64-A59E4791223E}" type="parTrans" cxnId="{463CCF05-468A-4B66-9FF0-1E833C1C127D}">
      <dgm:prSet/>
      <dgm:spPr/>
      <dgm:t>
        <a:bodyPr/>
        <a:lstStyle/>
        <a:p>
          <a:endParaRPr lang="es-MX"/>
        </a:p>
      </dgm:t>
    </dgm:pt>
    <dgm:pt modelId="{13CEFAEC-316E-465A-9F87-A675685B66A3}" type="sibTrans" cxnId="{463CCF05-468A-4B66-9FF0-1E833C1C127D}">
      <dgm:prSet/>
      <dgm:spPr/>
      <dgm:t>
        <a:bodyPr/>
        <a:lstStyle/>
        <a:p>
          <a:endParaRPr lang="es-MX"/>
        </a:p>
      </dgm:t>
    </dgm:pt>
    <dgm:pt modelId="{87CC6281-0474-41E5-A6C0-2733F17A22C0}">
      <dgm:prSet custT="1"/>
      <dgm:spPr/>
      <dgm:t>
        <a:bodyPr/>
        <a:lstStyle/>
        <a:p>
          <a:pPr rtl="0"/>
          <a:r>
            <a:rPr lang="es-ES" sz="1600" b="1" dirty="0" smtClean="0">
              <a:solidFill>
                <a:schemeClr val="tx1"/>
              </a:solidFill>
            </a:rPr>
            <a:t>Valores, que legitiman el sistema y le dan vigencia.</a:t>
          </a:r>
          <a:endParaRPr lang="es-MX" sz="1600" b="1" dirty="0">
            <a:solidFill>
              <a:schemeClr val="tx1"/>
            </a:solidFill>
          </a:endParaRPr>
        </a:p>
      </dgm:t>
    </dgm:pt>
    <dgm:pt modelId="{F7350CC0-1010-4867-8331-92ACB707E429}" type="parTrans" cxnId="{EB9694CB-ABAA-45F1-9CF3-0442962358D8}">
      <dgm:prSet/>
      <dgm:spPr/>
      <dgm:t>
        <a:bodyPr/>
        <a:lstStyle/>
        <a:p>
          <a:endParaRPr lang="es-MX"/>
        </a:p>
      </dgm:t>
    </dgm:pt>
    <dgm:pt modelId="{0213B241-DC3F-4C0C-B3CE-BC51AB22AFB8}" type="sibTrans" cxnId="{EB9694CB-ABAA-45F1-9CF3-0442962358D8}">
      <dgm:prSet/>
      <dgm:spPr/>
      <dgm:t>
        <a:bodyPr/>
        <a:lstStyle/>
        <a:p>
          <a:endParaRPr lang="es-MX"/>
        </a:p>
      </dgm:t>
    </dgm:pt>
    <dgm:pt modelId="{53A5F0E0-22BF-49F3-A699-0AC1E316136B}">
      <dgm:prSet custT="1"/>
      <dgm:spPr/>
      <dgm:t>
        <a:bodyPr/>
        <a:lstStyle/>
        <a:p>
          <a:pPr rtl="0"/>
          <a:r>
            <a:rPr lang="es-ES" sz="1600" b="1" dirty="0" smtClean="0">
              <a:solidFill>
                <a:schemeClr val="tx1"/>
              </a:solidFill>
            </a:rPr>
            <a:t>Reglas que fijan </a:t>
          </a:r>
          <a:r>
            <a:rPr lang="es-ES" sz="1600" b="1" dirty="0" err="1" smtClean="0">
              <a:solidFill>
                <a:schemeClr val="tx1"/>
              </a:solidFill>
            </a:rPr>
            <a:t>linguisticamente</a:t>
          </a:r>
          <a:r>
            <a:rPr lang="es-ES" sz="1600" b="1" dirty="0" smtClean="0">
              <a:solidFill>
                <a:schemeClr val="tx1"/>
              </a:solidFill>
            </a:rPr>
            <a:t> estos valores.</a:t>
          </a:r>
          <a:endParaRPr lang="es-ES_tradnl" sz="1600" b="1" dirty="0">
            <a:solidFill>
              <a:schemeClr val="tx1"/>
            </a:solidFill>
          </a:endParaRPr>
        </a:p>
      </dgm:t>
    </dgm:pt>
    <dgm:pt modelId="{6CEE25BD-04A0-4B15-92B2-914A45F392B8}" type="parTrans" cxnId="{2CA2B3F0-58CB-4F4E-B249-BB16002C2C51}">
      <dgm:prSet/>
      <dgm:spPr/>
      <dgm:t>
        <a:bodyPr/>
        <a:lstStyle/>
        <a:p>
          <a:endParaRPr lang="es-MX"/>
        </a:p>
      </dgm:t>
    </dgm:pt>
    <dgm:pt modelId="{B547CB81-5D32-4D0E-9F50-923C5C43F1DE}" type="sibTrans" cxnId="{2CA2B3F0-58CB-4F4E-B249-BB16002C2C51}">
      <dgm:prSet/>
      <dgm:spPr/>
      <dgm:t>
        <a:bodyPr/>
        <a:lstStyle/>
        <a:p>
          <a:endParaRPr lang="es-MX"/>
        </a:p>
      </dgm:t>
    </dgm:pt>
    <dgm:pt modelId="{E6B27168-60A5-4996-9014-633FC04246D6}">
      <dgm:prSet custT="1"/>
      <dgm:spPr/>
      <dgm:t>
        <a:bodyPr/>
        <a:lstStyle/>
        <a:p>
          <a:pPr rtl="0"/>
          <a:r>
            <a:rPr lang="es-ES" sz="1600" b="1" dirty="0" smtClean="0">
              <a:solidFill>
                <a:schemeClr val="tx1"/>
              </a:solidFill>
            </a:rPr>
            <a:t>Reglas que fijan órganos y procedimientos para la producción de normas</a:t>
          </a:r>
          <a:endParaRPr lang="es-ES" sz="1600" b="1" dirty="0">
            <a:solidFill>
              <a:schemeClr val="tx1"/>
            </a:solidFill>
          </a:endParaRPr>
        </a:p>
      </dgm:t>
    </dgm:pt>
    <dgm:pt modelId="{5EA783A3-FA20-47D8-98DC-1B8DC6DF3DEF}" type="parTrans" cxnId="{7BAB5BAB-C940-409A-A2D2-C805E787AD74}">
      <dgm:prSet/>
      <dgm:spPr/>
      <dgm:t>
        <a:bodyPr/>
        <a:lstStyle/>
        <a:p>
          <a:endParaRPr lang="es-MX"/>
        </a:p>
      </dgm:t>
    </dgm:pt>
    <dgm:pt modelId="{0EB0D6C0-3DE5-4343-B22D-270FFE8E9032}" type="sibTrans" cxnId="{7BAB5BAB-C940-409A-A2D2-C805E787AD74}">
      <dgm:prSet/>
      <dgm:spPr/>
      <dgm:t>
        <a:bodyPr/>
        <a:lstStyle/>
        <a:p>
          <a:endParaRPr lang="es-MX"/>
        </a:p>
      </dgm:t>
    </dgm:pt>
    <dgm:pt modelId="{E7765D61-3DC0-4647-819F-A65E5EE21AB6}">
      <dgm:prSet custT="1"/>
      <dgm:spPr/>
      <dgm:t>
        <a:bodyPr/>
        <a:lstStyle/>
        <a:p>
          <a:pPr rtl="0"/>
          <a:r>
            <a:rPr lang="es-ES" sz="1600" b="1" dirty="0" smtClean="0">
              <a:solidFill>
                <a:schemeClr val="tx1"/>
              </a:solidFill>
            </a:rPr>
            <a:t>Reglas para el coordinamiento de todo el sistema.</a:t>
          </a:r>
          <a:endParaRPr lang="es-ES_tradnl" sz="1600" b="1" dirty="0">
            <a:solidFill>
              <a:schemeClr val="tx1"/>
            </a:solidFill>
          </a:endParaRPr>
        </a:p>
      </dgm:t>
    </dgm:pt>
    <dgm:pt modelId="{DB570D51-400F-4F80-81A0-B3A96BA45CEE}" type="parTrans" cxnId="{6424F290-6918-425B-8242-DE44C14C38E4}">
      <dgm:prSet/>
      <dgm:spPr/>
      <dgm:t>
        <a:bodyPr/>
        <a:lstStyle/>
        <a:p>
          <a:endParaRPr lang="es-MX"/>
        </a:p>
      </dgm:t>
    </dgm:pt>
    <dgm:pt modelId="{37BE594C-7DE6-42C1-BB82-AAB20E8B1E70}" type="sibTrans" cxnId="{6424F290-6918-425B-8242-DE44C14C38E4}">
      <dgm:prSet/>
      <dgm:spPr/>
      <dgm:t>
        <a:bodyPr/>
        <a:lstStyle/>
        <a:p>
          <a:endParaRPr lang="es-MX"/>
        </a:p>
      </dgm:t>
    </dgm:pt>
    <dgm:pt modelId="{93B3FF8C-1216-4C44-8D54-C87F61DEC9BC}" type="pres">
      <dgm:prSet presAssocID="{D17D61B0-3999-4758-94E7-4E93299EB37D}" presName="hierChild1" presStyleCnt="0">
        <dgm:presLayoutVars>
          <dgm:orgChart val="1"/>
          <dgm:chPref val="1"/>
          <dgm:dir/>
          <dgm:animOne val="branch"/>
          <dgm:animLvl val="lvl"/>
          <dgm:resizeHandles/>
        </dgm:presLayoutVars>
      </dgm:prSet>
      <dgm:spPr/>
      <dgm:t>
        <a:bodyPr/>
        <a:lstStyle/>
        <a:p>
          <a:endParaRPr lang="es-MX"/>
        </a:p>
      </dgm:t>
    </dgm:pt>
    <dgm:pt modelId="{E4ABF2A1-3145-4645-AA9C-2F2127622111}" type="pres">
      <dgm:prSet presAssocID="{7CB0C726-B2A6-4BC7-9BD4-C8A36210E07D}" presName="hierRoot1" presStyleCnt="0">
        <dgm:presLayoutVars>
          <dgm:hierBranch val="init"/>
        </dgm:presLayoutVars>
      </dgm:prSet>
      <dgm:spPr/>
    </dgm:pt>
    <dgm:pt modelId="{E23997A2-1D06-4C71-924D-935CE05665EF}" type="pres">
      <dgm:prSet presAssocID="{7CB0C726-B2A6-4BC7-9BD4-C8A36210E07D}" presName="rootComposite1" presStyleCnt="0"/>
      <dgm:spPr/>
    </dgm:pt>
    <dgm:pt modelId="{37096E93-C9D4-4BC4-B5CF-365E105DED10}" type="pres">
      <dgm:prSet presAssocID="{7CB0C726-B2A6-4BC7-9BD4-C8A36210E07D}" presName="rootText1" presStyleLbl="node0" presStyleIdx="0" presStyleCnt="2" custScaleX="157585" custScaleY="202196" custLinFactY="-84261" custLinFactNeighborX="43615" custLinFactNeighborY="-100000">
        <dgm:presLayoutVars>
          <dgm:chPref val="3"/>
        </dgm:presLayoutVars>
      </dgm:prSet>
      <dgm:spPr/>
      <dgm:t>
        <a:bodyPr/>
        <a:lstStyle/>
        <a:p>
          <a:endParaRPr lang="es-MX"/>
        </a:p>
      </dgm:t>
    </dgm:pt>
    <dgm:pt modelId="{39BF947A-F06E-482E-BEBF-F005089B9695}" type="pres">
      <dgm:prSet presAssocID="{7CB0C726-B2A6-4BC7-9BD4-C8A36210E07D}" presName="rootConnector1" presStyleLbl="node1" presStyleIdx="0" presStyleCnt="0"/>
      <dgm:spPr/>
      <dgm:t>
        <a:bodyPr/>
        <a:lstStyle/>
        <a:p>
          <a:endParaRPr lang="es-MX"/>
        </a:p>
      </dgm:t>
    </dgm:pt>
    <dgm:pt modelId="{B4E309B8-D91F-4315-826A-03BA0F3D2A1D}" type="pres">
      <dgm:prSet presAssocID="{7CB0C726-B2A6-4BC7-9BD4-C8A36210E07D}" presName="hierChild2" presStyleCnt="0"/>
      <dgm:spPr/>
    </dgm:pt>
    <dgm:pt modelId="{F905D5EB-A464-4E92-9E07-83910202D08D}" type="pres">
      <dgm:prSet presAssocID="{7CB0C726-B2A6-4BC7-9BD4-C8A36210E07D}" presName="hierChild3" presStyleCnt="0"/>
      <dgm:spPr/>
    </dgm:pt>
    <dgm:pt modelId="{42661447-3C90-43BA-B567-9A7FAB3F39DC}" type="pres">
      <dgm:prSet presAssocID="{90121F3F-5D86-4918-98D0-61022328BDFD}" presName="hierRoot1" presStyleCnt="0">
        <dgm:presLayoutVars>
          <dgm:hierBranch val="init"/>
        </dgm:presLayoutVars>
      </dgm:prSet>
      <dgm:spPr/>
    </dgm:pt>
    <dgm:pt modelId="{69AE2CCD-FFE0-4EA6-B51A-DE4F39BA97E0}" type="pres">
      <dgm:prSet presAssocID="{90121F3F-5D86-4918-98D0-61022328BDFD}" presName="rootComposite1" presStyleCnt="0"/>
      <dgm:spPr/>
    </dgm:pt>
    <dgm:pt modelId="{98008300-A215-4D6C-BA5E-6C81BEA7E355}" type="pres">
      <dgm:prSet presAssocID="{90121F3F-5D86-4918-98D0-61022328BDFD}" presName="rootText1" presStyleLbl="node0" presStyleIdx="1" presStyleCnt="2">
        <dgm:presLayoutVars>
          <dgm:chPref val="3"/>
        </dgm:presLayoutVars>
      </dgm:prSet>
      <dgm:spPr/>
      <dgm:t>
        <a:bodyPr/>
        <a:lstStyle/>
        <a:p>
          <a:endParaRPr lang="es-MX"/>
        </a:p>
      </dgm:t>
    </dgm:pt>
    <dgm:pt modelId="{1BF8BDEA-F360-4A50-90F7-80D74E553688}" type="pres">
      <dgm:prSet presAssocID="{90121F3F-5D86-4918-98D0-61022328BDFD}" presName="rootConnector1" presStyleLbl="node1" presStyleIdx="0" presStyleCnt="0"/>
      <dgm:spPr/>
      <dgm:t>
        <a:bodyPr/>
        <a:lstStyle/>
        <a:p>
          <a:endParaRPr lang="es-MX"/>
        </a:p>
      </dgm:t>
    </dgm:pt>
    <dgm:pt modelId="{7E29703D-7629-43F6-9935-1B84A9E90B29}" type="pres">
      <dgm:prSet presAssocID="{90121F3F-5D86-4918-98D0-61022328BDFD}" presName="hierChild2" presStyleCnt="0"/>
      <dgm:spPr/>
    </dgm:pt>
    <dgm:pt modelId="{147D45C9-A1B5-4186-86AD-C7EF73304D68}" type="pres">
      <dgm:prSet presAssocID="{F7350CC0-1010-4867-8331-92ACB707E429}" presName="Name37" presStyleLbl="parChTrans1D2" presStyleIdx="0" presStyleCnt="4"/>
      <dgm:spPr/>
      <dgm:t>
        <a:bodyPr/>
        <a:lstStyle/>
        <a:p>
          <a:endParaRPr lang="es-MX"/>
        </a:p>
      </dgm:t>
    </dgm:pt>
    <dgm:pt modelId="{5D20D7FB-F672-4B79-B39F-998A5D8F2C53}" type="pres">
      <dgm:prSet presAssocID="{87CC6281-0474-41E5-A6C0-2733F17A22C0}" presName="hierRoot2" presStyleCnt="0">
        <dgm:presLayoutVars>
          <dgm:hierBranch val="init"/>
        </dgm:presLayoutVars>
      </dgm:prSet>
      <dgm:spPr/>
    </dgm:pt>
    <dgm:pt modelId="{96B535B0-8620-4498-9F75-D91DB4E13E9B}" type="pres">
      <dgm:prSet presAssocID="{87CC6281-0474-41E5-A6C0-2733F17A22C0}" presName="rootComposite" presStyleCnt="0"/>
      <dgm:spPr/>
    </dgm:pt>
    <dgm:pt modelId="{E7E55426-24C1-4138-A000-7CBCEFA651A1}" type="pres">
      <dgm:prSet presAssocID="{87CC6281-0474-41E5-A6C0-2733F17A22C0}" presName="rootText" presStyleLbl="node2" presStyleIdx="0" presStyleCnt="4" custScaleY="234846">
        <dgm:presLayoutVars>
          <dgm:chPref val="3"/>
        </dgm:presLayoutVars>
      </dgm:prSet>
      <dgm:spPr/>
      <dgm:t>
        <a:bodyPr/>
        <a:lstStyle/>
        <a:p>
          <a:endParaRPr lang="es-MX"/>
        </a:p>
      </dgm:t>
    </dgm:pt>
    <dgm:pt modelId="{10BA9632-6A29-4DED-85AA-08B4A9837976}" type="pres">
      <dgm:prSet presAssocID="{87CC6281-0474-41E5-A6C0-2733F17A22C0}" presName="rootConnector" presStyleLbl="node2" presStyleIdx="0" presStyleCnt="4"/>
      <dgm:spPr/>
      <dgm:t>
        <a:bodyPr/>
        <a:lstStyle/>
        <a:p>
          <a:endParaRPr lang="es-MX"/>
        </a:p>
      </dgm:t>
    </dgm:pt>
    <dgm:pt modelId="{7E468457-0ED7-4487-A187-4E8170D991D8}" type="pres">
      <dgm:prSet presAssocID="{87CC6281-0474-41E5-A6C0-2733F17A22C0}" presName="hierChild4" presStyleCnt="0"/>
      <dgm:spPr/>
    </dgm:pt>
    <dgm:pt modelId="{96CE22B9-0BC4-4687-836C-618391698EF0}" type="pres">
      <dgm:prSet presAssocID="{87CC6281-0474-41E5-A6C0-2733F17A22C0}" presName="hierChild5" presStyleCnt="0"/>
      <dgm:spPr/>
    </dgm:pt>
    <dgm:pt modelId="{0FD96839-70A1-464D-8289-B522E1D484DF}" type="pres">
      <dgm:prSet presAssocID="{6CEE25BD-04A0-4B15-92B2-914A45F392B8}" presName="Name37" presStyleLbl="parChTrans1D2" presStyleIdx="1" presStyleCnt="4"/>
      <dgm:spPr/>
      <dgm:t>
        <a:bodyPr/>
        <a:lstStyle/>
        <a:p>
          <a:endParaRPr lang="es-MX"/>
        </a:p>
      </dgm:t>
    </dgm:pt>
    <dgm:pt modelId="{BBD2D6FA-B5FD-44D0-8695-D7158C541DA7}" type="pres">
      <dgm:prSet presAssocID="{53A5F0E0-22BF-49F3-A699-0AC1E316136B}" presName="hierRoot2" presStyleCnt="0">
        <dgm:presLayoutVars>
          <dgm:hierBranch val="init"/>
        </dgm:presLayoutVars>
      </dgm:prSet>
      <dgm:spPr/>
    </dgm:pt>
    <dgm:pt modelId="{2BE9D273-F0A0-48AE-A7E6-878B99009E03}" type="pres">
      <dgm:prSet presAssocID="{53A5F0E0-22BF-49F3-A699-0AC1E316136B}" presName="rootComposite" presStyleCnt="0"/>
      <dgm:spPr/>
    </dgm:pt>
    <dgm:pt modelId="{E4667D7A-F9A0-4682-B39F-99A20BB1470B}" type="pres">
      <dgm:prSet presAssocID="{53A5F0E0-22BF-49F3-A699-0AC1E316136B}" presName="rootText" presStyleLbl="node2" presStyleIdx="1" presStyleCnt="4" custScaleX="113116" custScaleY="277816">
        <dgm:presLayoutVars>
          <dgm:chPref val="3"/>
        </dgm:presLayoutVars>
      </dgm:prSet>
      <dgm:spPr/>
      <dgm:t>
        <a:bodyPr/>
        <a:lstStyle/>
        <a:p>
          <a:endParaRPr lang="es-MX"/>
        </a:p>
      </dgm:t>
    </dgm:pt>
    <dgm:pt modelId="{D9AB2F7D-AEE3-4FF4-B3B5-EB3A95BCD442}" type="pres">
      <dgm:prSet presAssocID="{53A5F0E0-22BF-49F3-A699-0AC1E316136B}" presName="rootConnector" presStyleLbl="node2" presStyleIdx="1" presStyleCnt="4"/>
      <dgm:spPr/>
      <dgm:t>
        <a:bodyPr/>
        <a:lstStyle/>
        <a:p>
          <a:endParaRPr lang="es-MX"/>
        </a:p>
      </dgm:t>
    </dgm:pt>
    <dgm:pt modelId="{361CF3FA-3EF3-45ED-B0BA-11C75B9BD460}" type="pres">
      <dgm:prSet presAssocID="{53A5F0E0-22BF-49F3-A699-0AC1E316136B}" presName="hierChild4" presStyleCnt="0"/>
      <dgm:spPr/>
    </dgm:pt>
    <dgm:pt modelId="{174CE7ED-4662-4264-BDBB-0BDDFD06BFF2}" type="pres">
      <dgm:prSet presAssocID="{53A5F0E0-22BF-49F3-A699-0AC1E316136B}" presName="hierChild5" presStyleCnt="0"/>
      <dgm:spPr/>
    </dgm:pt>
    <dgm:pt modelId="{59A167C3-E94A-452A-9829-6D317BEF5D16}" type="pres">
      <dgm:prSet presAssocID="{5EA783A3-FA20-47D8-98DC-1B8DC6DF3DEF}" presName="Name37" presStyleLbl="parChTrans1D2" presStyleIdx="2" presStyleCnt="4"/>
      <dgm:spPr/>
      <dgm:t>
        <a:bodyPr/>
        <a:lstStyle/>
        <a:p>
          <a:endParaRPr lang="es-MX"/>
        </a:p>
      </dgm:t>
    </dgm:pt>
    <dgm:pt modelId="{0F6EEC4F-7A4F-4326-8A59-C64729655775}" type="pres">
      <dgm:prSet presAssocID="{E6B27168-60A5-4996-9014-633FC04246D6}" presName="hierRoot2" presStyleCnt="0">
        <dgm:presLayoutVars>
          <dgm:hierBranch val="init"/>
        </dgm:presLayoutVars>
      </dgm:prSet>
      <dgm:spPr/>
    </dgm:pt>
    <dgm:pt modelId="{DF4F6E6B-919C-4172-AC86-66A4A0E1957A}" type="pres">
      <dgm:prSet presAssocID="{E6B27168-60A5-4996-9014-633FC04246D6}" presName="rootComposite" presStyleCnt="0"/>
      <dgm:spPr/>
    </dgm:pt>
    <dgm:pt modelId="{BE0DAB16-8644-4B6C-8F0A-C100291F3A1E}" type="pres">
      <dgm:prSet presAssocID="{E6B27168-60A5-4996-9014-633FC04246D6}" presName="rootText" presStyleLbl="node2" presStyleIdx="2" presStyleCnt="4" custScaleY="271643">
        <dgm:presLayoutVars>
          <dgm:chPref val="3"/>
        </dgm:presLayoutVars>
      </dgm:prSet>
      <dgm:spPr/>
      <dgm:t>
        <a:bodyPr/>
        <a:lstStyle/>
        <a:p>
          <a:endParaRPr lang="es-MX"/>
        </a:p>
      </dgm:t>
    </dgm:pt>
    <dgm:pt modelId="{1D56FE3B-5F5F-4B2A-9B77-7AEF8892CFD4}" type="pres">
      <dgm:prSet presAssocID="{E6B27168-60A5-4996-9014-633FC04246D6}" presName="rootConnector" presStyleLbl="node2" presStyleIdx="2" presStyleCnt="4"/>
      <dgm:spPr/>
      <dgm:t>
        <a:bodyPr/>
        <a:lstStyle/>
        <a:p>
          <a:endParaRPr lang="es-MX"/>
        </a:p>
      </dgm:t>
    </dgm:pt>
    <dgm:pt modelId="{EE28EF11-46E2-466D-9145-303CC482B346}" type="pres">
      <dgm:prSet presAssocID="{E6B27168-60A5-4996-9014-633FC04246D6}" presName="hierChild4" presStyleCnt="0"/>
      <dgm:spPr/>
    </dgm:pt>
    <dgm:pt modelId="{F5EA5B87-1EEB-43AA-B2CA-E0E4E3A62B4B}" type="pres">
      <dgm:prSet presAssocID="{E6B27168-60A5-4996-9014-633FC04246D6}" presName="hierChild5" presStyleCnt="0"/>
      <dgm:spPr/>
    </dgm:pt>
    <dgm:pt modelId="{FC73416B-4CF5-47D9-BB2E-1CF42ECF9F24}" type="pres">
      <dgm:prSet presAssocID="{DB570D51-400F-4F80-81A0-B3A96BA45CEE}" presName="Name37" presStyleLbl="parChTrans1D2" presStyleIdx="3" presStyleCnt="4"/>
      <dgm:spPr/>
      <dgm:t>
        <a:bodyPr/>
        <a:lstStyle/>
        <a:p>
          <a:endParaRPr lang="es-MX"/>
        </a:p>
      </dgm:t>
    </dgm:pt>
    <dgm:pt modelId="{5270D85F-C06D-4421-85D7-FC436067EAC1}" type="pres">
      <dgm:prSet presAssocID="{E7765D61-3DC0-4647-819F-A65E5EE21AB6}" presName="hierRoot2" presStyleCnt="0">
        <dgm:presLayoutVars>
          <dgm:hierBranch val="init"/>
        </dgm:presLayoutVars>
      </dgm:prSet>
      <dgm:spPr/>
    </dgm:pt>
    <dgm:pt modelId="{A8F9E8EB-4B60-4214-BDA9-362DEA3E9BBA}" type="pres">
      <dgm:prSet presAssocID="{E7765D61-3DC0-4647-819F-A65E5EE21AB6}" presName="rootComposite" presStyleCnt="0"/>
      <dgm:spPr/>
    </dgm:pt>
    <dgm:pt modelId="{7F63E1EA-5000-4D2C-9152-01DCE175DF63}" type="pres">
      <dgm:prSet presAssocID="{E7765D61-3DC0-4647-819F-A65E5EE21AB6}" presName="rootText" presStyleLbl="node2" presStyleIdx="3" presStyleCnt="4" custScaleY="222619">
        <dgm:presLayoutVars>
          <dgm:chPref val="3"/>
        </dgm:presLayoutVars>
      </dgm:prSet>
      <dgm:spPr/>
      <dgm:t>
        <a:bodyPr/>
        <a:lstStyle/>
        <a:p>
          <a:endParaRPr lang="es-MX"/>
        </a:p>
      </dgm:t>
    </dgm:pt>
    <dgm:pt modelId="{59699DA6-829B-425B-A8C4-31704B8E6177}" type="pres">
      <dgm:prSet presAssocID="{E7765D61-3DC0-4647-819F-A65E5EE21AB6}" presName="rootConnector" presStyleLbl="node2" presStyleIdx="3" presStyleCnt="4"/>
      <dgm:spPr/>
      <dgm:t>
        <a:bodyPr/>
        <a:lstStyle/>
        <a:p>
          <a:endParaRPr lang="es-MX"/>
        </a:p>
      </dgm:t>
    </dgm:pt>
    <dgm:pt modelId="{A1EDE08D-C741-4A30-AE6C-C981CEBD4867}" type="pres">
      <dgm:prSet presAssocID="{E7765D61-3DC0-4647-819F-A65E5EE21AB6}" presName="hierChild4" presStyleCnt="0"/>
      <dgm:spPr/>
    </dgm:pt>
    <dgm:pt modelId="{D7A39691-6472-4DD6-B8B2-CA7E62B7AE6A}" type="pres">
      <dgm:prSet presAssocID="{E7765D61-3DC0-4647-819F-A65E5EE21AB6}" presName="hierChild5" presStyleCnt="0"/>
      <dgm:spPr/>
    </dgm:pt>
    <dgm:pt modelId="{827F48E9-A9BD-429A-8B5C-3C126B0E2354}" type="pres">
      <dgm:prSet presAssocID="{90121F3F-5D86-4918-98D0-61022328BDFD}" presName="hierChild3" presStyleCnt="0"/>
      <dgm:spPr/>
    </dgm:pt>
  </dgm:ptLst>
  <dgm:cxnLst>
    <dgm:cxn modelId="{23D808B0-F280-4D9A-878A-2715134E6103}" type="presOf" srcId="{87CC6281-0474-41E5-A6C0-2733F17A22C0}" destId="{10BA9632-6A29-4DED-85AA-08B4A9837976}" srcOrd="1" destOrd="0" presId="urn:microsoft.com/office/officeart/2005/8/layout/orgChart1"/>
    <dgm:cxn modelId="{39CBC90D-71D9-4816-9055-13BFB89F823A}" type="presOf" srcId="{53A5F0E0-22BF-49F3-A699-0AC1E316136B}" destId="{E4667D7A-F9A0-4682-B39F-99A20BB1470B}" srcOrd="0" destOrd="0" presId="urn:microsoft.com/office/officeart/2005/8/layout/orgChart1"/>
    <dgm:cxn modelId="{8F0D1B1A-8098-4C9C-A872-AC4C4C8AF5D4}" type="presOf" srcId="{D17D61B0-3999-4758-94E7-4E93299EB37D}" destId="{93B3FF8C-1216-4C44-8D54-C87F61DEC9BC}" srcOrd="0" destOrd="0" presId="urn:microsoft.com/office/officeart/2005/8/layout/orgChart1"/>
    <dgm:cxn modelId="{D4A1F609-3C5E-43BD-9AEA-722BD0B1634B}" type="presOf" srcId="{5EA783A3-FA20-47D8-98DC-1B8DC6DF3DEF}" destId="{59A167C3-E94A-452A-9829-6D317BEF5D16}" srcOrd="0" destOrd="0" presId="urn:microsoft.com/office/officeart/2005/8/layout/orgChart1"/>
    <dgm:cxn modelId="{463CCF05-468A-4B66-9FF0-1E833C1C127D}" srcId="{D17D61B0-3999-4758-94E7-4E93299EB37D}" destId="{90121F3F-5D86-4918-98D0-61022328BDFD}" srcOrd="1" destOrd="0" parTransId="{D901F9A5-DD26-41F6-8F64-A59E4791223E}" sibTransId="{13CEFAEC-316E-465A-9F87-A675685B66A3}"/>
    <dgm:cxn modelId="{5BFC5035-B7DB-4462-83F1-2B43F5D84184}" type="presOf" srcId="{E7765D61-3DC0-4647-819F-A65E5EE21AB6}" destId="{59699DA6-829B-425B-A8C4-31704B8E6177}" srcOrd="1" destOrd="0" presId="urn:microsoft.com/office/officeart/2005/8/layout/orgChart1"/>
    <dgm:cxn modelId="{7BAB5BAB-C940-409A-A2D2-C805E787AD74}" srcId="{90121F3F-5D86-4918-98D0-61022328BDFD}" destId="{E6B27168-60A5-4996-9014-633FC04246D6}" srcOrd="2" destOrd="0" parTransId="{5EA783A3-FA20-47D8-98DC-1B8DC6DF3DEF}" sibTransId="{0EB0D6C0-3DE5-4343-B22D-270FFE8E9032}"/>
    <dgm:cxn modelId="{8EEB4F68-7CDC-4293-B47E-BD53D9A6EF60}" type="presOf" srcId="{6CEE25BD-04A0-4B15-92B2-914A45F392B8}" destId="{0FD96839-70A1-464D-8289-B522E1D484DF}" srcOrd="0" destOrd="0" presId="urn:microsoft.com/office/officeart/2005/8/layout/orgChart1"/>
    <dgm:cxn modelId="{11AFFD36-B467-45B5-A4D3-B7B4D12A281D}" type="presOf" srcId="{E6B27168-60A5-4996-9014-633FC04246D6}" destId="{BE0DAB16-8644-4B6C-8F0A-C100291F3A1E}" srcOrd="0" destOrd="0" presId="urn:microsoft.com/office/officeart/2005/8/layout/orgChart1"/>
    <dgm:cxn modelId="{E0100F29-241A-4075-8B9F-0989061AADF0}" type="presOf" srcId="{53A5F0E0-22BF-49F3-A699-0AC1E316136B}" destId="{D9AB2F7D-AEE3-4FF4-B3B5-EB3A95BCD442}" srcOrd="1" destOrd="0" presId="urn:microsoft.com/office/officeart/2005/8/layout/orgChart1"/>
    <dgm:cxn modelId="{DCDED060-D69A-4D97-897C-A9F6CB698F4E}" type="presOf" srcId="{DB570D51-400F-4F80-81A0-B3A96BA45CEE}" destId="{FC73416B-4CF5-47D9-BB2E-1CF42ECF9F24}" srcOrd="0" destOrd="0" presId="urn:microsoft.com/office/officeart/2005/8/layout/orgChart1"/>
    <dgm:cxn modelId="{99302BF3-4143-454B-8254-DEB5AF59187B}" srcId="{D17D61B0-3999-4758-94E7-4E93299EB37D}" destId="{7CB0C726-B2A6-4BC7-9BD4-C8A36210E07D}" srcOrd="0" destOrd="0" parTransId="{C521C808-0549-400E-887E-338D4E66800F}" sibTransId="{D7FE401A-B864-4E95-8BCC-C2BFB8C15671}"/>
    <dgm:cxn modelId="{32E257F5-15E8-4BBA-AD20-FDDADF750107}" type="presOf" srcId="{90121F3F-5D86-4918-98D0-61022328BDFD}" destId="{98008300-A215-4D6C-BA5E-6C81BEA7E355}" srcOrd="0" destOrd="0" presId="urn:microsoft.com/office/officeart/2005/8/layout/orgChart1"/>
    <dgm:cxn modelId="{16FECBCE-C128-4324-9637-C571961E4233}" type="presOf" srcId="{E6B27168-60A5-4996-9014-633FC04246D6}" destId="{1D56FE3B-5F5F-4B2A-9B77-7AEF8892CFD4}" srcOrd="1" destOrd="0" presId="urn:microsoft.com/office/officeart/2005/8/layout/orgChart1"/>
    <dgm:cxn modelId="{2CA2B3F0-58CB-4F4E-B249-BB16002C2C51}" srcId="{90121F3F-5D86-4918-98D0-61022328BDFD}" destId="{53A5F0E0-22BF-49F3-A699-0AC1E316136B}" srcOrd="1" destOrd="0" parTransId="{6CEE25BD-04A0-4B15-92B2-914A45F392B8}" sibTransId="{B547CB81-5D32-4D0E-9F50-923C5C43F1DE}"/>
    <dgm:cxn modelId="{01205854-FBE8-4404-92FA-6CE4588B7D33}" type="presOf" srcId="{90121F3F-5D86-4918-98D0-61022328BDFD}" destId="{1BF8BDEA-F360-4A50-90F7-80D74E553688}" srcOrd="1" destOrd="0" presId="urn:microsoft.com/office/officeart/2005/8/layout/orgChart1"/>
    <dgm:cxn modelId="{7CE72F98-1E51-4A23-952E-E02311AAD55E}" type="presOf" srcId="{E7765D61-3DC0-4647-819F-A65E5EE21AB6}" destId="{7F63E1EA-5000-4D2C-9152-01DCE175DF63}" srcOrd="0" destOrd="0" presId="urn:microsoft.com/office/officeart/2005/8/layout/orgChart1"/>
    <dgm:cxn modelId="{ABE5BB4C-3270-4157-BD90-59703BCE9E10}" type="presOf" srcId="{7CB0C726-B2A6-4BC7-9BD4-C8A36210E07D}" destId="{39BF947A-F06E-482E-BEBF-F005089B9695}" srcOrd="1" destOrd="0" presId="urn:microsoft.com/office/officeart/2005/8/layout/orgChart1"/>
    <dgm:cxn modelId="{CAC919DA-F17F-4BA8-A48B-2557785A1F0C}" type="presOf" srcId="{7CB0C726-B2A6-4BC7-9BD4-C8A36210E07D}" destId="{37096E93-C9D4-4BC4-B5CF-365E105DED10}" srcOrd="0" destOrd="0" presId="urn:microsoft.com/office/officeart/2005/8/layout/orgChart1"/>
    <dgm:cxn modelId="{EB9694CB-ABAA-45F1-9CF3-0442962358D8}" srcId="{90121F3F-5D86-4918-98D0-61022328BDFD}" destId="{87CC6281-0474-41E5-A6C0-2733F17A22C0}" srcOrd="0" destOrd="0" parTransId="{F7350CC0-1010-4867-8331-92ACB707E429}" sibTransId="{0213B241-DC3F-4C0C-B3CE-BC51AB22AFB8}"/>
    <dgm:cxn modelId="{6424F290-6918-425B-8242-DE44C14C38E4}" srcId="{90121F3F-5D86-4918-98D0-61022328BDFD}" destId="{E7765D61-3DC0-4647-819F-A65E5EE21AB6}" srcOrd="3" destOrd="0" parTransId="{DB570D51-400F-4F80-81A0-B3A96BA45CEE}" sibTransId="{37BE594C-7DE6-42C1-BB82-AAB20E8B1E70}"/>
    <dgm:cxn modelId="{7B85E92E-973B-4064-90E3-7A5548C004DF}" type="presOf" srcId="{F7350CC0-1010-4867-8331-92ACB707E429}" destId="{147D45C9-A1B5-4186-86AD-C7EF73304D68}" srcOrd="0" destOrd="0" presId="urn:microsoft.com/office/officeart/2005/8/layout/orgChart1"/>
    <dgm:cxn modelId="{8582AE68-B2C0-49F6-8385-FFBAD378169F}" type="presOf" srcId="{87CC6281-0474-41E5-A6C0-2733F17A22C0}" destId="{E7E55426-24C1-4138-A000-7CBCEFA651A1}" srcOrd="0" destOrd="0" presId="urn:microsoft.com/office/officeart/2005/8/layout/orgChart1"/>
    <dgm:cxn modelId="{F74A9E74-5B57-4457-B7DD-17F9D2BCC43B}" type="presParOf" srcId="{93B3FF8C-1216-4C44-8D54-C87F61DEC9BC}" destId="{E4ABF2A1-3145-4645-AA9C-2F2127622111}" srcOrd="0" destOrd="0" presId="urn:microsoft.com/office/officeart/2005/8/layout/orgChart1"/>
    <dgm:cxn modelId="{C4FFE834-6108-49BD-9769-512B4E32352A}" type="presParOf" srcId="{E4ABF2A1-3145-4645-AA9C-2F2127622111}" destId="{E23997A2-1D06-4C71-924D-935CE05665EF}" srcOrd="0" destOrd="0" presId="urn:microsoft.com/office/officeart/2005/8/layout/orgChart1"/>
    <dgm:cxn modelId="{6112019F-116C-497A-BFED-DE6AEE6A619C}" type="presParOf" srcId="{E23997A2-1D06-4C71-924D-935CE05665EF}" destId="{37096E93-C9D4-4BC4-B5CF-365E105DED10}" srcOrd="0" destOrd="0" presId="urn:microsoft.com/office/officeart/2005/8/layout/orgChart1"/>
    <dgm:cxn modelId="{E6537976-C067-4E57-BC5A-19A51EAECD2B}" type="presParOf" srcId="{E23997A2-1D06-4C71-924D-935CE05665EF}" destId="{39BF947A-F06E-482E-BEBF-F005089B9695}" srcOrd="1" destOrd="0" presId="urn:microsoft.com/office/officeart/2005/8/layout/orgChart1"/>
    <dgm:cxn modelId="{5E991DA6-6ADF-4514-B511-396DC1EDD085}" type="presParOf" srcId="{E4ABF2A1-3145-4645-AA9C-2F2127622111}" destId="{B4E309B8-D91F-4315-826A-03BA0F3D2A1D}" srcOrd="1" destOrd="0" presId="urn:microsoft.com/office/officeart/2005/8/layout/orgChart1"/>
    <dgm:cxn modelId="{3F5DB088-3962-4E5F-A153-CFE30BBE68B0}" type="presParOf" srcId="{E4ABF2A1-3145-4645-AA9C-2F2127622111}" destId="{F905D5EB-A464-4E92-9E07-83910202D08D}" srcOrd="2" destOrd="0" presId="urn:microsoft.com/office/officeart/2005/8/layout/orgChart1"/>
    <dgm:cxn modelId="{68A8F71B-0ED4-4EB3-9E6B-F0A18E1DE960}" type="presParOf" srcId="{93B3FF8C-1216-4C44-8D54-C87F61DEC9BC}" destId="{42661447-3C90-43BA-B567-9A7FAB3F39DC}" srcOrd="1" destOrd="0" presId="urn:microsoft.com/office/officeart/2005/8/layout/orgChart1"/>
    <dgm:cxn modelId="{2EA7E655-4955-4733-9B75-2D9849CA94BD}" type="presParOf" srcId="{42661447-3C90-43BA-B567-9A7FAB3F39DC}" destId="{69AE2CCD-FFE0-4EA6-B51A-DE4F39BA97E0}" srcOrd="0" destOrd="0" presId="urn:microsoft.com/office/officeart/2005/8/layout/orgChart1"/>
    <dgm:cxn modelId="{7D8BF125-F073-4ECA-B9A8-DFE726C08798}" type="presParOf" srcId="{69AE2CCD-FFE0-4EA6-B51A-DE4F39BA97E0}" destId="{98008300-A215-4D6C-BA5E-6C81BEA7E355}" srcOrd="0" destOrd="0" presId="urn:microsoft.com/office/officeart/2005/8/layout/orgChart1"/>
    <dgm:cxn modelId="{73AD8883-DB1A-4534-A176-BC66C1B5299C}" type="presParOf" srcId="{69AE2CCD-FFE0-4EA6-B51A-DE4F39BA97E0}" destId="{1BF8BDEA-F360-4A50-90F7-80D74E553688}" srcOrd="1" destOrd="0" presId="urn:microsoft.com/office/officeart/2005/8/layout/orgChart1"/>
    <dgm:cxn modelId="{B31F5360-E262-4E65-B451-720A914B65DF}" type="presParOf" srcId="{42661447-3C90-43BA-B567-9A7FAB3F39DC}" destId="{7E29703D-7629-43F6-9935-1B84A9E90B29}" srcOrd="1" destOrd="0" presId="urn:microsoft.com/office/officeart/2005/8/layout/orgChart1"/>
    <dgm:cxn modelId="{D24FFCEC-21BC-4BFC-B43C-C3C78204E3F5}" type="presParOf" srcId="{7E29703D-7629-43F6-9935-1B84A9E90B29}" destId="{147D45C9-A1B5-4186-86AD-C7EF73304D68}" srcOrd="0" destOrd="0" presId="urn:microsoft.com/office/officeart/2005/8/layout/orgChart1"/>
    <dgm:cxn modelId="{792930AC-267B-4F29-8A2B-E31C5EFBD1A4}" type="presParOf" srcId="{7E29703D-7629-43F6-9935-1B84A9E90B29}" destId="{5D20D7FB-F672-4B79-B39F-998A5D8F2C53}" srcOrd="1" destOrd="0" presId="urn:microsoft.com/office/officeart/2005/8/layout/orgChart1"/>
    <dgm:cxn modelId="{FAD8ED5A-F832-40B9-BFCD-F439A99E3590}" type="presParOf" srcId="{5D20D7FB-F672-4B79-B39F-998A5D8F2C53}" destId="{96B535B0-8620-4498-9F75-D91DB4E13E9B}" srcOrd="0" destOrd="0" presId="urn:microsoft.com/office/officeart/2005/8/layout/orgChart1"/>
    <dgm:cxn modelId="{7E594607-0017-46E5-8C52-97861798FD14}" type="presParOf" srcId="{96B535B0-8620-4498-9F75-D91DB4E13E9B}" destId="{E7E55426-24C1-4138-A000-7CBCEFA651A1}" srcOrd="0" destOrd="0" presId="urn:microsoft.com/office/officeart/2005/8/layout/orgChart1"/>
    <dgm:cxn modelId="{2545065F-9660-4943-8784-B0E7D757FC40}" type="presParOf" srcId="{96B535B0-8620-4498-9F75-D91DB4E13E9B}" destId="{10BA9632-6A29-4DED-85AA-08B4A9837976}" srcOrd="1" destOrd="0" presId="urn:microsoft.com/office/officeart/2005/8/layout/orgChart1"/>
    <dgm:cxn modelId="{33AF1CDF-A337-457B-ADD7-5519EAE9776D}" type="presParOf" srcId="{5D20D7FB-F672-4B79-B39F-998A5D8F2C53}" destId="{7E468457-0ED7-4487-A187-4E8170D991D8}" srcOrd="1" destOrd="0" presId="urn:microsoft.com/office/officeart/2005/8/layout/orgChart1"/>
    <dgm:cxn modelId="{64D08472-73DF-4DAB-9E2B-C7EE6B39848C}" type="presParOf" srcId="{5D20D7FB-F672-4B79-B39F-998A5D8F2C53}" destId="{96CE22B9-0BC4-4687-836C-618391698EF0}" srcOrd="2" destOrd="0" presId="urn:microsoft.com/office/officeart/2005/8/layout/orgChart1"/>
    <dgm:cxn modelId="{6573DE97-1C5D-404E-A3E8-62BAFEA7EADB}" type="presParOf" srcId="{7E29703D-7629-43F6-9935-1B84A9E90B29}" destId="{0FD96839-70A1-464D-8289-B522E1D484DF}" srcOrd="2" destOrd="0" presId="urn:microsoft.com/office/officeart/2005/8/layout/orgChart1"/>
    <dgm:cxn modelId="{485B19CE-F76D-4B11-BD33-D8C527C3EE53}" type="presParOf" srcId="{7E29703D-7629-43F6-9935-1B84A9E90B29}" destId="{BBD2D6FA-B5FD-44D0-8695-D7158C541DA7}" srcOrd="3" destOrd="0" presId="urn:microsoft.com/office/officeart/2005/8/layout/orgChart1"/>
    <dgm:cxn modelId="{AA537B3F-F5E0-4BC8-A7CD-00FC4B7CF962}" type="presParOf" srcId="{BBD2D6FA-B5FD-44D0-8695-D7158C541DA7}" destId="{2BE9D273-F0A0-48AE-A7E6-878B99009E03}" srcOrd="0" destOrd="0" presId="urn:microsoft.com/office/officeart/2005/8/layout/orgChart1"/>
    <dgm:cxn modelId="{81098FE7-6A9D-4FD0-8884-DA90F111FCD9}" type="presParOf" srcId="{2BE9D273-F0A0-48AE-A7E6-878B99009E03}" destId="{E4667D7A-F9A0-4682-B39F-99A20BB1470B}" srcOrd="0" destOrd="0" presId="urn:microsoft.com/office/officeart/2005/8/layout/orgChart1"/>
    <dgm:cxn modelId="{8973A1DC-19C7-4F77-BCD9-A8CEECC94BCB}" type="presParOf" srcId="{2BE9D273-F0A0-48AE-A7E6-878B99009E03}" destId="{D9AB2F7D-AEE3-4FF4-B3B5-EB3A95BCD442}" srcOrd="1" destOrd="0" presId="urn:microsoft.com/office/officeart/2005/8/layout/orgChart1"/>
    <dgm:cxn modelId="{057E32AF-46B0-4D89-A3E5-606808997E21}" type="presParOf" srcId="{BBD2D6FA-B5FD-44D0-8695-D7158C541DA7}" destId="{361CF3FA-3EF3-45ED-B0BA-11C75B9BD460}" srcOrd="1" destOrd="0" presId="urn:microsoft.com/office/officeart/2005/8/layout/orgChart1"/>
    <dgm:cxn modelId="{E3B22CAE-C2BC-4DD0-8C03-4F279E51EBC1}" type="presParOf" srcId="{BBD2D6FA-B5FD-44D0-8695-D7158C541DA7}" destId="{174CE7ED-4662-4264-BDBB-0BDDFD06BFF2}" srcOrd="2" destOrd="0" presId="urn:microsoft.com/office/officeart/2005/8/layout/orgChart1"/>
    <dgm:cxn modelId="{6EC8F59A-6757-47C9-A73B-E7A5E0377CDA}" type="presParOf" srcId="{7E29703D-7629-43F6-9935-1B84A9E90B29}" destId="{59A167C3-E94A-452A-9829-6D317BEF5D16}" srcOrd="4" destOrd="0" presId="urn:microsoft.com/office/officeart/2005/8/layout/orgChart1"/>
    <dgm:cxn modelId="{E2F24A5F-8F27-4FF5-AB51-FBF2CF4045C4}" type="presParOf" srcId="{7E29703D-7629-43F6-9935-1B84A9E90B29}" destId="{0F6EEC4F-7A4F-4326-8A59-C64729655775}" srcOrd="5" destOrd="0" presId="urn:microsoft.com/office/officeart/2005/8/layout/orgChart1"/>
    <dgm:cxn modelId="{6FC127C6-CA18-4C36-993C-DB520CCF37AD}" type="presParOf" srcId="{0F6EEC4F-7A4F-4326-8A59-C64729655775}" destId="{DF4F6E6B-919C-4172-AC86-66A4A0E1957A}" srcOrd="0" destOrd="0" presId="urn:microsoft.com/office/officeart/2005/8/layout/orgChart1"/>
    <dgm:cxn modelId="{9CF624D4-01F7-4F29-ACC5-7FB8BD2F8730}" type="presParOf" srcId="{DF4F6E6B-919C-4172-AC86-66A4A0E1957A}" destId="{BE0DAB16-8644-4B6C-8F0A-C100291F3A1E}" srcOrd="0" destOrd="0" presId="urn:microsoft.com/office/officeart/2005/8/layout/orgChart1"/>
    <dgm:cxn modelId="{41E0EB04-EE9C-42D0-B51B-FBF55377B2FB}" type="presParOf" srcId="{DF4F6E6B-919C-4172-AC86-66A4A0E1957A}" destId="{1D56FE3B-5F5F-4B2A-9B77-7AEF8892CFD4}" srcOrd="1" destOrd="0" presId="urn:microsoft.com/office/officeart/2005/8/layout/orgChart1"/>
    <dgm:cxn modelId="{AF6983BA-49F4-4217-8B2D-A7C50FE8A91E}" type="presParOf" srcId="{0F6EEC4F-7A4F-4326-8A59-C64729655775}" destId="{EE28EF11-46E2-466D-9145-303CC482B346}" srcOrd="1" destOrd="0" presId="urn:microsoft.com/office/officeart/2005/8/layout/orgChart1"/>
    <dgm:cxn modelId="{7EACCF49-AA0E-4004-8545-B074932BE8B0}" type="presParOf" srcId="{0F6EEC4F-7A4F-4326-8A59-C64729655775}" destId="{F5EA5B87-1EEB-43AA-B2CA-E0E4E3A62B4B}" srcOrd="2" destOrd="0" presId="urn:microsoft.com/office/officeart/2005/8/layout/orgChart1"/>
    <dgm:cxn modelId="{14A790D5-6DDE-448A-BCBC-0F5226AE2564}" type="presParOf" srcId="{7E29703D-7629-43F6-9935-1B84A9E90B29}" destId="{FC73416B-4CF5-47D9-BB2E-1CF42ECF9F24}" srcOrd="6" destOrd="0" presId="urn:microsoft.com/office/officeart/2005/8/layout/orgChart1"/>
    <dgm:cxn modelId="{344DCE0A-E678-4119-9BDC-F3DED392D29B}" type="presParOf" srcId="{7E29703D-7629-43F6-9935-1B84A9E90B29}" destId="{5270D85F-C06D-4421-85D7-FC436067EAC1}" srcOrd="7" destOrd="0" presId="urn:microsoft.com/office/officeart/2005/8/layout/orgChart1"/>
    <dgm:cxn modelId="{561F86D6-41A8-4FFD-9D67-8893828DC6DD}" type="presParOf" srcId="{5270D85F-C06D-4421-85D7-FC436067EAC1}" destId="{A8F9E8EB-4B60-4214-BDA9-362DEA3E9BBA}" srcOrd="0" destOrd="0" presId="urn:microsoft.com/office/officeart/2005/8/layout/orgChart1"/>
    <dgm:cxn modelId="{410FA7E7-59A2-4590-BA7D-0533DD120764}" type="presParOf" srcId="{A8F9E8EB-4B60-4214-BDA9-362DEA3E9BBA}" destId="{7F63E1EA-5000-4D2C-9152-01DCE175DF63}" srcOrd="0" destOrd="0" presId="urn:microsoft.com/office/officeart/2005/8/layout/orgChart1"/>
    <dgm:cxn modelId="{8F8186D6-C140-4B28-B806-640B1F6C4AC2}" type="presParOf" srcId="{A8F9E8EB-4B60-4214-BDA9-362DEA3E9BBA}" destId="{59699DA6-829B-425B-A8C4-31704B8E6177}" srcOrd="1" destOrd="0" presId="urn:microsoft.com/office/officeart/2005/8/layout/orgChart1"/>
    <dgm:cxn modelId="{6164D62A-0A47-4A82-892E-E9E1D2D6A917}" type="presParOf" srcId="{5270D85F-C06D-4421-85D7-FC436067EAC1}" destId="{A1EDE08D-C741-4A30-AE6C-C981CEBD4867}" srcOrd="1" destOrd="0" presId="urn:microsoft.com/office/officeart/2005/8/layout/orgChart1"/>
    <dgm:cxn modelId="{619F5D88-8995-464D-9139-7B5A072704B1}" type="presParOf" srcId="{5270D85F-C06D-4421-85D7-FC436067EAC1}" destId="{D7A39691-6472-4DD6-B8B2-CA7E62B7AE6A}" srcOrd="2" destOrd="0" presId="urn:microsoft.com/office/officeart/2005/8/layout/orgChart1"/>
    <dgm:cxn modelId="{F23DFE56-C035-4C97-BF4E-9F3044659E6C}" type="presParOf" srcId="{42661447-3C90-43BA-B567-9A7FAB3F39DC}" destId="{827F48E9-A9BD-429A-8B5C-3C126B0E235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A837A3A-CC4E-4A20-9EF1-CB1AF02888AA}" type="doc">
      <dgm:prSet loTypeId="urn:microsoft.com/office/officeart/2005/8/layout/venn1" loCatId="relationship" qsTypeId="urn:microsoft.com/office/officeart/2005/8/quickstyle/simple1" qsCatId="simple" csTypeId="urn:microsoft.com/office/officeart/2005/8/colors/colorful2" csCatId="colorful" phldr="1"/>
      <dgm:spPr/>
      <dgm:t>
        <a:bodyPr/>
        <a:lstStyle/>
        <a:p>
          <a:endParaRPr lang="es-MX"/>
        </a:p>
      </dgm:t>
    </dgm:pt>
    <dgm:pt modelId="{28FFC1AC-82B4-43BD-A8A6-0A69A7C56861}">
      <dgm:prSet custT="1"/>
      <dgm:spPr/>
      <dgm:t>
        <a:bodyPr/>
        <a:lstStyle/>
        <a:p>
          <a:pPr algn="ctr" rtl="0"/>
          <a:r>
            <a:rPr lang="es-MX" sz="2800" dirty="0" smtClean="0">
              <a:solidFill>
                <a:schemeClr val="bg1"/>
              </a:solidFill>
            </a:rPr>
            <a:t>El Término fuente surge de una metáfora; pues remontarse a las fuentes de un rio, es llegar al lugar en que sus aguas brotan de la tierra;</a:t>
          </a:r>
          <a:endParaRPr lang="es-MX" sz="2800" dirty="0">
            <a:solidFill>
              <a:schemeClr val="bg1"/>
            </a:solidFill>
          </a:endParaRPr>
        </a:p>
      </dgm:t>
    </dgm:pt>
    <dgm:pt modelId="{A39257A0-8018-4A2A-A629-56A6AB43E30B}" type="parTrans" cxnId="{C9335FFC-F6E1-480D-B23B-52BF594967DC}">
      <dgm:prSet/>
      <dgm:spPr/>
      <dgm:t>
        <a:bodyPr/>
        <a:lstStyle/>
        <a:p>
          <a:endParaRPr lang="es-MX"/>
        </a:p>
      </dgm:t>
    </dgm:pt>
    <dgm:pt modelId="{10965339-51B0-4ED4-AD52-76C5B07FA7C3}" type="sibTrans" cxnId="{C9335FFC-F6E1-480D-B23B-52BF594967DC}">
      <dgm:prSet/>
      <dgm:spPr/>
      <dgm:t>
        <a:bodyPr/>
        <a:lstStyle/>
        <a:p>
          <a:endParaRPr lang="es-MX"/>
        </a:p>
      </dgm:t>
    </dgm:pt>
    <dgm:pt modelId="{1F9DB1D0-174A-4C3B-AB05-46E108D3A2ED}">
      <dgm:prSet custT="1"/>
      <dgm:spPr/>
      <dgm:t>
        <a:bodyPr/>
        <a:lstStyle/>
        <a:p>
          <a:pPr algn="ctr" rtl="0"/>
          <a:r>
            <a:rPr lang="es-MX" sz="2400" dirty="0" smtClean="0">
              <a:solidFill>
                <a:schemeClr val="bg1"/>
              </a:solidFill>
            </a:rPr>
            <a:t>De manera semejante, inquirir la fuente de una disposición jurídica es buscar el sitio en que ha salido de las profundidades de la vida social a la superficie del derecho, es decir es el lugar donde mana el agua del derech</a:t>
          </a:r>
          <a:r>
            <a:rPr lang="es-MX" sz="2400" dirty="0" smtClean="0">
              <a:solidFill>
                <a:schemeClr val="tx1"/>
              </a:solidFill>
            </a:rPr>
            <a:t>o</a:t>
          </a:r>
          <a:r>
            <a:rPr lang="es-MX" sz="1800" dirty="0" smtClean="0"/>
            <a:t>.</a:t>
          </a:r>
          <a:endParaRPr lang="es-MX" sz="1800" dirty="0"/>
        </a:p>
      </dgm:t>
    </dgm:pt>
    <dgm:pt modelId="{1CD154D9-8B58-4FDA-8CC1-B32104B2EB4A}" type="sibTrans" cxnId="{5DAA78BE-FF8B-43D8-B856-444795B5B10D}">
      <dgm:prSet/>
      <dgm:spPr/>
      <dgm:t>
        <a:bodyPr/>
        <a:lstStyle/>
        <a:p>
          <a:endParaRPr lang="es-MX"/>
        </a:p>
      </dgm:t>
    </dgm:pt>
    <dgm:pt modelId="{C3D77E5E-6221-439B-9F22-E3FC345388A6}" type="parTrans" cxnId="{5DAA78BE-FF8B-43D8-B856-444795B5B10D}">
      <dgm:prSet/>
      <dgm:spPr/>
      <dgm:t>
        <a:bodyPr/>
        <a:lstStyle/>
        <a:p>
          <a:endParaRPr lang="es-MX"/>
        </a:p>
      </dgm:t>
    </dgm:pt>
    <dgm:pt modelId="{CA750DD3-86A6-4833-9060-2B30EA9E6320}" type="pres">
      <dgm:prSet presAssocID="{1A837A3A-CC4E-4A20-9EF1-CB1AF02888AA}" presName="compositeShape" presStyleCnt="0">
        <dgm:presLayoutVars>
          <dgm:chMax val="7"/>
          <dgm:dir/>
          <dgm:resizeHandles val="exact"/>
        </dgm:presLayoutVars>
      </dgm:prSet>
      <dgm:spPr/>
      <dgm:t>
        <a:bodyPr/>
        <a:lstStyle/>
        <a:p>
          <a:endParaRPr lang="es-MX"/>
        </a:p>
      </dgm:t>
    </dgm:pt>
    <dgm:pt modelId="{770F2E66-48D7-4A25-BB44-DE713FB65C83}" type="pres">
      <dgm:prSet presAssocID="{28FFC1AC-82B4-43BD-A8A6-0A69A7C56861}" presName="circ1" presStyleLbl="vennNode1" presStyleIdx="0" presStyleCnt="2"/>
      <dgm:spPr/>
      <dgm:t>
        <a:bodyPr/>
        <a:lstStyle/>
        <a:p>
          <a:endParaRPr lang="es-MX"/>
        </a:p>
      </dgm:t>
    </dgm:pt>
    <dgm:pt modelId="{EF8589CF-9FA8-41BB-9DBD-3D638E5A5CF0}" type="pres">
      <dgm:prSet presAssocID="{28FFC1AC-82B4-43BD-A8A6-0A69A7C56861}" presName="circ1Tx" presStyleLbl="revTx" presStyleIdx="0" presStyleCnt="0">
        <dgm:presLayoutVars>
          <dgm:chMax val="0"/>
          <dgm:chPref val="0"/>
          <dgm:bulletEnabled val="1"/>
        </dgm:presLayoutVars>
      </dgm:prSet>
      <dgm:spPr/>
      <dgm:t>
        <a:bodyPr/>
        <a:lstStyle/>
        <a:p>
          <a:endParaRPr lang="es-MX"/>
        </a:p>
      </dgm:t>
    </dgm:pt>
    <dgm:pt modelId="{A9FE969D-98FC-428A-99B7-AE056098E4F4}" type="pres">
      <dgm:prSet presAssocID="{1F9DB1D0-174A-4C3B-AB05-46E108D3A2ED}" presName="circ2" presStyleLbl="vennNode1" presStyleIdx="1" presStyleCnt="2"/>
      <dgm:spPr/>
      <dgm:t>
        <a:bodyPr/>
        <a:lstStyle/>
        <a:p>
          <a:endParaRPr lang="es-MX"/>
        </a:p>
      </dgm:t>
    </dgm:pt>
    <dgm:pt modelId="{D6B2223A-D4E7-4130-A727-40DD15EC9430}" type="pres">
      <dgm:prSet presAssocID="{1F9DB1D0-174A-4C3B-AB05-46E108D3A2ED}" presName="circ2Tx" presStyleLbl="revTx" presStyleIdx="0" presStyleCnt="0">
        <dgm:presLayoutVars>
          <dgm:chMax val="0"/>
          <dgm:chPref val="0"/>
          <dgm:bulletEnabled val="1"/>
        </dgm:presLayoutVars>
      </dgm:prSet>
      <dgm:spPr/>
      <dgm:t>
        <a:bodyPr/>
        <a:lstStyle/>
        <a:p>
          <a:endParaRPr lang="es-MX"/>
        </a:p>
      </dgm:t>
    </dgm:pt>
  </dgm:ptLst>
  <dgm:cxnLst>
    <dgm:cxn modelId="{F06CA3B4-4391-4206-A80B-29D42E0AD3DB}" type="presOf" srcId="{1A837A3A-CC4E-4A20-9EF1-CB1AF02888AA}" destId="{CA750DD3-86A6-4833-9060-2B30EA9E6320}" srcOrd="0" destOrd="0" presId="urn:microsoft.com/office/officeart/2005/8/layout/venn1"/>
    <dgm:cxn modelId="{67C01C19-07A1-43FB-AB1F-E32033859A39}" type="presOf" srcId="{1F9DB1D0-174A-4C3B-AB05-46E108D3A2ED}" destId="{D6B2223A-D4E7-4130-A727-40DD15EC9430}" srcOrd="1" destOrd="0" presId="urn:microsoft.com/office/officeart/2005/8/layout/venn1"/>
    <dgm:cxn modelId="{F69605C1-8EE8-449B-9E01-91F1AD79F91D}" type="presOf" srcId="{1F9DB1D0-174A-4C3B-AB05-46E108D3A2ED}" destId="{A9FE969D-98FC-428A-99B7-AE056098E4F4}" srcOrd="0" destOrd="0" presId="urn:microsoft.com/office/officeart/2005/8/layout/venn1"/>
    <dgm:cxn modelId="{5DAA78BE-FF8B-43D8-B856-444795B5B10D}" srcId="{1A837A3A-CC4E-4A20-9EF1-CB1AF02888AA}" destId="{1F9DB1D0-174A-4C3B-AB05-46E108D3A2ED}" srcOrd="1" destOrd="0" parTransId="{C3D77E5E-6221-439B-9F22-E3FC345388A6}" sibTransId="{1CD154D9-8B58-4FDA-8CC1-B32104B2EB4A}"/>
    <dgm:cxn modelId="{1E2585FA-5DB9-45CD-B1EA-FBFAA03A3676}" type="presOf" srcId="{28FFC1AC-82B4-43BD-A8A6-0A69A7C56861}" destId="{EF8589CF-9FA8-41BB-9DBD-3D638E5A5CF0}" srcOrd="1" destOrd="0" presId="urn:microsoft.com/office/officeart/2005/8/layout/venn1"/>
    <dgm:cxn modelId="{C9335FFC-F6E1-480D-B23B-52BF594967DC}" srcId="{1A837A3A-CC4E-4A20-9EF1-CB1AF02888AA}" destId="{28FFC1AC-82B4-43BD-A8A6-0A69A7C56861}" srcOrd="0" destOrd="0" parTransId="{A39257A0-8018-4A2A-A629-56A6AB43E30B}" sibTransId="{10965339-51B0-4ED4-AD52-76C5B07FA7C3}"/>
    <dgm:cxn modelId="{4F38900F-90C3-4735-B79E-68F5C1E8F609}" type="presOf" srcId="{28FFC1AC-82B4-43BD-A8A6-0A69A7C56861}" destId="{770F2E66-48D7-4A25-BB44-DE713FB65C83}" srcOrd="0" destOrd="0" presId="urn:microsoft.com/office/officeart/2005/8/layout/venn1"/>
    <dgm:cxn modelId="{45B66F65-D2DF-461B-B88D-03A78D2A86BF}" type="presParOf" srcId="{CA750DD3-86A6-4833-9060-2B30EA9E6320}" destId="{770F2E66-48D7-4A25-BB44-DE713FB65C83}" srcOrd="0" destOrd="0" presId="urn:microsoft.com/office/officeart/2005/8/layout/venn1"/>
    <dgm:cxn modelId="{FA1F3D5A-F87A-43EC-8018-7DAF91D91E45}" type="presParOf" srcId="{CA750DD3-86A6-4833-9060-2B30EA9E6320}" destId="{EF8589CF-9FA8-41BB-9DBD-3D638E5A5CF0}" srcOrd="1" destOrd="0" presId="urn:microsoft.com/office/officeart/2005/8/layout/venn1"/>
    <dgm:cxn modelId="{CADB018E-2375-40A9-A22A-096E5A3801D5}" type="presParOf" srcId="{CA750DD3-86A6-4833-9060-2B30EA9E6320}" destId="{A9FE969D-98FC-428A-99B7-AE056098E4F4}" srcOrd="2" destOrd="0" presId="urn:microsoft.com/office/officeart/2005/8/layout/venn1"/>
    <dgm:cxn modelId="{A5262659-3E82-4D9A-B7C1-0E999D4B5F6E}" type="presParOf" srcId="{CA750DD3-86A6-4833-9060-2B30EA9E6320}" destId="{D6B2223A-D4E7-4130-A727-40DD15EC9430}"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FC17A81-8452-41E8-B964-F907E49AABB8}" type="doc">
      <dgm:prSet loTypeId="urn:microsoft.com/office/officeart/2005/8/layout/venn1" loCatId="relationship" qsTypeId="urn:microsoft.com/office/officeart/2005/8/quickstyle/3d5" qsCatId="3D" csTypeId="urn:microsoft.com/office/officeart/2005/8/colors/colorful3" csCatId="colorful" phldr="1"/>
      <dgm:spPr/>
      <dgm:t>
        <a:bodyPr/>
        <a:lstStyle/>
        <a:p>
          <a:endParaRPr lang="es-MX"/>
        </a:p>
      </dgm:t>
    </dgm:pt>
    <dgm:pt modelId="{1C293E49-7177-4625-A3BF-382CC2CF7E95}">
      <dgm:prSet/>
      <dgm:spPr/>
      <dgm:t>
        <a:bodyPr/>
        <a:lstStyle/>
        <a:p>
          <a:pPr algn="ctr" rtl="0"/>
          <a:r>
            <a:rPr lang="es-ES" b="1" u="sng" dirty="0" smtClean="0"/>
            <a:t>1.- </a:t>
          </a:r>
          <a:r>
            <a:rPr lang="es-ES_tradnl" b="1" u="sng" dirty="0" smtClean="0"/>
            <a:t>Sociológica</a:t>
          </a:r>
          <a:r>
            <a:rPr lang="es-ES_tradnl" b="1" dirty="0" smtClean="0"/>
            <a:t>: aquel conjunto de factores sociales, políticos y económicos que determinan la necesidad de crear una norma.</a:t>
          </a:r>
          <a:endParaRPr lang="es-MX" dirty="0"/>
        </a:p>
      </dgm:t>
    </dgm:pt>
    <dgm:pt modelId="{61ED57D7-56B9-484C-9CCA-123063AD542C}" type="parTrans" cxnId="{02CBE8D9-9948-4F14-B510-774963D4EDD7}">
      <dgm:prSet/>
      <dgm:spPr/>
      <dgm:t>
        <a:bodyPr/>
        <a:lstStyle/>
        <a:p>
          <a:endParaRPr lang="es-MX"/>
        </a:p>
      </dgm:t>
    </dgm:pt>
    <dgm:pt modelId="{B5D8B5BE-F08E-4E36-832F-0DF86632549F}" type="sibTrans" cxnId="{02CBE8D9-9948-4F14-B510-774963D4EDD7}">
      <dgm:prSet/>
      <dgm:spPr/>
      <dgm:t>
        <a:bodyPr/>
        <a:lstStyle/>
        <a:p>
          <a:endParaRPr lang="es-MX"/>
        </a:p>
      </dgm:t>
    </dgm:pt>
    <dgm:pt modelId="{D462DD80-A1CE-4A07-8D64-93A46BC9361E}">
      <dgm:prSet/>
      <dgm:spPr/>
      <dgm:t>
        <a:bodyPr/>
        <a:lstStyle/>
        <a:p>
          <a:pPr algn="l" rtl="0"/>
          <a:endParaRPr lang="es-ES_tradnl" b="1" dirty="0"/>
        </a:p>
      </dgm:t>
    </dgm:pt>
    <dgm:pt modelId="{17C41321-EE34-44A6-BFDE-F36AF4874F57}" type="parTrans" cxnId="{AF30084D-9826-48B1-A259-DDA7E19882E7}">
      <dgm:prSet/>
      <dgm:spPr/>
      <dgm:t>
        <a:bodyPr/>
        <a:lstStyle/>
        <a:p>
          <a:endParaRPr lang="es-MX"/>
        </a:p>
      </dgm:t>
    </dgm:pt>
    <dgm:pt modelId="{C798289F-5189-48AA-AEE2-8CF3FD229242}" type="sibTrans" cxnId="{AF30084D-9826-48B1-A259-DDA7E19882E7}">
      <dgm:prSet/>
      <dgm:spPr/>
      <dgm:t>
        <a:bodyPr/>
        <a:lstStyle/>
        <a:p>
          <a:endParaRPr lang="es-MX"/>
        </a:p>
      </dgm:t>
    </dgm:pt>
    <dgm:pt modelId="{2A485D08-AC10-4839-BAE3-76E481960A62}" type="pres">
      <dgm:prSet presAssocID="{DFC17A81-8452-41E8-B964-F907E49AABB8}" presName="compositeShape" presStyleCnt="0">
        <dgm:presLayoutVars>
          <dgm:chMax val="7"/>
          <dgm:dir/>
          <dgm:resizeHandles val="exact"/>
        </dgm:presLayoutVars>
      </dgm:prSet>
      <dgm:spPr/>
      <dgm:t>
        <a:bodyPr/>
        <a:lstStyle/>
        <a:p>
          <a:endParaRPr lang="es-MX"/>
        </a:p>
      </dgm:t>
    </dgm:pt>
    <dgm:pt modelId="{F544DD5F-3A66-426C-B6FB-E49BAB1A838C}" type="pres">
      <dgm:prSet presAssocID="{1C293E49-7177-4625-A3BF-382CC2CF7E95}" presName="circ1TxSh" presStyleLbl="vennNode1" presStyleIdx="0" presStyleCnt="1"/>
      <dgm:spPr/>
      <dgm:t>
        <a:bodyPr/>
        <a:lstStyle/>
        <a:p>
          <a:endParaRPr lang="es-MX"/>
        </a:p>
      </dgm:t>
    </dgm:pt>
  </dgm:ptLst>
  <dgm:cxnLst>
    <dgm:cxn modelId="{AD40BD5B-8482-4703-BD08-5A79A5F17918}" type="presOf" srcId="{D462DD80-A1CE-4A07-8D64-93A46BC9361E}" destId="{F544DD5F-3A66-426C-B6FB-E49BAB1A838C}" srcOrd="0" destOrd="1" presId="urn:microsoft.com/office/officeart/2005/8/layout/venn1"/>
    <dgm:cxn modelId="{44D3F0D1-D7AC-4DD3-B5ED-912B9D5F083A}" type="presOf" srcId="{1C293E49-7177-4625-A3BF-382CC2CF7E95}" destId="{F544DD5F-3A66-426C-B6FB-E49BAB1A838C}" srcOrd="0" destOrd="0" presId="urn:microsoft.com/office/officeart/2005/8/layout/venn1"/>
    <dgm:cxn modelId="{AF30084D-9826-48B1-A259-DDA7E19882E7}" srcId="{1C293E49-7177-4625-A3BF-382CC2CF7E95}" destId="{D462DD80-A1CE-4A07-8D64-93A46BC9361E}" srcOrd="0" destOrd="0" parTransId="{17C41321-EE34-44A6-BFDE-F36AF4874F57}" sibTransId="{C798289F-5189-48AA-AEE2-8CF3FD229242}"/>
    <dgm:cxn modelId="{A319F3A4-B108-4D91-A9B6-21213E8830E3}" type="presOf" srcId="{DFC17A81-8452-41E8-B964-F907E49AABB8}" destId="{2A485D08-AC10-4839-BAE3-76E481960A62}" srcOrd="0" destOrd="0" presId="urn:microsoft.com/office/officeart/2005/8/layout/venn1"/>
    <dgm:cxn modelId="{02CBE8D9-9948-4F14-B510-774963D4EDD7}" srcId="{DFC17A81-8452-41E8-B964-F907E49AABB8}" destId="{1C293E49-7177-4625-A3BF-382CC2CF7E95}" srcOrd="0" destOrd="0" parTransId="{61ED57D7-56B9-484C-9CCA-123063AD542C}" sibTransId="{B5D8B5BE-F08E-4E36-832F-0DF86632549F}"/>
    <dgm:cxn modelId="{9E82326B-A4C1-4BFD-8F56-539627CB9B8B}" type="presParOf" srcId="{2A485D08-AC10-4839-BAE3-76E481960A62}" destId="{F544DD5F-3A66-426C-B6FB-E49BAB1A838C}"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6CEBC-FE21-43A0-8954-6225D0AFF88B}">
      <dsp:nvSpPr>
        <dsp:cNvPr id="0" name=""/>
        <dsp:cNvSpPr/>
      </dsp:nvSpPr>
      <dsp:spPr>
        <a:xfrm>
          <a:off x="1268729" y="0"/>
          <a:ext cx="7189470" cy="1222375"/>
        </a:xfrm>
        <a:prstGeom prst="rightArrow">
          <a:avLst/>
        </a:prstGeom>
        <a:gradFill rotWithShape="0">
          <a:gsLst>
            <a:gs pos="0">
              <a:schemeClr val="accent1">
                <a:tint val="40000"/>
                <a:hueOff val="0"/>
                <a:satOff val="0"/>
                <a:lumOff val="0"/>
                <a:alphaOff val="0"/>
                <a:shade val="85000"/>
                <a:satMod val="130000"/>
              </a:schemeClr>
            </a:gs>
            <a:gs pos="34000">
              <a:schemeClr val="accent1">
                <a:tint val="40000"/>
                <a:hueOff val="0"/>
                <a:satOff val="0"/>
                <a:lumOff val="0"/>
                <a:alphaOff val="0"/>
                <a:shade val="87000"/>
                <a:satMod val="125000"/>
              </a:schemeClr>
            </a:gs>
            <a:gs pos="70000">
              <a:schemeClr val="accent1">
                <a:tint val="40000"/>
                <a:hueOff val="0"/>
                <a:satOff val="0"/>
                <a:lumOff val="0"/>
                <a:alphaOff val="0"/>
                <a:tint val="100000"/>
                <a:shade val="90000"/>
                <a:satMod val="130000"/>
              </a:schemeClr>
            </a:gs>
            <a:gs pos="100000">
              <a:schemeClr val="accent1">
                <a:tint val="40000"/>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F503BF5-7D37-420E-BF16-FAB378A4AD5E}">
      <dsp:nvSpPr>
        <dsp:cNvPr id="0" name=""/>
        <dsp:cNvSpPr/>
      </dsp:nvSpPr>
      <dsp:spPr>
        <a:xfrm>
          <a:off x="2209368" y="0"/>
          <a:ext cx="5189876" cy="1222375"/>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baseline="0" dirty="0" smtClean="0"/>
            <a:t>Tema: FUENTES DEL DERECHO</a:t>
          </a:r>
          <a:endParaRPr lang="es-MX" sz="3600" kern="1200" baseline="0" dirty="0"/>
        </a:p>
      </dsp:txBody>
      <dsp:txXfrm>
        <a:off x="2269039" y="59671"/>
        <a:ext cx="5070534" cy="110303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365CC1-B8DA-4860-9164-337F3025A532}">
      <dsp:nvSpPr>
        <dsp:cNvPr id="0" name=""/>
        <dsp:cNvSpPr/>
      </dsp:nvSpPr>
      <dsp:spPr>
        <a:xfrm>
          <a:off x="8" y="670274"/>
          <a:ext cx="3786187" cy="1514474"/>
        </a:xfrm>
        <a:prstGeom prst="chevron">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s-ES" sz="1700" b="1" kern="1200" dirty="0" smtClean="0"/>
            <a:t>El fenómeno jurídico tiene su primera “fuente” en la necesidad del hombre de asociarse con otros hombres para:</a:t>
          </a:r>
          <a:endParaRPr lang="es-MX" sz="1700" kern="1200" dirty="0"/>
        </a:p>
      </dsp:txBody>
      <dsp:txXfrm>
        <a:off x="757245" y="670274"/>
        <a:ext cx="2271713" cy="1514474"/>
      </dsp:txXfrm>
    </dsp:sp>
    <dsp:sp modelId="{B180B935-0C97-4B51-9E16-2B8F485A9661}">
      <dsp:nvSpPr>
        <dsp:cNvPr id="0" name=""/>
        <dsp:cNvSpPr/>
      </dsp:nvSpPr>
      <dsp:spPr>
        <a:xfrm>
          <a:off x="3293991" y="799004"/>
          <a:ext cx="3142535" cy="1257014"/>
        </a:xfrm>
        <a:prstGeom prst="chevron">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lvl="0" algn="ctr" defTabSz="1111250" rtl="0">
            <a:lnSpc>
              <a:spcPct val="90000"/>
            </a:lnSpc>
            <a:spcBef>
              <a:spcPct val="0"/>
            </a:spcBef>
            <a:spcAft>
              <a:spcPct val="35000"/>
            </a:spcAft>
          </a:pPr>
          <a:r>
            <a:rPr lang="es-ES_tradnl" sz="2500" b="1" kern="1200" dirty="0" smtClean="0"/>
            <a:t>supervivencia</a:t>
          </a:r>
          <a:endParaRPr lang="es-MX" sz="2500" kern="1200" dirty="0"/>
        </a:p>
      </dsp:txBody>
      <dsp:txXfrm>
        <a:off x="3922498" y="799004"/>
        <a:ext cx="1885521" cy="1257014"/>
      </dsp:txXfrm>
    </dsp:sp>
    <dsp:sp modelId="{A89CB9F0-459E-4ADF-8145-E2DFD401075F}">
      <dsp:nvSpPr>
        <dsp:cNvPr id="0" name=""/>
        <dsp:cNvSpPr/>
      </dsp:nvSpPr>
      <dsp:spPr>
        <a:xfrm>
          <a:off x="5996571" y="799004"/>
          <a:ext cx="3142535" cy="1257014"/>
        </a:xfrm>
        <a:prstGeom prst="chevron">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lvl="0" algn="ctr" defTabSz="1111250" rtl="0">
            <a:lnSpc>
              <a:spcPct val="90000"/>
            </a:lnSpc>
            <a:spcBef>
              <a:spcPct val="0"/>
            </a:spcBef>
            <a:spcAft>
              <a:spcPct val="35000"/>
            </a:spcAft>
          </a:pPr>
          <a:r>
            <a:rPr lang="es-ES_tradnl" sz="2500" b="1" kern="1200" dirty="0" smtClean="0"/>
            <a:t>Tutelar determinados valores.</a:t>
          </a:r>
          <a:endParaRPr lang="es-ES_tradnl" sz="2500" b="1" kern="1200" dirty="0"/>
        </a:p>
      </dsp:txBody>
      <dsp:txXfrm>
        <a:off x="6625078" y="799004"/>
        <a:ext cx="1885521" cy="1257014"/>
      </dsp:txXfrm>
    </dsp:sp>
    <dsp:sp modelId="{A58D6C4C-92C3-4892-B3B8-0E396B93AFCA}">
      <dsp:nvSpPr>
        <dsp:cNvPr id="0" name=""/>
        <dsp:cNvSpPr/>
      </dsp:nvSpPr>
      <dsp:spPr>
        <a:xfrm>
          <a:off x="8" y="2396775"/>
          <a:ext cx="9143983" cy="1514474"/>
        </a:xfrm>
        <a:prstGeom prst="chevron">
          <a:avLst/>
        </a:prstGeom>
        <a:solidFill>
          <a:schemeClr val="accent2">
            <a:shade val="80000"/>
            <a:hueOff val="-443583"/>
            <a:satOff val="-22497"/>
            <a:lumOff val="3032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10795" rIns="0" bIns="10795" numCol="1" spcCol="1270" anchor="ctr" anchorCtr="0">
          <a:noAutofit/>
        </a:bodyPr>
        <a:lstStyle/>
        <a:p>
          <a:pPr lvl="0" algn="ctr" defTabSz="755650" rtl="0">
            <a:lnSpc>
              <a:spcPct val="90000"/>
            </a:lnSpc>
            <a:spcBef>
              <a:spcPct val="0"/>
            </a:spcBef>
            <a:spcAft>
              <a:spcPct val="35000"/>
            </a:spcAft>
          </a:pPr>
          <a:r>
            <a:rPr lang="es-ES" sz="1700" b="1" kern="1200" dirty="0" smtClean="0">
              <a:solidFill>
                <a:schemeClr val="tx1"/>
              </a:solidFill>
            </a:rPr>
            <a:t>Definimos como “fuentes </a:t>
          </a:r>
          <a:r>
            <a:rPr lang="es-ES" sz="1700" b="1" kern="1200" dirty="0" err="1" smtClean="0">
              <a:solidFill>
                <a:schemeClr val="tx1"/>
              </a:solidFill>
            </a:rPr>
            <a:t>prejuridicas</a:t>
          </a:r>
          <a:r>
            <a:rPr lang="es-ES" sz="1700" b="1" kern="1200" dirty="0" smtClean="0">
              <a:solidFill>
                <a:schemeClr val="tx1"/>
              </a:solidFill>
            </a:rPr>
            <a:t>” los valores y los intereses que determinan un conjunto de hombres a constituirse en sociedad.</a:t>
          </a:r>
          <a:endParaRPr lang="es-ES_tradnl" sz="1700" b="1" kern="1200" dirty="0">
            <a:solidFill>
              <a:schemeClr val="tx1"/>
            </a:solidFill>
          </a:endParaRPr>
        </a:p>
      </dsp:txBody>
      <dsp:txXfrm>
        <a:off x="757245" y="2396775"/>
        <a:ext cx="7629509" cy="151447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102624-7A0A-446C-AE69-76927488815F}">
      <dsp:nvSpPr>
        <dsp:cNvPr id="0" name=""/>
        <dsp:cNvSpPr/>
      </dsp:nvSpPr>
      <dsp:spPr>
        <a:xfrm>
          <a:off x="736523" y="2677450"/>
          <a:ext cx="2326557" cy="1163278"/>
        </a:xfrm>
        <a:prstGeom prst="roundRect">
          <a:avLst>
            <a:gd name="adj" fmla="val 10000"/>
          </a:avLst>
        </a:prstGeom>
        <a:solidFill>
          <a:schemeClr val="accent1">
            <a:hueOff val="0"/>
            <a:satOff val="0"/>
            <a:lumOff val="0"/>
            <a:alphaOff val="0"/>
          </a:schemeClr>
        </a:solidFill>
        <a:ln>
          <a:noFill/>
        </a:ln>
        <a:effectLst>
          <a:outerShdw blurRad="38100" dist="25400" dir="2700000" algn="br" rotWithShape="0">
            <a:srgbClr val="000000">
              <a:alpha val="6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875" tIns="15875" rIns="15875" bIns="15875" numCol="1" spcCol="1270" anchor="ctr" anchorCtr="0">
          <a:noAutofit/>
          <a:sp3d extrusionH="28000" prstMaterial="matte"/>
        </a:bodyPr>
        <a:lstStyle/>
        <a:p>
          <a:pPr lvl="0" algn="ctr" defTabSz="1111250" rtl="0">
            <a:lnSpc>
              <a:spcPct val="90000"/>
            </a:lnSpc>
            <a:spcBef>
              <a:spcPct val="0"/>
            </a:spcBef>
            <a:spcAft>
              <a:spcPct val="35000"/>
            </a:spcAft>
          </a:pPr>
          <a:r>
            <a:rPr lang="es-ES_tradnl" sz="2500" b="1" u="sng" kern="1200" dirty="0" smtClean="0"/>
            <a:t>2.- Jurídica</a:t>
          </a:r>
          <a:r>
            <a:rPr lang="es-ES_tradnl" sz="2500" b="1" kern="1200" dirty="0" smtClean="0"/>
            <a:t>.</a:t>
          </a:r>
          <a:endParaRPr lang="es-MX" sz="2500" kern="1200" dirty="0"/>
        </a:p>
      </dsp:txBody>
      <dsp:txXfrm>
        <a:off x="770594" y="2711521"/>
        <a:ext cx="2258415" cy="1095136"/>
      </dsp:txXfrm>
    </dsp:sp>
    <dsp:sp modelId="{A2A9292E-480F-4BEF-BBFD-6F0510517BFF}">
      <dsp:nvSpPr>
        <dsp:cNvPr id="0" name=""/>
        <dsp:cNvSpPr/>
      </dsp:nvSpPr>
      <dsp:spPr>
        <a:xfrm rot="17350740">
          <a:off x="2112007" y="1905257"/>
          <a:ext cx="2832768" cy="32124"/>
        </a:xfrm>
        <a:custGeom>
          <a:avLst/>
          <a:gdLst/>
          <a:ahLst/>
          <a:cxnLst/>
          <a:rect l="0" t="0" r="0" b="0"/>
          <a:pathLst>
            <a:path>
              <a:moveTo>
                <a:pt x="0" y="16062"/>
              </a:moveTo>
              <a:lnTo>
                <a:pt x="2832768" y="16062"/>
              </a:lnTo>
            </a:path>
          </a:pathLst>
        </a:custGeom>
        <a:noFill/>
        <a:ln w="15875" cap="flat" cmpd="sng" algn="ctr">
          <a:solidFill>
            <a:schemeClr val="accent3">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p>
      </dsp:txBody>
      <dsp:txXfrm>
        <a:off x="3457572" y="1850500"/>
        <a:ext cx="141638" cy="141638"/>
      </dsp:txXfrm>
    </dsp:sp>
    <dsp:sp modelId="{5FC92CF5-C0CD-41BC-8613-9AF3152982FE}">
      <dsp:nvSpPr>
        <dsp:cNvPr id="0" name=""/>
        <dsp:cNvSpPr/>
      </dsp:nvSpPr>
      <dsp:spPr>
        <a:xfrm>
          <a:off x="3993703" y="1909"/>
          <a:ext cx="2326557" cy="1163278"/>
        </a:xfrm>
        <a:prstGeom prst="roundRect">
          <a:avLst>
            <a:gd name="adj" fmla="val 10000"/>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875" tIns="15875" rIns="15875" bIns="15875" numCol="1" spcCol="1270" anchor="ctr" anchorCtr="0">
          <a:noAutofit/>
          <a:sp3d extrusionH="28000" prstMaterial="matte"/>
        </a:bodyPr>
        <a:lstStyle/>
        <a:p>
          <a:pPr lvl="0" algn="ctr" defTabSz="1111250" rtl="0">
            <a:lnSpc>
              <a:spcPct val="90000"/>
            </a:lnSpc>
            <a:spcBef>
              <a:spcPct val="0"/>
            </a:spcBef>
            <a:spcAft>
              <a:spcPct val="35000"/>
            </a:spcAft>
          </a:pPr>
          <a:r>
            <a:rPr lang="es-ES_tradnl" sz="2500" b="1" u="none" kern="1200" dirty="0" smtClean="0"/>
            <a:t>Fuentes del Derecho</a:t>
          </a:r>
          <a:endParaRPr lang="es-MX" sz="2500" u="none" kern="1200" dirty="0"/>
        </a:p>
      </dsp:txBody>
      <dsp:txXfrm>
        <a:off x="4027774" y="35980"/>
        <a:ext cx="2258415" cy="1095136"/>
      </dsp:txXfrm>
    </dsp:sp>
    <dsp:sp modelId="{5EFF905D-00B1-4CEA-8CDF-A748933A0B02}">
      <dsp:nvSpPr>
        <dsp:cNvPr id="0" name=""/>
        <dsp:cNvSpPr/>
      </dsp:nvSpPr>
      <dsp:spPr>
        <a:xfrm rot="18289469">
          <a:off x="2713577" y="2574142"/>
          <a:ext cx="1629628" cy="32124"/>
        </a:xfrm>
        <a:custGeom>
          <a:avLst/>
          <a:gdLst/>
          <a:ahLst/>
          <a:cxnLst/>
          <a:rect l="0" t="0" r="0" b="0"/>
          <a:pathLst>
            <a:path>
              <a:moveTo>
                <a:pt x="0" y="16062"/>
              </a:moveTo>
              <a:lnTo>
                <a:pt x="1629628" y="16062"/>
              </a:lnTo>
            </a:path>
          </a:pathLst>
        </a:custGeom>
        <a:noFill/>
        <a:ln w="15875" cap="flat" cmpd="sng" algn="ctr">
          <a:solidFill>
            <a:schemeClr val="accent3">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487651" y="2549464"/>
        <a:ext cx="81481" cy="81481"/>
      </dsp:txXfrm>
    </dsp:sp>
    <dsp:sp modelId="{63F2FF71-9C2C-46C1-BCEB-2815053C2C5B}">
      <dsp:nvSpPr>
        <dsp:cNvPr id="0" name=""/>
        <dsp:cNvSpPr/>
      </dsp:nvSpPr>
      <dsp:spPr>
        <a:xfrm>
          <a:off x="3993703" y="1339680"/>
          <a:ext cx="2326557" cy="1163278"/>
        </a:xfrm>
        <a:prstGeom prst="roundRect">
          <a:avLst>
            <a:gd name="adj" fmla="val 10000"/>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875" tIns="15875" rIns="15875" bIns="15875" numCol="1" spcCol="1270" anchor="ctr" anchorCtr="0">
          <a:noAutofit/>
          <a:sp3d extrusionH="28000" prstMaterial="matte"/>
        </a:bodyPr>
        <a:lstStyle/>
        <a:p>
          <a:pPr lvl="0" algn="ctr" defTabSz="1111250" rtl="0">
            <a:lnSpc>
              <a:spcPct val="90000"/>
            </a:lnSpc>
            <a:spcBef>
              <a:spcPct val="0"/>
            </a:spcBef>
            <a:spcAft>
              <a:spcPct val="35000"/>
            </a:spcAft>
          </a:pPr>
          <a:r>
            <a:rPr lang="es-ES_tradnl" sz="2500" b="1" u="none" kern="1200" dirty="0" smtClean="0"/>
            <a:t>Fuentes de producción del Derecho.</a:t>
          </a:r>
          <a:endParaRPr lang="es-MX" sz="2500" u="none" kern="1200" dirty="0"/>
        </a:p>
      </dsp:txBody>
      <dsp:txXfrm>
        <a:off x="4027774" y="1373751"/>
        <a:ext cx="2258415" cy="1095136"/>
      </dsp:txXfrm>
    </dsp:sp>
    <dsp:sp modelId="{AF19CB8C-234C-421A-A051-0EB845B114C2}">
      <dsp:nvSpPr>
        <dsp:cNvPr id="0" name=""/>
        <dsp:cNvSpPr/>
      </dsp:nvSpPr>
      <dsp:spPr>
        <a:xfrm>
          <a:off x="3063080" y="3243027"/>
          <a:ext cx="930622" cy="32124"/>
        </a:xfrm>
        <a:custGeom>
          <a:avLst/>
          <a:gdLst/>
          <a:ahLst/>
          <a:cxnLst/>
          <a:rect l="0" t="0" r="0" b="0"/>
          <a:pathLst>
            <a:path>
              <a:moveTo>
                <a:pt x="0" y="16062"/>
              </a:moveTo>
              <a:lnTo>
                <a:pt x="930622" y="16062"/>
              </a:lnTo>
            </a:path>
          </a:pathLst>
        </a:custGeom>
        <a:noFill/>
        <a:ln w="15875" cap="flat" cmpd="sng" algn="ctr">
          <a:solidFill>
            <a:schemeClr val="accent3">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505126" y="3235824"/>
        <a:ext cx="46531" cy="46531"/>
      </dsp:txXfrm>
    </dsp:sp>
    <dsp:sp modelId="{2EA8D3DC-2E2C-4B18-83E8-C104A572F88D}">
      <dsp:nvSpPr>
        <dsp:cNvPr id="0" name=""/>
        <dsp:cNvSpPr/>
      </dsp:nvSpPr>
      <dsp:spPr>
        <a:xfrm>
          <a:off x="3993703" y="2677450"/>
          <a:ext cx="2326557" cy="1163278"/>
        </a:xfrm>
        <a:prstGeom prst="roundRect">
          <a:avLst>
            <a:gd name="adj" fmla="val 10000"/>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875" tIns="15875" rIns="15875" bIns="15875" numCol="1" spcCol="1270" anchor="ctr" anchorCtr="0">
          <a:noAutofit/>
          <a:sp3d extrusionH="28000" prstMaterial="matte"/>
        </a:bodyPr>
        <a:lstStyle/>
        <a:p>
          <a:pPr lvl="0" algn="ctr" defTabSz="1111250" rtl="0">
            <a:lnSpc>
              <a:spcPct val="90000"/>
            </a:lnSpc>
            <a:spcBef>
              <a:spcPct val="0"/>
            </a:spcBef>
            <a:spcAft>
              <a:spcPct val="35000"/>
            </a:spcAft>
          </a:pPr>
          <a:r>
            <a:rPr lang="es-ES_tradnl" sz="2500" b="1" u="none" kern="1200" dirty="0" smtClean="0"/>
            <a:t>Fuentes sobre la producción del Derecho.</a:t>
          </a:r>
          <a:endParaRPr lang="es-MX" sz="2500" u="none" kern="1200" dirty="0"/>
        </a:p>
      </dsp:txBody>
      <dsp:txXfrm>
        <a:off x="4027774" y="2711521"/>
        <a:ext cx="2258415" cy="1095136"/>
      </dsp:txXfrm>
    </dsp:sp>
    <dsp:sp modelId="{3484CDBD-2AB2-4CE2-B690-3C8C48FEEE57}">
      <dsp:nvSpPr>
        <dsp:cNvPr id="0" name=""/>
        <dsp:cNvSpPr/>
      </dsp:nvSpPr>
      <dsp:spPr>
        <a:xfrm rot="3310531">
          <a:off x="2713577" y="3911913"/>
          <a:ext cx="1629628" cy="32124"/>
        </a:xfrm>
        <a:custGeom>
          <a:avLst/>
          <a:gdLst/>
          <a:ahLst/>
          <a:cxnLst/>
          <a:rect l="0" t="0" r="0" b="0"/>
          <a:pathLst>
            <a:path>
              <a:moveTo>
                <a:pt x="0" y="16062"/>
              </a:moveTo>
              <a:lnTo>
                <a:pt x="1629628" y="16062"/>
              </a:lnTo>
            </a:path>
          </a:pathLst>
        </a:custGeom>
        <a:noFill/>
        <a:ln w="15875" cap="flat" cmpd="sng" algn="ctr">
          <a:solidFill>
            <a:schemeClr val="accent3">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487651" y="3887234"/>
        <a:ext cx="81481" cy="81481"/>
      </dsp:txXfrm>
    </dsp:sp>
    <dsp:sp modelId="{49DC5A89-524B-4C67-8E2F-8470B6EB6E7A}">
      <dsp:nvSpPr>
        <dsp:cNvPr id="0" name=""/>
        <dsp:cNvSpPr/>
      </dsp:nvSpPr>
      <dsp:spPr>
        <a:xfrm>
          <a:off x="3993703" y="4015221"/>
          <a:ext cx="2326557" cy="1163278"/>
        </a:xfrm>
        <a:prstGeom prst="roundRect">
          <a:avLst>
            <a:gd name="adj" fmla="val 10000"/>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875" tIns="15875" rIns="15875" bIns="15875" numCol="1" spcCol="1270" anchor="ctr" anchorCtr="0">
          <a:noAutofit/>
          <a:sp3d extrusionH="28000" prstMaterial="matte"/>
        </a:bodyPr>
        <a:lstStyle/>
        <a:p>
          <a:pPr lvl="0" algn="ctr" defTabSz="1111250" rtl="0">
            <a:lnSpc>
              <a:spcPct val="90000"/>
            </a:lnSpc>
            <a:spcBef>
              <a:spcPct val="0"/>
            </a:spcBef>
            <a:spcAft>
              <a:spcPct val="35000"/>
            </a:spcAft>
          </a:pPr>
          <a:r>
            <a:rPr lang="es-ES_tradnl" sz="2500" b="1" u="none" kern="1200" dirty="0" smtClean="0"/>
            <a:t>Fuentes de cognición del Derecho.</a:t>
          </a:r>
          <a:endParaRPr lang="es-MX" sz="2500" u="none" kern="1200" dirty="0"/>
        </a:p>
      </dsp:txBody>
      <dsp:txXfrm>
        <a:off x="4027774" y="4049292"/>
        <a:ext cx="2258415" cy="1095136"/>
      </dsp:txXfrm>
    </dsp:sp>
    <dsp:sp modelId="{747584AF-9436-4B6C-BE19-709678A9C306}">
      <dsp:nvSpPr>
        <dsp:cNvPr id="0" name=""/>
        <dsp:cNvSpPr/>
      </dsp:nvSpPr>
      <dsp:spPr>
        <a:xfrm rot="4249260">
          <a:off x="2112007" y="4580798"/>
          <a:ext cx="2832768" cy="32124"/>
        </a:xfrm>
        <a:custGeom>
          <a:avLst/>
          <a:gdLst/>
          <a:ahLst/>
          <a:cxnLst/>
          <a:rect l="0" t="0" r="0" b="0"/>
          <a:pathLst>
            <a:path>
              <a:moveTo>
                <a:pt x="0" y="16062"/>
              </a:moveTo>
              <a:lnTo>
                <a:pt x="2832768" y="16062"/>
              </a:lnTo>
            </a:path>
          </a:pathLst>
        </a:custGeom>
        <a:noFill/>
        <a:ln w="15875" cap="flat" cmpd="sng" algn="ctr">
          <a:solidFill>
            <a:schemeClr val="accent3">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p>
      </dsp:txBody>
      <dsp:txXfrm>
        <a:off x="3457572" y="4526041"/>
        <a:ext cx="141638" cy="141638"/>
      </dsp:txXfrm>
    </dsp:sp>
    <dsp:sp modelId="{C1BD5E33-3201-48F8-A7BF-9244D04DE4AD}">
      <dsp:nvSpPr>
        <dsp:cNvPr id="0" name=""/>
        <dsp:cNvSpPr/>
      </dsp:nvSpPr>
      <dsp:spPr>
        <a:xfrm>
          <a:off x="3993703" y="5352991"/>
          <a:ext cx="2326557" cy="1163278"/>
        </a:xfrm>
        <a:prstGeom prst="roundRect">
          <a:avLst>
            <a:gd name="adj" fmla="val 10000"/>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875" tIns="15875" rIns="15875" bIns="15875" numCol="1" spcCol="1270" anchor="ctr" anchorCtr="0">
          <a:noAutofit/>
          <a:sp3d extrusionH="28000" prstMaterial="matte"/>
        </a:bodyPr>
        <a:lstStyle/>
        <a:p>
          <a:pPr lvl="0" algn="ctr" defTabSz="1111250" rtl="0">
            <a:lnSpc>
              <a:spcPct val="90000"/>
            </a:lnSpc>
            <a:spcBef>
              <a:spcPct val="0"/>
            </a:spcBef>
            <a:spcAft>
              <a:spcPct val="35000"/>
            </a:spcAft>
          </a:pPr>
          <a:r>
            <a:rPr lang="es-ES_tradnl" sz="2500" b="1" u="none" kern="1200" dirty="0" smtClean="0"/>
            <a:t>Fuentes directas e indirectas.</a:t>
          </a:r>
          <a:endParaRPr lang="es-ES" sz="2500" b="1" u="none" kern="1200" dirty="0"/>
        </a:p>
      </dsp:txBody>
      <dsp:txXfrm>
        <a:off x="4027774" y="5387062"/>
        <a:ext cx="2258415" cy="109513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56A379-5855-42D9-87C0-5CE71C28B3AC}">
      <dsp:nvSpPr>
        <dsp:cNvPr id="0" name=""/>
        <dsp:cNvSpPr/>
      </dsp:nvSpPr>
      <dsp:spPr>
        <a:xfrm>
          <a:off x="3125" y="0"/>
          <a:ext cx="3579585" cy="4893647"/>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s-MX" sz="1800" b="1" kern="1200" dirty="0" smtClean="0"/>
            <a:t>Son todos aquellos hechos, acontecimientos, circunstancias de tipo social, político, cultural, económico que tiene como consecuencia la creación de una norma jurídica .</a:t>
          </a:r>
          <a:endParaRPr lang="es-MX" sz="2100" kern="1200" dirty="0"/>
        </a:p>
      </dsp:txBody>
      <dsp:txXfrm>
        <a:off x="3125" y="1957458"/>
        <a:ext cx="3579585" cy="1957458"/>
      </dsp:txXfrm>
    </dsp:sp>
    <dsp:sp modelId="{F01BD63F-55B0-4049-8A83-37F913917A93}">
      <dsp:nvSpPr>
        <dsp:cNvPr id="0" name=""/>
        <dsp:cNvSpPr/>
      </dsp:nvSpPr>
      <dsp:spPr>
        <a:xfrm>
          <a:off x="978125" y="293618"/>
          <a:ext cx="1629584" cy="1629584"/>
        </a:xfrm>
        <a:prstGeom prst="ellipse">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A04B3B-88D2-43AC-BF12-B6EF8FAEA8DE}">
      <dsp:nvSpPr>
        <dsp:cNvPr id="0" name=""/>
        <dsp:cNvSpPr/>
      </dsp:nvSpPr>
      <dsp:spPr>
        <a:xfrm>
          <a:off x="3690097" y="0"/>
          <a:ext cx="3579585" cy="4893647"/>
        </a:xfrm>
        <a:prstGeom prst="roundRect">
          <a:avLst>
            <a:gd name="adj" fmla="val 10000"/>
          </a:avLst>
        </a:prstGeom>
        <a:solidFill>
          <a:schemeClr val="accent3">
            <a:hueOff val="1198005"/>
            <a:satOff val="-7255"/>
            <a:lumOff val="862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s-MX" sz="1900" kern="1200" smtClean="0"/>
            <a:t>Por ejemplo: la revolución mexicana que dio origen a los artículos 27 (propiedad y repartición de tierras) y 123  protección al  trabajador) constitucionales.</a:t>
          </a:r>
          <a:endParaRPr lang="es-MX" sz="1900" kern="1200" dirty="0"/>
        </a:p>
      </dsp:txBody>
      <dsp:txXfrm>
        <a:off x="3690097" y="1957458"/>
        <a:ext cx="3579585" cy="1957458"/>
      </dsp:txXfrm>
    </dsp:sp>
    <dsp:sp modelId="{DEEE3CD1-42EB-4F1C-B8D4-C9FB4C4E3884}">
      <dsp:nvSpPr>
        <dsp:cNvPr id="0" name=""/>
        <dsp:cNvSpPr/>
      </dsp:nvSpPr>
      <dsp:spPr>
        <a:xfrm>
          <a:off x="4665098" y="293618"/>
          <a:ext cx="1629584" cy="1629584"/>
        </a:xfrm>
        <a:prstGeom prst="ellipse">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18B997-DB28-4A2E-A6AD-CCF6C3897FD3}">
      <dsp:nvSpPr>
        <dsp:cNvPr id="0" name=""/>
        <dsp:cNvSpPr/>
      </dsp:nvSpPr>
      <dsp:spPr>
        <a:xfrm>
          <a:off x="290912" y="3914917"/>
          <a:ext cx="6690983" cy="734047"/>
        </a:xfrm>
        <a:prstGeom prst="leftRightArrow">
          <a:avLst/>
        </a:prstGeom>
        <a:solidFill>
          <a:schemeClr val="accent3">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2F9699-3830-41B8-BBBE-3D8360F973D0}">
      <dsp:nvSpPr>
        <dsp:cNvPr id="0" name=""/>
        <dsp:cNvSpPr/>
      </dsp:nvSpPr>
      <dsp:spPr>
        <a:xfrm>
          <a:off x="329734" y="10941"/>
          <a:ext cx="4000841" cy="4000841"/>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Son todos los acontecimientos, documentos, vestigios que en su momento encerraron una norma o ley jurídica y que le sirve al legislador para crear nuevas leyes</a:t>
          </a:r>
          <a:endParaRPr lang="es-MX" sz="2100" kern="1200" dirty="0"/>
        </a:p>
      </dsp:txBody>
      <dsp:txXfrm>
        <a:off x="888410" y="482727"/>
        <a:ext cx="2306791" cy="3057271"/>
      </dsp:txXfrm>
    </dsp:sp>
    <dsp:sp modelId="{6CD6D69C-084E-4F7F-922C-A06C689FEDA1}">
      <dsp:nvSpPr>
        <dsp:cNvPr id="0" name=""/>
        <dsp:cNvSpPr/>
      </dsp:nvSpPr>
      <dsp:spPr>
        <a:xfrm>
          <a:off x="3213223" y="10941"/>
          <a:ext cx="4000841" cy="4000841"/>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por ejemplo: las leyes de indias, el código de </a:t>
          </a:r>
          <a:r>
            <a:rPr lang="es-MX" sz="2100" kern="1200" dirty="0" err="1" smtClean="0"/>
            <a:t>Hammurabi</a:t>
          </a:r>
          <a:r>
            <a:rPr lang="es-MX" sz="2100" kern="1200" dirty="0" smtClean="0"/>
            <a:t>, la declaración de los  derechos del hombre y el ciudadano de  1789, etc.</a:t>
          </a:r>
          <a:endParaRPr lang="es-MX" sz="2100" kern="1200" dirty="0"/>
        </a:p>
      </dsp:txBody>
      <dsp:txXfrm>
        <a:off x="4348597" y="482727"/>
        <a:ext cx="2306791" cy="305727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45E8E0-BC55-4806-B6CD-00B2B932C5F6}">
      <dsp:nvSpPr>
        <dsp:cNvPr id="0" name=""/>
        <dsp:cNvSpPr/>
      </dsp:nvSpPr>
      <dsp:spPr>
        <a:xfrm rot="3717412">
          <a:off x="-274628" y="-49047"/>
          <a:ext cx="4014871" cy="4120820"/>
        </a:xfrm>
        <a:prstGeom prst="ellipse">
          <a:avLst/>
        </a:prstGeom>
        <a:blipFill rotWithShape="0">
          <a:blip xmlns:r="http://schemas.openxmlformats.org/officeDocument/2006/relationships" r:embed="rId1"/>
          <a:stretch>
            <a:fillRect/>
          </a:stretch>
        </a:blip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0">
            <a:lnSpc>
              <a:spcPct val="90000"/>
            </a:lnSpc>
            <a:spcBef>
              <a:spcPct val="0"/>
            </a:spcBef>
            <a:spcAft>
              <a:spcPct val="35000"/>
            </a:spcAft>
          </a:pPr>
          <a:endParaRPr lang="es-MX" sz="6500" kern="1200" dirty="0"/>
        </a:p>
      </dsp:txBody>
      <dsp:txXfrm rot="-5400000">
        <a:off x="275878" y="591891"/>
        <a:ext cx="2913860" cy="2838943"/>
      </dsp:txXfrm>
    </dsp:sp>
    <dsp:sp modelId="{B32E41B6-B833-4CE4-92A7-5C8DC39CF0DC}">
      <dsp:nvSpPr>
        <dsp:cNvPr id="0" name=""/>
        <dsp:cNvSpPr/>
      </dsp:nvSpPr>
      <dsp:spPr>
        <a:xfrm rot="5400000">
          <a:off x="4199874" y="-1057934"/>
          <a:ext cx="2609666" cy="4733389"/>
        </a:xfrm>
        <a:prstGeom prst="round2SameRect">
          <a:avLst/>
        </a:prstGeom>
        <a:gradFill rotWithShape="1">
          <a:gsLst>
            <a:gs pos="0">
              <a:schemeClr val="accent5">
                <a:tint val="65000"/>
                <a:shade val="92000"/>
                <a:satMod val="130000"/>
              </a:schemeClr>
            </a:gs>
            <a:gs pos="45000">
              <a:schemeClr val="accent5">
                <a:tint val="60000"/>
                <a:shade val="99000"/>
                <a:satMod val="120000"/>
              </a:schemeClr>
            </a:gs>
            <a:gs pos="100000">
              <a:schemeClr val="accent5">
                <a:tint val="55000"/>
                <a:satMod val="140000"/>
              </a:schemeClr>
            </a:gs>
          </a:gsLst>
          <a:path path="circle">
            <a:fillToRect l="100000" t="100000" r="100000" b="100000"/>
          </a:path>
        </a:gradFill>
        <a:ln w="12700" cap="flat" cmpd="sng" algn="ctr">
          <a:solidFill>
            <a:schemeClr val="accent5"/>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63576" tIns="14605" rIns="14605" bIns="14605" numCol="1" spcCol="1270" anchor="ctr" anchorCtr="0">
          <a:noAutofit/>
        </a:bodyPr>
        <a:lstStyle/>
        <a:p>
          <a:pPr marL="228600" lvl="1" indent="-228600" algn="l" defTabSz="1022350" rtl="0">
            <a:lnSpc>
              <a:spcPct val="90000"/>
            </a:lnSpc>
            <a:spcBef>
              <a:spcPct val="0"/>
            </a:spcBef>
            <a:spcAft>
              <a:spcPct val="15000"/>
            </a:spcAft>
            <a:buChar char="••"/>
          </a:pPr>
          <a:r>
            <a:rPr lang="es-MX" sz="2300" kern="1200" dirty="0" smtClean="0"/>
            <a:t>Es la interpretación que de la ley hacen los tribunales federales en 5 tesis ininterrumpidas por alguna en contrario, en el mismo sentido y aprobada por la mayoría de los ministros o magistrados.</a:t>
          </a:r>
          <a:endParaRPr lang="es-MX" sz="2300" kern="1200" dirty="0"/>
        </a:p>
      </dsp:txBody>
      <dsp:txXfrm rot="-5400000">
        <a:off x="3138013" y="131320"/>
        <a:ext cx="4605996" cy="2354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AD2CA-5D35-48DC-94CE-55E893C7B189}">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BAC944-3AED-4BE6-86ED-32C194BB45C5}">
      <dsp:nvSpPr>
        <dsp:cNvPr id="0" name=""/>
        <dsp:cNvSpPr/>
      </dsp:nvSpPr>
      <dsp:spPr>
        <a:xfrm>
          <a:off x="2262981" y="0"/>
          <a:ext cx="6423818" cy="4525963"/>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 sz="1700" kern="1200" dirty="0" smtClean="0"/>
            <a:t>Todo profesional de la Administración deberá conocer  el entorno jurídico de las organizaciones, ya que en su vida profesional se enfrentará a diversas situaciones  que requieran de conocimientos jurídicos, mismos que lograrán en determinados momentos resolver situaciones complejas</a:t>
          </a:r>
          <a:r>
            <a:rPr lang="es-ES" sz="1700" kern="1200" dirty="0" smtClean="0"/>
            <a:t>. </a:t>
          </a:r>
          <a:endParaRPr lang="es-MX" sz="1700" kern="1200" dirty="0"/>
        </a:p>
      </dsp:txBody>
      <dsp:txXfrm>
        <a:off x="2262981" y="0"/>
        <a:ext cx="6423818" cy="1357791"/>
      </dsp:txXfrm>
    </dsp:sp>
    <dsp:sp modelId="{9925F756-6274-44AF-840C-31E826A31F83}">
      <dsp:nvSpPr>
        <dsp:cNvPr id="0" name=""/>
        <dsp:cNvSpPr/>
      </dsp:nvSpPr>
      <dsp:spPr>
        <a:xfrm>
          <a:off x="792044" y="1357791"/>
          <a:ext cx="2941873" cy="2941873"/>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FA8BAB-96F3-4DFE-AA28-B27D4F052447}">
      <dsp:nvSpPr>
        <dsp:cNvPr id="0" name=""/>
        <dsp:cNvSpPr/>
      </dsp:nvSpPr>
      <dsp:spPr>
        <a:xfrm>
          <a:off x="2262981" y="1357791"/>
          <a:ext cx="6423818" cy="2941873"/>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 sz="1700" kern="1200" dirty="0" smtClean="0"/>
            <a:t>Por lo tanto, para el estudiante de la licenciatura en Administración resulta de suma importancia, conocer las fuentes del derecho con la finalidad de que conozca de donde emanan las normas jurídicas que han de regular su actuar cotidiano</a:t>
          </a:r>
          <a:endParaRPr lang="es-ES" sz="1700" kern="1200" dirty="0"/>
        </a:p>
      </dsp:txBody>
      <dsp:txXfrm>
        <a:off x="2262981" y="1357791"/>
        <a:ext cx="6423818" cy="1357787"/>
      </dsp:txXfrm>
    </dsp:sp>
    <dsp:sp modelId="{35D64F4B-53AC-4B24-AA3A-429ED9A87244}">
      <dsp:nvSpPr>
        <dsp:cNvPr id="0" name=""/>
        <dsp:cNvSpPr/>
      </dsp:nvSpPr>
      <dsp:spPr>
        <a:xfrm>
          <a:off x="1584087" y="2715579"/>
          <a:ext cx="1357787" cy="1357787"/>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9A2A40-DC87-418C-BEA2-935D1DACCCE4}">
      <dsp:nvSpPr>
        <dsp:cNvPr id="0" name=""/>
        <dsp:cNvSpPr/>
      </dsp:nvSpPr>
      <dsp:spPr>
        <a:xfrm>
          <a:off x="2262981" y="2715579"/>
          <a:ext cx="6423818" cy="1357787"/>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 sz="1700" kern="1200" dirty="0" smtClean="0"/>
            <a:t>El tema 1.2  fuentes del derecho, pertenece a la unidad de competencia I. denominada conceptos jurídicos fundamentales</a:t>
          </a:r>
          <a:endParaRPr lang="es-ES" sz="1700" kern="1200" dirty="0"/>
        </a:p>
      </dsp:txBody>
      <dsp:txXfrm>
        <a:off x="2262981" y="2715579"/>
        <a:ext cx="6423818" cy="135778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C8CC94-098F-4805-8578-190DBC1496C0}">
      <dsp:nvSpPr>
        <dsp:cNvPr id="0" name=""/>
        <dsp:cNvSpPr/>
      </dsp:nvSpPr>
      <dsp:spPr>
        <a:xfrm>
          <a:off x="3683" y="0"/>
          <a:ext cx="6481332" cy="2514203"/>
        </a:xfrm>
        <a:prstGeom prst="roundRect">
          <a:avLst>
            <a:gd name="adj" fmla="val 10000"/>
          </a:avLst>
        </a:prstGeom>
        <a:solidFill>
          <a:schemeClr val="dk2">
            <a:tint val="50000"/>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C1CC2D-F323-407D-941E-C5B23B49948A}">
      <dsp:nvSpPr>
        <dsp:cNvPr id="0" name=""/>
        <dsp:cNvSpPr/>
      </dsp:nvSpPr>
      <dsp:spPr>
        <a:xfrm>
          <a:off x="1058784" y="1508521"/>
          <a:ext cx="6481332" cy="2514203"/>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dirty="0" smtClean="0"/>
            <a:t>Son a los estudios realizados por los estudiosos del derecho llamados juristas realizados a un tema especifico del derecho; es decir, la opinión de uno o varios autores que realizan con el propósito de interpretar, comprender y aplicar correctamente el derecho.</a:t>
          </a:r>
          <a:endParaRPr lang="es-MX" sz="2500" kern="1200" dirty="0"/>
        </a:p>
      </dsp:txBody>
      <dsp:txXfrm>
        <a:off x="1132422" y="1582159"/>
        <a:ext cx="6334056" cy="236692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1C7024-626A-4A7A-BC0B-06DE9D994CD7}">
      <dsp:nvSpPr>
        <dsp:cNvPr id="0" name=""/>
        <dsp:cNvSpPr/>
      </dsp:nvSpPr>
      <dsp:spPr>
        <a:xfrm rot="5400000">
          <a:off x="-2174324" y="2308701"/>
          <a:ext cx="4994496" cy="645847"/>
        </a:xfrm>
        <a:prstGeom prst="chevron">
          <a:avLst/>
        </a:prstGeom>
        <a:solidFill>
          <a:schemeClr val="accent1">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r>
            <a:rPr lang="es-MX" sz="1000" kern="1200" dirty="0" smtClean="0"/>
            <a:t>Referencias</a:t>
          </a:r>
          <a:endParaRPr lang="es-MX" sz="1000" kern="1200" dirty="0"/>
        </a:p>
      </dsp:txBody>
      <dsp:txXfrm rot="-5400000">
        <a:off x="0" y="457301"/>
        <a:ext cx="645847" cy="4348649"/>
      </dsp:txXfrm>
    </dsp:sp>
    <dsp:sp modelId="{DC59D16D-3BBC-425F-81DB-389F788C0420}">
      <dsp:nvSpPr>
        <dsp:cNvPr id="0" name=""/>
        <dsp:cNvSpPr/>
      </dsp:nvSpPr>
      <dsp:spPr>
        <a:xfrm rot="5400000">
          <a:off x="2133861" y="-1026372"/>
          <a:ext cx="4193441" cy="63549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rtl="0">
            <a:lnSpc>
              <a:spcPct val="90000"/>
            </a:lnSpc>
            <a:spcBef>
              <a:spcPct val="0"/>
            </a:spcBef>
            <a:spcAft>
              <a:spcPct val="15000"/>
            </a:spcAft>
            <a:buChar char="••"/>
          </a:pPr>
          <a:r>
            <a:rPr lang="es-MX" sz="1800" kern="1200" dirty="0" err="1" smtClean="0"/>
            <a:t>Bobbio</a:t>
          </a:r>
          <a:r>
            <a:rPr lang="es-MX" sz="1800" kern="1200" dirty="0" smtClean="0"/>
            <a:t>, Norberto, Teoría general del derecho, traducción de Rozo Acuña, E., Temis, Madrid, 1997.</a:t>
          </a:r>
          <a:endParaRPr lang="es-MX" sz="1800" kern="1200" dirty="0"/>
        </a:p>
        <a:p>
          <a:pPr marL="171450" lvl="1" indent="-171450" algn="l" defTabSz="800100" rtl="0">
            <a:lnSpc>
              <a:spcPct val="90000"/>
            </a:lnSpc>
            <a:spcBef>
              <a:spcPct val="0"/>
            </a:spcBef>
            <a:spcAft>
              <a:spcPct val="15000"/>
            </a:spcAft>
            <a:buChar char="••"/>
          </a:pPr>
          <a:r>
            <a:rPr lang="es-MX" sz="1800" kern="1200" dirty="0" smtClean="0"/>
            <a:t>Fuentes del derecho, documento en PDF disponible en: </a:t>
          </a:r>
          <a:r>
            <a:rPr lang="es-MX" sz="1800" b="0" i="0" kern="1200" dirty="0" smtClean="0"/>
            <a:t>https://archivos.juridicas.unam.mx/www/bjv/libros/8/3796/7.pdf</a:t>
          </a:r>
          <a:endParaRPr lang="es-MX" sz="1800" kern="1200" dirty="0"/>
        </a:p>
        <a:p>
          <a:pPr marL="171450" lvl="1" indent="-171450" algn="l" defTabSz="800100" rtl="0">
            <a:lnSpc>
              <a:spcPct val="90000"/>
            </a:lnSpc>
            <a:spcBef>
              <a:spcPct val="0"/>
            </a:spcBef>
            <a:spcAft>
              <a:spcPct val="15000"/>
            </a:spcAft>
            <a:buChar char="••"/>
          </a:pPr>
          <a:r>
            <a:rPr lang="es-MX" sz="1800" kern="1200" dirty="0" smtClean="0"/>
            <a:t>Otto, Ignacio de, "Sistema de fuentes“  por Javier </a:t>
          </a:r>
          <a:r>
            <a:rPr lang="es-MX" sz="1800" kern="1200" dirty="0" err="1" smtClean="0"/>
            <a:t>Jimenez</a:t>
          </a:r>
          <a:r>
            <a:rPr lang="es-MX" sz="1800" kern="1200" dirty="0" smtClean="0"/>
            <a:t>, disponible en: file:///C:/Users/Usuario/Downloads/Dialnet-DerechoConstitucionalSistemaDeFuentesDeIgnacioDeOt-2011884.pdf</a:t>
          </a:r>
          <a:endParaRPr lang="es-MX" sz="1800" kern="1200" dirty="0"/>
        </a:p>
        <a:p>
          <a:pPr marL="171450" lvl="1" indent="-171450" algn="l" defTabSz="800100" rtl="0">
            <a:lnSpc>
              <a:spcPct val="90000"/>
            </a:lnSpc>
            <a:spcBef>
              <a:spcPct val="0"/>
            </a:spcBef>
            <a:spcAft>
              <a:spcPct val="15000"/>
            </a:spcAft>
            <a:buChar char="••"/>
          </a:pPr>
          <a:r>
            <a:rPr lang="es-MX" sz="1800" kern="1200" dirty="0" smtClean="0"/>
            <a:t>Díaz Castillo, Roberto. "Manual de Fundamentos de Derecho". </a:t>
          </a:r>
          <a:r>
            <a:rPr lang="es-MX" sz="1800" kern="1200" dirty="0" err="1" smtClean="0"/>
            <a:t>Serviprensa</a:t>
          </a:r>
          <a:r>
            <a:rPr lang="es-MX" sz="1800" kern="1200" dirty="0" smtClean="0"/>
            <a:t> Centroamericana. 1975, </a:t>
          </a:r>
          <a:r>
            <a:rPr lang="es-MX" sz="1800" kern="1200" dirty="0" err="1" smtClean="0"/>
            <a:t>pá</a:t>
          </a:r>
          <a:r>
            <a:rPr lang="es-MX" sz="1800" kern="1200" dirty="0" smtClean="0"/>
            <a:t>. 76.</a:t>
          </a:r>
          <a:endParaRPr lang="es-MX" sz="1800" kern="1200" dirty="0"/>
        </a:p>
        <a:p>
          <a:pPr marL="171450" lvl="1" indent="-171450" algn="l" defTabSz="800100" rtl="0">
            <a:lnSpc>
              <a:spcPct val="90000"/>
            </a:lnSpc>
            <a:spcBef>
              <a:spcPct val="0"/>
            </a:spcBef>
            <a:spcAft>
              <a:spcPct val="15000"/>
            </a:spcAft>
            <a:buChar char="••"/>
          </a:pPr>
          <a:r>
            <a:rPr lang="es-MX" sz="1800" kern="1200" dirty="0" smtClean="0"/>
            <a:t>Pérez </a:t>
          </a:r>
          <a:r>
            <a:rPr lang="es-MX" sz="1800" kern="1200" dirty="0" err="1" smtClean="0"/>
            <a:t>Luño</a:t>
          </a:r>
          <a:r>
            <a:rPr lang="es-MX" sz="1800" kern="1200" dirty="0" smtClean="0"/>
            <a:t>, A. Enrique. Teoría del Derecho: una concepción de la experiencia jurídica. Madrid. </a:t>
          </a:r>
          <a:r>
            <a:rPr lang="es-MX" sz="1800" kern="1200" dirty="0" err="1" smtClean="0"/>
            <a:t>Tecnos</a:t>
          </a:r>
          <a:r>
            <a:rPr lang="es-MX" sz="1800" kern="1200" dirty="0" smtClean="0"/>
            <a:t>. 2009. Capítulo XVI. ISBN: 978-84-309-49.</a:t>
          </a:r>
          <a:endParaRPr lang="es-MX" sz="1800" kern="1200" dirty="0"/>
        </a:p>
        <a:p>
          <a:pPr marL="171450" lvl="1" indent="-171450" algn="l" defTabSz="800100" rtl="0">
            <a:lnSpc>
              <a:spcPct val="90000"/>
            </a:lnSpc>
            <a:spcBef>
              <a:spcPct val="0"/>
            </a:spcBef>
            <a:spcAft>
              <a:spcPct val="15000"/>
            </a:spcAft>
            <a:buChar char="••"/>
          </a:pPr>
          <a:r>
            <a:rPr lang="es-MX" sz="1800" kern="1200" dirty="0" smtClean="0"/>
            <a:t>Introducción al estudio del derecho. Eduardo </a:t>
          </a:r>
          <a:r>
            <a:rPr lang="es-MX" sz="1800" kern="1200" dirty="0" err="1" smtClean="0"/>
            <a:t>Garcia</a:t>
          </a:r>
          <a:r>
            <a:rPr lang="es-MX" sz="1800" kern="1200" dirty="0" smtClean="0"/>
            <a:t> </a:t>
          </a:r>
          <a:r>
            <a:rPr lang="es-MX" sz="1800" kern="1200" dirty="0" err="1" smtClean="0"/>
            <a:t>Maynez</a:t>
          </a:r>
          <a:r>
            <a:rPr lang="es-MX" sz="1800" kern="1200" dirty="0" smtClean="0"/>
            <a:t>. Ed. Porrúa 61a. Edición</a:t>
          </a:r>
          <a:endParaRPr lang="es-MX" sz="1800" kern="1200" dirty="0"/>
        </a:p>
      </dsp:txBody>
      <dsp:txXfrm rot="-5400000">
        <a:off x="1053123" y="259073"/>
        <a:ext cx="6150212" cy="37840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6B654-9FC1-40B7-90A5-29391E1FCAA6}">
      <dsp:nvSpPr>
        <dsp:cNvPr id="0" name=""/>
        <dsp:cNvSpPr/>
      </dsp:nvSpPr>
      <dsp:spPr>
        <a:xfrm>
          <a:off x="651509" y="0"/>
          <a:ext cx="7383780" cy="5040560"/>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846D99-87BC-4912-8A78-F0DE2B468709}">
      <dsp:nvSpPr>
        <dsp:cNvPr id="0" name=""/>
        <dsp:cNvSpPr/>
      </dsp:nvSpPr>
      <dsp:spPr>
        <a:xfrm>
          <a:off x="0" y="1512168"/>
          <a:ext cx="8686800" cy="2016224"/>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EL ESTUDIANTE CONOCERÁ  LAS FUENTES DEL DERECHO, CON LA FINALIDAD DE QUE IDENTIFIQUE CÓMO Y DE DONDE SURGEN LAS NORMAS JURÍDICAS QUE REGULAN LA CONVIVENCIA DE LOS INDIVIDUOS EN SOCIEDAD.</a:t>
          </a:r>
          <a:endParaRPr lang="es-ES" sz="2800" kern="1200" dirty="0"/>
        </a:p>
      </dsp:txBody>
      <dsp:txXfrm>
        <a:off x="98424" y="1610592"/>
        <a:ext cx="8489952" cy="18193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16EFF1-83CD-4E2E-8478-0CD485A9776A}">
      <dsp:nvSpPr>
        <dsp:cNvPr id="0" name=""/>
        <dsp:cNvSpPr/>
      </dsp:nvSpPr>
      <dsp:spPr>
        <a:xfrm>
          <a:off x="0" y="23591"/>
          <a:ext cx="7286676" cy="216216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t>Fundamentos de derecho es una unidad de aprendizaje obligatoria del programa educativo  de la Licenciatura en Administración, para la presentación de este material no es necesario que el alumno cuente con prerrequisitos toda vez que no tiene ninguna asignatura antecedente, </a:t>
          </a:r>
          <a:r>
            <a:rPr lang="es-MX" sz="2100" kern="1200" dirty="0" smtClean="0"/>
            <a:t>se integra en el núcleo de formación básico, bajo un total de 10 créditos</a:t>
          </a:r>
          <a:endParaRPr lang="es-MX" sz="2100" kern="1200" dirty="0"/>
        </a:p>
      </dsp:txBody>
      <dsp:txXfrm>
        <a:off x="105548" y="129139"/>
        <a:ext cx="7075580" cy="1951064"/>
      </dsp:txXfrm>
    </dsp:sp>
    <dsp:sp modelId="{EA01AD7B-44F4-4730-AE42-F070E0D49E00}">
      <dsp:nvSpPr>
        <dsp:cNvPr id="0" name=""/>
        <dsp:cNvSpPr/>
      </dsp:nvSpPr>
      <dsp:spPr>
        <a:xfrm>
          <a:off x="0" y="2246231"/>
          <a:ext cx="7286676" cy="2162160"/>
        </a:xfrm>
        <a:prstGeom prst="roundRect">
          <a:avLst/>
        </a:prstGeom>
        <a:solidFill>
          <a:schemeClr val="accent2">
            <a:hueOff val="39038"/>
            <a:satOff val="-26876"/>
            <a:lumOff val="-6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t>De la misma forma, el presente material de visión </a:t>
          </a:r>
          <a:r>
            <a:rPr lang="es-ES" sz="2100" kern="1200" dirty="0" err="1" smtClean="0"/>
            <a:t>proyectable</a:t>
          </a:r>
          <a:r>
            <a:rPr lang="es-ES" sz="2100" kern="1200" dirty="0" smtClean="0"/>
            <a:t> deberá ser  utilizado durante las primeras clases del periodo, ya que es uno de los temas que el alumno debe dominar para la adquisición  de conocimientos posteriores. </a:t>
          </a:r>
          <a:endParaRPr lang="es-MX" sz="2100" kern="1200" dirty="0"/>
        </a:p>
      </dsp:txBody>
      <dsp:txXfrm>
        <a:off x="105548" y="2351779"/>
        <a:ext cx="7075580" cy="19510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E671F-A8FF-4FA1-AE0C-FAE68791C0D1}">
      <dsp:nvSpPr>
        <dsp:cNvPr id="0" name=""/>
        <dsp:cNvSpPr/>
      </dsp:nvSpPr>
      <dsp:spPr>
        <a:xfrm>
          <a:off x="2957" y="27739"/>
          <a:ext cx="8223684" cy="2202133"/>
        </a:xfrm>
        <a:prstGeom prst="roundRect">
          <a:avLst>
            <a:gd name="adj" fmla="val 10000"/>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0">
            <a:lnSpc>
              <a:spcPct val="90000"/>
            </a:lnSpc>
            <a:spcBef>
              <a:spcPct val="0"/>
            </a:spcBef>
            <a:spcAft>
              <a:spcPct val="35000"/>
            </a:spcAft>
          </a:pPr>
          <a:r>
            <a:rPr lang="es-ES" sz="4100" kern="1200" dirty="0" smtClean="0"/>
            <a:t>La palabra derecho proviene del vocablo en latín "</a:t>
          </a:r>
          <a:r>
            <a:rPr lang="es-ES" sz="4100" kern="1200" dirty="0" err="1" smtClean="0"/>
            <a:t>directum</a:t>
          </a:r>
          <a:r>
            <a:rPr lang="es-ES" sz="4100" kern="1200" dirty="0" smtClean="0"/>
            <a:t>" que significa:</a:t>
          </a:r>
          <a:endParaRPr lang="es-ES" sz="4100" kern="1200" dirty="0"/>
        </a:p>
      </dsp:txBody>
      <dsp:txXfrm>
        <a:off x="67455" y="92237"/>
        <a:ext cx="8094688" cy="2073137"/>
      </dsp:txXfrm>
    </dsp:sp>
    <dsp:sp modelId="{C4DE927B-679F-4700-BB77-C406F6DF0A24}">
      <dsp:nvSpPr>
        <dsp:cNvPr id="0" name=""/>
        <dsp:cNvSpPr/>
      </dsp:nvSpPr>
      <dsp:spPr>
        <a:xfrm>
          <a:off x="2957" y="2422505"/>
          <a:ext cx="2595860" cy="2202133"/>
        </a:xfrm>
        <a:prstGeom prst="roundRect">
          <a:avLst>
            <a:gd name="adj" fmla="val 10000"/>
          </a:avLst>
        </a:prstGeom>
        <a:gradFill rotWithShape="0">
          <a:gsLst>
            <a:gs pos="0">
              <a:schemeClr val="accent2">
                <a:hueOff val="0"/>
                <a:satOff val="0"/>
                <a:lumOff val="0"/>
                <a:alphaOff val="0"/>
                <a:tint val="65000"/>
                <a:shade val="92000"/>
                <a:satMod val="130000"/>
              </a:schemeClr>
            </a:gs>
            <a:gs pos="45000">
              <a:schemeClr val="accent2">
                <a:hueOff val="0"/>
                <a:satOff val="0"/>
                <a:lumOff val="0"/>
                <a:alphaOff val="0"/>
                <a:tint val="60000"/>
                <a:shade val="99000"/>
                <a:satMod val="120000"/>
              </a:schemeClr>
            </a:gs>
            <a:gs pos="100000">
              <a:schemeClr val="accent2">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ES" sz="3200" kern="1200" dirty="0" smtClean="0"/>
            <a:t>No apartase del buen camino</a:t>
          </a:r>
          <a:endParaRPr lang="es-ES" sz="3200" kern="1200" dirty="0"/>
        </a:p>
      </dsp:txBody>
      <dsp:txXfrm>
        <a:off x="67455" y="2487003"/>
        <a:ext cx="2466864" cy="2073137"/>
      </dsp:txXfrm>
    </dsp:sp>
    <dsp:sp modelId="{E78BDAA0-5A4F-4B2C-A8B6-71387AD7AB0B}">
      <dsp:nvSpPr>
        <dsp:cNvPr id="0" name=""/>
        <dsp:cNvSpPr/>
      </dsp:nvSpPr>
      <dsp:spPr>
        <a:xfrm>
          <a:off x="2816869" y="2422505"/>
          <a:ext cx="2595860" cy="2202133"/>
        </a:xfrm>
        <a:prstGeom prst="roundRect">
          <a:avLst>
            <a:gd name="adj" fmla="val 10000"/>
          </a:avLst>
        </a:prstGeom>
        <a:gradFill rotWithShape="0">
          <a:gsLst>
            <a:gs pos="0">
              <a:schemeClr val="accent2">
                <a:hueOff val="0"/>
                <a:satOff val="0"/>
                <a:lumOff val="0"/>
                <a:alphaOff val="0"/>
                <a:tint val="65000"/>
                <a:shade val="92000"/>
                <a:satMod val="130000"/>
              </a:schemeClr>
            </a:gs>
            <a:gs pos="45000">
              <a:schemeClr val="accent2">
                <a:hueOff val="0"/>
                <a:satOff val="0"/>
                <a:lumOff val="0"/>
                <a:alphaOff val="0"/>
                <a:tint val="60000"/>
                <a:shade val="99000"/>
                <a:satMod val="120000"/>
              </a:schemeClr>
            </a:gs>
            <a:gs pos="100000">
              <a:schemeClr val="accent2">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ES" sz="3200" kern="1200" dirty="0" smtClean="0"/>
            <a:t>Seguir el sendero señalado</a:t>
          </a:r>
          <a:endParaRPr lang="es-ES" sz="3200" kern="1200" dirty="0"/>
        </a:p>
      </dsp:txBody>
      <dsp:txXfrm>
        <a:off x="2881367" y="2487003"/>
        <a:ext cx="2466864" cy="2073137"/>
      </dsp:txXfrm>
    </dsp:sp>
    <dsp:sp modelId="{8CCC6419-8211-44E8-84B8-9E6A7CDB42E5}">
      <dsp:nvSpPr>
        <dsp:cNvPr id="0" name=""/>
        <dsp:cNvSpPr/>
      </dsp:nvSpPr>
      <dsp:spPr>
        <a:xfrm>
          <a:off x="5630782" y="2422505"/>
          <a:ext cx="2595860" cy="2202133"/>
        </a:xfrm>
        <a:prstGeom prst="roundRect">
          <a:avLst>
            <a:gd name="adj" fmla="val 10000"/>
          </a:avLst>
        </a:prstGeom>
        <a:gradFill rotWithShape="0">
          <a:gsLst>
            <a:gs pos="0">
              <a:schemeClr val="accent2">
                <a:hueOff val="0"/>
                <a:satOff val="0"/>
                <a:lumOff val="0"/>
                <a:alphaOff val="0"/>
                <a:tint val="65000"/>
                <a:shade val="92000"/>
                <a:satMod val="130000"/>
              </a:schemeClr>
            </a:gs>
            <a:gs pos="45000">
              <a:schemeClr val="accent2">
                <a:hueOff val="0"/>
                <a:satOff val="0"/>
                <a:lumOff val="0"/>
                <a:alphaOff val="0"/>
                <a:tint val="60000"/>
                <a:shade val="99000"/>
                <a:satMod val="120000"/>
              </a:schemeClr>
            </a:gs>
            <a:gs pos="100000">
              <a:schemeClr val="accent2">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ES" sz="3200" kern="1200" dirty="0" smtClean="0"/>
            <a:t>Lo que se dirige o es bien dirigido</a:t>
          </a:r>
          <a:br>
            <a:rPr lang="es-ES" sz="3200" kern="1200" dirty="0" smtClean="0"/>
          </a:br>
          <a:endParaRPr lang="es-ES" sz="3200" kern="1200" dirty="0"/>
        </a:p>
      </dsp:txBody>
      <dsp:txXfrm>
        <a:off x="5695280" y="2487003"/>
        <a:ext cx="2466864" cy="207313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33D4E-9ECA-418C-B3D7-C3E538A6B92D}">
      <dsp:nvSpPr>
        <dsp:cNvPr id="0" name=""/>
        <dsp:cNvSpPr/>
      </dsp:nvSpPr>
      <dsp:spPr>
        <a:xfrm>
          <a:off x="406426" y="1315"/>
          <a:ext cx="7200773" cy="2160269"/>
        </a:xfrm>
        <a:prstGeom prst="chevron">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s-ES" sz="2400" b="1" kern="1200" dirty="0" smtClean="0">
              <a:solidFill>
                <a:schemeClr val="bg1"/>
              </a:solidFill>
            </a:rPr>
            <a:t>Hans Kelsen: "El derecho es el orden coactivo y soberano de la conducta"</a:t>
          </a:r>
          <a:endParaRPr lang="es-ES" sz="2400" b="1" kern="1200" dirty="0">
            <a:solidFill>
              <a:schemeClr val="bg1"/>
            </a:solidFill>
          </a:endParaRPr>
        </a:p>
      </dsp:txBody>
      <dsp:txXfrm>
        <a:off x="1486561" y="1315"/>
        <a:ext cx="5040504" cy="2160269"/>
      </dsp:txXfrm>
    </dsp:sp>
    <dsp:sp modelId="{EDD4570D-68EC-493C-8539-24E02324DD03}">
      <dsp:nvSpPr>
        <dsp:cNvPr id="0" name=""/>
        <dsp:cNvSpPr/>
      </dsp:nvSpPr>
      <dsp:spPr>
        <a:xfrm>
          <a:off x="406426" y="2464023"/>
          <a:ext cx="7416746" cy="2160269"/>
        </a:xfrm>
        <a:prstGeom prst="chevron">
          <a:avLst/>
        </a:prstGeom>
        <a:solidFill>
          <a:schemeClr val="accent4">
            <a:hueOff val="943321"/>
            <a:satOff val="7007"/>
            <a:lumOff val="15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endParaRPr lang="es-ES" sz="2400" kern="1200" dirty="0" smtClean="0">
            <a:solidFill>
              <a:schemeClr val="tx1"/>
            </a:solidFill>
          </a:endParaRPr>
        </a:p>
        <a:p>
          <a:pPr lvl="0" algn="ctr" defTabSz="1066800" rtl="0">
            <a:lnSpc>
              <a:spcPct val="90000"/>
            </a:lnSpc>
            <a:spcBef>
              <a:spcPct val="0"/>
            </a:spcBef>
            <a:spcAft>
              <a:spcPct val="35000"/>
            </a:spcAft>
          </a:pPr>
          <a:r>
            <a:rPr lang="es-ES" sz="2400" b="1" kern="1200" dirty="0" smtClean="0">
              <a:solidFill>
                <a:schemeClr val="tx1"/>
              </a:solidFill>
            </a:rPr>
            <a:t>Edgar </a:t>
          </a:r>
          <a:r>
            <a:rPr lang="es-ES" sz="2400" b="1" kern="1200" dirty="0" err="1" smtClean="0">
              <a:solidFill>
                <a:schemeClr val="tx1"/>
              </a:solidFill>
            </a:rPr>
            <a:t>Bodenheimer</a:t>
          </a:r>
          <a:r>
            <a:rPr lang="es-ES" sz="2400" b="1" kern="1200" dirty="0" smtClean="0">
              <a:solidFill>
                <a:schemeClr val="tx1"/>
              </a:solidFill>
            </a:rPr>
            <a:t>: "El derecho es un término medio entre la anarquía y el despotismo”</a:t>
          </a:r>
          <a:r>
            <a:rPr lang="es-ES" sz="1600" b="1" kern="1200" dirty="0" smtClean="0">
              <a:solidFill>
                <a:schemeClr val="tx1"/>
              </a:solidFill>
            </a:rPr>
            <a:t/>
          </a:r>
          <a:br>
            <a:rPr lang="es-ES" sz="1600" b="1" kern="1200" dirty="0" smtClean="0">
              <a:solidFill>
                <a:schemeClr val="tx1"/>
              </a:solidFill>
            </a:rPr>
          </a:br>
          <a:r>
            <a:rPr lang="es-ES" sz="1700" b="1" kern="1200" dirty="0" smtClean="0">
              <a:solidFill>
                <a:schemeClr val="tx1"/>
              </a:solidFill>
            </a:rPr>
            <a:t/>
          </a:r>
          <a:br>
            <a:rPr lang="es-ES" sz="1700" b="1" kern="1200" dirty="0" smtClean="0">
              <a:solidFill>
                <a:schemeClr val="tx1"/>
              </a:solidFill>
            </a:rPr>
          </a:br>
          <a:endParaRPr lang="es-ES" sz="1700" b="1" kern="1200" dirty="0">
            <a:solidFill>
              <a:schemeClr val="tx1"/>
            </a:solidFill>
          </a:endParaRPr>
        </a:p>
      </dsp:txBody>
      <dsp:txXfrm>
        <a:off x="1486561" y="2464023"/>
        <a:ext cx="5256477" cy="216026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73416B-4CF5-47D9-BB2E-1CF42ECF9F24}">
      <dsp:nvSpPr>
        <dsp:cNvPr id="0" name=""/>
        <dsp:cNvSpPr/>
      </dsp:nvSpPr>
      <dsp:spPr>
        <a:xfrm>
          <a:off x="5819111" y="1739142"/>
          <a:ext cx="2626528" cy="293298"/>
        </a:xfrm>
        <a:custGeom>
          <a:avLst/>
          <a:gdLst/>
          <a:ahLst/>
          <a:cxnLst/>
          <a:rect l="0" t="0" r="0" b="0"/>
          <a:pathLst>
            <a:path>
              <a:moveTo>
                <a:pt x="0" y="0"/>
              </a:moveTo>
              <a:lnTo>
                <a:pt x="0" y="146649"/>
              </a:lnTo>
              <a:lnTo>
                <a:pt x="2626528" y="146649"/>
              </a:lnTo>
              <a:lnTo>
                <a:pt x="2626528" y="29329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A167C3-E94A-452A-9829-6D317BEF5D16}">
      <dsp:nvSpPr>
        <dsp:cNvPr id="0" name=""/>
        <dsp:cNvSpPr/>
      </dsp:nvSpPr>
      <dsp:spPr>
        <a:xfrm>
          <a:off x="5819111" y="1739142"/>
          <a:ext cx="936571" cy="293298"/>
        </a:xfrm>
        <a:custGeom>
          <a:avLst/>
          <a:gdLst/>
          <a:ahLst/>
          <a:cxnLst/>
          <a:rect l="0" t="0" r="0" b="0"/>
          <a:pathLst>
            <a:path>
              <a:moveTo>
                <a:pt x="0" y="0"/>
              </a:moveTo>
              <a:lnTo>
                <a:pt x="0" y="146649"/>
              </a:lnTo>
              <a:lnTo>
                <a:pt x="936571" y="146649"/>
              </a:lnTo>
              <a:lnTo>
                <a:pt x="936571" y="29329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D96839-70A1-464D-8289-B522E1D484DF}">
      <dsp:nvSpPr>
        <dsp:cNvPr id="0" name=""/>
        <dsp:cNvSpPr/>
      </dsp:nvSpPr>
      <dsp:spPr>
        <a:xfrm>
          <a:off x="4974133" y="1739142"/>
          <a:ext cx="844978" cy="293298"/>
        </a:xfrm>
        <a:custGeom>
          <a:avLst/>
          <a:gdLst/>
          <a:ahLst/>
          <a:cxnLst/>
          <a:rect l="0" t="0" r="0" b="0"/>
          <a:pathLst>
            <a:path>
              <a:moveTo>
                <a:pt x="844978" y="0"/>
              </a:moveTo>
              <a:lnTo>
                <a:pt x="844978" y="146649"/>
              </a:lnTo>
              <a:lnTo>
                <a:pt x="0" y="146649"/>
              </a:lnTo>
              <a:lnTo>
                <a:pt x="0" y="29329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7D45C9-A1B5-4186-86AD-C7EF73304D68}">
      <dsp:nvSpPr>
        <dsp:cNvPr id="0" name=""/>
        <dsp:cNvSpPr/>
      </dsp:nvSpPr>
      <dsp:spPr>
        <a:xfrm>
          <a:off x="3192582" y="1739142"/>
          <a:ext cx="2626528" cy="293298"/>
        </a:xfrm>
        <a:custGeom>
          <a:avLst/>
          <a:gdLst/>
          <a:ahLst/>
          <a:cxnLst/>
          <a:rect l="0" t="0" r="0" b="0"/>
          <a:pathLst>
            <a:path>
              <a:moveTo>
                <a:pt x="2626528" y="0"/>
              </a:moveTo>
              <a:lnTo>
                <a:pt x="2626528" y="146649"/>
              </a:lnTo>
              <a:lnTo>
                <a:pt x="0" y="146649"/>
              </a:lnTo>
              <a:lnTo>
                <a:pt x="0" y="29329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096E93-C9D4-4BC4-B5CF-365E105DED10}">
      <dsp:nvSpPr>
        <dsp:cNvPr id="0" name=""/>
        <dsp:cNvSpPr/>
      </dsp:nvSpPr>
      <dsp:spPr>
        <a:xfrm>
          <a:off x="609182" y="0"/>
          <a:ext cx="2200924" cy="14119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s-ES" sz="1400" b="1" kern="1200" dirty="0" smtClean="0">
              <a:solidFill>
                <a:schemeClr val="tx1"/>
              </a:solidFill>
            </a:rPr>
            <a:t>El fenómeno jurídico consiste de una serie de reglas institucionales y organizativas, que exprimen determinados intereses y valores.</a:t>
          </a:r>
          <a:endParaRPr lang="es-MX" sz="1400" b="1" kern="1200" dirty="0">
            <a:solidFill>
              <a:schemeClr val="tx1"/>
            </a:solidFill>
          </a:endParaRPr>
        </a:p>
      </dsp:txBody>
      <dsp:txXfrm>
        <a:off x="609182" y="0"/>
        <a:ext cx="2200924" cy="1411994"/>
      </dsp:txXfrm>
    </dsp:sp>
    <dsp:sp modelId="{98008300-A215-4D6C-BA5E-6C81BEA7E355}">
      <dsp:nvSpPr>
        <dsp:cNvPr id="0" name=""/>
        <dsp:cNvSpPr/>
      </dsp:nvSpPr>
      <dsp:spPr>
        <a:xfrm>
          <a:off x="5120782" y="1040813"/>
          <a:ext cx="1396658" cy="698329"/>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s-ES_tradnl" sz="1400" b="1" kern="1200" dirty="0" smtClean="0">
              <a:solidFill>
                <a:schemeClr val="tx1"/>
              </a:solidFill>
            </a:rPr>
            <a:t>Tenemos entonces:</a:t>
          </a:r>
          <a:endParaRPr lang="es-MX" sz="1400" b="1" kern="1200" dirty="0">
            <a:solidFill>
              <a:schemeClr val="tx1"/>
            </a:solidFill>
          </a:endParaRPr>
        </a:p>
      </dsp:txBody>
      <dsp:txXfrm>
        <a:off x="5120782" y="1040813"/>
        <a:ext cx="1396658" cy="698329"/>
      </dsp:txXfrm>
    </dsp:sp>
    <dsp:sp modelId="{E7E55426-24C1-4138-A000-7CBCEFA651A1}">
      <dsp:nvSpPr>
        <dsp:cNvPr id="0" name=""/>
        <dsp:cNvSpPr/>
      </dsp:nvSpPr>
      <dsp:spPr>
        <a:xfrm>
          <a:off x="2494253" y="2032440"/>
          <a:ext cx="1396658" cy="163999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b="1" kern="1200" dirty="0" smtClean="0">
              <a:solidFill>
                <a:schemeClr val="tx1"/>
              </a:solidFill>
            </a:rPr>
            <a:t>Valores, que legitiman el sistema y le dan vigencia.</a:t>
          </a:r>
          <a:endParaRPr lang="es-MX" sz="1600" b="1" kern="1200" dirty="0">
            <a:solidFill>
              <a:schemeClr val="tx1"/>
            </a:solidFill>
          </a:endParaRPr>
        </a:p>
      </dsp:txBody>
      <dsp:txXfrm>
        <a:off x="2494253" y="2032440"/>
        <a:ext cx="1396658" cy="1639998"/>
      </dsp:txXfrm>
    </dsp:sp>
    <dsp:sp modelId="{E4667D7A-F9A0-4682-B39F-99A20BB1470B}">
      <dsp:nvSpPr>
        <dsp:cNvPr id="0" name=""/>
        <dsp:cNvSpPr/>
      </dsp:nvSpPr>
      <dsp:spPr>
        <a:xfrm>
          <a:off x="4184210" y="2032440"/>
          <a:ext cx="1579844" cy="194007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b="1" kern="1200" dirty="0" smtClean="0">
              <a:solidFill>
                <a:schemeClr val="tx1"/>
              </a:solidFill>
            </a:rPr>
            <a:t>Reglas que fijan </a:t>
          </a:r>
          <a:r>
            <a:rPr lang="es-ES" sz="1600" b="1" kern="1200" dirty="0" err="1" smtClean="0">
              <a:solidFill>
                <a:schemeClr val="tx1"/>
              </a:solidFill>
            </a:rPr>
            <a:t>linguisticamente</a:t>
          </a:r>
          <a:r>
            <a:rPr lang="es-ES" sz="1600" b="1" kern="1200" dirty="0" smtClean="0">
              <a:solidFill>
                <a:schemeClr val="tx1"/>
              </a:solidFill>
            </a:rPr>
            <a:t> estos valores.</a:t>
          </a:r>
          <a:endParaRPr lang="es-ES_tradnl" sz="1600" b="1" kern="1200" dirty="0">
            <a:solidFill>
              <a:schemeClr val="tx1"/>
            </a:solidFill>
          </a:endParaRPr>
        </a:p>
      </dsp:txBody>
      <dsp:txXfrm>
        <a:off x="4184210" y="2032440"/>
        <a:ext cx="1579844" cy="1940070"/>
      </dsp:txXfrm>
    </dsp:sp>
    <dsp:sp modelId="{BE0DAB16-8644-4B6C-8F0A-C100291F3A1E}">
      <dsp:nvSpPr>
        <dsp:cNvPr id="0" name=""/>
        <dsp:cNvSpPr/>
      </dsp:nvSpPr>
      <dsp:spPr>
        <a:xfrm>
          <a:off x="6057353" y="2032440"/>
          <a:ext cx="1396658" cy="189696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b="1" kern="1200" dirty="0" smtClean="0">
              <a:solidFill>
                <a:schemeClr val="tx1"/>
              </a:solidFill>
            </a:rPr>
            <a:t>Reglas que fijan órganos y procedimientos para la producción de normas</a:t>
          </a:r>
          <a:endParaRPr lang="es-ES" sz="1600" b="1" kern="1200" dirty="0">
            <a:solidFill>
              <a:schemeClr val="tx1"/>
            </a:solidFill>
          </a:endParaRPr>
        </a:p>
      </dsp:txBody>
      <dsp:txXfrm>
        <a:off x="6057353" y="2032440"/>
        <a:ext cx="1396658" cy="1896963"/>
      </dsp:txXfrm>
    </dsp:sp>
    <dsp:sp modelId="{7F63E1EA-5000-4D2C-9152-01DCE175DF63}">
      <dsp:nvSpPr>
        <dsp:cNvPr id="0" name=""/>
        <dsp:cNvSpPr/>
      </dsp:nvSpPr>
      <dsp:spPr>
        <a:xfrm>
          <a:off x="7747311" y="2032440"/>
          <a:ext cx="1396658" cy="155461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ES" sz="1600" b="1" kern="1200" dirty="0" smtClean="0">
              <a:solidFill>
                <a:schemeClr val="tx1"/>
              </a:solidFill>
            </a:rPr>
            <a:t>Reglas para el coordinamiento de todo el sistema.</a:t>
          </a:r>
          <a:endParaRPr lang="es-ES_tradnl" sz="1600" b="1" kern="1200" dirty="0">
            <a:solidFill>
              <a:schemeClr val="tx1"/>
            </a:solidFill>
          </a:endParaRPr>
        </a:p>
      </dsp:txBody>
      <dsp:txXfrm>
        <a:off x="7747311" y="2032440"/>
        <a:ext cx="1396658" cy="155461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0F2E66-48D7-4A25-BB44-DE713FB65C83}">
      <dsp:nvSpPr>
        <dsp:cNvPr id="0" name=""/>
        <dsp:cNvSpPr/>
      </dsp:nvSpPr>
      <dsp:spPr>
        <a:xfrm>
          <a:off x="187502" y="878129"/>
          <a:ext cx="4625068" cy="4625068"/>
        </a:xfrm>
        <a:prstGeom prst="ellipse">
          <a:avLst/>
        </a:prstGeom>
        <a:solidFill>
          <a:schemeClr val="accent2">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rtl="0">
            <a:lnSpc>
              <a:spcPct val="90000"/>
            </a:lnSpc>
            <a:spcBef>
              <a:spcPct val="0"/>
            </a:spcBef>
            <a:spcAft>
              <a:spcPct val="35000"/>
            </a:spcAft>
          </a:pPr>
          <a:r>
            <a:rPr lang="es-MX" sz="2800" kern="1200" dirty="0" smtClean="0">
              <a:solidFill>
                <a:schemeClr val="bg1"/>
              </a:solidFill>
            </a:rPr>
            <a:t>El Término fuente surge de una metáfora; pues remontarse a las fuentes de un rio, es llegar al lugar en que sus aguas brotan de la tierra;</a:t>
          </a:r>
          <a:endParaRPr lang="es-MX" sz="2800" kern="1200" dirty="0">
            <a:solidFill>
              <a:schemeClr val="bg1"/>
            </a:solidFill>
          </a:endParaRPr>
        </a:p>
      </dsp:txBody>
      <dsp:txXfrm>
        <a:off x="833345" y="1423524"/>
        <a:ext cx="2666705" cy="3534278"/>
      </dsp:txXfrm>
    </dsp:sp>
    <dsp:sp modelId="{A9FE969D-98FC-428A-99B7-AE056098E4F4}">
      <dsp:nvSpPr>
        <dsp:cNvPr id="0" name=""/>
        <dsp:cNvSpPr/>
      </dsp:nvSpPr>
      <dsp:spPr>
        <a:xfrm>
          <a:off x="3520885" y="878129"/>
          <a:ext cx="4625068" cy="4625068"/>
        </a:xfrm>
        <a:prstGeom prst="ellipse">
          <a:avLst/>
        </a:prstGeom>
        <a:solidFill>
          <a:schemeClr val="accent2">
            <a:alpha val="50000"/>
            <a:hueOff val="39038"/>
            <a:satOff val="-26876"/>
            <a:lumOff val="-6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solidFill>
                <a:schemeClr val="bg1"/>
              </a:solidFill>
            </a:rPr>
            <a:t>De manera semejante, inquirir la fuente de una disposición jurídica es buscar el sitio en que ha salido de las profundidades de la vida social a la superficie del derecho, es decir es el lugar donde mana el agua del derech</a:t>
          </a:r>
          <a:r>
            <a:rPr lang="es-MX" sz="2400" kern="1200" dirty="0" smtClean="0">
              <a:solidFill>
                <a:schemeClr val="tx1"/>
              </a:solidFill>
            </a:rPr>
            <a:t>o</a:t>
          </a:r>
          <a:r>
            <a:rPr lang="es-MX" sz="1800" kern="1200" dirty="0" smtClean="0"/>
            <a:t>.</a:t>
          </a:r>
          <a:endParaRPr lang="es-MX" sz="1800" kern="1200" dirty="0"/>
        </a:p>
      </dsp:txBody>
      <dsp:txXfrm>
        <a:off x="4833404" y="1423524"/>
        <a:ext cx="2666705" cy="353427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44DD5F-3A66-426C-B6FB-E49BAB1A838C}">
      <dsp:nvSpPr>
        <dsp:cNvPr id="0" name=""/>
        <dsp:cNvSpPr/>
      </dsp:nvSpPr>
      <dsp:spPr>
        <a:xfrm>
          <a:off x="1799431" y="0"/>
          <a:ext cx="5545137" cy="5545137"/>
        </a:xfrm>
        <a:prstGeom prst="ellipse">
          <a:avLst/>
        </a:prstGeom>
        <a:solidFill>
          <a:schemeClr val="accent3">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ctr" defTabSz="1511300" rtl="0">
            <a:lnSpc>
              <a:spcPct val="90000"/>
            </a:lnSpc>
            <a:spcBef>
              <a:spcPct val="0"/>
            </a:spcBef>
            <a:spcAft>
              <a:spcPct val="35000"/>
            </a:spcAft>
          </a:pPr>
          <a:r>
            <a:rPr lang="es-ES" sz="3400" b="1" u="sng" kern="1200" dirty="0" smtClean="0"/>
            <a:t>1.- </a:t>
          </a:r>
          <a:r>
            <a:rPr lang="es-ES_tradnl" sz="3400" b="1" u="sng" kern="1200" dirty="0" smtClean="0"/>
            <a:t>Sociológica</a:t>
          </a:r>
          <a:r>
            <a:rPr lang="es-ES_tradnl" sz="3400" b="1" kern="1200" dirty="0" smtClean="0"/>
            <a:t>: aquel conjunto de factores sociales, políticos y económicos que determinan la necesidad de crear una norma.</a:t>
          </a:r>
          <a:endParaRPr lang="es-MX" sz="3400" kern="1200" dirty="0"/>
        </a:p>
        <a:p>
          <a:pPr marL="228600" lvl="1" indent="-228600" algn="l" defTabSz="1200150" rtl="0">
            <a:lnSpc>
              <a:spcPct val="90000"/>
            </a:lnSpc>
            <a:spcBef>
              <a:spcPct val="0"/>
            </a:spcBef>
            <a:spcAft>
              <a:spcPct val="15000"/>
            </a:spcAft>
            <a:buChar char="••"/>
          </a:pPr>
          <a:endParaRPr lang="es-ES_tradnl" sz="2700" b="1" kern="1200" dirty="0"/>
        </a:p>
      </dsp:txBody>
      <dsp:txXfrm>
        <a:off x="2611498" y="812067"/>
        <a:ext cx="3921003" cy="392100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3.xml><?xml version="1.0" encoding="utf-8"?>
<dgm:layoutDef xmlns:dgm="http://schemas.openxmlformats.org/drawingml/2006/diagram" xmlns:a="http://schemas.openxmlformats.org/drawingml/2006/main" uniqueId="urn:microsoft.com/office/officeart/2005/8/layout/hList7#2">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Process10#2">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E275EE-6B84-4A47-854F-144EEFB428E0}" type="datetimeFigureOut">
              <a:rPr lang="es-MX" smtClean="0"/>
              <a:pPr/>
              <a:t>25/09/2018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7E9FF9-52B6-4E11-8983-0CC86D29F2C3}" type="slidenum">
              <a:rPr lang="es-MX" smtClean="0"/>
              <a:pPr/>
              <a:t>‹Nº›</a:t>
            </a:fld>
            <a:endParaRPr lang="es-MX"/>
          </a:p>
        </p:txBody>
      </p:sp>
    </p:spTree>
    <p:extLst>
      <p:ext uri="{BB962C8B-B14F-4D97-AF65-F5344CB8AC3E}">
        <p14:creationId xmlns:p14="http://schemas.microsoft.com/office/powerpoint/2010/main" val="1124135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BB79B435-A819-4645-9AF3-6FEB26B707B1}" type="slidenum">
              <a:rPr lang="es-ES" smtClean="0"/>
              <a:pPr/>
              <a:t>7</a:t>
            </a:fld>
            <a:endParaRPr lang="es-ES"/>
          </a:p>
        </p:txBody>
      </p:sp>
    </p:spTree>
    <p:extLst>
      <p:ext uri="{BB962C8B-B14F-4D97-AF65-F5344CB8AC3E}">
        <p14:creationId xmlns:p14="http://schemas.microsoft.com/office/powerpoint/2010/main" val="3910309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8144984"/>
      </p:ext>
    </p:extLst>
  </p:cSld>
  <p:clrMapOvr>
    <a:masterClrMapping/>
  </p:clrMapOvr>
  <p:transition spd="med">
    <p:pull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926364679"/>
      </p:ext>
    </p:extLst>
  </p:cSld>
  <p:clrMapOvr>
    <a:masterClrMapping/>
  </p:clrMapOvr>
  <p:transition spd="med">
    <p:pull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381326176"/>
      </p:ext>
    </p:extLst>
  </p:cSld>
  <p:clrMapOvr>
    <a:masterClrMapping/>
  </p:clrMapOvr>
  <p:transition spd="med">
    <p:pull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586022193"/>
      </p:ext>
    </p:extLst>
  </p:cSld>
  <p:clrMapOvr>
    <a:masterClrMapping/>
  </p:clrMapOvr>
  <p:transition spd="med">
    <p:pull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4C6AC00-3132-4C8B-8D00-865A3BC8BF1F}"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0275364"/>
      </p:ext>
    </p:extLst>
  </p:cSld>
  <p:clrMapOvr>
    <a:masterClrMapping/>
  </p:clrMapOvr>
  <p:transition spd="med">
    <p:pull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87524353"/>
      </p:ext>
    </p:extLst>
  </p:cSld>
  <p:clrMapOvr>
    <a:masterClrMapping/>
  </p:clrMapOvr>
  <p:transition spd="med">
    <p:pull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2566184565"/>
      </p:ext>
    </p:extLst>
  </p:cSld>
  <p:clrMapOvr>
    <a:masterClrMapping/>
  </p:clrMapOvr>
  <p:transition spd="med">
    <p:pull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4107785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484280738"/>
      </p:ext>
    </p:extLst>
  </p:cSld>
  <p:clrMapOvr>
    <a:masterClrMapping/>
  </p:clrMapOvr>
  <p:transition spd="med">
    <p:pull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49DE561-82C2-423A-B5A9-57F01955CC62}" type="datetimeFigureOut">
              <a:rPr lang="es-MX" smtClean="0"/>
              <a:pPr/>
              <a:t>25/09/2018</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4C6AC00-3132-4C8B-8D00-865A3BC8BF1F}" type="slidenum">
              <a:rPr lang="es-MX" smtClean="0"/>
              <a:pPr/>
              <a:t>‹Nº›</a:t>
            </a:fld>
            <a:endParaRPr lang="es-MX"/>
          </a:p>
        </p:txBody>
      </p:sp>
    </p:spTree>
    <p:extLst>
      <p:ext uri="{BB962C8B-B14F-4D97-AF65-F5344CB8AC3E}">
        <p14:creationId xmlns:p14="http://schemas.microsoft.com/office/powerpoint/2010/main" val="1334618544"/>
      </p:ext>
    </p:extLst>
  </p:cSld>
  <p:clrMapOvr>
    <a:masterClrMapping/>
  </p:clrMapOvr>
  <p:transition spd="med">
    <p:pull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9DE561-82C2-423A-B5A9-57F01955CC62}" type="datetimeFigureOut">
              <a:rPr lang="es-MX" smtClean="0"/>
              <a:pPr/>
              <a:t>25/09/2018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4C6AC00-3132-4C8B-8D00-865A3BC8BF1F}" type="slidenum">
              <a:rPr lang="es-MX" smtClean="0"/>
              <a:pPr/>
              <a:t>‹Nº›</a:t>
            </a:fld>
            <a:endParaRPr lang="es-MX"/>
          </a:p>
        </p:txBody>
      </p:sp>
    </p:spTree>
    <p:extLst>
      <p:ext uri="{BB962C8B-B14F-4D97-AF65-F5344CB8AC3E}">
        <p14:creationId xmlns:p14="http://schemas.microsoft.com/office/powerpoint/2010/main" val="1201847307"/>
      </p:ext>
    </p:extLst>
  </p:cSld>
  <p:clrMapOvr>
    <a:masterClrMapping/>
  </p:clrMapOvr>
  <p:transition spd="med">
    <p:pull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49DE561-82C2-423A-B5A9-57F01955CC62}" type="datetimeFigureOut">
              <a:rPr lang="es-MX" smtClean="0"/>
              <a:pPr/>
              <a:t>25/09/2018</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A4C6AC00-3132-4C8B-8D00-865A3BC8BF1F}"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94973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pull dir="r"/>
  </p:transition>
  <p:timing>
    <p:tnLst>
      <p:par>
        <p:cTn id="1" dur="indefinite" restart="never" nodeType="tmRoot"/>
      </p:par>
    </p:tn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Layout" Target="../diagrams/layout1.xml"/><Relationship Id="rId7" Type="http://schemas.openxmlformats.org/officeDocument/2006/relationships/image" Target="../media/image2.gif"/><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wmf"/><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8.wmf"/><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1.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2.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6.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2.png"/><Relationship Id="rId2" Type="http://schemas.openxmlformats.org/officeDocument/2006/relationships/diagramData" Target="../diagrams/data18.xml"/><Relationship Id="rId1" Type="http://schemas.openxmlformats.org/officeDocument/2006/relationships/slideLayout" Target="../slideLayouts/slideLayout5.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25.wmf"/><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26.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2843060506"/>
              </p:ext>
            </p:extLst>
          </p:nvPr>
        </p:nvGraphicFramePr>
        <p:xfrm>
          <a:off x="0" y="3861048"/>
          <a:ext cx="8458200" cy="1222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5 Título"/>
          <p:cNvSpPr txBox="1">
            <a:spLocks/>
          </p:cNvSpPr>
          <p:nvPr/>
        </p:nvSpPr>
        <p:spPr>
          <a:xfrm>
            <a:off x="1475656" y="476672"/>
            <a:ext cx="6115064" cy="1071570"/>
          </a:xfrm>
          <a:prstGeom prst="rect">
            <a:avLst/>
          </a:prstGeom>
        </p:spPr>
        <p:txBody>
          <a:bodyPr anchor="b">
            <a:normAutofit lnSpcReduction="1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UNIVERSIDAD AUTONOMA DEL ESTADO DE MEXICO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
            </a:r>
            <a:b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b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CENTRO UNIVERSITARIO UAEM ZUMPANGO </a:t>
            </a:r>
            <a:endParaRPr kumimoji="0" lang="es-ES" sz="22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6" name="6 Marcador de contenido"/>
          <p:cNvSpPr txBox="1">
            <a:spLocks/>
          </p:cNvSpPr>
          <p:nvPr/>
        </p:nvSpPr>
        <p:spPr bwMode="auto">
          <a:xfrm>
            <a:off x="457200" y="2285992"/>
            <a:ext cx="7829576" cy="1791080"/>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a:bodyPr>
          <a:lstStyle/>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1" i="0" u="sng" strike="noStrike" kern="1200" cap="none" spc="0" normalizeH="0" baseline="0" noProof="0" dirty="0" smtClean="0">
                <a:ln>
                  <a:noFill/>
                </a:ln>
                <a:effectLst/>
                <a:uLnTx/>
                <a:uFillTx/>
                <a:latin typeface="+mn-lt"/>
                <a:ea typeface="+mn-ea"/>
                <a:cs typeface="+mn-cs"/>
              </a:rPr>
              <a:t>LICENCIATURA EN ADMINISTRACION</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1" i="0" u="sng"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UNIDAD DE APRENDIZAJE:</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600" dirty="0" smtClean="0"/>
              <a:t>FUNDAMENTOS DE DERECHO</a:t>
            </a: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p:txBody>
      </p:sp>
      <p:sp>
        <p:nvSpPr>
          <p:cNvPr id="7" name="7 Marcador de contenido"/>
          <p:cNvSpPr txBox="1">
            <a:spLocks/>
          </p:cNvSpPr>
          <p:nvPr/>
        </p:nvSpPr>
        <p:spPr>
          <a:xfrm>
            <a:off x="1835696" y="4869160"/>
            <a:ext cx="5500726" cy="1640041"/>
          </a:xfrm>
          <a:prstGeom prst="rect">
            <a:avLst/>
          </a:prstGeom>
        </p:spPr>
        <p:txBody>
          <a:bodyPr>
            <a:normAutofit/>
          </a:bodyPr>
          <a:lstStyle/>
          <a:p>
            <a:pPr marL="365125" marR="0" lvl="0" indent="-282575" algn="l" defTabSz="914400" rtl="0" eaLnBrk="0" fontAlgn="base" latinLnBrk="0" hangingPunct="0">
              <a:lnSpc>
                <a:spcPct val="100000"/>
              </a:lnSpc>
              <a:spcBef>
                <a:spcPts val="600"/>
              </a:spcBef>
              <a:spcAft>
                <a:spcPct val="0"/>
              </a:spcAft>
              <a:buClr>
                <a:schemeClr val="accent1"/>
              </a:buClr>
              <a:buSzPct val="80000"/>
              <a:buFont typeface="Wingdings 2" pitchFamily="18" charset="2"/>
              <a:buChar char=""/>
              <a:tabLst/>
              <a:defRPr/>
            </a:pPr>
            <a:endParaRPr kumimoji="0" lang="es-ES" sz="2000" b="0" i="0" u="none" strike="noStrike" kern="1200" cap="none" spc="0" normalizeH="0" baseline="0" noProof="0" dirty="0" smtClean="0">
              <a:ln>
                <a:noFill/>
              </a:ln>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AUTOR:</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effectLst/>
                <a:uLnTx/>
                <a:uFillTx/>
                <a:latin typeface="+mn-lt"/>
                <a:ea typeface="+mn-ea"/>
                <a:cs typeface="+mn-cs"/>
              </a:rPr>
              <a:t>MTRA. EN  A. JUANA GABRIELA SORIANO HERNÁNDEZ</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lang="es-ES" sz="1200" dirty="0" smtClean="0"/>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1200" dirty="0" smtClean="0"/>
              <a:t>FECHA DE ELABORACIÓN: AGOSTO DE 2018</a:t>
            </a:r>
            <a:endParaRPr kumimoji="0" lang="es-ES" sz="1200" b="0" i="0" u="none" strike="noStrike" kern="1200" cap="none" spc="0" normalizeH="0" baseline="0" noProof="0" dirty="0" smtClean="0">
              <a:ln>
                <a:noFill/>
              </a:ln>
              <a:effectLst/>
              <a:uLnTx/>
              <a:uFillTx/>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2000" b="0" i="0" u="none" strike="noStrike" kern="1200" cap="none" spc="0" normalizeH="0" baseline="0" noProof="0" dirty="0">
              <a:ln>
                <a:noFill/>
              </a:ln>
              <a:effectLst/>
              <a:uLnTx/>
              <a:uFillTx/>
              <a:latin typeface="+mn-lt"/>
              <a:ea typeface="+mn-ea"/>
              <a:cs typeface="+mn-cs"/>
            </a:endParaRPr>
          </a:p>
        </p:txBody>
      </p:sp>
      <p:pic>
        <p:nvPicPr>
          <p:cNvPr id="8" name="7 Imagen" descr="escudoUAEM.gif"/>
          <p:cNvPicPr>
            <a:picLocks noChangeAspect="1"/>
          </p:cNvPicPr>
          <p:nvPr/>
        </p:nvPicPr>
        <p:blipFill>
          <a:blip r:embed="rId7" cstate="print"/>
          <a:stretch>
            <a:fillRect/>
          </a:stretch>
        </p:blipFill>
        <p:spPr>
          <a:xfrm>
            <a:off x="6983760" y="1124744"/>
            <a:ext cx="2160240" cy="2079523"/>
          </a:xfrm>
          <a:prstGeom prst="rect">
            <a:avLst/>
          </a:prstGeom>
        </p:spPr>
      </p:pic>
      <p:pic>
        <p:nvPicPr>
          <p:cNvPr id="2" name="Imagen 1"/>
          <p:cNvPicPr>
            <a:picLocks noChangeAspect="1"/>
          </p:cNvPicPr>
          <p:nvPr/>
        </p:nvPicPr>
        <p:blipFill>
          <a:blip r:embed="rId8"/>
          <a:stretch>
            <a:fillRect/>
          </a:stretch>
        </p:blipFill>
        <p:spPr>
          <a:xfrm>
            <a:off x="827584" y="2139619"/>
            <a:ext cx="920427" cy="1069810"/>
          </a:xfrm>
          <a:prstGeom prst="rect">
            <a:avLst/>
          </a:prstGeom>
        </p:spPr>
      </p:pic>
    </p:spTree>
  </p:cSld>
  <p:clrMapOvr>
    <a:masterClrMapping/>
  </p:clrMapOvr>
  <p:transition spd="med">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5122" name="Picture 2"/>
          <p:cNvPicPr>
            <a:picLocks noGrp="1" noChangeAspect="1" noChangeArrowheads="1"/>
          </p:cNvPicPr>
          <p:nvPr>
            <p:ph idx="1"/>
          </p:nvPr>
        </p:nvPicPr>
        <p:blipFill>
          <a:blip r:embed="rId2" cstate="print"/>
          <a:srcRect/>
          <a:stretch>
            <a:fillRect/>
          </a:stretch>
        </p:blipFill>
        <p:spPr bwMode="auto">
          <a:xfrm>
            <a:off x="1343025" y="1916832"/>
            <a:ext cx="6457950" cy="3888432"/>
          </a:xfrm>
          <a:prstGeom prst="rect">
            <a:avLst/>
          </a:prstGeom>
          <a:ln>
            <a:headEnd/>
            <a:tailEnd/>
          </a:ln>
        </p:spPr>
        <p:style>
          <a:lnRef idx="2">
            <a:schemeClr val="accent1"/>
          </a:lnRef>
          <a:fillRef idx="1">
            <a:schemeClr val="lt1"/>
          </a:fillRef>
          <a:effectRef idx="0">
            <a:schemeClr val="accent1"/>
          </a:effectRef>
          <a:fontRef idx="minor">
            <a:schemeClr val="dk1"/>
          </a:fontRef>
        </p:style>
      </p:pic>
    </p:spTree>
  </p:cSld>
  <p:clrMapOvr>
    <a:masterClrMapping/>
  </p:clrMapOvr>
  <p:transition spd="med">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0" y="44450"/>
            <a:ext cx="9144000" cy="731838"/>
          </a:xfrm>
          <a:prstGeom prst="rect">
            <a:avLst/>
          </a:prstGeom>
          <a:noFill/>
          <a:ln w="9525">
            <a:noFill/>
            <a:miter lim="800000"/>
            <a:headEnd/>
            <a:tailEnd/>
          </a:ln>
          <a:effectLst/>
        </p:spPr>
        <p:txBody>
          <a:bodyPr>
            <a:spAutoFit/>
          </a:bodyPr>
          <a:lstStyle/>
          <a:p>
            <a:pPr algn="ctr">
              <a:spcBef>
                <a:spcPct val="50000"/>
              </a:spcBef>
            </a:pPr>
            <a:r>
              <a:rPr lang="es-ES" sz="4200" dirty="0">
                <a:solidFill>
                  <a:schemeClr val="hlink"/>
                </a:solidFill>
                <a:latin typeface="Times New Roman" pitchFamily="18" charset="0"/>
              </a:rPr>
              <a:t>Sistema Jurídico</a:t>
            </a:r>
          </a:p>
        </p:txBody>
      </p:sp>
      <p:graphicFrame>
        <p:nvGraphicFramePr>
          <p:cNvPr id="8" name="7 Diagrama"/>
          <p:cNvGraphicFramePr/>
          <p:nvPr>
            <p:extLst>
              <p:ext uri="{D42A27DB-BD31-4B8C-83A1-F6EECF244321}">
                <p14:modId xmlns:p14="http://schemas.microsoft.com/office/powerpoint/2010/main" val="1464596656"/>
              </p:ext>
            </p:extLst>
          </p:nvPr>
        </p:nvGraphicFramePr>
        <p:xfrm>
          <a:off x="-252536" y="1196752"/>
          <a:ext cx="9144000" cy="5013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5842" name="Picture 2" descr="C:\Program Files (x86)\Microsoft Office\MEDIA\CAGCAT10\j0300840.wmf"/>
          <p:cNvPicPr>
            <a:picLocks noChangeAspect="1" noChangeArrowheads="1"/>
          </p:cNvPicPr>
          <p:nvPr/>
        </p:nvPicPr>
        <p:blipFill>
          <a:blip r:embed="rId7" cstate="print"/>
          <a:srcRect/>
          <a:stretch>
            <a:fillRect/>
          </a:stretch>
        </p:blipFill>
        <p:spPr bwMode="auto">
          <a:xfrm>
            <a:off x="6660232" y="764704"/>
            <a:ext cx="1815084" cy="1528877"/>
          </a:xfrm>
          <a:prstGeom prst="rect">
            <a:avLst/>
          </a:prstGeom>
          <a:noFill/>
        </p:spPr>
      </p:pic>
    </p:spTree>
  </p:cSld>
  <p:clrMapOvr>
    <a:masterClrMapping/>
  </p:clrMapOvr>
  <p:transition spd="med">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60648"/>
            <a:ext cx="7543800" cy="756633"/>
          </a:xfrm>
        </p:spPr>
        <p:txBody>
          <a:bodyPr/>
          <a:lstStyle/>
          <a:p>
            <a:r>
              <a:rPr lang="es-MX" dirty="0" smtClean="0"/>
              <a:t>fuente</a:t>
            </a:r>
            <a:endParaRPr lang="es-MX" dirty="0"/>
          </a:p>
        </p:txBody>
      </p:sp>
      <p:graphicFrame>
        <p:nvGraphicFramePr>
          <p:cNvPr id="4" name="3 Diagrama"/>
          <p:cNvGraphicFramePr/>
          <p:nvPr>
            <p:extLst>
              <p:ext uri="{D42A27DB-BD31-4B8C-83A1-F6EECF244321}">
                <p14:modId xmlns:p14="http://schemas.microsoft.com/office/powerpoint/2010/main" val="1694113023"/>
              </p:ext>
            </p:extLst>
          </p:nvPr>
        </p:nvGraphicFramePr>
        <p:xfrm>
          <a:off x="559024" y="12879"/>
          <a:ext cx="8333456" cy="6381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7584" y="908720"/>
            <a:ext cx="7543800" cy="1450757"/>
          </a:xfrm>
        </p:spPr>
        <p:txBody>
          <a:bodyPr>
            <a:normAutofit fontScale="90000"/>
          </a:bodyPr>
          <a:lstStyle/>
          <a:p>
            <a:pPr lvl="0"/>
            <a:r>
              <a:rPr lang="es-ES" b="1" dirty="0"/>
              <a:t>El concepto de “fuente” tiene dos acepciones:</a:t>
            </a:r>
            <a:br>
              <a:rPr lang="es-ES" b="1" dirty="0"/>
            </a:br>
            <a:endParaRPr lang="es-MX" dirty="0"/>
          </a:p>
        </p:txBody>
      </p:sp>
      <p:cxnSp>
        <p:nvCxnSpPr>
          <p:cNvPr id="5" name="Conector recto de flecha 4"/>
          <p:cNvCxnSpPr/>
          <p:nvPr/>
        </p:nvCxnSpPr>
        <p:spPr>
          <a:xfrm flipH="1">
            <a:off x="2627784" y="2204864"/>
            <a:ext cx="792088" cy="20162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p:cNvCxnSpPr/>
          <p:nvPr/>
        </p:nvCxnSpPr>
        <p:spPr>
          <a:xfrm>
            <a:off x="5471478" y="2266076"/>
            <a:ext cx="1044738" cy="18109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Elipse 7"/>
          <p:cNvSpPr/>
          <p:nvPr/>
        </p:nvSpPr>
        <p:spPr>
          <a:xfrm>
            <a:off x="1691680" y="4365104"/>
            <a:ext cx="208823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 sociológica</a:t>
            </a:r>
            <a:endParaRPr lang="es-MX" dirty="0"/>
          </a:p>
        </p:txBody>
      </p:sp>
      <p:sp>
        <p:nvSpPr>
          <p:cNvPr id="9" name="Elipse 8"/>
          <p:cNvSpPr/>
          <p:nvPr/>
        </p:nvSpPr>
        <p:spPr>
          <a:xfrm>
            <a:off x="5471478" y="4437112"/>
            <a:ext cx="2088232"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2.- </a:t>
            </a:r>
          </a:p>
          <a:p>
            <a:pPr algn="ctr"/>
            <a:r>
              <a:rPr lang="es-MX" dirty="0" smtClean="0"/>
              <a:t>Jurídica</a:t>
            </a:r>
            <a:endParaRPr lang="es-MX" dirty="0"/>
          </a:p>
          <a:p>
            <a:pPr algn="ctr"/>
            <a:endParaRPr lang="es-MX" dirty="0"/>
          </a:p>
        </p:txBody>
      </p:sp>
    </p:spTree>
    <p:extLst>
      <p:ext uri="{BB962C8B-B14F-4D97-AF65-F5344CB8AC3E}">
        <p14:creationId xmlns:p14="http://schemas.microsoft.com/office/powerpoint/2010/main" val="2484952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468735272"/>
              </p:ext>
            </p:extLst>
          </p:nvPr>
        </p:nvGraphicFramePr>
        <p:xfrm>
          <a:off x="0" y="1052513"/>
          <a:ext cx="9144000" cy="5545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0" y="44450"/>
            <a:ext cx="9144000" cy="731838"/>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spcBef>
                <a:spcPct val="50000"/>
              </a:spcBef>
            </a:pPr>
            <a:r>
              <a:rPr lang="es-ES_tradnl" sz="4200">
                <a:solidFill>
                  <a:schemeClr val="hlink"/>
                </a:solidFill>
                <a:latin typeface="Times New Roman" pitchFamily="18" charset="0"/>
              </a:rPr>
              <a:t>Fuentes Prejurídicas</a:t>
            </a:r>
            <a:endParaRPr lang="es-ES" sz="4200">
              <a:solidFill>
                <a:schemeClr val="hlink"/>
              </a:solidFill>
              <a:latin typeface="Times New Roman" pitchFamily="18" charset="0"/>
            </a:endParaRPr>
          </a:p>
        </p:txBody>
      </p:sp>
      <p:graphicFrame>
        <p:nvGraphicFramePr>
          <p:cNvPr id="4" name="3 Diagrama"/>
          <p:cNvGraphicFramePr/>
          <p:nvPr>
            <p:extLst>
              <p:ext uri="{D42A27DB-BD31-4B8C-83A1-F6EECF244321}">
                <p14:modId xmlns:p14="http://schemas.microsoft.com/office/powerpoint/2010/main" val="1879460214"/>
              </p:ext>
            </p:extLst>
          </p:nvPr>
        </p:nvGraphicFramePr>
        <p:xfrm>
          <a:off x="0" y="1439863"/>
          <a:ext cx="9144000" cy="458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786460204"/>
              </p:ext>
            </p:extLst>
          </p:nvPr>
        </p:nvGraphicFramePr>
        <p:xfrm>
          <a:off x="1403648" y="151180"/>
          <a:ext cx="7056784" cy="6518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4818" name="Picture 2" descr="C:\Program Files (x86)\Microsoft Office\MEDIA\CAGCAT10\j0300840.wmf"/>
          <p:cNvPicPr>
            <a:picLocks noChangeAspect="1" noChangeArrowheads="1"/>
          </p:cNvPicPr>
          <p:nvPr/>
        </p:nvPicPr>
        <p:blipFill>
          <a:blip r:embed="rId7" cstate="print"/>
          <a:srcRect/>
          <a:stretch>
            <a:fillRect/>
          </a:stretch>
        </p:blipFill>
        <p:spPr bwMode="auto">
          <a:xfrm>
            <a:off x="865509" y="1196752"/>
            <a:ext cx="2137199" cy="1800200"/>
          </a:xfrm>
          <a:prstGeom prst="rect">
            <a:avLst/>
          </a:prstGeom>
          <a:noFill/>
        </p:spPr>
      </p:pic>
    </p:spTree>
  </p:cSld>
  <p:clrMapOvr>
    <a:masterClrMapping/>
  </p:clrMapOvr>
  <p:transition spd="med">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México se adhiere a la siguiente clasificación:</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499370713"/>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3649340790"/>
              </p:ext>
            </p:extLst>
          </p:nvPr>
        </p:nvGraphicFramePr>
        <p:xfrm>
          <a:off x="971600" y="1412776"/>
          <a:ext cx="7272808" cy="4893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Título"/>
          <p:cNvSpPr>
            <a:spLocks noGrp="1"/>
          </p:cNvSpPr>
          <p:nvPr>
            <p:ph type="title"/>
          </p:nvPr>
        </p:nvSpPr>
        <p:spPr/>
        <p:txBody>
          <a:bodyPr>
            <a:normAutofit/>
          </a:bodyPr>
          <a:lstStyle/>
          <a:p>
            <a:pPr lvl="0"/>
            <a:r>
              <a:rPr lang="es-MX" dirty="0" smtClean="0"/>
              <a:t>Fuentes materiales o reales</a:t>
            </a:r>
            <a:br>
              <a:rPr lang="es-MX" dirty="0" smtClean="0"/>
            </a:br>
            <a:endParaRPr lang="es-MX" dirty="0"/>
          </a:p>
        </p:txBody>
      </p:sp>
    </p:spTree>
  </p:cSld>
  <p:clrMapOvr>
    <a:masterClrMapping/>
  </p:clrMapOvr>
  <p:transition spd="med">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Fuentes históricas:</a:t>
            </a:r>
            <a:br>
              <a:rPr lang="es-MX" dirty="0" smtClean="0"/>
            </a:b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451212289"/>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5782470" y="476672"/>
            <a:ext cx="2619375" cy="1743075"/>
          </a:xfrm>
          <a:prstGeom prst="rect">
            <a:avLst/>
          </a:prstGeom>
        </p:spPr>
      </p:pic>
    </p:spTree>
  </p:cSld>
  <p:clrMapOvr>
    <a:masterClrMapping/>
  </p:clrMapOvr>
  <p:transition spd="med">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Contenido</a:t>
            </a:r>
            <a:endParaRPr lang="es-ES" dirty="0"/>
          </a:p>
        </p:txBody>
      </p:sp>
      <p:graphicFrame>
        <p:nvGraphicFramePr>
          <p:cNvPr id="4" name="3 Tabla"/>
          <p:cNvGraphicFramePr>
            <a:graphicFrameLocks noGrp="1"/>
          </p:cNvGraphicFramePr>
          <p:nvPr>
            <p:extLst>
              <p:ext uri="{D42A27DB-BD31-4B8C-83A1-F6EECF244321}">
                <p14:modId xmlns:p14="http://schemas.microsoft.com/office/powerpoint/2010/main" val="497546083"/>
              </p:ext>
            </p:extLst>
          </p:nvPr>
        </p:nvGraphicFramePr>
        <p:xfrm>
          <a:off x="1115616" y="1737362"/>
          <a:ext cx="6840538" cy="4427941"/>
        </p:xfrm>
        <a:graphic>
          <a:graphicData uri="http://schemas.openxmlformats.org/drawingml/2006/table">
            <a:tbl>
              <a:tblPr/>
              <a:tblGrid>
                <a:gridCol w="741363"/>
                <a:gridCol w="5451475"/>
                <a:gridCol w="647700"/>
              </a:tblGrid>
              <a:tr h="48899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None/>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009900"/>
                          </a:solidFill>
                          <a:effectLst/>
                          <a:latin typeface="Albertus Extra Bold" pitchFamily="34" charset="0"/>
                        </a:rPr>
                        <a:t>Presentación</a:t>
                      </a:r>
                      <a:r>
                        <a:rPr kumimoji="0" lang="es-MX" sz="2000" b="0" i="0" u="none" strike="noStrike" cap="none" normalizeH="0" baseline="0" dirty="0" smtClean="0">
                          <a:ln>
                            <a:noFill/>
                          </a:ln>
                          <a:solidFill>
                            <a:srgbClr val="009900"/>
                          </a:solidFill>
                          <a:effectLst/>
                          <a:latin typeface="Albertus Extra Bold" pitchFamily="34" charset="0"/>
                        </a:rPr>
                        <a:t>……………………………………</a:t>
                      </a:r>
                    </a:p>
                  </a:txBody>
                  <a:tcPr horzOverflow="overflow">
                    <a:lnL>
                      <a:noFill/>
                    </a:lnL>
                    <a:lnR>
                      <a:noFill/>
                    </a:lnR>
                    <a:lnT cap="fla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3</a:t>
                      </a:r>
                    </a:p>
                  </a:txBody>
                  <a:tcPr horzOverflow="overflow">
                    <a:lnL>
                      <a:noFill/>
                    </a:lnL>
                    <a:lnR cap="flat">
                      <a:noFill/>
                    </a:lnR>
                    <a:lnT cap="flat">
                      <a:noFill/>
                    </a:lnT>
                    <a:lnB>
                      <a:noFill/>
                    </a:lnB>
                    <a:lnTlToBr>
                      <a:noFill/>
                    </a:lnTlToBr>
                    <a:lnBlToTr>
                      <a:noFill/>
                    </a:lnBlToTr>
                    <a:solidFill>
                      <a:schemeClr val="accent3">
                        <a:lumMod val="40000"/>
                        <a:lumOff val="60000"/>
                      </a:schemeClr>
                    </a:solidFill>
                  </a:tcPr>
                </a:tc>
              </a:tr>
              <a:tr h="53483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Objetivo General…………………………………</a:t>
                      </a: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4</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53287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009900"/>
                          </a:solidFill>
                          <a:effectLst/>
                          <a:latin typeface="Albertus Extra Bold" pitchFamily="34" charset="0"/>
                        </a:rPr>
                        <a:t>Guión</a:t>
                      </a:r>
                      <a:r>
                        <a:rPr kumimoji="0" lang="es-MX" sz="2000" b="0" i="0" u="none" strike="noStrike" cap="none" normalizeH="0" baseline="0" dirty="0" smtClean="0">
                          <a:ln>
                            <a:noFill/>
                          </a:ln>
                          <a:solidFill>
                            <a:srgbClr val="009900"/>
                          </a:solidFill>
                          <a:effectLst/>
                          <a:latin typeface="Albertus Extra Bold" pitchFamily="34" charset="0"/>
                        </a:rPr>
                        <a:t> explicativo para el </a:t>
                      </a:r>
                      <a:r>
                        <a:rPr kumimoji="0" lang="es-MX" sz="2000" b="0" i="0" u="none" strike="noStrike" cap="none" normalizeH="0" baseline="0" noProof="0" dirty="0" smtClean="0">
                          <a:ln>
                            <a:noFill/>
                          </a:ln>
                          <a:solidFill>
                            <a:srgbClr val="009900"/>
                          </a:solidFill>
                          <a:effectLst/>
                          <a:latin typeface="Albertus Extra Bold" pitchFamily="34" charset="0"/>
                        </a:rPr>
                        <a:t>empleo</a:t>
                      </a:r>
                      <a:r>
                        <a:rPr kumimoji="0" lang="es-MX" sz="2000" b="0" i="0" u="none" strike="noStrike" cap="none" normalizeH="0" baseline="0" dirty="0" smtClean="0">
                          <a:ln>
                            <a:noFill/>
                          </a:ln>
                          <a:solidFill>
                            <a:srgbClr val="009900"/>
                          </a:solidFill>
                          <a:effectLst/>
                          <a:latin typeface="Albertus Extra Bold" pitchFamily="34" charset="0"/>
                        </a:rPr>
                        <a:t> del material.</a:t>
                      </a: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5</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53287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Derecho…………………………………………..</a:t>
                      </a: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6</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532873">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Significado de la palabra derecho……………...</a:t>
                      </a: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7</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940364">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Fines del derecho………………………………..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Fuentes del derecho……………………………..</a:t>
                      </a:r>
                    </a:p>
                  </a:txBody>
                  <a:tcPr horzOverflow="overflow">
                    <a:lnL>
                      <a:noFill/>
                    </a:lnL>
                    <a:lnR>
                      <a:noFill/>
                    </a:lnR>
                    <a:lnT>
                      <a:noFill/>
                    </a:lnT>
                    <a:lnB>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8</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12</a:t>
                      </a:r>
                    </a:p>
                  </a:txBody>
                  <a:tcPr horzOverflow="overflow">
                    <a:lnL>
                      <a:noFill/>
                    </a:lnL>
                    <a:lnR cap="flat">
                      <a:noFill/>
                    </a:lnR>
                    <a:lnT>
                      <a:noFill/>
                    </a:lnT>
                    <a:lnB>
                      <a:noFill/>
                    </a:lnB>
                    <a:lnTlToBr>
                      <a:noFill/>
                    </a:lnTlToBr>
                    <a:lnBlToTr>
                      <a:noFill/>
                    </a:lnBlToTr>
                    <a:solidFill>
                      <a:schemeClr val="accent3">
                        <a:lumMod val="40000"/>
                        <a:lumOff val="60000"/>
                      </a:schemeClr>
                    </a:solidFill>
                  </a:tcPr>
                </a:tc>
              </a:tr>
              <a:tr h="865135">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009900"/>
                          </a:solidFill>
                          <a:effectLst/>
                          <a:latin typeface="Albertus Extra Bold" pitchFamily="34" charset="0"/>
                        </a:rPr>
                        <a:t>Referencias……………………………………….</a:t>
                      </a:r>
                    </a:p>
                  </a:txBody>
                  <a:tcPr horzOverflow="overflow">
                    <a:lnL>
                      <a:noFill/>
                    </a:lnL>
                    <a:lnR>
                      <a:noFill/>
                    </a:lnR>
                    <a:lnT>
                      <a:noFill/>
                    </a:lnT>
                    <a:lnB cap="flat">
                      <a:noFill/>
                    </a:lnB>
                    <a:lnTlToBr>
                      <a:noFill/>
                    </a:lnTlToBr>
                    <a:lnBlToTr>
                      <a:noFill/>
                    </a:lnBlToTr>
                    <a:solidFill>
                      <a:schemeClr val="accent3">
                        <a:lumMod val="40000"/>
                        <a:lumOff val="60000"/>
                      </a:schemeClr>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009900"/>
                          </a:solidFill>
                          <a:effectLst/>
                          <a:latin typeface="Albertus" pitchFamily="34" charset="0"/>
                        </a:rPr>
                        <a:t>33</a:t>
                      </a:r>
                    </a:p>
                  </a:txBody>
                  <a:tcPr horzOverflow="overflow">
                    <a:lnL>
                      <a:noFill/>
                    </a:lnL>
                    <a:lnR cap="flat">
                      <a:noFill/>
                    </a:lnR>
                    <a:lnT>
                      <a:noFill/>
                    </a:lnT>
                    <a:lnB cap="flat">
                      <a:noFill/>
                    </a:lnB>
                    <a:lnTlToBr>
                      <a:noFill/>
                    </a:lnTlToBr>
                    <a:lnBlToTr>
                      <a:noFill/>
                    </a:lnBlToTr>
                    <a:solidFill>
                      <a:schemeClr val="accent3">
                        <a:lumMod val="40000"/>
                        <a:lumOff val="60000"/>
                      </a:schemeClr>
                    </a:solidFill>
                  </a:tcPr>
                </a:tc>
              </a:tr>
            </a:tbl>
          </a:graphicData>
        </a:graphic>
      </p:graphicFrame>
    </p:spTree>
  </p:cSld>
  <p:clrMapOvr>
    <a:masterClrMapping/>
  </p:clrMapOvr>
  <p:transition spd="med">
    <p:pull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Fuentes formales</a:t>
            </a:r>
            <a:br>
              <a:rPr lang="es-MX" dirty="0" smtClean="0"/>
            </a:br>
            <a:endParaRPr lang="es-MX" dirty="0"/>
          </a:p>
        </p:txBody>
      </p:sp>
      <p:graphicFrame>
        <p:nvGraphicFramePr>
          <p:cNvPr id="4" name="3 Marcador de contenido"/>
          <p:cNvGraphicFramePr>
            <a:graphicFrameLocks noGrp="1"/>
          </p:cNvGraphicFramePr>
          <p:nvPr>
            <p:ph idx="1"/>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5652120" y="48737"/>
            <a:ext cx="2619375" cy="1743075"/>
          </a:xfrm>
          <a:prstGeom prst="rect">
            <a:avLst/>
          </a:prstGeom>
        </p:spPr>
      </p:pic>
    </p:spTree>
  </p:cSld>
  <p:clrMapOvr>
    <a:masterClrMapping/>
  </p:clrMapOvr>
  <p:transition spd="med">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729563296"/>
              </p:ext>
            </p:extLst>
          </p:nvPr>
        </p:nvGraphicFramePr>
        <p:xfrm>
          <a:off x="349696" y="692696"/>
          <a:ext cx="8686800" cy="54726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2960" y="286605"/>
            <a:ext cx="7277432" cy="910148"/>
          </a:xfrm>
        </p:spPr>
        <p:txBody>
          <a:bodyPr/>
          <a:lstStyle/>
          <a:p>
            <a:r>
              <a:rPr lang="es-MX" dirty="0" smtClean="0"/>
              <a:t>Proceso legislativo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93400346"/>
              </p:ext>
            </p:extLst>
          </p:nvPr>
        </p:nvGraphicFramePr>
        <p:xfrm>
          <a:off x="457200" y="1340768"/>
          <a:ext cx="8229600" cy="5114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3563888" y="3140968"/>
            <a:ext cx="1910679" cy="1266863"/>
          </a:xfrm>
          <a:prstGeom prst="rect">
            <a:avLst/>
          </a:prstGeom>
        </p:spPr>
      </p:pic>
    </p:spTree>
  </p:cSld>
  <p:clrMapOvr>
    <a:masterClrMapping/>
  </p:clrMapOvr>
  <p:transition spd="med">
    <p:pull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827584" y="1916832"/>
            <a:ext cx="339492" cy="3024336"/>
          </a:xfrm>
        </p:spPr>
        <p:txBody>
          <a:bodyPr>
            <a:noAutofit/>
          </a:bodyPr>
          <a:lstStyle/>
          <a:p>
            <a:pPr algn="ctr"/>
            <a:r>
              <a:rPr lang="es-MX" sz="3200" b="1" dirty="0" smtClean="0"/>
              <a:t>iniciativa</a:t>
            </a:r>
            <a:endParaRPr lang="es-MX" sz="3200" b="1" dirty="0"/>
          </a:p>
        </p:txBody>
      </p:sp>
      <p:sp>
        <p:nvSpPr>
          <p:cNvPr id="4" name="3 Marcador de contenido"/>
          <p:cNvSpPr>
            <a:spLocks noGrp="1"/>
          </p:cNvSpPr>
          <p:nvPr>
            <p:ph sz="half" idx="2"/>
          </p:nvPr>
        </p:nvSpPr>
        <p:spPr>
          <a:xfrm>
            <a:off x="2195736" y="926150"/>
            <a:ext cx="6275189" cy="2844990"/>
          </a:xfrm>
          <a:ln/>
        </p:spPr>
        <p:style>
          <a:lnRef idx="1">
            <a:schemeClr val="accent1"/>
          </a:lnRef>
          <a:fillRef idx="2">
            <a:schemeClr val="accent1"/>
          </a:fillRef>
          <a:effectRef idx="1">
            <a:schemeClr val="accent1"/>
          </a:effectRef>
          <a:fontRef idx="minor">
            <a:schemeClr val="dk1"/>
          </a:fontRef>
        </p:style>
        <p:txBody>
          <a:bodyPr>
            <a:normAutofit/>
          </a:bodyPr>
          <a:lstStyle/>
          <a:p>
            <a:r>
              <a:rPr lang="es-MX" dirty="0" smtClean="0"/>
              <a:t>Acto por el cual determinados órganos del estado someten a consideración del congreso un proyecto de ley, que compete a: </a:t>
            </a:r>
          </a:p>
          <a:p>
            <a:pPr marL="64008" indent="0">
              <a:buNone/>
            </a:pPr>
            <a:endParaRPr lang="es-MX" dirty="0" smtClean="0"/>
          </a:p>
          <a:p>
            <a:r>
              <a:rPr lang="es-MX" dirty="0" smtClean="0"/>
              <a:t>*El Presidente de la República </a:t>
            </a:r>
          </a:p>
          <a:p>
            <a:r>
              <a:rPr lang="es-MX" dirty="0" smtClean="0"/>
              <a:t>*Los Diputados Federales y Senadores </a:t>
            </a:r>
          </a:p>
          <a:p>
            <a:r>
              <a:rPr lang="es-MX" dirty="0" smtClean="0"/>
              <a:t>*Las Legislaturas de los Estados</a:t>
            </a:r>
            <a:endParaRPr lang="es-MX" dirty="0"/>
          </a:p>
        </p:txBody>
      </p:sp>
      <p:pic>
        <p:nvPicPr>
          <p:cNvPr id="6" name="Imagen 5"/>
          <p:cNvPicPr>
            <a:picLocks noChangeAspect="1"/>
          </p:cNvPicPr>
          <p:nvPr/>
        </p:nvPicPr>
        <p:blipFill>
          <a:blip r:embed="rId2"/>
          <a:stretch>
            <a:fillRect/>
          </a:stretch>
        </p:blipFill>
        <p:spPr>
          <a:xfrm>
            <a:off x="2201569" y="3771140"/>
            <a:ext cx="6269355" cy="2448288"/>
          </a:xfrm>
          <a:prstGeom prst="rect">
            <a:avLst/>
          </a:prstGeom>
        </p:spPr>
      </p:pic>
    </p:spTree>
  </p:cSld>
  <p:clrMapOvr>
    <a:masterClrMapping/>
  </p:clrMapOvr>
  <p:transition spd="med">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sz="quarter" idx="3"/>
          </p:nvPr>
        </p:nvSpPr>
        <p:spPr>
          <a:xfrm>
            <a:off x="4788024" y="980728"/>
            <a:ext cx="3703320" cy="736282"/>
          </a:xfrm>
        </p:spPr>
        <p:txBody>
          <a:bodyPr/>
          <a:lstStyle/>
          <a:p>
            <a:r>
              <a:rPr lang="es-MX" dirty="0" smtClean="0"/>
              <a:t>Discusión.- </a:t>
            </a:r>
            <a:endParaRPr lang="es-MX" dirty="0"/>
          </a:p>
        </p:txBody>
      </p:sp>
      <p:sp>
        <p:nvSpPr>
          <p:cNvPr id="6" name="5 Marcador de contenido"/>
          <p:cNvSpPr>
            <a:spLocks noGrp="1"/>
          </p:cNvSpPr>
          <p:nvPr>
            <p:ph sz="quarter" idx="4"/>
          </p:nvPr>
        </p:nvSpPr>
        <p:spPr>
          <a:xfrm>
            <a:off x="4663440" y="1844824"/>
            <a:ext cx="3703320" cy="4024270"/>
          </a:xfrm>
        </p:spPr>
        <p:style>
          <a:lnRef idx="1">
            <a:schemeClr val="accent6"/>
          </a:lnRef>
          <a:fillRef idx="2">
            <a:schemeClr val="accent6"/>
          </a:fillRef>
          <a:effectRef idx="1">
            <a:schemeClr val="accent6"/>
          </a:effectRef>
          <a:fontRef idx="minor">
            <a:schemeClr val="dk1"/>
          </a:fontRef>
        </p:style>
        <p:txBody>
          <a:bodyPr>
            <a:noAutofit/>
          </a:bodyPr>
          <a:lstStyle/>
          <a:p>
            <a:r>
              <a:rPr lang="es-MX" sz="2200" dirty="0"/>
              <a:t>L</a:t>
            </a:r>
            <a:r>
              <a:rPr lang="es-MX" sz="2200" dirty="0" smtClean="0"/>
              <a:t>as Cámaras deliberan acerca de las iniciativas, a fin de determinar si deben ser probadas o no.</a:t>
            </a:r>
          </a:p>
          <a:p>
            <a:r>
              <a:rPr lang="es-MX" sz="2200" dirty="0" smtClean="0"/>
              <a:t>La formación de leyes o decretos puede comenzar indistintamente en cualquiera de las dos Cámaras, con excepción de los proyectos que versaren sobre empréstitos, contribuciones o impuestos o sobre reclutamiento de tropa.</a:t>
            </a:r>
            <a:endParaRPr lang="es-MX" sz="2200" dirty="0"/>
          </a:p>
        </p:txBody>
      </p:sp>
      <p:pic>
        <p:nvPicPr>
          <p:cNvPr id="9" name="Marcador de contenido 8"/>
          <p:cNvPicPr>
            <a:picLocks noGrp="1" noChangeAspect="1"/>
          </p:cNvPicPr>
          <p:nvPr>
            <p:ph sz="half" idx="2"/>
          </p:nvPr>
        </p:nvPicPr>
        <p:blipFill>
          <a:blip r:embed="rId2"/>
          <a:stretch>
            <a:fillRect/>
          </a:stretch>
        </p:blipFill>
        <p:spPr>
          <a:xfrm>
            <a:off x="827584" y="1844824"/>
            <a:ext cx="3600400" cy="4024269"/>
          </a:xfrm>
          <a:prstGeom prst="rect">
            <a:avLst/>
          </a:prstGeom>
        </p:spPr>
      </p:pic>
    </p:spTree>
  </p:cSld>
  <p:clrMapOvr>
    <a:masterClrMapping/>
  </p:clrMapOvr>
  <p:transition spd="med">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smtClean="0"/>
              <a:t>Aprobación.- </a:t>
            </a:r>
            <a:endParaRPr lang="es-MX" dirty="0"/>
          </a:p>
        </p:txBody>
      </p:sp>
      <p:sp>
        <p:nvSpPr>
          <p:cNvPr id="8" name="7 Marcador de contenido"/>
          <p:cNvSpPr>
            <a:spLocks noGrp="1"/>
          </p:cNvSpPr>
          <p:nvPr>
            <p:ph sz="half" idx="1"/>
          </p:nvPr>
        </p:nvSpPr>
        <p:spPr/>
        <p:style>
          <a:lnRef idx="1">
            <a:schemeClr val="accent3"/>
          </a:lnRef>
          <a:fillRef idx="2">
            <a:schemeClr val="accent3"/>
          </a:fillRef>
          <a:effectRef idx="1">
            <a:schemeClr val="accent3"/>
          </a:effectRef>
          <a:fontRef idx="minor">
            <a:schemeClr val="dk1"/>
          </a:fontRef>
        </p:style>
        <p:txBody>
          <a:bodyPr>
            <a:normAutofit/>
          </a:bodyPr>
          <a:lstStyle/>
          <a:p>
            <a:r>
              <a:rPr lang="es-MX" sz="3200" dirty="0"/>
              <a:t>A</a:t>
            </a:r>
            <a:r>
              <a:rPr lang="es-MX" sz="3200" dirty="0" smtClean="0"/>
              <a:t>cto por el cual las Cámaras aceptan un proyecto de  ley</a:t>
            </a:r>
            <a:endParaRPr lang="es-MX" sz="3200" dirty="0"/>
          </a:p>
          <a:p>
            <a:r>
              <a:rPr lang="es-MX" sz="3200" dirty="0" smtClean="0"/>
              <a:t>La aprobación puede ser total o parcial. </a:t>
            </a:r>
            <a:endParaRPr lang="es-MX" sz="3200" dirty="0"/>
          </a:p>
        </p:txBody>
      </p:sp>
      <p:pic>
        <p:nvPicPr>
          <p:cNvPr id="9" name="Marcador de contenido 6"/>
          <p:cNvPicPr>
            <a:picLocks noGrp="1" noChangeAspect="1"/>
          </p:cNvPicPr>
          <p:nvPr>
            <p:ph sz="half" idx="2"/>
          </p:nvPr>
        </p:nvPicPr>
        <p:blipFill>
          <a:blip r:embed="rId2"/>
          <a:stretch>
            <a:fillRect/>
          </a:stretch>
        </p:blipFill>
        <p:spPr>
          <a:xfrm>
            <a:off x="4664075" y="1737361"/>
            <a:ext cx="3702050" cy="4067903"/>
          </a:xfrm>
          <a:prstGeom prst="rect">
            <a:avLst/>
          </a:prstGeom>
        </p:spPr>
      </p:pic>
    </p:spTree>
  </p:cSld>
  <p:clrMapOvr>
    <a:masterClrMapping/>
  </p:clrMapOvr>
  <p:transition spd="med">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MX" dirty="0" smtClean="0"/>
              <a:t>Sanción.- </a:t>
            </a:r>
            <a:br>
              <a:rPr lang="es-MX" dirty="0" smtClean="0"/>
            </a:br>
            <a:endParaRPr lang="es-MX" dirty="0"/>
          </a:p>
        </p:txBody>
      </p:sp>
      <p:sp>
        <p:nvSpPr>
          <p:cNvPr id="8" name="7 Marcador de contenido"/>
          <p:cNvSpPr>
            <a:spLocks noGrp="1"/>
          </p:cNvSpPr>
          <p:nvPr>
            <p:ph sz="half" idx="2"/>
          </p:nvPr>
        </p:nvSpPr>
        <p:spPr>
          <a:xfrm>
            <a:off x="1979712" y="2852936"/>
            <a:ext cx="6858000" cy="3024336"/>
          </a:xfrm>
          <a:ln/>
        </p:spPr>
        <p:style>
          <a:lnRef idx="3">
            <a:schemeClr val="lt1"/>
          </a:lnRef>
          <a:fillRef idx="1">
            <a:schemeClr val="accent1"/>
          </a:fillRef>
          <a:effectRef idx="1">
            <a:schemeClr val="accent1"/>
          </a:effectRef>
          <a:fontRef idx="minor">
            <a:schemeClr val="lt1"/>
          </a:fontRef>
        </p:style>
        <p:txBody>
          <a:bodyPr>
            <a:noAutofit/>
          </a:bodyPr>
          <a:lstStyle/>
          <a:p>
            <a:r>
              <a:rPr lang="es-MX" sz="2400" dirty="0" smtClean="0"/>
              <a:t>La </a:t>
            </a:r>
            <a:r>
              <a:rPr lang="es-MX" sz="2400" b="1" dirty="0" smtClean="0"/>
              <a:t>sanción </a:t>
            </a:r>
            <a:r>
              <a:rPr lang="es-MX" sz="2400" dirty="0" smtClean="0"/>
              <a:t>es </a:t>
            </a:r>
            <a:r>
              <a:rPr lang="es-MX" sz="2400" dirty="0"/>
              <a:t>el visto bueno o de conformidad del Ejecutivo al proyecto </a:t>
            </a:r>
            <a:r>
              <a:rPr lang="es-MX" sz="2400" dirty="0" smtClean="0"/>
              <a:t>de ley </a:t>
            </a:r>
            <a:r>
              <a:rPr lang="es-MX" sz="2400" dirty="0"/>
              <a:t>que le envía el Legislativo. Cuando el Ejecutivo no está de acuerdo </a:t>
            </a:r>
            <a:r>
              <a:rPr lang="es-MX" sz="2400" dirty="0" smtClean="0"/>
              <a:t>con ese </a:t>
            </a:r>
            <a:r>
              <a:rPr lang="es-MX" sz="2400" dirty="0"/>
              <a:t>proyecto de ley, tiene la facultad </a:t>
            </a:r>
            <a:r>
              <a:rPr lang="es-MX" sz="2400" dirty="0" smtClean="0"/>
              <a:t>de </a:t>
            </a:r>
            <a:r>
              <a:rPr lang="es-MX" sz="2400" b="1" dirty="0" smtClean="0"/>
              <a:t>veto</a:t>
            </a:r>
            <a:endParaRPr lang="es-MX" sz="2400" dirty="0"/>
          </a:p>
          <a:p>
            <a:r>
              <a:rPr lang="es-MX" sz="2400" dirty="0"/>
              <a:t/>
            </a:r>
            <a:br>
              <a:rPr lang="es-MX" sz="2400" dirty="0"/>
            </a:br>
            <a:r>
              <a:rPr lang="es-MX" sz="2400" dirty="0" smtClean="0"/>
              <a:t>(Derecho de veto: el presidente de la república puede negar su sanción a un proyecto ya admitido por el congreso).</a:t>
            </a:r>
          </a:p>
          <a:p>
            <a:endParaRPr lang="es-MX" sz="2400" dirty="0"/>
          </a:p>
        </p:txBody>
      </p:sp>
      <p:pic>
        <p:nvPicPr>
          <p:cNvPr id="3" name="Imagen 2"/>
          <p:cNvPicPr>
            <a:picLocks noChangeAspect="1"/>
          </p:cNvPicPr>
          <p:nvPr/>
        </p:nvPicPr>
        <p:blipFill>
          <a:blip r:embed="rId2"/>
          <a:stretch>
            <a:fillRect/>
          </a:stretch>
        </p:blipFill>
        <p:spPr>
          <a:xfrm>
            <a:off x="5408712" y="635889"/>
            <a:ext cx="2133600" cy="2133600"/>
          </a:xfrm>
          <a:prstGeom prst="rect">
            <a:avLst/>
          </a:prstGeom>
        </p:spPr>
      </p:pic>
    </p:spTree>
  </p:cSld>
  <p:clrMapOvr>
    <a:masterClrMapping/>
  </p:clrMapOvr>
  <p:transition spd="med">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Publicación.- </a:t>
            </a:r>
            <a:br>
              <a:rPr lang="es-MX" dirty="0" smtClean="0"/>
            </a:br>
            <a:endParaRPr lang="es-MX" dirty="0"/>
          </a:p>
        </p:txBody>
      </p:sp>
      <p:sp>
        <p:nvSpPr>
          <p:cNvPr id="4" name="3 Marcador de contenido"/>
          <p:cNvSpPr>
            <a:spLocks noGrp="1"/>
          </p:cNvSpPr>
          <p:nvPr>
            <p:ph sz="half" idx="2"/>
          </p:nvPr>
        </p:nvSpPr>
        <p:spPr>
          <a:xfrm>
            <a:off x="822960" y="1916832"/>
            <a:ext cx="3703320" cy="3952262"/>
          </a:xfrm>
          <a:ln/>
        </p:spPr>
        <p:style>
          <a:lnRef idx="1">
            <a:schemeClr val="accent1"/>
          </a:lnRef>
          <a:fillRef idx="2">
            <a:schemeClr val="accent1"/>
          </a:fillRef>
          <a:effectRef idx="1">
            <a:schemeClr val="accent1"/>
          </a:effectRef>
          <a:fontRef idx="minor">
            <a:schemeClr val="dk1"/>
          </a:fontRef>
        </p:style>
        <p:txBody>
          <a:bodyPr/>
          <a:lstStyle/>
          <a:p>
            <a:endParaRPr lang="es-MX" dirty="0" smtClean="0"/>
          </a:p>
          <a:p>
            <a:r>
              <a:rPr lang="es-MX" sz="2800" dirty="0"/>
              <a:t>A</a:t>
            </a:r>
            <a:r>
              <a:rPr lang="es-MX" sz="2800" dirty="0" smtClean="0"/>
              <a:t>cto por el cual la ley ya aprobada y sancionada se da a conocer a quienes deben cumplirla; la publicación se hace en el Diario Oficial de la Nación.</a:t>
            </a:r>
            <a:endParaRPr lang="es-MX" sz="2800" dirty="0"/>
          </a:p>
        </p:txBody>
      </p:sp>
      <p:pic>
        <p:nvPicPr>
          <p:cNvPr id="7" name="Marcador de contenido 6"/>
          <p:cNvPicPr>
            <a:picLocks noGrp="1" noChangeAspect="1"/>
          </p:cNvPicPr>
          <p:nvPr>
            <p:ph sz="quarter" idx="4"/>
          </p:nvPr>
        </p:nvPicPr>
        <p:blipFill>
          <a:blip r:embed="rId2"/>
          <a:stretch>
            <a:fillRect/>
          </a:stretch>
        </p:blipFill>
        <p:spPr>
          <a:xfrm>
            <a:off x="5172074" y="836712"/>
            <a:ext cx="3194685" cy="4896544"/>
          </a:xfrm>
          <a:prstGeom prst="rect">
            <a:avLst/>
          </a:prstGeom>
        </p:spPr>
      </p:pic>
    </p:spTree>
  </p:cSld>
  <p:clrMapOvr>
    <a:masterClrMapping/>
  </p:clrMapOvr>
  <p:transition spd="med">
    <p:pull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MX" dirty="0" smtClean="0"/>
              <a:t>• Iniciación de la vigencia.- </a:t>
            </a:r>
            <a:br>
              <a:rPr lang="es-MX" dirty="0" smtClean="0"/>
            </a:br>
            <a:endParaRPr lang="es-MX" dirty="0"/>
          </a:p>
        </p:txBody>
      </p:sp>
      <p:graphicFrame>
        <p:nvGraphicFramePr>
          <p:cNvPr id="3" name="Marcador de contenido 2"/>
          <p:cNvGraphicFramePr>
            <a:graphicFrameLocks noGrp="1"/>
          </p:cNvGraphicFramePr>
          <p:nvPr>
            <p:ph sz="half" idx="2"/>
            <p:extLst>
              <p:ext uri="{D42A27DB-BD31-4B8C-83A1-F6EECF244321}">
                <p14:modId xmlns:p14="http://schemas.microsoft.com/office/powerpoint/2010/main" val="3127737046"/>
              </p:ext>
            </p:extLst>
          </p:nvPr>
        </p:nvGraphicFramePr>
        <p:xfrm>
          <a:off x="822960" y="1124744"/>
          <a:ext cx="370332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4788024" y="1737361"/>
            <a:ext cx="3384376" cy="3779871"/>
          </a:xfrm>
          <a:prstGeom prst="rect">
            <a:avLst/>
          </a:prstGeom>
        </p:spPr>
      </p:pic>
    </p:spTree>
  </p:cSld>
  <p:clrMapOvr>
    <a:masterClrMapping/>
  </p:clrMapOvr>
  <p:transition spd="med">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1187624" y="2276872"/>
            <a:ext cx="7239000" cy="1362075"/>
          </a:xfrm>
        </p:spPr>
        <p:txBody>
          <a:bodyPr>
            <a:normAutofit fontScale="90000"/>
          </a:bodyPr>
          <a:lstStyle/>
          <a:p>
            <a:r>
              <a:rPr lang="es-MX" dirty="0" smtClean="0"/>
              <a:t>Se consideran fuentes formales…..</a:t>
            </a:r>
            <a:endParaRPr lang="es-MX" dirty="0"/>
          </a:p>
        </p:txBody>
      </p:sp>
      <p:pic>
        <p:nvPicPr>
          <p:cNvPr id="19458" name="Picture 2"/>
          <p:cNvPicPr>
            <a:picLocks noChangeAspect="1" noChangeArrowheads="1"/>
          </p:cNvPicPr>
          <p:nvPr/>
        </p:nvPicPr>
        <p:blipFill>
          <a:blip r:embed="rId2" cstate="print"/>
          <a:srcRect/>
          <a:stretch>
            <a:fillRect/>
          </a:stretch>
        </p:blipFill>
        <p:spPr bwMode="auto">
          <a:xfrm>
            <a:off x="6228184" y="2924944"/>
            <a:ext cx="2638425" cy="3762375"/>
          </a:xfrm>
          <a:prstGeom prst="rect">
            <a:avLst/>
          </a:prstGeom>
          <a:noFill/>
          <a:ln w="9525">
            <a:noFill/>
            <a:miter lim="800000"/>
            <a:headEnd/>
            <a:tailEnd/>
          </a:ln>
        </p:spPr>
      </p:pic>
    </p:spTree>
  </p:cSld>
  <p:clrMapOvr>
    <a:masterClrMapping/>
  </p:clrMapOvr>
  <p:transition spd="med">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80276" y="332656"/>
            <a:ext cx="7543800" cy="612617"/>
          </a:xfrm>
        </p:spPr>
        <p:txBody>
          <a:bodyPr>
            <a:normAutofit fontScale="90000"/>
          </a:bodyPr>
          <a:lstStyle/>
          <a:p>
            <a:r>
              <a:rPr lang="es-ES" dirty="0" smtClean="0"/>
              <a:t>Presentación</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90666419"/>
              </p:ext>
            </p:extLst>
          </p:nvPr>
        </p:nvGraphicFramePr>
        <p:xfrm>
          <a:off x="304800" y="1567333"/>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MX" dirty="0" smtClean="0"/>
              <a:t>Jurisprudencia:</a:t>
            </a:r>
            <a:br>
              <a:rPr lang="es-MX" dirty="0" smtClean="0"/>
            </a:br>
            <a:endParaRPr lang="es-MX" dirty="0"/>
          </a:p>
        </p:txBody>
      </p:sp>
      <p:graphicFrame>
        <p:nvGraphicFramePr>
          <p:cNvPr id="9" name="8 Marcador de contenido"/>
          <p:cNvGraphicFramePr>
            <a:graphicFrameLocks noGrp="1"/>
          </p:cNvGraphicFramePr>
          <p:nvPr>
            <p:ph idx="1"/>
            <p:extLst>
              <p:ext uri="{D42A27DB-BD31-4B8C-83A1-F6EECF244321}">
                <p14:modId xmlns:p14="http://schemas.microsoft.com/office/powerpoint/2010/main" val="338336539"/>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MX" dirty="0" smtClean="0"/>
              <a:t>La Doctrina </a:t>
            </a:r>
            <a:br>
              <a:rPr lang="es-MX" dirty="0" smtClean="0"/>
            </a:br>
            <a:endParaRPr lang="es-MX" dirty="0"/>
          </a:p>
        </p:txBody>
      </p:sp>
      <p:graphicFrame>
        <p:nvGraphicFramePr>
          <p:cNvPr id="9" name="8 Marcador de contenido"/>
          <p:cNvGraphicFramePr>
            <a:graphicFrameLocks noGrp="1"/>
          </p:cNvGraphicFramePr>
          <p:nvPr>
            <p:ph idx="1"/>
            <p:extLst>
              <p:ext uri="{D42A27DB-BD31-4B8C-83A1-F6EECF244321}">
                <p14:modId xmlns:p14="http://schemas.microsoft.com/office/powerpoint/2010/main" val="3557696013"/>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3554" name="Picture 2" descr="C:\Program Files (x86)\Microsoft Office\MEDIA\CAGCAT10\j0292020.wmf"/>
          <p:cNvPicPr>
            <a:picLocks noChangeAspect="1" noChangeArrowheads="1"/>
          </p:cNvPicPr>
          <p:nvPr/>
        </p:nvPicPr>
        <p:blipFill>
          <a:blip r:embed="rId7" cstate="print"/>
          <a:srcRect/>
          <a:stretch>
            <a:fillRect/>
          </a:stretch>
        </p:blipFill>
        <p:spPr bwMode="auto">
          <a:xfrm>
            <a:off x="2627784" y="1484784"/>
            <a:ext cx="1869034" cy="1773936"/>
          </a:xfrm>
          <a:prstGeom prst="rect">
            <a:avLst/>
          </a:prstGeom>
          <a:noFill/>
        </p:spPr>
      </p:pic>
    </p:spTree>
  </p:cSld>
  <p:clrMapOvr>
    <a:masterClrMapping/>
  </p:clrMapOvr>
  <p:transition spd="med">
    <p:pull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Marcador de contenido"/>
          <p:cNvGraphicFramePr>
            <a:graphicFrameLocks noGrp="1"/>
          </p:cNvGraphicFramePr>
          <p:nvPr>
            <p:ph idx="1"/>
            <p:extLst>
              <p:ext uri="{D42A27DB-BD31-4B8C-83A1-F6EECF244321}">
                <p14:modId xmlns:p14="http://schemas.microsoft.com/office/powerpoint/2010/main" val="1347129723"/>
              </p:ext>
            </p:extLst>
          </p:nvPr>
        </p:nvGraphicFramePr>
        <p:xfrm>
          <a:off x="2790503" y="1916832"/>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323528" y="1268760"/>
            <a:ext cx="3960440" cy="2736304"/>
          </a:xfrm>
          <a:prstGeom prst="rect">
            <a:avLst/>
          </a:prstGeom>
        </p:spPr>
      </p:pic>
    </p:spTree>
  </p:cSld>
  <p:clrMapOvr>
    <a:masterClrMapping/>
  </p:clrMapOvr>
  <p:transition spd="med">
    <p:pull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La Costumbre: </a:t>
            </a:r>
            <a:br>
              <a:rPr lang="es-MX" dirty="0" smtClean="0"/>
            </a:br>
            <a:endParaRPr lang="es-MX" dirty="0"/>
          </a:p>
        </p:txBody>
      </p:sp>
      <p:sp>
        <p:nvSpPr>
          <p:cNvPr id="5" name="4 Marcador de contenido"/>
          <p:cNvSpPr>
            <a:spLocks noGrp="1"/>
          </p:cNvSpPr>
          <p:nvPr>
            <p:ph sz="half" idx="2"/>
          </p:nvPr>
        </p:nvSpPr>
        <p:spPr>
          <a:xfrm>
            <a:off x="1259632" y="2636912"/>
            <a:ext cx="6858000" cy="3570316"/>
          </a:xfrm>
        </p:spPr>
        <p:style>
          <a:lnRef idx="1">
            <a:schemeClr val="dk1"/>
          </a:lnRef>
          <a:fillRef idx="2">
            <a:schemeClr val="dk1"/>
          </a:fillRef>
          <a:effectRef idx="1">
            <a:schemeClr val="dk1"/>
          </a:effectRef>
          <a:fontRef idx="minor">
            <a:schemeClr val="dk1"/>
          </a:fontRef>
        </p:style>
        <p:txBody>
          <a:bodyPr>
            <a:normAutofit/>
          </a:bodyPr>
          <a:lstStyle/>
          <a:p>
            <a:r>
              <a:rPr lang="es-MX" sz="2800" dirty="0" smtClean="0"/>
              <a:t>Es la conducta repetitiva realizada por una colectividad , en ocasiones es considerada como jurídicamente obligatoria. </a:t>
            </a:r>
          </a:p>
          <a:p>
            <a:r>
              <a:rPr lang="es-MX" sz="2800" dirty="0" smtClean="0"/>
              <a:t>Consiste en la repetición constante de un comportamiento y un  elemento subjetivo o formal que radica en la convicción de la obligatoriedad que existe frente al comportamiento  mencionado</a:t>
            </a:r>
            <a:r>
              <a:rPr lang="es-MX" dirty="0" smtClean="0"/>
              <a:t>.</a:t>
            </a:r>
            <a:endParaRPr lang="es-MX" dirty="0"/>
          </a:p>
        </p:txBody>
      </p:sp>
      <p:pic>
        <p:nvPicPr>
          <p:cNvPr id="6" name="Imagen 5"/>
          <p:cNvPicPr>
            <a:picLocks noChangeAspect="1"/>
          </p:cNvPicPr>
          <p:nvPr/>
        </p:nvPicPr>
        <p:blipFill>
          <a:blip r:embed="rId2"/>
          <a:stretch>
            <a:fillRect/>
          </a:stretch>
        </p:blipFill>
        <p:spPr>
          <a:xfrm>
            <a:off x="5148064" y="15250"/>
            <a:ext cx="3995936" cy="2621661"/>
          </a:xfrm>
          <a:prstGeom prst="rect">
            <a:avLst/>
          </a:prstGeom>
        </p:spPr>
      </p:pic>
    </p:spTree>
  </p:cSld>
  <p:clrMapOvr>
    <a:masterClrMapping/>
  </p:clrMapOvr>
  <p:transition spd="med">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304800" y="457200"/>
          <a:ext cx="8686800" cy="83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737908896"/>
              </p:ext>
            </p:extLst>
          </p:nvPr>
        </p:nvGraphicFramePr>
        <p:xfrm>
          <a:off x="822325" y="620689"/>
          <a:ext cx="7543800" cy="52483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spd="med">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 general</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02805029"/>
              </p:ext>
            </p:extLst>
          </p:nvPr>
        </p:nvGraphicFramePr>
        <p:xfrm>
          <a:off x="251520" y="980728"/>
          <a:ext cx="86868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57200" y="704088"/>
            <a:ext cx="8229600" cy="796086"/>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0"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mj-cs"/>
              </a:rPr>
              <a:t>GUION EXPLICATIVO PARA EL EMPLEO DEL MATERIAL</a:t>
            </a:r>
            <a:endParaRPr kumimoji="0" lang="es-ES" sz="40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graphicFrame>
        <p:nvGraphicFramePr>
          <p:cNvPr id="7" name="6 Diagrama"/>
          <p:cNvGraphicFramePr/>
          <p:nvPr>
            <p:extLst>
              <p:ext uri="{D42A27DB-BD31-4B8C-83A1-F6EECF244321}">
                <p14:modId xmlns:p14="http://schemas.microsoft.com/office/powerpoint/2010/main" val="2035935487"/>
              </p:ext>
            </p:extLst>
          </p:nvPr>
        </p:nvGraphicFramePr>
        <p:xfrm>
          <a:off x="971600" y="1700808"/>
          <a:ext cx="7286676" cy="44319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Object 2"/>
          <p:cNvGraphicFramePr>
            <a:graphicFrameLocks noChangeAspect="1"/>
          </p:cNvGraphicFramePr>
          <p:nvPr/>
        </p:nvGraphicFramePr>
        <p:xfrm>
          <a:off x="8079550" y="5589240"/>
          <a:ext cx="921605" cy="1069614"/>
        </p:xfrm>
        <a:graphic>
          <a:graphicData uri="http://schemas.openxmlformats.org/presentationml/2006/ole">
            <mc:AlternateContent xmlns:mc="http://schemas.openxmlformats.org/markup-compatibility/2006">
              <mc:Choice xmlns:v="urn:schemas-microsoft-com:vml" Requires="v">
                <p:oleObj spid="_x0000_s1040" r:id="rId8" imgW="4447619" imgH="5161905" progId="">
                  <p:embed/>
                </p:oleObj>
              </mc:Choice>
              <mc:Fallback>
                <p:oleObj r:id="rId8" imgW="4447619" imgH="5161905" progId="">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79550" y="5589240"/>
                        <a:ext cx="921605" cy="10696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Derecho. Etimología</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76919591"/>
              </p:ext>
            </p:extLst>
          </p:nvPr>
        </p:nvGraphicFramePr>
        <p:xfrm>
          <a:off x="457200" y="1775191"/>
          <a:ext cx="8229600" cy="46256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SIGNIFICADO DE LA PALABRA DERECHO</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221145388"/>
              </p:ext>
            </p:extLst>
          </p:nvPr>
        </p:nvGraphicFramePr>
        <p:xfrm>
          <a:off x="457200" y="1775191"/>
          <a:ext cx="8229600" cy="4625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Fines del derecho</a:t>
            </a:r>
            <a:endParaRPr lang="es-ES" dirty="0"/>
          </a:p>
        </p:txBody>
      </p:sp>
      <p:pic>
        <p:nvPicPr>
          <p:cNvPr id="3075" name="Picture 3"/>
          <p:cNvPicPr>
            <a:picLocks noGrp="1" noChangeAspect="1" noChangeArrowheads="1"/>
          </p:cNvPicPr>
          <p:nvPr>
            <p:ph idx="1"/>
          </p:nvPr>
        </p:nvPicPr>
        <p:blipFill>
          <a:blip r:embed="rId2" cstate="print"/>
          <a:srcRect/>
          <a:stretch>
            <a:fillRect/>
          </a:stretch>
        </p:blipFill>
        <p:spPr bwMode="auto">
          <a:xfrm>
            <a:off x="1319212" y="2204864"/>
            <a:ext cx="6505575" cy="3240360"/>
          </a:xfrm>
          <a:prstGeom prst="rect">
            <a:avLst/>
          </a:prstGeom>
          <a:ln w="76200">
            <a:solidFill>
              <a:srgbClr val="FFFF00"/>
            </a:solidFill>
            <a:headEnd/>
            <a:tailEnd/>
          </a:ln>
        </p:spPr>
        <p:style>
          <a:lnRef idx="2">
            <a:schemeClr val="accent4"/>
          </a:lnRef>
          <a:fillRef idx="1">
            <a:schemeClr val="lt1"/>
          </a:fillRef>
          <a:effectRef idx="0">
            <a:schemeClr val="accent4"/>
          </a:effectRef>
          <a:fontRef idx="minor">
            <a:schemeClr val="dk1"/>
          </a:fontRef>
        </p:style>
      </p:pic>
    </p:spTree>
  </p:cSld>
  <p:clrMapOvr>
    <a:masterClrMapping/>
  </p:clrMapOvr>
  <p:transition spd="med">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1362075" y="2276872"/>
            <a:ext cx="6419850" cy="3240359"/>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pull dir="r"/>
  </p:transition>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931</TotalTime>
  <Words>1378</Words>
  <Application>Microsoft Office PowerPoint</Application>
  <PresentationFormat>Presentación en pantalla (4:3)</PresentationFormat>
  <Paragraphs>135</Paragraphs>
  <Slides>34</Slides>
  <Notes>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0</vt:i4>
      </vt:variant>
      <vt:variant>
        <vt:lpstr>Títulos de diapositiva</vt:lpstr>
      </vt:variant>
      <vt:variant>
        <vt:i4>34</vt:i4>
      </vt:variant>
    </vt:vector>
  </HeadingPairs>
  <TitlesOfParts>
    <vt:vector size="41" baseType="lpstr">
      <vt:lpstr>Albertus</vt:lpstr>
      <vt:lpstr>Albertus Extra Bold</vt:lpstr>
      <vt:lpstr>Calibri</vt:lpstr>
      <vt:lpstr>Calibri Light</vt:lpstr>
      <vt:lpstr>Times New Roman</vt:lpstr>
      <vt:lpstr>Wingdings 2</vt:lpstr>
      <vt:lpstr>Retrospección</vt:lpstr>
      <vt:lpstr>Presentación de PowerPoint</vt:lpstr>
      <vt:lpstr>Contenido</vt:lpstr>
      <vt:lpstr>Presentación</vt:lpstr>
      <vt:lpstr>Objetivo general</vt:lpstr>
      <vt:lpstr>Presentación de PowerPoint</vt:lpstr>
      <vt:lpstr>Derecho. Etimología</vt:lpstr>
      <vt:lpstr>SIGNIFICADO DE LA PALABRA DERECHO</vt:lpstr>
      <vt:lpstr>Fines del derecho</vt:lpstr>
      <vt:lpstr>Presentación de PowerPoint</vt:lpstr>
      <vt:lpstr>Presentación de PowerPoint</vt:lpstr>
      <vt:lpstr>Presentación de PowerPoint</vt:lpstr>
      <vt:lpstr>fuente</vt:lpstr>
      <vt:lpstr>El concepto de “fuente” tiene dos acepciones: </vt:lpstr>
      <vt:lpstr>Presentación de PowerPoint</vt:lpstr>
      <vt:lpstr>Presentación de PowerPoint</vt:lpstr>
      <vt:lpstr>Presentación de PowerPoint</vt:lpstr>
      <vt:lpstr>México se adhiere a la siguiente clasificación:</vt:lpstr>
      <vt:lpstr>Fuentes materiales o reales </vt:lpstr>
      <vt:lpstr>Fuentes históricas: </vt:lpstr>
      <vt:lpstr>Fuentes formales </vt:lpstr>
      <vt:lpstr>Presentación de PowerPoint</vt:lpstr>
      <vt:lpstr>Proceso legislativo</vt:lpstr>
      <vt:lpstr>Presentación de PowerPoint</vt:lpstr>
      <vt:lpstr>Presentación de PowerPoint</vt:lpstr>
      <vt:lpstr>Aprobación.- </vt:lpstr>
      <vt:lpstr>Sanción.-  </vt:lpstr>
      <vt:lpstr>Publicación.-  </vt:lpstr>
      <vt:lpstr>• Iniciación de la vigencia.-  </vt:lpstr>
      <vt:lpstr>Se consideran fuentes formales…..</vt:lpstr>
      <vt:lpstr>Jurisprudencia: </vt:lpstr>
      <vt:lpstr>La Doctrina  </vt:lpstr>
      <vt:lpstr>Presentación de PowerPoint</vt:lpstr>
      <vt:lpstr>La Costumbre: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BUHO</dc:creator>
  <cp:lastModifiedBy>Usuario</cp:lastModifiedBy>
  <cp:revision>61</cp:revision>
  <dcterms:created xsi:type="dcterms:W3CDTF">2011-10-13T20:34:31Z</dcterms:created>
  <dcterms:modified xsi:type="dcterms:W3CDTF">2018-09-25T07:08:20Z</dcterms:modified>
</cp:coreProperties>
</file>