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diagrams/data30.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ppt/diagrams/data31.xml" ContentType="application/vnd.openxmlformats-officedocument.drawingml.diagramData+xml"/>
  <Override PartName="/ppt/diagrams/layout31.xml" ContentType="application/vnd.openxmlformats-officedocument.drawingml.diagramLayout+xml"/>
  <Override PartName="/ppt/diagrams/quickStyle31.xml" ContentType="application/vnd.openxmlformats-officedocument.drawingml.diagramStyle+xml"/>
  <Override PartName="/ppt/diagrams/colors31.xml" ContentType="application/vnd.openxmlformats-officedocument.drawingml.diagramColors+xml"/>
  <Override PartName="/ppt/diagrams/drawing31.xml" ContentType="application/vnd.ms-office.drawingml.diagramDrawing+xml"/>
  <Override PartName="/ppt/diagrams/data32.xml" ContentType="application/vnd.openxmlformats-officedocument.drawingml.diagramData+xml"/>
  <Override PartName="/ppt/diagrams/layout32.xml" ContentType="application/vnd.openxmlformats-officedocument.drawingml.diagramLayout+xml"/>
  <Override PartName="/ppt/diagrams/quickStyle32.xml" ContentType="application/vnd.openxmlformats-officedocument.drawingml.diagramStyle+xml"/>
  <Override PartName="/ppt/diagrams/colors32.xml" ContentType="application/vnd.openxmlformats-officedocument.drawingml.diagramColors+xml"/>
  <Override PartName="/ppt/diagrams/drawing32.xml" ContentType="application/vnd.ms-office.drawingml.diagramDrawing+xml"/>
  <Override PartName="/ppt/diagrams/data33.xml" ContentType="application/vnd.openxmlformats-officedocument.drawingml.diagramData+xml"/>
  <Override PartName="/ppt/diagrams/layout33.xml" ContentType="application/vnd.openxmlformats-officedocument.drawingml.diagramLayout+xml"/>
  <Override PartName="/ppt/diagrams/quickStyle33.xml" ContentType="application/vnd.openxmlformats-officedocument.drawingml.diagramStyle+xml"/>
  <Override PartName="/ppt/diagrams/colors33.xml" ContentType="application/vnd.openxmlformats-officedocument.drawingml.diagramColors+xml"/>
  <Override PartName="/ppt/diagrams/drawing33.xml" ContentType="application/vnd.ms-office.drawingml.diagramDrawing+xml"/>
  <Override PartName="/ppt/diagrams/data34.xml" ContentType="application/vnd.openxmlformats-officedocument.drawingml.diagramData+xml"/>
  <Override PartName="/ppt/diagrams/layout34.xml" ContentType="application/vnd.openxmlformats-officedocument.drawingml.diagramLayout+xml"/>
  <Override PartName="/ppt/diagrams/quickStyle34.xml" ContentType="application/vnd.openxmlformats-officedocument.drawingml.diagramStyle+xml"/>
  <Override PartName="/ppt/diagrams/colors34.xml" ContentType="application/vnd.openxmlformats-officedocument.drawingml.diagramColors+xml"/>
  <Override PartName="/ppt/diagrams/drawing34.xml" ContentType="application/vnd.ms-office.drawingml.diagramDrawing+xml"/>
  <Override PartName="/ppt/diagrams/data35.xml" ContentType="application/vnd.openxmlformats-officedocument.drawingml.diagramData+xml"/>
  <Override PartName="/ppt/diagrams/layout35.xml" ContentType="application/vnd.openxmlformats-officedocument.drawingml.diagramLayout+xml"/>
  <Override PartName="/ppt/diagrams/quickStyle35.xml" ContentType="application/vnd.openxmlformats-officedocument.drawingml.diagramStyle+xml"/>
  <Override PartName="/ppt/diagrams/colors35.xml" ContentType="application/vnd.openxmlformats-officedocument.drawingml.diagramColors+xml"/>
  <Override PartName="/ppt/diagrams/drawing35.xml" ContentType="application/vnd.ms-office.drawingml.diagramDrawing+xml"/>
  <Override PartName="/ppt/diagrams/data36.xml" ContentType="application/vnd.openxmlformats-officedocument.drawingml.diagramData+xml"/>
  <Override PartName="/ppt/diagrams/layout36.xml" ContentType="application/vnd.openxmlformats-officedocument.drawingml.diagramLayout+xml"/>
  <Override PartName="/ppt/diagrams/quickStyle36.xml" ContentType="application/vnd.openxmlformats-officedocument.drawingml.diagramStyle+xml"/>
  <Override PartName="/ppt/diagrams/colors36.xml" ContentType="application/vnd.openxmlformats-officedocument.drawingml.diagramColors+xml"/>
  <Override PartName="/ppt/diagrams/drawing36.xml" ContentType="application/vnd.ms-office.drawingml.diagramDrawing+xml"/>
  <Override PartName="/ppt/diagrams/data37.xml" ContentType="application/vnd.openxmlformats-officedocument.drawingml.diagramData+xml"/>
  <Override PartName="/ppt/diagrams/layout37.xml" ContentType="application/vnd.openxmlformats-officedocument.drawingml.diagramLayout+xml"/>
  <Override PartName="/ppt/diagrams/quickStyle37.xml" ContentType="application/vnd.openxmlformats-officedocument.drawingml.diagramStyle+xml"/>
  <Override PartName="/ppt/diagrams/colors37.xml" ContentType="application/vnd.openxmlformats-officedocument.drawingml.diagramColors+xml"/>
  <Override PartName="/ppt/diagrams/drawing37.xml" ContentType="application/vnd.ms-office.drawingml.diagramDrawing+xml"/>
  <Override PartName="/ppt/diagrams/data38.xml" ContentType="application/vnd.openxmlformats-officedocument.drawingml.diagramData+xml"/>
  <Override PartName="/ppt/diagrams/layout38.xml" ContentType="application/vnd.openxmlformats-officedocument.drawingml.diagramLayout+xml"/>
  <Override PartName="/ppt/diagrams/quickStyle38.xml" ContentType="application/vnd.openxmlformats-officedocument.drawingml.diagramStyle+xml"/>
  <Override PartName="/ppt/diagrams/colors38.xml" ContentType="application/vnd.openxmlformats-officedocument.drawingml.diagramColors+xml"/>
  <Override PartName="/ppt/diagrams/drawing38.xml" ContentType="application/vnd.ms-office.drawingml.diagramDrawing+xml"/>
  <Override PartName="/ppt/diagrams/data39.xml" ContentType="application/vnd.openxmlformats-officedocument.drawingml.diagramData+xml"/>
  <Override PartName="/ppt/diagrams/layout39.xml" ContentType="application/vnd.openxmlformats-officedocument.drawingml.diagramLayout+xml"/>
  <Override PartName="/ppt/diagrams/quickStyle39.xml" ContentType="application/vnd.openxmlformats-officedocument.drawingml.diagramStyle+xml"/>
  <Override PartName="/ppt/diagrams/colors39.xml" ContentType="application/vnd.openxmlformats-officedocument.drawingml.diagramColors+xml"/>
  <Override PartName="/ppt/diagrams/drawing39.xml" ContentType="application/vnd.ms-office.drawingml.diagramDrawing+xml"/>
  <Override PartName="/ppt/diagrams/data40.xml" ContentType="application/vnd.openxmlformats-officedocument.drawingml.diagramData+xml"/>
  <Override PartName="/ppt/diagrams/layout40.xml" ContentType="application/vnd.openxmlformats-officedocument.drawingml.diagramLayout+xml"/>
  <Override PartName="/ppt/diagrams/quickStyle40.xml" ContentType="application/vnd.openxmlformats-officedocument.drawingml.diagramStyle+xml"/>
  <Override PartName="/ppt/diagrams/colors40.xml" ContentType="application/vnd.openxmlformats-officedocument.drawingml.diagramColors+xml"/>
  <Override PartName="/ppt/diagrams/drawing40.xml" ContentType="application/vnd.ms-office.drawingml.diagramDrawing+xml"/>
  <Override PartName="/ppt/diagrams/data41.xml" ContentType="application/vnd.openxmlformats-officedocument.drawingml.diagramData+xml"/>
  <Override PartName="/ppt/diagrams/layout41.xml" ContentType="application/vnd.openxmlformats-officedocument.drawingml.diagramLayout+xml"/>
  <Override PartName="/ppt/diagrams/quickStyle41.xml" ContentType="application/vnd.openxmlformats-officedocument.drawingml.diagramStyle+xml"/>
  <Override PartName="/ppt/diagrams/colors41.xml" ContentType="application/vnd.openxmlformats-officedocument.drawingml.diagramColors+xml"/>
  <Override PartName="/ppt/diagrams/drawing41.xml" ContentType="application/vnd.ms-office.drawingml.diagramDrawing+xml"/>
  <Override PartName="/ppt/diagrams/data42.xml" ContentType="application/vnd.openxmlformats-officedocument.drawingml.diagramData+xml"/>
  <Override PartName="/ppt/diagrams/layout42.xml" ContentType="application/vnd.openxmlformats-officedocument.drawingml.diagramLayout+xml"/>
  <Override PartName="/ppt/diagrams/quickStyle42.xml" ContentType="application/vnd.openxmlformats-officedocument.drawingml.diagramStyle+xml"/>
  <Override PartName="/ppt/diagrams/colors42.xml" ContentType="application/vnd.openxmlformats-officedocument.drawingml.diagramColors+xml"/>
  <Override PartName="/ppt/diagrams/drawing42.xml" ContentType="application/vnd.ms-office.drawingml.diagramDrawing+xml"/>
  <Override PartName="/ppt/diagrams/data43.xml" ContentType="application/vnd.openxmlformats-officedocument.drawingml.diagramData+xml"/>
  <Override PartName="/ppt/diagrams/layout43.xml" ContentType="application/vnd.openxmlformats-officedocument.drawingml.diagramLayout+xml"/>
  <Override PartName="/ppt/diagrams/quickStyle43.xml" ContentType="application/vnd.openxmlformats-officedocument.drawingml.diagramStyle+xml"/>
  <Override PartName="/ppt/diagrams/colors43.xml" ContentType="application/vnd.openxmlformats-officedocument.drawingml.diagramColors+xml"/>
  <Override PartName="/ppt/diagrams/drawing4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42"/>
  </p:notesMasterIdLst>
  <p:handoutMasterIdLst>
    <p:handoutMasterId r:id="rId43"/>
  </p:handoutMasterIdLst>
  <p:sldIdLst>
    <p:sldId id="271" r:id="rId2"/>
    <p:sldId id="330" r:id="rId3"/>
    <p:sldId id="329" r:id="rId4"/>
    <p:sldId id="331" r:id="rId5"/>
    <p:sldId id="332" r:id="rId6"/>
    <p:sldId id="340" r:id="rId7"/>
    <p:sldId id="370" r:id="rId8"/>
    <p:sldId id="341" r:id="rId9"/>
    <p:sldId id="371" r:id="rId10"/>
    <p:sldId id="372" r:id="rId11"/>
    <p:sldId id="345" r:id="rId12"/>
    <p:sldId id="272" r:id="rId13"/>
    <p:sldId id="343" r:id="rId14"/>
    <p:sldId id="373" r:id="rId15"/>
    <p:sldId id="344" r:id="rId16"/>
    <p:sldId id="346" r:id="rId17"/>
    <p:sldId id="349" r:id="rId18"/>
    <p:sldId id="374" r:id="rId19"/>
    <p:sldId id="347" r:id="rId20"/>
    <p:sldId id="348" r:id="rId21"/>
    <p:sldId id="351" r:id="rId22"/>
    <p:sldId id="352" r:id="rId23"/>
    <p:sldId id="353" r:id="rId24"/>
    <p:sldId id="354" r:id="rId25"/>
    <p:sldId id="362" r:id="rId26"/>
    <p:sldId id="355" r:id="rId27"/>
    <p:sldId id="356" r:id="rId28"/>
    <p:sldId id="363" r:id="rId29"/>
    <p:sldId id="357" r:id="rId30"/>
    <p:sldId id="364" r:id="rId31"/>
    <p:sldId id="358" r:id="rId32"/>
    <p:sldId id="365" r:id="rId33"/>
    <p:sldId id="359" r:id="rId34"/>
    <p:sldId id="366" r:id="rId35"/>
    <p:sldId id="367" r:id="rId36"/>
    <p:sldId id="360" r:id="rId37"/>
    <p:sldId id="361" r:id="rId38"/>
    <p:sldId id="368" r:id="rId39"/>
    <p:sldId id="369" r:id="rId40"/>
    <p:sldId id="333" r:id="rId41"/>
  </p:sldIdLst>
  <p:sldSz cx="12192000" cy="6858000"/>
  <p:notesSz cx="6888163" cy="100203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Estilo temático 1 - Énfasis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294" autoAdjust="0"/>
    <p:restoredTop sz="93190" autoAdjust="0"/>
  </p:normalViewPr>
  <p:slideViewPr>
    <p:cSldViewPr>
      <p:cViewPr varScale="1">
        <p:scale>
          <a:sx n="74" d="100"/>
          <a:sy n="74" d="100"/>
        </p:scale>
        <p:origin x="360" y="72"/>
      </p:cViewPr>
      <p:guideLst>
        <p:guide orient="horz" pos="2160"/>
        <p:guide pos="384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diagrams/_rels/data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image" Target="../media/image10.png"/></Relationships>
</file>

<file path=ppt/diagrams/_rels/data5.xml.rels><?xml version="1.0" encoding="UTF-8" standalone="yes"?>
<Relationships xmlns="http://schemas.openxmlformats.org/package/2006/relationships"><Relationship Id="rId1" Type="http://schemas.openxmlformats.org/officeDocument/2006/relationships/hyperlink" Target="http://www.uaemex.mx/" TargetMode="External"/></Relationships>
</file>

<file path=ppt/diagrams/_rels/drawing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image" Target="../media/image10.png"/></Relationships>
</file>

<file path=ppt/diagrams/_rels/drawing5.xml.rels><?xml version="1.0" encoding="UTF-8" standalone="yes"?>
<Relationships xmlns="http://schemas.openxmlformats.org/package/2006/relationships"><Relationship Id="rId1" Type="http://schemas.openxmlformats.org/officeDocument/2006/relationships/hyperlink" Target="http://www.uaemex.mx/" TargetMode="Externa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5.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6461797-5D09-4EF4-9EF7-D9D55456BABC}" type="doc">
      <dgm:prSet loTypeId="urn:microsoft.com/office/officeart/2008/layout/VerticalAccentList" loCatId="list" qsTypeId="urn:microsoft.com/office/officeart/2005/8/quickstyle/simple1" qsCatId="simple" csTypeId="urn:microsoft.com/office/officeart/2005/8/colors/colorful1" csCatId="colorful" phldr="1"/>
      <dgm:spPr/>
      <dgm:t>
        <a:bodyPr/>
        <a:lstStyle/>
        <a:p>
          <a:endParaRPr lang="es-MX"/>
        </a:p>
      </dgm:t>
    </dgm:pt>
    <dgm:pt modelId="{5F67232B-1C8D-47FC-89CF-6414E0ADCF82}">
      <dgm:prSet custT="1"/>
      <dgm:spPr/>
      <dgm:t>
        <a:bodyPr/>
        <a:lstStyle/>
        <a:p>
          <a:pPr rtl="0"/>
          <a:r>
            <a:rPr lang="es-MX" sz="1600" b="1" dirty="0" smtClean="0">
              <a:solidFill>
                <a:schemeClr val="tx1"/>
              </a:solidFill>
            </a:rPr>
            <a:t>La unidad de aprendizaje de  </a:t>
          </a:r>
          <a:r>
            <a:rPr lang="es-MX" sz="1600" b="1" dirty="0" smtClean="0">
              <a:solidFill>
                <a:schemeClr val="tx1"/>
              </a:solidFill>
            </a:rPr>
            <a:t>Metodología de  la investigación se </a:t>
          </a:r>
          <a:r>
            <a:rPr lang="es-MX" sz="1600" b="1" dirty="0" smtClean="0">
              <a:solidFill>
                <a:schemeClr val="tx1"/>
              </a:solidFill>
            </a:rPr>
            <a:t>incluye en los planes de  estudio de las Licenciaturas de Contaduría y Administración como unidad de aprendizaje </a:t>
          </a:r>
          <a:r>
            <a:rPr lang="es-MX" sz="1600" b="1" dirty="0" smtClean="0">
              <a:solidFill>
                <a:schemeClr val="tx1"/>
              </a:solidFill>
            </a:rPr>
            <a:t>obligatoria,  </a:t>
          </a:r>
          <a:r>
            <a:rPr lang="es-MX" sz="1600" b="1" dirty="0" smtClean="0">
              <a:solidFill>
                <a:schemeClr val="tx1"/>
              </a:solidFill>
            </a:rPr>
            <a:t>se presenta en el núcleo de </a:t>
          </a:r>
          <a:r>
            <a:rPr lang="es-MX" sz="1600" b="1" dirty="0" smtClean="0">
              <a:solidFill>
                <a:schemeClr val="tx1"/>
              </a:solidFill>
            </a:rPr>
            <a:t>formación básico, bajo </a:t>
          </a:r>
          <a:r>
            <a:rPr lang="es-MX" sz="1600" b="1" dirty="0" smtClean="0">
              <a:solidFill>
                <a:schemeClr val="tx1"/>
              </a:solidFill>
            </a:rPr>
            <a:t>un total de 6 créditos</a:t>
          </a:r>
          <a:r>
            <a:rPr lang="es-MX" sz="1600" b="1" dirty="0" smtClean="0">
              <a:solidFill>
                <a:schemeClr val="tx1"/>
              </a:solidFill>
            </a:rPr>
            <a:t>. El presente material didáctico se realiza como apoyo a la  unidad de competencia I.</a:t>
          </a:r>
          <a:endParaRPr lang="es-MX" sz="1600" b="1" dirty="0">
            <a:solidFill>
              <a:schemeClr val="tx1"/>
            </a:solidFill>
          </a:endParaRPr>
        </a:p>
      </dgm:t>
    </dgm:pt>
    <dgm:pt modelId="{7C98D860-B115-4453-B90A-D633CDCE2825}" type="parTrans" cxnId="{518B56FE-14D7-4274-97F2-165A04338A8E}">
      <dgm:prSet/>
      <dgm:spPr/>
      <dgm:t>
        <a:bodyPr/>
        <a:lstStyle/>
        <a:p>
          <a:endParaRPr lang="es-MX"/>
        </a:p>
      </dgm:t>
    </dgm:pt>
    <dgm:pt modelId="{9B382EF7-7E23-4F1E-8726-9CB12CD764FC}" type="sibTrans" cxnId="{518B56FE-14D7-4274-97F2-165A04338A8E}">
      <dgm:prSet/>
      <dgm:spPr/>
      <dgm:t>
        <a:bodyPr/>
        <a:lstStyle/>
        <a:p>
          <a:endParaRPr lang="es-MX"/>
        </a:p>
      </dgm:t>
    </dgm:pt>
    <dgm:pt modelId="{EDEE239F-FBFC-4B4D-B17E-9E3A5AC0D864}">
      <dgm:prSet custT="1"/>
      <dgm:spPr/>
      <dgm:t>
        <a:bodyPr/>
        <a:lstStyle/>
        <a:p>
          <a:pPr rtl="0"/>
          <a:r>
            <a:rPr lang="es-MX" sz="1600" b="1" dirty="0" smtClean="0">
              <a:solidFill>
                <a:schemeClr val="tx1"/>
              </a:solidFill>
            </a:rPr>
            <a:t>El propósito principal de la  esta UA es: El discente aplicará Métodos y Técnicas de Investigación Documental en la elaboración de las diversas opciones del trabajo escrito para la obtención de grado, tomando en cuanta sus requisitos de calidad y contenido</a:t>
          </a:r>
          <a:endParaRPr lang="es-MX" sz="1600" b="1" dirty="0">
            <a:solidFill>
              <a:schemeClr val="tx1"/>
            </a:solidFill>
          </a:endParaRPr>
        </a:p>
      </dgm:t>
    </dgm:pt>
    <dgm:pt modelId="{3C109134-F792-441F-BB30-82EA7AD7EB20}" type="sibTrans" cxnId="{38D7C061-64FD-4FFB-A883-C15506AEE7C4}">
      <dgm:prSet/>
      <dgm:spPr/>
      <dgm:t>
        <a:bodyPr/>
        <a:lstStyle/>
        <a:p>
          <a:endParaRPr lang="es-MX"/>
        </a:p>
      </dgm:t>
    </dgm:pt>
    <dgm:pt modelId="{C3FC385A-2F78-4FE6-B000-90AB438425FE}" type="parTrans" cxnId="{38D7C061-64FD-4FFB-A883-C15506AEE7C4}">
      <dgm:prSet/>
      <dgm:spPr/>
      <dgm:t>
        <a:bodyPr/>
        <a:lstStyle/>
        <a:p>
          <a:endParaRPr lang="es-MX"/>
        </a:p>
      </dgm:t>
    </dgm:pt>
    <dgm:pt modelId="{8A73FAE8-1FE3-4557-8190-5333D3413049}" type="pres">
      <dgm:prSet presAssocID="{D6461797-5D09-4EF4-9EF7-D9D55456BABC}" presName="Name0" presStyleCnt="0">
        <dgm:presLayoutVars>
          <dgm:chMax/>
          <dgm:chPref/>
          <dgm:dir/>
        </dgm:presLayoutVars>
      </dgm:prSet>
      <dgm:spPr/>
      <dgm:t>
        <a:bodyPr/>
        <a:lstStyle/>
        <a:p>
          <a:endParaRPr lang="es-MX"/>
        </a:p>
      </dgm:t>
    </dgm:pt>
    <dgm:pt modelId="{8469F84C-77EE-4836-95A6-14CA8C201992}" type="pres">
      <dgm:prSet presAssocID="{5F67232B-1C8D-47FC-89CF-6414E0ADCF82}" presName="parenttextcomposite" presStyleCnt="0"/>
      <dgm:spPr/>
      <dgm:t>
        <a:bodyPr/>
        <a:lstStyle/>
        <a:p>
          <a:endParaRPr lang="es-MX"/>
        </a:p>
      </dgm:t>
    </dgm:pt>
    <dgm:pt modelId="{104B95EE-5A04-4AF2-AB77-166FEA4748B7}" type="pres">
      <dgm:prSet presAssocID="{5F67232B-1C8D-47FC-89CF-6414E0ADCF82}" presName="parenttext" presStyleLbl="revTx" presStyleIdx="0" presStyleCnt="2">
        <dgm:presLayoutVars>
          <dgm:chMax/>
          <dgm:chPref val="2"/>
          <dgm:bulletEnabled val="1"/>
        </dgm:presLayoutVars>
      </dgm:prSet>
      <dgm:spPr/>
      <dgm:t>
        <a:bodyPr/>
        <a:lstStyle/>
        <a:p>
          <a:endParaRPr lang="es-MX"/>
        </a:p>
      </dgm:t>
    </dgm:pt>
    <dgm:pt modelId="{4628B981-AB13-4F5F-A956-7AF3B521AFD5}" type="pres">
      <dgm:prSet presAssocID="{5F67232B-1C8D-47FC-89CF-6414E0ADCF82}" presName="parallelogramComposite" presStyleCnt="0"/>
      <dgm:spPr/>
      <dgm:t>
        <a:bodyPr/>
        <a:lstStyle/>
        <a:p>
          <a:endParaRPr lang="es-MX"/>
        </a:p>
      </dgm:t>
    </dgm:pt>
    <dgm:pt modelId="{2E86A3EC-A485-40E7-97FC-49373A5024B2}" type="pres">
      <dgm:prSet presAssocID="{5F67232B-1C8D-47FC-89CF-6414E0ADCF82}" presName="parallelogram1" presStyleLbl="alignNode1" presStyleIdx="0" presStyleCnt="14"/>
      <dgm:spPr/>
      <dgm:t>
        <a:bodyPr/>
        <a:lstStyle/>
        <a:p>
          <a:endParaRPr lang="es-MX"/>
        </a:p>
      </dgm:t>
    </dgm:pt>
    <dgm:pt modelId="{BFE5D4D7-014F-4222-B871-0925662885AB}" type="pres">
      <dgm:prSet presAssocID="{5F67232B-1C8D-47FC-89CF-6414E0ADCF82}" presName="parallelogram2" presStyleLbl="alignNode1" presStyleIdx="1" presStyleCnt="14"/>
      <dgm:spPr/>
      <dgm:t>
        <a:bodyPr/>
        <a:lstStyle/>
        <a:p>
          <a:endParaRPr lang="es-MX"/>
        </a:p>
      </dgm:t>
    </dgm:pt>
    <dgm:pt modelId="{DC2BD63F-801C-4B59-9960-4A210208E44B}" type="pres">
      <dgm:prSet presAssocID="{5F67232B-1C8D-47FC-89CF-6414E0ADCF82}" presName="parallelogram3" presStyleLbl="alignNode1" presStyleIdx="2" presStyleCnt="14"/>
      <dgm:spPr/>
      <dgm:t>
        <a:bodyPr/>
        <a:lstStyle/>
        <a:p>
          <a:endParaRPr lang="es-MX"/>
        </a:p>
      </dgm:t>
    </dgm:pt>
    <dgm:pt modelId="{317E3DFD-84C1-442C-9779-EDDD7CC0FBB6}" type="pres">
      <dgm:prSet presAssocID="{5F67232B-1C8D-47FC-89CF-6414E0ADCF82}" presName="parallelogram4" presStyleLbl="alignNode1" presStyleIdx="3" presStyleCnt="14"/>
      <dgm:spPr/>
      <dgm:t>
        <a:bodyPr/>
        <a:lstStyle/>
        <a:p>
          <a:endParaRPr lang="es-MX"/>
        </a:p>
      </dgm:t>
    </dgm:pt>
    <dgm:pt modelId="{0C5D7414-01DF-434A-BC73-684DDC2CF7BF}" type="pres">
      <dgm:prSet presAssocID="{5F67232B-1C8D-47FC-89CF-6414E0ADCF82}" presName="parallelogram5" presStyleLbl="alignNode1" presStyleIdx="4" presStyleCnt="14"/>
      <dgm:spPr/>
      <dgm:t>
        <a:bodyPr/>
        <a:lstStyle/>
        <a:p>
          <a:endParaRPr lang="es-MX"/>
        </a:p>
      </dgm:t>
    </dgm:pt>
    <dgm:pt modelId="{D10F6893-89DB-46D6-BCE0-2F2F8661822B}" type="pres">
      <dgm:prSet presAssocID="{5F67232B-1C8D-47FC-89CF-6414E0ADCF82}" presName="parallelogram6" presStyleLbl="alignNode1" presStyleIdx="5" presStyleCnt="14"/>
      <dgm:spPr/>
      <dgm:t>
        <a:bodyPr/>
        <a:lstStyle/>
        <a:p>
          <a:endParaRPr lang="es-MX"/>
        </a:p>
      </dgm:t>
    </dgm:pt>
    <dgm:pt modelId="{0ED786C2-1A17-4E49-AEEB-8C94A2D9752E}" type="pres">
      <dgm:prSet presAssocID="{5F67232B-1C8D-47FC-89CF-6414E0ADCF82}" presName="parallelogram7" presStyleLbl="alignNode1" presStyleIdx="6" presStyleCnt="14"/>
      <dgm:spPr/>
      <dgm:t>
        <a:bodyPr/>
        <a:lstStyle/>
        <a:p>
          <a:endParaRPr lang="es-MX"/>
        </a:p>
      </dgm:t>
    </dgm:pt>
    <dgm:pt modelId="{74195FB8-4FFB-40C6-8096-6B8128D8EC4B}" type="pres">
      <dgm:prSet presAssocID="{9B382EF7-7E23-4F1E-8726-9CB12CD764FC}" presName="sibTrans" presStyleCnt="0"/>
      <dgm:spPr/>
      <dgm:t>
        <a:bodyPr/>
        <a:lstStyle/>
        <a:p>
          <a:endParaRPr lang="es-MX"/>
        </a:p>
      </dgm:t>
    </dgm:pt>
    <dgm:pt modelId="{6F5D8FDD-2C30-473B-9988-01A50B94ACEF}" type="pres">
      <dgm:prSet presAssocID="{EDEE239F-FBFC-4B4D-B17E-9E3A5AC0D864}" presName="parenttextcomposite" presStyleCnt="0"/>
      <dgm:spPr/>
      <dgm:t>
        <a:bodyPr/>
        <a:lstStyle/>
        <a:p>
          <a:endParaRPr lang="es-MX"/>
        </a:p>
      </dgm:t>
    </dgm:pt>
    <dgm:pt modelId="{829C3AB4-1041-461C-946A-FB46868857C6}" type="pres">
      <dgm:prSet presAssocID="{EDEE239F-FBFC-4B4D-B17E-9E3A5AC0D864}" presName="parenttext" presStyleLbl="revTx" presStyleIdx="1" presStyleCnt="2" custScaleY="150868">
        <dgm:presLayoutVars>
          <dgm:chMax/>
          <dgm:chPref val="2"/>
          <dgm:bulletEnabled val="1"/>
        </dgm:presLayoutVars>
      </dgm:prSet>
      <dgm:spPr/>
      <dgm:t>
        <a:bodyPr/>
        <a:lstStyle/>
        <a:p>
          <a:endParaRPr lang="es-MX"/>
        </a:p>
      </dgm:t>
    </dgm:pt>
    <dgm:pt modelId="{B721C031-87B3-4994-BF88-BD309EAFD974}" type="pres">
      <dgm:prSet presAssocID="{EDEE239F-FBFC-4B4D-B17E-9E3A5AC0D864}" presName="parallelogramComposite" presStyleCnt="0"/>
      <dgm:spPr/>
      <dgm:t>
        <a:bodyPr/>
        <a:lstStyle/>
        <a:p>
          <a:endParaRPr lang="es-MX"/>
        </a:p>
      </dgm:t>
    </dgm:pt>
    <dgm:pt modelId="{921EC60A-9FD3-4BD3-A39A-8B940308B484}" type="pres">
      <dgm:prSet presAssocID="{EDEE239F-FBFC-4B4D-B17E-9E3A5AC0D864}" presName="parallelogram1" presStyleLbl="alignNode1" presStyleIdx="7" presStyleCnt="14"/>
      <dgm:spPr/>
      <dgm:t>
        <a:bodyPr/>
        <a:lstStyle/>
        <a:p>
          <a:endParaRPr lang="es-MX"/>
        </a:p>
      </dgm:t>
    </dgm:pt>
    <dgm:pt modelId="{837822D8-8FCB-4A0A-8E92-DB2F1159B711}" type="pres">
      <dgm:prSet presAssocID="{EDEE239F-FBFC-4B4D-B17E-9E3A5AC0D864}" presName="parallelogram2" presStyleLbl="alignNode1" presStyleIdx="8" presStyleCnt="14"/>
      <dgm:spPr/>
      <dgm:t>
        <a:bodyPr/>
        <a:lstStyle/>
        <a:p>
          <a:endParaRPr lang="es-MX"/>
        </a:p>
      </dgm:t>
    </dgm:pt>
    <dgm:pt modelId="{07F13CEC-8172-4752-9551-10D5476A1335}" type="pres">
      <dgm:prSet presAssocID="{EDEE239F-FBFC-4B4D-B17E-9E3A5AC0D864}" presName="parallelogram3" presStyleLbl="alignNode1" presStyleIdx="9" presStyleCnt="14"/>
      <dgm:spPr/>
      <dgm:t>
        <a:bodyPr/>
        <a:lstStyle/>
        <a:p>
          <a:endParaRPr lang="es-MX"/>
        </a:p>
      </dgm:t>
    </dgm:pt>
    <dgm:pt modelId="{944C6F3D-1818-4BEB-AABD-8AD871A6C673}" type="pres">
      <dgm:prSet presAssocID="{EDEE239F-FBFC-4B4D-B17E-9E3A5AC0D864}" presName="parallelogram4" presStyleLbl="alignNode1" presStyleIdx="10" presStyleCnt="14"/>
      <dgm:spPr/>
      <dgm:t>
        <a:bodyPr/>
        <a:lstStyle/>
        <a:p>
          <a:endParaRPr lang="es-MX"/>
        </a:p>
      </dgm:t>
    </dgm:pt>
    <dgm:pt modelId="{5FB984BA-AB04-40A8-A362-FDCE99628722}" type="pres">
      <dgm:prSet presAssocID="{EDEE239F-FBFC-4B4D-B17E-9E3A5AC0D864}" presName="parallelogram5" presStyleLbl="alignNode1" presStyleIdx="11" presStyleCnt="14"/>
      <dgm:spPr/>
      <dgm:t>
        <a:bodyPr/>
        <a:lstStyle/>
        <a:p>
          <a:endParaRPr lang="es-MX"/>
        </a:p>
      </dgm:t>
    </dgm:pt>
    <dgm:pt modelId="{FAD69F74-135A-4DBA-B061-CCB9156A067C}" type="pres">
      <dgm:prSet presAssocID="{EDEE239F-FBFC-4B4D-B17E-9E3A5AC0D864}" presName="parallelogram6" presStyleLbl="alignNode1" presStyleIdx="12" presStyleCnt="14"/>
      <dgm:spPr/>
      <dgm:t>
        <a:bodyPr/>
        <a:lstStyle/>
        <a:p>
          <a:endParaRPr lang="es-MX"/>
        </a:p>
      </dgm:t>
    </dgm:pt>
    <dgm:pt modelId="{1C4DF137-FDC4-4D2E-A383-CE97F77024B5}" type="pres">
      <dgm:prSet presAssocID="{EDEE239F-FBFC-4B4D-B17E-9E3A5AC0D864}" presName="parallelogram7" presStyleLbl="alignNode1" presStyleIdx="13" presStyleCnt="14"/>
      <dgm:spPr/>
      <dgm:t>
        <a:bodyPr/>
        <a:lstStyle/>
        <a:p>
          <a:endParaRPr lang="es-MX"/>
        </a:p>
      </dgm:t>
    </dgm:pt>
  </dgm:ptLst>
  <dgm:cxnLst>
    <dgm:cxn modelId="{52892780-3BA2-4F87-B025-2116A48F80FC}" type="presOf" srcId="{D6461797-5D09-4EF4-9EF7-D9D55456BABC}" destId="{8A73FAE8-1FE3-4557-8190-5333D3413049}" srcOrd="0" destOrd="0" presId="urn:microsoft.com/office/officeart/2008/layout/VerticalAccentList"/>
    <dgm:cxn modelId="{518B56FE-14D7-4274-97F2-165A04338A8E}" srcId="{D6461797-5D09-4EF4-9EF7-D9D55456BABC}" destId="{5F67232B-1C8D-47FC-89CF-6414E0ADCF82}" srcOrd="0" destOrd="0" parTransId="{7C98D860-B115-4453-B90A-D633CDCE2825}" sibTransId="{9B382EF7-7E23-4F1E-8726-9CB12CD764FC}"/>
    <dgm:cxn modelId="{29AE2983-FCEA-4011-8904-8B2E851DF603}" type="presOf" srcId="{EDEE239F-FBFC-4B4D-B17E-9E3A5AC0D864}" destId="{829C3AB4-1041-461C-946A-FB46868857C6}" srcOrd="0" destOrd="0" presId="urn:microsoft.com/office/officeart/2008/layout/VerticalAccentList"/>
    <dgm:cxn modelId="{CAD759EE-7F49-44DE-B561-E96B642EED6B}" type="presOf" srcId="{5F67232B-1C8D-47FC-89CF-6414E0ADCF82}" destId="{104B95EE-5A04-4AF2-AB77-166FEA4748B7}" srcOrd="0" destOrd="0" presId="urn:microsoft.com/office/officeart/2008/layout/VerticalAccentList"/>
    <dgm:cxn modelId="{38D7C061-64FD-4FFB-A883-C15506AEE7C4}" srcId="{D6461797-5D09-4EF4-9EF7-D9D55456BABC}" destId="{EDEE239F-FBFC-4B4D-B17E-9E3A5AC0D864}" srcOrd="1" destOrd="0" parTransId="{C3FC385A-2F78-4FE6-B000-90AB438425FE}" sibTransId="{3C109134-F792-441F-BB30-82EA7AD7EB20}"/>
    <dgm:cxn modelId="{58F8575C-BB41-4CB2-9B8A-1CF578FAFA78}" type="presParOf" srcId="{8A73FAE8-1FE3-4557-8190-5333D3413049}" destId="{8469F84C-77EE-4836-95A6-14CA8C201992}" srcOrd="0" destOrd="0" presId="urn:microsoft.com/office/officeart/2008/layout/VerticalAccentList"/>
    <dgm:cxn modelId="{E8E8B436-0544-4455-82A9-CDB3400A7B7B}" type="presParOf" srcId="{8469F84C-77EE-4836-95A6-14CA8C201992}" destId="{104B95EE-5A04-4AF2-AB77-166FEA4748B7}" srcOrd="0" destOrd="0" presId="urn:microsoft.com/office/officeart/2008/layout/VerticalAccentList"/>
    <dgm:cxn modelId="{2D8719BF-77F8-429E-A610-C4C8E029B486}" type="presParOf" srcId="{8A73FAE8-1FE3-4557-8190-5333D3413049}" destId="{4628B981-AB13-4F5F-A956-7AF3B521AFD5}" srcOrd="1" destOrd="0" presId="urn:microsoft.com/office/officeart/2008/layout/VerticalAccentList"/>
    <dgm:cxn modelId="{F1242917-D5FF-4BB0-872B-02AEDBB39457}" type="presParOf" srcId="{4628B981-AB13-4F5F-A956-7AF3B521AFD5}" destId="{2E86A3EC-A485-40E7-97FC-49373A5024B2}" srcOrd="0" destOrd="0" presId="urn:microsoft.com/office/officeart/2008/layout/VerticalAccentList"/>
    <dgm:cxn modelId="{E24FF121-7B84-4DB5-B49C-44B378FF53DC}" type="presParOf" srcId="{4628B981-AB13-4F5F-A956-7AF3B521AFD5}" destId="{BFE5D4D7-014F-4222-B871-0925662885AB}" srcOrd="1" destOrd="0" presId="urn:microsoft.com/office/officeart/2008/layout/VerticalAccentList"/>
    <dgm:cxn modelId="{18CCBED8-FF11-4B1D-9DFA-E92669A78684}" type="presParOf" srcId="{4628B981-AB13-4F5F-A956-7AF3B521AFD5}" destId="{DC2BD63F-801C-4B59-9960-4A210208E44B}" srcOrd="2" destOrd="0" presId="urn:microsoft.com/office/officeart/2008/layout/VerticalAccentList"/>
    <dgm:cxn modelId="{304B55BE-B16A-49D3-999B-30BBA67C24C2}" type="presParOf" srcId="{4628B981-AB13-4F5F-A956-7AF3B521AFD5}" destId="{317E3DFD-84C1-442C-9779-EDDD7CC0FBB6}" srcOrd="3" destOrd="0" presId="urn:microsoft.com/office/officeart/2008/layout/VerticalAccentList"/>
    <dgm:cxn modelId="{5A1CF07A-306A-4C10-8CFD-AAEF84E36E63}" type="presParOf" srcId="{4628B981-AB13-4F5F-A956-7AF3B521AFD5}" destId="{0C5D7414-01DF-434A-BC73-684DDC2CF7BF}" srcOrd="4" destOrd="0" presId="urn:microsoft.com/office/officeart/2008/layout/VerticalAccentList"/>
    <dgm:cxn modelId="{588CAFCD-C31F-4516-BCE7-B4BBEDAE0BFD}" type="presParOf" srcId="{4628B981-AB13-4F5F-A956-7AF3B521AFD5}" destId="{D10F6893-89DB-46D6-BCE0-2F2F8661822B}" srcOrd="5" destOrd="0" presId="urn:microsoft.com/office/officeart/2008/layout/VerticalAccentList"/>
    <dgm:cxn modelId="{6F3DCAAA-0711-47DE-BC67-651F0D0EF689}" type="presParOf" srcId="{4628B981-AB13-4F5F-A956-7AF3B521AFD5}" destId="{0ED786C2-1A17-4E49-AEEB-8C94A2D9752E}" srcOrd="6" destOrd="0" presId="urn:microsoft.com/office/officeart/2008/layout/VerticalAccentList"/>
    <dgm:cxn modelId="{A2860116-4A8B-41E7-836F-4A33A2948CF8}" type="presParOf" srcId="{8A73FAE8-1FE3-4557-8190-5333D3413049}" destId="{74195FB8-4FFB-40C6-8096-6B8128D8EC4B}" srcOrd="2" destOrd="0" presId="urn:microsoft.com/office/officeart/2008/layout/VerticalAccentList"/>
    <dgm:cxn modelId="{D89715C7-1A05-4D69-8882-00499E3D89DE}" type="presParOf" srcId="{8A73FAE8-1FE3-4557-8190-5333D3413049}" destId="{6F5D8FDD-2C30-473B-9988-01A50B94ACEF}" srcOrd="3" destOrd="0" presId="urn:microsoft.com/office/officeart/2008/layout/VerticalAccentList"/>
    <dgm:cxn modelId="{E1AEE5B4-B493-4F47-A1DE-973CB0FBE7B0}" type="presParOf" srcId="{6F5D8FDD-2C30-473B-9988-01A50B94ACEF}" destId="{829C3AB4-1041-461C-946A-FB46868857C6}" srcOrd="0" destOrd="0" presId="urn:microsoft.com/office/officeart/2008/layout/VerticalAccentList"/>
    <dgm:cxn modelId="{06872AE0-C87C-41D7-9C5B-DA38176216AB}" type="presParOf" srcId="{8A73FAE8-1FE3-4557-8190-5333D3413049}" destId="{B721C031-87B3-4994-BF88-BD309EAFD974}" srcOrd="4" destOrd="0" presId="urn:microsoft.com/office/officeart/2008/layout/VerticalAccentList"/>
    <dgm:cxn modelId="{F0D77B0A-F704-4AFA-B34B-4EC13BE15B10}" type="presParOf" srcId="{B721C031-87B3-4994-BF88-BD309EAFD974}" destId="{921EC60A-9FD3-4BD3-A39A-8B940308B484}" srcOrd="0" destOrd="0" presId="urn:microsoft.com/office/officeart/2008/layout/VerticalAccentList"/>
    <dgm:cxn modelId="{4F5AD1C7-A99D-4AEE-AD78-B32CE1838DB2}" type="presParOf" srcId="{B721C031-87B3-4994-BF88-BD309EAFD974}" destId="{837822D8-8FCB-4A0A-8E92-DB2F1159B711}" srcOrd="1" destOrd="0" presId="urn:microsoft.com/office/officeart/2008/layout/VerticalAccentList"/>
    <dgm:cxn modelId="{6B44BEE9-30B8-45C6-97D1-964E63E10672}" type="presParOf" srcId="{B721C031-87B3-4994-BF88-BD309EAFD974}" destId="{07F13CEC-8172-4752-9551-10D5476A1335}" srcOrd="2" destOrd="0" presId="urn:microsoft.com/office/officeart/2008/layout/VerticalAccentList"/>
    <dgm:cxn modelId="{C3019197-51FF-4870-A063-941811C12649}" type="presParOf" srcId="{B721C031-87B3-4994-BF88-BD309EAFD974}" destId="{944C6F3D-1818-4BEB-AABD-8AD871A6C673}" srcOrd="3" destOrd="0" presId="urn:microsoft.com/office/officeart/2008/layout/VerticalAccentList"/>
    <dgm:cxn modelId="{596A8BCE-4800-4263-B149-485EAA06F342}" type="presParOf" srcId="{B721C031-87B3-4994-BF88-BD309EAFD974}" destId="{5FB984BA-AB04-40A8-A362-FDCE99628722}" srcOrd="4" destOrd="0" presId="urn:microsoft.com/office/officeart/2008/layout/VerticalAccentList"/>
    <dgm:cxn modelId="{856D3473-08C8-49AB-8105-9BF213FB52F8}" type="presParOf" srcId="{B721C031-87B3-4994-BF88-BD309EAFD974}" destId="{FAD69F74-135A-4DBA-B061-CCB9156A067C}" srcOrd="5" destOrd="0" presId="urn:microsoft.com/office/officeart/2008/layout/VerticalAccentList"/>
    <dgm:cxn modelId="{DED24BFF-F80C-4F14-A2EB-47DE7E15838C}" type="presParOf" srcId="{B721C031-87B3-4994-BF88-BD309EAFD974}" destId="{1C4DF137-FDC4-4D2E-A383-CE97F77024B5}" srcOrd="6" destOrd="0" presId="urn:microsoft.com/office/officeart/2008/layout/Vertical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163BCF20-20EF-4AC9-B26D-BB40231708D1}" type="doc">
      <dgm:prSet loTypeId="urn:microsoft.com/office/officeart/2005/8/layout/bProcess4" loCatId="process" qsTypeId="urn:microsoft.com/office/officeart/2005/8/quickstyle/simple1" qsCatId="simple" csTypeId="urn:microsoft.com/office/officeart/2005/8/colors/colorful1" csCatId="colorful" phldr="1"/>
      <dgm:spPr/>
      <dgm:t>
        <a:bodyPr/>
        <a:lstStyle/>
        <a:p>
          <a:endParaRPr lang="es-MX"/>
        </a:p>
      </dgm:t>
    </dgm:pt>
    <dgm:pt modelId="{9A65FDED-2DB5-4BD9-B46E-52CF29C19771}">
      <dgm:prSet custT="1"/>
      <dgm:spPr/>
      <dgm:t>
        <a:bodyPr/>
        <a:lstStyle/>
        <a:p>
          <a:pPr rtl="0"/>
          <a:r>
            <a:rPr lang="es-MX" sz="1600" dirty="0" smtClean="0">
              <a:solidFill>
                <a:schemeClr val="bg1"/>
              </a:solidFill>
            </a:rPr>
            <a:t>I. Valorar los conocimientos, aptitudes, actitudes y valores adquiridos durante la formación profesional.</a:t>
          </a:r>
          <a:endParaRPr lang="es-MX" dirty="0">
            <a:solidFill>
              <a:schemeClr val="bg1"/>
            </a:solidFill>
          </a:endParaRPr>
        </a:p>
      </dgm:t>
    </dgm:pt>
    <dgm:pt modelId="{AA8F7C45-56FD-46B5-BDB7-64372832BB41}" type="parTrans" cxnId="{BC97FB30-F25D-4192-9407-E35E2AD4EEC4}">
      <dgm:prSet/>
      <dgm:spPr/>
      <dgm:t>
        <a:bodyPr/>
        <a:lstStyle/>
        <a:p>
          <a:endParaRPr lang="es-MX"/>
        </a:p>
      </dgm:t>
    </dgm:pt>
    <dgm:pt modelId="{372FC9AE-A42A-4199-84A8-7E4839B6867D}" type="sibTrans" cxnId="{BC97FB30-F25D-4192-9407-E35E2AD4EEC4}">
      <dgm:prSet/>
      <dgm:spPr/>
      <dgm:t>
        <a:bodyPr/>
        <a:lstStyle/>
        <a:p>
          <a:endParaRPr lang="es-MX"/>
        </a:p>
      </dgm:t>
    </dgm:pt>
    <dgm:pt modelId="{18807DCA-1F13-4DCF-B48B-6B1EFBF0AF6B}">
      <dgm:prSet custT="1"/>
      <dgm:spPr/>
      <dgm:t>
        <a:bodyPr/>
        <a:lstStyle/>
        <a:p>
          <a:pPr rtl="0"/>
          <a:r>
            <a:rPr lang="es-MX" sz="1600" dirty="0" smtClean="0">
              <a:solidFill>
                <a:schemeClr val="bg1"/>
              </a:solidFill>
            </a:rPr>
            <a:t>II. Comprobar la capacidad para aplicar los modelos, teorías y tecnologías que explican el objeto de estudio de su formación. </a:t>
          </a:r>
          <a:endParaRPr lang="es-MX" sz="1600" dirty="0">
            <a:solidFill>
              <a:schemeClr val="bg1"/>
            </a:solidFill>
          </a:endParaRPr>
        </a:p>
      </dgm:t>
    </dgm:pt>
    <dgm:pt modelId="{5AF09701-718A-4271-91B6-E4D331EA8BAC}" type="parTrans" cxnId="{150E7358-3C18-422E-96DF-F7589FAAA6CD}">
      <dgm:prSet/>
      <dgm:spPr/>
      <dgm:t>
        <a:bodyPr/>
        <a:lstStyle/>
        <a:p>
          <a:endParaRPr lang="es-MX"/>
        </a:p>
      </dgm:t>
    </dgm:pt>
    <dgm:pt modelId="{FE8026C2-F1FD-408F-AA36-152D7CBE83A8}" type="sibTrans" cxnId="{150E7358-3C18-422E-96DF-F7589FAAA6CD}">
      <dgm:prSet/>
      <dgm:spPr/>
      <dgm:t>
        <a:bodyPr/>
        <a:lstStyle/>
        <a:p>
          <a:endParaRPr lang="es-MX"/>
        </a:p>
      </dgm:t>
    </dgm:pt>
    <dgm:pt modelId="{DD1530C4-8C01-4981-9491-121C6166B4BD}">
      <dgm:prSet custT="1"/>
      <dgm:spPr/>
      <dgm:t>
        <a:bodyPr/>
        <a:lstStyle/>
        <a:p>
          <a:pPr rtl="0"/>
          <a:r>
            <a:rPr lang="es-MX" sz="1600" dirty="0" smtClean="0">
              <a:solidFill>
                <a:schemeClr val="bg1"/>
              </a:solidFill>
            </a:rPr>
            <a:t>III. Comprobar la aplicación de los métodos, técnicas e instrumentos propios del ejercicio de la profesión. </a:t>
          </a:r>
          <a:endParaRPr lang="es-MX" sz="1600" dirty="0">
            <a:solidFill>
              <a:schemeClr val="bg1"/>
            </a:solidFill>
          </a:endParaRPr>
        </a:p>
      </dgm:t>
    </dgm:pt>
    <dgm:pt modelId="{93CEA602-767B-469D-A288-24EDDDD12F35}" type="parTrans" cxnId="{ACEC9B2A-4F59-41D0-A1CB-91C291DC16AC}">
      <dgm:prSet/>
      <dgm:spPr/>
      <dgm:t>
        <a:bodyPr/>
        <a:lstStyle/>
        <a:p>
          <a:endParaRPr lang="es-MX"/>
        </a:p>
      </dgm:t>
    </dgm:pt>
    <dgm:pt modelId="{569379B3-7646-4A44-B1D2-482FAEF1FD40}" type="sibTrans" cxnId="{ACEC9B2A-4F59-41D0-A1CB-91C291DC16AC}">
      <dgm:prSet/>
      <dgm:spPr/>
      <dgm:t>
        <a:bodyPr/>
        <a:lstStyle/>
        <a:p>
          <a:endParaRPr lang="es-MX"/>
        </a:p>
      </dgm:t>
    </dgm:pt>
    <dgm:pt modelId="{095DA4F3-FC19-4A43-B501-4A3BFE12AE5E}">
      <dgm:prSet custT="1"/>
      <dgm:spPr/>
      <dgm:t>
        <a:bodyPr/>
        <a:lstStyle/>
        <a:p>
          <a:pPr rtl="0"/>
          <a:r>
            <a:rPr lang="es-MX" sz="1600" dirty="0" smtClean="0">
              <a:solidFill>
                <a:schemeClr val="bg1"/>
              </a:solidFill>
            </a:rPr>
            <a:t>IV. Valorar las habilidades técnicas y tecnológicas para desarrollarse en el campo laboral. </a:t>
          </a:r>
          <a:endParaRPr lang="es-MX" sz="1600" dirty="0">
            <a:solidFill>
              <a:schemeClr val="bg1"/>
            </a:solidFill>
          </a:endParaRPr>
        </a:p>
      </dgm:t>
    </dgm:pt>
    <dgm:pt modelId="{B13AFFAB-1CAD-40EF-A348-9AD30C571518}" type="parTrans" cxnId="{000F7C6E-1DFD-4886-8A14-2FA89CBC1675}">
      <dgm:prSet/>
      <dgm:spPr/>
      <dgm:t>
        <a:bodyPr/>
        <a:lstStyle/>
        <a:p>
          <a:endParaRPr lang="es-MX"/>
        </a:p>
      </dgm:t>
    </dgm:pt>
    <dgm:pt modelId="{FA79A404-D789-448E-B08C-2C4A2B3F1895}" type="sibTrans" cxnId="{000F7C6E-1DFD-4886-8A14-2FA89CBC1675}">
      <dgm:prSet/>
      <dgm:spPr/>
      <dgm:t>
        <a:bodyPr/>
        <a:lstStyle/>
        <a:p>
          <a:endParaRPr lang="es-MX"/>
        </a:p>
      </dgm:t>
    </dgm:pt>
    <dgm:pt modelId="{B3193ECA-A7E7-499D-B4F0-3D0BA64D7CD3}">
      <dgm:prSet custT="1"/>
      <dgm:spPr/>
      <dgm:t>
        <a:bodyPr/>
        <a:lstStyle/>
        <a:p>
          <a:pPr rtl="0"/>
          <a:r>
            <a:rPr lang="es-MX" sz="1600" dirty="0" smtClean="0">
              <a:solidFill>
                <a:schemeClr val="bg1"/>
              </a:solidFill>
            </a:rPr>
            <a:t>V. Valorar el juicio profesional para tomar decisiones y formular soluciones racionales, éticas y estéticas.</a:t>
          </a:r>
          <a:endParaRPr lang="es-MX" sz="1600" dirty="0">
            <a:solidFill>
              <a:schemeClr val="bg1"/>
            </a:solidFill>
          </a:endParaRPr>
        </a:p>
      </dgm:t>
    </dgm:pt>
    <dgm:pt modelId="{863BC0DB-D5A0-41A9-9DB2-892D3C781953}" type="parTrans" cxnId="{2A2A3D9C-A0E4-44DF-A098-61FE371EF923}">
      <dgm:prSet/>
      <dgm:spPr/>
      <dgm:t>
        <a:bodyPr/>
        <a:lstStyle/>
        <a:p>
          <a:endParaRPr lang="es-MX"/>
        </a:p>
      </dgm:t>
    </dgm:pt>
    <dgm:pt modelId="{71B23674-7E8F-4DAC-A316-13DDAC935373}" type="sibTrans" cxnId="{2A2A3D9C-A0E4-44DF-A098-61FE371EF923}">
      <dgm:prSet/>
      <dgm:spPr/>
      <dgm:t>
        <a:bodyPr/>
        <a:lstStyle/>
        <a:p>
          <a:endParaRPr lang="es-MX"/>
        </a:p>
      </dgm:t>
    </dgm:pt>
    <dgm:pt modelId="{F25E6F1C-4855-4C7C-BB32-B835B274AD1D}">
      <dgm:prSet custT="1"/>
      <dgm:spPr/>
      <dgm:t>
        <a:bodyPr/>
        <a:lstStyle/>
        <a:p>
          <a:pPr rtl="0"/>
          <a:r>
            <a:rPr lang="es-MX" sz="1600" dirty="0" smtClean="0">
              <a:solidFill>
                <a:schemeClr val="bg1"/>
              </a:solidFill>
            </a:rPr>
            <a:t>VI. Valorar la sensibilidad y la creatividad, así como las habilidades lingüístico-comunicativas.</a:t>
          </a:r>
          <a:endParaRPr lang="es-MX" sz="1600" dirty="0">
            <a:solidFill>
              <a:schemeClr val="bg1"/>
            </a:solidFill>
          </a:endParaRPr>
        </a:p>
      </dgm:t>
    </dgm:pt>
    <dgm:pt modelId="{9826B0AA-09C7-4BDB-8D57-513C1EBC2F3E}" type="parTrans" cxnId="{330031DA-89CA-4F1F-A97A-6E130F1DFCF7}">
      <dgm:prSet/>
      <dgm:spPr/>
      <dgm:t>
        <a:bodyPr/>
        <a:lstStyle/>
        <a:p>
          <a:endParaRPr lang="es-MX"/>
        </a:p>
      </dgm:t>
    </dgm:pt>
    <dgm:pt modelId="{831645C5-6AF0-438A-9614-320820046020}" type="sibTrans" cxnId="{330031DA-89CA-4F1F-A97A-6E130F1DFCF7}">
      <dgm:prSet/>
      <dgm:spPr/>
      <dgm:t>
        <a:bodyPr/>
        <a:lstStyle/>
        <a:p>
          <a:endParaRPr lang="es-MX"/>
        </a:p>
      </dgm:t>
    </dgm:pt>
    <dgm:pt modelId="{AD4A78EF-81B6-49DB-9B03-4846DDC1F453}">
      <dgm:prSet custT="1"/>
      <dgm:spPr/>
      <dgm:t>
        <a:bodyPr/>
        <a:lstStyle/>
        <a:p>
          <a:pPr rtl="0"/>
          <a:r>
            <a:rPr lang="es-MX" sz="1600" dirty="0" smtClean="0">
              <a:solidFill>
                <a:schemeClr val="bg1"/>
              </a:solidFill>
            </a:rPr>
            <a:t>VII. Otorgar al pasante el título profesional correspondiente.</a:t>
          </a:r>
          <a:endParaRPr lang="es-MX" sz="1600" dirty="0">
            <a:solidFill>
              <a:schemeClr val="bg1"/>
            </a:solidFill>
          </a:endParaRPr>
        </a:p>
      </dgm:t>
    </dgm:pt>
    <dgm:pt modelId="{1CCAF0CD-4298-4E8D-91FF-2E64221B6151}" type="parTrans" cxnId="{F86B2875-E47B-44D6-934D-601660EF08B6}">
      <dgm:prSet/>
      <dgm:spPr/>
      <dgm:t>
        <a:bodyPr/>
        <a:lstStyle/>
        <a:p>
          <a:endParaRPr lang="es-MX"/>
        </a:p>
      </dgm:t>
    </dgm:pt>
    <dgm:pt modelId="{8693EB2E-D82D-4F27-B757-D537B5B5CF7B}" type="sibTrans" cxnId="{F86B2875-E47B-44D6-934D-601660EF08B6}">
      <dgm:prSet/>
      <dgm:spPr/>
      <dgm:t>
        <a:bodyPr/>
        <a:lstStyle/>
        <a:p>
          <a:endParaRPr lang="es-MX"/>
        </a:p>
      </dgm:t>
    </dgm:pt>
    <dgm:pt modelId="{9BE72A5A-76B4-4D09-AB63-05C7EAE88BDA}" type="pres">
      <dgm:prSet presAssocID="{163BCF20-20EF-4AC9-B26D-BB40231708D1}" presName="Name0" presStyleCnt="0">
        <dgm:presLayoutVars>
          <dgm:dir/>
          <dgm:resizeHandles/>
        </dgm:presLayoutVars>
      </dgm:prSet>
      <dgm:spPr/>
      <dgm:t>
        <a:bodyPr/>
        <a:lstStyle/>
        <a:p>
          <a:endParaRPr lang="es-MX"/>
        </a:p>
      </dgm:t>
    </dgm:pt>
    <dgm:pt modelId="{EA2ADEDD-4730-4F1A-9624-2BB29F07282B}" type="pres">
      <dgm:prSet presAssocID="{9A65FDED-2DB5-4BD9-B46E-52CF29C19771}" presName="compNode" presStyleCnt="0"/>
      <dgm:spPr/>
      <dgm:t>
        <a:bodyPr/>
        <a:lstStyle/>
        <a:p>
          <a:endParaRPr lang="es-MX"/>
        </a:p>
      </dgm:t>
    </dgm:pt>
    <dgm:pt modelId="{45C642A1-890E-4CA3-885D-DBCCB3A38D65}" type="pres">
      <dgm:prSet presAssocID="{9A65FDED-2DB5-4BD9-B46E-52CF29C19771}" presName="dummyConnPt" presStyleCnt="0"/>
      <dgm:spPr/>
      <dgm:t>
        <a:bodyPr/>
        <a:lstStyle/>
        <a:p>
          <a:endParaRPr lang="es-MX"/>
        </a:p>
      </dgm:t>
    </dgm:pt>
    <dgm:pt modelId="{7C9ABA70-9845-4B4A-AD6C-8D24023BEB7E}" type="pres">
      <dgm:prSet presAssocID="{9A65FDED-2DB5-4BD9-B46E-52CF29C19771}" presName="node" presStyleLbl="node1" presStyleIdx="0" presStyleCnt="7">
        <dgm:presLayoutVars>
          <dgm:bulletEnabled val="1"/>
        </dgm:presLayoutVars>
      </dgm:prSet>
      <dgm:spPr/>
      <dgm:t>
        <a:bodyPr/>
        <a:lstStyle/>
        <a:p>
          <a:endParaRPr lang="es-MX"/>
        </a:p>
      </dgm:t>
    </dgm:pt>
    <dgm:pt modelId="{278C44DA-F5D5-4680-970A-15042609E62F}" type="pres">
      <dgm:prSet presAssocID="{372FC9AE-A42A-4199-84A8-7E4839B6867D}" presName="sibTrans" presStyleLbl="bgSibTrans2D1" presStyleIdx="0" presStyleCnt="6"/>
      <dgm:spPr/>
      <dgm:t>
        <a:bodyPr/>
        <a:lstStyle/>
        <a:p>
          <a:endParaRPr lang="es-MX"/>
        </a:p>
      </dgm:t>
    </dgm:pt>
    <dgm:pt modelId="{B9ADE5DA-306F-42A5-A63A-AD89171AFBE0}" type="pres">
      <dgm:prSet presAssocID="{18807DCA-1F13-4DCF-B48B-6B1EFBF0AF6B}" presName="compNode" presStyleCnt="0"/>
      <dgm:spPr/>
      <dgm:t>
        <a:bodyPr/>
        <a:lstStyle/>
        <a:p>
          <a:endParaRPr lang="es-MX"/>
        </a:p>
      </dgm:t>
    </dgm:pt>
    <dgm:pt modelId="{84079E05-ADCC-4EBB-B89A-340306A30065}" type="pres">
      <dgm:prSet presAssocID="{18807DCA-1F13-4DCF-B48B-6B1EFBF0AF6B}" presName="dummyConnPt" presStyleCnt="0"/>
      <dgm:spPr/>
      <dgm:t>
        <a:bodyPr/>
        <a:lstStyle/>
        <a:p>
          <a:endParaRPr lang="es-MX"/>
        </a:p>
      </dgm:t>
    </dgm:pt>
    <dgm:pt modelId="{28BD1982-5939-4ABE-8A62-852DE87C3CB2}" type="pres">
      <dgm:prSet presAssocID="{18807DCA-1F13-4DCF-B48B-6B1EFBF0AF6B}" presName="node" presStyleLbl="node1" presStyleIdx="1" presStyleCnt="7">
        <dgm:presLayoutVars>
          <dgm:bulletEnabled val="1"/>
        </dgm:presLayoutVars>
      </dgm:prSet>
      <dgm:spPr/>
      <dgm:t>
        <a:bodyPr/>
        <a:lstStyle/>
        <a:p>
          <a:endParaRPr lang="es-MX"/>
        </a:p>
      </dgm:t>
    </dgm:pt>
    <dgm:pt modelId="{EBFF0C5D-D081-46D8-BD33-6D4D5B8C7269}" type="pres">
      <dgm:prSet presAssocID="{FE8026C2-F1FD-408F-AA36-152D7CBE83A8}" presName="sibTrans" presStyleLbl="bgSibTrans2D1" presStyleIdx="1" presStyleCnt="6"/>
      <dgm:spPr/>
      <dgm:t>
        <a:bodyPr/>
        <a:lstStyle/>
        <a:p>
          <a:endParaRPr lang="es-MX"/>
        </a:p>
      </dgm:t>
    </dgm:pt>
    <dgm:pt modelId="{E0FDC860-F7A1-4768-9C55-9856D356E3AA}" type="pres">
      <dgm:prSet presAssocID="{DD1530C4-8C01-4981-9491-121C6166B4BD}" presName="compNode" presStyleCnt="0"/>
      <dgm:spPr/>
      <dgm:t>
        <a:bodyPr/>
        <a:lstStyle/>
        <a:p>
          <a:endParaRPr lang="es-MX"/>
        </a:p>
      </dgm:t>
    </dgm:pt>
    <dgm:pt modelId="{94976C7E-8A8D-4544-BAFD-64B4F4D7BCE0}" type="pres">
      <dgm:prSet presAssocID="{DD1530C4-8C01-4981-9491-121C6166B4BD}" presName="dummyConnPt" presStyleCnt="0"/>
      <dgm:spPr/>
      <dgm:t>
        <a:bodyPr/>
        <a:lstStyle/>
        <a:p>
          <a:endParaRPr lang="es-MX"/>
        </a:p>
      </dgm:t>
    </dgm:pt>
    <dgm:pt modelId="{C76AB7DB-0396-4F06-982D-0419FE9F14C4}" type="pres">
      <dgm:prSet presAssocID="{DD1530C4-8C01-4981-9491-121C6166B4BD}" presName="node" presStyleLbl="node1" presStyleIdx="2" presStyleCnt="7">
        <dgm:presLayoutVars>
          <dgm:bulletEnabled val="1"/>
        </dgm:presLayoutVars>
      </dgm:prSet>
      <dgm:spPr/>
      <dgm:t>
        <a:bodyPr/>
        <a:lstStyle/>
        <a:p>
          <a:endParaRPr lang="es-MX"/>
        </a:p>
      </dgm:t>
    </dgm:pt>
    <dgm:pt modelId="{17B623E7-8D50-4208-8063-B424BB20EA73}" type="pres">
      <dgm:prSet presAssocID="{569379B3-7646-4A44-B1D2-482FAEF1FD40}" presName="sibTrans" presStyleLbl="bgSibTrans2D1" presStyleIdx="2" presStyleCnt="6"/>
      <dgm:spPr/>
      <dgm:t>
        <a:bodyPr/>
        <a:lstStyle/>
        <a:p>
          <a:endParaRPr lang="es-MX"/>
        </a:p>
      </dgm:t>
    </dgm:pt>
    <dgm:pt modelId="{FC8EB220-F04F-4040-AFFE-BA2A225BB0D3}" type="pres">
      <dgm:prSet presAssocID="{095DA4F3-FC19-4A43-B501-4A3BFE12AE5E}" presName="compNode" presStyleCnt="0"/>
      <dgm:spPr/>
      <dgm:t>
        <a:bodyPr/>
        <a:lstStyle/>
        <a:p>
          <a:endParaRPr lang="es-MX"/>
        </a:p>
      </dgm:t>
    </dgm:pt>
    <dgm:pt modelId="{EE7F02BF-042E-4775-9CFA-C73FC9A7FC19}" type="pres">
      <dgm:prSet presAssocID="{095DA4F3-FC19-4A43-B501-4A3BFE12AE5E}" presName="dummyConnPt" presStyleCnt="0"/>
      <dgm:spPr/>
      <dgm:t>
        <a:bodyPr/>
        <a:lstStyle/>
        <a:p>
          <a:endParaRPr lang="es-MX"/>
        </a:p>
      </dgm:t>
    </dgm:pt>
    <dgm:pt modelId="{D31A7FF1-0CF8-4462-B41E-6B550E792DE7}" type="pres">
      <dgm:prSet presAssocID="{095DA4F3-FC19-4A43-B501-4A3BFE12AE5E}" presName="node" presStyleLbl="node1" presStyleIdx="3" presStyleCnt="7">
        <dgm:presLayoutVars>
          <dgm:bulletEnabled val="1"/>
        </dgm:presLayoutVars>
      </dgm:prSet>
      <dgm:spPr/>
      <dgm:t>
        <a:bodyPr/>
        <a:lstStyle/>
        <a:p>
          <a:endParaRPr lang="es-MX"/>
        </a:p>
      </dgm:t>
    </dgm:pt>
    <dgm:pt modelId="{6F1D7778-AD48-45C3-AFA3-434ADC14B6A0}" type="pres">
      <dgm:prSet presAssocID="{FA79A404-D789-448E-B08C-2C4A2B3F1895}" presName="sibTrans" presStyleLbl="bgSibTrans2D1" presStyleIdx="3" presStyleCnt="6"/>
      <dgm:spPr/>
      <dgm:t>
        <a:bodyPr/>
        <a:lstStyle/>
        <a:p>
          <a:endParaRPr lang="es-MX"/>
        </a:p>
      </dgm:t>
    </dgm:pt>
    <dgm:pt modelId="{3F6B683D-62CC-4DC1-B23B-9B7D4A513B7C}" type="pres">
      <dgm:prSet presAssocID="{B3193ECA-A7E7-499D-B4F0-3D0BA64D7CD3}" presName="compNode" presStyleCnt="0"/>
      <dgm:spPr/>
      <dgm:t>
        <a:bodyPr/>
        <a:lstStyle/>
        <a:p>
          <a:endParaRPr lang="es-MX"/>
        </a:p>
      </dgm:t>
    </dgm:pt>
    <dgm:pt modelId="{4E5AF815-6FEB-480A-A741-BDCFA6154100}" type="pres">
      <dgm:prSet presAssocID="{B3193ECA-A7E7-499D-B4F0-3D0BA64D7CD3}" presName="dummyConnPt" presStyleCnt="0"/>
      <dgm:spPr/>
      <dgm:t>
        <a:bodyPr/>
        <a:lstStyle/>
        <a:p>
          <a:endParaRPr lang="es-MX"/>
        </a:p>
      </dgm:t>
    </dgm:pt>
    <dgm:pt modelId="{E01AEC11-2037-4BE6-8CDF-870538129233}" type="pres">
      <dgm:prSet presAssocID="{B3193ECA-A7E7-499D-B4F0-3D0BA64D7CD3}" presName="node" presStyleLbl="node1" presStyleIdx="4" presStyleCnt="7">
        <dgm:presLayoutVars>
          <dgm:bulletEnabled val="1"/>
        </dgm:presLayoutVars>
      </dgm:prSet>
      <dgm:spPr/>
      <dgm:t>
        <a:bodyPr/>
        <a:lstStyle/>
        <a:p>
          <a:endParaRPr lang="es-MX"/>
        </a:p>
      </dgm:t>
    </dgm:pt>
    <dgm:pt modelId="{94D5A62D-F97A-45DE-BBB2-672671DB91BF}" type="pres">
      <dgm:prSet presAssocID="{71B23674-7E8F-4DAC-A316-13DDAC935373}" presName="sibTrans" presStyleLbl="bgSibTrans2D1" presStyleIdx="4" presStyleCnt="6"/>
      <dgm:spPr/>
      <dgm:t>
        <a:bodyPr/>
        <a:lstStyle/>
        <a:p>
          <a:endParaRPr lang="es-MX"/>
        </a:p>
      </dgm:t>
    </dgm:pt>
    <dgm:pt modelId="{F10D982A-93D5-4FAB-AD3A-051E06194AA0}" type="pres">
      <dgm:prSet presAssocID="{F25E6F1C-4855-4C7C-BB32-B835B274AD1D}" presName="compNode" presStyleCnt="0"/>
      <dgm:spPr/>
      <dgm:t>
        <a:bodyPr/>
        <a:lstStyle/>
        <a:p>
          <a:endParaRPr lang="es-MX"/>
        </a:p>
      </dgm:t>
    </dgm:pt>
    <dgm:pt modelId="{7C4FCA15-EDFA-4CA9-9619-D8CCEC8BB1F3}" type="pres">
      <dgm:prSet presAssocID="{F25E6F1C-4855-4C7C-BB32-B835B274AD1D}" presName="dummyConnPt" presStyleCnt="0"/>
      <dgm:spPr/>
      <dgm:t>
        <a:bodyPr/>
        <a:lstStyle/>
        <a:p>
          <a:endParaRPr lang="es-MX"/>
        </a:p>
      </dgm:t>
    </dgm:pt>
    <dgm:pt modelId="{1FA9653B-6620-4C8F-89DB-BAC0FBD8965B}" type="pres">
      <dgm:prSet presAssocID="{F25E6F1C-4855-4C7C-BB32-B835B274AD1D}" presName="node" presStyleLbl="node1" presStyleIdx="5" presStyleCnt="7">
        <dgm:presLayoutVars>
          <dgm:bulletEnabled val="1"/>
        </dgm:presLayoutVars>
      </dgm:prSet>
      <dgm:spPr/>
      <dgm:t>
        <a:bodyPr/>
        <a:lstStyle/>
        <a:p>
          <a:endParaRPr lang="es-MX"/>
        </a:p>
      </dgm:t>
    </dgm:pt>
    <dgm:pt modelId="{375A0341-EBBB-4DD9-9D02-B068768D1DFF}" type="pres">
      <dgm:prSet presAssocID="{831645C5-6AF0-438A-9614-320820046020}" presName="sibTrans" presStyleLbl="bgSibTrans2D1" presStyleIdx="5" presStyleCnt="6"/>
      <dgm:spPr/>
      <dgm:t>
        <a:bodyPr/>
        <a:lstStyle/>
        <a:p>
          <a:endParaRPr lang="es-MX"/>
        </a:p>
      </dgm:t>
    </dgm:pt>
    <dgm:pt modelId="{4D744172-D186-4E81-B953-10FBD6887E08}" type="pres">
      <dgm:prSet presAssocID="{AD4A78EF-81B6-49DB-9B03-4846DDC1F453}" presName="compNode" presStyleCnt="0"/>
      <dgm:spPr/>
      <dgm:t>
        <a:bodyPr/>
        <a:lstStyle/>
        <a:p>
          <a:endParaRPr lang="es-MX"/>
        </a:p>
      </dgm:t>
    </dgm:pt>
    <dgm:pt modelId="{DF5DBCB2-5D49-4426-9175-0A92DDD8EF56}" type="pres">
      <dgm:prSet presAssocID="{AD4A78EF-81B6-49DB-9B03-4846DDC1F453}" presName="dummyConnPt" presStyleCnt="0"/>
      <dgm:spPr/>
      <dgm:t>
        <a:bodyPr/>
        <a:lstStyle/>
        <a:p>
          <a:endParaRPr lang="es-MX"/>
        </a:p>
      </dgm:t>
    </dgm:pt>
    <dgm:pt modelId="{FB836E79-C1DC-49C7-B952-4F21635F35DD}" type="pres">
      <dgm:prSet presAssocID="{AD4A78EF-81B6-49DB-9B03-4846DDC1F453}" presName="node" presStyleLbl="node1" presStyleIdx="6" presStyleCnt="7">
        <dgm:presLayoutVars>
          <dgm:bulletEnabled val="1"/>
        </dgm:presLayoutVars>
      </dgm:prSet>
      <dgm:spPr/>
      <dgm:t>
        <a:bodyPr/>
        <a:lstStyle/>
        <a:p>
          <a:endParaRPr lang="es-MX"/>
        </a:p>
      </dgm:t>
    </dgm:pt>
  </dgm:ptLst>
  <dgm:cxnLst>
    <dgm:cxn modelId="{150E7358-3C18-422E-96DF-F7589FAAA6CD}" srcId="{163BCF20-20EF-4AC9-B26D-BB40231708D1}" destId="{18807DCA-1F13-4DCF-B48B-6B1EFBF0AF6B}" srcOrd="1" destOrd="0" parTransId="{5AF09701-718A-4271-91B6-E4D331EA8BAC}" sibTransId="{FE8026C2-F1FD-408F-AA36-152D7CBE83A8}"/>
    <dgm:cxn modelId="{0A765C74-8F38-43A4-A171-D35B4E9BA979}" type="presOf" srcId="{71B23674-7E8F-4DAC-A316-13DDAC935373}" destId="{94D5A62D-F97A-45DE-BBB2-672671DB91BF}" srcOrd="0" destOrd="0" presId="urn:microsoft.com/office/officeart/2005/8/layout/bProcess4"/>
    <dgm:cxn modelId="{357F5F63-DD71-4292-8D13-1D9FE2DA399B}" type="presOf" srcId="{163BCF20-20EF-4AC9-B26D-BB40231708D1}" destId="{9BE72A5A-76B4-4D09-AB63-05C7EAE88BDA}" srcOrd="0" destOrd="0" presId="urn:microsoft.com/office/officeart/2005/8/layout/bProcess4"/>
    <dgm:cxn modelId="{F86B2875-E47B-44D6-934D-601660EF08B6}" srcId="{163BCF20-20EF-4AC9-B26D-BB40231708D1}" destId="{AD4A78EF-81B6-49DB-9B03-4846DDC1F453}" srcOrd="6" destOrd="0" parTransId="{1CCAF0CD-4298-4E8D-91FF-2E64221B6151}" sibTransId="{8693EB2E-D82D-4F27-B757-D537B5B5CF7B}"/>
    <dgm:cxn modelId="{2A2A3D9C-A0E4-44DF-A098-61FE371EF923}" srcId="{163BCF20-20EF-4AC9-B26D-BB40231708D1}" destId="{B3193ECA-A7E7-499D-B4F0-3D0BA64D7CD3}" srcOrd="4" destOrd="0" parTransId="{863BC0DB-D5A0-41A9-9DB2-892D3C781953}" sibTransId="{71B23674-7E8F-4DAC-A316-13DDAC935373}"/>
    <dgm:cxn modelId="{60E3C8E6-BF48-4F57-8C3A-2BC9A5AC13F4}" type="presOf" srcId="{9A65FDED-2DB5-4BD9-B46E-52CF29C19771}" destId="{7C9ABA70-9845-4B4A-AD6C-8D24023BEB7E}" srcOrd="0" destOrd="0" presId="urn:microsoft.com/office/officeart/2005/8/layout/bProcess4"/>
    <dgm:cxn modelId="{B8DC0F57-3AC9-482C-A0B1-F92822CB4059}" type="presOf" srcId="{18807DCA-1F13-4DCF-B48B-6B1EFBF0AF6B}" destId="{28BD1982-5939-4ABE-8A62-852DE87C3CB2}" srcOrd="0" destOrd="0" presId="urn:microsoft.com/office/officeart/2005/8/layout/bProcess4"/>
    <dgm:cxn modelId="{DE12A458-E3D8-46E9-B2D0-22902FC3EA3A}" type="presOf" srcId="{372FC9AE-A42A-4199-84A8-7E4839B6867D}" destId="{278C44DA-F5D5-4680-970A-15042609E62F}" srcOrd="0" destOrd="0" presId="urn:microsoft.com/office/officeart/2005/8/layout/bProcess4"/>
    <dgm:cxn modelId="{330031DA-89CA-4F1F-A97A-6E130F1DFCF7}" srcId="{163BCF20-20EF-4AC9-B26D-BB40231708D1}" destId="{F25E6F1C-4855-4C7C-BB32-B835B274AD1D}" srcOrd="5" destOrd="0" parTransId="{9826B0AA-09C7-4BDB-8D57-513C1EBC2F3E}" sibTransId="{831645C5-6AF0-438A-9614-320820046020}"/>
    <dgm:cxn modelId="{36DC9235-8E73-476E-AD0B-4A8DB4FA6220}" type="presOf" srcId="{B3193ECA-A7E7-499D-B4F0-3D0BA64D7CD3}" destId="{E01AEC11-2037-4BE6-8CDF-870538129233}" srcOrd="0" destOrd="0" presId="urn:microsoft.com/office/officeart/2005/8/layout/bProcess4"/>
    <dgm:cxn modelId="{B5EC2A5A-F504-4D48-8948-966B7D54698D}" type="presOf" srcId="{DD1530C4-8C01-4981-9491-121C6166B4BD}" destId="{C76AB7DB-0396-4F06-982D-0419FE9F14C4}" srcOrd="0" destOrd="0" presId="urn:microsoft.com/office/officeart/2005/8/layout/bProcess4"/>
    <dgm:cxn modelId="{BC97FB30-F25D-4192-9407-E35E2AD4EEC4}" srcId="{163BCF20-20EF-4AC9-B26D-BB40231708D1}" destId="{9A65FDED-2DB5-4BD9-B46E-52CF29C19771}" srcOrd="0" destOrd="0" parTransId="{AA8F7C45-56FD-46B5-BDB7-64372832BB41}" sibTransId="{372FC9AE-A42A-4199-84A8-7E4839B6867D}"/>
    <dgm:cxn modelId="{453CA9A7-1C31-4FFD-A29F-1164043C304D}" type="presOf" srcId="{831645C5-6AF0-438A-9614-320820046020}" destId="{375A0341-EBBB-4DD9-9D02-B068768D1DFF}" srcOrd="0" destOrd="0" presId="urn:microsoft.com/office/officeart/2005/8/layout/bProcess4"/>
    <dgm:cxn modelId="{ACEC9B2A-4F59-41D0-A1CB-91C291DC16AC}" srcId="{163BCF20-20EF-4AC9-B26D-BB40231708D1}" destId="{DD1530C4-8C01-4981-9491-121C6166B4BD}" srcOrd="2" destOrd="0" parTransId="{93CEA602-767B-469D-A288-24EDDDD12F35}" sibTransId="{569379B3-7646-4A44-B1D2-482FAEF1FD40}"/>
    <dgm:cxn modelId="{000F7C6E-1DFD-4886-8A14-2FA89CBC1675}" srcId="{163BCF20-20EF-4AC9-B26D-BB40231708D1}" destId="{095DA4F3-FC19-4A43-B501-4A3BFE12AE5E}" srcOrd="3" destOrd="0" parTransId="{B13AFFAB-1CAD-40EF-A348-9AD30C571518}" sibTransId="{FA79A404-D789-448E-B08C-2C4A2B3F1895}"/>
    <dgm:cxn modelId="{C14866C0-D34A-4F94-915C-FF382F902A25}" type="presOf" srcId="{FA79A404-D789-448E-B08C-2C4A2B3F1895}" destId="{6F1D7778-AD48-45C3-AFA3-434ADC14B6A0}" srcOrd="0" destOrd="0" presId="urn:microsoft.com/office/officeart/2005/8/layout/bProcess4"/>
    <dgm:cxn modelId="{F6A69D56-FB63-4A6B-9FDC-C02464507315}" type="presOf" srcId="{FE8026C2-F1FD-408F-AA36-152D7CBE83A8}" destId="{EBFF0C5D-D081-46D8-BD33-6D4D5B8C7269}" srcOrd="0" destOrd="0" presId="urn:microsoft.com/office/officeart/2005/8/layout/bProcess4"/>
    <dgm:cxn modelId="{2D39908E-79C5-41C3-8E06-30728E147338}" type="presOf" srcId="{569379B3-7646-4A44-B1D2-482FAEF1FD40}" destId="{17B623E7-8D50-4208-8063-B424BB20EA73}" srcOrd="0" destOrd="0" presId="urn:microsoft.com/office/officeart/2005/8/layout/bProcess4"/>
    <dgm:cxn modelId="{0565934A-7594-46CB-82EF-F4E97C12A85B}" type="presOf" srcId="{F25E6F1C-4855-4C7C-BB32-B835B274AD1D}" destId="{1FA9653B-6620-4C8F-89DB-BAC0FBD8965B}" srcOrd="0" destOrd="0" presId="urn:microsoft.com/office/officeart/2005/8/layout/bProcess4"/>
    <dgm:cxn modelId="{A5035DA8-F2AC-4A0D-974F-8E3B3FE958F4}" type="presOf" srcId="{095DA4F3-FC19-4A43-B501-4A3BFE12AE5E}" destId="{D31A7FF1-0CF8-4462-B41E-6B550E792DE7}" srcOrd="0" destOrd="0" presId="urn:microsoft.com/office/officeart/2005/8/layout/bProcess4"/>
    <dgm:cxn modelId="{66ABE8E1-1F64-402E-AD40-F3596F64C437}" type="presOf" srcId="{AD4A78EF-81B6-49DB-9B03-4846DDC1F453}" destId="{FB836E79-C1DC-49C7-B952-4F21635F35DD}" srcOrd="0" destOrd="0" presId="urn:microsoft.com/office/officeart/2005/8/layout/bProcess4"/>
    <dgm:cxn modelId="{FBC3E768-AD02-47FE-828A-93936DE1A3F0}" type="presParOf" srcId="{9BE72A5A-76B4-4D09-AB63-05C7EAE88BDA}" destId="{EA2ADEDD-4730-4F1A-9624-2BB29F07282B}" srcOrd="0" destOrd="0" presId="urn:microsoft.com/office/officeart/2005/8/layout/bProcess4"/>
    <dgm:cxn modelId="{C4BEC07C-E3E2-44AB-811F-99DA34CA7823}" type="presParOf" srcId="{EA2ADEDD-4730-4F1A-9624-2BB29F07282B}" destId="{45C642A1-890E-4CA3-885D-DBCCB3A38D65}" srcOrd="0" destOrd="0" presId="urn:microsoft.com/office/officeart/2005/8/layout/bProcess4"/>
    <dgm:cxn modelId="{6A820CB0-0DC6-4DA1-966C-34E8A4FF8104}" type="presParOf" srcId="{EA2ADEDD-4730-4F1A-9624-2BB29F07282B}" destId="{7C9ABA70-9845-4B4A-AD6C-8D24023BEB7E}" srcOrd="1" destOrd="0" presId="urn:microsoft.com/office/officeart/2005/8/layout/bProcess4"/>
    <dgm:cxn modelId="{48D5143C-E1D0-4EA9-90BC-9A1FAF34F7C2}" type="presParOf" srcId="{9BE72A5A-76B4-4D09-AB63-05C7EAE88BDA}" destId="{278C44DA-F5D5-4680-970A-15042609E62F}" srcOrd="1" destOrd="0" presId="urn:microsoft.com/office/officeart/2005/8/layout/bProcess4"/>
    <dgm:cxn modelId="{EADE6A46-EBBA-46D2-BCCA-066EA254F9A4}" type="presParOf" srcId="{9BE72A5A-76B4-4D09-AB63-05C7EAE88BDA}" destId="{B9ADE5DA-306F-42A5-A63A-AD89171AFBE0}" srcOrd="2" destOrd="0" presId="urn:microsoft.com/office/officeart/2005/8/layout/bProcess4"/>
    <dgm:cxn modelId="{E9DE889F-07F1-4F15-91FF-B8A7A0DB0D1A}" type="presParOf" srcId="{B9ADE5DA-306F-42A5-A63A-AD89171AFBE0}" destId="{84079E05-ADCC-4EBB-B89A-340306A30065}" srcOrd="0" destOrd="0" presId="urn:microsoft.com/office/officeart/2005/8/layout/bProcess4"/>
    <dgm:cxn modelId="{0162CD15-599F-4BF6-A19D-6D4471EEAAAD}" type="presParOf" srcId="{B9ADE5DA-306F-42A5-A63A-AD89171AFBE0}" destId="{28BD1982-5939-4ABE-8A62-852DE87C3CB2}" srcOrd="1" destOrd="0" presId="urn:microsoft.com/office/officeart/2005/8/layout/bProcess4"/>
    <dgm:cxn modelId="{02C27329-F643-4C1D-BE35-130314A486E4}" type="presParOf" srcId="{9BE72A5A-76B4-4D09-AB63-05C7EAE88BDA}" destId="{EBFF0C5D-D081-46D8-BD33-6D4D5B8C7269}" srcOrd="3" destOrd="0" presId="urn:microsoft.com/office/officeart/2005/8/layout/bProcess4"/>
    <dgm:cxn modelId="{410E2A81-81F4-4E44-A0E2-13103B8F320A}" type="presParOf" srcId="{9BE72A5A-76B4-4D09-AB63-05C7EAE88BDA}" destId="{E0FDC860-F7A1-4768-9C55-9856D356E3AA}" srcOrd="4" destOrd="0" presId="urn:microsoft.com/office/officeart/2005/8/layout/bProcess4"/>
    <dgm:cxn modelId="{DE8957D3-A8FE-4184-B287-20267618B112}" type="presParOf" srcId="{E0FDC860-F7A1-4768-9C55-9856D356E3AA}" destId="{94976C7E-8A8D-4544-BAFD-64B4F4D7BCE0}" srcOrd="0" destOrd="0" presId="urn:microsoft.com/office/officeart/2005/8/layout/bProcess4"/>
    <dgm:cxn modelId="{EF7878E2-FF50-4E77-8820-F290B9A69A37}" type="presParOf" srcId="{E0FDC860-F7A1-4768-9C55-9856D356E3AA}" destId="{C76AB7DB-0396-4F06-982D-0419FE9F14C4}" srcOrd="1" destOrd="0" presId="urn:microsoft.com/office/officeart/2005/8/layout/bProcess4"/>
    <dgm:cxn modelId="{42FC3BD5-A0CB-45B7-BC50-2D50CBF8C00A}" type="presParOf" srcId="{9BE72A5A-76B4-4D09-AB63-05C7EAE88BDA}" destId="{17B623E7-8D50-4208-8063-B424BB20EA73}" srcOrd="5" destOrd="0" presId="urn:microsoft.com/office/officeart/2005/8/layout/bProcess4"/>
    <dgm:cxn modelId="{BE2BF63E-8B9B-4FFB-9EE0-56274964C251}" type="presParOf" srcId="{9BE72A5A-76B4-4D09-AB63-05C7EAE88BDA}" destId="{FC8EB220-F04F-4040-AFFE-BA2A225BB0D3}" srcOrd="6" destOrd="0" presId="urn:microsoft.com/office/officeart/2005/8/layout/bProcess4"/>
    <dgm:cxn modelId="{D1AFA25F-C9C5-45AF-9D16-2BF83F4613B4}" type="presParOf" srcId="{FC8EB220-F04F-4040-AFFE-BA2A225BB0D3}" destId="{EE7F02BF-042E-4775-9CFA-C73FC9A7FC19}" srcOrd="0" destOrd="0" presId="urn:microsoft.com/office/officeart/2005/8/layout/bProcess4"/>
    <dgm:cxn modelId="{C1179A98-13D3-401D-8B2E-4EA465CE4CAE}" type="presParOf" srcId="{FC8EB220-F04F-4040-AFFE-BA2A225BB0D3}" destId="{D31A7FF1-0CF8-4462-B41E-6B550E792DE7}" srcOrd="1" destOrd="0" presId="urn:microsoft.com/office/officeart/2005/8/layout/bProcess4"/>
    <dgm:cxn modelId="{4BA80CC7-53EB-4669-9540-B1FE34EB2DF4}" type="presParOf" srcId="{9BE72A5A-76B4-4D09-AB63-05C7EAE88BDA}" destId="{6F1D7778-AD48-45C3-AFA3-434ADC14B6A0}" srcOrd="7" destOrd="0" presId="urn:microsoft.com/office/officeart/2005/8/layout/bProcess4"/>
    <dgm:cxn modelId="{6F1D22DD-534D-4F7D-99EF-CF7689B9D779}" type="presParOf" srcId="{9BE72A5A-76B4-4D09-AB63-05C7EAE88BDA}" destId="{3F6B683D-62CC-4DC1-B23B-9B7D4A513B7C}" srcOrd="8" destOrd="0" presId="urn:microsoft.com/office/officeart/2005/8/layout/bProcess4"/>
    <dgm:cxn modelId="{1640D574-07E7-4718-91C6-1443825302E6}" type="presParOf" srcId="{3F6B683D-62CC-4DC1-B23B-9B7D4A513B7C}" destId="{4E5AF815-6FEB-480A-A741-BDCFA6154100}" srcOrd="0" destOrd="0" presId="urn:microsoft.com/office/officeart/2005/8/layout/bProcess4"/>
    <dgm:cxn modelId="{8A7323F7-BBCE-4411-AB75-932327E2497D}" type="presParOf" srcId="{3F6B683D-62CC-4DC1-B23B-9B7D4A513B7C}" destId="{E01AEC11-2037-4BE6-8CDF-870538129233}" srcOrd="1" destOrd="0" presId="urn:microsoft.com/office/officeart/2005/8/layout/bProcess4"/>
    <dgm:cxn modelId="{4FC853F5-5FE9-4E48-AAC7-45F77244B188}" type="presParOf" srcId="{9BE72A5A-76B4-4D09-AB63-05C7EAE88BDA}" destId="{94D5A62D-F97A-45DE-BBB2-672671DB91BF}" srcOrd="9" destOrd="0" presId="urn:microsoft.com/office/officeart/2005/8/layout/bProcess4"/>
    <dgm:cxn modelId="{5A35ED60-646B-4C18-A9B5-CC66B2CB90B0}" type="presParOf" srcId="{9BE72A5A-76B4-4D09-AB63-05C7EAE88BDA}" destId="{F10D982A-93D5-4FAB-AD3A-051E06194AA0}" srcOrd="10" destOrd="0" presId="urn:microsoft.com/office/officeart/2005/8/layout/bProcess4"/>
    <dgm:cxn modelId="{694BE032-A00B-4211-90EB-6E8C662B706E}" type="presParOf" srcId="{F10D982A-93D5-4FAB-AD3A-051E06194AA0}" destId="{7C4FCA15-EDFA-4CA9-9619-D8CCEC8BB1F3}" srcOrd="0" destOrd="0" presId="urn:microsoft.com/office/officeart/2005/8/layout/bProcess4"/>
    <dgm:cxn modelId="{FCADE66D-2760-4E6A-B98A-2D19A901402D}" type="presParOf" srcId="{F10D982A-93D5-4FAB-AD3A-051E06194AA0}" destId="{1FA9653B-6620-4C8F-89DB-BAC0FBD8965B}" srcOrd="1" destOrd="0" presId="urn:microsoft.com/office/officeart/2005/8/layout/bProcess4"/>
    <dgm:cxn modelId="{62DE82A7-90F2-49BD-8D45-A6FA7FC6D872}" type="presParOf" srcId="{9BE72A5A-76B4-4D09-AB63-05C7EAE88BDA}" destId="{375A0341-EBBB-4DD9-9D02-B068768D1DFF}" srcOrd="11" destOrd="0" presId="urn:microsoft.com/office/officeart/2005/8/layout/bProcess4"/>
    <dgm:cxn modelId="{0CF4DD1D-C22F-4CEA-8ED5-6FCE88AAECD7}" type="presParOf" srcId="{9BE72A5A-76B4-4D09-AB63-05C7EAE88BDA}" destId="{4D744172-D186-4E81-B953-10FBD6887E08}" srcOrd="12" destOrd="0" presId="urn:microsoft.com/office/officeart/2005/8/layout/bProcess4"/>
    <dgm:cxn modelId="{6C499F01-7A57-4A8D-B639-31159FC48708}" type="presParOf" srcId="{4D744172-D186-4E81-B953-10FBD6887E08}" destId="{DF5DBCB2-5D49-4426-9175-0A92DDD8EF56}" srcOrd="0" destOrd="0" presId="urn:microsoft.com/office/officeart/2005/8/layout/bProcess4"/>
    <dgm:cxn modelId="{297F207B-CDE7-4DAA-AB8D-6D4CC7119616}" type="presParOf" srcId="{4D744172-D186-4E81-B953-10FBD6887E08}" destId="{FB836E79-C1DC-49C7-B952-4F21635F35DD}" srcOrd="1" destOrd="0" presId="urn:microsoft.com/office/officeart/2005/8/layout/b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8B82B105-FEBF-41E4-9F41-6D87BFB0029F}" type="doc">
      <dgm:prSet loTypeId="urn:microsoft.com/office/officeart/2005/8/layout/process1" loCatId="process" qsTypeId="urn:microsoft.com/office/officeart/2005/8/quickstyle/simple1" qsCatId="simple" csTypeId="urn:microsoft.com/office/officeart/2005/8/colors/accent1_2" csCatId="accent1" phldr="1"/>
      <dgm:spPr/>
      <dgm:t>
        <a:bodyPr/>
        <a:lstStyle/>
        <a:p>
          <a:endParaRPr lang="es-MX"/>
        </a:p>
      </dgm:t>
    </dgm:pt>
    <dgm:pt modelId="{57F318E9-0702-44AF-90B7-25C377018144}">
      <dgm:prSet/>
      <dgm:spPr/>
      <dgm:t>
        <a:bodyPr/>
        <a:lstStyle/>
        <a:p>
          <a:pPr rtl="0"/>
          <a:r>
            <a:rPr lang="es-MX" dirty="0" smtClean="0"/>
            <a:t>El plazo para presentar la evaluación profesional será de dos veces la duración total del plan de estudios, computado a partir de la primera inscripción a los estudios profesionales de que se trate y con base en la trayectoria ideal o promedio que señale el proyecto curricular respectivo.</a:t>
          </a:r>
          <a:endParaRPr lang="es-MX" dirty="0"/>
        </a:p>
      </dgm:t>
    </dgm:pt>
    <dgm:pt modelId="{A6345B9F-CE49-4A11-A9D3-A4636FDDF95C}" type="parTrans" cxnId="{8BC3869D-9BD6-482F-80AD-6BFAE2FA68D6}">
      <dgm:prSet/>
      <dgm:spPr/>
      <dgm:t>
        <a:bodyPr/>
        <a:lstStyle/>
        <a:p>
          <a:endParaRPr lang="es-MX"/>
        </a:p>
      </dgm:t>
    </dgm:pt>
    <dgm:pt modelId="{47E6ACFD-6DE8-40A0-A630-F4D1BD002EEC}" type="sibTrans" cxnId="{8BC3869D-9BD6-482F-80AD-6BFAE2FA68D6}">
      <dgm:prSet/>
      <dgm:spPr/>
      <dgm:t>
        <a:bodyPr/>
        <a:lstStyle/>
        <a:p>
          <a:endParaRPr lang="es-MX"/>
        </a:p>
      </dgm:t>
    </dgm:pt>
    <dgm:pt modelId="{56E4E675-D870-4711-A578-E7028F33599E}" type="pres">
      <dgm:prSet presAssocID="{8B82B105-FEBF-41E4-9F41-6D87BFB0029F}" presName="Name0" presStyleCnt="0">
        <dgm:presLayoutVars>
          <dgm:dir/>
          <dgm:resizeHandles val="exact"/>
        </dgm:presLayoutVars>
      </dgm:prSet>
      <dgm:spPr/>
      <dgm:t>
        <a:bodyPr/>
        <a:lstStyle/>
        <a:p>
          <a:endParaRPr lang="es-MX"/>
        </a:p>
      </dgm:t>
    </dgm:pt>
    <dgm:pt modelId="{97BFBF1D-49C3-43AD-8326-560C6DEE8C28}" type="pres">
      <dgm:prSet presAssocID="{57F318E9-0702-44AF-90B7-25C377018144}" presName="node" presStyleLbl="node1" presStyleIdx="0" presStyleCnt="1" custLinFactNeighborX="-3862" custLinFactNeighborY="9061">
        <dgm:presLayoutVars>
          <dgm:bulletEnabled val="1"/>
        </dgm:presLayoutVars>
      </dgm:prSet>
      <dgm:spPr/>
      <dgm:t>
        <a:bodyPr/>
        <a:lstStyle/>
        <a:p>
          <a:endParaRPr lang="es-MX"/>
        </a:p>
      </dgm:t>
    </dgm:pt>
  </dgm:ptLst>
  <dgm:cxnLst>
    <dgm:cxn modelId="{EA5521BC-2ECC-494E-9D1F-9F39EAC74CBF}" type="presOf" srcId="{57F318E9-0702-44AF-90B7-25C377018144}" destId="{97BFBF1D-49C3-43AD-8326-560C6DEE8C28}" srcOrd="0" destOrd="0" presId="urn:microsoft.com/office/officeart/2005/8/layout/process1"/>
    <dgm:cxn modelId="{AB8A5E14-0D08-406F-845F-491E8DA0581F}" type="presOf" srcId="{8B82B105-FEBF-41E4-9F41-6D87BFB0029F}" destId="{56E4E675-D870-4711-A578-E7028F33599E}" srcOrd="0" destOrd="0" presId="urn:microsoft.com/office/officeart/2005/8/layout/process1"/>
    <dgm:cxn modelId="{8BC3869D-9BD6-482F-80AD-6BFAE2FA68D6}" srcId="{8B82B105-FEBF-41E4-9F41-6D87BFB0029F}" destId="{57F318E9-0702-44AF-90B7-25C377018144}" srcOrd="0" destOrd="0" parTransId="{A6345B9F-CE49-4A11-A9D3-A4636FDDF95C}" sibTransId="{47E6ACFD-6DE8-40A0-A630-F4D1BD002EEC}"/>
    <dgm:cxn modelId="{C92E8576-0611-4BD9-92DD-AEEF9F66FA38}" type="presParOf" srcId="{56E4E675-D870-4711-A578-E7028F33599E}" destId="{97BFBF1D-49C3-43AD-8326-560C6DEE8C28}" srcOrd="0"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CA986794-0E57-4DBC-83A7-DE0B583534F3}" type="doc">
      <dgm:prSet loTypeId="urn:microsoft.com/office/officeart/2005/8/layout/process5" loCatId="process" qsTypeId="urn:microsoft.com/office/officeart/2005/8/quickstyle/simple3" qsCatId="simple" csTypeId="urn:microsoft.com/office/officeart/2005/8/colors/accent1_2" csCatId="accent1"/>
      <dgm:spPr/>
      <dgm:t>
        <a:bodyPr/>
        <a:lstStyle/>
        <a:p>
          <a:endParaRPr lang="es-MX"/>
        </a:p>
      </dgm:t>
    </dgm:pt>
    <dgm:pt modelId="{AE6EE220-4E8B-40B8-9990-E9D3FC186541}">
      <dgm:prSet custT="1"/>
      <dgm:spPr/>
      <dgm:t>
        <a:bodyPr/>
        <a:lstStyle/>
        <a:p>
          <a:pPr rtl="0"/>
          <a:r>
            <a:rPr lang="es-MX" sz="1400" dirty="0" smtClean="0"/>
            <a:t>Aprovechamiento académico</a:t>
          </a:r>
          <a:r>
            <a:rPr lang="es-MX" sz="1600" dirty="0" smtClean="0"/>
            <a:t>.</a:t>
          </a:r>
          <a:endParaRPr lang="es-MX" sz="1600" dirty="0"/>
        </a:p>
      </dgm:t>
    </dgm:pt>
    <dgm:pt modelId="{C0090BB3-96BA-4B64-8855-35A16EEDE21E}" type="parTrans" cxnId="{5AF2EBFE-3DDC-43AD-8F2F-AB2003BE46D1}">
      <dgm:prSet/>
      <dgm:spPr/>
      <dgm:t>
        <a:bodyPr/>
        <a:lstStyle/>
        <a:p>
          <a:endParaRPr lang="es-MX"/>
        </a:p>
      </dgm:t>
    </dgm:pt>
    <dgm:pt modelId="{A1CC35B0-827D-4E9E-9DC9-08ECC306D1A6}" type="sibTrans" cxnId="{5AF2EBFE-3DDC-43AD-8F2F-AB2003BE46D1}">
      <dgm:prSet/>
      <dgm:spPr/>
      <dgm:t>
        <a:bodyPr/>
        <a:lstStyle/>
        <a:p>
          <a:endParaRPr lang="es-MX"/>
        </a:p>
      </dgm:t>
    </dgm:pt>
    <dgm:pt modelId="{17F225AB-518F-4334-B9D2-3629EAE673A3}">
      <dgm:prSet custT="1"/>
      <dgm:spPr/>
      <dgm:t>
        <a:bodyPr/>
        <a:lstStyle/>
        <a:p>
          <a:pPr rtl="0"/>
          <a:r>
            <a:rPr lang="es-MX" sz="1400" dirty="0" smtClean="0"/>
            <a:t>Artículo especializado para publicar en revista indizada.</a:t>
          </a:r>
          <a:endParaRPr lang="es-MX" sz="1400" dirty="0"/>
        </a:p>
      </dgm:t>
    </dgm:pt>
    <dgm:pt modelId="{14BAEB8C-8722-4DE1-B6BE-370960F8816F}" type="parTrans" cxnId="{68994710-108E-4094-9C55-D31EBAAD21B0}">
      <dgm:prSet/>
      <dgm:spPr/>
      <dgm:t>
        <a:bodyPr/>
        <a:lstStyle/>
        <a:p>
          <a:endParaRPr lang="es-MX"/>
        </a:p>
      </dgm:t>
    </dgm:pt>
    <dgm:pt modelId="{FCD06689-055F-45D9-90DB-8F292B204045}" type="sibTrans" cxnId="{68994710-108E-4094-9C55-D31EBAAD21B0}">
      <dgm:prSet/>
      <dgm:spPr/>
      <dgm:t>
        <a:bodyPr/>
        <a:lstStyle/>
        <a:p>
          <a:endParaRPr lang="es-MX"/>
        </a:p>
      </dgm:t>
    </dgm:pt>
    <dgm:pt modelId="{7937D7C0-CB4A-40ED-8253-3F19F5125CA2}">
      <dgm:prSet custT="1"/>
      <dgm:spPr/>
      <dgm:t>
        <a:bodyPr/>
        <a:lstStyle/>
        <a:p>
          <a:pPr rtl="0"/>
          <a:r>
            <a:rPr lang="es-MX" sz="1600" dirty="0" smtClean="0"/>
            <a:t>Créditos en Estudios Avanzados.</a:t>
          </a:r>
          <a:endParaRPr lang="es-MX" sz="1600" dirty="0"/>
        </a:p>
      </dgm:t>
    </dgm:pt>
    <dgm:pt modelId="{169F9960-AAF5-4D74-94C9-2E45F55E497B}" type="parTrans" cxnId="{EE5E4AB8-A185-4E07-9E9D-CDB9264F5938}">
      <dgm:prSet/>
      <dgm:spPr/>
      <dgm:t>
        <a:bodyPr/>
        <a:lstStyle/>
        <a:p>
          <a:endParaRPr lang="es-MX"/>
        </a:p>
      </dgm:t>
    </dgm:pt>
    <dgm:pt modelId="{EF994611-DE00-44A3-B19B-851788C02DBF}" type="sibTrans" cxnId="{EE5E4AB8-A185-4E07-9E9D-CDB9264F5938}">
      <dgm:prSet/>
      <dgm:spPr/>
      <dgm:t>
        <a:bodyPr/>
        <a:lstStyle/>
        <a:p>
          <a:endParaRPr lang="es-MX"/>
        </a:p>
      </dgm:t>
    </dgm:pt>
    <dgm:pt modelId="{E9402CF6-4402-4AEF-AAF7-7BFF3E1C9A48}">
      <dgm:prSet custT="1"/>
      <dgm:spPr/>
      <dgm:t>
        <a:bodyPr/>
        <a:lstStyle/>
        <a:p>
          <a:pPr rtl="0"/>
          <a:r>
            <a:rPr lang="es-MX" sz="1600" dirty="0" smtClean="0"/>
            <a:t>Ensayo.</a:t>
          </a:r>
          <a:endParaRPr lang="es-MX" sz="1600" dirty="0"/>
        </a:p>
      </dgm:t>
    </dgm:pt>
    <dgm:pt modelId="{99186026-0D89-4941-9D27-7E6055FBE526}" type="parTrans" cxnId="{5A142B8F-117A-4C60-A84E-165EF96AF1D0}">
      <dgm:prSet/>
      <dgm:spPr/>
      <dgm:t>
        <a:bodyPr/>
        <a:lstStyle/>
        <a:p>
          <a:endParaRPr lang="es-MX"/>
        </a:p>
      </dgm:t>
    </dgm:pt>
    <dgm:pt modelId="{BD461DB8-8583-43E1-9019-AC4852858291}" type="sibTrans" cxnId="{5A142B8F-117A-4C60-A84E-165EF96AF1D0}">
      <dgm:prSet/>
      <dgm:spPr/>
      <dgm:t>
        <a:bodyPr/>
        <a:lstStyle/>
        <a:p>
          <a:endParaRPr lang="es-MX"/>
        </a:p>
      </dgm:t>
    </dgm:pt>
    <dgm:pt modelId="{D36E46D6-F6EC-4DFC-A6E8-6312664C42A7}">
      <dgm:prSet custT="1"/>
      <dgm:spPr/>
      <dgm:t>
        <a:bodyPr/>
        <a:lstStyle/>
        <a:p>
          <a:pPr rtl="0"/>
          <a:r>
            <a:rPr lang="es-MX" sz="1600" dirty="0" smtClean="0"/>
            <a:t>Examen General de Egreso.</a:t>
          </a:r>
          <a:endParaRPr lang="es-MX" sz="1600" dirty="0"/>
        </a:p>
      </dgm:t>
    </dgm:pt>
    <dgm:pt modelId="{F3A2E995-447F-4ABC-8B29-AEE534B171C5}" type="parTrans" cxnId="{4CFB4D71-FE20-4DD6-A196-BD3E76AED8F6}">
      <dgm:prSet/>
      <dgm:spPr/>
      <dgm:t>
        <a:bodyPr/>
        <a:lstStyle/>
        <a:p>
          <a:endParaRPr lang="es-MX"/>
        </a:p>
      </dgm:t>
    </dgm:pt>
    <dgm:pt modelId="{1AB491A7-5700-445A-B23F-F566541306A9}" type="sibTrans" cxnId="{4CFB4D71-FE20-4DD6-A196-BD3E76AED8F6}">
      <dgm:prSet/>
      <dgm:spPr/>
      <dgm:t>
        <a:bodyPr/>
        <a:lstStyle/>
        <a:p>
          <a:endParaRPr lang="es-MX"/>
        </a:p>
      </dgm:t>
    </dgm:pt>
    <dgm:pt modelId="{1499FD8B-34BD-4F64-800D-FDA515144B6B}">
      <dgm:prSet custT="1"/>
      <dgm:spPr/>
      <dgm:t>
        <a:bodyPr/>
        <a:lstStyle/>
        <a:p>
          <a:pPr rtl="0"/>
          <a:r>
            <a:rPr lang="es-MX" sz="1600" dirty="0" smtClean="0"/>
            <a:t>Memoria de experiencia laboral.</a:t>
          </a:r>
          <a:endParaRPr lang="es-MX" sz="1600" dirty="0"/>
        </a:p>
      </dgm:t>
    </dgm:pt>
    <dgm:pt modelId="{37D762EC-9BE0-4031-BBFF-21A02F179730}" type="parTrans" cxnId="{4824D2E6-0F7D-42CB-ADE3-0907B765AA11}">
      <dgm:prSet/>
      <dgm:spPr/>
      <dgm:t>
        <a:bodyPr/>
        <a:lstStyle/>
        <a:p>
          <a:endParaRPr lang="es-MX"/>
        </a:p>
      </dgm:t>
    </dgm:pt>
    <dgm:pt modelId="{87E6AA6E-9DE1-4542-8B06-C5037FCA3C22}" type="sibTrans" cxnId="{4824D2E6-0F7D-42CB-ADE3-0907B765AA11}">
      <dgm:prSet/>
      <dgm:spPr/>
      <dgm:t>
        <a:bodyPr/>
        <a:lstStyle/>
        <a:p>
          <a:endParaRPr lang="es-MX"/>
        </a:p>
      </dgm:t>
    </dgm:pt>
    <dgm:pt modelId="{28F88856-1B61-4DE1-8F55-FD7BACA36EE8}">
      <dgm:prSet custT="1"/>
      <dgm:spPr/>
      <dgm:t>
        <a:bodyPr/>
        <a:lstStyle/>
        <a:p>
          <a:pPr rtl="0"/>
          <a:r>
            <a:rPr lang="es-MX" sz="1600" dirty="0" smtClean="0"/>
            <a:t>Obra artística. </a:t>
          </a:r>
          <a:endParaRPr lang="es-MX" sz="1600" dirty="0"/>
        </a:p>
      </dgm:t>
    </dgm:pt>
    <dgm:pt modelId="{21726C04-BFDD-44BD-B875-5F320E7AEFCC}" type="parTrans" cxnId="{2128F412-F8C4-4FEB-9B4F-997D26184BD8}">
      <dgm:prSet/>
      <dgm:spPr/>
      <dgm:t>
        <a:bodyPr/>
        <a:lstStyle/>
        <a:p>
          <a:endParaRPr lang="es-MX"/>
        </a:p>
      </dgm:t>
    </dgm:pt>
    <dgm:pt modelId="{8C7C11BE-B1DE-4FFB-99B8-923C13A37F2C}" type="sibTrans" cxnId="{2128F412-F8C4-4FEB-9B4F-997D26184BD8}">
      <dgm:prSet/>
      <dgm:spPr/>
      <dgm:t>
        <a:bodyPr/>
        <a:lstStyle/>
        <a:p>
          <a:endParaRPr lang="es-MX"/>
        </a:p>
      </dgm:t>
    </dgm:pt>
    <dgm:pt modelId="{868F5F84-1600-4DB7-B568-E7A894DDD289}">
      <dgm:prSet custT="1"/>
      <dgm:spPr/>
      <dgm:t>
        <a:bodyPr/>
        <a:lstStyle/>
        <a:p>
          <a:pPr rtl="0"/>
          <a:r>
            <a:rPr lang="es-MX" sz="1600" dirty="0" smtClean="0"/>
            <a:t>Reporte de aplicación de conocimientos.</a:t>
          </a:r>
          <a:endParaRPr lang="es-MX" sz="1600" dirty="0"/>
        </a:p>
      </dgm:t>
    </dgm:pt>
    <dgm:pt modelId="{8D04262E-F486-4112-B889-79699E2350D1}" type="parTrans" cxnId="{E87DC5E1-064F-407C-B68D-736D76924C41}">
      <dgm:prSet/>
      <dgm:spPr/>
      <dgm:t>
        <a:bodyPr/>
        <a:lstStyle/>
        <a:p>
          <a:endParaRPr lang="es-MX"/>
        </a:p>
      </dgm:t>
    </dgm:pt>
    <dgm:pt modelId="{408B4775-49C7-4143-AA24-BDD3A977AEED}" type="sibTrans" cxnId="{E87DC5E1-064F-407C-B68D-736D76924C41}">
      <dgm:prSet/>
      <dgm:spPr/>
      <dgm:t>
        <a:bodyPr/>
        <a:lstStyle/>
        <a:p>
          <a:endParaRPr lang="es-MX"/>
        </a:p>
      </dgm:t>
    </dgm:pt>
    <dgm:pt modelId="{24C50A56-F068-44C0-966C-11B195F84172}">
      <dgm:prSet custT="1"/>
      <dgm:spPr/>
      <dgm:t>
        <a:bodyPr/>
        <a:lstStyle/>
        <a:p>
          <a:pPr rtl="0"/>
          <a:r>
            <a:rPr lang="es-MX" sz="1600" dirty="0" smtClean="0"/>
            <a:t>Reporte de autoempleo profesional.</a:t>
          </a:r>
          <a:endParaRPr lang="es-MX" sz="1600" dirty="0"/>
        </a:p>
      </dgm:t>
    </dgm:pt>
    <dgm:pt modelId="{2D10991C-C0C2-485B-B019-8A202A8E3513}" type="parTrans" cxnId="{38116F8A-4CC2-49F4-812F-E3AABB6BEB10}">
      <dgm:prSet/>
      <dgm:spPr/>
      <dgm:t>
        <a:bodyPr/>
        <a:lstStyle/>
        <a:p>
          <a:endParaRPr lang="es-MX"/>
        </a:p>
      </dgm:t>
    </dgm:pt>
    <dgm:pt modelId="{48E6C3A1-686B-45EF-A1A5-84745554E03B}" type="sibTrans" cxnId="{38116F8A-4CC2-49F4-812F-E3AABB6BEB10}">
      <dgm:prSet/>
      <dgm:spPr/>
      <dgm:t>
        <a:bodyPr/>
        <a:lstStyle/>
        <a:p>
          <a:endParaRPr lang="es-MX"/>
        </a:p>
      </dgm:t>
    </dgm:pt>
    <dgm:pt modelId="{E302B1D3-D593-4C11-AB4F-8F24C5D528D8}">
      <dgm:prSet custT="1"/>
      <dgm:spPr/>
      <dgm:t>
        <a:bodyPr/>
        <a:lstStyle/>
        <a:p>
          <a:pPr rtl="0"/>
          <a:r>
            <a:rPr lang="es-MX" sz="1600" dirty="0" smtClean="0"/>
            <a:t>Reporte de residencia de investigación.</a:t>
          </a:r>
          <a:endParaRPr lang="es-MX" sz="1600" dirty="0"/>
        </a:p>
      </dgm:t>
    </dgm:pt>
    <dgm:pt modelId="{816FB1C7-CB94-4A35-8AB7-FB4935E1A5C3}" type="parTrans" cxnId="{FB7088C4-D652-42A1-B4C3-5D768EC02CC3}">
      <dgm:prSet/>
      <dgm:spPr/>
      <dgm:t>
        <a:bodyPr/>
        <a:lstStyle/>
        <a:p>
          <a:endParaRPr lang="es-MX"/>
        </a:p>
      </dgm:t>
    </dgm:pt>
    <dgm:pt modelId="{F5F239B5-D5D5-4197-BE1E-EF5853682AC3}" type="sibTrans" cxnId="{FB7088C4-D652-42A1-B4C3-5D768EC02CC3}">
      <dgm:prSet/>
      <dgm:spPr/>
      <dgm:t>
        <a:bodyPr/>
        <a:lstStyle/>
        <a:p>
          <a:endParaRPr lang="es-MX"/>
        </a:p>
      </dgm:t>
    </dgm:pt>
    <dgm:pt modelId="{F9326165-0727-4C39-9A39-26B93772B596}">
      <dgm:prSet custT="1"/>
      <dgm:spPr/>
      <dgm:t>
        <a:bodyPr/>
        <a:lstStyle/>
        <a:p>
          <a:pPr rtl="0"/>
          <a:r>
            <a:rPr lang="es-MX" sz="1600" dirty="0" smtClean="0"/>
            <a:t>Reporte de servicio social en el área de la salud. </a:t>
          </a:r>
          <a:endParaRPr lang="es-MX" sz="1600" dirty="0"/>
        </a:p>
      </dgm:t>
    </dgm:pt>
    <dgm:pt modelId="{B9D8780C-553B-496E-AD33-CBBCADEE4181}" type="parTrans" cxnId="{9F0C5F5C-3C37-44E4-BF32-D8CD85E3B0CC}">
      <dgm:prSet/>
      <dgm:spPr/>
      <dgm:t>
        <a:bodyPr/>
        <a:lstStyle/>
        <a:p>
          <a:endParaRPr lang="es-MX"/>
        </a:p>
      </dgm:t>
    </dgm:pt>
    <dgm:pt modelId="{671E8E73-6CD8-457D-A614-BA5382C0117C}" type="sibTrans" cxnId="{9F0C5F5C-3C37-44E4-BF32-D8CD85E3B0CC}">
      <dgm:prSet/>
      <dgm:spPr/>
      <dgm:t>
        <a:bodyPr/>
        <a:lstStyle/>
        <a:p>
          <a:endParaRPr lang="es-MX"/>
        </a:p>
      </dgm:t>
    </dgm:pt>
    <dgm:pt modelId="{DF52794B-E05D-4766-A6A5-B6CFCFF2F764}">
      <dgm:prSet custT="1"/>
      <dgm:spPr/>
      <dgm:t>
        <a:bodyPr/>
        <a:lstStyle/>
        <a:p>
          <a:pPr rtl="0"/>
          <a:r>
            <a:rPr lang="es-MX" sz="1600" dirty="0" smtClean="0"/>
            <a:t>Tesina.</a:t>
          </a:r>
          <a:endParaRPr lang="es-MX" sz="1600" dirty="0"/>
        </a:p>
      </dgm:t>
    </dgm:pt>
    <dgm:pt modelId="{0E50F21A-C2D4-4984-AE70-72EE576292A1}" type="parTrans" cxnId="{69A8F254-1384-44B0-BC08-5614DFA12EA8}">
      <dgm:prSet/>
      <dgm:spPr/>
      <dgm:t>
        <a:bodyPr/>
        <a:lstStyle/>
        <a:p>
          <a:endParaRPr lang="es-MX"/>
        </a:p>
      </dgm:t>
    </dgm:pt>
    <dgm:pt modelId="{5949299D-6081-474D-B119-34D64B77C888}" type="sibTrans" cxnId="{69A8F254-1384-44B0-BC08-5614DFA12EA8}">
      <dgm:prSet/>
      <dgm:spPr/>
      <dgm:t>
        <a:bodyPr/>
        <a:lstStyle/>
        <a:p>
          <a:endParaRPr lang="es-MX"/>
        </a:p>
      </dgm:t>
    </dgm:pt>
    <dgm:pt modelId="{98976855-2B22-4984-B0D5-CC6EDE3E2B4C}">
      <dgm:prSet custT="1"/>
      <dgm:spPr/>
      <dgm:t>
        <a:bodyPr/>
        <a:lstStyle/>
        <a:p>
          <a:pPr rtl="0"/>
          <a:r>
            <a:rPr lang="es-MX" sz="1600" dirty="0" smtClean="0"/>
            <a:t>Tesis</a:t>
          </a:r>
          <a:endParaRPr lang="es-MX" sz="1600" dirty="0"/>
        </a:p>
      </dgm:t>
    </dgm:pt>
    <dgm:pt modelId="{F0475521-860D-4D71-8CF0-122264D31BDE}" type="parTrans" cxnId="{54617995-6AD3-42D8-8139-1CF5895708E5}">
      <dgm:prSet/>
      <dgm:spPr/>
      <dgm:t>
        <a:bodyPr/>
        <a:lstStyle/>
        <a:p>
          <a:endParaRPr lang="es-MX"/>
        </a:p>
      </dgm:t>
    </dgm:pt>
    <dgm:pt modelId="{260A38A2-DBFC-40DA-B84B-7121002F3E81}" type="sibTrans" cxnId="{54617995-6AD3-42D8-8139-1CF5895708E5}">
      <dgm:prSet/>
      <dgm:spPr/>
      <dgm:t>
        <a:bodyPr/>
        <a:lstStyle/>
        <a:p>
          <a:endParaRPr lang="es-MX"/>
        </a:p>
      </dgm:t>
    </dgm:pt>
    <dgm:pt modelId="{02CE9901-E546-486C-870C-64554173C063}" type="pres">
      <dgm:prSet presAssocID="{CA986794-0E57-4DBC-83A7-DE0B583534F3}" presName="diagram" presStyleCnt="0">
        <dgm:presLayoutVars>
          <dgm:dir/>
          <dgm:resizeHandles val="exact"/>
        </dgm:presLayoutVars>
      </dgm:prSet>
      <dgm:spPr/>
      <dgm:t>
        <a:bodyPr/>
        <a:lstStyle/>
        <a:p>
          <a:endParaRPr lang="es-MX"/>
        </a:p>
      </dgm:t>
    </dgm:pt>
    <dgm:pt modelId="{FED9598A-4E71-4D56-9B1C-72F76685E859}" type="pres">
      <dgm:prSet presAssocID="{AE6EE220-4E8B-40B8-9990-E9D3FC186541}" presName="node" presStyleLbl="node1" presStyleIdx="0" presStyleCnt="13">
        <dgm:presLayoutVars>
          <dgm:bulletEnabled val="1"/>
        </dgm:presLayoutVars>
      </dgm:prSet>
      <dgm:spPr/>
      <dgm:t>
        <a:bodyPr/>
        <a:lstStyle/>
        <a:p>
          <a:endParaRPr lang="es-MX"/>
        </a:p>
      </dgm:t>
    </dgm:pt>
    <dgm:pt modelId="{5CE79C70-6429-425A-9B05-73A9358DD8F4}" type="pres">
      <dgm:prSet presAssocID="{A1CC35B0-827D-4E9E-9DC9-08ECC306D1A6}" presName="sibTrans" presStyleLbl="sibTrans2D1" presStyleIdx="0" presStyleCnt="12"/>
      <dgm:spPr/>
      <dgm:t>
        <a:bodyPr/>
        <a:lstStyle/>
        <a:p>
          <a:endParaRPr lang="es-MX"/>
        </a:p>
      </dgm:t>
    </dgm:pt>
    <dgm:pt modelId="{47DF2108-8975-446A-9FFB-35C5831479E5}" type="pres">
      <dgm:prSet presAssocID="{A1CC35B0-827D-4E9E-9DC9-08ECC306D1A6}" presName="connectorText" presStyleLbl="sibTrans2D1" presStyleIdx="0" presStyleCnt="12"/>
      <dgm:spPr/>
      <dgm:t>
        <a:bodyPr/>
        <a:lstStyle/>
        <a:p>
          <a:endParaRPr lang="es-MX"/>
        </a:p>
      </dgm:t>
    </dgm:pt>
    <dgm:pt modelId="{B760D219-B8F7-48A1-91A8-F1C5D2C6CFF4}" type="pres">
      <dgm:prSet presAssocID="{17F225AB-518F-4334-B9D2-3629EAE673A3}" presName="node" presStyleLbl="node1" presStyleIdx="1" presStyleCnt="13">
        <dgm:presLayoutVars>
          <dgm:bulletEnabled val="1"/>
        </dgm:presLayoutVars>
      </dgm:prSet>
      <dgm:spPr/>
      <dgm:t>
        <a:bodyPr/>
        <a:lstStyle/>
        <a:p>
          <a:endParaRPr lang="es-MX"/>
        </a:p>
      </dgm:t>
    </dgm:pt>
    <dgm:pt modelId="{D7B9EDB8-1A88-4E6A-A992-B25B22CC81F0}" type="pres">
      <dgm:prSet presAssocID="{FCD06689-055F-45D9-90DB-8F292B204045}" presName="sibTrans" presStyleLbl="sibTrans2D1" presStyleIdx="1" presStyleCnt="12"/>
      <dgm:spPr/>
      <dgm:t>
        <a:bodyPr/>
        <a:lstStyle/>
        <a:p>
          <a:endParaRPr lang="es-MX"/>
        </a:p>
      </dgm:t>
    </dgm:pt>
    <dgm:pt modelId="{B3ABEC24-90E8-4689-A996-6BB9FB963D8C}" type="pres">
      <dgm:prSet presAssocID="{FCD06689-055F-45D9-90DB-8F292B204045}" presName="connectorText" presStyleLbl="sibTrans2D1" presStyleIdx="1" presStyleCnt="12"/>
      <dgm:spPr/>
      <dgm:t>
        <a:bodyPr/>
        <a:lstStyle/>
        <a:p>
          <a:endParaRPr lang="es-MX"/>
        </a:p>
      </dgm:t>
    </dgm:pt>
    <dgm:pt modelId="{C3851B41-32CA-49CF-ACD5-D1015C3714B3}" type="pres">
      <dgm:prSet presAssocID="{7937D7C0-CB4A-40ED-8253-3F19F5125CA2}" presName="node" presStyleLbl="node1" presStyleIdx="2" presStyleCnt="13">
        <dgm:presLayoutVars>
          <dgm:bulletEnabled val="1"/>
        </dgm:presLayoutVars>
      </dgm:prSet>
      <dgm:spPr/>
      <dgm:t>
        <a:bodyPr/>
        <a:lstStyle/>
        <a:p>
          <a:endParaRPr lang="es-MX"/>
        </a:p>
      </dgm:t>
    </dgm:pt>
    <dgm:pt modelId="{C7A193AE-8DF6-4022-AB19-14CA7648DA83}" type="pres">
      <dgm:prSet presAssocID="{EF994611-DE00-44A3-B19B-851788C02DBF}" presName="sibTrans" presStyleLbl="sibTrans2D1" presStyleIdx="2" presStyleCnt="12"/>
      <dgm:spPr/>
      <dgm:t>
        <a:bodyPr/>
        <a:lstStyle/>
        <a:p>
          <a:endParaRPr lang="es-MX"/>
        </a:p>
      </dgm:t>
    </dgm:pt>
    <dgm:pt modelId="{E85BA59E-2B92-4292-A56C-23A6A624B246}" type="pres">
      <dgm:prSet presAssocID="{EF994611-DE00-44A3-B19B-851788C02DBF}" presName="connectorText" presStyleLbl="sibTrans2D1" presStyleIdx="2" presStyleCnt="12"/>
      <dgm:spPr/>
      <dgm:t>
        <a:bodyPr/>
        <a:lstStyle/>
        <a:p>
          <a:endParaRPr lang="es-MX"/>
        </a:p>
      </dgm:t>
    </dgm:pt>
    <dgm:pt modelId="{471333B0-F07D-42FB-8ED2-16B03FAF0AB8}" type="pres">
      <dgm:prSet presAssocID="{E9402CF6-4402-4AEF-AAF7-7BFF3E1C9A48}" presName="node" presStyleLbl="node1" presStyleIdx="3" presStyleCnt="13">
        <dgm:presLayoutVars>
          <dgm:bulletEnabled val="1"/>
        </dgm:presLayoutVars>
      </dgm:prSet>
      <dgm:spPr/>
      <dgm:t>
        <a:bodyPr/>
        <a:lstStyle/>
        <a:p>
          <a:endParaRPr lang="es-MX"/>
        </a:p>
      </dgm:t>
    </dgm:pt>
    <dgm:pt modelId="{21C84214-3B2D-4D2F-84A2-3791D2EC82ED}" type="pres">
      <dgm:prSet presAssocID="{BD461DB8-8583-43E1-9019-AC4852858291}" presName="sibTrans" presStyleLbl="sibTrans2D1" presStyleIdx="3" presStyleCnt="12"/>
      <dgm:spPr/>
      <dgm:t>
        <a:bodyPr/>
        <a:lstStyle/>
        <a:p>
          <a:endParaRPr lang="es-MX"/>
        </a:p>
      </dgm:t>
    </dgm:pt>
    <dgm:pt modelId="{03546B8B-7A7F-4EEE-88E1-D29A1C49EEF4}" type="pres">
      <dgm:prSet presAssocID="{BD461DB8-8583-43E1-9019-AC4852858291}" presName="connectorText" presStyleLbl="sibTrans2D1" presStyleIdx="3" presStyleCnt="12"/>
      <dgm:spPr/>
      <dgm:t>
        <a:bodyPr/>
        <a:lstStyle/>
        <a:p>
          <a:endParaRPr lang="es-MX"/>
        </a:p>
      </dgm:t>
    </dgm:pt>
    <dgm:pt modelId="{BF24A867-80F6-49B1-8321-0892424EDA1A}" type="pres">
      <dgm:prSet presAssocID="{D36E46D6-F6EC-4DFC-A6E8-6312664C42A7}" presName="node" presStyleLbl="node1" presStyleIdx="4" presStyleCnt="13">
        <dgm:presLayoutVars>
          <dgm:bulletEnabled val="1"/>
        </dgm:presLayoutVars>
      </dgm:prSet>
      <dgm:spPr/>
      <dgm:t>
        <a:bodyPr/>
        <a:lstStyle/>
        <a:p>
          <a:endParaRPr lang="es-MX"/>
        </a:p>
      </dgm:t>
    </dgm:pt>
    <dgm:pt modelId="{455DE5D9-FD25-41D2-97B5-5752D8C8982B}" type="pres">
      <dgm:prSet presAssocID="{1AB491A7-5700-445A-B23F-F566541306A9}" presName="sibTrans" presStyleLbl="sibTrans2D1" presStyleIdx="4" presStyleCnt="12"/>
      <dgm:spPr/>
      <dgm:t>
        <a:bodyPr/>
        <a:lstStyle/>
        <a:p>
          <a:endParaRPr lang="es-MX"/>
        </a:p>
      </dgm:t>
    </dgm:pt>
    <dgm:pt modelId="{486866E0-C07F-490E-8F5D-577B253DCE65}" type="pres">
      <dgm:prSet presAssocID="{1AB491A7-5700-445A-B23F-F566541306A9}" presName="connectorText" presStyleLbl="sibTrans2D1" presStyleIdx="4" presStyleCnt="12"/>
      <dgm:spPr/>
      <dgm:t>
        <a:bodyPr/>
        <a:lstStyle/>
        <a:p>
          <a:endParaRPr lang="es-MX"/>
        </a:p>
      </dgm:t>
    </dgm:pt>
    <dgm:pt modelId="{D5705B37-87D1-4FDB-9E6E-0DED0D0FA774}" type="pres">
      <dgm:prSet presAssocID="{1499FD8B-34BD-4F64-800D-FDA515144B6B}" presName="node" presStyleLbl="node1" presStyleIdx="5" presStyleCnt="13">
        <dgm:presLayoutVars>
          <dgm:bulletEnabled val="1"/>
        </dgm:presLayoutVars>
      </dgm:prSet>
      <dgm:spPr/>
      <dgm:t>
        <a:bodyPr/>
        <a:lstStyle/>
        <a:p>
          <a:endParaRPr lang="es-MX"/>
        </a:p>
      </dgm:t>
    </dgm:pt>
    <dgm:pt modelId="{ACDADAC7-EEED-4DE4-9363-790CADC29E60}" type="pres">
      <dgm:prSet presAssocID="{87E6AA6E-9DE1-4542-8B06-C5037FCA3C22}" presName="sibTrans" presStyleLbl="sibTrans2D1" presStyleIdx="5" presStyleCnt="12"/>
      <dgm:spPr/>
      <dgm:t>
        <a:bodyPr/>
        <a:lstStyle/>
        <a:p>
          <a:endParaRPr lang="es-MX"/>
        </a:p>
      </dgm:t>
    </dgm:pt>
    <dgm:pt modelId="{93CE05F9-8CB8-4EC0-9EF9-ACFCAF7579BA}" type="pres">
      <dgm:prSet presAssocID="{87E6AA6E-9DE1-4542-8B06-C5037FCA3C22}" presName="connectorText" presStyleLbl="sibTrans2D1" presStyleIdx="5" presStyleCnt="12"/>
      <dgm:spPr/>
      <dgm:t>
        <a:bodyPr/>
        <a:lstStyle/>
        <a:p>
          <a:endParaRPr lang="es-MX"/>
        </a:p>
      </dgm:t>
    </dgm:pt>
    <dgm:pt modelId="{DF7F077E-8CE4-4ECE-A783-FDAC6DA56C33}" type="pres">
      <dgm:prSet presAssocID="{28F88856-1B61-4DE1-8F55-FD7BACA36EE8}" presName="node" presStyleLbl="node1" presStyleIdx="6" presStyleCnt="13">
        <dgm:presLayoutVars>
          <dgm:bulletEnabled val="1"/>
        </dgm:presLayoutVars>
      </dgm:prSet>
      <dgm:spPr/>
      <dgm:t>
        <a:bodyPr/>
        <a:lstStyle/>
        <a:p>
          <a:endParaRPr lang="es-MX"/>
        </a:p>
      </dgm:t>
    </dgm:pt>
    <dgm:pt modelId="{502518FD-A364-4796-AAE6-29E0B8228FE2}" type="pres">
      <dgm:prSet presAssocID="{8C7C11BE-B1DE-4FFB-99B8-923C13A37F2C}" presName="sibTrans" presStyleLbl="sibTrans2D1" presStyleIdx="6" presStyleCnt="12"/>
      <dgm:spPr/>
      <dgm:t>
        <a:bodyPr/>
        <a:lstStyle/>
        <a:p>
          <a:endParaRPr lang="es-MX"/>
        </a:p>
      </dgm:t>
    </dgm:pt>
    <dgm:pt modelId="{4A73AEF1-3DF3-4B5A-AAB1-36ED0A7BF520}" type="pres">
      <dgm:prSet presAssocID="{8C7C11BE-B1DE-4FFB-99B8-923C13A37F2C}" presName="connectorText" presStyleLbl="sibTrans2D1" presStyleIdx="6" presStyleCnt="12"/>
      <dgm:spPr/>
      <dgm:t>
        <a:bodyPr/>
        <a:lstStyle/>
        <a:p>
          <a:endParaRPr lang="es-MX"/>
        </a:p>
      </dgm:t>
    </dgm:pt>
    <dgm:pt modelId="{31DEA775-B609-4083-9209-CD0204E2E7A4}" type="pres">
      <dgm:prSet presAssocID="{868F5F84-1600-4DB7-B568-E7A894DDD289}" presName="node" presStyleLbl="node1" presStyleIdx="7" presStyleCnt="13">
        <dgm:presLayoutVars>
          <dgm:bulletEnabled val="1"/>
        </dgm:presLayoutVars>
      </dgm:prSet>
      <dgm:spPr/>
      <dgm:t>
        <a:bodyPr/>
        <a:lstStyle/>
        <a:p>
          <a:endParaRPr lang="es-MX"/>
        </a:p>
      </dgm:t>
    </dgm:pt>
    <dgm:pt modelId="{B1600BC1-5B3F-4D43-8AC6-18868B133578}" type="pres">
      <dgm:prSet presAssocID="{408B4775-49C7-4143-AA24-BDD3A977AEED}" presName="sibTrans" presStyleLbl="sibTrans2D1" presStyleIdx="7" presStyleCnt="12"/>
      <dgm:spPr/>
      <dgm:t>
        <a:bodyPr/>
        <a:lstStyle/>
        <a:p>
          <a:endParaRPr lang="es-MX"/>
        </a:p>
      </dgm:t>
    </dgm:pt>
    <dgm:pt modelId="{44112A4D-3212-4BB9-B96E-9A38C8123548}" type="pres">
      <dgm:prSet presAssocID="{408B4775-49C7-4143-AA24-BDD3A977AEED}" presName="connectorText" presStyleLbl="sibTrans2D1" presStyleIdx="7" presStyleCnt="12"/>
      <dgm:spPr/>
      <dgm:t>
        <a:bodyPr/>
        <a:lstStyle/>
        <a:p>
          <a:endParaRPr lang="es-MX"/>
        </a:p>
      </dgm:t>
    </dgm:pt>
    <dgm:pt modelId="{EBFF4399-3B46-4659-BEBE-3D3EAD9D72A4}" type="pres">
      <dgm:prSet presAssocID="{24C50A56-F068-44C0-966C-11B195F84172}" presName="node" presStyleLbl="node1" presStyleIdx="8" presStyleCnt="13">
        <dgm:presLayoutVars>
          <dgm:bulletEnabled val="1"/>
        </dgm:presLayoutVars>
      </dgm:prSet>
      <dgm:spPr/>
      <dgm:t>
        <a:bodyPr/>
        <a:lstStyle/>
        <a:p>
          <a:endParaRPr lang="es-MX"/>
        </a:p>
      </dgm:t>
    </dgm:pt>
    <dgm:pt modelId="{5E9C941A-1099-4108-B14E-195057147D12}" type="pres">
      <dgm:prSet presAssocID="{48E6C3A1-686B-45EF-A1A5-84745554E03B}" presName="sibTrans" presStyleLbl="sibTrans2D1" presStyleIdx="8" presStyleCnt="12"/>
      <dgm:spPr/>
      <dgm:t>
        <a:bodyPr/>
        <a:lstStyle/>
        <a:p>
          <a:endParaRPr lang="es-MX"/>
        </a:p>
      </dgm:t>
    </dgm:pt>
    <dgm:pt modelId="{06A2EA89-A2EC-4423-B67C-9BEE6F7A608A}" type="pres">
      <dgm:prSet presAssocID="{48E6C3A1-686B-45EF-A1A5-84745554E03B}" presName="connectorText" presStyleLbl="sibTrans2D1" presStyleIdx="8" presStyleCnt="12"/>
      <dgm:spPr/>
      <dgm:t>
        <a:bodyPr/>
        <a:lstStyle/>
        <a:p>
          <a:endParaRPr lang="es-MX"/>
        </a:p>
      </dgm:t>
    </dgm:pt>
    <dgm:pt modelId="{29A7C92D-842A-4C6E-84DE-D70BC657FD70}" type="pres">
      <dgm:prSet presAssocID="{E302B1D3-D593-4C11-AB4F-8F24C5D528D8}" presName="node" presStyleLbl="node1" presStyleIdx="9" presStyleCnt="13">
        <dgm:presLayoutVars>
          <dgm:bulletEnabled val="1"/>
        </dgm:presLayoutVars>
      </dgm:prSet>
      <dgm:spPr/>
      <dgm:t>
        <a:bodyPr/>
        <a:lstStyle/>
        <a:p>
          <a:endParaRPr lang="es-MX"/>
        </a:p>
      </dgm:t>
    </dgm:pt>
    <dgm:pt modelId="{1390669F-CE67-4856-A189-226202C611F3}" type="pres">
      <dgm:prSet presAssocID="{F5F239B5-D5D5-4197-BE1E-EF5853682AC3}" presName="sibTrans" presStyleLbl="sibTrans2D1" presStyleIdx="9" presStyleCnt="12"/>
      <dgm:spPr/>
      <dgm:t>
        <a:bodyPr/>
        <a:lstStyle/>
        <a:p>
          <a:endParaRPr lang="es-MX"/>
        </a:p>
      </dgm:t>
    </dgm:pt>
    <dgm:pt modelId="{B14E9A89-33D4-48A8-A059-060F3925EC3B}" type="pres">
      <dgm:prSet presAssocID="{F5F239B5-D5D5-4197-BE1E-EF5853682AC3}" presName="connectorText" presStyleLbl="sibTrans2D1" presStyleIdx="9" presStyleCnt="12"/>
      <dgm:spPr/>
      <dgm:t>
        <a:bodyPr/>
        <a:lstStyle/>
        <a:p>
          <a:endParaRPr lang="es-MX"/>
        </a:p>
      </dgm:t>
    </dgm:pt>
    <dgm:pt modelId="{8388E50C-E420-4B6C-9D67-502F9AC5C5B5}" type="pres">
      <dgm:prSet presAssocID="{F9326165-0727-4C39-9A39-26B93772B596}" presName="node" presStyleLbl="node1" presStyleIdx="10" presStyleCnt="13">
        <dgm:presLayoutVars>
          <dgm:bulletEnabled val="1"/>
        </dgm:presLayoutVars>
      </dgm:prSet>
      <dgm:spPr/>
      <dgm:t>
        <a:bodyPr/>
        <a:lstStyle/>
        <a:p>
          <a:endParaRPr lang="es-MX"/>
        </a:p>
      </dgm:t>
    </dgm:pt>
    <dgm:pt modelId="{7EBAE11D-93A5-40AB-9879-117519FCC331}" type="pres">
      <dgm:prSet presAssocID="{671E8E73-6CD8-457D-A614-BA5382C0117C}" presName="sibTrans" presStyleLbl="sibTrans2D1" presStyleIdx="10" presStyleCnt="12"/>
      <dgm:spPr/>
      <dgm:t>
        <a:bodyPr/>
        <a:lstStyle/>
        <a:p>
          <a:endParaRPr lang="es-MX"/>
        </a:p>
      </dgm:t>
    </dgm:pt>
    <dgm:pt modelId="{5262FB8B-1169-4BBC-A301-C9370E5B9967}" type="pres">
      <dgm:prSet presAssocID="{671E8E73-6CD8-457D-A614-BA5382C0117C}" presName="connectorText" presStyleLbl="sibTrans2D1" presStyleIdx="10" presStyleCnt="12"/>
      <dgm:spPr/>
      <dgm:t>
        <a:bodyPr/>
        <a:lstStyle/>
        <a:p>
          <a:endParaRPr lang="es-MX"/>
        </a:p>
      </dgm:t>
    </dgm:pt>
    <dgm:pt modelId="{28816CE4-BC03-4ABC-AE8E-F4F307BD7722}" type="pres">
      <dgm:prSet presAssocID="{DF52794B-E05D-4766-A6A5-B6CFCFF2F764}" presName="node" presStyleLbl="node1" presStyleIdx="11" presStyleCnt="13">
        <dgm:presLayoutVars>
          <dgm:bulletEnabled val="1"/>
        </dgm:presLayoutVars>
      </dgm:prSet>
      <dgm:spPr/>
      <dgm:t>
        <a:bodyPr/>
        <a:lstStyle/>
        <a:p>
          <a:endParaRPr lang="es-MX"/>
        </a:p>
      </dgm:t>
    </dgm:pt>
    <dgm:pt modelId="{8BB81EEF-1133-40CA-9514-8A5D73E7FC90}" type="pres">
      <dgm:prSet presAssocID="{5949299D-6081-474D-B119-34D64B77C888}" presName="sibTrans" presStyleLbl="sibTrans2D1" presStyleIdx="11" presStyleCnt="12"/>
      <dgm:spPr/>
      <dgm:t>
        <a:bodyPr/>
        <a:lstStyle/>
        <a:p>
          <a:endParaRPr lang="es-MX"/>
        </a:p>
      </dgm:t>
    </dgm:pt>
    <dgm:pt modelId="{09E0FB12-E94F-4F7B-A7C3-E3F3FECE4D95}" type="pres">
      <dgm:prSet presAssocID="{5949299D-6081-474D-B119-34D64B77C888}" presName="connectorText" presStyleLbl="sibTrans2D1" presStyleIdx="11" presStyleCnt="12"/>
      <dgm:spPr/>
      <dgm:t>
        <a:bodyPr/>
        <a:lstStyle/>
        <a:p>
          <a:endParaRPr lang="es-MX"/>
        </a:p>
      </dgm:t>
    </dgm:pt>
    <dgm:pt modelId="{4CEF06E7-A620-43CF-9C76-ED331ECFA0C7}" type="pres">
      <dgm:prSet presAssocID="{98976855-2B22-4984-B0D5-CC6EDE3E2B4C}" presName="node" presStyleLbl="node1" presStyleIdx="12" presStyleCnt="13">
        <dgm:presLayoutVars>
          <dgm:bulletEnabled val="1"/>
        </dgm:presLayoutVars>
      </dgm:prSet>
      <dgm:spPr/>
      <dgm:t>
        <a:bodyPr/>
        <a:lstStyle/>
        <a:p>
          <a:endParaRPr lang="es-MX"/>
        </a:p>
      </dgm:t>
    </dgm:pt>
  </dgm:ptLst>
  <dgm:cxnLst>
    <dgm:cxn modelId="{E1629AD7-ECD2-458D-9353-99A56FCBCA48}" type="presOf" srcId="{87E6AA6E-9DE1-4542-8B06-C5037FCA3C22}" destId="{93CE05F9-8CB8-4EC0-9EF9-ACFCAF7579BA}" srcOrd="1" destOrd="0" presId="urn:microsoft.com/office/officeart/2005/8/layout/process5"/>
    <dgm:cxn modelId="{B54017F0-E720-4CBD-95EC-E585A2D8C578}" type="presOf" srcId="{7937D7C0-CB4A-40ED-8253-3F19F5125CA2}" destId="{C3851B41-32CA-49CF-ACD5-D1015C3714B3}" srcOrd="0" destOrd="0" presId="urn:microsoft.com/office/officeart/2005/8/layout/process5"/>
    <dgm:cxn modelId="{4CFB4D71-FE20-4DD6-A196-BD3E76AED8F6}" srcId="{CA986794-0E57-4DBC-83A7-DE0B583534F3}" destId="{D36E46D6-F6EC-4DFC-A6E8-6312664C42A7}" srcOrd="4" destOrd="0" parTransId="{F3A2E995-447F-4ABC-8B29-AEE534B171C5}" sibTransId="{1AB491A7-5700-445A-B23F-F566541306A9}"/>
    <dgm:cxn modelId="{B574B438-67EE-4A50-AAD0-2C57857CA455}" type="presOf" srcId="{DF52794B-E05D-4766-A6A5-B6CFCFF2F764}" destId="{28816CE4-BC03-4ABC-AE8E-F4F307BD7722}" srcOrd="0" destOrd="0" presId="urn:microsoft.com/office/officeart/2005/8/layout/process5"/>
    <dgm:cxn modelId="{9F0C5F5C-3C37-44E4-BF32-D8CD85E3B0CC}" srcId="{CA986794-0E57-4DBC-83A7-DE0B583534F3}" destId="{F9326165-0727-4C39-9A39-26B93772B596}" srcOrd="10" destOrd="0" parTransId="{B9D8780C-553B-496E-AD33-CBBCADEE4181}" sibTransId="{671E8E73-6CD8-457D-A614-BA5382C0117C}"/>
    <dgm:cxn modelId="{4F79DC6A-89FC-47CD-A789-FCE74019BA98}" type="presOf" srcId="{1499FD8B-34BD-4F64-800D-FDA515144B6B}" destId="{D5705B37-87D1-4FDB-9E6E-0DED0D0FA774}" srcOrd="0" destOrd="0" presId="urn:microsoft.com/office/officeart/2005/8/layout/process5"/>
    <dgm:cxn modelId="{5AF2EBFE-3DDC-43AD-8F2F-AB2003BE46D1}" srcId="{CA986794-0E57-4DBC-83A7-DE0B583534F3}" destId="{AE6EE220-4E8B-40B8-9990-E9D3FC186541}" srcOrd="0" destOrd="0" parTransId="{C0090BB3-96BA-4B64-8855-35A16EEDE21E}" sibTransId="{A1CC35B0-827D-4E9E-9DC9-08ECC306D1A6}"/>
    <dgm:cxn modelId="{61C6A2B3-DC6D-4D76-8E48-41489149A91F}" type="presOf" srcId="{28F88856-1B61-4DE1-8F55-FD7BACA36EE8}" destId="{DF7F077E-8CE4-4ECE-A783-FDAC6DA56C33}" srcOrd="0" destOrd="0" presId="urn:microsoft.com/office/officeart/2005/8/layout/process5"/>
    <dgm:cxn modelId="{CFA57F3D-A66A-4A7E-BB3F-A51E93003423}" type="presOf" srcId="{BD461DB8-8583-43E1-9019-AC4852858291}" destId="{21C84214-3B2D-4D2F-84A2-3791D2EC82ED}" srcOrd="0" destOrd="0" presId="urn:microsoft.com/office/officeart/2005/8/layout/process5"/>
    <dgm:cxn modelId="{1B672239-7CD6-4941-8475-B064D50FF05D}" type="presOf" srcId="{868F5F84-1600-4DB7-B568-E7A894DDD289}" destId="{31DEA775-B609-4083-9209-CD0204E2E7A4}" srcOrd="0" destOrd="0" presId="urn:microsoft.com/office/officeart/2005/8/layout/process5"/>
    <dgm:cxn modelId="{9EBE389E-A3EF-4571-B5D1-9C6CB719AEEE}" type="presOf" srcId="{EF994611-DE00-44A3-B19B-851788C02DBF}" destId="{E85BA59E-2B92-4292-A56C-23A6A624B246}" srcOrd="1" destOrd="0" presId="urn:microsoft.com/office/officeart/2005/8/layout/process5"/>
    <dgm:cxn modelId="{D0D11957-2EC4-4B22-BD31-D15D1E2FA92A}" type="presOf" srcId="{F5F239B5-D5D5-4197-BE1E-EF5853682AC3}" destId="{B14E9A89-33D4-48A8-A059-060F3925EC3B}" srcOrd="1" destOrd="0" presId="urn:microsoft.com/office/officeart/2005/8/layout/process5"/>
    <dgm:cxn modelId="{4824D2E6-0F7D-42CB-ADE3-0907B765AA11}" srcId="{CA986794-0E57-4DBC-83A7-DE0B583534F3}" destId="{1499FD8B-34BD-4F64-800D-FDA515144B6B}" srcOrd="5" destOrd="0" parTransId="{37D762EC-9BE0-4031-BBFF-21A02F179730}" sibTransId="{87E6AA6E-9DE1-4542-8B06-C5037FCA3C22}"/>
    <dgm:cxn modelId="{63CBF453-4144-4D70-8706-09B5CCEF57C5}" type="presOf" srcId="{671E8E73-6CD8-457D-A614-BA5382C0117C}" destId="{5262FB8B-1169-4BBC-A301-C9370E5B9967}" srcOrd="1" destOrd="0" presId="urn:microsoft.com/office/officeart/2005/8/layout/process5"/>
    <dgm:cxn modelId="{E87DC5E1-064F-407C-B68D-736D76924C41}" srcId="{CA986794-0E57-4DBC-83A7-DE0B583534F3}" destId="{868F5F84-1600-4DB7-B568-E7A894DDD289}" srcOrd="7" destOrd="0" parTransId="{8D04262E-F486-4112-B889-79699E2350D1}" sibTransId="{408B4775-49C7-4143-AA24-BDD3A977AEED}"/>
    <dgm:cxn modelId="{09195F6B-B9F7-431B-A84F-95D189406591}" type="presOf" srcId="{98976855-2B22-4984-B0D5-CC6EDE3E2B4C}" destId="{4CEF06E7-A620-43CF-9C76-ED331ECFA0C7}" srcOrd="0" destOrd="0" presId="urn:microsoft.com/office/officeart/2005/8/layout/process5"/>
    <dgm:cxn modelId="{2083546A-1A9C-489C-8DB9-B800238AAC47}" type="presOf" srcId="{671E8E73-6CD8-457D-A614-BA5382C0117C}" destId="{7EBAE11D-93A5-40AB-9879-117519FCC331}" srcOrd="0" destOrd="0" presId="urn:microsoft.com/office/officeart/2005/8/layout/process5"/>
    <dgm:cxn modelId="{4526CA28-6808-4A04-84E0-204B26882AB7}" type="presOf" srcId="{E302B1D3-D593-4C11-AB4F-8F24C5D528D8}" destId="{29A7C92D-842A-4C6E-84DE-D70BC657FD70}" srcOrd="0" destOrd="0" presId="urn:microsoft.com/office/officeart/2005/8/layout/process5"/>
    <dgm:cxn modelId="{57C3C32C-A554-427E-876E-B013F305CD94}" type="presOf" srcId="{87E6AA6E-9DE1-4542-8B06-C5037FCA3C22}" destId="{ACDADAC7-EEED-4DE4-9363-790CADC29E60}" srcOrd="0" destOrd="0" presId="urn:microsoft.com/office/officeart/2005/8/layout/process5"/>
    <dgm:cxn modelId="{CE11B852-5392-447C-9856-A29A4BDFD955}" type="presOf" srcId="{1AB491A7-5700-445A-B23F-F566541306A9}" destId="{486866E0-C07F-490E-8F5D-577B253DCE65}" srcOrd="1" destOrd="0" presId="urn:microsoft.com/office/officeart/2005/8/layout/process5"/>
    <dgm:cxn modelId="{69A8F254-1384-44B0-BC08-5614DFA12EA8}" srcId="{CA986794-0E57-4DBC-83A7-DE0B583534F3}" destId="{DF52794B-E05D-4766-A6A5-B6CFCFF2F764}" srcOrd="11" destOrd="0" parTransId="{0E50F21A-C2D4-4984-AE70-72EE576292A1}" sibTransId="{5949299D-6081-474D-B119-34D64B77C888}"/>
    <dgm:cxn modelId="{A31F381C-AB78-491C-AF1E-A41185BD869C}" type="presOf" srcId="{E9402CF6-4402-4AEF-AAF7-7BFF3E1C9A48}" destId="{471333B0-F07D-42FB-8ED2-16B03FAF0AB8}" srcOrd="0" destOrd="0" presId="urn:microsoft.com/office/officeart/2005/8/layout/process5"/>
    <dgm:cxn modelId="{16CFECBD-26E3-4ED7-A275-5D4C04495A92}" type="presOf" srcId="{FCD06689-055F-45D9-90DB-8F292B204045}" destId="{B3ABEC24-90E8-4689-A996-6BB9FB963D8C}" srcOrd="1" destOrd="0" presId="urn:microsoft.com/office/officeart/2005/8/layout/process5"/>
    <dgm:cxn modelId="{C5191EBE-B135-4A61-95E8-F59E495EFFE4}" type="presOf" srcId="{8C7C11BE-B1DE-4FFB-99B8-923C13A37F2C}" destId="{502518FD-A364-4796-AAE6-29E0B8228FE2}" srcOrd="0" destOrd="0" presId="urn:microsoft.com/office/officeart/2005/8/layout/process5"/>
    <dgm:cxn modelId="{68994710-108E-4094-9C55-D31EBAAD21B0}" srcId="{CA986794-0E57-4DBC-83A7-DE0B583534F3}" destId="{17F225AB-518F-4334-B9D2-3629EAE673A3}" srcOrd="1" destOrd="0" parTransId="{14BAEB8C-8722-4DE1-B6BE-370960F8816F}" sibTransId="{FCD06689-055F-45D9-90DB-8F292B204045}"/>
    <dgm:cxn modelId="{EE5E4AB8-A185-4E07-9E9D-CDB9264F5938}" srcId="{CA986794-0E57-4DBC-83A7-DE0B583534F3}" destId="{7937D7C0-CB4A-40ED-8253-3F19F5125CA2}" srcOrd="2" destOrd="0" parTransId="{169F9960-AAF5-4D74-94C9-2E45F55E497B}" sibTransId="{EF994611-DE00-44A3-B19B-851788C02DBF}"/>
    <dgm:cxn modelId="{B94F1F88-A816-4C7D-8CD8-14404BA604AF}" type="presOf" srcId="{F9326165-0727-4C39-9A39-26B93772B596}" destId="{8388E50C-E420-4B6C-9D67-502F9AC5C5B5}" srcOrd="0" destOrd="0" presId="urn:microsoft.com/office/officeart/2005/8/layout/process5"/>
    <dgm:cxn modelId="{F788DA92-96D2-47C6-9E80-03E60220996B}" type="presOf" srcId="{A1CC35B0-827D-4E9E-9DC9-08ECC306D1A6}" destId="{47DF2108-8975-446A-9FFB-35C5831479E5}" srcOrd="1" destOrd="0" presId="urn:microsoft.com/office/officeart/2005/8/layout/process5"/>
    <dgm:cxn modelId="{DE9F9288-30FF-4A0E-B0A5-B0B025F00B75}" type="presOf" srcId="{48E6C3A1-686B-45EF-A1A5-84745554E03B}" destId="{06A2EA89-A2EC-4423-B67C-9BEE6F7A608A}" srcOrd="1" destOrd="0" presId="urn:microsoft.com/office/officeart/2005/8/layout/process5"/>
    <dgm:cxn modelId="{8D9620A3-0E7E-443A-A48A-B1B1EAF2633D}" type="presOf" srcId="{F5F239B5-D5D5-4197-BE1E-EF5853682AC3}" destId="{1390669F-CE67-4856-A189-226202C611F3}" srcOrd="0" destOrd="0" presId="urn:microsoft.com/office/officeart/2005/8/layout/process5"/>
    <dgm:cxn modelId="{5A142B8F-117A-4C60-A84E-165EF96AF1D0}" srcId="{CA986794-0E57-4DBC-83A7-DE0B583534F3}" destId="{E9402CF6-4402-4AEF-AAF7-7BFF3E1C9A48}" srcOrd="3" destOrd="0" parTransId="{99186026-0D89-4941-9D27-7E6055FBE526}" sibTransId="{BD461DB8-8583-43E1-9019-AC4852858291}"/>
    <dgm:cxn modelId="{9CA55DAF-FA73-4D3C-B561-76B92E1B3E6C}" type="presOf" srcId="{CA986794-0E57-4DBC-83A7-DE0B583534F3}" destId="{02CE9901-E546-486C-870C-64554173C063}" srcOrd="0" destOrd="0" presId="urn:microsoft.com/office/officeart/2005/8/layout/process5"/>
    <dgm:cxn modelId="{172D85DF-B7C6-4CDA-9CB1-4E5471346DD7}" type="presOf" srcId="{8C7C11BE-B1DE-4FFB-99B8-923C13A37F2C}" destId="{4A73AEF1-3DF3-4B5A-AAB1-36ED0A7BF520}" srcOrd="1" destOrd="0" presId="urn:microsoft.com/office/officeart/2005/8/layout/process5"/>
    <dgm:cxn modelId="{C92F51C6-6FF6-4352-8FB3-C8D3652FE7B0}" type="presOf" srcId="{AE6EE220-4E8B-40B8-9990-E9D3FC186541}" destId="{FED9598A-4E71-4D56-9B1C-72F76685E859}" srcOrd="0" destOrd="0" presId="urn:microsoft.com/office/officeart/2005/8/layout/process5"/>
    <dgm:cxn modelId="{FB7088C4-D652-42A1-B4C3-5D768EC02CC3}" srcId="{CA986794-0E57-4DBC-83A7-DE0B583534F3}" destId="{E302B1D3-D593-4C11-AB4F-8F24C5D528D8}" srcOrd="9" destOrd="0" parTransId="{816FB1C7-CB94-4A35-8AB7-FB4935E1A5C3}" sibTransId="{F5F239B5-D5D5-4197-BE1E-EF5853682AC3}"/>
    <dgm:cxn modelId="{55888CEB-3BE2-44BB-9DD7-CAEA3543F558}" type="presOf" srcId="{D36E46D6-F6EC-4DFC-A6E8-6312664C42A7}" destId="{BF24A867-80F6-49B1-8321-0892424EDA1A}" srcOrd="0" destOrd="0" presId="urn:microsoft.com/office/officeart/2005/8/layout/process5"/>
    <dgm:cxn modelId="{08F0FA35-AE8C-4638-A2D8-723C124B4C98}" type="presOf" srcId="{408B4775-49C7-4143-AA24-BDD3A977AEED}" destId="{44112A4D-3212-4BB9-B96E-9A38C8123548}" srcOrd="1" destOrd="0" presId="urn:microsoft.com/office/officeart/2005/8/layout/process5"/>
    <dgm:cxn modelId="{9C7597D2-55FC-4EF3-8FA5-40BB5F43A3C3}" type="presOf" srcId="{24C50A56-F068-44C0-966C-11B195F84172}" destId="{EBFF4399-3B46-4659-BEBE-3D3EAD9D72A4}" srcOrd="0" destOrd="0" presId="urn:microsoft.com/office/officeart/2005/8/layout/process5"/>
    <dgm:cxn modelId="{736EA33B-869C-4CAB-81CF-3397F45E56E1}" type="presOf" srcId="{1AB491A7-5700-445A-B23F-F566541306A9}" destId="{455DE5D9-FD25-41D2-97B5-5752D8C8982B}" srcOrd="0" destOrd="0" presId="urn:microsoft.com/office/officeart/2005/8/layout/process5"/>
    <dgm:cxn modelId="{9601862F-677E-4038-89EC-DF0576E0C643}" type="presOf" srcId="{48E6C3A1-686B-45EF-A1A5-84745554E03B}" destId="{5E9C941A-1099-4108-B14E-195057147D12}" srcOrd="0" destOrd="0" presId="urn:microsoft.com/office/officeart/2005/8/layout/process5"/>
    <dgm:cxn modelId="{E3102586-E77A-443F-AFB3-99F0C9AF74EA}" type="presOf" srcId="{17F225AB-518F-4334-B9D2-3629EAE673A3}" destId="{B760D219-B8F7-48A1-91A8-F1C5D2C6CFF4}" srcOrd="0" destOrd="0" presId="urn:microsoft.com/office/officeart/2005/8/layout/process5"/>
    <dgm:cxn modelId="{38116F8A-4CC2-49F4-812F-E3AABB6BEB10}" srcId="{CA986794-0E57-4DBC-83A7-DE0B583534F3}" destId="{24C50A56-F068-44C0-966C-11B195F84172}" srcOrd="8" destOrd="0" parTransId="{2D10991C-C0C2-485B-B019-8A202A8E3513}" sibTransId="{48E6C3A1-686B-45EF-A1A5-84745554E03B}"/>
    <dgm:cxn modelId="{CECCD43D-0039-47B5-BE81-B515F0762D1F}" type="presOf" srcId="{FCD06689-055F-45D9-90DB-8F292B204045}" destId="{D7B9EDB8-1A88-4E6A-A992-B25B22CC81F0}" srcOrd="0" destOrd="0" presId="urn:microsoft.com/office/officeart/2005/8/layout/process5"/>
    <dgm:cxn modelId="{7C9ADF3E-A4A4-4E66-9069-2A3888BAE71D}" type="presOf" srcId="{EF994611-DE00-44A3-B19B-851788C02DBF}" destId="{C7A193AE-8DF6-4022-AB19-14CA7648DA83}" srcOrd="0" destOrd="0" presId="urn:microsoft.com/office/officeart/2005/8/layout/process5"/>
    <dgm:cxn modelId="{54617995-6AD3-42D8-8139-1CF5895708E5}" srcId="{CA986794-0E57-4DBC-83A7-DE0B583534F3}" destId="{98976855-2B22-4984-B0D5-CC6EDE3E2B4C}" srcOrd="12" destOrd="0" parTransId="{F0475521-860D-4D71-8CF0-122264D31BDE}" sibTransId="{260A38A2-DBFC-40DA-B84B-7121002F3E81}"/>
    <dgm:cxn modelId="{FA38D4D6-98F0-40A8-B065-788C05BE4D42}" type="presOf" srcId="{5949299D-6081-474D-B119-34D64B77C888}" destId="{09E0FB12-E94F-4F7B-A7C3-E3F3FECE4D95}" srcOrd="1" destOrd="0" presId="urn:microsoft.com/office/officeart/2005/8/layout/process5"/>
    <dgm:cxn modelId="{D6DF0F26-FE73-4C42-BC2D-57468DED7022}" type="presOf" srcId="{A1CC35B0-827D-4E9E-9DC9-08ECC306D1A6}" destId="{5CE79C70-6429-425A-9B05-73A9358DD8F4}" srcOrd="0" destOrd="0" presId="urn:microsoft.com/office/officeart/2005/8/layout/process5"/>
    <dgm:cxn modelId="{2128F412-F8C4-4FEB-9B4F-997D26184BD8}" srcId="{CA986794-0E57-4DBC-83A7-DE0B583534F3}" destId="{28F88856-1B61-4DE1-8F55-FD7BACA36EE8}" srcOrd="6" destOrd="0" parTransId="{21726C04-BFDD-44BD-B875-5F320E7AEFCC}" sibTransId="{8C7C11BE-B1DE-4FFB-99B8-923C13A37F2C}"/>
    <dgm:cxn modelId="{883C7D74-65E3-41B7-9570-7B5D883A6CBE}" type="presOf" srcId="{408B4775-49C7-4143-AA24-BDD3A977AEED}" destId="{B1600BC1-5B3F-4D43-8AC6-18868B133578}" srcOrd="0" destOrd="0" presId="urn:microsoft.com/office/officeart/2005/8/layout/process5"/>
    <dgm:cxn modelId="{7A3447EA-8027-4789-BC4D-3C25AF614636}" type="presOf" srcId="{5949299D-6081-474D-B119-34D64B77C888}" destId="{8BB81EEF-1133-40CA-9514-8A5D73E7FC90}" srcOrd="0" destOrd="0" presId="urn:microsoft.com/office/officeart/2005/8/layout/process5"/>
    <dgm:cxn modelId="{93CE9947-D374-4999-B4A4-AF33895FADB4}" type="presOf" srcId="{BD461DB8-8583-43E1-9019-AC4852858291}" destId="{03546B8B-7A7F-4EEE-88E1-D29A1C49EEF4}" srcOrd="1" destOrd="0" presId="urn:microsoft.com/office/officeart/2005/8/layout/process5"/>
    <dgm:cxn modelId="{1D5FA047-5570-4D6D-B749-E992E33CDEE9}" type="presParOf" srcId="{02CE9901-E546-486C-870C-64554173C063}" destId="{FED9598A-4E71-4D56-9B1C-72F76685E859}" srcOrd="0" destOrd="0" presId="urn:microsoft.com/office/officeart/2005/8/layout/process5"/>
    <dgm:cxn modelId="{C13B8CD5-65BB-4FB2-B5FB-F18171AD06D1}" type="presParOf" srcId="{02CE9901-E546-486C-870C-64554173C063}" destId="{5CE79C70-6429-425A-9B05-73A9358DD8F4}" srcOrd="1" destOrd="0" presId="urn:microsoft.com/office/officeart/2005/8/layout/process5"/>
    <dgm:cxn modelId="{E0C5973C-38AE-46D8-B738-F009DFAB8835}" type="presParOf" srcId="{5CE79C70-6429-425A-9B05-73A9358DD8F4}" destId="{47DF2108-8975-446A-9FFB-35C5831479E5}" srcOrd="0" destOrd="0" presId="urn:microsoft.com/office/officeart/2005/8/layout/process5"/>
    <dgm:cxn modelId="{3617865A-5F77-4957-A0F4-8C98C140E21D}" type="presParOf" srcId="{02CE9901-E546-486C-870C-64554173C063}" destId="{B760D219-B8F7-48A1-91A8-F1C5D2C6CFF4}" srcOrd="2" destOrd="0" presId="urn:microsoft.com/office/officeart/2005/8/layout/process5"/>
    <dgm:cxn modelId="{5A22F921-9B71-45C2-BA6F-3941388DC8F9}" type="presParOf" srcId="{02CE9901-E546-486C-870C-64554173C063}" destId="{D7B9EDB8-1A88-4E6A-A992-B25B22CC81F0}" srcOrd="3" destOrd="0" presId="urn:microsoft.com/office/officeart/2005/8/layout/process5"/>
    <dgm:cxn modelId="{953AEB1A-F224-4A6A-8C1A-AB54DED79AB1}" type="presParOf" srcId="{D7B9EDB8-1A88-4E6A-A992-B25B22CC81F0}" destId="{B3ABEC24-90E8-4689-A996-6BB9FB963D8C}" srcOrd="0" destOrd="0" presId="urn:microsoft.com/office/officeart/2005/8/layout/process5"/>
    <dgm:cxn modelId="{2C3D72F7-9633-4B03-8688-1FC69B2CE4EF}" type="presParOf" srcId="{02CE9901-E546-486C-870C-64554173C063}" destId="{C3851B41-32CA-49CF-ACD5-D1015C3714B3}" srcOrd="4" destOrd="0" presId="urn:microsoft.com/office/officeart/2005/8/layout/process5"/>
    <dgm:cxn modelId="{175D9FD5-D853-4046-B3CD-802AFEF3D5EB}" type="presParOf" srcId="{02CE9901-E546-486C-870C-64554173C063}" destId="{C7A193AE-8DF6-4022-AB19-14CA7648DA83}" srcOrd="5" destOrd="0" presId="urn:microsoft.com/office/officeart/2005/8/layout/process5"/>
    <dgm:cxn modelId="{16F0DECA-3C5D-4AAF-AA08-D8864D999989}" type="presParOf" srcId="{C7A193AE-8DF6-4022-AB19-14CA7648DA83}" destId="{E85BA59E-2B92-4292-A56C-23A6A624B246}" srcOrd="0" destOrd="0" presId="urn:microsoft.com/office/officeart/2005/8/layout/process5"/>
    <dgm:cxn modelId="{ECCDC71B-711C-4319-9ECF-19B27F105DD0}" type="presParOf" srcId="{02CE9901-E546-486C-870C-64554173C063}" destId="{471333B0-F07D-42FB-8ED2-16B03FAF0AB8}" srcOrd="6" destOrd="0" presId="urn:microsoft.com/office/officeart/2005/8/layout/process5"/>
    <dgm:cxn modelId="{81FF2425-064F-4FBD-8A72-37D8E9D0541D}" type="presParOf" srcId="{02CE9901-E546-486C-870C-64554173C063}" destId="{21C84214-3B2D-4D2F-84A2-3791D2EC82ED}" srcOrd="7" destOrd="0" presId="urn:microsoft.com/office/officeart/2005/8/layout/process5"/>
    <dgm:cxn modelId="{BABFC62D-6474-45C7-BB9C-8965A159D04B}" type="presParOf" srcId="{21C84214-3B2D-4D2F-84A2-3791D2EC82ED}" destId="{03546B8B-7A7F-4EEE-88E1-D29A1C49EEF4}" srcOrd="0" destOrd="0" presId="urn:microsoft.com/office/officeart/2005/8/layout/process5"/>
    <dgm:cxn modelId="{257D6CB7-1C8F-4427-9BAE-DD9768ABF796}" type="presParOf" srcId="{02CE9901-E546-486C-870C-64554173C063}" destId="{BF24A867-80F6-49B1-8321-0892424EDA1A}" srcOrd="8" destOrd="0" presId="urn:microsoft.com/office/officeart/2005/8/layout/process5"/>
    <dgm:cxn modelId="{9B25F23A-9F0D-467C-9C9B-8F232EE3287B}" type="presParOf" srcId="{02CE9901-E546-486C-870C-64554173C063}" destId="{455DE5D9-FD25-41D2-97B5-5752D8C8982B}" srcOrd="9" destOrd="0" presId="urn:microsoft.com/office/officeart/2005/8/layout/process5"/>
    <dgm:cxn modelId="{9B3055E0-6EFE-4457-B40E-56C21CA5741C}" type="presParOf" srcId="{455DE5D9-FD25-41D2-97B5-5752D8C8982B}" destId="{486866E0-C07F-490E-8F5D-577B253DCE65}" srcOrd="0" destOrd="0" presId="urn:microsoft.com/office/officeart/2005/8/layout/process5"/>
    <dgm:cxn modelId="{320C8544-7941-40DD-BA08-E32BE0B9F180}" type="presParOf" srcId="{02CE9901-E546-486C-870C-64554173C063}" destId="{D5705B37-87D1-4FDB-9E6E-0DED0D0FA774}" srcOrd="10" destOrd="0" presId="urn:microsoft.com/office/officeart/2005/8/layout/process5"/>
    <dgm:cxn modelId="{6090F3B2-53D6-413B-AFBF-13A5744E80A3}" type="presParOf" srcId="{02CE9901-E546-486C-870C-64554173C063}" destId="{ACDADAC7-EEED-4DE4-9363-790CADC29E60}" srcOrd="11" destOrd="0" presId="urn:microsoft.com/office/officeart/2005/8/layout/process5"/>
    <dgm:cxn modelId="{33F001DA-CCD4-4247-8F87-90C7E5E3B282}" type="presParOf" srcId="{ACDADAC7-EEED-4DE4-9363-790CADC29E60}" destId="{93CE05F9-8CB8-4EC0-9EF9-ACFCAF7579BA}" srcOrd="0" destOrd="0" presId="urn:microsoft.com/office/officeart/2005/8/layout/process5"/>
    <dgm:cxn modelId="{9490A7F9-5DFF-4D94-B093-0438D078AD49}" type="presParOf" srcId="{02CE9901-E546-486C-870C-64554173C063}" destId="{DF7F077E-8CE4-4ECE-A783-FDAC6DA56C33}" srcOrd="12" destOrd="0" presId="urn:microsoft.com/office/officeart/2005/8/layout/process5"/>
    <dgm:cxn modelId="{11F07FBA-29AF-4257-9BF5-245580C8319D}" type="presParOf" srcId="{02CE9901-E546-486C-870C-64554173C063}" destId="{502518FD-A364-4796-AAE6-29E0B8228FE2}" srcOrd="13" destOrd="0" presId="urn:microsoft.com/office/officeart/2005/8/layout/process5"/>
    <dgm:cxn modelId="{F08EF0BA-521B-48F7-BF20-A97107771317}" type="presParOf" srcId="{502518FD-A364-4796-AAE6-29E0B8228FE2}" destId="{4A73AEF1-3DF3-4B5A-AAB1-36ED0A7BF520}" srcOrd="0" destOrd="0" presId="urn:microsoft.com/office/officeart/2005/8/layout/process5"/>
    <dgm:cxn modelId="{031737B4-6EC7-498E-A0A3-3D1624512EC9}" type="presParOf" srcId="{02CE9901-E546-486C-870C-64554173C063}" destId="{31DEA775-B609-4083-9209-CD0204E2E7A4}" srcOrd="14" destOrd="0" presId="urn:microsoft.com/office/officeart/2005/8/layout/process5"/>
    <dgm:cxn modelId="{865096E8-BDDE-46E7-B051-966B7A633795}" type="presParOf" srcId="{02CE9901-E546-486C-870C-64554173C063}" destId="{B1600BC1-5B3F-4D43-8AC6-18868B133578}" srcOrd="15" destOrd="0" presId="urn:microsoft.com/office/officeart/2005/8/layout/process5"/>
    <dgm:cxn modelId="{8CCB5C27-F60A-449B-8F03-1A60AF5EF714}" type="presParOf" srcId="{B1600BC1-5B3F-4D43-8AC6-18868B133578}" destId="{44112A4D-3212-4BB9-B96E-9A38C8123548}" srcOrd="0" destOrd="0" presId="urn:microsoft.com/office/officeart/2005/8/layout/process5"/>
    <dgm:cxn modelId="{BEF30F8F-8F6E-456A-B520-50B0D046D5E7}" type="presParOf" srcId="{02CE9901-E546-486C-870C-64554173C063}" destId="{EBFF4399-3B46-4659-BEBE-3D3EAD9D72A4}" srcOrd="16" destOrd="0" presId="urn:microsoft.com/office/officeart/2005/8/layout/process5"/>
    <dgm:cxn modelId="{D583C980-698D-424E-86C3-C0F5598367EB}" type="presParOf" srcId="{02CE9901-E546-486C-870C-64554173C063}" destId="{5E9C941A-1099-4108-B14E-195057147D12}" srcOrd="17" destOrd="0" presId="urn:microsoft.com/office/officeart/2005/8/layout/process5"/>
    <dgm:cxn modelId="{66B66AEA-447D-4587-BBCD-5AF9310C27D9}" type="presParOf" srcId="{5E9C941A-1099-4108-B14E-195057147D12}" destId="{06A2EA89-A2EC-4423-B67C-9BEE6F7A608A}" srcOrd="0" destOrd="0" presId="urn:microsoft.com/office/officeart/2005/8/layout/process5"/>
    <dgm:cxn modelId="{D3CE8113-4308-4C41-988C-41797459E0BD}" type="presParOf" srcId="{02CE9901-E546-486C-870C-64554173C063}" destId="{29A7C92D-842A-4C6E-84DE-D70BC657FD70}" srcOrd="18" destOrd="0" presId="urn:microsoft.com/office/officeart/2005/8/layout/process5"/>
    <dgm:cxn modelId="{0B115C08-B838-4DD5-BD7C-44781B854BAF}" type="presParOf" srcId="{02CE9901-E546-486C-870C-64554173C063}" destId="{1390669F-CE67-4856-A189-226202C611F3}" srcOrd="19" destOrd="0" presId="urn:microsoft.com/office/officeart/2005/8/layout/process5"/>
    <dgm:cxn modelId="{1E853802-5FA7-4615-8F59-FBADB9362AD9}" type="presParOf" srcId="{1390669F-CE67-4856-A189-226202C611F3}" destId="{B14E9A89-33D4-48A8-A059-060F3925EC3B}" srcOrd="0" destOrd="0" presId="urn:microsoft.com/office/officeart/2005/8/layout/process5"/>
    <dgm:cxn modelId="{579A5A7A-4B7B-47B1-8900-E77E39925AF4}" type="presParOf" srcId="{02CE9901-E546-486C-870C-64554173C063}" destId="{8388E50C-E420-4B6C-9D67-502F9AC5C5B5}" srcOrd="20" destOrd="0" presId="urn:microsoft.com/office/officeart/2005/8/layout/process5"/>
    <dgm:cxn modelId="{A5033ACE-5EC4-41FC-A85A-56AA5524F4D1}" type="presParOf" srcId="{02CE9901-E546-486C-870C-64554173C063}" destId="{7EBAE11D-93A5-40AB-9879-117519FCC331}" srcOrd="21" destOrd="0" presId="urn:microsoft.com/office/officeart/2005/8/layout/process5"/>
    <dgm:cxn modelId="{BD1A6091-9768-4DBA-A562-0E26FEEDB22B}" type="presParOf" srcId="{7EBAE11D-93A5-40AB-9879-117519FCC331}" destId="{5262FB8B-1169-4BBC-A301-C9370E5B9967}" srcOrd="0" destOrd="0" presId="urn:microsoft.com/office/officeart/2005/8/layout/process5"/>
    <dgm:cxn modelId="{BD669234-68E5-4A50-AB03-1D884E0E6FAE}" type="presParOf" srcId="{02CE9901-E546-486C-870C-64554173C063}" destId="{28816CE4-BC03-4ABC-AE8E-F4F307BD7722}" srcOrd="22" destOrd="0" presId="urn:microsoft.com/office/officeart/2005/8/layout/process5"/>
    <dgm:cxn modelId="{865BAA30-AC9A-43F0-AF15-29F895CE87D7}" type="presParOf" srcId="{02CE9901-E546-486C-870C-64554173C063}" destId="{8BB81EEF-1133-40CA-9514-8A5D73E7FC90}" srcOrd="23" destOrd="0" presId="urn:microsoft.com/office/officeart/2005/8/layout/process5"/>
    <dgm:cxn modelId="{0810D44F-A0DE-4A6C-9384-527CFC244002}" type="presParOf" srcId="{8BB81EEF-1133-40CA-9514-8A5D73E7FC90}" destId="{09E0FB12-E94F-4F7B-A7C3-E3F3FECE4D95}" srcOrd="0" destOrd="0" presId="urn:microsoft.com/office/officeart/2005/8/layout/process5"/>
    <dgm:cxn modelId="{4B74815F-3D71-49C6-B171-F5F0C5BC9015}" type="presParOf" srcId="{02CE9901-E546-486C-870C-64554173C063}" destId="{4CEF06E7-A620-43CF-9C76-ED331ECFA0C7}" srcOrd="24" destOrd="0" presId="urn:microsoft.com/office/officeart/2005/8/layout/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062E08F3-6E60-4422-A303-D2C2AFFA74DF}" type="doc">
      <dgm:prSet loTypeId="urn:microsoft.com/office/officeart/2005/8/layout/bList2" loCatId="list" qsTypeId="urn:microsoft.com/office/officeart/2005/8/quickstyle/simple1" qsCatId="simple" csTypeId="urn:microsoft.com/office/officeart/2005/8/colors/accent1_2" csCatId="accent1" phldr="1"/>
      <dgm:spPr/>
      <dgm:t>
        <a:bodyPr/>
        <a:lstStyle/>
        <a:p>
          <a:endParaRPr lang="es-MX"/>
        </a:p>
      </dgm:t>
    </dgm:pt>
    <dgm:pt modelId="{8C6B2A10-B3B5-498C-86F6-F4FCD90041DD}">
      <dgm:prSet/>
      <dgm:spPr/>
      <dgm:t>
        <a:bodyPr/>
        <a:lstStyle/>
        <a:p>
          <a:pPr algn="l" rtl="0"/>
          <a:r>
            <a:rPr lang="es-MX" dirty="0" smtClean="0"/>
            <a:t>Obra artística</a:t>
          </a:r>
          <a:endParaRPr lang="es-MX" dirty="0"/>
        </a:p>
      </dgm:t>
    </dgm:pt>
    <dgm:pt modelId="{AE998DF2-1242-45EB-BA0F-725514327F12}" type="parTrans" cxnId="{CDB9AFE7-6154-46F2-BD4F-C4FFA8993AD4}">
      <dgm:prSet/>
      <dgm:spPr/>
      <dgm:t>
        <a:bodyPr/>
        <a:lstStyle/>
        <a:p>
          <a:endParaRPr lang="es-MX"/>
        </a:p>
      </dgm:t>
    </dgm:pt>
    <dgm:pt modelId="{09D27ECA-54FF-42B0-8140-613C52CD9746}" type="sibTrans" cxnId="{CDB9AFE7-6154-46F2-BD4F-C4FFA8993AD4}">
      <dgm:prSet/>
      <dgm:spPr/>
      <dgm:t>
        <a:bodyPr/>
        <a:lstStyle/>
        <a:p>
          <a:endParaRPr lang="es-MX"/>
        </a:p>
      </dgm:t>
    </dgm:pt>
    <dgm:pt modelId="{48F2EA88-2B6D-4440-8DD7-76B440A703DC}">
      <dgm:prSet/>
      <dgm:spPr/>
      <dgm:t>
        <a:bodyPr/>
        <a:lstStyle/>
        <a:p>
          <a:pPr rtl="0"/>
          <a:r>
            <a:rPr lang="es-MX" dirty="0" smtClean="0"/>
            <a:t>Reporte de servicio social en el área de la salud. </a:t>
          </a:r>
          <a:endParaRPr lang="es-MX" dirty="0"/>
        </a:p>
      </dgm:t>
    </dgm:pt>
    <dgm:pt modelId="{0844CAFA-AB0B-47AB-A40B-D64F13CC1428}" type="parTrans" cxnId="{0938AC94-F1F7-4BFB-8270-EAF9D41CD08B}">
      <dgm:prSet/>
      <dgm:spPr/>
      <dgm:t>
        <a:bodyPr/>
        <a:lstStyle/>
        <a:p>
          <a:endParaRPr lang="es-MX"/>
        </a:p>
      </dgm:t>
    </dgm:pt>
    <dgm:pt modelId="{32FCBCE0-D83B-4E50-8D21-A745D44DD5BB}" type="sibTrans" cxnId="{0938AC94-F1F7-4BFB-8270-EAF9D41CD08B}">
      <dgm:prSet/>
      <dgm:spPr/>
      <dgm:t>
        <a:bodyPr/>
        <a:lstStyle/>
        <a:p>
          <a:endParaRPr lang="es-MX"/>
        </a:p>
      </dgm:t>
    </dgm:pt>
    <dgm:pt modelId="{084DAB4D-7284-495E-B9B3-168F3C00D167}" type="pres">
      <dgm:prSet presAssocID="{062E08F3-6E60-4422-A303-D2C2AFFA74DF}" presName="diagram" presStyleCnt="0">
        <dgm:presLayoutVars>
          <dgm:dir/>
          <dgm:animLvl val="lvl"/>
          <dgm:resizeHandles val="exact"/>
        </dgm:presLayoutVars>
      </dgm:prSet>
      <dgm:spPr/>
      <dgm:t>
        <a:bodyPr/>
        <a:lstStyle/>
        <a:p>
          <a:endParaRPr lang="es-MX"/>
        </a:p>
      </dgm:t>
    </dgm:pt>
    <dgm:pt modelId="{2AE15105-F5ED-4B95-8428-BEF907239CB9}" type="pres">
      <dgm:prSet presAssocID="{8C6B2A10-B3B5-498C-86F6-F4FCD90041DD}" presName="compNode" presStyleCnt="0"/>
      <dgm:spPr/>
    </dgm:pt>
    <dgm:pt modelId="{C8E7AD3F-4F05-459D-98CE-14E0A5164F1F}" type="pres">
      <dgm:prSet presAssocID="{8C6B2A10-B3B5-498C-86F6-F4FCD90041DD}" presName="childRect" presStyleLbl="bgAcc1" presStyleIdx="0" presStyleCnt="2">
        <dgm:presLayoutVars>
          <dgm:bulletEnabled val="1"/>
        </dgm:presLayoutVars>
      </dgm:prSet>
      <dgm:spPr>
        <a:blipFill rotWithShape="0">
          <a:blip xmlns:r="http://schemas.openxmlformats.org/officeDocument/2006/relationships" r:embed="rId1"/>
          <a:stretch>
            <a:fillRect/>
          </a:stretch>
        </a:blipFill>
      </dgm:spPr>
      <dgm:t>
        <a:bodyPr/>
        <a:lstStyle/>
        <a:p>
          <a:endParaRPr lang="es-MX"/>
        </a:p>
      </dgm:t>
    </dgm:pt>
    <dgm:pt modelId="{B557D792-1746-465C-9286-4A6198F4894F}" type="pres">
      <dgm:prSet presAssocID="{8C6B2A10-B3B5-498C-86F6-F4FCD90041DD}" presName="parentText" presStyleLbl="node1" presStyleIdx="0" presStyleCnt="0">
        <dgm:presLayoutVars>
          <dgm:chMax val="0"/>
          <dgm:bulletEnabled val="1"/>
        </dgm:presLayoutVars>
      </dgm:prSet>
      <dgm:spPr/>
      <dgm:t>
        <a:bodyPr/>
        <a:lstStyle/>
        <a:p>
          <a:endParaRPr lang="es-MX"/>
        </a:p>
      </dgm:t>
    </dgm:pt>
    <dgm:pt modelId="{02F392EA-A45B-401D-87B6-721C499EEFB4}" type="pres">
      <dgm:prSet presAssocID="{8C6B2A10-B3B5-498C-86F6-F4FCD90041DD}" presName="parentRect" presStyleLbl="alignNode1" presStyleIdx="0" presStyleCnt="2"/>
      <dgm:spPr/>
      <dgm:t>
        <a:bodyPr/>
        <a:lstStyle/>
        <a:p>
          <a:endParaRPr lang="es-MX"/>
        </a:p>
      </dgm:t>
    </dgm:pt>
    <dgm:pt modelId="{DB2BB7EF-0BC9-45EB-A45E-976D31C9E56B}" type="pres">
      <dgm:prSet presAssocID="{8C6B2A10-B3B5-498C-86F6-F4FCD90041DD}" presName="adorn" presStyleLbl="fgAccFollowNode1" presStyleIdx="0" presStyleCnt="2"/>
      <dgm:spPr/>
    </dgm:pt>
    <dgm:pt modelId="{F5CCD2A9-712A-4278-B584-8EE44539BA54}" type="pres">
      <dgm:prSet presAssocID="{09D27ECA-54FF-42B0-8140-613C52CD9746}" presName="sibTrans" presStyleLbl="sibTrans2D1" presStyleIdx="0" presStyleCnt="0"/>
      <dgm:spPr/>
      <dgm:t>
        <a:bodyPr/>
        <a:lstStyle/>
        <a:p>
          <a:endParaRPr lang="es-MX"/>
        </a:p>
      </dgm:t>
    </dgm:pt>
    <dgm:pt modelId="{810ED8C9-DA09-4886-8517-8E954E8FA0E1}" type="pres">
      <dgm:prSet presAssocID="{48F2EA88-2B6D-4440-8DD7-76B440A703DC}" presName="compNode" presStyleCnt="0"/>
      <dgm:spPr/>
    </dgm:pt>
    <dgm:pt modelId="{F105A374-11E3-4601-A0E7-6CC64C083054}" type="pres">
      <dgm:prSet presAssocID="{48F2EA88-2B6D-4440-8DD7-76B440A703DC}" presName="childRect" presStyleLbl="bgAcc1" presStyleIdx="1" presStyleCnt="2">
        <dgm:presLayoutVars>
          <dgm:bulletEnabled val="1"/>
        </dgm:presLayoutVars>
      </dgm:prSet>
      <dgm:spPr>
        <a:blipFill rotWithShape="0">
          <a:blip xmlns:r="http://schemas.openxmlformats.org/officeDocument/2006/relationships" r:embed="rId2"/>
          <a:stretch>
            <a:fillRect/>
          </a:stretch>
        </a:blipFill>
      </dgm:spPr>
      <dgm:t>
        <a:bodyPr/>
        <a:lstStyle/>
        <a:p>
          <a:endParaRPr lang="es-MX"/>
        </a:p>
      </dgm:t>
    </dgm:pt>
    <dgm:pt modelId="{2846F667-E7F8-41B0-B88B-1BF84E57A906}" type="pres">
      <dgm:prSet presAssocID="{48F2EA88-2B6D-4440-8DD7-76B440A703DC}" presName="parentText" presStyleLbl="node1" presStyleIdx="0" presStyleCnt="0">
        <dgm:presLayoutVars>
          <dgm:chMax val="0"/>
          <dgm:bulletEnabled val="1"/>
        </dgm:presLayoutVars>
      </dgm:prSet>
      <dgm:spPr/>
      <dgm:t>
        <a:bodyPr/>
        <a:lstStyle/>
        <a:p>
          <a:endParaRPr lang="es-MX"/>
        </a:p>
      </dgm:t>
    </dgm:pt>
    <dgm:pt modelId="{16DDB04E-07B6-499C-96A0-399580DCB878}" type="pres">
      <dgm:prSet presAssocID="{48F2EA88-2B6D-4440-8DD7-76B440A703DC}" presName="parentRect" presStyleLbl="alignNode1" presStyleIdx="1" presStyleCnt="2"/>
      <dgm:spPr/>
      <dgm:t>
        <a:bodyPr/>
        <a:lstStyle/>
        <a:p>
          <a:endParaRPr lang="es-MX"/>
        </a:p>
      </dgm:t>
    </dgm:pt>
    <dgm:pt modelId="{9D94AB4C-F904-4284-BD4F-6F890329E924}" type="pres">
      <dgm:prSet presAssocID="{48F2EA88-2B6D-4440-8DD7-76B440A703DC}" presName="adorn" presStyleLbl="fgAccFollowNode1" presStyleIdx="1" presStyleCnt="2"/>
      <dgm:spPr/>
    </dgm:pt>
  </dgm:ptLst>
  <dgm:cxnLst>
    <dgm:cxn modelId="{63F2C2FB-74A9-4A01-8AD7-93F96DD0F248}" type="presOf" srcId="{48F2EA88-2B6D-4440-8DD7-76B440A703DC}" destId="{16DDB04E-07B6-499C-96A0-399580DCB878}" srcOrd="1" destOrd="0" presId="urn:microsoft.com/office/officeart/2005/8/layout/bList2"/>
    <dgm:cxn modelId="{F760DB8B-75C1-4DE0-96CE-AF22B7DEF702}" type="presOf" srcId="{8C6B2A10-B3B5-498C-86F6-F4FCD90041DD}" destId="{02F392EA-A45B-401D-87B6-721C499EEFB4}" srcOrd="1" destOrd="0" presId="urn:microsoft.com/office/officeart/2005/8/layout/bList2"/>
    <dgm:cxn modelId="{B96174B6-7C23-4A0C-ADD4-CF63C0A5BF81}" type="presOf" srcId="{48F2EA88-2B6D-4440-8DD7-76B440A703DC}" destId="{2846F667-E7F8-41B0-B88B-1BF84E57A906}" srcOrd="0" destOrd="0" presId="urn:microsoft.com/office/officeart/2005/8/layout/bList2"/>
    <dgm:cxn modelId="{132D6F51-68F5-4190-AEBE-E1E2ECBDB15B}" type="presOf" srcId="{09D27ECA-54FF-42B0-8140-613C52CD9746}" destId="{F5CCD2A9-712A-4278-B584-8EE44539BA54}" srcOrd="0" destOrd="0" presId="urn:microsoft.com/office/officeart/2005/8/layout/bList2"/>
    <dgm:cxn modelId="{CDB9AFE7-6154-46F2-BD4F-C4FFA8993AD4}" srcId="{062E08F3-6E60-4422-A303-D2C2AFFA74DF}" destId="{8C6B2A10-B3B5-498C-86F6-F4FCD90041DD}" srcOrd="0" destOrd="0" parTransId="{AE998DF2-1242-45EB-BA0F-725514327F12}" sibTransId="{09D27ECA-54FF-42B0-8140-613C52CD9746}"/>
    <dgm:cxn modelId="{0938AC94-F1F7-4BFB-8270-EAF9D41CD08B}" srcId="{062E08F3-6E60-4422-A303-D2C2AFFA74DF}" destId="{48F2EA88-2B6D-4440-8DD7-76B440A703DC}" srcOrd="1" destOrd="0" parTransId="{0844CAFA-AB0B-47AB-A40B-D64F13CC1428}" sibTransId="{32FCBCE0-D83B-4E50-8D21-A745D44DD5BB}"/>
    <dgm:cxn modelId="{4B421F4E-29C0-453F-A9E5-42C6A484D070}" type="presOf" srcId="{062E08F3-6E60-4422-A303-D2C2AFFA74DF}" destId="{084DAB4D-7284-495E-B9B3-168F3C00D167}" srcOrd="0" destOrd="0" presId="urn:microsoft.com/office/officeart/2005/8/layout/bList2"/>
    <dgm:cxn modelId="{AE5AAD5D-9B58-49A3-A232-6D4F5F085733}" type="presOf" srcId="{8C6B2A10-B3B5-498C-86F6-F4FCD90041DD}" destId="{B557D792-1746-465C-9286-4A6198F4894F}" srcOrd="0" destOrd="0" presId="urn:microsoft.com/office/officeart/2005/8/layout/bList2"/>
    <dgm:cxn modelId="{55394BD0-FFE4-44B6-92A2-9108A65F1F12}" type="presParOf" srcId="{084DAB4D-7284-495E-B9B3-168F3C00D167}" destId="{2AE15105-F5ED-4B95-8428-BEF907239CB9}" srcOrd="0" destOrd="0" presId="urn:microsoft.com/office/officeart/2005/8/layout/bList2"/>
    <dgm:cxn modelId="{46F1046E-B561-4393-899B-D947B9B02E9B}" type="presParOf" srcId="{2AE15105-F5ED-4B95-8428-BEF907239CB9}" destId="{C8E7AD3F-4F05-459D-98CE-14E0A5164F1F}" srcOrd="0" destOrd="0" presId="urn:microsoft.com/office/officeart/2005/8/layout/bList2"/>
    <dgm:cxn modelId="{709F72A1-8563-484C-8505-BDE324995DAE}" type="presParOf" srcId="{2AE15105-F5ED-4B95-8428-BEF907239CB9}" destId="{B557D792-1746-465C-9286-4A6198F4894F}" srcOrd="1" destOrd="0" presId="urn:microsoft.com/office/officeart/2005/8/layout/bList2"/>
    <dgm:cxn modelId="{EBFDBE98-168F-490F-ABDF-11770E3D209C}" type="presParOf" srcId="{2AE15105-F5ED-4B95-8428-BEF907239CB9}" destId="{02F392EA-A45B-401D-87B6-721C499EEFB4}" srcOrd="2" destOrd="0" presId="urn:microsoft.com/office/officeart/2005/8/layout/bList2"/>
    <dgm:cxn modelId="{8EFEA244-BBC7-4DDF-8E70-3A426B78568D}" type="presParOf" srcId="{2AE15105-F5ED-4B95-8428-BEF907239CB9}" destId="{DB2BB7EF-0BC9-45EB-A45E-976D31C9E56B}" srcOrd="3" destOrd="0" presId="urn:microsoft.com/office/officeart/2005/8/layout/bList2"/>
    <dgm:cxn modelId="{0DCA09D3-FD8B-49D3-9766-73B9DF86EB5D}" type="presParOf" srcId="{084DAB4D-7284-495E-B9B3-168F3C00D167}" destId="{F5CCD2A9-712A-4278-B584-8EE44539BA54}" srcOrd="1" destOrd="0" presId="urn:microsoft.com/office/officeart/2005/8/layout/bList2"/>
    <dgm:cxn modelId="{813C55E8-AAA4-449C-ACEF-DD89B8F77F85}" type="presParOf" srcId="{084DAB4D-7284-495E-B9B3-168F3C00D167}" destId="{810ED8C9-DA09-4886-8517-8E954E8FA0E1}" srcOrd="2" destOrd="0" presId="urn:microsoft.com/office/officeart/2005/8/layout/bList2"/>
    <dgm:cxn modelId="{5FF56EFB-792D-42C1-B2E3-2D96E56E9503}" type="presParOf" srcId="{810ED8C9-DA09-4886-8517-8E954E8FA0E1}" destId="{F105A374-11E3-4601-A0E7-6CC64C083054}" srcOrd="0" destOrd="0" presId="urn:microsoft.com/office/officeart/2005/8/layout/bList2"/>
    <dgm:cxn modelId="{8D1AD5CC-149C-4B9B-A758-939D1F96C70C}" type="presParOf" srcId="{810ED8C9-DA09-4886-8517-8E954E8FA0E1}" destId="{2846F667-E7F8-41B0-B88B-1BF84E57A906}" srcOrd="1" destOrd="0" presId="urn:microsoft.com/office/officeart/2005/8/layout/bList2"/>
    <dgm:cxn modelId="{BC18C438-A972-40E2-97FC-E4E34BB9A5A9}" type="presParOf" srcId="{810ED8C9-DA09-4886-8517-8E954E8FA0E1}" destId="{16DDB04E-07B6-499C-96A0-399580DCB878}" srcOrd="2" destOrd="0" presId="urn:microsoft.com/office/officeart/2005/8/layout/bList2"/>
    <dgm:cxn modelId="{D4169809-143F-4C59-8B50-4F2AF58BB3FD}" type="presParOf" srcId="{810ED8C9-DA09-4886-8517-8E954E8FA0E1}" destId="{9D94AB4C-F904-4284-BD4F-6F890329E924}" srcOrd="3" destOrd="0" presId="urn:microsoft.com/office/officeart/2005/8/layout/b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6DC78002-A653-45C7-B7D0-8EC2AA1969C9}" type="doc">
      <dgm:prSet loTypeId="urn:microsoft.com/office/officeart/2005/8/layout/process4" loCatId="list" qsTypeId="urn:microsoft.com/office/officeart/2005/8/quickstyle/simple1" qsCatId="simple" csTypeId="urn:microsoft.com/office/officeart/2005/8/colors/colorful4" csCatId="colorful" phldr="1"/>
      <dgm:spPr/>
      <dgm:t>
        <a:bodyPr/>
        <a:lstStyle/>
        <a:p>
          <a:endParaRPr lang="es-MX"/>
        </a:p>
      </dgm:t>
    </dgm:pt>
    <dgm:pt modelId="{248F7D34-EDF4-4DAB-B37A-E18F01CFBA2E}">
      <dgm:prSet custT="1"/>
      <dgm:spPr/>
      <dgm:t>
        <a:bodyPr/>
        <a:lstStyle/>
        <a:p>
          <a:pPr algn="ctr" rtl="0"/>
          <a:r>
            <a:rPr lang="es-MX" sz="3600" dirty="0" smtClean="0">
              <a:latin typeface="Arial Narrow" panose="020B0606020202030204" pitchFamily="34" charset="0"/>
            </a:rPr>
            <a:t>¿En qué consiste?</a:t>
          </a:r>
          <a:endParaRPr lang="es-MX" sz="3600" dirty="0">
            <a:latin typeface="Arial Narrow" panose="020B0606020202030204" pitchFamily="34" charset="0"/>
          </a:endParaRPr>
        </a:p>
      </dgm:t>
    </dgm:pt>
    <dgm:pt modelId="{619CC67F-2697-4AF0-8B2B-B5E3E50D02EE}" type="parTrans" cxnId="{E8C2D5F0-6933-4749-9623-16D9F427BBF9}">
      <dgm:prSet/>
      <dgm:spPr/>
      <dgm:t>
        <a:bodyPr/>
        <a:lstStyle/>
        <a:p>
          <a:endParaRPr lang="es-MX"/>
        </a:p>
      </dgm:t>
    </dgm:pt>
    <dgm:pt modelId="{1583A8BD-FF8A-4C56-AD27-969A5B8C5DCB}" type="sibTrans" cxnId="{E8C2D5F0-6933-4749-9623-16D9F427BBF9}">
      <dgm:prSet/>
      <dgm:spPr/>
      <dgm:t>
        <a:bodyPr/>
        <a:lstStyle/>
        <a:p>
          <a:endParaRPr lang="es-MX"/>
        </a:p>
      </dgm:t>
    </dgm:pt>
    <dgm:pt modelId="{422B6FB2-ABF8-41D5-8DB3-04D803D2D2E9}">
      <dgm:prSet custT="1"/>
      <dgm:spPr/>
      <dgm:t>
        <a:bodyPr/>
        <a:lstStyle/>
        <a:p>
          <a:pPr rtl="0"/>
          <a:r>
            <a:rPr lang="es-MX" sz="1600" dirty="0" smtClean="0">
              <a:latin typeface="Arial Narrow" panose="020B0606020202030204" pitchFamily="34" charset="0"/>
            </a:rPr>
            <a:t>Haber obtenido un promedio general igual o mayor a 9.0 puntos.</a:t>
          </a:r>
          <a:endParaRPr lang="es-MX" sz="1600" dirty="0">
            <a:latin typeface="Arial Narrow" panose="020B0606020202030204" pitchFamily="34" charset="0"/>
          </a:endParaRPr>
        </a:p>
      </dgm:t>
    </dgm:pt>
    <dgm:pt modelId="{5F3AA309-F906-4AE7-AD21-473D31451A1A}" type="parTrans" cxnId="{90749D6F-132B-4F6A-904D-1567BE18804E}">
      <dgm:prSet/>
      <dgm:spPr/>
      <dgm:t>
        <a:bodyPr/>
        <a:lstStyle/>
        <a:p>
          <a:endParaRPr lang="es-MX"/>
        </a:p>
      </dgm:t>
    </dgm:pt>
    <dgm:pt modelId="{CFE495DB-BFFE-450F-8E64-DD5CF8970D98}" type="sibTrans" cxnId="{90749D6F-132B-4F6A-904D-1567BE18804E}">
      <dgm:prSet/>
      <dgm:spPr/>
      <dgm:t>
        <a:bodyPr/>
        <a:lstStyle/>
        <a:p>
          <a:endParaRPr lang="es-MX"/>
        </a:p>
      </dgm:t>
    </dgm:pt>
    <dgm:pt modelId="{394ABD7D-C496-43CA-BFF7-EEAFE5658DC5}">
      <dgm:prSet custT="1"/>
      <dgm:spPr/>
      <dgm:t>
        <a:bodyPr/>
        <a:lstStyle/>
        <a:p>
          <a:pPr rtl="0"/>
          <a:r>
            <a:rPr lang="es-MX" sz="1600" dirty="0" smtClean="0">
              <a:latin typeface="Arial Narrow" panose="020B0606020202030204" pitchFamily="34" charset="0"/>
            </a:rPr>
            <a:t>Haber cursado el plan de estudios sin interrupciones.</a:t>
          </a:r>
          <a:endParaRPr lang="es-MX" sz="1600" dirty="0">
            <a:latin typeface="Arial Narrow" panose="020B0606020202030204" pitchFamily="34" charset="0"/>
          </a:endParaRPr>
        </a:p>
      </dgm:t>
    </dgm:pt>
    <dgm:pt modelId="{09D3DB60-B8A1-4B0C-876F-A29628828768}" type="parTrans" cxnId="{1BBCAF28-043F-4BF4-B9F7-B2A6BD67A221}">
      <dgm:prSet/>
      <dgm:spPr/>
      <dgm:t>
        <a:bodyPr/>
        <a:lstStyle/>
        <a:p>
          <a:endParaRPr lang="es-MX"/>
        </a:p>
      </dgm:t>
    </dgm:pt>
    <dgm:pt modelId="{789789DB-FC97-4962-865B-62A1EFF46A5A}" type="sibTrans" cxnId="{1BBCAF28-043F-4BF4-B9F7-B2A6BD67A221}">
      <dgm:prSet/>
      <dgm:spPr/>
      <dgm:t>
        <a:bodyPr/>
        <a:lstStyle/>
        <a:p>
          <a:endParaRPr lang="es-MX"/>
        </a:p>
      </dgm:t>
    </dgm:pt>
    <dgm:pt modelId="{2DA4052A-7B54-4137-A788-2570F89ED358}">
      <dgm:prSet custT="1"/>
      <dgm:spPr/>
      <dgm:t>
        <a:bodyPr/>
        <a:lstStyle/>
        <a:p>
          <a:pPr rtl="0"/>
          <a:r>
            <a:rPr lang="es-MX" sz="1600" dirty="0" smtClean="0">
              <a:latin typeface="Arial Narrow" panose="020B0606020202030204" pitchFamily="34" charset="0"/>
            </a:rPr>
            <a:t>No tener calificaciones reprobatorias o anotaciones literales durante los estudios profesionales. </a:t>
          </a:r>
          <a:endParaRPr lang="es-MX" sz="1600" dirty="0">
            <a:latin typeface="Arial Narrow" panose="020B0606020202030204" pitchFamily="34" charset="0"/>
          </a:endParaRPr>
        </a:p>
      </dgm:t>
    </dgm:pt>
    <dgm:pt modelId="{2F2361DC-BF7C-4346-AB04-D4BCF9BDEADD}" type="parTrans" cxnId="{2B66DD4E-0AB2-4924-BD3E-E521C5671E35}">
      <dgm:prSet/>
      <dgm:spPr/>
      <dgm:t>
        <a:bodyPr/>
        <a:lstStyle/>
        <a:p>
          <a:endParaRPr lang="es-MX"/>
        </a:p>
      </dgm:t>
    </dgm:pt>
    <dgm:pt modelId="{C47CFED7-E3CA-42B6-8C49-AFF6245C87BE}" type="sibTrans" cxnId="{2B66DD4E-0AB2-4924-BD3E-E521C5671E35}">
      <dgm:prSet/>
      <dgm:spPr/>
      <dgm:t>
        <a:bodyPr/>
        <a:lstStyle/>
        <a:p>
          <a:endParaRPr lang="es-MX"/>
        </a:p>
      </dgm:t>
    </dgm:pt>
    <dgm:pt modelId="{5B31F50A-7B0F-49A7-81E4-140CAC5CA94E}">
      <dgm:prSet custT="1"/>
      <dgm:spPr/>
      <dgm:t>
        <a:bodyPr/>
        <a:lstStyle/>
        <a:p>
          <a:pPr rtl="0"/>
          <a:r>
            <a:rPr lang="es-MX" sz="1600" dirty="0" smtClean="0">
              <a:latin typeface="Arial Narrow" panose="020B0606020202030204" pitchFamily="34" charset="0"/>
            </a:rPr>
            <a:t>Haber cubierto el 50 por ciento de los créditos del plan de estudios en la Universidad.</a:t>
          </a:r>
          <a:endParaRPr lang="es-MX" sz="1600" dirty="0">
            <a:latin typeface="Arial Narrow" panose="020B0606020202030204" pitchFamily="34" charset="0"/>
          </a:endParaRPr>
        </a:p>
      </dgm:t>
    </dgm:pt>
    <dgm:pt modelId="{89FB5D28-3FAC-4AD7-A058-23EC3E992E4B}" type="parTrans" cxnId="{72B67448-15B3-42C1-99CE-CB281E5CBFFA}">
      <dgm:prSet/>
      <dgm:spPr/>
      <dgm:t>
        <a:bodyPr/>
        <a:lstStyle/>
        <a:p>
          <a:endParaRPr lang="es-MX"/>
        </a:p>
      </dgm:t>
    </dgm:pt>
    <dgm:pt modelId="{A9228EF4-CFFA-4BFD-BDFA-D5CB16D1D67A}" type="sibTrans" cxnId="{72B67448-15B3-42C1-99CE-CB281E5CBFFA}">
      <dgm:prSet/>
      <dgm:spPr/>
      <dgm:t>
        <a:bodyPr/>
        <a:lstStyle/>
        <a:p>
          <a:endParaRPr lang="es-MX"/>
        </a:p>
      </dgm:t>
    </dgm:pt>
    <dgm:pt modelId="{C2063D9F-E800-4BA7-88D0-ACD2A527230D}">
      <dgm:prSet custT="1"/>
      <dgm:spPr/>
      <dgm:t>
        <a:bodyPr/>
        <a:lstStyle/>
        <a:p>
          <a:pPr rtl="0"/>
          <a:r>
            <a:rPr lang="es-MX" sz="4800" dirty="0" smtClean="0">
              <a:latin typeface="Arial Narrow" panose="020B0606020202030204" pitchFamily="34" charset="0"/>
            </a:rPr>
            <a:t>Requisitos </a:t>
          </a:r>
          <a:endParaRPr lang="es-MX" sz="4800" dirty="0">
            <a:latin typeface="Arial Narrow" panose="020B0606020202030204" pitchFamily="34" charset="0"/>
          </a:endParaRPr>
        </a:p>
      </dgm:t>
    </dgm:pt>
    <dgm:pt modelId="{8B0FE15F-BD1A-42DF-B068-47E69A396E7A}" type="parTrans" cxnId="{146A6D33-7984-43C7-9E94-818888BD923E}">
      <dgm:prSet/>
      <dgm:spPr/>
      <dgm:t>
        <a:bodyPr/>
        <a:lstStyle/>
        <a:p>
          <a:endParaRPr lang="es-MX"/>
        </a:p>
      </dgm:t>
    </dgm:pt>
    <dgm:pt modelId="{16E204DB-4704-451D-ABF4-6D894CC09292}" type="sibTrans" cxnId="{146A6D33-7984-43C7-9E94-818888BD923E}">
      <dgm:prSet/>
      <dgm:spPr/>
      <dgm:t>
        <a:bodyPr/>
        <a:lstStyle/>
        <a:p>
          <a:endParaRPr lang="es-MX"/>
        </a:p>
      </dgm:t>
    </dgm:pt>
    <dgm:pt modelId="{56BC5953-1C4C-4C67-8423-2CD9CB3ADA38}">
      <dgm:prSet custT="1"/>
      <dgm:spPr/>
      <dgm:t>
        <a:bodyPr/>
        <a:lstStyle/>
        <a:p>
          <a:pPr rtl="0"/>
          <a:r>
            <a:rPr lang="es-MX" sz="2400" dirty="0" smtClean="0">
              <a:latin typeface="Arial Narrow" panose="020B0606020202030204" pitchFamily="34" charset="0"/>
            </a:rPr>
            <a:t>En reconocer el esfuerzo y dedicación mostrados por el pasante durante su trayectoria escolar en los estudios profesionales cursados.</a:t>
          </a:r>
          <a:endParaRPr lang="es-MX" sz="2400" dirty="0">
            <a:latin typeface="Arial Narrow" panose="020B0606020202030204" pitchFamily="34" charset="0"/>
          </a:endParaRPr>
        </a:p>
      </dgm:t>
    </dgm:pt>
    <dgm:pt modelId="{9CB4F31B-36A4-41EA-A7FA-F8A85134AFBD}" type="parTrans" cxnId="{4DCD8230-04E9-4DD7-A474-035B5780F433}">
      <dgm:prSet/>
      <dgm:spPr/>
      <dgm:t>
        <a:bodyPr/>
        <a:lstStyle/>
        <a:p>
          <a:endParaRPr lang="es-MX"/>
        </a:p>
      </dgm:t>
    </dgm:pt>
    <dgm:pt modelId="{7BF7DF98-9A9F-4DF8-BAAD-627E9852301A}" type="sibTrans" cxnId="{4DCD8230-04E9-4DD7-A474-035B5780F433}">
      <dgm:prSet/>
      <dgm:spPr/>
      <dgm:t>
        <a:bodyPr/>
        <a:lstStyle/>
        <a:p>
          <a:endParaRPr lang="es-MX"/>
        </a:p>
      </dgm:t>
    </dgm:pt>
    <dgm:pt modelId="{DA6CDCB2-DD1A-483B-AED8-C5E63DD2D97C}" type="pres">
      <dgm:prSet presAssocID="{6DC78002-A653-45C7-B7D0-8EC2AA1969C9}" presName="Name0" presStyleCnt="0">
        <dgm:presLayoutVars>
          <dgm:dir/>
          <dgm:animLvl val="lvl"/>
          <dgm:resizeHandles val="exact"/>
        </dgm:presLayoutVars>
      </dgm:prSet>
      <dgm:spPr/>
      <dgm:t>
        <a:bodyPr/>
        <a:lstStyle/>
        <a:p>
          <a:endParaRPr lang="es-MX"/>
        </a:p>
      </dgm:t>
    </dgm:pt>
    <dgm:pt modelId="{2EC76F68-ED6A-4C15-95F3-57A07AA30210}" type="pres">
      <dgm:prSet presAssocID="{C2063D9F-E800-4BA7-88D0-ACD2A527230D}" presName="boxAndChildren" presStyleCnt="0"/>
      <dgm:spPr/>
      <dgm:t>
        <a:bodyPr/>
        <a:lstStyle/>
        <a:p>
          <a:endParaRPr lang="es-MX"/>
        </a:p>
      </dgm:t>
    </dgm:pt>
    <dgm:pt modelId="{EA3968F3-A5F5-404F-A95C-D87AA1477272}" type="pres">
      <dgm:prSet presAssocID="{C2063D9F-E800-4BA7-88D0-ACD2A527230D}" presName="parentTextBox" presStyleLbl="node1" presStyleIdx="0" presStyleCnt="2"/>
      <dgm:spPr/>
      <dgm:t>
        <a:bodyPr/>
        <a:lstStyle/>
        <a:p>
          <a:endParaRPr lang="es-MX"/>
        </a:p>
      </dgm:t>
    </dgm:pt>
    <dgm:pt modelId="{1FE20CBC-5E0A-4CEF-8859-5C64121016D5}" type="pres">
      <dgm:prSet presAssocID="{C2063D9F-E800-4BA7-88D0-ACD2A527230D}" presName="entireBox" presStyleLbl="node1" presStyleIdx="0" presStyleCnt="2"/>
      <dgm:spPr/>
      <dgm:t>
        <a:bodyPr/>
        <a:lstStyle/>
        <a:p>
          <a:endParaRPr lang="es-MX"/>
        </a:p>
      </dgm:t>
    </dgm:pt>
    <dgm:pt modelId="{C805FD80-5428-4851-BB55-E53FDBD0C269}" type="pres">
      <dgm:prSet presAssocID="{C2063D9F-E800-4BA7-88D0-ACD2A527230D}" presName="descendantBox" presStyleCnt="0"/>
      <dgm:spPr/>
      <dgm:t>
        <a:bodyPr/>
        <a:lstStyle/>
        <a:p>
          <a:endParaRPr lang="es-MX"/>
        </a:p>
      </dgm:t>
    </dgm:pt>
    <dgm:pt modelId="{AF2B1E02-2BE4-448F-BD79-4B9F8F45DF74}" type="pres">
      <dgm:prSet presAssocID="{422B6FB2-ABF8-41D5-8DB3-04D803D2D2E9}" presName="childTextBox" presStyleLbl="fgAccFollowNode1" presStyleIdx="0" presStyleCnt="5">
        <dgm:presLayoutVars>
          <dgm:bulletEnabled val="1"/>
        </dgm:presLayoutVars>
      </dgm:prSet>
      <dgm:spPr/>
      <dgm:t>
        <a:bodyPr/>
        <a:lstStyle/>
        <a:p>
          <a:endParaRPr lang="es-MX"/>
        </a:p>
      </dgm:t>
    </dgm:pt>
    <dgm:pt modelId="{907F1022-163D-41B7-A368-83A139B9997C}" type="pres">
      <dgm:prSet presAssocID="{394ABD7D-C496-43CA-BFF7-EEAFE5658DC5}" presName="childTextBox" presStyleLbl="fgAccFollowNode1" presStyleIdx="1" presStyleCnt="5">
        <dgm:presLayoutVars>
          <dgm:bulletEnabled val="1"/>
        </dgm:presLayoutVars>
      </dgm:prSet>
      <dgm:spPr/>
      <dgm:t>
        <a:bodyPr/>
        <a:lstStyle/>
        <a:p>
          <a:endParaRPr lang="es-MX"/>
        </a:p>
      </dgm:t>
    </dgm:pt>
    <dgm:pt modelId="{E362C205-354A-45A2-8371-D12E9F6E4B36}" type="pres">
      <dgm:prSet presAssocID="{2DA4052A-7B54-4137-A788-2570F89ED358}" presName="childTextBox" presStyleLbl="fgAccFollowNode1" presStyleIdx="2" presStyleCnt="5">
        <dgm:presLayoutVars>
          <dgm:bulletEnabled val="1"/>
        </dgm:presLayoutVars>
      </dgm:prSet>
      <dgm:spPr/>
      <dgm:t>
        <a:bodyPr/>
        <a:lstStyle/>
        <a:p>
          <a:endParaRPr lang="es-MX"/>
        </a:p>
      </dgm:t>
    </dgm:pt>
    <dgm:pt modelId="{24749E77-065B-4D16-8184-37E8970E15F2}" type="pres">
      <dgm:prSet presAssocID="{5B31F50A-7B0F-49A7-81E4-140CAC5CA94E}" presName="childTextBox" presStyleLbl="fgAccFollowNode1" presStyleIdx="3" presStyleCnt="5">
        <dgm:presLayoutVars>
          <dgm:bulletEnabled val="1"/>
        </dgm:presLayoutVars>
      </dgm:prSet>
      <dgm:spPr/>
      <dgm:t>
        <a:bodyPr/>
        <a:lstStyle/>
        <a:p>
          <a:endParaRPr lang="es-MX"/>
        </a:p>
      </dgm:t>
    </dgm:pt>
    <dgm:pt modelId="{5BF8B725-2D75-42E3-A9E3-C5AD464014D9}" type="pres">
      <dgm:prSet presAssocID="{1583A8BD-FF8A-4C56-AD27-969A5B8C5DCB}" presName="sp" presStyleCnt="0"/>
      <dgm:spPr/>
      <dgm:t>
        <a:bodyPr/>
        <a:lstStyle/>
        <a:p>
          <a:endParaRPr lang="es-MX"/>
        </a:p>
      </dgm:t>
    </dgm:pt>
    <dgm:pt modelId="{0C97760F-FD3D-4444-A97D-956994BA8383}" type="pres">
      <dgm:prSet presAssocID="{248F7D34-EDF4-4DAB-B37A-E18F01CFBA2E}" presName="arrowAndChildren" presStyleCnt="0"/>
      <dgm:spPr/>
      <dgm:t>
        <a:bodyPr/>
        <a:lstStyle/>
        <a:p>
          <a:endParaRPr lang="es-MX"/>
        </a:p>
      </dgm:t>
    </dgm:pt>
    <dgm:pt modelId="{8AE77F66-41D0-4244-8CB2-F736BC9BFBD9}" type="pres">
      <dgm:prSet presAssocID="{248F7D34-EDF4-4DAB-B37A-E18F01CFBA2E}" presName="parentTextArrow" presStyleLbl="node1" presStyleIdx="0" presStyleCnt="2"/>
      <dgm:spPr/>
      <dgm:t>
        <a:bodyPr/>
        <a:lstStyle/>
        <a:p>
          <a:endParaRPr lang="es-MX"/>
        </a:p>
      </dgm:t>
    </dgm:pt>
    <dgm:pt modelId="{D26328BA-859A-46F1-9A07-B06CD1E8BEE3}" type="pres">
      <dgm:prSet presAssocID="{248F7D34-EDF4-4DAB-B37A-E18F01CFBA2E}" presName="arrow" presStyleLbl="node1" presStyleIdx="1" presStyleCnt="2"/>
      <dgm:spPr/>
      <dgm:t>
        <a:bodyPr/>
        <a:lstStyle/>
        <a:p>
          <a:endParaRPr lang="es-MX"/>
        </a:p>
      </dgm:t>
    </dgm:pt>
    <dgm:pt modelId="{A79B8713-F4E4-4A4C-879C-7A97FD14607C}" type="pres">
      <dgm:prSet presAssocID="{248F7D34-EDF4-4DAB-B37A-E18F01CFBA2E}" presName="descendantArrow" presStyleCnt="0"/>
      <dgm:spPr/>
      <dgm:t>
        <a:bodyPr/>
        <a:lstStyle/>
        <a:p>
          <a:endParaRPr lang="es-MX"/>
        </a:p>
      </dgm:t>
    </dgm:pt>
    <dgm:pt modelId="{824DC25B-75FD-4DD1-B04E-CC333470E1C6}" type="pres">
      <dgm:prSet presAssocID="{56BC5953-1C4C-4C67-8423-2CD9CB3ADA38}" presName="childTextArrow" presStyleLbl="fgAccFollowNode1" presStyleIdx="4" presStyleCnt="5">
        <dgm:presLayoutVars>
          <dgm:bulletEnabled val="1"/>
        </dgm:presLayoutVars>
      </dgm:prSet>
      <dgm:spPr/>
      <dgm:t>
        <a:bodyPr/>
        <a:lstStyle/>
        <a:p>
          <a:endParaRPr lang="es-MX"/>
        </a:p>
      </dgm:t>
    </dgm:pt>
  </dgm:ptLst>
  <dgm:cxnLst>
    <dgm:cxn modelId="{95A6599C-61BB-46EC-A454-3B3C761629B2}" type="presOf" srcId="{C2063D9F-E800-4BA7-88D0-ACD2A527230D}" destId="{EA3968F3-A5F5-404F-A95C-D87AA1477272}" srcOrd="0" destOrd="0" presId="urn:microsoft.com/office/officeart/2005/8/layout/process4"/>
    <dgm:cxn modelId="{55107099-EFBB-4C6D-88DA-626018E09B78}" type="presOf" srcId="{248F7D34-EDF4-4DAB-B37A-E18F01CFBA2E}" destId="{D26328BA-859A-46F1-9A07-B06CD1E8BEE3}" srcOrd="1" destOrd="0" presId="urn:microsoft.com/office/officeart/2005/8/layout/process4"/>
    <dgm:cxn modelId="{90749D6F-132B-4F6A-904D-1567BE18804E}" srcId="{C2063D9F-E800-4BA7-88D0-ACD2A527230D}" destId="{422B6FB2-ABF8-41D5-8DB3-04D803D2D2E9}" srcOrd="0" destOrd="0" parTransId="{5F3AA309-F906-4AE7-AD21-473D31451A1A}" sibTransId="{CFE495DB-BFFE-450F-8E64-DD5CF8970D98}"/>
    <dgm:cxn modelId="{A022E385-F802-4928-8E35-537DD80ECE3C}" type="presOf" srcId="{422B6FB2-ABF8-41D5-8DB3-04D803D2D2E9}" destId="{AF2B1E02-2BE4-448F-BD79-4B9F8F45DF74}" srcOrd="0" destOrd="0" presId="urn:microsoft.com/office/officeart/2005/8/layout/process4"/>
    <dgm:cxn modelId="{F73FA8A3-7206-4A74-9AEA-AFC7A8AC8B37}" type="presOf" srcId="{C2063D9F-E800-4BA7-88D0-ACD2A527230D}" destId="{1FE20CBC-5E0A-4CEF-8859-5C64121016D5}" srcOrd="1" destOrd="0" presId="urn:microsoft.com/office/officeart/2005/8/layout/process4"/>
    <dgm:cxn modelId="{1BBCAF28-043F-4BF4-B9F7-B2A6BD67A221}" srcId="{C2063D9F-E800-4BA7-88D0-ACD2A527230D}" destId="{394ABD7D-C496-43CA-BFF7-EEAFE5658DC5}" srcOrd="1" destOrd="0" parTransId="{09D3DB60-B8A1-4B0C-876F-A29628828768}" sibTransId="{789789DB-FC97-4962-865B-62A1EFF46A5A}"/>
    <dgm:cxn modelId="{2012BD47-FFEC-4AF0-B66E-4DB348361118}" type="presOf" srcId="{56BC5953-1C4C-4C67-8423-2CD9CB3ADA38}" destId="{824DC25B-75FD-4DD1-B04E-CC333470E1C6}" srcOrd="0" destOrd="0" presId="urn:microsoft.com/office/officeart/2005/8/layout/process4"/>
    <dgm:cxn modelId="{146A6D33-7984-43C7-9E94-818888BD923E}" srcId="{6DC78002-A653-45C7-B7D0-8EC2AA1969C9}" destId="{C2063D9F-E800-4BA7-88D0-ACD2A527230D}" srcOrd="1" destOrd="0" parTransId="{8B0FE15F-BD1A-42DF-B068-47E69A396E7A}" sibTransId="{16E204DB-4704-451D-ABF4-6D894CC09292}"/>
    <dgm:cxn modelId="{2B66DD4E-0AB2-4924-BD3E-E521C5671E35}" srcId="{C2063D9F-E800-4BA7-88D0-ACD2A527230D}" destId="{2DA4052A-7B54-4137-A788-2570F89ED358}" srcOrd="2" destOrd="0" parTransId="{2F2361DC-BF7C-4346-AB04-D4BCF9BDEADD}" sibTransId="{C47CFED7-E3CA-42B6-8C49-AFF6245C87BE}"/>
    <dgm:cxn modelId="{0E1E1B0C-F95E-47AC-BE41-732EAA6FBC5F}" type="presOf" srcId="{248F7D34-EDF4-4DAB-B37A-E18F01CFBA2E}" destId="{8AE77F66-41D0-4244-8CB2-F736BC9BFBD9}" srcOrd="0" destOrd="0" presId="urn:microsoft.com/office/officeart/2005/8/layout/process4"/>
    <dgm:cxn modelId="{E8C2D5F0-6933-4749-9623-16D9F427BBF9}" srcId="{6DC78002-A653-45C7-B7D0-8EC2AA1969C9}" destId="{248F7D34-EDF4-4DAB-B37A-E18F01CFBA2E}" srcOrd="0" destOrd="0" parTransId="{619CC67F-2697-4AF0-8B2B-B5E3E50D02EE}" sibTransId="{1583A8BD-FF8A-4C56-AD27-969A5B8C5DCB}"/>
    <dgm:cxn modelId="{84E1FBDE-0B19-45F8-91E9-0ED41B1FE7F4}" type="presOf" srcId="{394ABD7D-C496-43CA-BFF7-EEAFE5658DC5}" destId="{907F1022-163D-41B7-A368-83A139B9997C}" srcOrd="0" destOrd="0" presId="urn:microsoft.com/office/officeart/2005/8/layout/process4"/>
    <dgm:cxn modelId="{DB19A93E-8165-4CED-9E5A-459FC46833F0}" type="presOf" srcId="{5B31F50A-7B0F-49A7-81E4-140CAC5CA94E}" destId="{24749E77-065B-4D16-8184-37E8970E15F2}" srcOrd="0" destOrd="0" presId="urn:microsoft.com/office/officeart/2005/8/layout/process4"/>
    <dgm:cxn modelId="{4DCD8230-04E9-4DD7-A474-035B5780F433}" srcId="{248F7D34-EDF4-4DAB-B37A-E18F01CFBA2E}" destId="{56BC5953-1C4C-4C67-8423-2CD9CB3ADA38}" srcOrd="0" destOrd="0" parTransId="{9CB4F31B-36A4-41EA-A7FA-F8A85134AFBD}" sibTransId="{7BF7DF98-9A9F-4DF8-BAAD-627E9852301A}"/>
    <dgm:cxn modelId="{A7584945-A542-429C-AFC8-66DA9B70CDFA}" type="presOf" srcId="{6DC78002-A653-45C7-B7D0-8EC2AA1969C9}" destId="{DA6CDCB2-DD1A-483B-AED8-C5E63DD2D97C}" srcOrd="0" destOrd="0" presId="urn:microsoft.com/office/officeart/2005/8/layout/process4"/>
    <dgm:cxn modelId="{72B67448-15B3-42C1-99CE-CB281E5CBFFA}" srcId="{C2063D9F-E800-4BA7-88D0-ACD2A527230D}" destId="{5B31F50A-7B0F-49A7-81E4-140CAC5CA94E}" srcOrd="3" destOrd="0" parTransId="{89FB5D28-3FAC-4AD7-A058-23EC3E992E4B}" sibTransId="{A9228EF4-CFFA-4BFD-BDFA-D5CB16D1D67A}"/>
    <dgm:cxn modelId="{76AD46FC-5A4D-40F8-9811-532D3AE68D4A}" type="presOf" srcId="{2DA4052A-7B54-4137-A788-2570F89ED358}" destId="{E362C205-354A-45A2-8371-D12E9F6E4B36}" srcOrd="0" destOrd="0" presId="urn:microsoft.com/office/officeart/2005/8/layout/process4"/>
    <dgm:cxn modelId="{E5CBEB4E-579F-4646-8973-9AD8FDA10D90}" type="presParOf" srcId="{DA6CDCB2-DD1A-483B-AED8-C5E63DD2D97C}" destId="{2EC76F68-ED6A-4C15-95F3-57A07AA30210}" srcOrd="0" destOrd="0" presId="urn:microsoft.com/office/officeart/2005/8/layout/process4"/>
    <dgm:cxn modelId="{1CCD53FC-6F59-4395-A90C-4CB80809A1A3}" type="presParOf" srcId="{2EC76F68-ED6A-4C15-95F3-57A07AA30210}" destId="{EA3968F3-A5F5-404F-A95C-D87AA1477272}" srcOrd="0" destOrd="0" presId="urn:microsoft.com/office/officeart/2005/8/layout/process4"/>
    <dgm:cxn modelId="{D33F4F5A-7B29-470E-8B76-F0C0EA8D112A}" type="presParOf" srcId="{2EC76F68-ED6A-4C15-95F3-57A07AA30210}" destId="{1FE20CBC-5E0A-4CEF-8859-5C64121016D5}" srcOrd="1" destOrd="0" presId="urn:microsoft.com/office/officeart/2005/8/layout/process4"/>
    <dgm:cxn modelId="{F281B6AF-2898-4195-B810-5AC053D690F8}" type="presParOf" srcId="{2EC76F68-ED6A-4C15-95F3-57A07AA30210}" destId="{C805FD80-5428-4851-BB55-E53FDBD0C269}" srcOrd="2" destOrd="0" presId="urn:microsoft.com/office/officeart/2005/8/layout/process4"/>
    <dgm:cxn modelId="{93899B53-B0EF-4618-B289-9CFA8E8495E9}" type="presParOf" srcId="{C805FD80-5428-4851-BB55-E53FDBD0C269}" destId="{AF2B1E02-2BE4-448F-BD79-4B9F8F45DF74}" srcOrd="0" destOrd="0" presId="urn:microsoft.com/office/officeart/2005/8/layout/process4"/>
    <dgm:cxn modelId="{F14B4121-99D2-47ED-BD9C-0F59AC209C68}" type="presParOf" srcId="{C805FD80-5428-4851-BB55-E53FDBD0C269}" destId="{907F1022-163D-41B7-A368-83A139B9997C}" srcOrd="1" destOrd="0" presId="urn:microsoft.com/office/officeart/2005/8/layout/process4"/>
    <dgm:cxn modelId="{66C4BB0F-E0FA-4C3D-B630-DB8D591D451A}" type="presParOf" srcId="{C805FD80-5428-4851-BB55-E53FDBD0C269}" destId="{E362C205-354A-45A2-8371-D12E9F6E4B36}" srcOrd="2" destOrd="0" presId="urn:microsoft.com/office/officeart/2005/8/layout/process4"/>
    <dgm:cxn modelId="{55F82240-4C5A-43E1-B020-60356A583AD3}" type="presParOf" srcId="{C805FD80-5428-4851-BB55-E53FDBD0C269}" destId="{24749E77-065B-4D16-8184-37E8970E15F2}" srcOrd="3" destOrd="0" presId="urn:microsoft.com/office/officeart/2005/8/layout/process4"/>
    <dgm:cxn modelId="{93D6E315-AA34-4D03-A7E1-05831042DC1B}" type="presParOf" srcId="{DA6CDCB2-DD1A-483B-AED8-C5E63DD2D97C}" destId="{5BF8B725-2D75-42E3-A9E3-C5AD464014D9}" srcOrd="1" destOrd="0" presId="urn:microsoft.com/office/officeart/2005/8/layout/process4"/>
    <dgm:cxn modelId="{A6B3B6C3-18ED-4AA5-B3DF-9DF0FFC9B764}" type="presParOf" srcId="{DA6CDCB2-DD1A-483B-AED8-C5E63DD2D97C}" destId="{0C97760F-FD3D-4444-A97D-956994BA8383}" srcOrd="2" destOrd="0" presId="urn:microsoft.com/office/officeart/2005/8/layout/process4"/>
    <dgm:cxn modelId="{74ED7905-3236-4907-AEB7-0B1A1C9EFA6C}" type="presParOf" srcId="{0C97760F-FD3D-4444-A97D-956994BA8383}" destId="{8AE77F66-41D0-4244-8CB2-F736BC9BFBD9}" srcOrd="0" destOrd="0" presId="urn:microsoft.com/office/officeart/2005/8/layout/process4"/>
    <dgm:cxn modelId="{D45A4A47-8D17-4500-81A8-214D9089AD62}" type="presParOf" srcId="{0C97760F-FD3D-4444-A97D-956994BA8383}" destId="{D26328BA-859A-46F1-9A07-B06CD1E8BEE3}" srcOrd="1" destOrd="0" presId="urn:microsoft.com/office/officeart/2005/8/layout/process4"/>
    <dgm:cxn modelId="{B5978108-3328-42F7-967B-E4B682A6153A}" type="presParOf" srcId="{0C97760F-FD3D-4444-A97D-956994BA8383}" destId="{A79B8713-F4E4-4A4C-879C-7A97FD14607C}" srcOrd="2" destOrd="0" presId="urn:microsoft.com/office/officeart/2005/8/layout/process4"/>
    <dgm:cxn modelId="{4A863494-622D-4D05-84C4-CA87936C8A95}" type="presParOf" srcId="{A79B8713-F4E4-4A4C-879C-7A97FD14607C}" destId="{824DC25B-75FD-4DD1-B04E-CC333470E1C6}"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32619B49-554B-4CCD-B5CD-D1A83D4C1AD2}"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72379648-707A-4B5C-BDDD-D3F6452FF8AA}">
      <dgm:prSet/>
      <dgm:spPr/>
      <dgm:t>
        <a:bodyPr/>
        <a:lstStyle/>
        <a:p>
          <a:pPr rtl="0"/>
          <a:r>
            <a:rPr lang="es-MX" dirty="0" smtClean="0"/>
            <a:t>Consiste en la elaboración de un trabajo escrito original e inédito, donde se informa sobre un proceso de generación o aplicación del conocimiento, y en la sustentación del mismo ante un jurado.</a:t>
          </a:r>
          <a:endParaRPr lang="es-MX" dirty="0"/>
        </a:p>
      </dgm:t>
    </dgm:pt>
    <dgm:pt modelId="{00E8FBCA-CF64-4DE4-9F91-71A49793CAF6}" type="parTrans" cxnId="{1B88BBA1-E5FE-4FB9-BFBC-E17CF3ABAC95}">
      <dgm:prSet/>
      <dgm:spPr/>
      <dgm:t>
        <a:bodyPr/>
        <a:lstStyle/>
        <a:p>
          <a:endParaRPr lang="es-MX"/>
        </a:p>
      </dgm:t>
    </dgm:pt>
    <dgm:pt modelId="{DADA919A-274C-4201-AA82-8AC46B3D6B32}" type="sibTrans" cxnId="{1B88BBA1-E5FE-4FB9-BFBC-E17CF3ABAC95}">
      <dgm:prSet/>
      <dgm:spPr/>
      <dgm:t>
        <a:bodyPr/>
        <a:lstStyle/>
        <a:p>
          <a:endParaRPr lang="es-MX"/>
        </a:p>
      </dgm:t>
    </dgm:pt>
    <dgm:pt modelId="{51EFA3BB-5B3B-4A58-9962-539D2A0BF4C6}" type="pres">
      <dgm:prSet presAssocID="{32619B49-554B-4CCD-B5CD-D1A83D4C1AD2}" presName="linear" presStyleCnt="0">
        <dgm:presLayoutVars>
          <dgm:animLvl val="lvl"/>
          <dgm:resizeHandles val="exact"/>
        </dgm:presLayoutVars>
      </dgm:prSet>
      <dgm:spPr/>
    </dgm:pt>
    <dgm:pt modelId="{4ACBE1BF-51D5-42AE-99F9-CB3EE11D8289}" type="pres">
      <dgm:prSet presAssocID="{72379648-707A-4B5C-BDDD-D3F6452FF8AA}" presName="parentText" presStyleLbl="node1" presStyleIdx="0" presStyleCnt="1">
        <dgm:presLayoutVars>
          <dgm:chMax val="0"/>
          <dgm:bulletEnabled val="1"/>
        </dgm:presLayoutVars>
      </dgm:prSet>
      <dgm:spPr/>
      <dgm:t>
        <a:bodyPr/>
        <a:lstStyle/>
        <a:p>
          <a:endParaRPr lang="es-MX"/>
        </a:p>
      </dgm:t>
    </dgm:pt>
  </dgm:ptLst>
  <dgm:cxnLst>
    <dgm:cxn modelId="{1B88BBA1-E5FE-4FB9-BFBC-E17CF3ABAC95}" srcId="{32619B49-554B-4CCD-B5CD-D1A83D4C1AD2}" destId="{72379648-707A-4B5C-BDDD-D3F6452FF8AA}" srcOrd="0" destOrd="0" parTransId="{00E8FBCA-CF64-4DE4-9F91-71A49793CAF6}" sibTransId="{DADA919A-274C-4201-AA82-8AC46B3D6B32}"/>
    <dgm:cxn modelId="{10D226A5-7DED-4021-8858-E4FBB1A806CE}" type="presOf" srcId="{32619B49-554B-4CCD-B5CD-D1A83D4C1AD2}" destId="{51EFA3BB-5B3B-4A58-9962-539D2A0BF4C6}" srcOrd="0" destOrd="0" presId="urn:microsoft.com/office/officeart/2005/8/layout/vList2"/>
    <dgm:cxn modelId="{149898DE-832E-4D54-B7C4-72371C9ACC8F}" type="presOf" srcId="{72379648-707A-4B5C-BDDD-D3F6452FF8AA}" destId="{4ACBE1BF-51D5-42AE-99F9-CB3EE11D8289}" srcOrd="0" destOrd="0" presId="urn:microsoft.com/office/officeart/2005/8/layout/vList2"/>
    <dgm:cxn modelId="{0FCA5F83-2263-4099-800D-251A8C58D571}" type="presParOf" srcId="{51EFA3BB-5B3B-4A58-9962-539D2A0BF4C6}" destId="{4ACBE1BF-51D5-42AE-99F9-CB3EE11D8289}"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4280282E-516B-4560-9F52-C491A1EF545C}"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s-MX"/>
        </a:p>
      </dgm:t>
    </dgm:pt>
    <dgm:pt modelId="{F764A3E4-047A-409F-A20A-B7CAC81ADE36}">
      <dgm:prSet/>
      <dgm:spPr/>
      <dgm:t>
        <a:bodyPr/>
        <a:lstStyle/>
        <a:p>
          <a:pPr rtl="0"/>
          <a:r>
            <a:rPr lang="es-MX" dirty="0" smtClean="0"/>
            <a:t>La revista podrá ser de publicación impresa o electrónica. En cualquier caso deberá estar inscrita en alguno de los índices siguientes: </a:t>
          </a:r>
          <a:r>
            <a:rPr lang="es-MX" dirty="0" err="1" smtClean="0"/>
            <a:t>e-Revist@s</a:t>
          </a:r>
          <a:r>
            <a:rPr lang="es-MX" dirty="0" smtClean="0"/>
            <a:t>, </a:t>
          </a:r>
          <a:r>
            <a:rPr lang="es-MX" dirty="0" err="1" smtClean="0"/>
            <a:t>Redalyc</a:t>
          </a:r>
          <a:r>
            <a:rPr lang="es-MX" dirty="0" smtClean="0"/>
            <a:t>, </a:t>
          </a:r>
          <a:r>
            <a:rPr lang="es-MX" dirty="0" err="1" smtClean="0"/>
            <a:t>Scielo</a:t>
          </a:r>
          <a:r>
            <a:rPr lang="es-MX" dirty="0" smtClean="0"/>
            <a:t>, </a:t>
          </a:r>
          <a:r>
            <a:rPr lang="es-MX" dirty="0" err="1" smtClean="0"/>
            <a:t>Scopus</a:t>
          </a:r>
          <a:r>
            <a:rPr lang="es-MX" dirty="0" smtClean="0"/>
            <a:t>, Sistema de Ciencia y Tecnología (</a:t>
          </a:r>
          <a:r>
            <a:rPr lang="es-MX" dirty="0" err="1" smtClean="0"/>
            <a:t>Conacyt</a:t>
          </a:r>
          <a:r>
            <a:rPr lang="es-MX" dirty="0" smtClean="0"/>
            <a:t>), Thomson-Reuters, </a:t>
          </a:r>
          <a:r>
            <a:rPr lang="es-MX" dirty="0" err="1" smtClean="0"/>
            <a:t>Journal</a:t>
          </a:r>
          <a:r>
            <a:rPr lang="es-MX" dirty="0" smtClean="0"/>
            <a:t> </a:t>
          </a:r>
          <a:r>
            <a:rPr lang="es-MX" dirty="0" err="1" smtClean="0"/>
            <a:t>Citation</a:t>
          </a:r>
          <a:r>
            <a:rPr lang="es-MX" dirty="0" smtClean="0"/>
            <a:t> </a:t>
          </a:r>
          <a:r>
            <a:rPr lang="es-MX" dirty="0" err="1" smtClean="0"/>
            <a:t>Report</a:t>
          </a:r>
          <a:r>
            <a:rPr lang="es-MX" dirty="0" smtClean="0"/>
            <a:t> (</a:t>
          </a:r>
          <a:r>
            <a:rPr lang="es-MX" dirty="0" err="1" smtClean="0"/>
            <a:t>JCR</a:t>
          </a:r>
          <a:r>
            <a:rPr lang="es-MX" dirty="0" smtClean="0"/>
            <a:t>) u otros reconocidos por la Universidad.</a:t>
          </a:r>
          <a:endParaRPr lang="es-MX" dirty="0"/>
        </a:p>
      </dgm:t>
    </dgm:pt>
    <dgm:pt modelId="{C9A3536F-DB86-42E7-BFD8-EEECE1948219}" type="parTrans" cxnId="{EE917264-464E-4405-AECE-647066A72A92}">
      <dgm:prSet/>
      <dgm:spPr/>
      <dgm:t>
        <a:bodyPr/>
        <a:lstStyle/>
        <a:p>
          <a:endParaRPr lang="es-MX"/>
        </a:p>
      </dgm:t>
    </dgm:pt>
    <dgm:pt modelId="{2E9F9E2E-DF68-44E5-9A59-20C7CBC0C9D0}" type="sibTrans" cxnId="{EE917264-464E-4405-AECE-647066A72A92}">
      <dgm:prSet/>
      <dgm:spPr/>
      <dgm:t>
        <a:bodyPr/>
        <a:lstStyle/>
        <a:p>
          <a:endParaRPr lang="es-MX"/>
        </a:p>
      </dgm:t>
    </dgm:pt>
    <dgm:pt modelId="{C26C5861-FDF3-439B-B0B1-7A5016F2CD67}" type="pres">
      <dgm:prSet presAssocID="{4280282E-516B-4560-9F52-C491A1EF545C}" presName="linear" presStyleCnt="0">
        <dgm:presLayoutVars>
          <dgm:animLvl val="lvl"/>
          <dgm:resizeHandles val="exact"/>
        </dgm:presLayoutVars>
      </dgm:prSet>
      <dgm:spPr/>
    </dgm:pt>
    <dgm:pt modelId="{1DCB0215-5F4F-42CE-88E9-7BE49A6D782D}" type="pres">
      <dgm:prSet presAssocID="{F764A3E4-047A-409F-A20A-B7CAC81ADE36}" presName="parentText" presStyleLbl="node1" presStyleIdx="0" presStyleCnt="1">
        <dgm:presLayoutVars>
          <dgm:chMax val="0"/>
          <dgm:bulletEnabled val="1"/>
        </dgm:presLayoutVars>
      </dgm:prSet>
      <dgm:spPr/>
    </dgm:pt>
  </dgm:ptLst>
  <dgm:cxnLst>
    <dgm:cxn modelId="{4379BA9E-54DF-488B-950F-399565145813}" type="presOf" srcId="{F764A3E4-047A-409F-A20A-B7CAC81ADE36}" destId="{1DCB0215-5F4F-42CE-88E9-7BE49A6D782D}" srcOrd="0" destOrd="0" presId="urn:microsoft.com/office/officeart/2005/8/layout/vList2"/>
    <dgm:cxn modelId="{DE3A21B2-72D1-495A-A26B-06B7050EA076}" type="presOf" srcId="{4280282E-516B-4560-9F52-C491A1EF545C}" destId="{C26C5861-FDF3-439B-B0B1-7A5016F2CD67}" srcOrd="0" destOrd="0" presId="urn:microsoft.com/office/officeart/2005/8/layout/vList2"/>
    <dgm:cxn modelId="{EE917264-464E-4405-AECE-647066A72A92}" srcId="{4280282E-516B-4560-9F52-C491A1EF545C}" destId="{F764A3E4-047A-409F-A20A-B7CAC81ADE36}" srcOrd="0" destOrd="0" parTransId="{C9A3536F-DB86-42E7-BFD8-EEECE1948219}" sibTransId="{2E9F9E2E-DF68-44E5-9A59-20C7CBC0C9D0}"/>
    <dgm:cxn modelId="{4CCB9AC3-9A25-4043-9261-D7513BA5A041}" type="presParOf" srcId="{C26C5861-FDF3-439B-B0B1-7A5016F2CD67}" destId="{1DCB0215-5F4F-42CE-88E9-7BE49A6D782D}"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714C0348-85C6-4229-93B3-610EE80D76CB}" type="doc">
      <dgm:prSet loTypeId="urn:microsoft.com/office/officeart/2005/8/layout/venn1" loCatId="relationship" qsTypeId="urn:microsoft.com/office/officeart/2005/8/quickstyle/simple1" qsCatId="simple" csTypeId="urn:microsoft.com/office/officeart/2005/8/colors/accent1_2" csCatId="accent1" phldr="1"/>
      <dgm:spPr/>
      <dgm:t>
        <a:bodyPr/>
        <a:lstStyle/>
        <a:p>
          <a:endParaRPr lang="es-MX"/>
        </a:p>
      </dgm:t>
    </dgm:pt>
    <dgm:pt modelId="{03A40853-91DB-4AEC-8E90-B7A65494EED1}">
      <dgm:prSet/>
      <dgm:spPr/>
      <dgm:t>
        <a:bodyPr/>
        <a:lstStyle/>
        <a:p>
          <a:pPr rtl="0"/>
          <a:r>
            <a:rPr lang="es-MX" dirty="0" err="1" smtClean="0"/>
            <a:t>ESTRUCUTURA</a:t>
          </a:r>
          <a:endParaRPr lang="es-MX" dirty="0"/>
        </a:p>
      </dgm:t>
    </dgm:pt>
    <dgm:pt modelId="{D7FF4029-9B0B-45C1-9473-8E1D2A28679B}" type="parTrans" cxnId="{8D46619A-1083-4692-BA9E-A1450EB5CC1F}">
      <dgm:prSet/>
      <dgm:spPr/>
      <dgm:t>
        <a:bodyPr/>
        <a:lstStyle/>
        <a:p>
          <a:endParaRPr lang="es-MX"/>
        </a:p>
      </dgm:t>
    </dgm:pt>
    <dgm:pt modelId="{8E6EDE8C-F51C-4599-8BD9-2358E77FC1DA}" type="sibTrans" cxnId="{8D46619A-1083-4692-BA9E-A1450EB5CC1F}">
      <dgm:prSet/>
      <dgm:spPr/>
      <dgm:t>
        <a:bodyPr/>
        <a:lstStyle/>
        <a:p>
          <a:endParaRPr lang="es-MX"/>
        </a:p>
      </dgm:t>
    </dgm:pt>
    <dgm:pt modelId="{A556D9B0-1A0F-4391-BCCA-1529A3BEC38D}">
      <dgm:prSet/>
      <dgm:spPr/>
      <dgm:t>
        <a:bodyPr/>
        <a:lstStyle/>
        <a:p>
          <a:pPr rtl="0"/>
          <a:r>
            <a:rPr lang="es-MX" dirty="0" smtClean="0"/>
            <a:t>I. Resumen y palabras clave. </a:t>
          </a:r>
          <a:endParaRPr lang="es-MX" dirty="0"/>
        </a:p>
      </dgm:t>
    </dgm:pt>
    <dgm:pt modelId="{AF3EC52C-BE5C-4FAD-8596-FA8085BE803F}" type="parTrans" cxnId="{0645ED17-700E-4039-BF23-241E48989CB5}">
      <dgm:prSet/>
      <dgm:spPr/>
      <dgm:t>
        <a:bodyPr/>
        <a:lstStyle/>
        <a:p>
          <a:endParaRPr lang="es-MX"/>
        </a:p>
      </dgm:t>
    </dgm:pt>
    <dgm:pt modelId="{24D115D8-A999-48BF-8DD5-650B0489335F}" type="sibTrans" cxnId="{0645ED17-700E-4039-BF23-241E48989CB5}">
      <dgm:prSet/>
      <dgm:spPr/>
      <dgm:t>
        <a:bodyPr/>
        <a:lstStyle/>
        <a:p>
          <a:endParaRPr lang="es-MX"/>
        </a:p>
      </dgm:t>
    </dgm:pt>
    <dgm:pt modelId="{7D64946B-D65A-4EE9-BAAF-7666EDA06439}">
      <dgm:prSet/>
      <dgm:spPr/>
      <dgm:t>
        <a:bodyPr/>
        <a:lstStyle/>
        <a:p>
          <a:pPr rtl="0"/>
          <a:r>
            <a:rPr lang="es-MX" smtClean="0"/>
            <a:t>II. Introducción. </a:t>
          </a:r>
          <a:endParaRPr lang="es-MX"/>
        </a:p>
      </dgm:t>
    </dgm:pt>
    <dgm:pt modelId="{FC127398-8FF7-4464-9EFD-930C754385CB}" type="parTrans" cxnId="{83010195-51B9-4A21-BABF-77CF35E053C1}">
      <dgm:prSet/>
      <dgm:spPr/>
      <dgm:t>
        <a:bodyPr/>
        <a:lstStyle/>
        <a:p>
          <a:endParaRPr lang="es-MX"/>
        </a:p>
      </dgm:t>
    </dgm:pt>
    <dgm:pt modelId="{6E5C9B79-2ED6-4EAB-8F34-9D4E34FFFB3A}" type="sibTrans" cxnId="{83010195-51B9-4A21-BABF-77CF35E053C1}">
      <dgm:prSet/>
      <dgm:spPr/>
      <dgm:t>
        <a:bodyPr/>
        <a:lstStyle/>
        <a:p>
          <a:endParaRPr lang="es-MX"/>
        </a:p>
      </dgm:t>
    </dgm:pt>
    <dgm:pt modelId="{515F8F14-40F8-40A4-AF21-1AEC4E315018}">
      <dgm:prSet/>
      <dgm:spPr/>
      <dgm:t>
        <a:bodyPr/>
        <a:lstStyle/>
        <a:p>
          <a:pPr rtl="0"/>
          <a:r>
            <a:rPr lang="es-MX" smtClean="0"/>
            <a:t>III. Método y programa de investigación. </a:t>
          </a:r>
          <a:endParaRPr lang="es-MX"/>
        </a:p>
      </dgm:t>
    </dgm:pt>
    <dgm:pt modelId="{725CC5FD-624B-401D-A5B8-16B90EFE73CE}" type="parTrans" cxnId="{0A99ADBB-1F24-430E-B775-6AC1A39E0399}">
      <dgm:prSet/>
      <dgm:spPr/>
      <dgm:t>
        <a:bodyPr/>
        <a:lstStyle/>
        <a:p>
          <a:endParaRPr lang="es-MX"/>
        </a:p>
      </dgm:t>
    </dgm:pt>
    <dgm:pt modelId="{4C885062-1A07-4580-90FA-049C5D588C7C}" type="sibTrans" cxnId="{0A99ADBB-1F24-430E-B775-6AC1A39E0399}">
      <dgm:prSet/>
      <dgm:spPr/>
      <dgm:t>
        <a:bodyPr/>
        <a:lstStyle/>
        <a:p>
          <a:endParaRPr lang="es-MX"/>
        </a:p>
      </dgm:t>
    </dgm:pt>
    <dgm:pt modelId="{EB1CF85C-508A-4FEE-BB68-CD8F1D33DCCA}">
      <dgm:prSet/>
      <dgm:spPr/>
      <dgm:t>
        <a:bodyPr/>
        <a:lstStyle/>
        <a:p>
          <a:pPr rtl="0"/>
          <a:r>
            <a:rPr lang="es-MX" smtClean="0"/>
            <a:t>IV. Resultados.</a:t>
          </a:r>
          <a:endParaRPr lang="es-MX"/>
        </a:p>
      </dgm:t>
    </dgm:pt>
    <dgm:pt modelId="{1863FBF1-4168-4469-AFBF-698145D4A37B}" type="parTrans" cxnId="{0CC076AF-507F-4600-8178-072D23CC37B4}">
      <dgm:prSet/>
      <dgm:spPr/>
      <dgm:t>
        <a:bodyPr/>
        <a:lstStyle/>
        <a:p>
          <a:endParaRPr lang="es-MX"/>
        </a:p>
      </dgm:t>
    </dgm:pt>
    <dgm:pt modelId="{33BD3BFA-FEF2-4726-8C07-FF6BA02A7AA6}" type="sibTrans" cxnId="{0CC076AF-507F-4600-8178-072D23CC37B4}">
      <dgm:prSet/>
      <dgm:spPr/>
      <dgm:t>
        <a:bodyPr/>
        <a:lstStyle/>
        <a:p>
          <a:endParaRPr lang="es-MX"/>
        </a:p>
      </dgm:t>
    </dgm:pt>
    <dgm:pt modelId="{C90FD006-357D-4286-8BB8-10222D7852F7}">
      <dgm:prSet/>
      <dgm:spPr/>
      <dgm:t>
        <a:bodyPr/>
        <a:lstStyle/>
        <a:p>
          <a:pPr rtl="0"/>
          <a:r>
            <a:rPr lang="es-MX" smtClean="0"/>
            <a:t>V. Discusión.</a:t>
          </a:r>
          <a:endParaRPr lang="es-MX"/>
        </a:p>
      </dgm:t>
    </dgm:pt>
    <dgm:pt modelId="{0DA1CC2E-878C-47D7-85E1-09F37C6ED6E3}" type="parTrans" cxnId="{30ECB630-222C-444D-88AA-B6A68F086B03}">
      <dgm:prSet/>
      <dgm:spPr/>
      <dgm:t>
        <a:bodyPr/>
        <a:lstStyle/>
        <a:p>
          <a:endParaRPr lang="es-MX"/>
        </a:p>
      </dgm:t>
    </dgm:pt>
    <dgm:pt modelId="{65D2B342-0A12-4EE0-9B3A-7921A5F4DE37}" type="sibTrans" cxnId="{30ECB630-222C-444D-88AA-B6A68F086B03}">
      <dgm:prSet/>
      <dgm:spPr/>
      <dgm:t>
        <a:bodyPr/>
        <a:lstStyle/>
        <a:p>
          <a:endParaRPr lang="es-MX"/>
        </a:p>
      </dgm:t>
    </dgm:pt>
    <dgm:pt modelId="{562F3ADF-BC47-443C-A564-F890A6D34CCC}">
      <dgm:prSet/>
      <dgm:spPr/>
      <dgm:t>
        <a:bodyPr/>
        <a:lstStyle/>
        <a:p>
          <a:pPr rtl="0"/>
          <a:r>
            <a:rPr lang="es-MX" smtClean="0"/>
            <a:t>VI. Referencias bibliográficas</a:t>
          </a:r>
          <a:endParaRPr lang="es-MX"/>
        </a:p>
      </dgm:t>
    </dgm:pt>
    <dgm:pt modelId="{DB8B49DD-9E90-4125-8D9E-9CA816C75CAE}" type="parTrans" cxnId="{53BDDE71-64EB-4129-9DF4-43422BAF1A14}">
      <dgm:prSet/>
      <dgm:spPr/>
      <dgm:t>
        <a:bodyPr/>
        <a:lstStyle/>
        <a:p>
          <a:endParaRPr lang="es-MX"/>
        </a:p>
      </dgm:t>
    </dgm:pt>
    <dgm:pt modelId="{485DD602-5E27-446A-A79E-80A1858C7365}" type="sibTrans" cxnId="{53BDDE71-64EB-4129-9DF4-43422BAF1A14}">
      <dgm:prSet/>
      <dgm:spPr/>
      <dgm:t>
        <a:bodyPr/>
        <a:lstStyle/>
        <a:p>
          <a:endParaRPr lang="es-MX"/>
        </a:p>
      </dgm:t>
    </dgm:pt>
    <dgm:pt modelId="{A348BE57-E5A9-4E2A-82D4-992C87D481B6}" type="pres">
      <dgm:prSet presAssocID="{714C0348-85C6-4229-93B3-610EE80D76CB}" presName="compositeShape" presStyleCnt="0">
        <dgm:presLayoutVars>
          <dgm:chMax val="7"/>
          <dgm:dir/>
          <dgm:resizeHandles val="exact"/>
        </dgm:presLayoutVars>
      </dgm:prSet>
      <dgm:spPr/>
      <dgm:t>
        <a:bodyPr/>
        <a:lstStyle/>
        <a:p>
          <a:endParaRPr lang="es-MX"/>
        </a:p>
      </dgm:t>
    </dgm:pt>
    <dgm:pt modelId="{0521EFF9-BA89-4784-9BAE-8D712DDC7983}" type="pres">
      <dgm:prSet presAssocID="{03A40853-91DB-4AEC-8E90-B7A65494EED1}" presName="circ1" presStyleLbl="vennNode1" presStyleIdx="0" presStyleCnt="7"/>
      <dgm:spPr/>
    </dgm:pt>
    <dgm:pt modelId="{DF210FB6-49B3-4AF2-AA45-93944F15D9C1}" type="pres">
      <dgm:prSet presAssocID="{03A40853-91DB-4AEC-8E90-B7A65494EED1}" presName="circ1Tx" presStyleLbl="revTx" presStyleIdx="0" presStyleCnt="0">
        <dgm:presLayoutVars>
          <dgm:chMax val="0"/>
          <dgm:chPref val="0"/>
          <dgm:bulletEnabled val="1"/>
        </dgm:presLayoutVars>
      </dgm:prSet>
      <dgm:spPr/>
      <dgm:t>
        <a:bodyPr/>
        <a:lstStyle/>
        <a:p>
          <a:endParaRPr lang="es-MX"/>
        </a:p>
      </dgm:t>
    </dgm:pt>
    <dgm:pt modelId="{9BAEAF9A-49C2-4B80-A876-0B1E858C00E9}" type="pres">
      <dgm:prSet presAssocID="{A556D9B0-1A0F-4391-BCCA-1529A3BEC38D}" presName="circ2" presStyleLbl="vennNode1" presStyleIdx="1" presStyleCnt="7"/>
      <dgm:spPr/>
    </dgm:pt>
    <dgm:pt modelId="{9C57E81E-F1F8-4E3C-8808-4AEFFC1F7045}" type="pres">
      <dgm:prSet presAssocID="{A556D9B0-1A0F-4391-BCCA-1529A3BEC38D}" presName="circ2Tx" presStyleLbl="revTx" presStyleIdx="0" presStyleCnt="0">
        <dgm:presLayoutVars>
          <dgm:chMax val="0"/>
          <dgm:chPref val="0"/>
          <dgm:bulletEnabled val="1"/>
        </dgm:presLayoutVars>
      </dgm:prSet>
      <dgm:spPr/>
      <dgm:t>
        <a:bodyPr/>
        <a:lstStyle/>
        <a:p>
          <a:endParaRPr lang="es-MX"/>
        </a:p>
      </dgm:t>
    </dgm:pt>
    <dgm:pt modelId="{446665A3-A7B8-4CB5-A22A-437E9EAC6C69}" type="pres">
      <dgm:prSet presAssocID="{7D64946B-D65A-4EE9-BAAF-7666EDA06439}" presName="circ3" presStyleLbl="vennNode1" presStyleIdx="2" presStyleCnt="7"/>
      <dgm:spPr/>
    </dgm:pt>
    <dgm:pt modelId="{1B6E6598-ACDB-4172-81E9-9896D72A9DB8}" type="pres">
      <dgm:prSet presAssocID="{7D64946B-D65A-4EE9-BAAF-7666EDA06439}" presName="circ3Tx" presStyleLbl="revTx" presStyleIdx="0" presStyleCnt="0">
        <dgm:presLayoutVars>
          <dgm:chMax val="0"/>
          <dgm:chPref val="0"/>
          <dgm:bulletEnabled val="1"/>
        </dgm:presLayoutVars>
      </dgm:prSet>
      <dgm:spPr/>
      <dgm:t>
        <a:bodyPr/>
        <a:lstStyle/>
        <a:p>
          <a:endParaRPr lang="es-MX"/>
        </a:p>
      </dgm:t>
    </dgm:pt>
    <dgm:pt modelId="{2A59FA0C-B0BC-4C4C-8C58-A6C4020E50F0}" type="pres">
      <dgm:prSet presAssocID="{515F8F14-40F8-40A4-AF21-1AEC4E315018}" presName="circ4" presStyleLbl="vennNode1" presStyleIdx="3" presStyleCnt="7"/>
      <dgm:spPr/>
    </dgm:pt>
    <dgm:pt modelId="{9177BC17-D9CC-4E94-B1D9-DBB854806891}" type="pres">
      <dgm:prSet presAssocID="{515F8F14-40F8-40A4-AF21-1AEC4E315018}" presName="circ4Tx" presStyleLbl="revTx" presStyleIdx="0" presStyleCnt="0">
        <dgm:presLayoutVars>
          <dgm:chMax val="0"/>
          <dgm:chPref val="0"/>
          <dgm:bulletEnabled val="1"/>
        </dgm:presLayoutVars>
      </dgm:prSet>
      <dgm:spPr/>
      <dgm:t>
        <a:bodyPr/>
        <a:lstStyle/>
        <a:p>
          <a:endParaRPr lang="es-MX"/>
        </a:p>
      </dgm:t>
    </dgm:pt>
    <dgm:pt modelId="{5C217C98-093C-4F5C-BBA9-FFE4F7DDE7C3}" type="pres">
      <dgm:prSet presAssocID="{EB1CF85C-508A-4FEE-BB68-CD8F1D33DCCA}" presName="circ5" presStyleLbl="vennNode1" presStyleIdx="4" presStyleCnt="7"/>
      <dgm:spPr/>
    </dgm:pt>
    <dgm:pt modelId="{DC98DCFC-7AC5-4287-A4AD-42ED41AE2D9C}" type="pres">
      <dgm:prSet presAssocID="{EB1CF85C-508A-4FEE-BB68-CD8F1D33DCCA}" presName="circ5Tx" presStyleLbl="revTx" presStyleIdx="0" presStyleCnt="0">
        <dgm:presLayoutVars>
          <dgm:chMax val="0"/>
          <dgm:chPref val="0"/>
          <dgm:bulletEnabled val="1"/>
        </dgm:presLayoutVars>
      </dgm:prSet>
      <dgm:spPr/>
      <dgm:t>
        <a:bodyPr/>
        <a:lstStyle/>
        <a:p>
          <a:endParaRPr lang="es-MX"/>
        </a:p>
      </dgm:t>
    </dgm:pt>
    <dgm:pt modelId="{45298873-A63B-446B-84AA-0F44AA9DFE92}" type="pres">
      <dgm:prSet presAssocID="{C90FD006-357D-4286-8BB8-10222D7852F7}" presName="circ6" presStyleLbl="vennNode1" presStyleIdx="5" presStyleCnt="7"/>
      <dgm:spPr/>
    </dgm:pt>
    <dgm:pt modelId="{5A503428-D278-44DB-A1E1-FAE778AD2AA2}" type="pres">
      <dgm:prSet presAssocID="{C90FD006-357D-4286-8BB8-10222D7852F7}" presName="circ6Tx" presStyleLbl="revTx" presStyleIdx="0" presStyleCnt="0">
        <dgm:presLayoutVars>
          <dgm:chMax val="0"/>
          <dgm:chPref val="0"/>
          <dgm:bulletEnabled val="1"/>
        </dgm:presLayoutVars>
      </dgm:prSet>
      <dgm:spPr/>
      <dgm:t>
        <a:bodyPr/>
        <a:lstStyle/>
        <a:p>
          <a:endParaRPr lang="es-MX"/>
        </a:p>
      </dgm:t>
    </dgm:pt>
    <dgm:pt modelId="{B469225A-244F-4CE6-B7CA-5D543732C797}" type="pres">
      <dgm:prSet presAssocID="{562F3ADF-BC47-443C-A564-F890A6D34CCC}" presName="circ7" presStyleLbl="vennNode1" presStyleIdx="6" presStyleCnt="7"/>
      <dgm:spPr/>
    </dgm:pt>
    <dgm:pt modelId="{25DF81AA-9047-49C3-B02A-55374046514D}" type="pres">
      <dgm:prSet presAssocID="{562F3ADF-BC47-443C-A564-F890A6D34CCC}" presName="circ7Tx" presStyleLbl="revTx" presStyleIdx="0" presStyleCnt="0">
        <dgm:presLayoutVars>
          <dgm:chMax val="0"/>
          <dgm:chPref val="0"/>
          <dgm:bulletEnabled val="1"/>
        </dgm:presLayoutVars>
      </dgm:prSet>
      <dgm:spPr/>
      <dgm:t>
        <a:bodyPr/>
        <a:lstStyle/>
        <a:p>
          <a:endParaRPr lang="es-MX"/>
        </a:p>
      </dgm:t>
    </dgm:pt>
  </dgm:ptLst>
  <dgm:cxnLst>
    <dgm:cxn modelId="{96A8706D-0131-4A5A-B941-335BF79D1D2C}" type="presOf" srcId="{562F3ADF-BC47-443C-A564-F890A6D34CCC}" destId="{25DF81AA-9047-49C3-B02A-55374046514D}" srcOrd="0" destOrd="0" presId="urn:microsoft.com/office/officeart/2005/8/layout/venn1"/>
    <dgm:cxn modelId="{83010195-51B9-4A21-BABF-77CF35E053C1}" srcId="{714C0348-85C6-4229-93B3-610EE80D76CB}" destId="{7D64946B-D65A-4EE9-BAAF-7666EDA06439}" srcOrd="2" destOrd="0" parTransId="{FC127398-8FF7-4464-9EFD-930C754385CB}" sibTransId="{6E5C9B79-2ED6-4EAB-8F34-9D4E34FFFB3A}"/>
    <dgm:cxn modelId="{69252BB9-DAEA-4189-A7E8-142678DE527A}" type="presOf" srcId="{A556D9B0-1A0F-4391-BCCA-1529A3BEC38D}" destId="{9C57E81E-F1F8-4E3C-8808-4AEFFC1F7045}" srcOrd="0" destOrd="0" presId="urn:microsoft.com/office/officeart/2005/8/layout/venn1"/>
    <dgm:cxn modelId="{0CC076AF-507F-4600-8178-072D23CC37B4}" srcId="{714C0348-85C6-4229-93B3-610EE80D76CB}" destId="{EB1CF85C-508A-4FEE-BB68-CD8F1D33DCCA}" srcOrd="4" destOrd="0" parTransId="{1863FBF1-4168-4469-AFBF-698145D4A37B}" sibTransId="{33BD3BFA-FEF2-4726-8C07-FF6BA02A7AA6}"/>
    <dgm:cxn modelId="{5F3CD25D-7706-47DE-83F1-6B733550FBFE}" type="presOf" srcId="{03A40853-91DB-4AEC-8E90-B7A65494EED1}" destId="{DF210FB6-49B3-4AF2-AA45-93944F15D9C1}" srcOrd="0" destOrd="0" presId="urn:microsoft.com/office/officeart/2005/8/layout/venn1"/>
    <dgm:cxn modelId="{F9AAF158-BDA3-4EFA-9FA9-406704C1FCF1}" type="presOf" srcId="{515F8F14-40F8-40A4-AF21-1AEC4E315018}" destId="{9177BC17-D9CC-4E94-B1D9-DBB854806891}" srcOrd="0" destOrd="0" presId="urn:microsoft.com/office/officeart/2005/8/layout/venn1"/>
    <dgm:cxn modelId="{8D46619A-1083-4692-BA9E-A1450EB5CC1F}" srcId="{714C0348-85C6-4229-93B3-610EE80D76CB}" destId="{03A40853-91DB-4AEC-8E90-B7A65494EED1}" srcOrd="0" destOrd="0" parTransId="{D7FF4029-9B0B-45C1-9473-8E1D2A28679B}" sibTransId="{8E6EDE8C-F51C-4599-8BD9-2358E77FC1DA}"/>
    <dgm:cxn modelId="{A4F0CF07-BD0B-48A4-893E-E97AB8B3C2FE}" type="presOf" srcId="{C90FD006-357D-4286-8BB8-10222D7852F7}" destId="{5A503428-D278-44DB-A1E1-FAE778AD2AA2}" srcOrd="0" destOrd="0" presId="urn:microsoft.com/office/officeart/2005/8/layout/venn1"/>
    <dgm:cxn modelId="{53BDDE71-64EB-4129-9DF4-43422BAF1A14}" srcId="{714C0348-85C6-4229-93B3-610EE80D76CB}" destId="{562F3ADF-BC47-443C-A564-F890A6D34CCC}" srcOrd="6" destOrd="0" parTransId="{DB8B49DD-9E90-4125-8D9E-9CA816C75CAE}" sibTransId="{485DD602-5E27-446A-A79E-80A1858C7365}"/>
    <dgm:cxn modelId="{FF798652-B3F6-4548-957D-EDC3BC42CA49}" type="presOf" srcId="{714C0348-85C6-4229-93B3-610EE80D76CB}" destId="{A348BE57-E5A9-4E2A-82D4-992C87D481B6}" srcOrd="0" destOrd="0" presId="urn:microsoft.com/office/officeart/2005/8/layout/venn1"/>
    <dgm:cxn modelId="{0A99ADBB-1F24-430E-B775-6AC1A39E0399}" srcId="{714C0348-85C6-4229-93B3-610EE80D76CB}" destId="{515F8F14-40F8-40A4-AF21-1AEC4E315018}" srcOrd="3" destOrd="0" parTransId="{725CC5FD-624B-401D-A5B8-16B90EFE73CE}" sibTransId="{4C885062-1A07-4580-90FA-049C5D588C7C}"/>
    <dgm:cxn modelId="{30ECB630-222C-444D-88AA-B6A68F086B03}" srcId="{714C0348-85C6-4229-93B3-610EE80D76CB}" destId="{C90FD006-357D-4286-8BB8-10222D7852F7}" srcOrd="5" destOrd="0" parTransId="{0DA1CC2E-878C-47D7-85E1-09F37C6ED6E3}" sibTransId="{65D2B342-0A12-4EE0-9B3A-7921A5F4DE37}"/>
    <dgm:cxn modelId="{40ECD36E-6F55-43AB-B3DD-8861429258DD}" type="presOf" srcId="{7D64946B-D65A-4EE9-BAAF-7666EDA06439}" destId="{1B6E6598-ACDB-4172-81E9-9896D72A9DB8}" srcOrd="0" destOrd="0" presId="urn:microsoft.com/office/officeart/2005/8/layout/venn1"/>
    <dgm:cxn modelId="{0645ED17-700E-4039-BF23-241E48989CB5}" srcId="{714C0348-85C6-4229-93B3-610EE80D76CB}" destId="{A556D9B0-1A0F-4391-BCCA-1529A3BEC38D}" srcOrd="1" destOrd="0" parTransId="{AF3EC52C-BE5C-4FAD-8596-FA8085BE803F}" sibTransId="{24D115D8-A999-48BF-8DD5-650B0489335F}"/>
    <dgm:cxn modelId="{B98AA1D7-C475-4F6D-9392-E1D9E6CC678D}" type="presOf" srcId="{EB1CF85C-508A-4FEE-BB68-CD8F1D33DCCA}" destId="{DC98DCFC-7AC5-4287-A4AD-42ED41AE2D9C}" srcOrd="0" destOrd="0" presId="urn:microsoft.com/office/officeart/2005/8/layout/venn1"/>
    <dgm:cxn modelId="{E5B4DCC5-250B-439F-AEDA-CF7F26D94F50}" type="presParOf" srcId="{A348BE57-E5A9-4E2A-82D4-992C87D481B6}" destId="{0521EFF9-BA89-4784-9BAE-8D712DDC7983}" srcOrd="0" destOrd="0" presId="urn:microsoft.com/office/officeart/2005/8/layout/venn1"/>
    <dgm:cxn modelId="{9707C0F1-AE0F-415F-8921-53BF265CA4F0}" type="presParOf" srcId="{A348BE57-E5A9-4E2A-82D4-992C87D481B6}" destId="{DF210FB6-49B3-4AF2-AA45-93944F15D9C1}" srcOrd="1" destOrd="0" presId="urn:microsoft.com/office/officeart/2005/8/layout/venn1"/>
    <dgm:cxn modelId="{10E25AB2-D799-43EB-81FB-904ACC9AB69A}" type="presParOf" srcId="{A348BE57-E5A9-4E2A-82D4-992C87D481B6}" destId="{9BAEAF9A-49C2-4B80-A876-0B1E858C00E9}" srcOrd="2" destOrd="0" presId="urn:microsoft.com/office/officeart/2005/8/layout/venn1"/>
    <dgm:cxn modelId="{A5FF3B40-262E-4FC1-B153-B4794E7C22FE}" type="presParOf" srcId="{A348BE57-E5A9-4E2A-82D4-992C87D481B6}" destId="{9C57E81E-F1F8-4E3C-8808-4AEFFC1F7045}" srcOrd="3" destOrd="0" presId="urn:microsoft.com/office/officeart/2005/8/layout/venn1"/>
    <dgm:cxn modelId="{866DF63D-D5D4-44D1-AC3C-F06C9AC17ED5}" type="presParOf" srcId="{A348BE57-E5A9-4E2A-82D4-992C87D481B6}" destId="{446665A3-A7B8-4CB5-A22A-437E9EAC6C69}" srcOrd="4" destOrd="0" presId="urn:microsoft.com/office/officeart/2005/8/layout/venn1"/>
    <dgm:cxn modelId="{D1366AA8-73A7-4075-91E1-70F6C86970CB}" type="presParOf" srcId="{A348BE57-E5A9-4E2A-82D4-992C87D481B6}" destId="{1B6E6598-ACDB-4172-81E9-9896D72A9DB8}" srcOrd="5" destOrd="0" presId="urn:microsoft.com/office/officeart/2005/8/layout/venn1"/>
    <dgm:cxn modelId="{02D414E0-6682-492A-98FE-5B45B6E5495C}" type="presParOf" srcId="{A348BE57-E5A9-4E2A-82D4-992C87D481B6}" destId="{2A59FA0C-B0BC-4C4C-8C58-A6C4020E50F0}" srcOrd="6" destOrd="0" presId="urn:microsoft.com/office/officeart/2005/8/layout/venn1"/>
    <dgm:cxn modelId="{993AC82E-02F4-4981-B7BA-E6E014F6EB3D}" type="presParOf" srcId="{A348BE57-E5A9-4E2A-82D4-992C87D481B6}" destId="{9177BC17-D9CC-4E94-B1D9-DBB854806891}" srcOrd="7" destOrd="0" presId="urn:microsoft.com/office/officeart/2005/8/layout/venn1"/>
    <dgm:cxn modelId="{A031D6F0-7210-44B1-9C85-72BA63E2A170}" type="presParOf" srcId="{A348BE57-E5A9-4E2A-82D4-992C87D481B6}" destId="{5C217C98-093C-4F5C-BBA9-FFE4F7DDE7C3}" srcOrd="8" destOrd="0" presId="urn:microsoft.com/office/officeart/2005/8/layout/venn1"/>
    <dgm:cxn modelId="{08E2F8F9-9F88-4DAD-A833-28CB43D6193B}" type="presParOf" srcId="{A348BE57-E5A9-4E2A-82D4-992C87D481B6}" destId="{DC98DCFC-7AC5-4287-A4AD-42ED41AE2D9C}" srcOrd="9" destOrd="0" presId="urn:microsoft.com/office/officeart/2005/8/layout/venn1"/>
    <dgm:cxn modelId="{A1628A08-C32B-41A4-B77A-F8CB3FEB5773}" type="presParOf" srcId="{A348BE57-E5A9-4E2A-82D4-992C87D481B6}" destId="{45298873-A63B-446B-84AA-0F44AA9DFE92}" srcOrd="10" destOrd="0" presId="urn:microsoft.com/office/officeart/2005/8/layout/venn1"/>
    <dgm:cxn modelId="{D9E4B61D-777C-49C8-907D-142E1B4CEFE4}" type="presParOf" srcId="{A348BE57-E5A9-4E2A-82D4-992C87D481B6}" destId="{5A503428-D278-44DB-A1E1-FAE778AD2AA2}" srcOrd="11" destOrd="0" presId="urn:microsoft.com/office/officeart/2005/8/layout/venn1"/>
    <dgm:cxn modelId="{6B841218-6B1F-4396-A3CC-F3C262FD997A}" type="presParOf" srcId="{A348BE57-E5A9-4E2A-82D4-992C87D481B6}" destId="{B469225A-244F-4CE6-B7CA-5D543732C797}" srcOrd="12" destOrd="0" presId="urn:microsoft.com/office/officeart/2005/8/layout/venn1"/>
    <dgm:cxn modelId="{1A71A49B-8036-4C51-8D2B-4B5B760E8E5A}" type="presParOf" srcId="{A348BE57-E5A9-4E2A-82D4-992C87D481B6}" destId="{25DF81AA-9047-49C3-B02A-55374046514D}" srcOrd="13" destOrd="0" presId="urn:microsoft.com/office/officeart/2005/8/layout/venn1"/>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35DF214F-78A3-4C56-A2D7-E5D89E93F4F6}" type="doc">
      <dgm:prSet loTypeId="urn:microsoft.com/office/officeart/2005/8/layout/vList2" loCatId="list" qsTypeId="urn:microsoft.com/office/officeart/2005/8/quickstyle/3d7" qsCatId="3D" csTypeId="urn:microsoft.com/office/officeart/2005/8/colors/accent1_2" csCatId="accent1"/>
      <dgm:spPr/>
      <dgm:t>
        <a:bodyPr/>
        <a:lstStyle/>
        <a:p>
          <a:endParaRPr lang="es-MX"/>
        </a:p>
      </dgm:t>
    </dgm:pt>
    <dgm:pt modelId="{DBE86652-0F2F-4A3A-8C9C-7D1981010902}">
      <dgm:prSet/>
      <dgm:spPr/>
      <dgm:t>
        <a:bodyPr/>
        <a:lstStyle/>
        <a:p>
          <a:pPr rtl="0"/>
          <a:r>
            <a:rPr lang="es-MX" dirty="0" smtClean="0"/>
            <a:t>consiste en reconocer la trayectoria escolar del pasante en cursos y actividades académicas acreditadas, en los estudios de diplomado superior, especialidad, maestría o doctorado integral. </a:t>
          </a:r>
          <a:endParaRPr lang="es-MX" dirty="0"/>
        </a:p>
      </dgm:t>
    </dgm:pt>
    <dgm:pt modelId="{38DC7E77-03AC-4522-9617-9156DFEC9E70}" type="parTrans" cxnId="{8EAB4A6B-BBE1-41B7-99DE-46AD9C8426C5}">
      <dgm:prSet/>
      <dgm:spPr/>
      <dgm:t>
        <a:bodyPr/>
        <a:lstStyle/>
        <a:p>
          <a:endParaRPr lang="es-MX"/>
        </a:p>
      </dgm:t>
    </dgm:pt>
    <dgm:pt modelId="{25A8587C-28F4-4CD7-BE81-588CFE92375B}" type="sibTrans" cxnId="{8EAB4A6B-BBE1-41B7-99DE-46AD9C8426C5}">
      <dgm:prSet/>
      <dgm:spPr/>
      <dgm:t>
        <a:bodyPr/>
        <a:lstStyle/>
        <a:p>
          <a:endParaRPr lang="es-MX"/>
        </a:p>
      </dgm:t>
    </dgm:pt>
    <dgm:pt modelId="{A0789038-E0B7-4B63-873E-7B51FF2A8FFC}" type="pres">
      <dgm:prSet presAssocID="{35DF214F-78A3-4C56-A2D7-E5D89E93F4F6}" presName="linear" presStyleCnt="0">
        <dgm:presLayoutVars>
          <dgm:animLvl val="lvl"/>
          <dgm:resizeHandles val="exact"/>
        </dgm:presLayoutVars>
      </dgm:prSet>
      <dgm:spPr/>
    </dgm:pt>
    <dgm:pt modelId="{C5C79340-3AB2-4C53-887D-7BB13A54A6EC}" type="pres">
      <dgm:prSet presAssocID="{DBE86652-0F2F-4A3A-8C9C-7D1981010902}" presName="parentText" presStyleLbl="node1" presStyleIdx="0" presStyleCnt="1" custLinFactNeighborX="-750" custLinFactNeighborY="-20334">
        <dgm:presLayoutVars>
          <dgm:chMax val="0"/>
          <dgm:bulletEnabled val="1"/>
        </dgm:presLayoutVars>
      </dgm:prSet>
      <dgm:spPr/>
    </dgm:pt>
  </dgm:ptLst>
  <dgm:cxnLst>
    <dgm:cxn modelId="{38F5C598-B8E6-4810-A371-692ADE41A45D}" type="presOf" srcId="{DBE86652-0F2F-4A3A-8C9C-7D1981010902}" destId="{C5C79340-3AB2-4C53-887D-7BB13A54A6EC}" srcOrd="0" destOrd="0" presId="urn:microsoft.com/office/officeart/2005/8/layout/vList2"/>
    <dgm:cxn modelId="{D229F3D2-23B1-4C5A-A5E7-C03DD5E49164}" type="presOf" srcId="{35DF214F-78A3-4C56-A2D7-E5D89E93F4F6}" destId="{A0789038-E0B7-4B63-873E-7B51FF2A8FFC}" srcOrd="0" destOrd="0" presId="urn:microsoft.com/office/officeart/2005/8/layout/vList2"/>
    <dgm:cxn modelId="{8EAB4A6B-BBE1-41B7-99DE-46AD9C8426C5}" srcId="{35DF214F-78A3-4C56-A2D7-E5D89E93F4F6}" destId="{DBE86652-0F2F-4A3A-8C9C-7D1981010902}" srcOrd="0" destOrd="0" parTransId="{38DC7E77-03AC-4522-9617-9156DFEC9E70}" sibTransId="{25A8587C-28F4-4CD7-BE81-588CFE92375B}"/>
    <dgm:cxn modelId="{37DC4776-08A8-4FCC-8287-FE0805658B7B}" type="presParOf" srcId="{A0789038-E0B7-4B63-873E-7B51FF2A8FFC}" destId="{C5C79340-3AB2-4C53-887D-7BB13A54A6EC}"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3FCD25FA-624A-477E-91D9-09CD0BE5C6C1}" type="doc">
      <dgm:prSet loTypeId="urn:microsoft.com/office/officeart/2008/layout/LinedList" loCatId="list" qsTypeId="urn:microsoft.com/office/officeart/2005/8/quickstyle/3d5" qsCatId="3D" csTypeId="urn:microsoft.com/office/officeart/2005/8/colors/accent1_2" csCatId="accent1"/>
      <dgm:spPr/>
      <dgm:t>
        <a:bodyPr/>
        <a:lstStyle/>
        <a:p>
          <a:endParaRPr lang="es-MX"/>
        </a:p>
      </dgm:t>
    </dgm:pt>
    <dgm:pt modelId="{76CB8961-BB47-4AB4-8B70-FA827E729FCD}">
      <dgm:prSet/>
      <dgm:spPr/>
      <dgm:t>
        <a:bodyPr/>
        <a:lstStyle/>
        <a:p>
          <a:pPr rtl="0"/>
          <a:r>
            <a:rPr lang="es-MX" dirty="0" smtClean="0"/>
            <a:t>Para aprobar la evaluación profesional por créditos en estudios avanzados deberán cumplirse los requisitos siguientes:</a:t>
          </a:r>
          <a:endParaRPr lang="es-MX" dirty="0"/>
        </a:p>
      </dgm:t>
    </dgm:pt>
    <dgm:pt modelId="{494BE1AB-3297-4190-AED7-2D9F6595B367}" type="parTrans" cxnId="{FEDB07B9-564A-4084-A1C7-EC725D1C9623}">
      <dgm:prSet/>
      <dgm:spPr/>
      <dgm:t>
        <a:bodyPr/>
        <a:lstStyle/>
        <a:p>
          <a:endParaRPr lang="es-MX"/>
        </a:p>
      </dgm:t>
    </dgm:pt>
    <dgm:pt modelId="{83389A5C-4C83-40DC-8D81-0E344BF9D7EF}" type="sibTrans" cxnId="{FEDB07B9-564A-4084-A1C7-EC725D1C9623}">
      <dgm:prSet/>
      <dgm:spPr/>
      <dgm:t>
        <a:bodyPr/>
        <a:lstStyle/>
        <a:p>
          <a:endParaRPr lang="es-MX"/>
        </a:p>
      </dgm:t>
    </dgm:pt>
    <dgm:pt modelId="{34E5B6E2-829E-4F9E-BDC3-2CDF71F22001}">
      <dgm:prSet/>
      <dgm:spPr/>
      <dgm:t>
        <a:bodyPr/>
        <a:lstStyle/>
        <a:p>
          <a:pPr rtl="0"/>
          <a:r>
            <a:rPr lang="es-MX" smtClean="0"/>
            <a:t>Los estudios deberán ser afines a la disciplina del plan de estudios cursado. </a:t>
          </a:r>
          <a:endParaRPr lang="es-MX"/>
        </a:p>
      </dgm:t>
    </dgm:pt>
    <dgm:pt modelId="{8B75FFFD-90F6-43DB-B6C3-A2B8F45F7749}" type="parTrans" cxnId="{A72BDD93-B203-4126-ADC8-B9860DEDBFA7}">
      <dgm:prSet/>
      <dgm:spPr/>
      <dgm:t>
        <a:bodyPr/>
        <a:lstStyle/>
        <a:p>
          <a:endParaRPr lang="es-MX"/>
        </a:p>
      </dgm:t>
    </dgm:pt>
    <dgm:pt modelId="{802B6BCC-2BA8-431B-A9E7-225E6EA96D26}" type="sibTrans" cxnId="{A72BDD93-B203-4126-ADC8-B9860DEDBFA7}">
      <dgm:prSet/>
      <dgm:spPr/>
      <dgm:t>
        <a:bodyPr/>
        <a:lstStyle/>
        <a:p>
          <a:endParaRPr lang="es-MX"/>
        </a:p>
      </dgm:t>
    </dgm:pt>
    <dgm:pt modelId="{207A8CD9-1488-4595-ACF9-B21EFC4F80E2}">
      <dgm:prSet/>
      <dgm:spPr/>
      <dgm:t>
        <a:bodyPr/>
        <a:lstStyle/>
        <a:p>
          <a:pPr rtl="0"/>
          <a:r>
            <a:rPr lang="es-MX" smtClean="0"/>
            <a:t>Presentar la carta de aceptación a los estudios avanzados.</a:t>
          </a:r>
          <a:endParaRPr lang="es-MX"/>
        </a:p>
      </dgm:t>
    </dgm:pt>
    <dgm:pt modelId="{931DF074-5827-4159-834D-961058DE5A20}" type="parTrans" cxnId="{B5F6BBF5-D1F4-4F89-B136-C6F3F9931D0E}">
      <dgm:prSet/>
      <dgm:spPr/>
      <dgm:t>
        <a:bodyPr/>
        <a:lstStyle/>
        <a:p>
          <a:endParaRPr lang="es-MX"/>
        </a:p>
      </dgm:t>
    </dgm:pt>
    <dgm:pt modelId="{E48AA4BA-2372-4017-9773-486819726B49}" type="sibTrans" cxnId="{B5F6BBF5-D1F4-4F89-B136-C6F3F9931D0E}">
      <dgm:prSet/>
      <dgm:spPr/>
      <dgm:t>
        <a:bodyPr/>
        <a:lstStyle/>
        <a:p>
          <a:endParaRPr lang="es-MX"/>
        </a:p>
      </dgm:t>
    </dgm:pt>
    <dgm:pt modelId="{FD921B59-6417-4212-B969-0093068A8800}">
      <dgm:prSet/>
      <dgm:spPr/>
      <dgm:t>
        <a:bodyPr/>
        <a:lstStyle/>
        <a:p>
          <a:pPr rtl="0"/>
          <a:r>
            <a:rPr lang="es-MX" dirty="0" smtClean="0"/>
            <a:t>Presentar el plan de estudios oficial que avale los cursos y actividades con el valor curricular correspondiente.</a:t>
          </a:r>
          <a:endParaRPr lang="es-MX" dirty="0"/>
        </a:p>
      </dgm:t>
    </dgm:pt>
    <dgm:pt modelId="{40C8ADC7-4344-4782-8B9A-B5FD5D004681}" type="parTrans" cxnId="{B70B543B-E3BA-423A-AF35-75610EB51340}">
      <dgm:prSet/>
      <dgm:spPr/>
      <dgm:t>
        <a:bodyPr/>
        <a:lstStyle/>
        <a:p>
          <a:endParaRPr lang="es-MX"/>
        </a:p>
      </dgm:t>
    </dgm:pt>
    <dgm:pt modelId="{780988C3-C06F-4342-815A-49B63FA5542D}" type="sibTrans" cxnId="{B70B543B-E3BA-423A-AF35-75610EB51340}">
      <dgm:prSet/>
      <dgm:spPr/>
      <dgm:t>
        <a:bodyPr/>
        <a:lstStyle/>
        <a:p>
          <a:endParaRPr lang="es-MX"/>
        </a:p>
      </dgm:t>
    </dgm:pt>
    <dgm:pt modelId="{0B7353AB-4E12-47A6-9D5F-804E87734A99}">
      <dgm:prSet/>
      <dgm:spPr/>
      <dgm:t>
        <a:bodyPr/>
        <a:lstStyle/>
        <a:p>
          <a:pPr rtl="0"/>
          <a:r>
            <a:rPr lang="es-MX" smtClean="0"/>
            <a:t>Certificar 100 por ciento de créditos para estudios de diplomado superior y especialidad o 75 por ciento para los estudios de maestría o doctorado integral. </a:t>
          </a:r>
          <a:endParaRPr lang="es-MX"/>
        </a:p>
      </dgm:t>
    </dgm:pt>
    <dgm:pt modelId="{DF0FCDB1-F9BA-4A6A-B803-4DE45FB5583B}" type="parTrans" cxnId="{C4EA6D35-F75E-469F-8019-AA10B4A8798A}">
      <dgm:prSet/>
      <dgm:spPr/>
      <dgm:t>
        <a:bodyPr/>
        <a:lstStyle/>
        <a:p>
          <a:endParaRPr lang="es-MX"/>
        </a:p>
      </dgm:t>
    </dgm:pt>
    <dgm:pt modelId="{3E324D9B-09F9-48A4-893C-5B63379C0782}" type="sibTrans" cxnId="{C4EA6D35-F75E-469F-8019-AA10B4A8798A}">
      <dgm:prSet/>
      <dgm:spPr/>
      <dgm:t>
        <a:bodyPr/>
        <a:lstStyle/>
        <a:p>
          <a:endParaRPr lang="es-MX"/>
        </a:p>
      </dgm:t>
    </dgm:pt>
    <dgm:pt modelId="{658EADE6-3C00-4B45-9F24-1A135C650450}">
      <dgm:prSet/>
      <dgm:spPr/>
      <dgm:t>
        <a:bodyPr/>
        <a:lstStyle/>
        <a:p>
          <a:pPr rtl="0"/>
          <a:r>
            <a:rPr lang="es-MX" smtClean="0"/>
            <a:t>Para los estudios que no se realicen en la Universidad, presentar el documento oficial que acredite el registro del programa educativo en la Dirección General de Profesiones de la SEP, o el registro de validez oficial en su caso, u otros requisitos que establezca la Universidad.</a:t>
          </a:r>
          <a:endParaRPr lang="es-MX"/>
        </a:p>
      </dgm:t>
    </dgm:pt>
    <dgm:pt modelId="{2CD5E8B6-B843-4998-9D41-D09C2D46C7F4}" type="parTrans" cxnId="{5432B72E-EFD2-4226-8CF1-C4C210A96333}">
      <dgm:prSet/>
      <dgm:spPr/>
      <dgm:t>
        <a:bodyPr/>
        <a:lstStyle/>
        <a:p>
          <a:endParaRPr lang="es-MX"/>
        </a:p>
      </dgm:t>
    </dgm:pt>
    <dgm:pt modelId="{E037DD92-1E0B-4695-97DC-C0FF392CE506}" type="sibTrans" cxnId="{5432B72E-EFD2-4226-8CF1-C4C210A96333}">
      <dgm:prSet/>
      <dgm:spPr/>
      <dgm:t>
        <a:bodyPr/>
        <a:lstStyle/>
        <a:p>
          <a:endParaRPr lang="es-MX"/>
        </a:p>
      </dgm:t>
    </dgm:pt>
    <dgm:pt modelId="{0A15EA32-2B22-45C8-ADFF-F8954AA128E1}" type="pres">
      <dgm:prSet presAssocID="{3FCD25FA-624A-477E-91D9-09CD0BE5C6C1}" presName="vert0" presStyleCnt="0">
        <dgm:presLayoutVars>
          <dgm:dir/>
          <dgm:animOne val="branch"/>
          <dgm:animLvl val="lvl"/>
        </dgm:presLayoutVars>
      </dgm:prSet>
      <dgm:spPr/>
      <dgm:t>
        <a:bodyPr/>
        <a:lstStyle/>
        <a:p>
          <a:endParaRPr lang="es-MX"/>
        </a:p>
      </dgm:t>
    </dgm:pt>
    <dgm:pt modelId="{97B6A954-C25D-4E2F-BD96-BB0011624068}" type="pres">
      <dgm:prSet presAssocID="{76CB8961-BB47-4AB4-8B70-FA827E729FCD}" presName="thickLine" presStyleLbl="alignNode1" presStyleIdx="0" presStyleCnt="1"/>
      <dgm:spPr/>
      <dgm:t>
        <a:bodyPr/>
        <a:lstStyle/>
        <a:p>
          <a:endParaRPr lang="es-MX"/>
        </a:p>
      </dgm:t>
    </dgm:pt>
    <dgm:pt modelId="{D9416222-50D8-49AE-9910-83FABE24D097}" type="pres">
      <dgm:prSet presAssocID="{76CB8961-BB47-4AB4-8B70-FA827E729FCD}" presName="horz1" presStyleCnt="0"/>
      <dgm:spPr/>
      <dgm:t>
        <a:bodyPr/>
        <a:lstStyle/>
        <a:p>
          <a:endParaRPr lang="es-MX"/>
        </a:p>
      </dgm:t>
    </dgm:pt>
    <dgm:pt modelId="{7F6A453D-185F-49E2-9D38-6923986D844A}" type="pres">
      <dgm:prSet presAssocID="{76CB8961-BB47-4AB4-8B70-FA827E729FCD}" presName="tx1" presStyleLbl="revTx" presStyleIdx="0" presStyleCnt="6"/>
      <dgm:spPr/>
      <dgm:t>
        <a:bodyPr/>
        <a:lstStyle/>
        <a:p>
          <a:endParaRPr lang="es-MX"/>
        </a:p>
      </dgm:t>
    </dgm:pt>
    <dgm:pt modelId="{C6A93D32-106B-4D3B-9943-BF60E9FB8E06}" type="pres">
      <dgm:prSet presAssocID="{76CB8961-BB47-4AB4-8B70-FA827E729FCD}" presName="vert1" presStyleCnt="0"/>
      <dgm:spPr/>
      <dgm:t>
        <a:bodyPr/>
        <a:lstStyle/>
        <a:p>
          <a:endParaRPr lang="es-MX"/>
        </a:p>
      </dgm:t>
    </dgm:pt>
    <dgm:pt modelId="{3D562AAB-AB93-4BF5-8BC1-E6ABC9A4B28D}" type="pres">
      <dgm:prSet presAssocID="{34E5B6E2-829E-4F9E-BDC3-2CDF71F22001}" presName="vertSpace2a" presStyleCnt="0"/>
      <dgm:spPr/>
      <dgm:t>
        <a:bodyPr/>
        <a:lstStyle/>
        <a:p>
          <a:endParaRPr lang="es-MX"/>
        </a:p>
      </dgm:t>
    </dgm:pt>
    <dgm:pt modelId="{6383CD65-39DD-4F49-91A2-11CD5497D4FE}" type="pres">
      <dgm:prSet presAssocID="{34E5B6E2-829E-4F9E-BDC3-2CDF71F22001}" presName="horz2" presStyleCnt="0"/>
      <dgm:spPr/>
      <dgm:t>
        <a:bodyPr/>
        <a:lstStyle/>
        <a:p>
          <a:endParaRPr lang="es-MX"/>
        </a:p>
      </dgm:t>
    </dgm:pt>
    <dgm:pt modelId="{9D8EFF91-DF47-48CA-84C9-CA9E212577FF}" type="pres">
      <dgm:prSet presAssocID="{34E5B6E2-829E-4F9E-BDC3-2CDF71F22001}" presName="horzSpace2" presStyleCnt="0"/>
      <dgm:spPr/>
      <dgm:t>
        <a:bodyPr/>
        <a:lstStyle/>
        <a:p>
          <a:endParaRPr lang="es-MX"/>
        </a:p>
      </dgm:t>
    </dgm:pt>
    <dgm:pt modelId="{6D8AF4AA-11C4-4B44-8248-8AF90E6151EC}" type="pres">
      <dgm:prSet presAssocID="{34E5B6E2-829E-4F9E-BDC3-2CDF71F22001}" presName="tx2" presStyleLbl="revTx" presStyleIdx="1" presStyleCnt="6"/>
      <dgm:spPr/>
      <dgm:t>
        <a:bodyPr/>
        <a:lstStyle/>
        <a:p>
          <a:endParaRPr lang="es-MX"/>
        </a:p>
      </dgm:t>
    </dgm:pt>
    <dgm:pt modelId="{8C4117FF-84FB-4BD1-B652-C908BBCF12D1}" type="pres">
      <dgm:prSet presAssocID="{34E5B6E2-829E-4F9E-BDC3-2CDF71F22001}" presName="vert2" presStyleCnt="0"/>
      <dgm:spPr/>
      <dgm:t>
        <a:bodyPr/>
        <a:lstStyle/>
        <a:p>
          <a:endParaRPr lang="es-MX"/>
        </a:p>
      </dgm:t>
    </dgm:pt>
    <dgm:pt modelId="{D67C7AC2-FABF-4E0F-843B-9301C23BB7AD}" type="pres">
      <dgm:prSet presAssocID="{34E5B6E2-829E-4F9E-BDC3-2CDF71F22001}" presName="thinLine2b" presStyleLbl="callout" presStyleIdx="0" presStyleCnt="5"/>
      <dgm:spPr/>
      <dgm:t>
        <a:bodyPr/>
        <a:lstStyle/>
        <a:p>
          <a:endParaRPr lang="es-MX"/>
        </a:p>
      </dgm:t>
    </dgm:pt>
    <dgm:pt modelId="{0006DBB7-4CCE-4F65-BE6D-7912189F6728}" type="pres">
      <dgm:prSet presAssocID="{34E5B6E2-829E-4F9E-BDC3-2CDF71F22001}" presName="vertSpace2b" presStyleCnt="0"/>
      <dgm:spPr/>
      <dgm:t>
        <a:bodyPr/>
        <a:lstStyle/>
        <a:p>
          <a:endParaRPr lang="es-MX"/>
        </a:p>
      </dgm:t>
    </dgm:pt>
    <dgm:pt modelId="{ABEB9F07-FFE4-47DA-993D-3A52A3343F0C}" type="pres">
      <dgm:prSet presAssocID="{207A8CD9-1488-4595-ACF9-B21EFC4F80E2}" presName="horz2" presStyleCnt="0"/>
      <dgm:spPr/>
      <dgm:t>
        <a:bodyPr/>
        <a:lstStyle/>
        <a:p>
          <a:endParaRPr lang="es-MX"/>
        </a:p>
      </dgm:t>
    </dgm:pt>
    <dgm:pt modelId="{3963FB85-4EA1-4801-B816-AFE1D19AE84C}" type="pres">
      <dgm:prSet presAssocID="{207A8CD9-1488-4595-ACF9-B21EFC4F80E2}" presName="horzSpace2" presStyleCnt="0"/>
      <dgm:spPr/>
      <dgm:t>
        <a:bodyPr/>
        <a:lstStyle/>
        <a:p>
          <a:endParaRPr lang="es-MX"/>
        </a:p>
      </dgm:t>
    </dgm:pt>
    <dgm:pt modelId="{1104A13F-2123-45B9-AFA6-14BFBC892FB7}" type="pres">
      <dgm:prSet presAssocID="{207A8CD9-1488-4595-ACF9-B21EFC4F80E2}" presName="tx2" presStyleLbl="revTx" presStyleIdx="2" presStyleCnt="6"/>
      <dgm:spPr/>
      <dgm:t>
        <a:bodyPr/>
        <a:lstStyle/>
        <a:p>
          <a:endParaRPr lang="es-MX"/>
        </a:p>
      </dgm:t>
    </dgm:pt>
    <dgm:pt modelId="{698E32F2-F34C-40C2-B331-0167F9CB7BDF}" type="pres">
      <dgm:prSet presAssocID="{207A8CD9-1488-4595-ACF9-B21EFC4F80E2}" presName="vert2" presStyleCnt="0"/>
      <dgm:spPr/>
      <dgm:t>
        <a:bodyPr/>
        <a:lstStyle/>
        <a:p>
          <a:endParaRPr lang="es-MX"/>
        </a:p>
      </dgm:t>
    </dgm:pt>
    <dgm:pt modelId="{09078C23-A5E2-4B0D-A038-C765A1F5F5D6}" type="pres">
      <dgm:prSet presAssocID="{207A8CD9-1488-4595-ACF9-B21EFC4F80E2}" presName="thinLine2b" presStyleLbl="callout" presStyleIdx="1" presStyleCnt="5"/>
      <dgm:spPr/>
      <dgm:t>
        <a:bodyPr/>
        <a:lstStyle/>
        <a:p>
          <a:endParaRPr lang="es-MX"/>
        </a:p>
      </dgm:t>
    </dgm:pt>
    <dgm:pt modelId="{E2795BA3-6D74-454B-A10E-5BE5BBDA84A0}" type="pres">
      <dgm:prSet presAssocID="{207A8CD9-1488-4595-ACF9-B21EFC4F80E2}" presName="vertSpace2b" presStyleCnt="0"/>
      <dgm:spPr/>
      <dgm:t>
        <a:bodyPr/>
        <a:lstStyle/>
        <a:p>
          <a:endParaRPr lang="es-MX"/>
        </a:p>
      </dgm:t>
    </dgm:pt>
    <dgm:pt modelId="{93342002-E884-436F-A2BF-441A4C1D1471}" type="pres">
      <dgm:prSet presAssocID="{FD921B59-6417-4212-B969-0093068A8800}" presName="horz2" presStyleCnt="0"/>
      <dgm:spPr/>
      <dgm:t>
        <a:bodyPr/>
        <a:lstStyle/>
        <a:p>
          <a:endParaRPr lang="es-MX"/>
        </a:p>
      </dgm:t>
    </dgm:pt>
    <dgm:pt modelId="{DF792438-0D2C-417C-A353-7655AD7FD2FA}" type="pres">
      <dgm:prSet presAssocID="{FD921B59-6417-4212-B969-0093068A8800}" presName="horzSpace2" presStyleCnt="0"/>
      <dgm:spPr/>
      <dgm:t>
        <a:bodyPr/>
        <a:lstStyle/>
        <a:p>
          <a:endParaRPr lang="es-MX"/>
        </a:p>
      </dgm:t>
    </dgm:pt>
    <dgm:pt modelId="{4C79B16D-A8C0-48EA-9233-5013800C3FE8}" type="pres">
      <dgm:prSet presAssocID="{FD921B59-6417-4212-B969-0093068A8800}" presName="tx2" presStyleLbl="revTx" presStyleIdx="3" presStyleCnt="6"/>
      <dgm:spPr/>
      <dgm:t>
        <a:bodyPr/>
        <a:lstStyle/>
        <a:p>
          <a:endParaRPr lang="es-MX"/>
        </a:p>
      </dgm:t>
    </dgm:pt>
    <dgm:pt modelId="{84B8B9CE-F3F3-4849-9994-5511C54104F7}" type="pres">
      <dgm:prSet presAssocID="{FD921B59-6417-4212-B969-0093068A8800}" presName="vert2" presStyleCnt="0"/>
      <dgm:spPr/>
      <dgm:t>
        <a:bodyPr/>
        <a:lstStyle/>
        <a:p>
          <a:endParaRPr lang="es-MX"/>
        </a:p>
      </dgm:t>
    </dgm:pt>
    <dgm:pt modelId="{A0300163-62CF-4798-B0C4-825B806958F3}" type="pres">
      <dgm:prSet presAssocID="{FD921B59-6417-4212-B969-0093068A8800}" presName="thinLine2b" presStyleLbl="callout" presStyleIdx="2" presStyleCnt="5"/>
      <dgm:spPr/>
      <dgm:t>
        <a:bodyPr/>
        <a:lstStyle/>
        <a:p>
          <a:endParaRPr lang="es-MX"/>
        </a:p>
      </dgm:t>
    </dgm:pt>
    <dgm:pt modelId="{67D9714B-9CF5-4101-9577-FEC6CB8E94B6}" type="pres">
      <dgm:prSet presAssocID="{FD921B59-6417-4212-B969-0093068A8800}" presName="vertSpace2b" presStyleCnt="0"/>
      <dgm:spPr/>
      <dgm:t>
        <a:bodyPr/>
        <a:lstStyle/>
        <a:p>
          <a:endParaRPr lang="es-MX"/>
        </a:p>
      </dgm:t>
    </dgm:pt>
    <dgm:pt modelId="{63DD0EE2-9C23-4060-9963-1FD959CEB864}" type="pres">
      <dgm:prSet presAssocID="{0B7353AB-4E12-47A6-9D5F-804E87734A99}" presName="horz2" presStyleCnt="0"/>
      <dgm:spPr/>
      <dgm:t>
        <a:bodyPr/>
        <a:lstStyle/>
        <a:p>
          <a:endParaRPr lang="es-MX"/>
        </a:p>
      </dgm:t>
    </dgm:pt>
    <dgm:pt modelId="{2FACC915-7056-4CF1-A124-0CBC01871E16}" type="pres">
      <dgm:prSet presAssocID="{0B7353AB-4E12-47A6-9D5F-804E87734A99}" presName="horzSpace2" presStyleCnt="0"/>
      <dgm:spPr/>
      <dgm:t>
        <a:bodyPr/>
        <a:lstStyle/>
        <a:p>
          <a:endParaRPr lang="es-MX"/>
        </a:p>
      </dgm:t>
    </dgm:pt>
    <dgm:pt modelId="{218B631D-5B10-4D04-ADD7-2051435FB802}" type="pres">
      <dgm:prSet presAssocID="{0B7353AB-4E12-47A6-9D5F-804E87734A99}" presName="tx2" presStyleLbl="revTx" presStyleIdx="4" presStyleCnt="6"/>
      <dgm:spPr/>
      <dgm:t>
        <a:bodyPr/>
        <a:lstStyle/>
        <a:p>
          <a:endParaRPr lang="es-MX"/>
        </a:p>
      </dgm:t>
    </dgm:pt>
    <dgm:pt modelId="{E1B881D3-E068-462A-B039-A74FBDC6F1D7}" type="pres">
      <dgm:prSet presAssocID="{0B7353AB-4E12-47A6-9D5F-804E87734A99}" presName="vert2" presStyleCnt="0"/>
      <dgm:spPr/>
      <dgm:t>
        <a:bodyPr/>
        <a:lstStyle/>
        <a:p>
          <a:endParaRPr lang="es-MX"/>
        </a:p>
      </dgm:t>
    </dgm:pt>
    <dgm:pt modelId="{4C566748-BA30-4F47-BF75-2E59628AD092}" type="pres">
      <dgm:prSet presAssocID="{0B7353AB-4E12-47A6-9D5F-804E87734A99}" presName="thinLine2b" presStyleLbl="callout" presStyleIdx="3" presStyleCnt="5"/>
      <dgm:spPr/>
      <dgm:t>
        <a:bodyPr/>
        <a:lstStyle/>
        <a:p>
          <a:endParaRPr lang="es-MX"/>
        </a:p>
      </dgm:t>
    </dgm:pt>
    <dgm:pt modelId="{F1CA1014-6083-499F-99B3-654CA24368E0}" type="pres">
      <dgm:prSet presAssocID="{0B7353AB-4E12-47A6-9D5F-804E87734A99}" presName="vertSpace2b" presStyleCnt="0"/>
      <dgm:spPr/>
      <dgm:t>
        <a:bodyPr/>
        <a:lstStyle/>
        <a:p>
          <a:endParaRPr lang="es-MX"/>
        </a:p>
      </dgm:t>
    </dgm:pt>
    <dgm:pt modelId="{426FCECF-8E29-45DD-9995-EB776A09F60D}" type="pres">
      <dgm:prSet presAssocID="{658EADE6-3C00-4B45-9F24-1A135C650450}" presName="horz2" presStyleCnt="0"/>
      <dgm:spPr/>
      <dgm:t>
        <a:bodyPr/>
        <a:lstStyle/>
        <a:p>
          <a:endParaRPr lang="es-MX"/>
        </a:p>
      </dgm:t>
    </dgm:pt>
    <dgm:pt modelId="{91BBCA51-7D92-489E-B72B-23698BD25056}" type="pres">
      <dgm:prSet presAssocID="{658EADE6-3C00-4B45-9F24-1A135C650450}" presName="horzSpace2" presStyleCnt="0"/>
      <dgm:spPr/>
      <dgm:t>
        <a:bodyPr/>
        <a:lstStyle/>
        <a:p>
          <a:endParaRPr lang="es-MX"/>
        </a:p>
      </dgm:t>
    </dgm:pt>
    <dgm:pt modelId="{D3635027-4A43-4C63-9A5E-2967E9083B83}" type="pres">
      <dgm:prSet presAssocID="{658EADE6-3C00-4B45-9F24-1A135C650450}" presName="tx2" presStyleLbl="revTx" presStyleIdx="5" presStyleCnt="6"/>
      <dgm:spPr/>
      <dgm:t>
        <a:bodyPr/>
        <a:lstStyle/>
        <a:p>
          <a:endParaRPr lang="es-MX"/>
        </a:p>
      </dgm:t>
    </dgm:pt>
    <dgm:pt modelId="{76BFA9C9-99BA-4843-AD24-0CDAE1F8503F}" type="pres">
      <dgm:prSet presAssocID="{658EADE6-3C00-4B45-9F24-1A135C650450}" presName="vert2" presStyleCnt="0"/>
      <dgm:spPr/>
      <dgm:t>
        <a:bodyPr/>
        <a:lstStyle/>
        <a:p>
          <a:endParaRPr lang="es-MX"/>
        </a:p>
      </dgm:t>
    </dgm:pt>
    <dgm:pt modelId="{095F28EC-CFE8-4E28-9904-011B85151720}" type="pres">
      <dgm:prSet presAssocID="{658EADE6-3C00-4B45-9F24-1A135C650450}" presName="thinLine2b" presStyleLbl="callout" presStyleIdx="4" presStyleCnt="5"/>
      <dgm:spPr/>
      <dgm:t>
        <a:bodyPr/>
        <a:lstStyle/>
        <a:p>
          <a:endParaRPr lang="es-MX"/>
        </a:p>
      </dgm:t>
    </dgm:pt>
    <dgm:pt modelId="{720B9B26-759A-4E71-B748-4B441A399657}" type="pres">
      <dgm:prSet presAssocID="{658EADE6-3C00-4B45-9F24-1A135C650450}" presName="vertSpace2b" presStyleCnt="0"/>
      <dgm:spPr/>
      <dgm:t>
        <a:bodyPr/>
        <a:lstStyle/>
        <a:p>
          <a:endParaRPr lang="es-MX"/>
        </a:p>
      </dgm:t>
    </dgm:pt>
  </dgm:ptLst>
  <dgm:cxnLst>
    <dgm:cxn modelId="{C1EB3696-AB97-4B06-A8D5-D3FED43CD1AE}" type="presOf" srcId="{FD921B59-6417-4212-B969-0093068A8800}" destId="{4C79B16D-A8C0-48EA-9233-5013800C3FE8}" srcOrd="0" destOrd="0" presId="urn:microsoft.com/office/officeart/2008/layout/LinedList"/>
    <dgm:cxn modelId="{A72BDD93-B203-4126-ADC8-B9860DEDBFA7}" srcId="{76CB8961-BB47-4AB4-8B70-FA827E729FCD}" destId="{34E5B6E2-829E-4F9E-BDC3-2CDF71F22001}" srcOrd="0" destOrd="0" parTransId="{8B75FFFD-90F6-43DB-B6C3-A2B8F45F7749}" sibTransId="{802B6BCC-2BA8-431B-A9E7-225E6EA96D26}"/>
    <dgm:cxn modelId="{07B65D3E-4248-41F3-857F-7C8ECBE36321}" type="presOf" srcId="{0B7353AB-4E12-47A6-9D5F-804E87734A99}" destId="{218B631D-5B10-4D04-ADD7-2051435FB802}" srcOrd="0" destOrd="0" presId="urn:microsoft.com/office/officeart/2008/layout/LinedList"/>
    <dgm:cxn modelId="{5432B72E-EFD2-4226-8CF1-C4C210A96333}" srcId="{76CB8961-BB47-4AB4-8B70-FA827E729FCD}" destId="{658EADE6-3C00-4B45-9F24-1A135C650450}" srcOrd="4" destOrd="0" parTransId="{2CD5E8B6-B843-4998-9D41-D09C2D46C7F4}" sibTransId="{E037DD92-1E0B-4695-97DC-C0FF392CE506}"/>
    <dgm:cxn modelId="{B70B543B-E3BA-423A-AF35-75610EB51340}" srcId="{76CB8961-BB47-4AB4-8B70-FA827E729FCD}" destId="{FD921B59-6417-4212-B969-0093068A8800}" srcOrd="2" destOrd="0" parTransId="{40C8ADC7-4344-4782-8B9A-B5FD5D004681}" sibTransId="{780988C3-C06F-4342-815A-49B63FA5542D}"/>
    <dgm:cxn modelId="{46E736A8-AADE-4A8A-B0E1-E20416307D0B}" type="presOf" srcId="{34E5B6E2-829E-4F9E-BDC3-2CDF71F22001}" destId="{6D8AF4AA-11C4-4B44-8248-8AF90E6151EC}" srcOrd="0" destOrd="0" presId="urn:microsoft.com/office/officeart/2008/layout/LinedList"/>
    <dgm:cxn modelId="{FEDB07B9-564A-4084-A1C7-EC725D1C9623}" srcId="{3FCD25FA-624A-477E-91D9-09CD0BE5C6C1}" destId="{76CB8961-BB47-4AB4-8B70-FA827E729FCD}" srcOrd="0" destOrd="0" parTransId="{494BE1AB-3297-4190-AED7-2D9F6595B367}" sibTransId="{83389A5C-4C83-40DC-8D81-0E344BF9D7EF}"/>
    <dgm:cxn modelId="{F5D0C381-B1A5-4E0E-AAAE-B352D8358AC9}" type="presOf" srcId="{207A8CD9-1488-4595-ACF9-B21EFC4F80E2}" destId="{1104A13F-2123-45B9-AFA6-14BFBC892FB7}" srcOrd="0" destOrd="0" presId="urn:microsoft.com/office/officeart/2008/layout/LinedList"/>
    <dgm:cxn modelId="{B5F6BBF5-D1F4-4F89-B136-C6F3F9931D0E}" srcId="{76CB8961-BB47-4AB4-8B70-FA827E729FCD}" destId="{207A8CD9-1488-4595-ACF9-B21EFC4F80E2}" srcOrd="1" destOrd="0" parTransId="{931DF074-5827-4159-834D-961058DE5A20}" sibTransId="{E48AA4BA-2372-4017-9773-486819726B49}"/>
    <dgm:cxn modelId="{4026356F-EE34-4EA9-94F0-0F3BD42F29B9}" type="presOf" srcId="{658EADE6-3C00-4B45-9F24-1A135C650450}" destId="{D3635027-4A43-4C63-9A5E-2967E9083B83}" srcOrd="0" destOrd="0" presId="urn:microsoft.com/office/officeart/2008/layout/LinedList"/>
    <dgm:cxn modelId="{26842BD0-AABF-414F-B821-8A22563B50E5}" type="presOf" srcId="{3FCD25FA-624A-477E-91D9-09CD0BE5C6C1}" destId="{0A15EA32-2B22-45C8-ADFF-F8954AA128E1}" srcOrd="0" destOrd="0" presId="urn:microsoft.com/office/officeart/2008/layout/LinedList"/>
    <dgm:cxn modelId="{C4EA6D35-F75E-469F-8019-AA10B4A8798A}" srcId="{76CB8961-BB47-4AB4-8B70-FA827E729FCD}" destId="{0B7353AB-4E12-47A6-9D5F-804E87734A99}" srcOrd="3" destOrd="0" parTransId="{DF0FCDB1-F9BA-4A6A-B803-4DE45FB5583B}" sibTransId="{3E324D9B-09F9-48A4-893C-5B63379C0782}"/>
    <dgm:cxn modelId="{88A41914-8D6A-4691-B11E-BB4071B67158}" type="presOf" srcId="{76CB8961-BB47-4AB4-8B70-FA827E729FCD}" destId="{7F6A453D-185F-49E2-9D38-6923986D844A}" srcOrd="0" destOrd="0" presId="urn:microsoft.com/office/officeart/2008/layout/LinedList"/>
    <dgm:cxn modelId="{8F3D1C09-8226-49B9-9182-FDD7AB4E1066}" type="presParOf" srcId="{0A15EA32-2B22-45C8-ADFF-F8954AA128E1}" destId="{97B6A954-C25D-4E2F-BD96-BB0011624068}" srcOrd="0" destOrd="0" presId="urn:microsoft.com/office/officeart/2008/layout/LinedList"/>
    <dgm:cxn modelId="{99F659F7-E471-415C-885F-51A1BF2D0F98}" type="presParOf" srcId="{0A15EA32-2B22-45C8-ADFF-F8954AA128E1}" destId="{D9416222-50D8-49AE-9910-83FABE24D097}" srcOrd="1" destOrd="0" presId="urn:microsoft.com/office/officeart/2008/layout/LinedList"/>
    <dgm:cxn modelId="{98A0E357-E1B0-4087-A9B8-B56784D67FB1}" type="presParOf" srcId="{D9416222-50D8-49AE-9910-83FABE24D097}" destId="{7F6A453D-185F-49E2-9D38-6923986D844A}" srcOrd="0" destOrd="0" presId="urn:microsoft.com/office/officeart/2008/layout/LinedList"/>
    <dgm:cxn modelId="{90747802-30E0-4F8E-8D96-811CCF83A904}" type="presParOf" srcId="{D9416222-50D8-49AE-9910-83FABE24D097}" destId="{C6A93D32-106B-4D3B-9943-BF60E9FB8E06}" srcOrd="1" destOrd="0" presId="urn:microsoft.com/office/officeart/2008/layout/LinedList"/>
    <dgm:cxn modelId="{2041DC44-3369-431F-BBBB-4D16F3C52A2B}" type="presParOf" srcId="{C6A93D32-106B-4D3B-9943-BF60E9FB8E06}" destId="{3D562AAB-AB93-4BF5-8BC1-E6ABC9A4B28D}" srcOrd="0" destOrd="0" presId="urn:microsoft.com/office/officeart/2008/layout/LinedList"/>
    <dgm:cxn modelId="{E30648BF-0BFC-4F66-BEB9-C22F5CBCCC5D}" type="presParOf" srcId="{C6A93D32-106B-4D3B-9943-BF60E9FB8E06}" destId="{6383CD65-39DD-4F49-91A2-11CD5497D4FE}" srcOrd="1" destOrd="0" presId="urn:microsoft.com/office/officeart/2008/layout/LinedList"/>
    <dgm:cxn modelId="{BD1B7DC5-FF3F-4F1D-93C2-CE97802C6591}" type="presParOf" srcId="{6383CD65-39DD-4F49-91A2-11CD5497D4FE}" destId="{9D8EFF91-DF47-48CA-84C9-CA9E212577FF}" srcOrd="0" destOrd="0" presId="urn:microsoft.com/office/officeart/2008/layout/LinedList"/>
    <dgm:cxn modelId="{A7DE0517-902A-4583-8B7B-4D6D8FD930BA}" type="presParOf" srcId="{6383CD65-39DD-4F49-91A2-11CD5497D4FE}" destId="{6D8AF4AA-11C4-4B44-8248-8AF90E6151EC}" srcOrd="1" destOrd="0" presId="urn:microsoft.com/office/officeart/2008/layout/LinedList"/>
    <dgm:cxn modelId="{8104687B-5CFB-4DCC-9BD3-0580DB7907C8}" type="presParOf" srcId="{6383CD65-39DD-4F49-91A2-11CD5497D4FE}" destId="{8C4117FF-84FB-4BD1-B652-C908BBCF12D1}" srcOrd="2" destOrd="0" presId="urn:microsoft.com/office/officeart/2008/layout/LinedList"/>
    <dgm:cxn modelId="{C015702E-590B-4C04-A450-7AC324F948EF}" type="presParOf" srcId="{C6A93D32-106B-4D3B-9943-BF60E9FB8E06}" destId="{D67C7AC2-FABF-4E0F-843B-9301C23BB7AD}" srcOrd="2" destOrd="0" presId="urn:microsoft.com/office/officeart/2008/layout/LinedList"/>
    <dgm:cxn modelId="{6BCA4160-1145-49DE-B58A-192D2F2439D2}" type="presParOf" srcId="{C6A93D32-106B-4D3B-9943-BF60E9FB8E06}" destId="{0006DBB7-4CCE-4F65-BE6D-7912189F6728}" srcOrd="3" destOrd="0" presId="urn:microsoft.com/office/officeart/2008/layout/LinedList"/>
    <dgm:cxn modelId="{F15FD907-06D4-4ED0-9535-6675C32A0797}" type="presParOf" srcId="{C6A93D32-106B-4D3B-9943-BF60E9FB8E06}" destId="{ABEB9F07-FFE4-47DA-993D-3A52A3343F0C}" srcOrd="4" destOrd="0" presId="urn:microsoft.com/office/officeart/2008/layout/LinedList"/>
    <dgm:cxn modelId="{265BD372-FC56-42E4-86CE-EE7D119CF4BA}" type="presParOf" srcId="{ABEB9F07-FFE4-47DA-993D-3A52A3343F0C}" destId="{3963FB85-4EA1-4801-B816-AFE1D19AE84C}" srcOrd="0" destOrd="0" presId="urn:microsoft.com/office/officeart/2008/layout/LinedList"/>
    <dgm:cxn modelId="{CED36570-CCD3-4F14-B95A-4EC5E88224D7}" type="presParOf" srcId="{ABEB9F07-FFE4-47DA-993D-3A52A3343F0C}" destId="{1104A13F-2123-45B9-AFA6-14BFBC892FB7}" srcOrd="1" destOrd="0" presId="urn:microsoft.com/office/officeart/2008/layout/LinedList"/>
    <dgm:cxn modelId="{1E3E03D0-014A-4EF1-9D96-E7F7555834FA}" type="presParOf" srcId="{ABEB9F07-FFE4-47DA-993D-3A52A3343F0C}" destId="{698E32F2-F34C-40C2-B331-0167F9CB7BDF}" srcOrd="2" destOrd="0" presId="urn:microsoft.com/office/officeart/2008/layout/LinedList"/>
    <dgm:cxn modelId="{3AD3F612-D2ED-4314-BB93-0FB4D526DECB}" type="presParOf" srcId="{C6A93D32-106B-4D3B-9943-BF60E9FB8E06}" destId="{09078C23-A5E2-4B0D-A038-C765A1F5F5D6}" srcOrd="5" destOrd="0" presId="urn:microsoft.com/office/officeart/2008/layout/LinedList"/>
    <dgm:cxn modelId="{B5F4E626-A2C6-4971-99B5-76916A1C9CE3}" type="presParOf" srcId="{C6A93D32-106B-4D3B-9943-BF60E9FB8E06}" destId="{E2795BA3-6D74-454B-A10E-5BE5BBDA84A0}" srcOrd="6" destOrd="0" presId="urn:microsoft.com/office/officeart/2008/layout/LinedList"/>
    <dgm:cxn modelId="{85397B99-A96A-4F5B-AFC4-6220A40E1DC2}" type="presParOf" srcId="{C6A93D32-106B-4D3B-9943-BF60E9FB8E06}" destId="{93342002-E884-436F-A2BF-441A4C1D1471}" srcOrd="7" destOrd="0" presId="urn:microsoft.com/office/officeart/2008/layout/LinedList"/>
    <dgm:cxn modelId="{16CE44C8-FC3D-4692-8173-99AFCD5A725D}" type="presParOf" srcId="{93342002-E884-436F-A2BF-441A4C1D1471}" destId="{DF792438-0D2C-417C-A353-7655AD7FD2FA}" srcOrd="0" destOrd="0" presId="urn:microsoft.com/office/officeart/2008/layout/LinedList"/>
    <dgm:cxn modelId="{E8AC4C1D-A745-467A-8B62-09D07E4CAFBF}" type="presParOf" srcId="{93342002-E884-436F-A2BF-441A4C1D1471}" destId="{4C79B16D-A8C0-48EA-9233-5013800C3FE8}" srcOrd="1" destOrd="0" presId="urn:microsoft.com/office/officeart/2008/layout/LinedList"/>
    <dgm:cxn modelId="{567F0D93-705A-4CF9-AC9B-BC0CF93E8345}" type="presParOf" srcId="{93342002-E884-436F-A2BF-441A4C1D1471}" destId="{84B8B9CE-F3F3-4849-9994-5511C54104F7}" srcOrd="2" destOrd="0" presId="urn:microsoft.com/office/officeart/2008/layout/LinedList"/>
    <dgm:cxn modelId="{07A29930-FC87-4C6A-9923-6209F34AE876}" type="presParOf" srcId="{C6A93D32-106B-4D3B-9943-BF60E9FB8E06}" destId="{A0300163-62CF-4798-B0C4-825B806958F3}" srcOrd="8" destOrd="0" presId="urn:microsoft.com/office/officeart/2008/layout/LinedList"/>
    <dgm:cxn modelId="{2F6CF605-53A1-4767-A813-392C13A5C235}" type="presParOf" srcId="{C6A93D32-106B-4D3B-9943-BF60E9FB8E06}" destId="{67D9714B-9CF5-4101-9577-FEC6CB8E94B6}" srcOrd="9" destOrd="0" presId="urn:microsoft.com/office/officeart/2008/layout/LinedList"/>
    <dgm:cxn modelId="{1D09FACD-4173-4711-8E4A-6B0DC3E2343A}" type="presParOf" srcId="{C6A93D32-106B-4D3B-9943-BF60E9FB8E06}" destId="{63DD0EE2-9C23-4060-9963-1FD959CEB864}" srcOrd="10" destOrd="0" presId="urn:microsoft.com/office/officeart/2008/layout/LinedList"/>
    <dgm:cxn modelId="{35F833B7-F1D7-4E00-B2C9-27ECA8319335}" type="presParOf" srcId="{63DD0EE2-9C23-4060-9963-1FD959CEB864}" destId="{2FACC915-7056-4CF1-A124-0CBC01871E16}" srcOrd="0" destOrd="0" presId="urn:microsoft.com/office/officeart/2008/layout/LinedList"/>
    <dgm:cxn modelId="{51DEE1FC-0D96-4E97-9BBC-E41519859887}" type="presParOf" srcId="{63DD0EE2-9C23-4060-9963-1FD959CEB864}" destId="{218B631D-5B10-4D04-ADD7-2051435FB802}" srcOrd="1" destOrd="0" presId="urn:microsoft.com/office/officeart/2008/layout/LinedList"/>
    <dgm:cxn modelId="{1634B54A-892A-483D-8C55-1FB680487A8B}" type="presParOf" srcId="{63DD0EE2-9C23-4060-9963-1FD959CEB864}" destId="{E1B881D3-E068-462A-B039-A74FBDC6F1D7}" srcOrd="2" destOrd="0" presId="urn:microsoft.com/office/officeart/2008/layout/LinedList"/>
    <dgm:cxn modelId="{E54DC40A-65A5-4B3C-A980-4A1A74777906}" type="presParOf" srcId="{C6A93D32-106B-4D3B-9943-BF60E9FB8E06}" destId="{4C566748-BA30-4F47-BF75-2E59628AD092}" srcOrd="11" destOrd="0" presId="urn:microsoft.com/office/officeart/2008/layout/LinedList"/>
    <dgm:cxn modelId="{C4EEFB51-C738-4711-9F9E-A92730C68CCB}" type="presParOf" srcId="{C6A93D32-106B-4D3B-9943-BF60E9FB8E06}" destId="{F1CA1014-6083-499F-99B3-654CA24368E0}" srcOrd="12" destOrd="0" presId="urn:microsoft.com/office/officeart/2008/layout/LinedList"/>
    <dgm:cxn modelId="{A5142D84-BE92-428C-BFAC-CC9D09AC2278}" type="presParOf" srcId="{C6A93D32-106B-4D3B-9943-BF60E9FB8E06}" destId="{426FCECF-8E29-45DD-9995-EB776A09F60D}" srcOrd="13" destOrd="0" presId="urn:microsoft.com/office/officeart/2008/layout/LinedList"/>
    <dgm:cxn modelId="{8990A5B9-4BE7-43FE-A2C2-4388E3620243}" type="presParOf" srcId="{426FCECF-8E29-45DD-9995-EB776A09F60D}" destId="{91BBCA51-7D92-489E-B72B-23698BD25056}" srcOrd="0" destOrd="0" presId="urn:microsoft.com/office/officeart/2008/layout/LinedList"/>
    <dgm:cxn modelId="{9006F554-FE2B-41E8-881A-5CB4B3EDD5A0}" type="presParOf" srcId="{426FCECF-8E29-45DD-9995-EB776A09F60D}" destId="{D3635027-4A43-4C63-9A5E-2967E9083B83}" srcOrd="1" destOrd="0" presId="urn:microsoft.com/office/officeart/2008/layout/LinedList"/>
    <dgm:cxn modelId="{F3A23D70-7D86-4D11-AB64-F23045502C99}" type="presParOf" srcId="{426FCECF-8E29-45DD-9995-EB776A09F60D}" destId="{76BFA9C9-99BA-4843-AD24-0CDAE1F8503F}" srcOrd="2" destOrd="0" presId="urn:microsoft.com/office/officeart/2008/layout/LinedList"/>
    <dgm:cxn modelId="{3DFB31A7-1750-4A37-9CB8-0AF6AFEA15F8}" type="presParOf" srcId="{C6A93D32-106B-4D3B-9943-BF60E9FB8E06}" destId="{095F28EC-CFE8-4E28-9904-011B85151720}" srcOrd="14" destOrd="0" presId="urn:microsoft.com/office/officeart/2008/layout/LinedList"/>
    <dgm:cxn modelId="{EE982234-781C-4852-B658-F0DD7FFB624C}" type="presParOf" srcId="{C6A93D32-106B-4D3B-9943-BF60E9FB8E06}" destId="{720B9B26-759A-4E71-B748-4B441A399657}" srcOrd="15" destOrd="0" presId="urn:microsoft.com/office/officeart/2008/layout/LinedList"/>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3FA2A26-4990-4657-8E8B-C58B9CDC2C1C}"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s-MX"/>
        </a:p>
      </dgm:t>
    </dgm:pt>
    <dgm:pt modelId="{BEB607A5-9979-4712-BA18-05C333A734A2}">
      <dgm:prSet/>
      <dgm:spPr/>
      <dgm:t>
        <a:bodyPr/>
        <a:lstStyle/>
        <a:p>
          <a:pPr rtl="0"/>
          <a:r>
            <a:rPr lang="es-ES" dirty="0" smtClean="0"/>
            <a:t>Al margen de la globalización, en los últimos años se viene registrado en México la desaparición masiva de empresas y la ineficiente administración de organizaciones (García Castillo, 1995). Aunque parezca exagerado, esto representa una prioridad nacional, pues nos afecta en el empleo, el crecimiento económico y la calidad de vida de los mexicanos.  Para ello no debe perderse de vista que somos la universidad pública la generadora de investigación científica, a partir de las necesidades sociales del país.</a:t>
          </a:r>
          <a:endParaRPr lang="es-MX" dirty="0"/>
        </a:p>
      </dgm:t>
    </dgm:pt>
    <dgm:pt modelId="{6273BE40-4AD0-433E-A333-D9FB251A544E}" type="parTrans" cxnId="{6DBF3993-B53D-46F9-AAA0-AC4ACC71AB94}">
      <dgm:prSet/>
      <dgm:spPr/>
      <dgm:t>
        <a:bodyPr/>
        <a:lstStyle/>
        <a:p>
          <a:endParaRPr lang="es-MX"/>
        </a:p>
      </dgm:t>
    </dgm:pt>
    <dgm:pt modelId="{CEA377D3-7C4A-4A99-B7D5-4AC39E28C3E9}" type="sibTrans" cxnId="{6DBF3993-B53D-46F9-AAA0-AC4ACC71AB94}">
      <dgm:prSet/>
      <dgm:spPr/>
      <dgm:t>
        <a:bodyPr/>
        <a:lstStyle/>
        <a:p>
          <a:endParaRPr lang="es-MX"/>
        </a:p>
      </dgm:t>
    </dgm:pt>
    <dgm:pt modelId="{3A23F7F5-EB82-4421-B08C-A2DC6519500E}">
      <dgm:prSet/>
      <dgm:spPr/>
      <dgm:t>
        <a:bodyPr/>
        <a:lstStyle/>
        <a:p>
          <a:pPr rtl="0"/>
          <a:r>
            <a:rPr lang="es-ES" smtClean="0"/>
            <a:t>Una manera de enfrentar ese fenómeno, es a través de la investigación científica en Contaduría, Administración e Informática Administrativa, con la finalidad de comprender el problema y desarrollar soluciones.</a:t>
          </a:r>
          <a:endParaRPr lang="es-MX"/>
        </a:p>
      </dgm:t>
    </dgm:pt>
    <dgm:pt modelId="{2EEA5031-D538-4FE7-A9E8-29E5DD321D37}" type="parTrans" cxnId="{96E2B4AE-D455-42EC-A45C-2183FF894175}">
      <dgm:prSet/>
      <dgm:spPr/>
      <dgm:t>
        <a:bodyPr/>
        <a:lstStyle/>
        <a:p>
          <a:endParaRPr lang="es-MX"/>
        </a:p>
      </dgm:t>
    </dgm:pt>
    <dgm:pt modelId="{15E33181-8A64-4A23-9635-26F07078F7D1}" type="sibTrans" cxnId="{96E2B4AE-D455-42EC-A45C-2183FF894175}">
      <dgm:prSet/>
      <dgm:spPr/>
      <dgm:t>
        <a:bodyPr/>
        <a:lstStyle/>
        <a:p>
          <a:endParaRPr lang="es-MX"/>
        </a:p>
      </dgm:t>
    </dgm:pt>
    <dgm:pt modelId="{21B349A7-AAD3-47D4-A795-B7BF14121552}">
      <dgm:prSet/>
      <dgm:spPr/>
      <dgm:t>
        <a:bodyPr/>
        <a:lstStyle/>
        <a:p>
          <a:pPr rtl="0"/>
          <a:r>
            <a:rPr lang="es-ES" smtClean="0"/>
            <a:t>En este sentido, la investigación científica en estas áreas del conocimiento puede materializarse mediante la elaboración de tesis, tesinas, memorias, ensayos o artículos científicos, como opciones de titulación en la modalidad escrita para egresados de licenciatura.  </a:t>
          </a:r>
          <a:endParaRPr lang="es-MX"/>
        </a:p>
      </dgm:t>
    </dgm:pt>
    <dgm:pt modelId="{94E1FBBE-9240-4293-86B0-474ACE84ABD5}" type="parTrans" cxnId="{92188AF4-12A9-4C1B-B0EE-424017340D7F}">
      <dgm:prSet/>
      <dgm:spPr/>
      <dgm:t>
        <a:bodyPr/>
        <a:lstStyle/>
        <a:p>
          <a:endParaRPr lang="es-MX"/>
        </a:p>
      </dgm:t>
    </dgm:pt>
    <dgm:pt modelId="{8649E775-4185-457B-9049-02ED8F574FCA}" type="sibTrans" cxnId="{92188AF4-12A9-4C1B-B0EE-424017340D7F}">
      <dgm:prSet/>
      <dgm:spPr/>
      <dgm:t>
        <a:bodyPr/>
        <a:lstStyle/>
        <a:p>
          <a:endParaRPr lang="es-MX"/>
        </a:p>
      </dgm:t>
    </dgm:pt>
    <dgm:pt modelId="{995251DA-368E-436E-BCC4-1067C440BDBE}">
      <dgm:prSet/>
      <dgm:spPr/>
      <dgm:t>
        <a:bodyPr/>
        <a:lstStyle/>
        <a:p>
          <a:pPr rtl="0"/>
          <a:r>
            <a:rPr lang="es-ES" smtClean="0"/>
            <a:t>Al mismo tiempo, en la medida en que logremos que nuestros egresados obtengan el grado, estamos contribuyendo a que ocupen mejores posiciones jerárquicas con condiciones más favorables , fortaleciendo así, la pertinencia en la formación de nuestros profesionistas</a:t>
          </a:r>
          <a:endParaRPr lang="es-MX"/>
        </a:p>
      </dgm:t>
    </dgm:pt>
    <dgm:pt modelId="{CAE4B620-9C75-4198-B83D-B30931C4D834}" type="parTrans" cxnId="{5AFECE49-005D-48BD-B360-F40C5C2AA640}">
      <dgm:prSet/>
      <dgm:spPr/>
      <dgm:t>
        <a:bodyPr/>
        <a:lstStyle/>
        <a:p>
          <a:endParaRPr lang="es-MX"/>
        </a:p>
      </dgm:t>
    </dgm:pt>
    <dgm:pt modelId="{63B0B54C-7173-4FA2-A57B-82E6AA1C07B3}" type="sibTrans" cxnId="{5AFECE49-005D-48BD-B360-F40C5C2AA640}">
      <dgm:prSet/>
      <dgm:spPr/>
      <dgm:t>
        <a:bodyPr/>
        <a:lstStyle/>
        <a:p>
          <a:endParaRPr lang="es-MX"/>
        </a:p>
      </dgm:t>
    </dgm:pt>
    <dgm:pt modelId="{D1F62F50-A7C8-4444-9236-50FF700575D6}" type="pres">
      <dgm:prSet presAssocID="{B3FA2A26-4990-4657-8E8B-C58B9CDC2C1C}" presName="linear" presStyleCnt="0">
        <dgm:presLayoutVars>
          <dgm:animLvl val="lvl"/>
          <dgm:resizeHandles val="exact"/>
        </dgm:presLayoutVars>
      </dgm:prSet>
      <dgm:spPr/>
    </dgm:pt>
    <dgm:pt modelId="{DE2F4146-0AAF-4721-98F7-72B2F6449FC2}" type="pres">
      <dgm:prSet presAssocID="{BEB607A5-9979-4712-BA18-05C333A734A2}" presName="parentText" presStyleLbl="node1" presStyleIdx="0" presStyleCnt="4">
        <dgm:presLayoutVars>
          <dgm:chMax val="0"/>
          <dgm:bulletEnabled val="1"/>
        </dgm:presLayoutVars>
      </dgm:prSet>
      <dgm:spPr/>
    </dgm:pt>
    <dgm:pt modelId="{DC6A205D-9D1C-47AD-AB85-F1E049286717}" type="pres">
      <dgm:prSet presAssocID="{CEA377D3-7C4A-4A99-B7D5-4AC39E28C3E9}" presName="spacer" presStyleCnt="0"/>
      <dgm:spPr/>
    </dgm:pt>
    <dgm:pt modelId="{FBF13BF8-AC3F-4B68-9E1A-14E69B1F7D6E}" type="pres">
      <dgm:prSet presAssocID="{3A23F7F5-EB82-4421-B08C-A2DC6519500E}" presName="parentText" presStyleLbl="node1" presStyleIdx="1" presStyleCnt="4">
        <dgm:presLayoutVars>
          <dgm:chMax val="0"/>
          <dgm:bulletEnabled val="1"/>
        </dgm:presLayoutVars>
      </dgm:prSet>
      <dgm:spPr/>
    </dgm:pt>
    <dgm:pt modelId="{123B42D5-9730-4773-9B1F-D50A61D55B8F}" type="pres">
      <dgm:prSet presAssocID="{15E33181-8A64-4A23-9635-26F07078F7D1}" presName="spacer" presStyleCnt="0"/>
      <dgm:spPr/>
    </dgm:pt>
    <dgm:pt modelId="{298AC315-89E4-4200-9E3A-76CAD82545F1}" type="pres">
      <dgm:prSet presAssocID="{21B349A7-AAD3-47D4-A795-B7BF14121552}" presName="parentText" presStyleLbl="node1" presStyleIdx="2" presStyleCnt="4">
        <dgm:presLayoutVars>
          <dgm:chMax val="0"/>
          <dgm:bulletEnabled val="1"/>
        </dgm:presLayoutVars>
      </dgm:prSet>
      <dgm:spPr/>
    </dgm:pt>
    <dgm:pt modelId="{BFD8D6E9-338B-4D7F-B396-A32834220230}" type="pres">
      <dgm:prSet presAssocID="{8649E775-4185-457B-9049-02ED8F574FCA}" presName="spacer" presStyleCnt="0"/>
      <dgm:spPr/>
    </dgm:pt>
    <dgm:pt modelId="{A9B7531D-CF59-41BE-9E8B-2B4BE275088F}" type="pres">
      <dgm:prSet presAssocID="{995251DA-368E-436E-BCC4-1067C440BDBE}" presName="parentText" presStyleLbl="node1" presStyleIdx="3" presStyleCnt="4">
        <dgm:presLayoutVars>
          <dgm:chMax val="0"/>
          <dgm:bulletEnabled val="1"/>
        </dgm:presLayoutVars>
      </dgm:prSet>
      <dgm:spPr/>
    </dgm:pt>
  </dgm:ptLst>
  <dgm:cxnLst>
    <dgm:cxn modelId="{92188AF4-12A9-4C1B-B0EE-424017340D7F}" srcId="{B3FA2A26-4990-4657-8E8B-C58B9CDC2C1C}" destId="{21B349A7-AAD3-47D4-A795-B7BF14121552}" srcOrd="2" destOrd="0" parTransId="{94E1FBBE-9240-4293-86B0-474ACE84ABD5}" sibTransId="{8649E775-4185-457B-9049-02ED8F574FCA}"/>
    <dgm:cxn modelId="{5AFECE49-005D-48BD-B360-F40C5C2AA640}" srcId="{B3FA2A26-4990-4657-8E8B-C58B9CDC2C1C}" destId="{995251DA-368E-436E-BCC4-1067C440BDBE}" srcOrd="3" destOrd="0" parTransId="{CAE4B620-9C75-4198-B83D-B30931C4D834}" sibTransId="{63B0B54C-7173-4FA2-A57B-82E6AA1C07B3}"/>
    <dgm:cxn modelId="{6DBF3993-B53D-46F9-AAA0-AC4ACC71AB94}" srcId="{B3FA2A26-4990-4657-8E8B-C58B9CDC2C1C}" destId="{BEB607A5-9979-4712-BA18-05C333A734A2}" srcOrd="0" destOrd="0" parTransId="{6273BE40-4AD0-433E-A333-D9FB251A544E}" sibTransId="{CEA377D3-7C4A-4A99-B7D5-4AC39E28C3E9}"/>
    <dgm:cxn modelId="{96E2B4AE-D455-42EC-A45C-2183FF894175}" srcId="{B3FA2A26-4990-4657-8E8B-C58B9CDC2C1C}" destId="{3A23F7F5-EB82-4421-B08C-A2DC6519500E}" srcOrd="1" destOrd="0" parTransId="{2EEA5031-D538-4FE7-A9E8-29E5DD321D37}" sibTransId="{15E33181-8A64-4A23-9635-26F07078F7D1}"/>
    <dgm:cxn modelId="{3988176F-C3CA-40B3-BE4C-FA9AD1DDE63C}" type="presOf" srcId="{BEB607A5-9979-4712-BA18-05C333A734A2}" destId="{DE2F4146-0AAF-4721-98F7-72B2F6449FC2}" srcOrd="0" destOrd="0" presId="urn:microsoft.com/office/officeart/2005/8/layout/vList2"/>
    <dgm:cxn modelId="{ABDA6866-4A54-4E10-AF36-35647ED765ED}" type="presOf" srcId="{21B349A7-AAD3-47D4-A795-B7BF14121552}" destId="{298AC315-89E4-4200-9E3A-76CAD82545F1}" srcOrd="0" destOrd="0" presId="urn:microsoft.com/office/officeart/2005/8/layout/vList2"/>
    <dgm:cxn modelId="{7FB31FEE-9670-4E5A-82BE-F20BED3FBFDC}" type="presOf" srcId="{995251DA-368E-436E-BCC4-1067C440BDBE}" destId="{A9B7531D-CF59-41BE-9E8B-2B4BE275088F}" srcOrd="0" destOrd="0" presId="urn:microsoft.com/office/officeart/2005/8/layout/vList2"/>
    <dgm:cxn modelId="{D2492202-D207-46A5-9ABC-BBECE621C5E4}" type="presOf" srcId="{3A23F7F5-EB82-4421-B08C-A2DC6519500E}" destId="{FBF13BF8-AC3F-4B68-9E1A-14E69B1F7D6E}" srcOrd="0" destOrd="0" presId="urn:microsoft.com/office/officeart/2005/8/layout/vList2"/>
    <dgm:cxn modelId="{B429354C-14B6-4780-846D-69CD4800227C}" type="presOf" srcId="{B3FA2A26-4990-4657-8E8B-C58B9CDC2C1C}" destId="{D1F62F50-A7C8-4444-9236-50FF700575D6}" srcOrd="0" destOrd="0" presId="urn:microsoft.com/office/officeart/2005/8/layout/vList2"/>
    <dgm:cxn modelId="{3A8BFA92-2B10-4E23-B6AD-F755628706BA}" type="presParOf" srcId="{D1F62F50-A7C8-4444-9236-50FF700575D6}" destId="{DE2F4146-0AAF-4721-98F7-72B2F6449FC2}" srcOrd="0" destOrd="0" presId="urn:microsoft.com/office/officeart/2005/8/layout/vList2"/>
    <dgm:cxn modelId="{A5E2F1B0-4B43-4F53-84B6-DB4984F3537C}" type="presParOf" srcId="{D1F62F50-A7C8-4444-9236-50FF700575D6}" destId="{DC6A205D-9D1C-47AD-AB85-F1E049286717}" srcOrd="1" destOrd="0" presId="urn:microsoft.com/office/officeart/2005/8/layout/vList2"/>
    <dgm:cxn modelId="{E5353F03-B796-4171-8EE6-896CF0253C86}" type="presParOf" srcId="{D1F62F50-A7C8-4444-9236-50FF700575D6}" destId="{FBF13BF8-AC3F-4B68-9E1A-14E69B1F7D6E}" srcOrd="2" destOrd="0" presId="urn:microsoft.com/office/officeart/2005/8/layout/vList2"/>
    <dgm:cxn modelId="{8C3D66DD-3A9E-4FBB-9349-8EBAB40978A3}" type="presParOf" srcId="{D1F62F50-A7C8-4444-9236-50FF700575D6}" destId="{123B42D5-9730-4773-9B1F-D50A61D55B8F}" srcOrd="3" destOrd="0" presId="urn:microsoft.com/office/officeart/2005/8/layout/vList2"/>
    <dgm:cxn modelId="{93BD6727-35F5-4EC3-9496-3126F8581622}" type="presParOf" srcId="{D1F62F50-A7C8-4444-9236-50FF700575D6}" destId="{298AC315-89E4-4200-9E3A-76CAD82545F1}" srcOrd="4" destOrd="0" presId="urn:microsoft.com/office/officeart/2005/8/layout/vList2"/>
    <dgm:cxn modelId="{D8810022-C59C-4B88-B59D-23227CDCBA1C}" type="presParOf" srcId="{D1F62F50-A7C8-4444-9236-50FF700575D6}" destId="{BFD8D6E9-338B-4D7F-B396-A32834220230}" srcOrd="5" destOrd="0" presId="urn:microsoft.com/office/officeart/2005/8/layout/vList2"/>
    <dgm:cxn modelId="{52032C57-2152-4757-BB19-C4553C28EA2A}" type="presParOf" srcId="{D1F62F50-A7C8-4444-9236-50FF700575D6}" destId="{A9B7531D-CF59-41BE-9E8B-2B4BE275088F}"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4FAE1E1D-C4D1-4659-8044-365354418C51}" type="doc">
      <dgm:prSet loTypeId="urn:microsoft.com/office/officeart/2005/8/layout/process4" loCatId="list" qsTypeId="urn:microsoft.com/office/officeart/2005/8/quickstyle/simple1" qsCatId="simple" csTypeId="urn:microsoft.com/office/officeart/2005/8/colors/accent1_2" csCatId="accent1" phldr="1"/>
      <dgm:spPr/>
      <dgm:t>
        <a:bodyPr/>
        <a:lstStyle/>
        <a:p>
          <a:endParaRPr lang="es-MX"/>
        </a:p>
      </dgm:t>
    </dgm:pt>
    <dgm:pt modelId="{E68FE8F6-7E71-4DBF-87D8-5D5B92A752AC}">
      <dgm:prSet/>
      <dgm:spPr/>
      <dgm:t>
        <a:bodyPr/>
        <a:lstStyle/>
        <a:p>
          <a:pPr rtl="0"/>
          <a:r>
            <a:rPr lang="es-MX" dirty="0" smtClean="0"/>
            <a:t>Para la sustentación del trabajo de esta opción de evaluación profesional deberán cumplirse los requisitos siguientes:</a:t>
          </a:r>
          <a:endParaRPr lang="es-MX" dirty="0"/>
        </a:p>
      </dgm:t>
    </dgm:pt>
    <dgm:pt modelId="{3F65146E-C024-4DCF-97CD-2BA8AE0A48CB}" type="parTrans" cxnId="{58620A7D-C7C8-4E99-BA8E-EDFB19DAFA6D}">
      <dgm:prSet/>
      <dgm:spPr/>
      <dgm:t>
        <a:bodyPr/>
        <a:lstStyle/>
        <a:p>
          <a:endParaRPr lang="es-MX"/>
        </a:p>
      </dgm:t>
    </dgm:pt>
    <dgm:pt modelId="{7CCA147B-ADF4-4287-8A01-C538F8CE91D1}" type="sibTrans" cxnId="{58620A7D-C7C8-4E99-BA8E-EDFB19DAFA6D}">
      <dgm:prSet/>
      <dgm:spPr/>
      <dgm:t>
        <a:bodyPr/>
        <a:lstStyle/>
        <a:p>
          <a:endParaRPr lang="es-MX"/>
        </a:p>
      </dgm:t>
    </dgm:pt>
    <dgm:pt modelId="{9E96276A-E97E-4DE6-A421-5686F45EA5D5}">
      <dgm:prSet/>
      <dgm:spPr/>
      <dgm:t>
        <a:bodyPr/>
        <a:lstStyle/>
        <a:p>
          <a:pPr rtl="0"/>
          <a:r>
            <a:rPr lang="es-MX" smtClean="0"/>
            <a:t>I. Trabajo cuya autoría es responsabilidad del pasante. </a:t>
          </a:r>
          <a:endParaRPr lang="es-MX"/>
        </a:p>
      </dgm:t>
    </dgm:pt>
    <dgm:pt modelId="{AE4CEC77-EF4B-49F6-816E-EF5C2FAC0F59}" type="parTrans" cxnId="{9733D473-28B9-426E-9989-B40C0A2CBD5A}">
      <dgm:prSet/>
      <dgm:spPr/>
      <dgm:t>
        <a:bodyPr/>
        <a:lstStyle/>
        <a:p>
          <a:endParaRPr lang="es-MX"/>
        </a:p>
      </dgm:t>
    </dgm:pt>
    <dgm:pt modelId="{8200AF98-6F65-42BF-BC19-8259DAD10F7C}" type="sibTrans" cxnId="{9733D473-28B9-426E-9989-B40C0A2CBD5A}">
      <dgm:prSet/>
      <dgm:spPr/>
      <dgm:t>
        <a:bodyPr/>
        <a:lstStyle/>
        <a:p>
          <a:endParaRPr lang="es-MX"/>
        </a:p>
      </dgm:t>
    </dgm:pt>
    <dgm:pt modelId="{2F6D7CEF-24E5-412C-A5C9-5E13549580F4}">
      <dgm:prSet/>
      <dgm:spPr/>
      <dgm:t>
        <a:bodyPr/>
        <a:lstStyle/>
        <a:p>
          <a:pPr rtl="0"/>
          <a:r>
            <a:rPr lang="es-MX" smtClean="0"/>
            <a:t>II. La temática tendrá relación con el plan de estudios cursado por el pasante, con las competencias señaladas en el perfil de egreso o con las áreas científicas o técnicas de la profesión. III. Presentar constancia con el voto aprobatorio del asesor y de los dos revisores. </a:t>
          </a:r>
          <a:endParaRPr lang="es-MX"/>
        </a:p>
      </dgm:t>
    </dgm:pt>
    <dgm:pt modelId="{F2033EC0-C2F0-4EF7-8AC1-6549AC3DB22C}" type="parTrans" cxnId="{C827A8C1-727D-44A8-87AA-D79F24F10C91}">
      <dgm:prSet/>
      <dgm:spPr/>
      <dgm:t>
        <a:bodyPr/>
        <a:lstStyle/>
        <a:p>
          <a:endParaRPr lang="es-MX"/>
        </a:p>
      </dgm:t>
    </dgm:pt>
    <dgm:pt modelId="{0D72B515-1ECA-4052-9EE4-E5A4D4025857}" type="sibTrans" cxnId="{C827A8C1-727D-44A8-87AA-D79F24F10C91}">
      <dgm:prSet/>
      <dgm:spPr/>
      <dgm:t>
        <a:bodyPr/>
        <a:lstStyle/>
        <a:p>
          <a:endParaRPr lang="es-MX"/>
        </a:p>
      </dgm:t>
    </dgm:pt>
    <dgm:pt modelId="{1A597883-A639-4369-83AE-12D81D5608A3}">
      <dgm:prSet/>
      <dgm:spPr/>
      <dgm:t>
        <a:bodyPr/>
        <a:lstStyle/>
        <a:p>
          <a:pPr rtl="0"/>
          <a:r>
            <a:rPr lang="es-MX" dirty="0" smtClean="0"/>
            <a:t>Consiste en la elaboración de un trabajo escrito en el que se expone un tema determinado, con explicaciones, interpretaciones, reflexiones y propuestas mediante las cuales el pasante muestra una postura intelectual, original, crítica y propositiva. </a:t>
          </a:r>
          <a:endParaRPr lang="es-MX" dirty="0"/>
        </a:p>
      </dgm:t>
    </dgm:pt>
    <dgm:pt modelId="{D5B0CD1B-395C-4CE0-9280-7CE6B01FAD84}" type="parTrans" cxnId="{087996E8-E9A4-4656-9B5B-4551067270FE}">
      <dgm:prSet/>
      <dgm:spPr/>
      <dgm:t>
        <a:bodyPr/>
        <a:lstStyle/>
        <a:p>
          <a:endParaRPr lang="es-MX"/>
        </a:p>
      </dgm:t>
    </dgm:pt>
    <dgm:pt modelId="{86B6463F-6382-4ECE-B143-A8027A59E277}" type="sibTrans" cxnId="{087996E8-E9A4-4656-9B5B-4551067270FE}">
      <dgm:prSet/>
      <dgm:spPr/>
      <dgm:t>
        <a:bodyPr/>
        <a:lstStyle/>
        <a:p>
          <a:endParaRPr lang="es-MX"/>
        </a:p>
      </dgm:t>
    </dgm:pt>
    <dgm:pt modelId="{4DE2E2CB-E0A3-4011-B71F-7CFD79A7ECDF}" type="pres">
      <dgm:prSet presAssocID="{4FAE1E1D-C4D1-4659-8044-365354418C51}" presName="Name0" presStyleCnt="0">
        <dgm:presLayoutVars>
          <dgm:dir/>
          <dgm:animLvl val="lvl"/>
          <dgm:resizeHandles val="exact"/>
        </dgm:presLayoutVars>
      </dgm:prSet>
      <dgm:spPr/>
      <dgm:t>
        <a:bodyPr/>
        <a:lstStyle/>
        <a:p>
          <a:endParaRPr lang="es-MX"/>
        </a:p>
      </dgm:t>
    </dgm:pt>
    <dgm:pt modelId="{55248DAC-FE78-4B6F-AEA4-7B19521C4486}" type="pres">
      <dgm:prSet presAssocID="{E68FE8F6-7E71-4DBF-87D8-5D5B92A752AC}" presName="boxAndChildren" presStyleCnt="0"/>
      <dgm:spPr/>
    </dgm:pt>
    <dgm:pt modelId="{83C417D8-842C-4160-A532-328E463B8474}" type="pres">
      <dgm:prSet presAssocID="{E68FE8F6-7E71-4DBF-87D8-5D5B92A752AC}" presName="parentTextBox" presStyleLbl="node1" presStyleIdx="0" presStyleCnt="2"/>
      <dgm:spPr/>
      <dgm:t>
        <a:bodyPr/>
        <a:lstStyle/>
        <a:p>
          <a:endParaRPr lang="es-MX"/>
        </a:p>
      </dgm:t>
    </dgm:pt>
    <dgm:pt modelId="{D578A531-DC4D-4D1B-8580-C767FB80BBD2}" type="pres">
      <dgm:prSet presAssocID="{E68FE8F6-7E71-4DBF-87D8-5D5B92A752AC}" presName="entireBox" presStyleLbl="node1" presStyleIdx="0" presStyleCnt="2"/>
      <dgm:spPr/>
      <dgm:t>
        <a:bodyPr/>
        <a:lstStyle/>
        <a:p>
          <a:endParaRPr lang="es-MX"/>
        </a:p>
      </dgm:t>
    </dgm:pt>
    <dgm:pt modelId="{6F7767FA-88CA-4C1B-938D-BDD0301D1022}" type="pres">
      <dgm:prSet presAssocID="{E68FE8F6-7E71-4DBF-87D8-5D5B92A752AC}" presName="descendantBox" presStyleCnt="0"/>
      <dgm:spPr/>
    </dgm:pt>
    <dgm:pt modelId="{9755B578-0454-4124-BFF5-8665C3D9A459}" type="pres">
      <dgm:prSet presAssocID="{9E96276A-E97E-4DE6-A421-5686F45EA5D5}" presName="childTextBox" presStyleLbl="fgAccFollowNode1" presStyleIdx="0" presStyleCnt="2">
        <dgm:presLayoutVars>
          <dgm:bulletEnabled val="1"/>
        </dgm:presLayoutVars>
      </dgm:prSet>
      <dgm:spPr/>
      <dgm:t>
        <a:bodyPr/>
        <a:lstStyle/>
        <a:p>
          <a:endParaRPr lang="es-MX"/>
        </a:p>
      </dgm:t>
    </dgm:pt>
    <dgm:pt modelId="{4EDDF1E7-5CB0-4ADD-B5E4-98D696F9CC8D}" type="pres">
      <dgm:prSet presAssocID="{2F6D7CEF-24E5-412C-A5C9-5E13549580F4}" presName="childTextBox" presStyleLbl="fgAccFollowNode1" presStyleIdx="1" presStyleCnt="2">
        <dgm:presLayoutVars>
          <dgm:bulletEnabled val="1"/>
        </dgm:presLayoutVars>
      </dgm:prSet>
      <dgm:spPr/>
      <dgm:t>
        <a:bodyPr/>
        <a:lstStyle/>
        <a:p>
          <a:endParaRPr lang="es-MX"/>
        </a:p>
      </dgm:t>
    </dgm:pt>
    <dgm:pt modelId="{C082297E-2F6D-4EEA-9E93-C5E1B23F4D19}" type="pres">
      <dgm:prSet presAssocID="{86B6463F-6382-4ECE-B143-A8027A59E277}" presName="sp" presStyleCnt="0"/>
      <dgm:spPr/>
    </dgm:pt>
    <dgm:pt modelId="{220046E3-5C61-456E-89B2-A83779468B73}" type="pres">
      <dgm:prSet presAssocID="{1A597883-A639-4369-83AE-12D81D5608A3}" presName="arrowAndChildren" presStyleCnt="0"/>
      <dgm:spPr/>
    </dgm:pt>
    <dgm:pt modelId="{19035CB7-BFF0-4F6C-B2CA-52E793ABD1F8}" type="pres">
      <dgm:prSet presAssocID="{1A597883-A639-4369-83AE-12D81D5608A3}" presName="parentTextArrow" presStyleLbl="node1" presStyleIdx="1" presStyleCnt="2" custLinFactNeighborX="8856" custLinFactNeighborY="-5835"/>
      <dgm:spPr/>
      <dgm:t>
        <a:bodyPr/>
        <a:lstStyle/>
        <a:p>
          <a:endParaRPr lang="es-MX"/>
        </a:p>
      </dgm:t>
    </dgm:pt>
  </dgm:ptLst>
  <dgm:cxnLst>
    <dgm:cxn modelId="{1728C28F-C6AF-46EA-9282-2212757F854D}" type="presOf" srcId="{E68FE8F6-7E71-4DBF-87D8-5D5B92A752AC}" destId="{83C417D8-842C-4160-A532-328E463B8474}" srcOrd="0" destOrd="0" presId="urn:microsoft.com/office/officeart/2005/8/layout/process4"/>
    <dgm:cxn modelId="{902C89CE-5D72-4B77-AE54-DF7BA8C977C2}" type="presOf" srcId="{4FAE1E1D-C4D1-4659-8044-365354418C51}" destId="{4DE2E2CB-E0A3-4011-B71F-7CFD79A7ECDF}" srcOrd="0" destOrd="0" presId="urn:microsoft.com/office/officeart/2005/8/layout/process4"/>
    <dgm:cxn modelId="{9733D473-28B9-426E-9989-B40C0A2CBD5A}" srcId="{E68FE8F6-7E71-4DBF-87D8-5D5B92A752AC}" destId="{9E96276A-E97E-4DE6-A421-5686F45EA5D5}" srcOrd="0" destOrd="0" parTransId="{AE4CEC77-EF4B-49F6-816E-EF5C2FAC0F59}" sibTransId="{8200AF98-6F65-42BF-BC19-8259DAD10F7C}"/>
    <dgm:cxn modelId="{C827A8C1-727D-44A8-87AA-D79F24F10C91}" srcId="{E68FE8F6-7E71-4DBF-87D8-5D5B92A752AC}" destId="{2F6D7CEF-24E5-412C-A5C9-5E13549580F4}" srcOrd="1" destOrd="0" parTransId="{F2033EC0-C2F0-4EF7-8AC1-6549AC3DB22C}" sibTransId="{0D72B515-1ECA-4052-9EE4-E5A4D4025857}"/>
    <dgm:cxn modelId="{58620A7D-C7C8-4E99-BA8E-EDFB19DAFA6D}" srcId="{4FAE1E1D-C4D1-4659-8044-365354418C51}" destId="{E68FE8F6-7E71-4DBF-87D8-5D5B92A752AC}" srcOrd="1" destOrd="0" parTransId="{3F65146E-C024-4DCF-97CD-2BA8AE0A48CB}" sibTransId="{7CCA147B-ADF4-4287-8A01-C538F8CE91D1}"/>
    <dgm:cxn modelId="{BC915814-2682-46FF-88CD-3B80C9438F23}" type="presOf" srcId="{9E96276A-E97E-4DE6-A421-5686F45EA5D5}" destId="{9755B578-0454-4124-BFF5-8665C3D9A459}" srcOrd="0" destOrd="0" presId="urn:microsoft.com/office/officeart/2005/8/layout/process4"/>
    <dgm:cxn modelId="{F62FC3CA-44F1-406E-A8EA-0D4836B6F24B}" type="presOf" srcId="{E68FE8F6-7E71-4DBF-87D8-5D5B92A752AC}" destId="{D578A531-DC4D-4D1B-8580-C767FB80BBD2}" srcOrd="1" destOrd="0" presId="urn:microsoft.com/office/officeart/2005/8/layout/process4"/>
    <dgm:cxn modelId="{087996E8-E9A4-4656-9B5B-4551067270FE}" srcId="{4FAE1E1D-C4D1-4659-8044-365354418C51}" destId="{1A597883-A639-4369-83AE-12D81D5608A3}" srcOrd="0" destOrd="0" parTransId="{D5B0CD1B-395C-4CE0-9280-7CE6B01FAD84}" sibTransId="{86B6463F-6382-4ECE-B143-A8027A59E277}"/>
    <dgm:cxn modelId="{E117DE9F-B6BB-45BA-B148-191336EFEA78}" type="presOf" srcId="{1A597883-A639-4369-83AE-12D81D5608A3}" destId="{19035CB7-BFF0-4F6C-B2CA-52E793ABD1F8}" srcOrd="0" destOrd="0" presId="urn:microsoft.com/office/officeart/2005/8/layout/process4"/>
    <dgm:cxn modelId="{ED15026E-F8CA-4936-919D-D30093068757}" type="presOf" srcId="{2F6D7CEF-24E5-412C-A5C9-5E13549580F4}" destId="{4EDDF1E7-5CB0-4ADD-B5E4-98D696F9CC8D}" srcOrd="0" destOrd="0" presId="urn:microsoft.com/office/officeart/2005/8/layout/process4"/>
    <dgm:cxn modelId="{A380EE60-1369-488B-9B2B-CC22E76C0107}" type="presParOf" srcId="{4DE2E2CB-E0A3-4011-B71F-7CFD79A7ECDF}" destId="{55248DAC-FE78-4B6F-AEA4-7B19521C4486}" srcOrd="0" destOrd="0" presId="urn:microsoft.com/office/officeart/2005/8/layout/process4"/>
    <dgm:cxn modelId="{6B5F56C7-99ED-4989-A8E6-4BF1EBC395E2}" type="presParOf" srcId="{55248DAC-FE78-4B6F-AEA4-7B19521C4486}" destId="{83C417D8-842C-4160-A532-328E463B8474}" srcOrd="0" destOrd="0" presId="urn:microsoft.com/office/officeart/2005/8/layout/process4"/>
    <dgm:cxn modelId="{D05DDFE4-3E5F-4AD6-AD06-99EB68F98A03}" type="presParOf" srcId="{55248DAC-FE78-4B6F-AEA4-7B19521C4486}" destId="{D578A531-DC4D-4D1B-8580-C767FB80BBD2}" srcOrd="1" destOrd="0" presId="urn:microsoft.com/office/officeart/2005/8/layout/process4"/>
    <dgm:cxn modelId="{BB85D4C9-00B1-4F15-8E92-BE6374585683}" type="presParOf" srcId="{55248DAC-FE78-4B6F-AEA4-7B19521C4486}" destId="{6F7767FA-88CA-4C1B-938D-BDD0301D1022}" srcOrd="2" destOrd="0" presId="urn:microsoft.com/office/officeart/2005/8/layout/process4"/>
    <dgm:cxn modelId="{2370487E-0E83-405E-B200-40838DE53968}" type="presParOf" srcId="{6F7767FA-88CA-4C1B-938D-BDD0301D1022}" destId="{9755B578-0454-4124-BFF5-8665C3D9A459}" srcOrd="0" destOrd="0" presId="urn:microsoft.com/office/officeart/2005/8/layout/process4"/>
    <dgm:cxn modelId="{237A3DA0-5938-45E1-9256-1B1FF77A04DA}" type="presParOf" srcId="{6F7767FA-88CA-4C1B-938D-BDD0301D1022}" destId="{4EDDF1E7-5CB0-4ADD-B5E4-98D696F9CC8D}" srcOrd="1" destOrd="0" presId="urn:microsoft.com/office/officeart/2005/8/layout/process4"/>
    <dgm:cxn modelId="{C4D8B360-D227-49C9-A16A-98D0C5E75965}" type="presParOf" srcId="{4DE2E2CB-E0A3-4011-B71F-7CFD79A7ECDF}" destId="{C082297E-2F6D-4EEA-9E93-C5E1B23F4D19}" srcOrd="1" destOrd="0" presId="urn:microsoft.com/office/officeart/2005/8/layout/process4"/>
    <dgm:cxn modelId="{1B5F68FB-D664-4AB6-BE6C-63A23DE2304C}" type="presParOf" srcId="{4DE2E2CB-E0A3-4011-B71F-7CFD79A7ECDF}" destId="{220046E3-5C61-456E-89B2-A83779468B73}" srcOrd="2" destOrd="0" presId="urn:microsoft.com/office/officeart/2005/8/layout/process4"/>
    <dgm:cxn modelId="{850FA2B0-AEF0-4286-BF1C-3A16960E33B9}" type="presParOf" srcId="{220046E3-5C61-456E-89B2-A83779468B73}" destId="{19035CB7-BFF0-4F6C-B2CA-52E793ABD1F8}"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F5C61D5F-595D-479E-BB73-B752C05A77DB}" type="doc">
      <dgm:prSet loTypeId="urn:microsoft.com/office/officeart/2005/8/layout/vList2" loCatId="list" qsTypeId="urn:microsoft.com/office/officeart/2005/8/quickstyle/simple3" qsCatId="simple" csTypeId="urn:microsoft.com/office/officeart/2005/8/colors/accent1_2" csCatId="accent1" phldr="1"/>
      <dgm:spPr/>
      <dgm:t>
        <a:bodyPr/>
        <a:lstStyle/>
        <a:p>
          <a:endParaRPr lang="es-MX"/>
        </a:p>
      </dgm:t>
    </dgm:pt>
    <dgm:pt modelId="{04B4F96C-4CA6-48D6-839D-9CB2F4C3C0CA}">
      <dgm:prSet/>
      <dgm:spPr/>
      <dgm:t>
        <a:bodyPr/>
        <a:lstStyle/>
        <a:p>
          <a:pPr rtl="0"/>
          <a:r>
            <a:rPr lang="es-MX" smtClean="0"/>
            <a:t>Para valorar la calidad del ejercicio intelectual y del trabajo escrito se tendrán en cuenta los aspectos siguientes:</a:t>
          </a:r>
          <a:endParaRPr lang="es-MX"/>
        </a:p>
      </dgm:t>
    </dgm:pt>
    <dgm:pt modelId="{BEA62C70-A99E-4952-8404-7CB4A854FF10}" type="parTrans" cxnId="{B1524A25-D77A-4EE0-A03D-64CBDA364CE8}">
      <dgm:prSet/>
      <dgm:spPr/>
      <dgm:t>
        <a:bodyPr/>
        <a:lstStyle/>
        <a:p>
          <a:endParaRPr lang="es-MX"/>
        </a:p>
      </dgm:t>
    </dgm:pt>
    <dgm:pt modelId="{630EFADC-DC36-4DDE-89B9-75346E87D1B2}" type="sibTrans" cxnId="{B1524A25-D77A-4EE0-A03D-64CBDA364CE8}">
      <dgm:prSet/>
      <dgm:spPr/>
      <dgm:t>
        <a:bodyPr/>
        <a:lstStyle/>
        <a:p>
          <a:endParaRPr lang="es-MX"/>
        </a:p>
      </dgm:t>
    </dgm:pt>
    <dgm:pt modelId="{8895E5D1-B39A-454D-BF32-857B601E021F}">
      <dgm:prSet>
        <dgm:style>
          <a:lnRef idx="1">
            <a:schemeClr val="dk1"/>
          </a:lnRef>
          <a:fillRef idx="2">
            <a:schemeClr val="dk1"/>
          </a:fillRef>
          <a:effectRef idx="1">
            <a:schemeClr val="dk1"/>
          </a:effectRef>
          <a:fontRef idx="minor">
            <a:schemeClr val="dk1"/>
          </a:fontRef>
        </dgm:style>
      </dgm:prSet>
      <dgm:spPr/>
      <dgm:t>
        <a:bodyPr/>
        <a:lstStyle/>
        <a:p>
          <a:pPr rtl="0"/>
          <a:r>
            <a:rPr lang="es-MX" smtClean="0"/>
            <a:t>I. Exponer un tema relevante para el desarrollo de la profesión o disciplina.</a:t>
          </a:r>
          <a:endParaRPr lang="es-MX"/>
        </a:p>
      </dgm:t>
    </dgm:pt>
    <dgm:pt modelId="{8C6B865B-5888-4C5A-94AB-C2D317891A92}" type="parTrans" cxnId="{C451B998-2CED-4751-BAF8-2BEC35680CC0}">
      <dgm:prSet/>
      <dgm:spPr/>
      <dgm:t>
        <a:bodyPr/>
        <a:lstStyle/>
        <a:p>
          <a:endParaRPr lang="es-MX"/>
        </a:p>
      </dgm:t>
    </dgm:pt>
    <dgm:pt modelId="{334FCD45-D737-4AD3-B359-9BCBB7A7C183}" type="sibTrans" cxnId="{C451B998-2CED-4751-BAF8-2BEC35680CC0}">
      <dgm:prSet/>
      <dgm:spPr/>
      <dgm:t>
        <a:bodyPr/>
        <a:lstStyle/>
        <a:p>
          <a:endParaRPr lang="es-MX"/>
        </a:p>
      </dgm:t>
    </dgm:pt>
    <dgm:pt modelId="{485A1141-A2B1-4360-B055-5C3E73C81861}">
      <dgm:prSet>
        <dgm:style>
          <a:lnRef idx="1">
            <a:schemeClr val="dk1"/>
          </a:lnRef>
          <a:fillRef idx="2">
            <a:schemeClr val="dk1"/>
          </a:fillRef>
          <a:effectRef idx="1">
            <a:schemeClr val="dk1"/>
          </a:effectRef>
          <a:fontRef idx="minor">
            <a:schemeClr val="dk1"/>
          </a:fontRef>
        </dgm:style>
      </dgm:prSet>
      <dgm:spPr/>
      <dgm:t>
        <a:bodyPr/>
        <a:lstStyle/>
        <a:p>
          <a:pPr rtl="0"/>
          <a:r>
            <a:rPr lang="es-MX" smtClean="0"/>
            <a:t>II. Presentar argumentos y propuestas originales y convincentes. </a:t>
          </a:r>
          <a:endParaRPr lang="es-MX"/>
        </a:p>
      </dgm:t>
    </dgm:pt>
    <dgm:pt modelId="{EE124E2F-1C84-4BAD-BFED-9F3E9D502BF0}" type="parTrans" cxnId="{F7A16A27-EB25-4BD5-B994-6801B5D9689E}">
      <dgm:prSet/>
      <dgm:spPr/>
      <dgm:t>
        <a:bodyPr/>
        <a:lstStyle/>
        <a:p>
          <a:endParaRPr lang="es-MX"/>
        </a:p>
      </dgm:t>
    </dgm:pt>
    <dgm:pt modelId="{3965AF6F-CC84-4CD2-BC3D-66D13BF8D2A1}" type="sibTrans" cxnId="{F7A16A27-EB25-4BD5-B994-6801B5D9689E}">
      <dgm:prSet/>
      <dgm:spPr/>
      <dgm:t>
        <a:bodyPr/>
        <a:lstStyle/>
        <a:p>
          <a:endParaRPr lang="es-MX"/>
        </a:p>
      </dgm:t>
    </dgm:pt>
    <dgm:pt modelId="{95FE21D2-79F4-4EBC-BED4-BA9AC97D4661}">
      <dgm:prSet>
        <dgm:style>
          <a:lnRef idx="1">
            <a:schemeClr val="dk1"/>
          </a:lnRef>
          <a:fillRef idx="2">
            <a:schemeClr val="dk1"/>
          </a:fillRef>
          <a:effectRef idx="1">
            <a:schemeClr val="dk1"/>
          </a:effectRef>
          <a:fontRef idx="minor">
            <a:schemeClr val="dk1"/>
          </a:fontRef>
        </dgm:style>
      </dgm:prSet>
      <dgm:spPr/>
      <dgm:t>
        <a:bodyPr/>
        <a:lstStyle/>
        <a:p>
          <a:pPr rtl="0"/>
          <a:r>
            <a:rPr lang="es-MX" dirty="0" smtClean="0"/>
            <a:t>III. Mostrar una organización lógica o racional en la presentación de las ideas</a:t>
          </a:r>
          <a:endParaRPr lang="es-MX" dirty="0"/>
        </a:p>
      </dgm:t>
    </dgm:pt>
    <dgm:pt modelId="{3E73ECDE-0C90-4CA2-B47A-65BF84557410}" type="parTrans" cxnId="{D8EC1E9A-E12E-42AB-AD32-2AE7A42CA7F0}">
      <dgm:prSet/>
      <dgm:spPr/>
      <dgm:t>
        <a:bodyPr/>
        <a:lstStyle/>
        <a:p>
          <a:endParaRPr lang="es-MX"/>
        </a:p>
      </dgm:t>
    </dgm:pt>
    <dgm:pt modelId="{A1DDDCE3-44F9-47ED-B9C1-098804BA65D0}" type="sibTrans" cxnId="{D8EC1E9A-E12E-42AB-AD32-2AE7A42CA7F0}">
      <dgm:prSet/>
      <dgm:spPr/>
      <dgm:t>
        <a:bodyPr/>
        <a:lstStyle/>
        <a:p>
          <a:endParaRPr lang="es-MX"/>
        </a:p>
      </dgm:t>
    </dgm:pt>
    <dgm:pt modelId="{CC6F76F0-CF86-4500-9AFE-55EB5323239E}">
      <dgm:prSet>
        <dgm:style>
          <a:lnRef idx="1">
            <a:schemeClr val="dk1"/>
          </a:lnRef>
          <a:fillRef idx="2">
            <a:schemeClr val="dk1"/>
          </a:fillRef>
          <a:effectRef idx="1">
            <a:schemeClr val="dk1"/>
          </a:effectRef>
          <a:fontRef idx="minor">
            <a:schemeClr val="dk1"/>
          </a:fontRef>
        </dgm:style>
      </dgm:prSet>
      <dgm:spPr/>
      <dgm:t>
        <a:bodyPr/>
        <a:lstStyle/>
        <a:p>
          <a:pPr rtl="0"/>
          <a:r>
            <a:rPr lang="es-MX" smtClean="0"/>
            <a:t>. IV. Presentar una conciencia profesional. </a:t>
          </a:r>
          <a:endParaRPr lang="es-MX"/>
        </a:p>
      </dgm:t>
    </dgm:pt>
    <dgm:pt modelId="{3EB7ADEF-B7B4-41D8-9E1C-BE681337C9E3}" type="parTrans" cxnId="{F0CC1074-DBE0-45E7-AA01-26314FFC25AA}">
      <dgm:prSet/>
      <dgm:spPr/>
      <dgm:t>
        <a:bodyPr/>
        <a:lstStyle/>
        <a:p>
          <a:endParaRPr lang="es-MX"/>
        </a:p>
      </dgm:t>
    </dgm:pt>
    <dgm:pt modelId="{CB747448-746A-44BF-AC3A-CF08608BF870}" type="sibTrans" cxnId="{F0CC1074-DBE0-45E7-AA01-26314FFC25AA}">
      <dgm:prSet/>
      <dgm:spPr/>
      <dgm:t>
        <a:bodyPr/>
        <a:lstStyle/>
        <a:p>
          <a:endParaRPr lang="es-MX"/>
        </a:p>
      </dgm:t>
    </dgm:pt>
    <dgm:pt modelId="{868A0C7A-77D1-4B28-A029-48270AE8A48F}">
      <dgm:prSet>
        <dgm:style>
          <a:lnRef idx="1">
            <a:schemeClr val="dk1"/>
          </a:lnRef>
          <a:fillRef idx="2">
            <a:schemeClr val="dk1"/>
          </a:fillRef>
          <a:effectRef idx="1">
            <a:schemeClr val="dk1"/>
          </a:effectRef>
          <a:fontRef idx="minor">
            <a:schemeClr val="dk1"/>
          </a:fontRef>
        </dgm:style>
      </dgm:prSet>
      <dgm:spPr/>
      <dgm:t>
        <a:bodyPr/>
        <a:lstStyle/>
        <a:p>
          <a:pPr rtl="0"/>
          <a:r>
            <a:rPr lang="es-MX" smtClean="0"/>
            <a:t>V. Presentar una postura intelectual propia y un estilo respetuoso, sencillo y natural. </a:t>
          </a:r>
          <a:endParaRPr lang="es-MX"/>
        </a:p>
      </dgm:t>
    </dgm:pt>
    <dgm:pt modelId="{F260E367-4A15-43CF-A017-23A188F6CF21}" type="parTrans" cxnId="{49FE531F-D40E-4D98-A5DF-FA3E72633877}">
      <dgm:prSet/>
      <dgm:spPr/>
      <dgm:t>
        <a:bodyPr/>
        <a:lstStyle/>
        <a:p>
          <a:endParaRPr lang="es-MX"/>
        </a:p>
      </dgm:t>
    </dgm:pt>
    <dgm:pt modelId="{A5EB56FB-1257-4604-8D1C-D707A8B2A668}" type="sibTrans" cxnId="{49FE531F-D40E-4D98-A5DF-FA3E72633877}">
      <dgm:prSet/>
      <dgm:spPr/>
      <dgm:t>
        <a:bodyPr/>
        <a:lstStyle/>
        <a:p>
          <a:endParaRPr lang="es-MX"/>
        </a:p>
      </dgm:t>
    </dgm:pt>
    <dgm:pt modelId="{8C17F814-3372-463F-94F6-5D85D3BEDA51}" type="pres">
      <dgm:prSet presAssocID="{F5C61D5F-595D-479E-BB73-B752C05A77DB}" presName="linear" presStyleCnt="0">
        <dgm:presLayoutVars>
          <dgm:animLvl val="lvl"/>
          <dgm:resizeHandles val="exact"/>
        </dgm:presLayoutVars>
      </dgm:prSet>
      <dgm:spPr/>
      <dgm:t>
        <a:bodyPr/>
        <a:lstStyle/>
        <a:p>
          <a:endParaRPr lang="es-MX"/>
        </a:p>
      </dgm:t>
    </dgm:pt>
    <dgm:pt modelId="{62952B3A-4D27-4F73-8CC8-0E63BC465C67}" type="pres">
      <dgm:prSet presAssocID="{04B4F96C-4CA6-48D6-839D-9CB2F4C3C0CA}" presName="parentText" presStyleLbl="node1" presStyleIdx="0" presStyleCnt="1">
        <dgm:presLayoutVars>
          <dgm:chMax val="0"/>
          <dgm:bulletEnabled val="1"/>
        </dgm:presLayoutVars>
      </dgm:prSet>
      <dgm:spPr/>
      <dgm:t>
        <a:bodyPr/>
        <a:lstStyle/>
        <a:p>
          <a:endParaRPr lang="es-MX"/>
        </a:p>
      </dgm:t>
    </dgm:pt>
    <dgm:pt modelId="{212B5C53-6854-417A-8F70-D6118DD5C048}" type="pres">
      <dgm:prSet presAssocID="{04B4F96C-4CA6-48D6-839D-9CB2F4C3C0CA}" presName="childText" presStyleLbl="revTx" presStyleIdx="0" presStyleCnt="1">
        <dgm:presLayoutVars>
          <dgm:bulletEnabled val="1"/>
        </dgm:presLayoutVars>
      </dgm:prSet>
      <dgm:spPr/>
      <dgm:t>
        <a:bodyPr/>
        <a:lstStyle/>
        <a:p>
          <a:endParaRPr lang="es-MX"/>
        </a:p>
      </dgm:t>
    </dgm:pt>
  </dgm:ptLst>
  <dgm:cxnLst>
    <dgm:cxn modelId="{A1D07F4A-F274-4C7B-BCAC-E95A1847CF5B}" type="presOf" srcId="{04B4F96C-4CA6-48D6-839D-9CB2F4C3C0CA}" destId="{62952B3A-4D27-4F73-8CC8-0E63BC465C67}" srcOrd="0" destOrd="0" presId="urn:microsoft.com/office/officeart/2005/8/layout/vList2"/>
    <dgm:cxn modelId="{03E27F3A-EE2F-46D7-8F4D-D60CE6676E7E}" type="presOf" srcId="{CC6F76F0-CF86-4500-9AFE-55EB5323239E}" destId="{212B5C53-6854-417A-8F70-D6118DD5C048}" srcOrd="0" destOrd="3" presId="urn:microsoft.com/office/officeart/2005/8/layout/vList2"/>
    <dgm:cxn modelId="{49FE531F-D40E-4D98-A5DF-FA3E72633877}" srcId="{04B4F96C-4CA6-48D6-839D-9CB2F4C3C0CA}" destId="{868A0C7A-77D1-4B28-A029-48270AE8A48F}" srcOrd="4" destOrd="0" parTransId="{F260E367-4A15-43CF-A017-23A188F6CF21}" sibTransId="{A5EB56FB-1257-4604-8D1C-D707A8B2A668}"/>
    <dgm:cxn modelId="{F7A16A27-EB25-4BD5-B994-6801B5D9689E}" srcId="{04B4F96C-4CA6-48D6-839D-9CB2F4C3C0CA}" destId="{485A1141-A2B1-4360-B055-5C3E73C81861}" srcOrd="1" destOrd="0" parTransId="{EE124E2F-1C84-4BAD-BFED-9F3E9D502BF0}" sibTransId="{3965AF6F-CC84-4CD2-BC3D-66D13BF8D2A1}"/>
    <dgm:cxn modelId="{B487DE92-57D2-4890-BC1D-DD3DA5121511}" type="presOf" srcId="{8895E5D1-B39A-454D-BF32-857B601E021F}" destId="{212B5C53-6854-417A-8F70-D6118DD5C048}" srcOrd="0" destOrd="0" presId="urn:microsoft.com/office/officeart/2005/8/layout/vList2"/>
    <dgm:cxn modelId="{B1524A25-D77A-4EE0-A03D-64CBDA364CE8}" srcId="{F5C61D5F-595D-479E-BB73-B752C05A77DB}" destId="{04B4F96C-4CA6-48D6-839D-9CB2F4C3C0CA}" srcOrd="0" destOrd="0" parTransId="{BEA62C70-A99E-4952-8404-7CB4A854FF10}" sibTransId="{630EFADC-DC36-4DDE-89B9-75346E87D1B2}"/>
    <dgm:cxn modelId="{C451B998-2CED-4751-BAF8-2BEC35680CC0}" srcId="{04B4F96C-4CA6-48D6-839D-9CB2F4C3C0CA}" destId="{8895E5D1-B39A-454D-BF32-857B601E021F}" srcOrd="0" destOrd="0" parTransId="{8C6B865B-5888-4C5A-94AB-C2D317891A92}" sibTransId="{334FCD45-D737-4AD3-B359-9BCBB7A7C183}"/>
    <dgm:cxn modelId="{D8EC1E9A-E12E-42AB-AD32-2AE7A42CA7F0}" srcId="{04B4F96C-4CA6-48D6-839D-9CB2F4C3C0CA}" destId="{95FE21D2-79F4-4EBC-BED4-BA9AC97D4661}" srcOrd="2" destOrd="0" parTransId="{3E73ECDE-0C90-4CA2-B47A-65BF84557410}" sibTransId="{A1DDDCE3-44F9-47ED-B9C1-098804BA65D0}"/>
    <dgm:cxn modelId="{F0CC1074-DBE0-45E7-AA01-26314FFC25AA}" srcId="{04B4F96C-4CA6-48D6-839D-9CB2F4C3C0CA}" destId="{CC6F76F0-CF86-4500-9AFE-55EB5323239E}" srcOrd="3" destOrd="0" parTransId="{3EB7ADEF-B7B4-41D8-9E1C-BE681337C9E3}" sibTransId="{CB747448-746A-44BF-AC3A-CF08608BF870}"/>
    <dgm:cxn modelId="{1A16FE12-0B55-4CE7-B115-E0FCED0FAAAF}" type="presOf" srcId="{95FE21D2-79F4-4EBC-BED4-BA9AC97D4661}" destId="{212B5C53-6854-417A-8F70-D6118DD5C048}" srcOrd="0" destOrd="2" presId="urn:microsoft.com/office/officeart/2005/8/layout/vList2"/>
    <dgm:cxn modelId="{D599C002-6E86-4BB0-9269-CC555B2440A8}" type="presOf" srcId="{485A1141-A2B1-4360-B055-5C3E73C81861}" destId="{212B5C53-6854-417A-8F70-D6118DD5C048}" srcOrd="0" destOrd="1" presId="urn:microsoft.com/office/officeart/2005/8/layout/vList2"/>
    <dgm:cxn modelId="{7B97D906-CC45-42C4-95D2-F94EADBCBD0E}" type="presOf" srcId="{868A0C7A-77D1-4B28-A029-48270AE8A48F}" destId="{212B5C53-6854-417A-8F70-D6118DD5C048}" srcOrd="0" destOrd="4" presId="urn:microsoft.com/office/officeart/2005/8/layout/vList2"/>
    <dgm:cxn modelId="{028C4466-C2DF-42E3-BC34-9B79C61E6353}" type="presOf" srcId="{F5C61D5F-595D-479E-BB73-B752C05A77DB}" destId="{8C17F814-3372-463F-94F6-5D85D3BEDA51}" srcOrd="0" destOrd="0" presId="urn:microsoft.com/office/officeart/2005/8/layout/vList2"/>
    <dgm:cxn modelId="{E6815D69-0B04-4D1D-AE3E-DB70CB01F85F}" type="presParOf" srcId="{8C17F814-3372-463F-94F6-5D85D3BEDA51}" destId="{62952B3A-4D27-4F73-8CC8-0E63BC465C67}" srcOrd="0" destOrd="0" presId="urn:microsoft.com/office/officeart/2005/8/layout/vList2"/>
    <dgm:cxn modelId="{FDC2CAFD-420E-44BE-B83B-EB2412CDF8DD}" type="presParOf" srcId="{8C17F814-3372-463F-94F6-5D85D3BEDA51}" destId="{212B5C53-6854-417A-8F70-D6118DD5C048}"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58D25EEE-320C-49F5-932E-70C12D6BCED3}" type="doc">
      <dgm:prSet loTypeId="urn:microsoft.com/office/officeart/2005/8/layout/vList2" loCatId="list" qsTypeId="urn:microsoft.com/office/officeart/2005/8/quickstyle/simple3" qsCatId="simple" csTypeId="urn:microsoft.com/office/officeart/2005/8/colors/accent1_2" csCatId="accent1" phldr="1"/>
      <dgm:spPr/>
      <dgm:t>
        <a:bodyPr/>
        <a:lstStyle/>
        <a:p>
          <a:endParaRPr lang="es-MX"/>
        </a:p>
      </dgm:t>
    </dgm:pt>
    <dgm:pt modelId="{395D26EC-B77B-48C3-8EAD-166D80FA25CA}">
      <dgm:prSet>
        <dgm:style>
          <a:lnRef idx="1">
            <a:schemeClr val="accent3"/>
          </a:lnRef>
          <a:fillRef idx="2">
            <a:schemeClr val="accent3"/>
          </a:fillRef>
          <a:effectRef idx="1">
            <a:schemeClr val="accent3"/>
          </a:effectRef>
          <a:fontRef idx="minor">
            <a:schemeClr val="dk1"/>
          </a:fontRef>
        </dgm:style>
      </dgm:prSet>
      <dgm:spPr/>
      <dgm:t>
        <a:bodyPr/>
        <a:lstStyle/>
        <a:p>
          <a:pPr rtl="0"/>
          <a:r>
            <a:rPr lang="es-MX" dirty="0" smtClean="0"/>
            <a:t>Para la sustentación del trabajo de esta opción de evaluación profesional deberán cumplirse los requisitos siguientes: </a:t>
          </a:r>
          <a:endParaRPr lang="es-MX" dirty="0"/>
        </a:p>
      </dgm:t>
    </dgm:pt>
    <dgm:pt modelId="{E7241635-781A-442F-9AE8-54234DFF79C4}" type="parTrans" cxnId="{6765CD85-14FB-4824-B30E-C438E7FC02B3}">
      <dgm:prSet/>
      <dgm:spPr/>
      <dgm:t>
        <a:bodyPr/>
        <a:lstStyle/>
        <a:p>
          <a:endParaRPr lang="es-MX"/>
        </a:p>
      </dgm:t>
    </dgm:pt>
    <dgm:pt modelId="{217A6739-D9DB-4A76-8B87-CFC84F42745D}" type="sibTrans" cxnId="{6765CD85-14FB-4824-B30E-C438E7FC02B3}">
      <dgm:prSet/>
      <dgm:spPr/>
      <dgm:t>
        <a:bodyPr/>
        <a:lstStyle/>
        <a:p>
          <a:endParaRPr lang="es-MX"/>
        </a:p>
      </dgm:t>
    </dgm:pt>
    <dgm:pt modelId="{9A7982A2-ECE4-42DC-8CB3-30F2F8C91773}">
      <dgm:prSet>
        <dgm:style>
          <a:lnRef idx="1">
            <a:schemeClr val="accent1"/>
          </a:lnRef>
          <a:fillRef idx="3">
            <a:schemeClr val="accent1"/>
          </a:fillRef>
          <a:effectRef idx="2">
            <a:schemeClr val="accent1"/>
          </a:effectRef>
          <a:fontRef idx="minor">
            <a:schemeClr val="lt1"/>
          </a:fontRef>
        </dgm:style>
      </dgm:prSet>
      <dgm:spPr/>
      <dgm:t>
        <a:bodyPr/>
        <a:lstStyle/>
        <a:p>
          <a:pPr rtl="0"/>
          <a:r>
            <a:rPr lang="es-MX" smtClean="0"/>
            <a:t>Trabajo cuya autoría es responsabilidad del pasante. </a:t>
          </a:r>
          <a:endParaRPr lang="es-MX"/>
        </a:p>
      </dgm:t>
    </dgm:pt>
    <dgm:pt modelId="{9729CD7B-0CD5-493C-8D3B-D6226D0A1073}" type="parTrans" cxnId="{8B16F58D-28DA-49F1-A3C8-1A65F44AA4A6}">
      <dgm:prSet/>
      <dgm:spPr/>
      <dgm:t>
        <a:bodyPr/>
        <a:lstStyle/>
        <a:p>
          <a:endParaRPr lang="es-MX"/>
        </a:p>
      </dgm:t>
    </dgm:pt>
    <dgm:pt modelId="{AB80A3A0-52D1-464B-A84B-3695C6BF8F5C}" type="sibTrans" cxnId="{8B16F58D-28DA-49F1-A3C8-1A65F44AA4A6}">
      <dgm:prSet/>
      <dgm:spPr/>
      <dgm:t>
        <a:bodyPr/>
        <a:lstStyle/>
        <a:p>
          <a:endParaRPr lang="es-MX"/>
        </a:p>
      </dgm:t>
    </dgm:pt>
    <dgm:pt modelId="{A65EDE1E-395A-43F8-AEC0-C79A4255F997}">
      <dgm:prSet>
        <dgm:style>
          <a:lnRef idx="1">
            <a:schemeClr val="accent1"/>
          </a:lnRef>
          <a:fillRef idx="3">
            <a:schemeClr val="accent1"/>
          </a:fillRef>
          <a:effectRef idx="2">
            <a:schemeClr val="accent1"/>
          </a:effectRef>
          <a:fontRef idx="minor">
            <a:schemeClr val="lt1"/>
          </a:fontRef>
        </dgm:style>
      </dgm:prSet>
      <dgm:spPr/>
      <dgm:t>
        <a:bodyPr/>
        <a:lstStyle/>
        <a:p>
          <a:pPr rtl="0"/>
          <a:r>
            <a:rPr lang="es-MX" dirty="0" smtClean="0"/>
            <a:t>La temática tendrá relación con el plan de estudios cursado por el pasante, con las competencias señaladas en el perfil de egreso o con las áreas científicas o técnicas de la profesión. </a:t>
          </a:r>
          <a:endParaRPr lang="es-MX" dirty="0"/>
        </a:p>
      </dgm:t>
    </dgm:pt>
    <dgm:pt modelId="{B738ADA7-8F10-44D0-B3CE-C7805831B975}" type="parTrans" cxnId="{CA568F6D-E908-42D3-816C-781D110F5A08}">
      <dgm:prSet/>
      <dgm:spPr/>
      <dgm:t>
        <a:bodyPr/>
        <a:lstStyle/>
        <a:p>
          <a:endParaRPr lang="es-MX"/>
        </a:p>
      </dgm:t>
    </dgm:pt>
    <dgm:pt modelId="{8B559ABE-4394-4591-976B-D13697AB47C3}" type="sibTrans" cxnId="{CA568F6D-E908-42D3-816C-781D110F5A08}">
      <dgm:prSet/>
      <dgm:spPr/>
      <dgm:t>
        <a:bodyPr/>
        <a:lstStyle/>
        <a:p>
          <a:endParaRPr lang="es-MX"/>
        </a:p>
      </dgm:t>
    </dgm:pt>
    <dgm:pt modelId="{16D15DFB-1A02-41FE-A4CD-B8664A7246A3}">
      <dgm:prSet>
        <dgm:style>
          <a:lnRef idx="1">
            <a:schemeClr val="accent1"/>
          </a:lnRef>
          <a:fillRef idx="3">
            <a:schemeClr val="accent1"/>
          </a:fillRef>
          <a:effectRef idx="2">
            <a:schemeClr val="accent1"/>
          </a:effectRef>
          <a:fontRef idx="minor">
            <a:schemeClr val="lt1"/>
          </a:fontRef>
        </dgm:style>
      </dgm:prSet>
      <dgm:spPr/>
      <dgm:t>
        <a:bodyPr/>
        <a:lstStyle/>
        <a:p>
          <a:pPr rtl="0"/>
          <a:r>
            <a:rPr lang="es-MX" smtClean="0"/>
            <a:t>Presentar constancia con el voto aprobatorio del asesor y de los dos revisores. </a:t>
          </a:r>
          <a:endParaRPr lang="es-MX"/>
        </a:p>
      </dgm:t>
    </dgm:pt>
    <dgm:pt modelId="{EE741C22-0223-48DF-AFA6-149441A82A57}" type="parTrans" cxnId="{E31694CF-6BA0-46DD-A5A8-D1D8C5EA793C}">
      <dgm:prSet/>
      <dgm:spPr/>
      <dgm:t>
        <a:bodyPr/>
        <a:lstStyle/>
        <a:p>
          <a:endParaRPr lang="es-MX"/>
        </a:p>
      </dgm:t>
    </dgm:pt>
    <dgm:pt modelId="{45559C5F-8AA8-4B55-9A97-2A42F4C62004}" type="sibTrans" cxnId="{E31694CF-6BA0-46DD-A5A8-D1D8C5EA793C}">
      <dgm:prSet/>
      <dgm:spPr/>
      <dgm:t>
        <a:bodyPr/>
        <a:lstStyle/>
        <a:p>
          <a:endParaRPr lang="es-MX"/>
        </a:p>
      </dgm:t>
    </dgm:pt>
    <dgm:pt modelId="{4AFE9450-DBE0-45FC-B879-E8DB549AEE29}" type="pres">
      <dgm:prSet presAssocID="{58D25EEE-320C-49F5-932E-70C12D6BCED3}" presName="linear" presStyleCnt="0">
        <dgm:presLayoutVars>
          <dgm:animLvl val="lvl"/>
          <dgm:resizeHandles val="exact"/>
        </dgm:presLayoutVars>
      </dgm:prSet>
      <dgm:spPr/>
      <dgm:t>
        <a:bodyPr/>
        <a:lstStyle/>
        <a:p>
          <a:endParaRPr lang="es-MX"/>
        </a:p>
      </dgm:t>
    </dgm:pt>
    <dgm:pt modelId="{5B267934-7372-4136-895E-1BB07C347011}" type="pres">
      <dgm:prSet presAssocID="{395D26EC-B77B-48C3-8EAD-166D80FA25CA}" presName="parentText" presStyleLbl="node1" presStyleIdx="0" presStyleCnt="1">
        <dgm:presLayoutVars>
          <dgm:chMax val="0"/>
          <dgm:bulletEnabled val="1"/>
        </dgm:presLayoutVars>
      </dgm:prSet>
      <dgm:spPr/>
      <dgm:t>
        <a:bodyPr/>
        <a:lstStyle/>
        <a:p>
          <a:endParaRPr lang="es-MX"/>
        </a:p>
      </dgm:t>
    </dgm:pt>
    <dgm:pt modelId="{FA448792-308F-478F-8C9E-F3FB118EA5A7}" type="pres">
      <dgm:prSet presAssocID="{395D26EC-B77B-48C3-8EAD-166D80FA25CA}" presName="childText" presStyleLbl="revTx" presStyleIdx="0" presStyleCnt="1">
        <dgm:presLayoutVars>
          <dgm:bulletEnabled val="1"/>
        </dgm:presLayoutVars>
      </dgm:prSet>
      <dgm:spPr/>
      <dgm:t>
        <a:bodyPr/>
        <a:lstStyle/>
        <a:p>
          <a:endParaRPr lang="es-MX"/>
        </a:p>
      </dgm:t>
    </dgm:pt>
  </dgm:ptLst>
  <dgm:cxnLst>
    <dgm:cxn modelId="{7F83779D-E49C-43E9-932F-016105C831EE}" type="presOf" srcId="{58D25EEE-320C-49F5-932E-70C12D6BCED3}" destId="{4AFE9450-DBE0-45FC-B879-E8DB549AEE29}" srcOrd="0" destOrd="0" presId="urn:microsoft.com/office/officeart/2005/8/layout/vList2"/>
    <dgm:cxn modelId="{8B16F58D-28DA-49F1-A3C8-1A65F44AA4A6}" srcId="{395D26EC-B77B-48C3-8EAD-166D80FA25CA}" destId="{9A7982A2-ECE4-42DC-8CB3-30F2F8C91773}" srcOrd="0" destOrd="0" parTransId="{9729CD7B-0CD5-493C-8D3B-D6226D0A1073}" sibTransId="{AB80A3A0-52D1-464B-A84B-3695C6BF8F5C}"/>
    <dgm:cxn modelId="{EDB249EE-4535-45E4-A35A-18DABA868D1E}" type="presOf" srcId="{9A7982A2-ECE4-42DC-8CB3-30F2F8C91773}" destId="{FA448792-308F-478F-8C9E-F3FB118EA5A7}" srcOrd="0" destOrd="0" presId="urn:microsoft.com/office/officeart/2005/8/layout/vList2"/>
    <dgm:cxn modelId="{52843185-0A57-4A04-9135-66B6AED1091A}" type="presOf" srcId="{A65EDE1E-395A-43F8-AEC0-C79A4255F997}" destId="{FA448792-308F-478F-8C9E-F3FB118EA5A7}" srcOrd="0" destOrd="1" presId="urn:microsoft.com/office/officeart/2005/8/layout/vList2"/>
    <dgm:cxn modelId="{363413A1-F667-4A8D-BBFA-BAE21BFAEBA1}" type="presOf" srcId="{16D15DFB-1A02-41FE-A4CD-B8664A7246A3}" destId="{FA448792-308F-478F-8C9E-F3FB118EA5A7}" srcOrd="0" destOrd="2" presId="urn:microsoft.com/office/officeart/2005/8/layout/vList2"/>
    <dgm:cxn modelId="{6765CD85-14FB-4824-B30E-C438E7FC02B3}" srcId="{58D25EEE-320C-49F5-932E-70C12D6BCED3}" destId="{395D26EC-B77B-48C3-8EAD-166D80FA25CA}" srcOrd="0" destOrd="0" parTransId="{E7241635-781A-442F-9AE8-54234DFF79C4}" sibTransId="{217A6739-D9DB-4A76-8B87-CFC84F42745D}"/>
    <dgm:cxn modelId="{CA568F6D-E908-42D3-816C-781D110F5A08}" srcId="{395D26EC-B77B-48C3-8EAD-166D80FA25CA}" destId="{A65EDE1E-395A-43F8-AEC0-C79A4255F997}" srcOrd="1" destOrd="0" parTransId="{B738ADA7-8F10-44D0-B3CE-C7805831B975}" sibTransId="{8B559ABE-4394-4591-976B-D13697AB47C3}"/>
    <dgm:cxn modelId="{D630D4F7-2118-4C71-9523-8B949DD0AD3F}" type="presOf" srcId="{395D26EC-B77B-48C3-8EAD-166D80FA25CA}" destId="{5B267934-7372-4136-895E-1BB07C347011}" srcOrd="0" destOrd="0" presId="urn:microsoft.com/office/officeart/2005/8/layout/vList2"/>
    <dgm:cxn modelId="{E31694CF-6BA0-46DD-A5A8-D1D8C5EA793C}" srcId="{395D26EC-B77B-48C3-8EAD-166D80FA25CA}" destId="{16D15DFB-1A02-41FE-A4CD-B8664A7246A3}" srcOrd="2" destOrd="0" parTransId="{EE741C22-0223-48DF-AFA6-149441A82A57}" sibTransId="{45559C5F-8AA8-4B55-9A97-2A42F4C62004}"/>
    <dgm:cxn modelId="{B32566B2-0AD3-41F2-99D9-8BC78AEFE2C7}" type="presParOf" srcId="{4AFE9450-DBE0-45FC-B879-E8DB549AEE29}" destId="{5B267934-7372-4136-895E-1BB07C347011}" srcOrd="0" destOrd="0" presId="urn:microsoft.com/office/officeart/2005/8/layout/vList2"/>
    <dgm:cxn modelId="{3D9039DE-CDF4-4139-9C55-101B813FCAD4}" type="presParOf" srcId="{4AFE9450-DBE0-45FC-B879-E8DB549AEE29}" destId="{FA448792-308F-478F-8C9E-F3FB118EA5A7}" srcOrd="1"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ABA164C3-04FD-48DF-A3C7-1FD106126B88}" type="doc">
      <dgm:prSet loTypeId="urn:microsoft.com/office/officeart/2005/8/layout/venn1" loCatId="relationship" qsTypeId="urn:microsoft.com/office/officeart/2005/8/quickstyle/simple5" qsCatId="simple" csTypeId="urn:microsoft.com/office/officeart/2005/8/colors/accent1_2" csCatId="accent1" phldr="1"/>
      <dgm:spPr/>
      <dgm:t>
        <a:bodyPr/>
        <a:lstStyle/>
        <a:p>
          <a:endParaRPr lang="es-MX"/>
        </a:p>
      </dgm:t>
    </dgm:pt>
    <dgm:pt modelId="{7ADB5677-48CE-45B1-9CE3-E5CF5D03E3F4}">
      <dgm:prSet/>
      <dgm:spPr/>
      <dgm:t>
        <a:bodyPr/>
        <a:lstStyle/>
        <a:p>
          <a:pPr rtl="0"/>
          <a:r>
            <a:rPr lang="es-MX" smtClean="0"/>
            <a:t>Consiste en reconocer la capacidad de desempeño profesional demostrada a través del EGEL o EGETSU que administra el Ceneval, o algún otro examen estandarizado y dirigido por alguna institución o asociación, nacional o internacional, mediante el cual se acredita y/o certifica el dominio de ciertas competencias profesionales. </a:t>
          </a:r>
          <a:endParaRPr lang="es-MX"/>
        </a:p>
      </dgm:t>
    </dgm:pt>
    <dgm:pt modelId="{69D1B14F-F549-448F-A7AF-F5A0A9459CC1}" type="parTrans" cxnId="{BB5317A0-41C2-49EB-A55C-5D7492C4C939}">
      <dgm:prSet/>
      <dgm:spPr/>
      <dgm:t>
        <a:bodyPr/>
        <a:lstStyle/>
        <a:p>
          <a:endParaRPr lang="es-MX"/>
        </a:p>
      </dgm:t>
    </dgm:pt>
    <dgm:pt modelId="{C28BBC42-F1B6-42FD-86B3-9EEB2B68E0A8}" type="sibTrans" cxnId="{BB5317A0-41C2-49EB-A55C-5D7492C4C939}">
      <dgm:prSet/>
      <dgm:spPr/>
      <dgm:t>
        <a:bodyPr/>
        <a:lstStyle/>
        <a:p>
          <a:endParaRPr lang="es-MX"/>
        </a:p>
      </dgm:t>
    </dgm:pt>
    <dgm:pt modelId="{2A8A0978-78B6-4FE6-BEEE-1DBBA624B393}">
      <dgm:prSet custT="1"/>
      <dgm:spPr/>
      <dgm:t>
        <a:bodyPr/>
        <a:lstStyle/>
        <a:p>
          <a:pPr rtl="0"/>
          <a:r>
            <a:rPr lang="es-MX" sz="2400" dirty="0" smtClean="0"/>
            <a:t>Se </a:t>
          </a:r>
          <a:r>
            <a:rPr lang="es-MX" sz="2400" dirty="0" smtClean="0"/>
            <a:t>debe tramitar </a:t>
          </a:r>
          <a:r>
            <a:rPr lang="es-MX" sz="2400" dirty="0" smtClean="0"/>
            <a:t>la solicitud y la presentación del examen como parte de la gestión de la Universidad ante el </a:t>
          </a:r>
          <a:r>
            <a:rPr lang="es-MX" sz="2400" dirty="0" err="1" smtClean="0"/>
            <a:t>CENEVAL</a:t>
          </a:r>
          <a:r>
            <a:rPr lang="es-MX" sz="2400" dirty="0" smtClean="0"/>
            <a:t>.</a:t>
          </a:r>
          <a:endParaRPr lang="es-MX" sz="2400" dirty="0"/>
        </a:p>
      </dgm:t>
    </dgm:pt>
    <dgm:pt modelId="{8583B545-B002-4044-B7F4-876D565999F3}" type="parTrans" cxnId="{4FBBA043-48E7-4503-ADE6-6F929E703140}">
      <dgm:prSet/>
      <dgm:spPr/>
      <dgm:t>
        <a:bodyPr/>
        <a:lstStyle/>
        <a:p>
          <a:endParaRPr lang="es-MX"/>
        </a:p>
      </dgm:t>
    </dgm:pt>
    <dgm:pt modelId="{4BD371CA-14F9-432D-BCA8-4462A1F3D76D}" type="sibTrans" cxnId="{4FBBA043-48E7-4503-ADE6-6F929E703140}">
      <dgm:prSet/>
      <dgm:spPr/>
      <dgm:t>
        <a:bodyPr/>
        <a:lstStyle/>
        <a:p>
          <a:endParaRPr lang="es-MX"/>
        </a:p>
      </dgm:t>
    </dgm:pt>
    <dgm:pt modelId="{455EA5EA-3D7B-4456-842A-279665D92C07}" type="pres">
      <dgm:prSet presAssocID="{ABA164C3-04FD-48DF-A3C7-1FD106126B88}" presName="compositeShape" presStyleCnt="0">
        <dgm:presLayoutVars>
          <dgm:chMax val="7"/>
          <dgm:dir/>
          <dgm:resizeHandles val="exact"/>
        </dgm:presLayoutVars>
      </dgm:prSet>
      <dgm:spPr/>
      <dgm:t>
        <a:bodyPr/>
        <a:lstStyle/>
        <a:p>
          <a:endParaRPr lang="es-MX"/>
        </a:p>
      </dgm:t>
    </dgm:pt>
    <dgm:pt modelId="{EA9C3729-823B-4BC7-9CFF-777E260A67A6}" type="pres">
      <dgm:prSet presAssocID="{7ADB5677-48CE-45B1-9CE3-E5CF5D03E3F4}" presName="circ1" presStyleLbl="vennNode1" presStyleIdx="0" presStyleCnt="2"/>
      <dgm:spPr/>
      <dgm:t>
        <a:bodyPr/>
        <a:lstStyle/>
        <a:p>
          <a:endParaRPr lang="es-MX"/>
        </a:p>
      </dgm:t>
    </dgm:pt>
    <dgm:pt modelId="{5A6821B2-719B-4B24-A1B4-D4C80349E78D}" type="pres">
      <dgm:prSet presAssocID="{7ADB5677-48CE-45B1-9CE3-E5CF5D03E3F4}" presName="circ1Tx" presStyleLbl="revTx" presStyleIdx="0" presStyleCnt="0">
        <dgm:presLayoutVars>
          <dgm:chMax val="0"/>
          <dgm:chPref val="0"/>
          <dgm:bulletEnabled val="1"/>
        </dgm:presLayoutVars>
      </dgm:prSet>
      <dgm:spPr/>
      <dgm:t>
        <a:bodyPr/>
        <a:lstStyle/>
        <a:p>
          <a:endParaRPr lang="es-MX"/>
        </a:p>
      </dgm:t>
    </dgm:pt>
    <dgm:pt modelId="{A14AAA9D-5385-43F8-83B6-896F4404306D}" type="pres">
      <dgm:prSet presAssocID="{2A8A0978-78B6-4FE6-BEEE-1DBBA624B393}" presName="circ2" presStyleLbl="vennNode1" presStyleIdx="1" presStyleCnt="2"/>
      <dgm:spPr/>
      <dgm:t>
        <a:bodyPr/>
        <a:lstStyle/>
        <a:p>
          <a:endParaRPr lang="es-MX"/>
        </a:p>
      </dgm:t>
    </dgm:pt>
    <dgm:pt modelId="{1BEFD3D6-57AD-4EB1-9EDC-05D7FD7BFB86}" type="pres">
      <dgm:prSet presAssocID="{2A8A0978-78B6-4FE6-BEEE-1DBBA624B393}" presName="circ2Tx" presStyleLbl="revTx" presStyleIdx="0" presStyleCnt="0">
        <dgm:presLayoutVars>
          <dgm:chMax val="0"/>
          <dgm:chPref val="0"/>
          <dgm:bulletEnabled val="1"/>
        </dgm:presLayoutVars>
      </dgm:prSet>
      <dgm:spPr/>
      <dgm:t>
        <a:bodyPr/>
        <a:lstStyle/>
        <a:p>
          <a:endParaRPr lang="es-MX"/>
        </a:p>
      </dgm:t>
    </dgm:pt>
  </dgm:ptLst>
  <dgm:cxnLst>
    <dgm:cxn modelId="{BB5317A0-41C2-49EB-A55C-5D7492C4C939}" srcId="{ABA164C3-04FD-48DF-A3C7-1FD106126B88}" destId="{7ADB5677-48CE-45B1-9CE3-E5CF5D03E3F4}" srcOrd="0" destOrd="0" parTransId="{69D1B14F-F549-448F-A7AF-F5A0A9459CC1}" sibTransId="{C28BBC42-F1B6-42FD-86B3-9EEB2B68E0A8}"/>
    <dgm:cxn modelId="{33D8CE08-E102-4552-A18D-0C651D720E73}" type="presOf" srcId="{2A8A0978-78B6-4FE6-BEEE-1DBBA624B393}" destId="{1BEFD3D6-57AD-4EB1-9EDC-05D7FD7BFB86}" srcOrd="1" destOrd="0" presId="urn:microsoft.com/office/officeart/2005/8/layout/venn1"/>
    <dgm:cxn modelId="{AF6C8BD6-411A-4B13-BBA3-BE2CE8481B93}" type="presOf" srcId="{7ADB5677-48CE-45B1-9CE3-E5CF5D03E3F4}" destId="{EA9C3729-823B-4BC7-9CFF-777E260A67A6}" srcOrd="0" destOrd="0" presId="urn:microsoft.com/office/officeart/2005/8/layout/venn1"/>
    <dgm:cxn modelId="{4FBBA043-48E7-4503-ADE6-6F929E703140}" srcId="{ABA164C3-04FD-48DF-A3C7-1FD106126B88}" destId="{2A8A0978-78B6-4FE6-BEEE-1DBBA624B393}" srcOrd="1" destOrd="0" parTransId="{8583B545-B002-4044-B7F4-876D565999F3}" sibTransId="{4BD371CA-14F9-432D-BCA8-4462A1F3D76D}"/>
    <dgm:cxn modelId="{4FCE7BFD-20A4-4902-A116-20633B2AB658}" type="presOf" srcId="{7ADB5677-48CE-45B1-9CE3-E5CF5D03E3F4}" destId="{5A6821B2-719B-4B24-A1B4-D4C80349E78D}" srcOrd="1" destOrd="0" presId="urn:microsoft.com/office/officeart/2005/8/layout/venn1"/>
    <dgm:cxn modelId="{EAA50626-136B-4483-970F-12FAF3C0D911}" type="presOf" srcId="{ABA164C3-04FD-48DF-A3C7-1FD106126B88}" destId="{455EA5EA-3D7B-4456-842A-279665D92C07}" srcOrd="0" destOrd="0" presId="urn:microsoft.com/office/officeart/2005/8/layout/venn1"/>
    <dgm:cxn modelId="{A5557B02-84CA-4398-87F7-62ADF3D82FB3}" type="presOf" srcId="{2A8A0978-78B6-4FE6-BEEE-1DBBA624B393}" destId="{A14AAA9D-5385-43F8-83B6-896F4404306D}" srcOrd="0" destOrd="0" presId="urn:microsoft.com/office/officeart/2005/8/layout/venn1"/>
    <dgm:cxn modelId="{A1A4DC8D-086D-474A-900E-A9B78845E8C2}" type="presParOf" srcId="{455EA5EA-3D7B-4456-842A-279665D92C07}" destId="{EA9C3729-823B-4BC7-9CFF-777E260A67A6}" srcOrd="0" destOrd="0" presId="urn:microsoft.com/office/officeart/2005/8/layout/venn1"/>
    <dgm:cxn modelId="{BAFA9389-0968-4122-9D6C-D845EC04849A}" type="presParOf" srcId="{455EA5EA-3D7B-4456-842A-279665D92C07}" destId="{5A6821B2-719B-4B24-A1B4-D4C80349E78D}" srcOrd="1" destOrd="0" presId="urn:microsoft.com/office/officeart/2005/8/layout/venn1"/>
    <dgm:cxn modelId="{51665B89-190E-4D22-A565-28D2C35B3DF8}" type="presParOf" srcId="{455EA5EA-3D7B-4456-842A-279665D92C07}" destId="{A14AAA9D-5385-43F8-83B6-896F4404306D}" srcOrd="2" destOrd="0" presId="urn:microsoft.com/office/officeart/2005/8/layout/venn1"/>
    <dgm:cxn modelId="{0EBEAE36-0DCA-45FE-B6E5-F9BB58403DD0}" type="presParOf" srcId="{455EA5EA-3D7B-4456-842A-279665D92C07}" destId="{1BEFD3D6-57AD-4EB1-9EDC-05D7FD7BFB86}" srcOrd="3"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415D492C-3AD3-49BF-BE4E-766B39067FC6}" type="doc">
      <dgm:prSet loTypeId="urn:microsoft.com/office/officeart/2009/3/layout/StepUpProcess" loCatId="process" qsTypeId="urn:microsoft.com/office/officeart/2005/8/quickstyle/simple1" qsCatId="simple" csTypeId="urn:microsoft.com/office/officeart/2005/8/colors/accent1_2" csCatId="accent1" phldr="1"/>
      <dgm:spPr/>
      <dgm:t>
        <a:bodyPr/>
        <a:lstStyle/>
        <a:p>
          <a:endParaRPr lang="es-MX"/>
        </a:p>
      </dgm:t>
    </dgm:pt>
    <dgm:pt modelId="{AA635BC9-ACC9-43AD-94F4-B4FC61EBBC0F}">
      <dgm:prSet custT="1"/>
      <dgm:spPr/>
      <dgm:t>
        <a:bodyPr/>
        <a:lstStyle/>
        <a:p>
          <a:pPr rtl="0"/>
          <a:r>
            <a:rPr lang="es-MX" sz="3200" dirty="0" smtClean="0"/>
            <a:t>REQUISITOS</a:t>
          </a:r>
          <a:endParaRPr lang="es-MX" sz="3200" dirty="0"/>
        </a:p>
      </dgm:t>
    </dgm:pt>
    <dgm:pt modelId="{D15DE395-8311-4715-89A3-FCD37B02B949}" type="parTrans" cxnId="{7E1FA018-6712-4178-9A6A-2CFA130ECD30}">
      <dgm:prSet/>
      <dgm:spPr/>
      <dgm:t>
        <a:bodyPr/>
        <a:lstStyle/>
        <a:p>
          <a:endParaRPr lang="es-MX"/>
        </a:p>
      </dgm:t>
    </dgm:pt>
    <dgm:pt modelId="{B182878A-65C3-4B73-9DC2-00E16EC3A275}" type="sibTrans" cxnId="{7E1FA018-6712-4178-9A6A-2CFA130ECD30}">
      <dgm:prSet/>
      <dgm:spPr/>
      <dgm:t>
        <a:bodyPr/>
        <a:lstStyle/>
        <a:p>
          <a:endParaRPr lang="es-MX"/>
        </a:p>
      </dgm:t>
    </dgm:pt>
    <dgm:pt modelId="{4430E289-D903-4E55-BA8C-69B8A5279012}">
      <dgm:prSet custT="1"/>
      <dgm:spPr/>
      <dgm:t>
        <a:bodyPr/>
        <a:lstStyle/>
        <a:p>
          <a:pPr rtl="0"/>
          <a:r>
            <a:rPr lang="es-MX" sz="1600" dirty="0" smtClean="0"/>
            <a:t>Trabajo cuya autoría es responsabilidad del pasante. </a:t>
          </a:r>
          <a:endParaRPr lang="es-MX" sz="1600" dirty="0"/>
        </a:p>
      </dgm:t>
    </dgm:pt>
    <dgm:pt modelId="{99F657A8-DC46-4A41-A868-3332308E602B}" type="parTrans" cxnId="{C3542A3F-B6EB-4B6E-8266-9899B3DDDA3F}">
      <dgm:prSet/>
      <dgm:spPr/>
      <dgm:t>
        <a:bodyPr/>
        <a:lstStyle/>
        <a:p>
          <a:endParaRPr lang="es-MX"/>
        </a:p>
      </dgm:t>
    </dgm:pt>
    <dgm:pt modelId="{AC96A453-0484-41E5-80B2-A72500A37BEE}" type="sibTrans" cxnId="{C3542A3F-B6EB-4B6E-8266-9899B3DDDA3F}">
      <dgm:prSet/>
      <dgm:spPr/>
      <dgm:t>
        <a:bodyPr/>
        <a:lstStyle/>
        <a:p>
          <a:endParaRPr lang="es-MX"/>
        </a:p>
      </dgm:t>
    </dgm:pt>
    <dgm:pt modelId="{29FC2CEF-C706-4C8D-82E7-C0EE5DC4B098}">
      <dgm:prSet custT="1"/>
      <dgm:spPr/>
      <dgm:t>
        <a:bodyPr/>
        <a:lstStyle/>
        <a:p>
          <a:pPr rtl="0"/>
          <a:r>
            <a:rPr lang="es-MX" sz="1600" dirty="0" smtClean="0"/>
            <a:t>La temática se relacionará con el plan de estudios cursado </a:t>
          </a:r>
          <a:endParaRPr lang="es-MX" sz="1600" dirty="0"/>
        </a:p>
      </dgm:t>
    </dgm:pt>
    <dgm:pt modelId="{393DC7BA-91D9-4B89-BB64-19DE786262AD}" type="parTrans" cxnId="{4B76447F-57F1-4387-AD21-4A2EB5ADAA0F}">
      <dgm:prSet/>
      <dgm:spPr/>
      <dgm:t>
        <a:bodyPr/>
        <a:lstStyle/>
        <a:p>
          <a:endParaRPr lang="es-MX"/>
        </a:p>
      </dgm:t>
    </dgm:pt>
    <dgm:pt modelId="{2A3DA5E1-6DFD-4672-B53C-E80B2B2049D3}" type="sibTrans" cxnId="{4B76447F-57F1-4387-AD21-4A2EB5ADAA0F}">
      <dgm:prSet/>
      <dgm:spPr/>
      <dgm:t>
        <a:bodyPr/>
        <a:lstStyle/>
        <a:p>
          <a:endParaRPr lang="es-MX"/>
        </a:p>
      </dgm:t>
    </dgm:pt>
    <dgm:pt modelId="{198A0250-2AAE-4BD4-8A71-699D7849BE1A}">
      <dgm:prSet custT="1"/>
      <dgm:spPr/>
      <dgm:t>
        <a:bodyPr/>
        <a:lstStyle/>
        <a:p>
          <a:pPr rtl="0"/>
          <a:r>
            <a:rPr lang="es-MX" sz="1600" dirty="0" smtClean="0"/>
            <a:t>Constancia emitida por la institución en la que se prestaron los servicios laborales, en la que se especifique una duración continua durante al menos dos años</a:t>
          </a:r>
          <a:endParaRPr lang="es-MX" sz="1600" dirty="0"/>
        </a:p>
      </dgm:t>
    </dgm:pt>
    <dgm:pt modelId="{DB8BA00D-7E17-4389-9E9B-791A478E936C}" type="parTrans" cxnId="{A81C0B24-92C7-43B9-9DB1-F4DFF703CD0B}">
      <dgm:prSet/>
      <dgm:spPr/>
      <dgm:t>
        <a:bodyPr/>
        <a:lstStyle/>
        <a:p>
          <a:endParaRPr lang="es-MX"/>
        </a:p>
      </dgm:t>
    </dgm:pt>
    <dgm:pt modelId="{6BBE3BF1-3BD1-42A1-8FAE-FAF9F3745191}" type="sibTrans" cxnId="{A81C0B24-92C7-43B9-9DB1-F4DFF703CD0B}">
      <dgm:prSet/>
      <dgm:spPr/>
      <dgm:t>
        <a:bodyPr/>
        <a:lstStyle/>
        <a:p>
          <a:endParaRPr lang="es-MX"/>
        </a:p>
      </dgm:t>
    </dgm:pt>
    <dgm:pt modelId="{0B74EE45-A559-4EC6-ACBA-6272C1F4C532}">
      <dgm:prSet custT="1"/>
      <dgm:spPr/>
      <dgm:t>
        <a:bodyPr/>
        <a:lstStyle/>
        <a:p>
          <a:pPr rtl="0"/>
          <a:r>
            <a:rPr lang="es-MX" sz="1600" dirty="0" smtClean="0"/>
            <a:t>presentar constancia con el voto aprobatorio del asesor y de los dos revisores. </a:t>
          </a:r>
          <a:endParaRPr lang="es-MX" sz="1600" dirty="0"/>
        </a:p>
      </dgm:t>
    </dgm:pt>
    <dgm:pt modelId="{4946DD15-6CCD-4596-B538-4A88ED5AA10F}" type="parTrans" cxnId="{0435A33B-AB6E-433D-BE51-2783C2439E0E}">
      <dgm:prSet/>
      <dgm:spPr/>
      <dgm:t>
        <a:bodyPr/>
        <a:lstStyle/>
        <a:p>
          <a:endParaRPr lang="es-MX"/>
        </a:p>
      </dgm:t>
    </dgm:pt>
    <dgm:pt modelId="{F5E04020-6BBF-4277-8DE5-9640C813E4CA}" type="sibTrans" cxnId="{0435A33B-AB6E-433D-BE51-2783C2439E0E}">
      <dgm:prSet/>
      <dgm:spPr/>
      <dgm:t>
        <a:bodyPr/>
        <a:lstStyle/>
        <a:p>
          <a:endParaRPr lang="es-MX"/>
        </a:p>
      </dgm:t>
    </dgm:pt>
    <dgm:pt modelId="{DC299DCA-FC49-4E90-8245-09B45B3F7F04}">
      <dgm:prSet custT="1"/>
      <dgm:spPr/>
      <dgm:t>
        <a:bodyPr/>
        <a:lstStyle/>
        <a:p>
          <a:pPr rtl="0"/>
          <a:r>
            <a:rPr lang="es-MX" sz="2000" dirty="0" smtClean="0"/>
            <a:t>La evaluación profesional por memoria de experiencia laboral consiste en la elaboración de un trabajo escrito en el que se expone la recopilación y resultados de una experiencia profesional en un ámbito plenamente identificado y reconocido en el ejercicio de la profesión.</a:t>
          </a:r>
          <a:endParaRPr lang="es-MX" sz="2000" dirty="0"/>
        </a:p>
      </dgm:t>
    </dgm:pt>
    <dgm:pt modelId="{94593B02-7510-4755-B0D8-AE3DFD171770}" type="parTrans" cxnId="{2A6ED86E-E2A2-4156-A2C4-63D778C46F0A}">
      <dgm:prSet/>
      <dgm:spPr/>
      <dgm:t>
        <a:bodyPr/>
        <a:lstStyle/>
        <a:p>
          <a:endParaRPr lang="es-MX"/>
        </a:p>
      </dgm:t>
    </dgm:pt>
    <dgm:pt modelId="{719BA85B-7423-4692-AFA5-26009224E830}" type="sibTrans" cxnId="{2A6ED86E-E2A2-4156-A2C4-63D778C46F0A}">
      <dgm:prSet/>
      <dgm:spPr/>
      <dgm:t>
        <a:bodyPr/>
        <a:lstStyle/>
        <a:p>
          <a:endParaRPr lang="es-MX"/>
        </a:p>
      </dgm:t>
    </dgm:pt>
    <dgm:pt modelId="{5DBC077F-CA79-4817-B3C6-64907BA8FF7B}" type="pres">
      <dgm:prSet presAssocID="{415D492C-3AD3-49BF-BE4E-766B39067FC6}" presName="rootnode" presStyleCnt="0">
        <dgm:presLayoutVars>
          <dgm:chMax/>
          <dgm:chPref/>
          <dgm:dir/>
          <dgm:animLvl val="lvl"/>
        </dgm:presLayoutVars>
      </dgm:prSet>
      <dgm:spPr/>
      <dgm:t>
        <a:bodyPr/>
        <a:lstStyle/>
        <a:p>
          <a:endParaRPr lang="es-MX"/>
        </a:p>
      </dgm:t>
    </dgm:pt>
    <dgm:pt modelId="{1F1E8126-2037-4DC2-B6C0-DE50D9ED1E0B}" type="pres">
      <dgm:prSet presAssocID="{DC299DCA-FC49-4E90-8245-09B45B3F7F04}" presName="composite" presStyleCnt="0"/>
      <dgm:spPr/>
    </dgm:pt>
    <dgm:pt modelId="{DCB6F23E-299E-490D-B85C-2825C8368500}" type="pres">
      <dgm:prSet presAssocID="{DC299DCA-FC49-4E90-8245-09B45B3F7F04}" presName="LShape" presStyleLbl="alignNode1" presStyleIdx="0" presStyleCnt="3"/>
      <dgm:spPr/>
    </dgm:pt>
    <dgm:pt modelId="{4B641BD8-8313-4EAA-BFE3-D4ACF0D2E297}" type="pres">
      <dgm:prSet presAssocID="{DC299DCA-FC49-4E90-8245-09B45B3F7F04}" presName="ParentText" presStyleLbl="revTx" presStyleIdx="0" presStyleCnt="2">
        <dgm:presLayoutVars>
          <dgm:chMax val="0"/>
          <dgm:chPref val="0"/>
          <dgm:bulletEnabled val="1"/>
        </dgm:presLayoutVars>
      </dgm:prSet>
      <dgm:spPr/>
      <dgm:t>
        <a:bodyPr/>
        <a:lstStyle/>
        <a:p>
          <a:endParaRPr lang="es-MX"/>
        </a:p>
      </dgm:t>
    </dgm:pt>
    <dgm:pt modelId="{8D3FA861-F72B-41D7-B0B5-3E311B20167B}" type="pres">
      <dgm:prSet presAssocID="{DC299DCA-FC49-4E90-8245-09B45B3F7F04}" presName="Triangle" presStyleLbl="alignNode1" presStyleIdx="1" presStyleCnt="3"/>
      <dgm:spPr/>
    </dgm:pt>
    <dgm:pt modelId="{704A267C-336E-4CF6-ABDD-3BA96CF87C3A}" type="pres">
      <dgm:prSet presAssocID="{719BA85B-7423-4692-AFA5-26009224E830}" presName="sibTrans" presStyleCnt="0"/>
      <dgm:spPr/>
    </dgm:pt>
    <dgm:pt modelId="{9A6E61D8-9997-4347-8EB0-963774EBDD7A}" type="pres">
      <dgm:prSet presAssocID="{719BA85B-7423-4692-AFA5-26009224E830}" presName="space" presStyleCnt="0"/>
      <dgm:spPr/>
    </dgm:pt>
    <dgm:pt modelId="{A547DC5F-BDB0-435D-ACED-889A8BE460B3}" type="pres">
      <dgm:prSet presAssocID="{AA635BC9-ACC9-43AD-94F4-B4FC61EBBC0F}" presName="composite" presStyleCnt="0"/>
      <dgm:spPr/>
    </dgm:pt>
    <dgm:pt modelId="{09DE3904-A25A-40F5-BF53-A835402F4BC9}" type="pres">
      <dgm:prSet presAssocID="{AA635BC9-ACC9-43AD-94F4-B4FC61EBBC0F}" presName="LShape" presStyleLbl="alignNode1" presStyleIdx="2" presStyleCnt="3"/>
      <dgm:spPr/>
    </dgm:pt>
    <dgm:pt modelId="{C67B4568-594F-4E60-903D-BC6D410BA5F4}" type="pres">
      <dgm:prSet presAssocID="{AA635BC9-ACC9-43AD-94F4-B4FC61EBBC0F}" presName="ParentText" presStyleLbl="revTx" presStyleIdx="1" presStyleCnt="2">
        <dgm:presLayoutVars>
          <dgm:chMax val="0"/>
          <dgm:chPref val="0"/>
          <dgm:bulletEnabled val="1"/>
        </dgm:presLayoutVars>
      </dgm:prSet>
      <dgm:spPr/>
      <dgm:t>
        <a:bodyPr/>
        <a:lstStyle/>
        <a:p>
          <a:endParaRPr lang="es-MX"/>
        </a:p>
      </dgm:t>
    </dgm:pt>
  </dgm:ptLst>
  <dgm:cxnLst>
    <dgm:cxn modelId="{DDED2890-6A54-4C44-8DB3-39E93F92CA07}" type="presOf" srcId="{198A0250-2AAE-4BD4-8A71-699D7849BE1A}" destId="{C67B4568-594F-4E60-903D-BC6D410BA5F4}" srcOrd="0" destOrd="3" presId="urn:microsoft.com/office/officeart/2009/3/layout/StepUpProcess"/>
    <dgm:cxn modelId="{F53950AB-35CB-4403-A129-F90E7519025F}" type="presOf" srcId="{415D492C-3AD3-49BF-BE4E-766B39067FC6}" destId="{5DBC077F-CA79-4817-B3C6-64907BA8FF7B}" srcOrd="0" destOrd="0" presId="urn:microsoft.com/office/officeart/2009/3/layout/StepUpProcess"/>
    <dgm:cxn modelId="{7E1FA018-6712-4178-9A6A-2CFA130ECD30}" srcId="{415D492C-3AD3-49BF-BE4E-766B39067FC6}" destId="{AA635BC9-ACC9-43AD-94F4-B4FC61EBBC0F}" srcOrd="1" destOrd="0" parTransId="{D15DE395-8311-4715-89A3-FCD37B02B949}" sibTransId="{B182878A-65C3-4B73-9DC2-00E16EC3A275}"/>
    <dgm:cxn modelId="{F367C47F-3923-43D9-9076-A02D8A4E24D0}" type="presOf" srcId="{0B74EE45-A559-4EC6-ACBA-6272C1F4C532}" destId="{C67B4568-594F-4E60-903D-BC6D410BA5F4}" srcOrd="0" destOrd="4" presId="urn:microsoft.com/office/officeart/2009/3/layout/StepUpProcess"/>
    <dgm:cxn modelId="{A81C0B24-92C7-43B9-9DB1-F4DFF703CD0B}" srcId="{AA635BC9-ACC9-43AD-94F4-B4FC61EBBC0F}" destId="{198A0250-2AAE-4BD4-8A71-699D7849BE1A}" srcOrd="2" destOrd="0" parTransId="{DB8BA00D-7E17-4389-9E9B-791A478E936C}" sibTransId="{6BBE3BF1-3BD1-42A1-8FAE-FAF9F3745191}"/>
    <dgm:cxn modelId="{0435A33B-AB6E-433D-BE51-2783C2439E0E}" srcId="{AA635BC9-ACC9-43AD-94F4-B4FC61EBBC0F}" destId="{0B74EE45-A559-4EC6-ACBA-6272C1F4C532}" srcOrd="3" destOrd="0" parTransId="{4946DD15-6CCD-4596-B538-4A88ED5AA10F}" sibTransId="{F5E04020-6BBF-4277-8DE5-9640C813E4CA}"/>
    <dgm:cxn modelId="{4EDFE2A3-5CA8-4EEF-BA90-DE3C483E7F13}" type="presOf" srcId="{DC299DCA-FC49-4E90-8245-09B45B3F7F04}" destId="{4B641BD8-8313-4EAA-BFE3-D4ACF0D2E297}" srcOrd="0" destOrd="0" presId="urn:microsoft.com/office/officeart/2009/3/layout/StepUpProcess"/>
    <dgm:cxn modelId="{C3542A3F-B6EB-4B6E-8266-9899B3DDDA3F}" srcId="{AA635BC9-ACC9-43AD-94F4-B4FC61EBBC0F}" destId="{4430E289-D903-4E55-BA8C-69B8A5279012}" srcOrd="0" destOrd="0" parTransId="{99F657A8-DC46-4A41-A868-3332308E602B}" sibTransId="{AC96A453-0484-41E5-80B2-A72500A37BEE}"/>
    <dgm:cxn modelId="{2A6ED86E-E2A2-4156-A2C4-63D778C46F0A}" srcId="{415D492C-3AD3-49BF-BE4E-766B39067FC6}" destId="{DC299DCA-FC49-4E90-8245-09B45B3F7F04}" srcOrd="0" destOrd="0" parTransId="{94593B02-7510-4755-B0D8-AE3DFD171770}" sibTransId="{719BA85B-7423-4692-AFA5-26009224E830}"/>
    <dgm:cxn modelId="{197C3265-31A6-424D-822F-8E32C45FC93C}" type="presOf" srcId="{AA635BC9-ACC9-43AD-94F4-B4FC61EBBC0F}" destId="{C67B4568-594F-4E60-903D-BC6D410BA5F4}" srcOrd="0" destOrd="0" presId="urn:microsoft.com/office/officeart/2009/3/layout/StepUpProcess"/>
    <dgm:cxn modelId="{10535B15-AEEE-46A0-8277-FCCE8BCE1BB1}" type="presOf" srcId="{29FC2CEF-C706-4C8D-82E7-C0EE5DC4B098}" destId="{C67B4568-594F-4E60-903D-BC6D410BA5F4}" srcOrd="0" destOrd="2" presId="urn:microsoft.com/office/officeart/2009/3/layout/StepUpProcess"/>
    <dgm:cxn modelId="{B2D0E3CA-5A59-4CE2-9A12-99BAFC752663}" type="presOf" srcId="{4430E289-D903-4E55-BA8C-69B8A5279012}" destId="{C67B4568-594F-4E60-903D-BC6D410BA5F4}" srcOrd="0" destOrd="1" presId="urn:microsoft.com/office/officeart/2009/3/layout/StepUpProcess"/>
    <dgm:cxn modelId="{4B76447F-57F1-4387-AD21-4A2EB5ADAA0F}" srcId="{AA635BC9-ACC9-43AD-94F4-B4FC61EBBC0F}" destId="{29FC2CEF-C706-4C8D-82E7-C0EE5DC4B098}" srcOrd="1" destOrd="0" parTransId="{393DC7BA-91D9-4B89-BB64-19DE786262AD}" sibTransId="{2A3DA5E1-6DFD-4672-B53C-E80B2B2049D3}"/>
    <dgm:cxn modelId="{C1C34559-DC8A-441F-9997-4538C4B7C1B4}" type="presParOf" srcId="{5DBC077F-CA79-4817-B3C6-64907BA8FF7B}" destId="{1F1E8126-2037-4DC2-B6C0-DE50D9ED1E0B}" srcOrd="0" destOrd="0" presId="urn:microsoft.com/office/officeart/2009/3/layout/StepUpProcess"/>
    <dgm:cxn modelId="{5A454D7B-D7DC-4122-88D7-0FA985411891}" type="presParOf" srcId="{1F1E8126-2037-4DC2-B6C0-DE50D9ED1E0B}" destId="{DCB6F23E-299E-490D-B85C-2825C8368500}" srcOrd="0" destOrd="0" presId="urn:microsoft.com/office/officeart/2009/3/layout/StepUpProcess"/>
    <dgm:cxn modelId="{F4A36104-C65E-4598-81D4-556D1980CC1B}" type="presParOf" srcId="{1F1E8126-2037-4DC2-B6C0-DE50D9ED1E0B}" destId="{4B641BD8-8313-4EAA-BFE3-D4ACF0D2E297}" srcOrd="1" destOrd="0" presId="urn:microsoft.com/office/officeart/2009/3/layout/StepUpProcess"/>
    <dgm:cxn modelId="{5337D91F-8028-4467-9EC2-20F6A6002125}" type="presParOf" srcId="{1F1E8126-2037-4DC2-B6C0-DE50D9ED1E0B}" destId="{8D3FA861-F72B-41D7-B0B5-3E311B20167B}" srcOrd="2" destOrd="0" presId="urn:microsoft.com/office/officeart/2009/3/layout/StepUpProcess"/>
    <dgm:cxn modelId="{051E15E3-9B4D-4C1C-A89A-090149B80065}" type="presParOf" srcId="{5DBC077F-CA79-4817-B3C6-64907BA8FF7B}" destId="{704A267C-336E-4CF6-ABDD-3BA96CF87C3A}" srcOrd="1" destOrd="0" presId="urn:microsoft.com/office/officeart/2009/3/layout/StepUpProcess"/>
    <dgm:cxn modelId="{7CB53E7D-7D13-45B1-BECA-F5EF4BC31F0E}" type="presParOf" srcId="{704A267C-336E-4CF6-ABDD-3BA96CF87C3A}" destId="{9A6E61D8-9997-4347-8EB0-963774EBDD7A}" srcOrd="0" destOrd="0" presId="urn:microsoft.com/office/officeart/2009/3/layout/StepUpProcess"/>
    <dgm:cxn modelId="{856B6766-574F-4A07-98EC-9854FF53EAE3}" type="presParOf" srcId="{5DBC077F-CA79-4817-B3C6-64907BA8FF7B}" destId="{A547DC5F-BDB0-435D-ACED-889A8BE460B3}" srcOrd="2" destOrd="0" presId="urn:microsoft.com/office/officeart/2009/3/layout/StepUpProcess"/>
    <dgm:cxn modelId="{825E8215-64F6-40F2-A125-306CDE4F438F}" type="presParOf" srcId="{A547DC5F-BDB0-435D-ACED-889A8BE460B3}" destId="{09DE3904-A25A-40F5-BF53-A835402F4BC9}" srcOrd="0" destOrd="0" presId="urn:microsoft.com/office/officeart/2009/3/layout/StepUpProcess"/>
    <dgm:cxn modelId="{820691A7-85D6-41BF-96BD-0B544EB485C0}" type="presParOf" srcId="{A547DC5F-BDB0-435D-ACED-889A8BE460B3}" destId="{C67B4568-594F-4E60-903D-BC6D410BA5F4}" srcOrd="1" destOrd="0" presId="urn:microsoft.com/office/officeart/2009/3/layout/StepU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76893B03-1E71-4BB0-8672-9BCA331E9B7E}" type="doc">
      <dgm:prSet loTypeId="urn:microsoft.com/office/officeart/2005/8/layout/hierarchy4" loCatId="list" qsTypeId="urn:microsoft.com/office/officeart/2005/8/quickstyle/simple1" qsCatId="simple" csTypeId="urn:microsoft.com/office/officeart/2005/8/colors/colorful4" csCatId="colorful" phldr="1"/>
      <dgm:spPr/>
      <dgm:t>
        <a:bodyPr/>
        <a:lstStyle/>
        <a:p>
          <a:endParaRPr lang="es-MX"/>
        </a:p>
      </dgm:t>
    </dgm:pt>
    <dgm:pt modelId="{0808CF81-63E4-45B7-BFE8-67E13488C58E}">
      <dgm:prSet/>
      <dgm:spPr/>
      <dgm:t>
        <a:bodyPr/>
        <a:lstStyle/>
        <a:p>
          <a:pPr rtl="0"/>
          <a:r>
            <a:rPr lang="es-MX" smtClean="0"/>
            <a:t>ESTRUCTURA</a:t>
          </a:r>
          <a:endParaRPr lang="es-MX"/>
        </a:p>
      </dgm:t>
    </dgm:pt>
    <dgm:pt modelId="{9D7DCCE3-8890-4859-82B7-2EDC67593E3F}" type="parTrans" cxnId="{3CBA8640-DE9B-47D3-9B92-F050EC51B6F2}">
      <dgm:prSet/>
      <dgm:spPr/>
      <dgm:t>
        <a:bodyPr/>
        <a:lstStyle/>
        <a:p>
          <a:endParaRPr lang="es-MX"/>
        </a:p>
      </dgm:t>
    </dgm:pt>
    <dgm:pt modelId="{38ABE8D4-2B65-4E03-996D-55A2ABD5540F}" type="sibTrans" cxnId="{3CBA8640-DE9B-47D3-9B92-F050EC51B6F2}">
      <dgm:prSet/>
      <dgm:spPr/>
      <dgm:t>
        <a:bodyPr/>
        <a:lstStyle/>
        <a:p>
          <a:endParaRPr lang="es-MX"/>
        </a:p>
      </dgm:t>
    </dgm:pt>
    <dgm:pt modelId="{F23CB3CC-D7E3-4C9C-9A79-F84D2CA5E87D}">
      <dgm:prSet custT="1"/>
      <dgm:spPr/>
      <dgm:t>
        <a:bodyPr/>
        <a:lstStyle/>
        <a:p>
          <a:pPr rtl="0"/>
          <a:r>
            <a:rPr lang="es-MX" sz="1800" dirty="0" smtClean="0"/>
            <a:t>I. Resumen, no mayor de dos cuartillas. </a:t>
          </a:r>
          <a:endParaRPr lang="es-MX" sz="1800" dirty="0"/>
        </a:p>
      </dgm:t>
    </dgm:pt>
    <dgm:pt modelId="{155FAEB8-F20D-47B6-8C30-004031742AA0}" type="parTrans" cxnId="{9DD66616-CC0B-4A9D-8C87-84582521EA9B}">
      <dgm:prSet/>
      <dgm:spPr/>
      <dgm:t>
        <a:bodyPr/>
        <a:lstStyle/>
        <a:p>
          <a:endParaRPr lang="es-MX"/>
        </a:p>
      </dgm:t>
    </dgm:pt>
    <dgm:pt modelId="{AF016214-AC28-4512-9F59-D6B87FF938E4}" type="sibTrans" cxnId="{9DD66616-CC0B-4A9D-8C87-84582521EA9B}">
      <dgm:prSet/>
      <dgm:spPr/>
      <dgm:t>
        <a:bodyPr/>
        <a:lstStyle/>
        <a:p>
          <a:endParaRPr lang="es-MX"/>
        </a:p>
      </dgm:t>
    </dgm:pt>
    <dgm:pt modelId="{9AF32393-1B8C-43D5-868B-580DCCE1EF7D}">
      <dgm:prSet custT="1"/>
      <dgm:spPr/>
      <dgm:t>
        <a:bodyPr/>
        <a:lstStyle/>
        <a:p>
          <a:pPr rtl="0"/>
          <a:r>
            <a:rPr lang="es-MX" sz="1800" dirty="0" smtClean="0"/>
            <a:t>II. Importancia de la temática. </a:t>
          </a:r>
          <a:endParaRPr lang="es-MX" sz="1800" dirty="0"/>
        </a:p>
      </dgm:t>
    </dgm:pt>
    <dgm:pt modelId="{EF18CC7B-A6F4-4B42-A1C3-02B3C82CFF56}" type="parTrans" cxnId="{AD88D7B2-3BC9-4A2C-B2A8-2C2B1BD58774}">
      <dgm:prSet/>
      <dgm:spPr/>
      <dgm:t>
        <a:bodyPr/>
        <a:lstStyle/>
        <a:p>
          <a:endParaRPr lang="es-MX"/>
        </a:p>
      </dgm:t>
    </dgm:pt>
    <dgm:pt modelId="{0D618AFF-50BE-453E-872B-B75CF2C25A7C}" type="sibTrans" cxnId="{AD88D7B2-3BC9-4A2C-B2A8-2C2B1BD58774}">
      <dgm:prSet/>
      <dgm:spPr/>
      <dgm:t>
        <a:bodyPr/>
        <a:lstStyle/>
        <a:p>
          <a:endParaRPr lang="es-MX"/>
        </a:p>
      </dgm:t>
    </dgm:pt>
    <dgm:pt modelId="{E36FC806-184F-413C-B01C-66938181EA65}">
      <dgm:prSet custT="1"/>
      <dgm:spPr/>
      <dgm:t>
        <a:bodyPr/>
        <a:lstStyle/>
        <a:p>
          <a:pPr rtl="0"/>
          <a:r>
            <a:rPr lang="es-MX" sz="1800" dirty="0" smtClean="0"/>
            <a:t>III. Descripción del puesto o empleo.</a:t>
          </a:r>
          <a:endParaRPr lang="es-MX" sz="1800" dirty="0"/>
        </a:p>
      </dgm:t>
    </dgm:pt>
    <dgm:pt modelId="{4B6FD045-CA0F-4148-9A91-5E32A7A6743E}" type="parTrans" cxnId="{4400F076-2C6E-4C9C-AC45-745432EB1161}">
      <dgm:prSet/>
      <dgm:spPr/>
      <dgm:t>
        <a:bodyPr/>
        <a:lstStyle/>
        <a:p>
          <a:endParaRPr lang="es-MX"/>
        </a:p>
      </dgm:t>
    </dgm:pt>
    <dgm:pt modelId="{E84A7941-0B2C-4C0A-99F5-2B550DD0ED13}" type="sibTrans" cxnId="{4400F076-2C6E-4C9C-AC45-745432EB1161}">
      <dgm:prSet/>
      <dgm:spPr/>
      <dgm:t>
        <a:bodyPr/>
        <a:lstStyle/>
        <a:p>
          <a:endParaRPr lang="es-MX"/>
        </a:p>
      </dgm:t>
    </dgm:pt>
    <dgm:pt modelId="{DA632C09-2786-4866-915E-5A373AF66DE9}">
      <dgm:prSet custT="1"/>
      <dgm:spPr/>
      <dgm:t>
        <a:bodyPr/>
        <a:lstStyle/>
        <a:p>
          <a:pPr rtl="0"/>
          <a:r>
            <a:rPr lang="es-MX" sz="1800" dirty="0" smtClean="0"/>
            <a:t>IV. Problemática identificada. </a:t>
          </a:r>
          <a:endParaRPr lang="es-MX" sz="1800" dirty="0"/>
        </a:p>
      </dgm:t>
    </dgm:pt>
    <dgm:pt modelId="{143703C6-55AB-442D-B5A8-882CECCD291F}" type="parTrans" cxnId="{2F78CB3F-7BB8-4389-A96E-69CC7B0CD1FD}">
      <dgm:prSet/>
      <dgm:spPr/>
      <dgm:t>
        <a:bodyPr/>
        <a:lstStyle/>
        <a:p>
          <a:endParaRPr lang="es-MX"/>
        </a:p>
      </dgm:t>
    </dgm:pt>
    <dgm:pt modelId="{C4FF8B3D-8554-4068-B4CC-93F1B0C32909}" type="sibTrans" cxnId="{2F78CB3F-7BB8-4389-A96E-69CC7B0CD1FD}">
      <dgm:prSet/>
      <dgm:spPr/>
      <dgm:t>
        <a:bodyPr/>
        <a:lstStyle/>
        <a:p>
          <a:endParaRPr lang="es-MX"/>
        </a:p>
      </dgm:t>
    </dgm:pt>
    <dgm:pt modelId="{804E1B90-2692-41AC-ADA8-5B3299F6FE90}">
      <dgm:prSet custT="1"/>
      <dgm:spPr/>
      <dgm:t>
        <a:bodyPr/>
        <a:lstStyle/>
        <a:p>
          <a:pPr rtl="0"/>
          <a:r>
            <a:rPr lang="es-MX" sz="1800" dirty="0" smtClean="0"/>
            <a:t>V. Informe detallado de las actividades. </a:t>
          </a:r>
          <a:endParaRPr lang="es-MX" sz="1800" dirty="0"/>
        </a:p>
      </dgm:t>
    </dgm:pt>
    <dgm:pt modelId="{BF141D3B-47AE-4134-89F6-9CBFB84F0D8B}" type="parTrans" cxnId="{BA6BBC11-F54D-4723-AC0E-2A3C8DDE9569}">
      <dgm:prSet/>
      <dgm:spPr/>
      <dgm:t>
        <a:bodyPr/>
        <a:lstStyle/>
        <a:p>
          <a:endParaRPr lang="es-MX"/>
        </a:p>
      </dgm:t>
    </dgm:pt>
    <dgm:pt modelId="{ADC0BC19-179F-4603-9F97-A7A37CDF2C40}" type="sibTrans" cxnId="{BA6BBC11-F54D-4723-AC0E-2A3C8DDE9569}">
      <dgm:prSet/>
      <dgm:spPr/>
      <dgm:t>
        <a:bodyPr/>
        <a:lstStyle/>
        <a:p>
          <a:endParaRPr lang="es-MX"/>
        </a:p>
      </dgm:t>
    </dgm:pt>
    <dgm:pt modelId="{EB7BB1A7-B70E-4B69-9780-E3ECCB4FA48A}">
      <dgm:prSet custT="1"/>
      <dgm:spPr/>
      <dgm:t>
        <a:bodyPr/>
        <a:lstStyle/>
        <a:p>
          <a:pPr rtl="0"/>
          <a:r>
            <a:rPr lang="es-MX" sz="1800" dirty="0" smtClean="0"/>
            <a:t>VI. Solución desarrollada y sus alcances.</a:t>
          </a:r>
          <a:endParaRPr lang="es-MX" sz="1800" dirty="0"/>
        </a:p>
      </dgm:t>
    </dgm:pt>
    <dgm:pt modelId="{714B9F7B-8339-42CB-8BFB-47F02D4F16F9}" type="parTrans" cxnId="{FFDE6BFD-5C34-4E94-8CAD-50F8B6526EFE}">
      <dgm:prSet/>
      <dgm:spPr/>
      <dgm:t>
        <a:bodyPr/>
        <a:lstStyle/>
        <a:p>
          <a:endParaRPr lang="es-MX"/>
        </a:p>
      </dgm:t>
    </dgm:pt>
    <dgm:pt modelId="{1717E36C-31AE-4E7C-A54C-E31DADAC27C9}" type="sibTrans" cxnId="{FFDE6BFD-5C34-4E94-8CAD-50F8B6526EFE}">
      <dgm:prSet/>
      <dgm:spPr/>
      <dgm:t>
        <a:bodyPr/>
        <a:lstStyle/>
        <a:p>
          <a:endParaRPr lang="es-MX"/>
        </a:p>
      </dgm:t>
    </dgm:pt>
    <dgm:pt modelId="{27BC48B0-F182-462A-9D38-D5BF49D0A17C}">
      <dgm:prSet custT="1"/>
      <dgm:spPr/>
      <dgm:t>
        <a:bodyPr/>
        <a:lstStyle/>
        <a:p>
          <a:pPr rtl="0"/>
          <a:r>
            <a:rPr lang="es-MX" sz="1800" dirty="0" smtClean="0"/>
            <a:t>VII. Impacto de la experiencia laboral. </a:t>
          </a:r>
          <a:endParaRPr lang="es-MX" sz="1800" dirty="0"/>
        </a:p>
      </dgm:t>
    </dgm:pt>
    <dgm:pt modelId="{DDC8A2B8-A0EA-40B9-8587-58E626F133CC}" type="parTrans" cxnId="{8CFD8806-129D-44C9-935E-EC72277746D7}">
      <dgm:prSet/>
      <dgm:spPr/>
      <dgm:t>
        <a:bodyPr/>
        <a:lstStyle/>
        <a:p>
          <a:endParaRPr lang="es-MX"/>
        </a:p>
      </dgm:t>
    </dgm:pt>
    <dgm:pt modelId="{6BD90CE4-A773-439B-9814-5F1D9DF5AFCB}" type="sibTrans" cxnId="{8CFD8806-129D-44C9-935E-EC72277746D7}">
      <dgm:prSet/>
      <dgm:spPr/>
      <dgm:t>
        <a:bodyPr/>
        <a:lstStyle/>
        <a:p>
          <a:endParaRPr lang="es-MX"/>
        </a:p>
      </dgm:t>
    </dgm:pt>
    <dgm:pt modelId="{AD56DE22-02B6-4F2E-B628-996AF06CC5CF}">
      <dgm:prSet custT="1"/>
      <dgm:spPr/>
      <dgm:t>
        <a:bodyPr/>
        <a:lstStyle/>
        <a:p>
          <a:pPr rtl="0"/>
          <a:r>
            <a:rPr lang="es-MX" sz="1800" dirty="0" smtClean="0"/>
            <a:t>VIII. Referencias de consulta</a:t>
          </a:r>
          <a:endParaRPr lang="es-MX" sz="1800" dirty="0"/>
        </a:p>
      </dgm:t>
    </dgm:pt>
    <dgm:pt modelId="{589C7DE0-8425-4F15-9A85-28DDC5C9AF0B}" type="parTrans" cxnId="{AB75AC6F-3A86-4B81-91E1-E440143E1E71}">
      <dgm:prSet/>
      <dgm:spPr/>
      <dgm:t>
        <a:bodyPr/>
        <a:lstStyle/>
        <a:p>
          <a:endParaRPr lang="es-MX"/>
        </a:p>
      </dgm:t>
    </dgm:pt>
    <dgm:pt modelId="{41A7E011-ECAA-4270-B9C4-B8833E42C683}" type="sibTrans" cxnId="{AB75AC6F-3A86-4B81-91E1-E440143E1E71}">
      <dgm:prSet/>
      <dgm:spPr/>
      <dgm:t>
        <a:bodyPr/>
        <a:lstStyle/>
        <a:p>
          <a:endParaRPr lang="es-MX"/>
        </a:p>
      </dgm:t>
    </dgm:pt>
    <dgm:pt modelId="{CCB0B402-31EB-4C65-A20E-126BC3826B42}" type="pres">
      <dgm:prSet presAssocID="{76893B03-1E71-4BB0-8672-9BCA331E9B7E}" presName="Name0" presStyleCnt="0">
        <dgm:presLayoutVars>
          <dgm:chPref val="1"/>
          <dgm:dir/>
          <dgm:animOne val="branch"/>
          <dgm:animLvl val="lvl"/>
          <dgm:resizeHandles/>
        </dgm:presLayoutVars>
      </dgm:prSet>
      <dgm:spPr/>
      <dgm:t>
        <a:bodyPr/>
        <a:lstStyle/>
        <a:p>
          <a:endParaRPr lang="es-MX"/>
        </a:p>
      </dgm:t>
    </dgm:pt>
    <dgm:pt modelId="{D7F13697-13CE-4A19-B55F-DA2543D83DC6}" type="pres">
      <dgm:prSet presAssocID="{0808CF81-63E4-45B7-BFE8-67E13488C58E}" presName="vertOne" presStyleCnt="0"/>
      <dgm:spPr/>
      <dgm:t>
        <a:bodyPr/>
        <a:lstStyle/>
        <a:p>
          <a:endParaRPr lang="es-MX"/>
        </a:p>
      </dgm:t>
    </dgm:pt>
    <dgm:pt modelId="{1D0497F2-6526-4D02-8FE5-B54B85EE55D3}" type="pres">
      <dgm:prSet presAssocID="{0808CF81-63E4-45B7-BFE8-67E13488C58E}" presName="txOne" presStyleLbl="node0" presStyleIdx="0" presStyleCnt="1" custScaleY="41872">
        <dgm:presLayoutVars>
          <dgm:chPref val="3"/>
        </dgm:presLayoutVars>
      </dgm:prSet>
      <dgm:spPr/>
      <dgm:t>
        <a:bodyPr/>
        <a:lstStyle/>
        <a:p>
          <a:endParaRPr lang="es-MX"/>
        </a:p>
      </dgm:t>
    </dgm:pt>
    <dgm:pt modelId="{B323D4F5-A570-4B7F-BBEC-DD5131142439}" type="pres">
      <dgm:prSet presAssocID="{0808CF81-63E4-45B7-BFE8-67E13488C58E}" presName="parTransOne" presStyleCnt="0"/>
      <dgm:spPr/>
      <dgm:t>
        <a:bodyPr/>
        <a:lstStyle/>
        <a:p>
          <a:endParaRPr lang="es-MX"/>
        </a:p>
      </dgm:t>
    </dgm:pt>
    <dgm:pt modelId="{13363D4A-9A61-45FD-B495-1452380B0DD4}" type="pres">
      <dgm:prSet presAssocID="{0808CF81-63E4-45B7-BFE8-67E13488C58E}" presName="horzOne" presStyleCnt="0"/>
      <dgm:spPr/>
      <dgm:t>
        <a:bodyPr/>
        <a:lstStyle/>
        <a:p>
          <a:endParaRPr lang="es-MX"/>
        </a:p>
      </dgm:t>
    </dgm:pt>
    <dgm:pt modelId="{55D2AE76-343C-46A6-B311-7FC586A325FC}" type="pres">
      <dgm:prSet presAssocID="{F23CB3CC-D7E3-4C9C-9A79-F84D2CA5E87D}" presName="vertTwo" presStyleCnt="0"/>
      <dgm:spPr/>
      <dgm:t>
        <a:bodyPr/>
        <a:lstStyle/>
        <a:p>
          <a:endParaRPr lang="es-MX"/>
        </a:p>
      </dgm:t>
    </dgm:pt>
    <dgm:pt modelId="{F5AF5105-C831-47A3-8D47-3DC79029ABB9}" type="pres">
      <dgm:prSet presAssocID="{F23CB3CC-D7E3-4C9C-9A79-F84D2CA5E87D}" presName="txTwo" presStyleLbl="node2" presStyleIdx="0" presStyleCnt="8">
        <dgm:presLayoutVars>
          <dgm:chPref val="3"/>
        </dgm:presLayoutVars>
      </dgm:prSet>
      <dgm:spPr/>
      <dgm:t>
        <a:bodyPr/>
        <a:lstStyle/>
        <a:p>
          <a:endParaRPr lang="es-MX"/>
        </a:p>
      </dgm:t>
    </dgm:pt>
    <dgm:pt modelId="{185CF723-9CFD-43E7-B995-B6083E8F144D}" type="pres">
      <dgm:prSet presAssocID="{F23CB3CC-D7E3-4C9C-9A79-F84D2CA5E87D}" presName="horzTwo" presStyleCnt="0"/>
      <dgm:spPr/>
      <dgm:t>
        <a:bodyPr/>
        <a:lstStyle/>
        <a:p>
          <a:endParaRPr lang="es-MX"/>
        </a:p>
      </dgm:t>
    </dgm:pt>
    <dgm:pt modelId="{D70C5D31-9E10-462F-A7ED-8338E0E771B6}" type="pres">
      <dgm:prSet presAssocID="{AF016214-AC28-4512-9F59-D6B87FF938E4}" presName="sibSpaceTwo" presStyleCnt="0"/>
      <dgm:spPr/>
      <dgm:t>
        <a:bodyPr/>
        <a:lstStyle/>
        <a:p>
          <a:endParaRPr lang="es-MX"/>
        </a:p>
      </dgm:t>
    </dgm:pt>
    <dgm:pt modelId="{470BE62E-514E-4771-A644-77830DA31138}" type="pres">
      <dgm:prSet presAssocID="{9AF32393-1B8C-43D5-868B-580DCCE1EF7D}" presName="vertTwo" presStyleCnt="0"/>
      <dgm:spPr/>
      <dgm:t>
        <a:bodyPr/>
        <a:lstStyle/>
        <a:p>
          <a:endParaRPr lang="es-MX"/>
        </a:p>
      </dgm:t>
    </dgm:pt>
    <dgm:pt modelId="{1F00207A-8259-4E00-9BF6-B95D65B09DD9}" type="pres">
      <dgm:prSet presAssocID="{9AF32393-1B8C-43D5-868B-580DCCE1EF7D}" presName="txTwo" presStyleLbl="node2" presStyleIdx="1" presStyleCnt="8">
        <dgm:presLayoutVars>
          <dgm:chPref val="3"/>
        </dgm:presLayoutVars>
      </dgm:prSet>
      <dgm:spPr/>
      <dgm:t>
        <a:bodyPr/>
        <a:lstStyle/>
        <a:p>
          <a:endParaRPr lang="es-MX"/>
        </a:p>
      </dgm:t>
    </dgm:pt>
    <dgm:pt modelId="{92B4C864-7645-408D-9000-EBCFE6BA108F}" type="pres">
      <dgm:prSet presAssocID="{9AF32393-1B8C-43D5-868B-580DCCE1EF7D}" presName="horzTwo" presStyleCnt="0"/>
      <dgm:spPr/>
      <dgm:t>
        <a:bodyPr/>
        <a:lstStyle/>
        <a:p>
          <a:endParaRPr lang="es-MX"/>
        </a:p>
      </dgm:t>
    </dgm:pt>
    <dgm:pt modelId="{B263A332-3316-43F8-9A7F-93B6AC413081}" type="pres">
      <dgm:prSet presAssocID="{0D618AFF-50BE-453E-872B-B75CF2C25A7C}" presName="sibSpaceTwo" presStyleCnt="0"/>
      <dgm:spPr/>
      <dgm:t>
        <a:bodyPr/>
        <a:lstStyle/>
        <a:p>
          <a:endParaRPr lang="es-MX"/>
        </a:p>
      </dgm:t>
    </dgm:pt>
    <dgm:pt modelId="{11C80B26-2942-4544-B9BC-A9CC5ED45627}" type="pres">
      <dgm:prSet presAssocID="{E36FC806-184F-413C-B01C-66938181EA65}" presName="vertTwo" presStyleCnt="0"/>
      <dgm:spPr/>
      <dgm:t>
        <a:bodyPr/>
        <a:lstStyle/>
        <a:p>
          <a:endParaRPr lang="es-MX"/>
        </a:p>
      </dgm:t>
    </dgm:pt>
    <dgm:pt modelId="{608341F6-8FDA-4FA4-849D-BC5FB69CB4BA}" type="pres">
      <dgm:prSet presAssocID="{E36FC806-184F-413C-B01C-66938181EA65}" presName="txTwo" presStyleLbl="node2" presStyleIdx="2" presStyleCnt="8">
        <dgm:presLayoutVars>
          <dgm:chPref val="3"/>
        </dgm:presLayoutVars>
      </dgm:prSet>
      <dgm:spPr/>
      <dgm:t>
        <a:bodyPr/>
        <a:lstStyle/>
        <a:p>
          <a:endParaRPr lang="es-MX"/>
        </a:p>
      </dgm:t>
    </dgm:pt>
    <dgm:pt modelId="{F7D7FA8B-3187-4F61-B2D0-54238E2F9693}" type="pres">
      <dgm:prSet presAssocID="{E36FC806-184F-413C-B01C-66938181EA65}" presName="horzTwo" presStyleCnt="0"/>
      <dgm:spPr/>
      <dgm:t>
        <a:bodyPr/>
        <a:lstStyle/>
        <a:p>
          <a:endParaRPr lang="es-MX"/>
        </a:p>
      </dgm:t>
    </dgm:pt>
    <dgm:pt modelId="{67EA82FA-0285-4413-8221-BF61275D0F0F}" type="pres">
      <dgm:prSet presAssocID="{E84A7941-0B2C-4C0A-99F5-2B550DD0ED13}" presName="sibSpaceTwo" presStyleCnt="0"/>
      <dgm:spPr/>
      <dgm:t>
        <a:bodyPr/>
        <a:lstStyle/>
        <a:p>
          <a:endParaRPr lang="es-MX"/>
        </a:p>
      </dgm:t>
    </dgm:pt>
    <dgm:pt modelId="{D6FCA3C4-46D9-478D-93A2-2D29CD25D1AF}" type="pres">
      <dgm:prSet presAssocID="{DA632C09-2786-4866-915E-5A373AF66DE9}" presName="vertTwo" presStyleCnt="0"/>
      <dgm:spPr/>
      <dgm:t>
        <a:bodyPr/>
        <a:lstStyle/>
        <a:p>
          <a:endParaRPr lang="es-MX"/>
        </a:p>
      </dgm:t>
    </dgm:pt>
    <dgm:pt modelId="{B6B99F21-E4D4-4131-8DC7-2A8EDB349CBD}" type="pres">
      <dgm:prSet presAssocID="{DA632C09-2786-4866-915E-5A373AF66DE9}" presName="txTwo" presStyleLbl="node2" presStyleIdx="3" presStyleCnt="8">
        <dgm:presLayoutVars>
          <dgm:chPref val="3"/>
        </dgm:presLayoutVars>
      </dgm:prSet>
      <dgm:spPr/>
      <dgm:t>
        <a:bodyPr/>
        <a:lstStyle/>
        <a:p>
          <a:endParaRPr lang="es-MX"/>
        </a:p>
      </dgm:t>
    </dgm:pt>
    <dgm:pt modelId="{8D689228-C304-4AE2-8120-E77AB246B275}" type="pres">
      <dgm:prSet presAssocID="{DA632C09-2786-4866-915E-5A373AF66DE9}" presName="horzTwo" presStyleCnt="0"/>
      <dgm:spPr/>
      <dgm:t>
        <a:bodyPr/>
        <a:lstStyle/>
        <a:p>
          <a:endParaRPr lang="es-MX"/>
        </a:p>
      </dgm:t>
    </dgm:pt>
    <dgm:pt modelId="{9F77834D-4886-438E-88E8-11239A9AE1B1}" type="pres">
      <dgm:prSet presAssocID="{C4FF8B3D-8554-4068-B4CC-93F1B0C32909}" presName="sibSpaceTwo" presStyleCnt="0"/>
      <dgm:spPr/>
      <dgm:t>
        <a:bodyPr/>
        <a:lstStyle/>
        <a:p>
          <a:endParaRPr lang="es-MX"/>
        </a:p>
      </dgm:t>
    </dgm:pt>
    <dgm:pt modelId="{B3A7C947-26B5-4F29-B487-A827EC942CC5}" type="pres">
      <dgm:prSet presAssocID="{804E1B90-2692-41AC-ADA8-5B3299F6FE90}" presName="vertTwo" presStyleCnt="0"/>
      <dgm:spPr/>
      <dgm:t>
        <a:bodyPr/>
        <a:lstStyle/>
        <a:p>
          <a:endParaRPr lang="es-MX"/>
        </a:p>
      </dgm:t>
    </dgm:pt>
    <dgm:pt modelId="{845178C2-0F63-4C08-9416-C0083C8F6300}" type="pres">
      <dgm:prSet presAssocID="{804E1B90-2692-41AC-ADA8-5B3299F6FE90}" presName="txTwo" presStyleLbl="node2" presStyleIdx="4" presStyleCnt="8">
        <dgm:presLayoutVars>
          <dgm:chPref val="3"/>
        </dgm:presLayoutVars>
      </dgm:prSet>
      <dgm:spPr/>
      <dgm:t>
        <a:bodyPr/>
        <a:lstStyle/>
        <a:p>
          <a:endParaRPr lang="es-MX"/>
        </a:p>
      </dgm:t>
    </dgm:pt>
    <dgm:pt modelId="{477236FB-26DE-404A-8EDD-9E22BEBBDF08}" type="pres">
      <dgm:prSet presAssocID="{804E1B90-2692-41AC-ADA8-5B3299F6FE90}" presName="horzTwo" presStyleCnt="0"/>
      <dgm:spPr/>
      <dgm:t>
        <a:bodyPr/>
        <a:lstStyle/>
        <a:p>
          <a:endParaRPr lang="es-MX"/>
        </a:p>
      </dgm:t>
    </dgm:pt>
    <dgm:pt modelId="{7D8E24A0-C118-44D4-A7E3-C85BC02B8242}" type="pres">
      <dgm:prSet presAssocID="{ADC0BC19-179F-4603-9F97-A7A37CDF2C40}" presName="sibSpaceTwo" presStyleCnt="0"/>
      <dgm:spPr/>
      <dgm:t>
        <a:bodyPr/>
        <a:lstStyle/>
        <a:p>
          <a:endParaRPr lang="es-MX"/>
        </a:p>
      </dgm:t>
    </dgm:pt>
    <dgm:pt modelId="{1C062398-82DE-4865-907B-56BB1A1ACA15}" type="pres">
      <dgm:prSet presAssocID="{EB7BB1A7-B70E-4B69-9780-E3ECCB4FA48A}" presName="vertTwo" presStyleCnt="0"/>
      <dgm:spPr/>
      <dgm:t>
        <a:bodyPr/>
        <a:lstStyle/>
        <a:p>
          <a:endParaRPr lang="es-MX"/>
        </a:p>
      </dgm:t>
    </dgm:pt>
    <dgm:pt modelId="{6CAB7014-A36A-46E0-9FDD-42750F84DEE1}" type="pres">
      <dgm:prSet presAssocID="{EB7BB1A7-B70E-4B69-9780-E3ECCB4FA48A}" presName="txTwo" presStyleLbl="node2" presStyleIdx="5" presStyleCnt="8">
        <dgm:presLayoutVars>
          <dgm:chPref val="3"/>
        </dgm:presLayoutVars>
      </dgm:prSet>
      <dgm:spPr/>
      <dgm:t>
        <a:bodyPr/>
        <a:lstStyle/>
        <a:p>
          <a:endParaRPr lang="es-MX"/>
        </a:p>
      </dgm:t>
    </dgm:pt>
    <dgm:pt modelId="{37372476-0072-420C-8944-5F364047D1E2}" type="pres">
      <dgm:prSet presAssocID="{EB7BB1A7-B70E-4B69-9780-E3ECCB4FA48A}" presName="horzTwo" presStyleCnt="0"/>
      <dgm:spPr/>
      <dgm:t>
        <a:bodyPr/>
        <a:lstStyle/>
        <a:p>
          <a:endParaRPr lang="es-MX"/>
        </a:p>
      </dgm:t>
    </dgm:pt>
    <dgm:pt modelId="{21A09949-1AA9-486F-ABA2-09F3F186B0C6}" type="pres">
      <dgm:prSet presAssocID="{1717E36C-31AE-4E7C-A54C-E31DADAC27C9}" presName="sibSpaceTwo" presStyleCnt="0"/>
      <dgm:spPr/>
      <dgm:t>
        <a:bodyPr/>
        <a:lstStyle/>
        <a:p>
          <a:endParaRPr lang="es-MX"/>
        </a:p>
      </dgm:t>
    </dgm:pt>
    <dgm:pt modelId="{694403C5-F1E9-49DB-A07D-C148CDE5D662}" type="pres">
      <dgm:prSet presAssocID="{27BC48B0-F182-462A-9D38-D5BF49D0A17C}" presName="vertTwo" presStyleCnt="0"/>
      <dgm:spPr/>
      <dgm:t>
        <a:bodyPr/>
        <a:lstStyle/>
        <a:p>
          <a:endParaRPr lang="es-MX"/>
        </a:p>
      </dgm:t>
    </dgm:pt>
    <dgm:pt modelId="{5ED2312A-3611-47A1-9936-84EDEA51539C}" type="pres">
      <dgm:prSet presAssocID="{27BC48B0-F182-462A-9D38-D5BF49D0A17C}" presName="txTwo" presStyleLbl="node2" presStyleIdx="6" presStyleCnt="8">
        <dgm:presLayoutVars>
          <dgm:chPref val="3"/>
        </dgm:presLayoutVars>
      </dgm:prSet>
      <dgm:spPr/>
      <dgm:t>
        <a:bodyPr/>
        <a:lstStyle/>
        <a:p>
          <a:endParaRPr lang="es-MX"/>
        </a:p>
      </dgm:t>
    </dgm:pt>
    <dgm:pt modelId="{00D865E7-032A-4E41-9FB2-4836A4E11DE2}" type="pres">
      <dgm:prSet presAssocID="{27BC48B0-F182-462A-9D38-D5BF49D0A17C}" presName="horzTwo" presStyleCnt="0"/>
      <dgm:spPr/>
      <dgm:t>
        <a:bodyPr/>
        <a:lstStyle/>
        <a:p>
          <a:endParaRPr lang="es-MX"/>
        </a:p>
      </dgm:t>
    </dgm:pt>
    <dgm:pt modelId="{535A1686-3A1C-4FAE-94C4-0913B0A2BD8A}" type="pres">
      <dgm:prSet presAssocID="{6BD90CE4-A773-439B-9814-5F1D9DF5AFCB}" presName="sibSpaceTwo" presStyleCnt="0"/>
      <dgm:spPr/>
      <dgm:t>
        <a:bodyPr/>
        <a:lstStyle/>
        <a:p>
          <a:endParaRPr lang="es-MX"/>
        </a:p>
      </dgm:t>
    </dgm:pt>
    <dgm:pt modelId="{B1FDE92A-BD11-468D-8832-B5657557E0DE}" type="pres">
      <dgm:prSet presAssocID="{AD56DE22-02B6-4F2E-B628-996AF06CC5CF}" presName="vertTwo" presStyleCnt="0"/>
      <dgm:spPr/>
      <dgm:t>
        <a:bodyPr/>
        <a:lstStyle/>
        <a:p>
          <a:endParaRPr lang="es-MX"/>
        </a:p>
      </dgm:t>
    </dgm:pt>
    <dgm:pt modelId="{E5A76C63-A567-494E-8053-6DEAD2E4DCD1}" type="pres">
      <dgm:prSet presAssocID="{AD56DE22-02B6-4F2E-B628-996AF06CC5CF}" presName="txTwo" presStyleLbl="node2" presStyleIdx="7" presStyleCnt="8">
        <dgm:presLayoutVars>
          <dgm:chPref val="3"/>
        </dgm:presLayoutVars>
      </dgm:prSet>
      <dgm:spPr/>
      <dgm:t>
        <a:bodyPr/>
        <a:lstStyle/>
        <a:p>
          <a:endParaRPr lang="es-MX"/>
        </a:p>
      </dgm:t>
    </dgm:pt>
    <dgm:pt modelId="{65E84033-BE94-45FF-B659-CBA71F3D60F4}" type="pres">
      <dgm:prSet presAssocID="{AD56DE22-02B6-4F2E-B628-996AF06CC5CF}" presName="horzTwo" presStyleCnt="0"/>
      <dgm:spPr/>
      <dgm:t>
        <a:bodyPr/>
        <a:lstStyle/>
        <a:p>
          <a:endParaRPr lang="es-MX"/>
        </a:p>
      </dgm:t>
    </dgm:pt>
  </dgm:ptLst>
  <dgm:cxnLst>
    <dgm:cxn modelId="{4C0668F1-E985-449C-AF19-6FC2CC2F00D0}" type="presOf" srcId="{DA632C09-2786-4866-915E-5A373AF66DE9}" destId="{B6B99F21-E4D4-4131-8DC7-2A8EDB349CBD}" srcOrd="0" destOrd="0" presId="urn:microsoft.com/office/officeart/2005/8/layout/hierarchy4"/>
    <dgm:cxn modelId="{9FD9DD23-5B7F-42FD-8C28-602169610188}" type="presOf" srcId="{76893B03-1E71-4BB0-8672-9BCA331E9B7E}" destId="{CCB0B402-31EB-4C65-A20E-126BC3826B42}" srcOrd="0" destOrd="0" presId="urn:microsoft.com/office/officeart/2005/8/layout/hierarchy4"/>
    <dgm:cxn modelId="{E3F2F2B2-758E-4B0A-9592-A8F11C71F59A}" type="presOf" srcId="{804E1B90-2692-41AC-ADA8-5B3299F6FE90}" destId="{845178C2-0F63-4C08-9416-C0083C8F6300}" srcOrd="0" destOrd="0" presId="urn:microsoft.com/office/officeart/2005/8/layout/hierarchy4"/>
    <dgm:cxn modelId="{8CFD8806-129D-44C9-935E-EC72277746D7}" srcId="{0808CF81-63E4-45B7-BFE8-67E13488C58E}" destId="{27BC48B0-F182-462A-9D38-D5BF49D0A17C}" srcOrd="6" destOrd="0" parTransId="{DDC8A2B8-A0EA-40B9-8587-58E626F133CC}" sibTransId="{6BD90CE4-A773-439B-9814-5F1D9DF5AFCB}"/>
    <dgm:cxn modelId="{AB75AC6F-3A86-4B81-91E1-E440143E1E71}" srcId="{0808CF81-63E4-45B7-BFE8-67E13488C58E}" destId="{AD56DE22-02B6-4F2E-B628-996AF06CC5CF}" srcOrd="7" destOrd="0" parTransId="{589C7DE0-8425-4F15-9A85-28DDC5C9AF0B}" sibTransId="{41A7E011-ECAA-4270-B9C4-B8833E42C683}"/>
    <dgm:cxn modelId="{4400F076-2C6E-4C9C-AC45-745432EB1161}" srcId="{0808CF81-63E4-45B7-BFE8-67E13488C58E}" destId="{E36FC806-184F-413C-B01C-66938181EA65}" srcOrd="2" destOrd="0" parTransId="{4B6FD045-CA0F-4148-9A91-5E32A7A6743E}" sibTransId="{E84A7941-0B2C-4C0A-99F5-2B550DD0ED13}"/>
    <dgm:cxn modelId="{FFDE6BFD-5C34-4E94-8CAD-50F8B6526EFE}" srcId="{0808CF81-63E4-45B7-BFE8-67E13488C58E}" destId="{EB7BB1A7-B70E-4B69-9780-E3ECCB4FA48A}" srcOrd="5" destOrd="0" parTransId="{714B9F7B-8339-42CB-8BFB-47F02D4F16F9}" sibTransId="{1717E36C-31AE-4E7C-A54C-E31DADAC27C9}"/>
    <dgm:cxn modelId="{C75CAAFB-E897-4274-9AA2-BC4982136B39}" type="presOf" srcId="{27BC48B0-F182-462A-9D38-D5BF49D0A17C}" destId="{5ED2312A-3611-47A1-9936-84EDEA51539C}" srcOrd="0" destOrd="0" presId="urn:microsoft.com/office/officeart/2005/8/layout/hierarchy4"/>
    <dgm:cxn modelId="{2736A30E-6F6B-453B-96F7-0A7CD1BA73B4}" type="presOf" srcId="{AD56DE22-02B6-4F2E-B628-996AF06CC5CF}" destId="{E5A76C63-A567-494E-8053-6DEAD2E4DCD1}" srcOrd="0" destOrd="0" presId="urn:microsoft.com/office/officeart/2005/8/layout/hierarchy4"/>
    <dgm:cxn modelId="{A2E34506-46D6-40AC-8062-AE0BE8F4A7C4}" type="presOf" srcId="{0808CF81-63E4-45B7-BFE8-67E13488C58E}" destId="{1D0497F2-6526-4D02-8FE5-B54B85EE55D3}" srcOrd="0" destOrd="0" presId="urn:microsoft.com/office/officeart/2005/8/layout/hierarchy4"/>
    <dgm:cxn modelId="{3CBA8640-DE9B-47D3-9B92-F050EC51B6F2}" srcId="{76893B03-1E71-4BB0-8672-9BCA331E9B7E}" destId="{0808CF81-63E4-45B7-BFE8-67E13488C58E}" srcOrd="0" destOrd="0" parTransId="{9D7DCCE3-8890-4859-82B7-2EDC67593E3F}" sibTransId="{38ABE8D4-2B65-4E03-996D-55A2ABD5540F}"/>
    <dgm:cxn modelId="{BA6BBC11-F54D-4723-AC0E-2A3C8DDE9569}" srcId="{0808CF81-63E4-45B7-BFE8-67E13488C58E}" destId="{804E1B90-2692-41AC-ADA8-5B3299F6FE90}" srcOrd="4" destOrd="0" parTransId="{BF141D3B-47AE-4134-89F6-9CBFB84F0D8B}" sibTransId="{ADC0BC19-179F-4603-9F97-A7A37CDF2C40}"/>
    <dgm:cxn modelId="{FD053711-ED86-451E-9DE0-007FCD7620CB}" type="presOf" srcId="{F23CB3CC-D7E3-4C9C-9A79-F84D2CA5E87D}" destId="{F5AF5105-C831-47A3-8D47-3DC79029ABB9}" srcOrd="0" destOrd="0" presId="urn:microsoft.com/office/officeart/2005/8/layout/hierarchy4"/>
    <dgm:cxn modelId="{C8DC6BA0-5245-4881-9267-46D9D75C6C9C}" type="presOf" srcId="{EB7BB1A7-B70E-4B69-9780-E3ECCB4FA48A}" destId="{6CAB7014-A36A-46E0-9FDD-42750F84DEE1}" srcOrd="0" destOrd="0" presId="urn:microsoft.com/office/officeart/2005/8/layout/hierarchy4"/>
    <dgm:cxn modelId="{2F78CB3F-7BB8-4389-A96E-69CC7B0CD1FD}" srcId="{0808CF81-63E4-45B7-BFE8-67E13488C58E}" destId="{DA632C09-2786-4866-915E-5A373AF66DE9}" srcOrd="3" destOrd="0" parTransId="{143703C6-55AB-442D-B5A8-882CECCD291F}" sibTransId="{C4FF8B3D-8554-4068-B4CC-93F1B0C32909}"/>
    <dgm:cxn modelId="{6C1B3181-6795-4A5B-97FE-926BB6FA7D65}" type="presOf" srcId="{9AF32393-1B8C-43D5-868B-580DCCE1EF7D}" destId="{1F00207A-8259-4E00-9BF6-B95D65B09DD9}" srcOrd="0" destOrd="0" presId="urn:microsoft.com/office/officeart/2005/8/layout/hierarchy4"/>
    <dgm:cxn modelId="{AD88D7B2-3BC9-4A2C-B2A8-2C2B1BD58774}" srcId="{0808CF81-63E4-45B7-BFE8-67E13488C58E}" destId="{9AF32393-1B8C-43D5-868B-580DCCE1EF7D}" srcOrd="1" destOrd="0" parTransId="{EF18CC7B-A6F4-4B42-A1C3-02B3C82CFF56}" sibTransId="{0D618AFF-50BE-453E-872B-B75CF2C25A7C}"/>
    <dgm:cxn modelId="{9DD66616-CC0B-4A9D-8C87-84582521EA9B}" srcId="{0808CF81-63E4-45B7-BFE8-67E13488C58E}" destId="{F23CB3CC-D7E3-4C9C-9A79-F84D2CA5E87D}" srcOrd="0" destOrd="0" parTransId="{155FAEB8-F20D-47B6-8C30-004031742AA0}" sibTransId="{AF016214-AC28-4512-9F59-D6B87FF938E4}"/>
    <dgm:cxn modelId="{E7EE1C7F-4D0A-448D-B204-A3EDF46D75C2}" type="presOf" srcId="{E36FC806-184F-413C-B01C-66938181EA65}" destId="{608341F6-8FDA-4FA4-849D-BC5FB69CB4BA}" srcOrd="0" destOrd="0" presId="urn:microsoft.com/office/officeart/2005/8/layout/hierarchy4"/>
    <dgm:cxn modelId="{22EC970E-17B1-4165-938A-87E6AE485A4B}" type="presParOf" srcId="{CCB0B402-31EB-4C65-A20E-126BC3826B42}" destId="{D7F13697-13CE-4A19-B55F-DA2543D83DC6}" srcOrd="0" destOrd="0" presId="urn:microsoft.com/office/officeart/2005/8/layout/hierarchy4"/>
    <dgm:cxn modelId="{2A0E17F8-D428-4745-84BE-2BBCB9FDD4B4}" type="presParOf" srcId="{D7F13697-13CE-4A19-B55F-DA2543D83DC6}" destId="{1D0497F2-6526-4D02-8FE5-B54B85EE55D3}" srcOrd="0" destOrd="0" presId="urn:microsoft.com/office/officeart/2005/8/layout/hierarchy4"/>
    <dgm:cxn modelId="{530AD440-7080-4EE0-8B7A-2A87F570F5B3}" type="presParOf" srcId="{D7F13697-13CE-4A19-B55F-DA2543D83DC6}" destId="{B323D4F5-A570-4B7F-BBEC-DD5131142439}" srcOrd="1" destOrd="0" presId="urn:microsoft.com/office/officeart/2005/8/layout/hierarchy4"/>
    <dgm:cxn modelId="{7AD31A25-F355-4926-A588-73B43E1F2E5F}" type="presParOf" srcId="{D7F13697-13CE-4A19-B55F-DA2543D83DC6}" destId="{13363D4A-9A61-45FD-B495-1452380B0DD4}" srcOrd="2" destOrd="0" presId="urn:microsoft.com/office/officeart/2005/8/layout/hierarchy4"/>
    <dgm:cxn modelId="{C3AC725B-B61E-477C-BC89-B0D6263DFDEE}" type="presParOf" srcId="{13363D4A-9A61-45FD-B495-1452380B0DD4}" destId="{55D2AE76-343C-46A6-B311-7FC586A325FC}" srcOrd="0" destOrd="0" presId="urn:microsoft.com/office/officeart/2005/8/layout/hierarchy4"/>
    <dgm:cxn modelId="{494868A9-04FF-4EF7-86B5-A49B44B1A2BB}" type="presParOf" srcId="{55D2AE76-343C-46A6-B311-7FC586A325FC}" destId="{F5AF5105-C831-47A3-8D47-3DC79029ABB9}" srcOrd="0" destOrd="0" presId="urn:microsoft.com/office/officeart/2005/8/layout/hierarchy4"/>
    <dgm:cxn modelId="{C198200C-8DB3-44E6-B62E-BAEED5DCA4E7}" type="presParOf" srcId="{55D2AE76-343C-46A6-B311-7FC586A325FC}" destId="{185CF723-9CFD-43E7-B995-B6083E8F144D}" srcOrd="1" destOrd="0" presId="urn:microsoft.com/office/officeart/2005/8/layout/hierarchy4"/>
    <dgm:cxn modelId="{9463F670-C28A-40CD-BFD5-C33C37B22FE8}" type="presParOf" srcId="{13363D4A-9A61-45FD-B495-1452380B0DD4}" destId="{D70C5D31-9E10-462F-A7ED-8338E0E771B6}" srcOrd="1" destOrd="0" presId="urn:microsoft.com/office/officeart/2005/8/layout/hierarchy4"/>
    <dgm:cxn modelId="{A9CBA3EE-9FD8-4CFD-BDC1-68DF73B0339B}" type="presParOf" srcId="{13363D4A-9A61-45FD-B495-1452380B0DD4}" destId="{470BE62E-514E-4771-A644-77830DA31138}" srcOrd="2" destOrd="0" presId="urn:microsoft.com/office/officeart/2005/8/layout/hierarchy4"/>
    <dgm:cxn modelId="{282B4604-07BE-4440-BA2E-C5F85E7BE2DE}" type="presParOf" srcId="{470BE62E-514E-4771-A644-77830DA31138}" destId="{1F00207A-8259-4E00-9BF6-B95D65B09DD9}" srcOrd="0" destOrd="0" presId="urn:microsoft.com/office/officeart/2005/8/layout/hierarchy4"/>
    <dgm:cxn modelId="{EE5CFB8F-80F2-43F1-B308-386418890589}" type="presParOf" srcId="{470BE62E-514E-4771-A644-77830DA31138}" destId="{92B4C864-7645-408D-9000-EBCFE6BA108F}" srcOrd="1" destOrd="0" presId="urn:microsoft.com/office/officeart/2005/8/layout/hierarchy4"/>
    <dgm:cxn modelId="{B61B4D72-31D0-4E60-816E-FB2EC6E54A30}" type="presParOf" srcId="{13363D4A-9A61-45FD-B495-1452380B0DD4}" destId="{B263A332-3316-43F8-9A7F-93B6AC413081}" srcOrd="3" destOrd="0" presId="urn:microsoft.com/office/officeart/2005/8/layout/hierarchy4"/>
    <dgm:cxn modelId="{6EBA8077-29F2-4483-91C2-D562EDDE087F}" type="presParOf" srcId="{13363D4A-9A61-45FD-B495-1452380B0DD4}" destId="{11C80B26-2942-4544-B9BC-A9CC5ED45627}" srcOrd="4" destOrd="0" presId="urn:microsoft.com/office/officeart/2005/8/layout/hierarchy4"/>
    <dgm:cxn modelId="{57BCAC8F-3C11-409F-8F93-5E4D19AE89E0}" type="presParOf" srcId="{11C80B26-2942-4544-B9BC-A9CC5ED45627}" destId="{608341F6-8FDA-4FA4-849D-BC5FB69CB4BA}" srcOrd="0" destOrd="0" presId="urn:microsoft.com/office/officeart/2005/8/layout/hierarchy4"/>
    <dgm:cxn modelId="{AD2D2F83-AB82-4EE7-A791-DC96C72A7412}" type="presParOf" srcId="{11C80B26-2942-4544-B9BC-A9CC5ED45627}" destId="{F7D7FA8B-3187-4F61-B2D0-54238E2F9693}" srcOrd="1" destOrd="0" presId="urn:microsoft.com/office/officeart/2005/8/layout/hierarchy4"/>
    <dgm:cxn modelId="{C9E64127-1209-444A-AB8F-3A8C70EF8EEC}" type="presParOf" srcId="{13363D4A-9A61-45FD-B495-1452380B0DD4}" destId="{67EA82FA-0285-4413-8221-BF61275D0F0F}" srcOrd="5" destOrd="0" presId="urn:microsoft.com/office/officeart/2005/8/layout/hierarchy4"/>
    <dgm:cxn modelId="{F7FBA3B5-E696-4D41-94B6-18E7F352D4FB}" type="presParOf" srcId="{13363D4A-9A61-45FD-B495-1452380B0DD4}" destId="{D6FCA3C4-46D9-478D-93A2-2D29CD25D1AF}" srcOrd="6" destOrd="0" presId="urn:microsoft.com/office/officeart/2005/8/layout/hierarchy4"/>
    <dgm:cxn modelId="{B10E6288-F56E-470B-B7B5-DD61A344436A}" type="presParOf" srcId="{D6FCA3C4-46D9-478D-93A2-2D29CD25D1AF}" destId="{B6B99F21-E4D4-4131-8DC7-2A8EDB349CBD}" srcOrd="0" destOrd="0" presId="urn:microsoft.com/office/officeart/2005/8/layout/hierarchy4"/>
    <dgm:cxn modelId="{688E3492-668C-4A50-82BF-8674F39B384B}" type="presParOf" srcId="{D6FCA3C4-46D9-478D-93A2-2D29CD25D1AF}" destId="{8D689228-C304-4AE2-8120-E77AB246B275}" srcOrd="1" destOrd="0" presId="urn:microsoft.com/office/officeart/2005/8/layout/hierarchy4"/>
    <dgm:cxn modelId="{290FDDE7-3C27-4A90-8094-7301A31B986B}" type="presParOf" srcId="{13363D4A-9A61-45FD-B495-1452380B0DD4}" destId="{9F77834D-4886-438E-88E8-11239A9AE1B1}" srcOrd="7" destOrd="0" presId="urn:microsoft.com/office/officeart/2005/8/layout/hierarchy4"/>
    <dgm:cxn modelId="{12D6A8E4-293F-45BC-8119-A4BC696078C6}" type="presParOf" srcId="{13363D4A-9A61-45FD-B495-1452380B0DD4}" destId="{B3A7C947-26B5-4F29-B487-A827EC942CC5}" srcOrd="8" destOrd="0" presId="urn:microsoft.com/office/officeart/2005/8/layout/hierarchy4"/>
    <dgm:cxn modelId="{937D29EE-6A4B-46E5-930A-F24F47C616CC}" type="presParOf" srcId="{B3A7C947-26B5-4F29-B487-A827EC942CC5}" destId="{845178C2-0F63-4C08-9416-C0083C8F6300}" srcOrd="0" destOrd="0" presId="urn:microsoft.com/office/officeart/2005/8/layout/hierarchy4"/>
    <dgm:cxn modelId="{157D3223-84C8-47EE-9D3D-6274FCF94430}" type="presParOf" srcId="{B3A7C947-26B5-4F29-B487-A827EC942CC5}" destId="{477236FB-26DE-404A-8EDD-9E22BEBBDF08}" srcOrd="1" destOrd="0" presId="urn:microsoft.com/office/officeart/2005/8/layout/hierarchy4"/>
    <dgm:cxn modelId="{20878853-26CC-4D81-84BB-9332EF831E86}" type="presParOf" srcId="{13363D4A-9A61-45FD-B495-1452380B0DD4}" destId="{7D8E24A0-C118-44D4-A7E3-C85BC02B8242}" srcOrd="9" destOrd="0" presId="urn:microsoft.com/office/officeart/2005/8/layout/hierarchy4"/>
    <dgm:cxn modelId="{4B1BDAB3-1752-4D68-A45A-041AB318DEE5}" type="presParOf" srcId="{13363D4A-9A61-45FD-B495-1452380B0DD4}" destId="{1C062398-82DE-4865-907B-56BB1A1ACA15}" srcOrd="10" destOrd="0" presId="urn:microsoft.com/office/officeart/2005/8/layout/hierarchy4"/>
    <dgm:cxn modelId="{A368D045-2A2F-44B1-B3DF-1D369674CD46}" type="presParOf" srcId="{1C062398-82DE-4865-907B-56BB1A1ACA15}" destId="{6CAB7014-A36A-46E0-9FDD-42750F84DEE1}" srcOrd="0" destOrd="0" presId="urn:microsoft.com/office/officeart/2005/8/layout/hierarchy4"/>
    <dgm:cxn modelId="{D516C25A-2426-4F17-B604-CB863D89F569}" type="presParOf" srcId="{1C062398-82DE-4865-907B-56BB1A1ACA15}" destId="{37372476-0072-420C-8944-5F364047D1E2}" srcOrd="1" destOrd="0" presId="urn:microsoft.com/office/officeart/2005/8/layout/hierarchy4"/>
    <dgm:cxn modelId="{E3BB6C95-F336-49DA-BE66-F42C063CA2F2}" type="presParOf" srcId="{13363D4A-9A61-45FD-B495-1452380B0DD4}" destId="{21A09949-1AA9-486F-ABA2-09F3F186B0C6}" srcOrd="11" destOrd="0" presId="urn:microsoft.com/office/officeart/2005/8/layout/hierarchy4"/>
    <dgm:cxn modelId="{96B8BB0C-2FAD-4D95-9143-1ADC5997A060}" type="presParOf" srcId="{13363D4A-9A61-45FD-B495-1452380B0DD4}" destId="{694403C5-F1E9-49DB-A07D-C148CDE5D662}" srcOrd="12" destOrd="0" presId="urn:microsoft.com/office/officeart/2005/8/layout/hierarchy4"/>
    <dgm:cxn modelId="{CF427912-D194-4253-8BC6-C5DE209F2361}" type="presParOf" srcId="{694403C5-F1E9-49DB-A07D-C148CDE5D662}" destId="{5ED2312A-3611-47A1-9936-84EDEA51539C}" srcOrd="0" destOrd="0" presId="urn:microsoft.com/office/officeart/2005/8/layout/hierarchy4"/>
    <dgm:cxn modelId="{ADE27F44-220D-4A71-829C-DD9C56C17E1C}" type="presParOf" srcId="{694403C5-F1E9-49DB-A07D-C148CDE5D662}" destId="{00D865E7-032A-4E41-9FB2-4836A4E11DE2}" srcOrd="1" destOrd="0" presId="urn:microsoft.com/office/officeart/2005/8/layout/hierarchy4"/>
    <dgm:cxn modelId="{0793DE02-4EA9-43B4-8618-43E2305903FE}" type="presParOf" srcId="{13363D4A-9A61-45FD-B495-1452380B0DD4}" destId="{535A1686-3A1C-4FAE-94C4-0913B0A2BD8A}" srcOrd="13" destOrd="0" presId="urn:microsoft.com/office/officeart/2005/8/layout/hierarchy4"/>
    <dgm:cxn modelId="{CCBCEC19-2564-4AD5-BED3-BB0F3264A11C}" type="presParOf" srcId="{13363D4A-9A61-45FD-B495-1452380B0DD4}" destId="{B1FDE92A-BD11-468D-8832-B5657557E0DE}" srcOrd="14" destOrd="0" presId="urn:microsoft.com/office/officeart/2005/8/layout/hierarchy4"/>
    <dgm:cxn modelId="{FEF408C0-68F5-4091-B3BA-6478C89AD5F4}" type="presParOf" srcId="{B1FDE92A-BD11-468D-8832-B5657557E0DE}" destId="{E5A76C63-A567-494E-8053-6DEAD2E4DCD1}" srcOrd="0" destOrd="0" presId="urn:microsoft.com/office/officeart/2005/8/layout/hierarchy4"/>
    <dgm:cxn modelId="{EF2E46E7-92F9-423E-981C-A4C1F273B385}" type="presParOf" srcId="{B1FDE92A-BD11-468D-8832-B5657557E0DE}" destId="{65E84033-BE94-45FF-B659-CBA71F3D60F4}"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F6D8684C-38FB-4E52-BAB8-97B42E97F733}"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s-MX"/>
        </a:p>
      </dgm:t>
    </dgm:pt>
    <dgm:pt modelId="{B956EC5A-8D0C-451D-BFDC-FBBA46978F3A}">
      <dgm:prSet/>
      <dgm:spPr/>
      <dgm:t>
        <a:bodyPr/>
        <a:lstStyle/>
        <a:p>
          <a:pPr rtl="0"/>
          <a:r>
            <a:rPr lang="es-MX" dirty="0" smtClean="0"/>
            <a:t>I. Consistir en un trabajo cuya autoría es responsabilidad del pasante. </a:t>
          </a:r>
          <a:endParaRPr lang="es-MX" dirty="0"/>
        </a:p>
      </dgm:t>
    </dgm:pt>
    <dgm:pt modelId="{8FA8D70B-93E2-4607-922B-EEF4BDEE8126}" type="parTrans" cxnId="{F887F6F2-088D-44CB-98BB-C8224DA3B4FB}">
      <dgm:prSet/>
      <dgm:spPr/>
      <dgm:t>
        <a:bodyPr/>
        <a:lstStyle/>
        <a:p>
          <a:endParaRPr lang="es-MX"/>
        </a:p>
      </dgm:t>
    </dgm:pt>
    <dgm:pt modelId="{6F940034-7D62-4334-AD0A-7D1D800EE053}" type="sibTrans" cxnId="{F887F6F2-088D-44CB-98BB-C8224DA3B4FB}">
      <dgm:prSet/>
      <dgm:spPr/>
      <dgm:t>
        <a:bodyPr/>
        <a:lstStyle/>
        <a:p>
          <a:endParaRPr lang="es-MX"/>
        </a:p>
      </dgm:t>
    </dgm:pt>
    <dgm:pt modelId="{7B3307A2-E459-42F9-8438-10D2A4B28B9B}">
      <dgm:prSet/>
      <dgm:spPr/>
      <dgm:t>
        <a:bodyPr/>
        <a:lstStyle/>
        <a:p>
          <a:pPr rtl="0"/>
          <a:r>
            <a:rPr lang="es-MX" dirty="0" smtClean="0"/>
            <a:t>II. La temática se relacionará con el plan de estudios cursado por el pasante,.</a:t>
          </a:r>
          <a:endParaRPr lang="es-MX" dirty="0"/>
        </a:p>
      </dgm:t>
    </dgm:pt>
    <dgm:pt modelId="{801BA77E-4A5A-4B33-899C-6912410A5E78}" type="parTrans" cxnId="{12A09068-A4AA-4E02-824C-C9D98393D408}">
      <dgm:prSet/>
      <dgm:spPr/>
      <dgm:t>
        <a:bodyPr/>
        <a:lstStyle/>
        <a:p>
          <a:endParaRPr lang="es-MX"/>
        </a:p>
      </dgm:t>
    </dgm:pt>
    <dgm:pt modelId="{AA2AFD3B-6EB3-4B51-9F2C-EBA8718FD0B0}" type="sibTrans" cxnId="{12A09068-A4AA-4E02-824C-C9D98393D408}">
      <dgm:prSet/>
      <dgm:spPr/>
      <dgm:t>
        <a:bodyPr/>
        <a:lstStyle/>
        <a:p>
          <a:endParaRPr lang="es-MX"/>
        </a:p>
      </dgm:t>
    </dgm:pt>
    <dgm:pt modelId="{0BA3E3C5-3A8C-4C3A-9DA6-EDF685522CA5}">
      <dgm:prSet/>
      <dgm:spPr/>
      <dgm:t>
        <a:bodyPr/>
        <a:lstStyle/>
        <a:p>
          <a:pPr rtl="0"/>
          <a:r>
            <a:rPr lang="es-MX" dirty="0" smtClean="0"/>
            <a:t>III. Presentar constancia con el voto aprobatorio del asesor y de los revisores.</a:t>
          </a:r>
          <a:endParaRPr lang="es-MX" dirty="0"/>
        </a:p>
      </dgm:t>
    </dgm:pt>
    <dgm:pt modelId="{0D123888-30C6-40FF-9ADF-A9778015BAFC}" type="parTrans" cxnId="{E6DDC9A5-A044-4F59-AE95-5ED2AAFF6D48}">
      <dgm:prSet/>
      <dgm:spPr/>
      <dgm:t>
        <a:bodyPr/>
        <a:lstStyle/>
        <a:p>
          <a:endParaRPr lang="es-MX"/>
        </a:p>
      </dgm:t>
    </dgm:pt>
    <dgm:pt modelId="{30E438F6-5676-406C-964D-1F25ED90F082}" type="sibTrans" cxnId="{E6DDC9A5-A044-4F59-AE95-5ED2AAFF6D48}">
      <dgm:prSet/>
      <dgm:spPr/>
      <dgm:t>
        <a:bodyPr/>
        <a:lstStyle/>
        <a:p>
          <a:endParaRPr lang="es-MX"/>
        </a:p>
      </dgm:t>
    </dgm:pt>
    <dgm:pt modelId="{2C2B397C-F9A8-48FC-B205-7D41E95BE0F6}">
      <dgm:prSet/>
      <dgm:spPr/>
      <dgm:t>
        <a:bodyPr/>
        <a:lstStyle/>
        <a:p>
          <a:pPr rtl="0"/>
          <a:r>
            <a:rPr lang="es-MX" dirty="0" smtClean="0"/>
            <a:t>Consiste en la elaboración de un trabajo escrito en el que se reporta una propuesta de solución a un problema determinado, derivada de la aplicación de los conocimientos adquiridos durante la formación profesional, y en la sustentación del mismo ante un jurado.</a:t>
          </a:r>
          <a:endParaRPr lang="es-MX" dirty="0"/>
        </a:p>
      </dgm:t>
    </dgm:pt>
    <dgm:pt modelId="{5BA0B417-70FC-47CD-9CCD-7E5EC36C8D55}" type="parTrans" cxnId="{B17F1760-9489-46BB-A5EC-0ECB62435698}">
      <dgm:prSet/>
      <dgm:spPr/>
      <dgm:t>
        <a:bodyPr/>
        <a:lstStyle/>
        <a:p>
          <a:endParaRPr lang="es-MX"/>
        </a:p>
      </dgm:t>
    </dgm:pt>
    <dgm:pt modelId="{E8EF56FD-9A18-421B-A8FC-77E98B3285A1}" type="sibTrans" cxnId="{B17F1760-9489-46BB-A5EC-0ECB62435698}">
      <dgm:prSet/>
      <dgm:spPr/>
      <dgm:t>
        <a:bodyPr/>
        <a:lstStyle/>
        <a:p>
          <a:endParaRPr lang="es-MX"/>
        </a:p>
      </dgm:t>
    </dgm:pt>
    <dgm:pt modelId="{98832B32-09FE-4DD6-A686-01DEE4EC393D}">
      <dgm:prSet/>
      <dgm:spPr/>
      <dgm:t>
        <a:bodyPr/>
        <a:lstStyle/>
        <a:p>
          <a:pPr rtl="0"/>
          <a:r>
            <a:rPr lang="es-MX" smtClean="0"/>
            <a:t>REQUISITOS</a:t>
          </a:r>
          <a:endParaRPr lang="es-MX" dirty="0"/>
        </a:p>
      </dgm:t>
    </dgm:pt>
    <dgm:pt modelId="{87B851F9-43AF-4735-AF00-DF812F86B9B4}" type="parTrans" cxnId="{7F47DA66-8B12-4F35-9E18-E55F25FEF772}">
      <dgm:prSet/>
      <dgm:spPr/>
      <dgm:t>
        <a:bodyPr/>
        <a:lstStyle/>
        <a:p>
          <a:endParaRPr lang="es-MX"/>
        </a:p>
      </dgm:t>
    </dgm:pt>
    <dgm:pt modelId="{4EDD7BFB-D84B-4664-9692-94C7496B2282}" type="sibTrans" cxnId="{7F47DA66-8B12-4F35-9E18-E55F25FEF772}">
      <dgm:prSet/>
      <dgm:spPr/>
      <dgm:t>
        <a:bodyPr/>
        <a:lstStyle/>
        <a:p>
          <a:endParaRPr lang="es-MX"/>
        </a:p>
      </dgm:t>
    </dgm:pt>
    <dgm:pt modelId="{4EFFD000-AD74-482B-9732-363564F8646F}" type="pres">
      <dgm:prSet presAssocID="{F6D8684C-38FB-4E52-BAB8-97B42E97F733}" presName="hierChild1" presStyleCnt="0">
        <dgm:presLayoutVars>
          <dgm:chPref val="1"/>
          <dgm:dir/>
          <dgm:animOne val="branch"/>
          <dgm:animLvl val="lvl"/>
          <dgm:resizeHandles/>
        </dgm:presLayoutVars>
      </dgm:prSet>
      <dgm:spPr/>
      <dgm:t>
        <a:bodyPr/>
        <a:lstStyle/>
        <a:p>
          <a:endParaRPr lang="es-MX"/>
        </a:p>
      </dgm:t>
    </dgm:pt>
    <dgm:pt modelId="{9B8E10F9-34A6-4814-AAB4-EC42A9E8956F}" type="pres">
      <dgm:prSet presAssocID="{2C2B397C-F9A8-48FC-B205-7D41E95BE0F6}" presName="hierRoot1" presStyleCnt="0"/>
      <dgm:spPr/>
    </dgm:pt>
    <dgm:pt modelId="{CC9DB340-82D9-4B12-9578-D897226F992C}" type="pres">
      <dgm:prSet presAssocID="{2C2B397C-F9A8-48FC-B205-7D41E95BE0F6}" presName="composite" presStyleCnt="0"/>
      <dgm:spPr/>
    </dgm:pt>
    <dgm:pt modelId="{6FE04BE0-3EB0-4C31-992F-27E7B6F2CCD9}" type="pres">
      <dgm:prSet presAssocID="{2C2B397C-F9A8-48FC-B205-7D41E95BE0F6}" presName="background" presStyleLbl="node0" presStyleIdx="0" presStyleCnt="1"/>
      <dgm:spPr/>
    </dgm:pt>
    <dgm:pt modelId="{98461287-4C7B-4D0B-9D10-1F89C0EF15F9}" type="pres">
      <dgm:prSet presAssocID="{2C2B397C-F9A8-48FC-B205-7D41E95BE0F6}" presName="text" presStyleLbl="fgAcc0" presStyleIdx="0" presStyleCnt="1" custScaleX="185283">
        <dgm:presLayoutVars>
          <dgm:chPref val="3"/>
        </dgm:presLayoutVars>
      </dgm:prSet>
      <dgm:spPr/>
      <dgm:t>
        <a:bodyPr/>
        <a:lstStyle/>
        <a:p>
          <a:endParaRPr lang="es-MX"/>
        </a:p>
      </dgm:t>
    </dgm:pt>
    <dgm:pt modelId="{5D488E82-8D73-4732-8877-F20AA2E17917}" type="pres">
      <dgm:prSet presAssocID="{2C2B397C-F9A8-48FC-B205-7D41E95BE0F6}" presName="hierChild2" presStyleCnt="0"/>
      <dgm:spPr/>
    </dgm:pt>
    <dgm:pt modelId="{DB6AE299-C23A-4C3E-88B3-B7E8204F7ACB}" type="pres">
      <dgm:prSet presAssocID="{87B851F9-43AF-4735-AF00-DF812F86B9B4}" presName="Name10" presStyleLbl="parChTrans1D2" presStyleIdx="0" presStyleCnt="1"/>
      <dgm:spPr/>
    </dgm:pt>
    <dgm:pt modelId="{EA5C2050-FB6C-4B89-BA9C-C68258399DA4}" type="pres">
      <dgm:prSet presAssocID="{98832B32-09FE-4DD6-A686-01DEE4EC393D}" presName="hierRoot2" presStyleCnt="0"/>
      <dgm:spPr/>
    </dgm:pt>
    <dgm:pt modelId="{F02AB96E-5A5D-4E55-A76C-0A15BE967942}" type="pres">
      <dgm:prSet presAssocID="{98832B32-09FE-4DD6-A686-01DEE4EC393D}" presName="composite2" presStyleCnt="0"/>
      <dgm:spPr/>
    </dgm:pt>
    <dgm:pt modelId="{A6B11F17-CD0C-4157-B129-8EBC2AAC3F4C}" type="pres">
      <dgm:prSet presAssocID="{98832B32-09FE-4DD6-A686-01DEE4EC393D}" presName="background2" presStyleLbl="node2" presStyleIdx="0" presStyleCnt="1"/>
      <dgm:spPr/>
    </dgm:pt>
    <dgm:pt modelId="{A35D893C-B913-4D8A-B624-593BB8292F46}" type="pres">
      <dgm:prSet presAssocID="{98832B32-09FE-4DD6-A686-01DEE4EC393D}" presName="text2" presStyleLbl="fgAcc2" presStyleIdx="0" presStyleCnt="1">
        <dgm:presLayoutVars>
          <dgm:chPref val="3"/>
        </dgm:presLayoutVars>
      </dgm:prSet>
      <dgm:spPr/>
      <dgm:t>
        <a:bodyPr/>
        <a:lstStyle/>
        <a:p>
          <a:endParaRPr lang="es-MX"/>
        </a:p>
      </dgm:t>
    </dgm:pt>
    <dgm:pt modelId="{A0EB1A56-C07C-4CE4-AE46-B6D05393B222}" type="pres">
      <dgm:prSet presAssocID="{98832B32-09FE-4DD6-A686-01DEE4EC393D}" presName="hierChild3" presStyleCnt="0"/>
      <dgm:spPr/>
    </dgm:pt>
    <dgm:pt modelId="{5C9D3FB8-648F-45C8-B9CB-29D79F5D86FD}" type="pres">
      <dgm:prSet presAssocID="{8FA8D70B-93E2-4607-922B-EEF4BDEE8126}" presName="Name17" presStyleLbl="parChTrans1D3" presStyleIdx="0" presStyleCnt="3"/>
      <dgm:spPr/>
      <dgm:t>
        <a:bodyPr/>
        <a:lstStyle/>
        <a:p>
          <a:endParaRPr lang="es-MX"/>
        </a:p>
      </dgm:t>
    </dgm:pt>
    <dgm:pt modelId="{0233A6A7-A63B-47B9-816F-3BEDE4989C81}" type="pres">
      <dgm:prSet presAssocID="{B956EC5A-8D0C-451D-BFDC-FBBA46978F3A}" presName="hierRoot3" presStyleCnt="0"/>
      <dgm:spPr/>
    </dgm:pt>
    <dgm:pt modelId="{DE4DB867-BFFF-4ED2-AC0E-5A3BD6B61496}" type="pres">
      <dgm:prSet presAssocID="{B956EC5A-8D0C-451D-BFDC-FBBA46978F3A}" presName="composite3" presStyleCnt="0"/>
      <dgm:spPr/>
    </dgm:pt>
    <dgm:pt modelId="{B40E1694-AE9D-4784-8029-70382E9FAD27}" type="pres">
      <dgm:prSet presAssocID="{B956EC5A-8D0C-451D-BFDC-FBBA46978F3A}" presName="background3" presStyleLbl="node3" presStyleIdx="0" presStyleCnt="3"/>
      <dgm:spPr/>
    </dgm:pt>
    <dgm:pt modelId="{4D3CE353-3130-42FC-BAE9-33534E38308D}" type="pres">
      <dgm:prSet presAssocID="{B956EC5A-8D0C-451D-BFDC-FBBA46978F3A}" presName="text3" presStyleLbl="fgAcc3" presStyleIdx="0" presStyleCnt="3">
        <dgm:presLayoutVars>
          <dgm:chPref val="3"/>
        </dgm:presLayoutVars>
      </dgm:prSet>
      <dgm:spPr/>
      <dgm:t>
        <a:bodyPr/>
        <a:lstStyle/>
        <a:p>
          <a:endParaRPr lang="es-MX"/>
        </a:p>
      </dgm:t>
    </dgm:pt>
    <dgm:pt modelId="{8EAECB6B-CC67-43C2-B437-0D68C9B325F0}" type="pres">
      <dgm:prSet presAssocID="{B956EC5A-8D0C-451D-BFDC-FBBA46978F3A}" presName="hierChild4" presStyleCnt="0"/>
      <dgm:spPr/>
    </dgm:pt>
    <dgm:pt modelId="{05666F7D-2446-484B-AABC-B695C275848F}" type="pres">
      <dgm:prSet presAssocID="{801BA77E-4A5A-4B33-899C-6912410A5E78}" presName="Name17" presStyleLbl="parChTrans1D3" presStyleIdx="1" presStyleCnt="3"/>
      <dgm:spPr/>
      <dgm:t>
        <a:bodyPr/>
        <a:lstStyle/>
        <a:p>
          <a:endParaRPr lang="es-MX"/>
        </a:p>
      </dgm:t>
    </dgm:pt>
    <dgm:pt modelId="{FF30884E-06F4-4200-BB32-DF163746A684}" type="pres">
      <dgm:prSet presAssocID="{7B3307A2-E459-42F9-8438-10D2A4B28B9B}" presName="hierRoot3" presStyleCnt="0"/>
      <dgm:spPr/>
    </dgm:pt>
    <dgm:pt modelId="{F7439750-3980-4791-AF1A-78BF33656A4D}" type="pres">
      <dgm:prSet presAssocID="{7B3307A2-E459-42F9-8438-10D2A4B28B9B}" presName="composite3" presStyleCnt="0"/>
      <dgm:spPr/>
    </dgm:pt>
    <dgm:pt modelId="{894CC10D-03BA-4C4B-918F-28120897CA75}" type="pres">
      <dgm:prSet presAssocID="{7B3307A2-E459-42F9-8438-10D2A4B28B9B}" presName="background3" presStyleLbl="node3" presStyleIdx="1" presStyleCnt="3"/>
      <dgm:spPr/>
    </dgm:pt>
    <dgm:pt modelId="{556C23E7-528F-464D-AEFB-804C3C879055}" type="pres">
      <dgm:prSet presAssocID="{7B3307A2-E459-42F9-8438-10D2A4B28B9B}" presName="text3" presStyleLbl="fgAcc3" presStyleIdx="1" presStyleCnt="3">
        <dgm:presLayoutVars>
          <dgm:chPref val="3"/>
        </dgm:presLayoutVars>
      </dgm:prSet>
      <dgm:spPr/>
      <dgm:t>
        <a:bodyPr/>
        <a:lstStyle/>
        <a:p>
          <a:endParaRPr lang="es-MX"/>
        </a:p>
      </dgm:t>
    </dgm:pt>
    <dgm:pt modelId="{F764AD36-BCB0-492F-A7B0-040EBA426FB5}" type="pres">
      <dgm:prSet presAssocID="{7B3307A2-E459-42F9-8438-10D2A4B28B9B}" presName="hierChild4" presStyleCnt="0"/>
      <dgm:spPr/>
    </dgm:pt>
    <dgm:pt modelId="{AC28527F-C7A2-4FF9-9DC5-E2F99E741F0E}" type="pres">
      <dgm:prSet presAssocID="{0D123888-30C6-40FF-9ADF-A9778015BAFC}" presName="Name17" presStyleLbl="parChTrans1D3" presStyleIdx="2" presStyleCnt="3"/>
      <dgm:spPr/>
      <dgm:t>
        <a:bodyPr/>
        <a:lstStyle/>
        <a:p>
          <a:endParaRPr lang="es-MX"/>
        </a:p>
      </dgm:t>
    </dgm:pt>
    <dgm:pt modelId="{182A6F7B-EF5B-4026-A33D-9121B783E89B}" type="pres">
      <dgm:prSet presAssocID="{0BA3E3C5-3A8C-4C3A-9DA6-EDF685522CA5}" presName="hierRoot3" presStyleCnt="0"/>
      <dgm:spPr/>
    </dgm:pt>
    <dgm:pt modelId="{2AFEB467-727C-45D3-932D-CF033DC0CFFE}" type="pres">
      <dgm:prSet presAssocID="{0BA3E3C5-3A8C-4C3A-9DA6-EDF685522CA5}" presName="composite3" presStyleCnt="0"/>
      <dgm:spPr/>
    </dgm:pt>
    <dgm:pt modelId="{DFDA68A1-346B-49C1-B2AF-B3C0C71730AA}" type="pres">
      <dgm:prSet presAssocID="{0BA3E3C5-3A8C-4C3A-9DA6-EDF685522CA5}" presName="background3" presStyleLbl="node3" presStyleIdx="2" presStyleCnt="3"/>
      <dgm:spPr/>
    </dgm:pt>
    <dgm:pt modelId="{B9CE3B25-5D0F-4024-B856-FF1D22E9B64A}" type="pres">
      <dgm:prSet presAssocID="{0BA3E3C5-3A8C-4C3A-9DA6-EDF685522CA5}" presName="text3" presStyleLbl="fgAcc3" presStyleIdx="2" presStyleCnt="3">
        <dgm:presLayoutVars>
          <dgm:chPref val="3"/>
        </dgm:presLayoutVars>
      </dgm:prSet>
      <dgm:spPr/>
      <dgm:t>
        <a:bodyPr/>
        <a:lstStyle/>
        <a:p>
          <a:endParaRPr lang="es-MX"/>
        </a:p>
      </dgm:t>
    </dgm:pt>
    <dgm:pt modelId="{EDC747D1-229A-438E-8241-F7E12A80F7C8}" type="pres">
      <dgm:prSet presAssocID="{0BA3E3C5-3A8C-4C3A-9DA6-EDF685522CA5}" presName="hierChild4" presStyleCnt="0"/>
      <dgm:spPr/>
    </dgm:pt>
  </dgm:ptLst>
  <dgm:cxnLst>
    <dgm:cxn modelId="{8DAB8B13-2A47-4224-B0AD-AA85F2A3F1ED}" type="presOf" srcId="{2C2B397C-F9A8-48FC-B205-7D41E95BE0F6}" destId="{98461287-4C7B-4D0B-9D10-1F89C0EF15F9}" srcOrd="0" destOrd="0" presId="urn:microsoft.com/office/officeart/2005/8/layout/hierarchy1"/>
    <dgm:cxn modelId="{7F47DA66-8B12-4F35-9E18-E55F25FEF772}" srcId="{2C2B397C-F9A8-48FC-B205-7D41E95BE0F6}" destId="{98832B32-09FE-4DD6-A686-01DEE4EC393D}" srcOrd="0" destOrd="0" parTransId="{87B851F9-43AF-4735-AF00-DF812F86B9B4}" sibTransId="{4EDD7BFB-D84B-4664-9692-94C7496B2282}"/>
    <dgm:cxn modelId="{76B8E5A0-6794-428C-972C-D8EC65B40ED0}" type="presOf" srcId="{7B3307A2-E459-42F9-8438-10D2A4B28B9B}" destId="{556C23E7-528F-464D-AEFB-804C3C879055}" srcOrd="0" destOrd="0" presId="urn:microsoft.com/office/officeart/2005/8/layout/hierarchy1"/>
    <dgm:cxn modelId="{F887F6F2-088D-44CB-98BB-C8224DA3B4FB}" srcId="{98832B32-09FE-4DD6-A686-01DEE4EC393D}" destId="{B956EC5A-8D0C-451D-BFDC-FBBA46978F3A}" srcOrd="0" destOrd="0" parTransId="{8FA8D70B-93E2-4607-922B-EEF4BDEE8126}" sibTransId="{6F940034-7D62-4334-AD0A-7D1D800EE053}"/>
    <dgm:cxn modelId="{423871D8-35D9-4B85-ACF3-AC240BFB4DD5}" type="presOf" srcId="{98832B32-09FE-4DD6-A686-01DEE4EC393D}" destId="{A35D893C-B913-4D8A-B624-593BB8292F46}" srcOrd="0" destOrd="0" presId="urn:microsoft.com/office/officeart/2005/8/layout/hierarchy1"/>
    <dgm:cxn modelId="{B17F1760-9489-46BB-A5EC-0ECB62435698}" srcId="{F6D8684C-38FB-4E52-BAB8-97B42E97F733}" destId="{2C2B397C-F9A8-48FC-B205-7D41E95BE0F6}" srcOrd="0" destOrd="0" parTransId="{5BA0B417-70FC-47CD-9CCD-7E5EC36C8D55}" sibTransId="{E8EF56FD-9A18-421B-A8FC-77E98B3285A1}"/>
    <dgm:cxn modelId="{719AD22A-69EA-4FF4-ACD8-6E650362575B}" type="presOf" srcId="{8FA8D70B-93E2-4607-922B-EEF4BDEE8126}" destId="{5C9D3FB8-648F-45C8-B9CB-29D79F5D86FD}" srcOrd="0" destOrd="0" presId="urn:microsoft.com/office/officeart/2005/8/layout/hierarchy1"/>
    <dgm:cxn modelId="{359A960D-8933-45B2-8A90-1A62272C3952}" type="presOf" srcId="{0BA3E3C5-3A8C-4C3A-9DA6-EDF685522CA5}" destId="{B9CE3B25-5D0F-4024-B856-FF1D22E9B64A}" srcOrd="0" destOrd="0" presId="urn:microsoft.com/office/officeart/2005/8/layout/hierarchy1"/>
    <dgm:cxn modelId="{61016C25-02CF-4855-AC5E-8A2C325430A5}" type="presOf" srcId="{87B851F9-43AF-4735-AF00-DF812F86B9B4}" destId="{DB6AE299-C23A-4C3E-88B3-B7E8204F7ACB}" srcOrd="0" destOrd="0" presId="urn:microsoft.com/office/officeart/2005/8/layout/hierarchy1"/>
    <dgm:cxn modelId="{12A09068-A4AA-4E02-824C-C9D98393D408}" srcId="{98832B32-09FE-4DD6-A686-01DEE4EC393D}" destId="{7B3307A2-E459-42F9-8438-10D2A4B28B9B}" srcOrd="1" destOrd="0" parTransId="{801BA77E-4A5A-4B33-899C-6912410A5E78}" sibTransId="{AA2AFD3B-6EB3-4B51-9F2C-EBA8718FD0B0}"/>
    <dgm:cxn modelId="{657DE9FA-1FAA-46A9-9932-2C42547A1A47}" type="presOf" srcId="{B956EC5A-8D0C-451D-BFDC-FBBA46978F3A}" destId="{4D3CE353-3130-42FC-BAE9-33534E38308D}" srcOrd="0" destOrd="0" presId="urn:microsoft.com/office/officeart/2005/8/layout/hierarchy1"/>
    <dgm:cxn modelId="{4E4D5A4F-90F3-4FDB-8562-F17706ACEECF}" type="presOf" srcId="{801BA77E-4A5A-4B33-899C-6912410A5E78}" destId="{05666F7D-2446-484B-AABC-B695C275848F}" srcOrd="0" destOrd="0" presId="urn:microsoft.com/office/officeart/2005/8/layout/hierarchy1"/>
    <dgm:cxn modelId="{023DD797-89CD-4BB1-9AAF-B800925846C8}" type="presOf" srcId="{0D123888-30C6-40FF-9ADF-A9778015BAFC}" destId="{AC28527F-C7A2-4FF9-9DC5-E2F99E741F0E}" srcOrd="0" destOrd="0" presId="urn:microsoft.com/office/officeart/2005/8/layout/hierarchy1"/>
    <dgm:cxn modelId="{E6DDC9A5-A044-4F59-AE95-5ED2AAFF6D48}" srcId="{98832B32-09FE-4DD6-A686-01DEE4EC393D}" destId="{0BA3E3C5-3A8C-4C3A-9DA6-EDF685522CA5}" srcOrd="2" destOrd="0" parTransId="{0D123888-30C6-40FF-9ADF-A9778015BAFC}" sibTransId="{30E438F6-5676-406C-964D-1F25ED90F082}"/>
    <dgm:cxn modelId="{AA7BAB94-E14F-4E9F-A934-49B9DB7C8219}" type="presOf" srcId="{F6D8684C-38FB-4E52-BAB8-97B42E97F733}" destId="{4EFFD000-AD74-482B-9732-363564F8646F}" srcOrd="0" destOrd="0" presId="urn:microsoft.com/office/officeart/2005/8/layout/hierarchy1"/>
    <dgm:cxn modelId="{49526BFB-0346-44A5-952F-32B895B98B49}" type="presParOf" srcId="{4EFFD000-AD74-482B-9732-363564F8646F}" destId="{9B8E10F9-34A6-4814-AAB4-EC42A9E8956F}" srcOrd="0" destOrd="0" presId="urn:microsoft.com/office/officeart/2005/8/layout/hierarchy1"/>
    <dgm:cxn modelId="{BFA17977-D206-4249-B1D1-4A7278A84DF2}" type="presParOf" srcId="{9B8E10F9-34A6-4814-AAB4-EC42A9E8956F}" destId="{CC9DB340-82D9-4B12-9578-D897226F992C}" srcOrd="0" destOrd="0" presId="urn:microsoft.com/office/officeart/2005/8/layout/hierarchy1"/>
    <dgm:cxn modelId="{B2871900-4041-4F3C-974F-5D5CE1BECA65}" type="presParOf" srcId="{CC9DB340-82D9-4B12-9578-D897226F992C}" destId="{6FE04BE0-3EB0-4C31-992F-27E7B6F2CCD9}" srcOrd="0" destOrd="0" presId="urn:microsoft.com/office/officeart/2005/8/layout/hierarchy1"/>
    <dgm:cxn modelId="{FD241F53-B377-49DA-839C-248B353CC8BC}" type="presParOf" srcId="{CC9DB340-82D9-4B12-9578-D897226F992C}" destId="{98461287-4C7B-4D0B-9D10-1F89C0EF15F9}" srcOrd="1" destOrd="0" presId="urn:microsoft.com/office/officeart/2005/8/layout/hierarchy1"/>
    <dgm:cxn modelId="{D0685E9E-FF99-4B9C-B2CB-EFEE25CAA730}" type="presParOf" srcId="{9B8E10F9-34A6-4814-AAB4-EC42A9E8956F}" destId="{5D488E82-8D73-4732-8877-F20AA2E17917}" srcOrd="1" destOrd="0" presId="urn:microsoft.com/office/officeart/2005/8/layout/hierarchy1"/>
    <dgm:cxn modelId="{79E41529-DF4E-4006-B0B2-F943A8D277A7}" type="presParOf" srcId="{5D488E82-8D73-4732-8877-F20AA2E17917}" destId="{DB6AE299-C23A-4C3E-88B3-B7E8204F7ACB}" srcOrd="0" destOrd="0" presId="urn:microsoft.com/office/officeart/2005/8/layout/hierarchy1"/>
    <dgm:cxn modelId="{E1FD9295-AD64-42B4-A00C-50B5A2F7B600}" type="presParOf" srcId="{5D488E82-8D73-4732-8877-F20AA2E17917}" destId="{EA5C2050-FB6C-4B89-BA9C-C68258399DA4}" srcOrd="1" destOrd="0" presId="urn:microsoft.com/office/officeart/2005/8/layout/hierarchy1"/>
    <dgm:cxn modelId="{8BB9D583-95D4-458A-A1D9-D89E20792B0A}" type="presParOf" srcId="{EA5C2050-FB6C-4B89-BA9C-C68258399DA4}" destId="{F02AB96E-5A5D-4E55-A76C-0A15BE967942}" srcOrd="0" destOrd="0" presId="urn:microsoft.com/office/officeart/2005/8/layout/hierarchy1"/>
    <dgm:cxn modelId="{9E375099-1A02-48D3-9A87-C13907A84DBF}" type="presParOf" srcId="{F02AB96E-5A5D-4E55-A76C-0A15BE967942}" destId="{A6B11F17-CD0C-4157-B129-8EBC2AAC3F4C}" srcOrd="0" destOrd="0" presId="urn:microsoft.com/office/officeart/2005/8/layout/hierarchy1"/>
    <dgm:cxn modelId="{7C1A171A-6A0A-4BAF-8C37-EDD040D8D12E}" type="presParOf" srcId="{F02AB96E-5A5D-4E55-A76C-0A15BE967942}" destId="{A35D893C-B913-4D8A-B624-593BB8292F46}" srcOrd="1" destOrd="0" presId="urn:microsoft.com/office/officeart/2005/8/layout/hierarchy1"/>
    <dgm:cxn modelId="{DF0BC740-0A96-4030-88B4-ADAD117ECC74}" type="presParOf" srcId="{EA5C2050-FB6C-4B89-BA9C-C68258399DA4}" destId="{A0EB1A56-C07C-4CE4-AE46-B6D05393B222}" srcOrd="1" destOrd="0" presId="urn:microsoft.com/office/officeart/2005/8/layout/hierarchy1"/>
    <dgm:cxn modelId="{159E512B-58C4-4702-AF25-B3B271C57916}" type="presParOf" srcId="{A0EB1A56-C07C-4CE4-AE46-B6D05393B222}" destId="{5C9D3FB8-648F-45C8-B9CB-29D79F5D86FD}" srcOrd="0" destOrd="0" presId="urn:microsoft.com/office/officeart/2005/8/layout/hierarchy1"/>
    <dgm:cxn modelId="{8DCCC513-DF00-4CAD-B712-8EDA6EF43AC5}" type="presParOf" srcId="{A0EB1A56-C07C-4CE4-AE46-B6D05393B222}" destId="{0233A6A7-A63B-47B9-816F-3BEDE4989C81}" srcOrd="1" destOrd="0" presId="urn:microsoft.com/office/officeart/2005/8/layout/hierarchy1"/>
    <dgm:cxn modelId="{C273A8A8-AC99-4383-A742-E84DDC7AA36D}" type="presParOf" srcId="{0233A6A7-A63B-47B9-816F-3BEDE4989C81}" destId="{DE4DB867-BFFF-4ED2-AC0E-5A3BD6B61496}" srcOrd="0" destOrd="0" presId="urn:microsoft.com/office/officeart/2005/8/layout/hierarchy1"/>
    <dgm:cxn modelId="{927D3252-27A0-4E0A-93F7-C2374B76E483}" type="presParOf" srcId="{DE4DB867-BFFF-4ED2-AC0E-5A3BD6B61496}" destId="{B40E1694-AE9D-4784-8029-70382E9FAD27}" srcOrd="0" destOrd="0" presId="urn:microsoft.com/office/officeart/2005/8/layout/hierarchy1"/>
    <dgm:cxn modelId="{E5F8996E-7C94-434B-B44A-16A2F6483AC6}" type="presParOf" srcId="{DE4DB867-BFFF-4ED2-AC0E-5A3BD6B61496}" destId="{4D3CE353-3130-42FC-BAE9-33534E38308D}" srcOrd="1" destOrd="0" presId="urn:microsoft.com/office/officeart/2005/8/layout/hierarchy1"/>
    <dgm:cxn modelId="{09704C8E-86B8-42C9-A0B7-E572976846AE}" type="presParOf" srcId="{0233A6A7-A63B-47B9-816F-3BEDE4989C81}" destId="{8EAECB6B-CC67-43C2-B437-0D68C9B325F0}" srcOrd="1" destOrd="0" presId="urn:microsoft.com/office/officeart/2005/8/layout/hierarchy1"/>
    <dgm:cxn modelId="{C80E4D1E-7E28-44E1-A241-A93FBCF17CCE}" type="presParOf" srcId="{A0EB1A56-C07C-4CE4-AE46-B6D05393B222}" destId="{05666F7D-2446-484B-AABC-B695C275848F}" srcOrd="2" destOrd="0" presId="urn:microsoft.com/office/officeart/2005/8/layout/hierarchy1"/>
    <dgm:cxn modelId="{270A9CE8-2E0E-424B-9667-FF14AE4429A1}" type="presParOf" srcId="{A0EB1A56-C07C-4CE4-AE46-B6D05393B222}" destId="{FF30884E-06F4-4200-BB32-DF163746A684}" srcOrd="3" destOrd="0" presId="urn:microsoft.com/office/officeart/2005/8/layout/hierarchy1"/>
    <dgm:cxn modelId="{A4F021B2-9920-4D3C-9C6F-EB29EFC4CB09}" type="presParOf" srcId="{FF30884E-06F4-4200-BB32-DF163746A684}" destId="{F7439750-3980-4791-AF1A-78BF33656A4D}" srcOrd="0" destOrd="0" presId="urn:microsoft.com/office/officeart/2005/8/layout/hierarchy1"/>
    <dgm:cxn modelId="{EF15BA01-174C-4344-BA31-50D0A0797324}" type="presParOf" srcId="{F7439750-3980-4791-AF1A-78BF33656A4D}" destId="{894CC10D-03BA-4C4B-918F-28120897CA75}" srcOrd="0" destOrd="0" presId="urn:microsoft.com/office/officeart/2005/8/layout/hierarchy1"/>
    <dgm:cxn modelId="{03D55C4B-27E9-4D78-AFAC-4E3008B234D1}" type="presParOf" srcId="{F7439750-3980-4791-AF1A-78BF33656A4D}" destId="{556C23E7-528F-464D-AEFB-804C3C879055}" srcOrd="1" destOrd="0" presId="urn:microsoft.com/office/officeart/2005/8/layout/hierarchy1"/>
    <dgm:cxn modelId="{E392AB2D-DC23-4B15-A847-BDC86BF805C7}" type="presParOf" srcId="{FF30884E-06F4-4200-BB32-DF163746A684}" destId="{F764AD36-BCB0-492F-A7B0-040EBA426FB5}" srcOrd="1" destOrd="0" presId="urn:microsoft.com/office/officeart/2005/8/layout/hierarchy1"/>
    <dgm:cxn modelId="{3EB9EC9C-48B0-463D-9A2E-3875E0815D88}" type="presParOf" srcId="{A0EB1A56-C07C-4CE4-AE46-B6D05393B222}" destId="{AC28527F-C7A2-4FF9-9DC5-E2F99E741F0E}" srcOrd="4" destOrd="0" presId="urn:microsoft.com/office/officeart/2005/8/layout/hierarchy1"/>
    <dgm:cxn modelId="{24B27C59-ED00-4439-A35C-53A2565B60C1}" type="presParOf" srcId="{A0EB1A56-C07C-4CE4-AE46-B6D05393B222}" destId="{182A6F7B-EF5B-4026-A33D-9121B783E89B}" srcOrd="5" destOrd="0" presId="urn:microsoft.com/office/officeart/2005/8/layout/hierarchy1"/>
    <dgm:cxn modelId="{D5007293-3E58-4435-9B83-12D4306E6793}" type="presParOf" srcId="{182A6F7B-EF5B-4026-A33D-9121B783E89B}" destId="{2AFEB467-727C-45D3-932D-CF033DC0CFFE}" srcOrd="0" destOrd="0" presId="urn:microsoft.com/office/officeart/2005/8/layout/hierarchy1"/>
    <dgm:cxn modelId="{ACB3A045-2C67-4623-BF94-2DBD926E44DF}" type="presParOf" srcId="{2AFEB467-727C-45D3-932D-CF033DC0CFFE}" destId="{DFDA68A1-346B-49C1-B2AF-B3C0C71730AA}" srcOrd="0" destOrd="0" presId="urn:microsoft.com/office/officeart/2005/8/layout/hierarchy1"/>
    <dgm:cxn modelId="{82284413-CEEC-4B45-AFF0-D47C0AC02B2F}" type="presParOf" srcId="{2AFEB467-727C-45D3-932D-CF033DC0CFFE}" destId="{B9CE3B25-5D0F-4024-B856-FF1D22E9B64A}" srcOrd="1" destOrd="0" presId="urn:microsoft.com/office/officeart/2005/8/layout/hierarchy1"/>
    <dgm:cxn modelId="{382EE57E-CAD2-4E96-BCC7-4E8889759A7A}" type="presParOf" srcId="{182A6F7B-EF5B-4026-A33D-9121B783E89B}" destId="{EDC747D1-229A-438E-8241-F7E12A80F7C8}"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B3DABFF8-F240-4F28-9A51-44B5462D2662}" type="doc">
      <dgm:prSet loTypeId="urn:microsoft.com/office/officeart/2008/layout/PictureAccentList" loCatId="list" qsTypeId="urn:microsoft.com/office/officeart/2005/8/quickstyle/simple1" qsCatId="simple" csTypeId="urn:microsoft.com/office/officeart/2005/8/colors/colorful5" csCatId="colorful" phldr="1"/>
      <dgm:spPr/>
      <dgm:t>
        <a:bodyPr/>
        <a:lstStyle/>
        <a:p>
          <a:endParaRPr lang="es-MX"/>
        </a:p>
      </dgm:t>
    </dgm:pt>
    <dgm:pt modelId="{D51CF470-1FD3-4198-B731-621E32B750CF}">
      <dgm:prSet/>
      <dgm:spPr/>
      <dgm:t>
        <a:bodyPr/>
        <a:lstStyle/>
        <a:p>
          <a:pPr rtl="0"/>
          <a:r>
            <a:rPr lang="es-MX" dirty="0" smtClean="0"/>
            <a:t>El trabajo escrito de esta opción de evaluación profesional podrá considerar la estructura de contenido siguiente: </a:t>
          </a:r>
          <a:endParaRPr lang="es-MX" dirty="0"/>
        </a:p>
      </dgm:t>
    </dgm:pt>
    <dgm:pt modelId="{4B5D969C-CA78-4E18-BA1C-C863CAF68D0B}" type="parTrans" cxnId="{778742D6-3FC5-4A96-A614-564FCB659FAA}">
      <dgm:prSet/>
      <dgm:spPr/>
      <dgm:t>
        <a:bodyPr/>
        <a:lstStyle/>
        <a:p>
          <a:endParaRPr lang="es-MX"/>
        </a:p>
      </dgm:t>
    </dgm:pt>
    <dgm:pt modelId="{A5701A60-7ACA-4ABC-BBF2-2AD85014A780}" type="sibTrans" cxnId="{778742D6-3FC5-4A96-A614-564FCB659FAA}">
      <dgm:prSet/>
      <dgm:spPr/>
      <dgm:t>
        <a:bodyPr/>
        <a:lstStyle/>
        <a:p>
          <a:endParaRPr lang="es-MX"/>
        </a:p>
      </dgm:t>
    </dgm:pt>
    <dgm:pt modelId="{9FAD43B7-82B2-459A-87F2-F4E56337DBC3}">
      <dgm:prSet custT="1"/>
      <dgm:spPr/>
      <dgm:t>
        <a:bodyPr/>
        <a:lstStyle/>
        <a:p>
          <a:pPr rtl="0"/>
          <a:r>
            <a:rPr lang="es-MX" sz="1600" dirty="0" smtClean="0">
              <a:solidFill>
                <a:schemeClr val="bg1"/>
              </a:solidFill>
            </a:rPr>
            <a:t>I. Resumen no mayor de una cuartilla. </a:t>
          </a:r>
          <a:endParaRPr lang="es-MX" sz="1600" dirty="0">
            <a:solidFill>
              <a:schemeClr val="bg1"/>
            </a:solidFill>
          </a:endParaRPr>
        </a:p>
      </dgm:t>
    </dgm:pt>
    <dgm:pt modelId="{02D8DB82-EEE3-4C53-BB06-2B0019F812CF}" type="parTrans" cxnId="{9679C328-D905-494B-B413-2EEACDC6A9F4}">
      <dgm:prSet/>
      <dgm:spPr/>
      <dgm:t>
        <a:bodyPr/>
        <a:lstStyle/>
        <a:p>
          <a:endParaRPr lang="es-MX"/>
        </a:p>
      </dgm:t>
    </dgm:pt>
    <dgm:pt modelId="{9A57BF2F-11A5-4892-A8D4-2AA43FFC5680}" type="sibTrans" cxnId="{9679C328-D905-494B-B413-2EEACDC6A9F4}">
      <dgm:prSet/>
      <dgm:spPr/>
      <dgm:t>
        <a:bodyPr/>
        <a:lstStyle/>
        <a:p>
          <a:endParaRPr lang="es-MX"/>
        </a:p>
      </dgm:t>
    </dgm:pt>
    <dgm:pt modelId="{E281C512-234B-4DD2-853C-38D2D29D9153}">
      <dgm:prSet custT="1"/>
      <dgm:spPr/>
      <dgm:t>
        <a:bodyPr/>
        <a:lstStyle/>
        <a:p>
          <a:pPr rtl="0"/>
          <a:r>
            <a:rPr lang="es-MX" sz="1600" dirty="0" smtClean="0">
              <a:solidFill>
                <a:schemeClr val="bg1"/>
              </a:solidFill>
            </a:rPr>
            <a:t>II. Definición y caracterización del problema, y su relación con el plan de estudios cursado. </a:t>
          </a:r>
          <a:endParaRPr lang="es-MX" sz="1600" dirty="0">
            <a:solidFill>
              <a:schemeClr val="bg1"/>
            </a:solidFill>
          </a:endParaRPr>
        </a:p>
      </dgm:t>
    </dgm:pt>
    <dgm:pt modelId="{E2EE2B98-3335-4C5D-B10A-ED6200162263}" type="parTrans" cxnId="{FDDE31D3-ED08-42E6-87C3-80995FA4ECD3}">
      <dgm:prSet/>
      <dgm:spPr/>
      <dgm:t>
        <a:bodyPr/>
        <a:lstStyle/>
        <a:p>
          <a:endParaRPr lang="es-MX"/>
        </a:p>
      </dgm:t>
    </dgm:pt>
    <dgm:pt modelId="{4CE5325E-8DEB-4F41-9DC8-BA7877ED1182}" type="sibTrans" cxnId="{FDDE31D3-ED08-42E6-87C3-80995FA4ECD3}">
      <dgm:prSet/>
      <dgm:spPr/>
      <dgm:t>
        <a:bodyPr/>
        <a:lstStyle/>
        <a:p>
          <a:endParaRPr lang="es-MX"/>
        </a:p>
      </dgm:t>
    </dgm:pt>
    <dgm:pt modelId="{40F7FDAE-84B7-4CFA-93B1-21EF4C53162B}">
      <dgm:prSet custT="1"/>
      <dgm:spPr/>
      <dgm:t>
        <a:bodyPr/>
        <a:lstStyle/>
        <a:p>
          <a:pPr rtl="0"/>
          <a:r>
            <a:rPr lang="es-MX" sz="1600" dirty="0" smtClean="0">
              <a:solidFill>
                <a:schemeClr val="bg1"/>
              </a:solidFill>
            </a:rPr>
            <a:t>III. Análisis de alternativas previas de solución. </a:t>
          </a:r>
          <a:endParaRPr lang="es-MX" sz="1600" dirty="0">
            <a:solidFill>
              <a:schemeClr val="bg1"/>
            </a:solidFill>
          </a:endParaRPr>
        </a:p>
      </dgm:t>
    </dgm:pt>
    <dgm:pt modelId="{0F597FDC-3232-41B4-8368-2C5987EF13E9}" type="parTrans" cxnId="{05437DD1-D1AA-4431-92B7-6739401BA10B}">
      <dgm:prSet/>
      <dgm:spPr/>
      <dgm:t>
        <a:bodyPr/>
        <a:lstStyle/>
        <a:p>
          <a:endParaRPr lang="es-MX"/>
        </a:p>
      </dgm:t>
    </dgm:pt>
    <dgm:pt modelId="{A3628CAB-517A-43F7-B1C1-7792C9AC46B4}" type="sibTrans" cxnId="{05437DD1-D1AA-4431-92B7-6739401BA10B}">
      <dgm:prSet/>
      <dgm:spPr/>
      <dgm:t>
        <a:bodyPr/>
        <a:lstStyle/>
        <a:p>
          <a:endParaRPr lang="es-MX"/>
        </a:p>
      </dgm:t>
    </dgm:pt>
    <dgm:pt modelId="{E319EF1D-9ABE-43EC-BEA1-2725AB113985}">
      <dgm:prSet custT="1"/>
      <dgm:spPr/>
      <dgm:t>
        <a:bodyPr/>
        <a:lstStyle/>
        <a:p>
          <a:pPr rtl="0"/>
          <a:r>
            <a:rPr lang="es-MX" sz="1600" dirty="0" smtClean="0">
              <a:solidFill>
                <a:schemeClr val="bg1"/>
              </a:solidFill>
            </a:rPr>
            <a:t>IV. Solución propuesta o implementada. </a:t>
          </a:r>
          <a:endParaRPr lang="es-MX" sz="1600" dirty="0">
            <a:solidFill>
              <a:schemeClr val="bg1"/>
            </a:solidFill>
          </a:endParaRPr>
        </a:p>
      </dgm:t>
    </dgm:pt>
    <dgm:pt modelId="{26BF9005-41B8-46F6-AE5B-09F920D6E13A}" type="parTrans" cxnId="{289F43A7-37BF-46F2-8357-1A0398316F2C}">
      <dgm:prSet/>
      <dgm:spPr/>
      <dgm:t>
        <a:bodyPr/>
        <a:lstStyle/>
        <a:p>
          <a:endParaRPr lang="es-MX"/>
        </a:p>
      </dgm:t>
    </dgm:pt>
    <dgm:pt modelId="{C9906A05-D713-438A-8329-3E2A1E3FF74A}" type="sibTrans" cxnId="{289F43A7-37BF-46F2-8357-1A0398316F2C}">
      <dgm:prSet/>
      <dgm:spPr/>
      <dgm:t>
        <a:bodyPr/>
        <a:lstStyle/>
        <a:p>
          <a:endParaRPr lang="es-MX"/>
        </a:p>
      </dgm:t>
    </dgm:pt>
    <dgm:pt modelId="{C4CC1411-ABD0-4F2E-8D09-81292DB4333C}">
      <dgm:prSet custT="1"/>
      <dgm:spPr/>
      <dgm:t>
        <a:bodyPr/>
        <a:lstStyle/>
        <a:p>
          <a:pPr rtl="0"/>
          <a:r>
            <a:rPr lang="es-MX" sz="1600" dirty="0" smtClean="0">
              <a:solidFill>
                <a:schemeClr val="bg1"/>
              </a:solidFill>
            </a:rPr>
            <a:t>V. Evaluación de la solución. </a:t>
          </a:r>
          <a:endParaRPr lang="es-MX" sz="1600" dirty="0">
            <a:solidFill>
              <a:schemeClr val="bg1"/>
            </a:solidFill>
          </a:endParaRPr>
        </a:p>
      </dgm:t>
    </dgm:pt>
    <dgm:pt modelId="{10FF2025-7234-4DC1-8790-FF85A434C2DD}" type="parTrans" cxnId="{60DE9222-6A6C-44B1-8938-D964CB5BE096}">
      <dgm:prSet/>
      <dgm:spPr/>
      <dgm:t>
        <a:bodyPr/>
        <a:lstStyle/>
        <a:p>
          <a:endParaRPr lang="es-MX"/>
        </a:p>
      </dgm:t>
    </dgm:pt>
    <dgm:pt modelId="{2CB5D134-A17B-4643-8FE0-C348C4CD7275}" type="sibTrans" cxnId="{60DE9222-6A6C-44B1-8938-D964CB5BE096}">
      <dgm:prSet/>
      <dgm:spPr/>
      <dgm:t>
        <a:bodyPr/>
        <a:lstStyle/>
        <a:p>
          <a:endParaRPr lang="es-MX"/>
        </a:p>
      </dgm:t>
    </dgm:pt>
    <dgm:pt modelId="{D466409E-A1FC-49C7-A689-2896A3501769}">
      <dgm:prSet custT="1"/>
      <dgm:spPr/>
      <dgm:t>
        <a:bodyPr/>
        <a:lstStyle/>
        <a:p>
          <a:pPr rtl="0"/>
          <a:r>
            <a:rPr lang="es-MX" sz="1600" dirty="0" smtClean="0">
              <a:solidFill>
                <a:schemeClr val="bg1"/>
              </a:solidFill>
            </a:rPr>
            <a:t>VI. Conclusiones y sugerencias. </a:t>
          </a:r>
          <a:endParaRPr lang="es-MX" sz="1600" dirty="0">
            <a:solidFill>
              <a:schemeClr val="bg1"/>
            </a:solidFill>
          </a:endParaRPr>
        </a:p>
      </dgm:t>
    </dgm:pt>
    <dgm:pt modelId="{EEBBDD43-85FD-4EDA-8372-4452B996E2CE}" type="parTrans" cxnId="{5160DBD8-6A02-49F1-A954-E23CE6BC5379}">
      <dgm:prSet/>
      <dgm:spPr/>
      <dgm:t>
        <a:bodyPr/>
        <a:lstStyle/>
        <a:p>
          <a:endParaRPr lang="es-MX"/>
        </a:p>
      </dgm:t>
    </dgm:pt>
    <dgm:pt modelId="{C1941BB2-5097-40BD-84F7-F54D061853FC}" type="sibTrans" cxnId="{5160DBD8-6A02-49F1-A954-E23CE6BC5379}">
      <dgm:prSet/>
      <dgm:spPr/>
      <dgm:t>
        <a:bodyPr/>
        <a:lstStyle/>
        <a:p>
          <a:endParaRPr lang="es-MX"/>
        </a:p>
      </dgm:t>
    </dgm:pt>
    <dgm:pt modelId="{4DCBEFF3-D825-4527-8DB4-03E72393D9F7}">
      <dgm:prSet custT="1"/>
      <dgm:spPr/>
      <dgm:t>
        <a:bodyPr/>
        <a:lstStyle/>
        <a:p>
          <a:pPr rtl="0"/>
          <a:r>
            <a:rPr lang="es-MX" sz="1600" dirty="0" smtClean="0">
              <a:solidFill>
                <a:schemeClr val="bg1"/>
              </a:solidFill>
            </a:rPr>
            <a:t>VII. Fuentes bibliográficas consultadas.</a:t>
          </a:r>
          <a:endParaRPr lang="es-MX" sz="1600" dirty="0">
            <a:solidFill>
              <a:schemeClr val="bg1"/>
            </a:solidFill>
          </a:endParaRPr>
        </a:p>
      </dgm:t>
    </dgm:pt>
    <dgm:pt modelId="{B974AFD6-1E0E-4A0D-A36B-71A50423A106}" type="parTrans" cxnId="{1FFA372A-ED69-4C5B-ACD5-ED79786FB737}">
      <dgm:prSet/>
      <dgm:spPr/>
      <dgm:t>
        <a:bodyPr/>
        <a:lstStyle/>
        <a:p>
          <a:endParaRPr lang="es-MX"/>
        </a:p>
      </dgm:t>
    </dgm:pt>
    <dgm:pt modelId="{262886B9-DC58-4894-903A-8D104DE7C55F}" type="sibTrans" cxnId="{1FFA372A-ED69-4C5B-ACD5-ED79786FB737}">
      <dgm:prSet/>
      <dgm:spPr/>
      <dgm:t>
        <a:bodyPr/>
        <a:lstStyle/>
        <a:p>
          <a:endParaRPr lang="es-MX"/>
        </a:p>
      </dgm:t>
    </dgm:pt>
    <dgm:pt modelId="{01F30673-F39C-47A2-BF51-D23F3A052C80}">
      <dgm:prSet custT="1"/>
      <dgm:spPr/>
      <dgm:t>
        <a:bodyPr/>
        <a:lstStyle/>
        <a:p>
          <a:pPr rtl="0"/>
          <a:r>
            <a:rPr lang="es-MX" sz="1600" dirty="0" smtClean="0">
              <a:solidFill>
                <a:schemeClr val="bg1"/>
              </a:solidFill>
            </a:rPr>
            <a:t>VIII. Anexos, en su caso.</a:t>
          </a:r>
          <a:endParaRPr lang="es-MX" sz="1600" dirty="0">
            <a:solidFill>
              <a:schemeClr val="bg1"/>
            </a:solidFill>
          </a:endParaRPr>
        </a:p>
      </dgm:t>
    </dgm:pt>
    <dgm:pt modelId="{B0E5ABC9-9CB2-4E35-BC8D-A851ED12E243}" type="parTrans" cxnId="{7B604674-89DE-4C38-93BD-00B12DC60ACB}">
      <dgm:prSet/>
      <dgm:spPr/>
      <dgm:t>
        <a:bodyPr/>
        <a:lstStyle/>
        <a:p>
          <a:endParaRPr lang="es-MX"/>
        </a:p>
      </dgm:t>
    </dgm:pt>
    <dgm:pt modelId="{AFA00409-E73A-4252-B572-D8EEA253A8B9}" type="sibTrans" cxnId="{7B604674-89DE-4C38-93BD-00B12DC60ACB}">
      <dgm:prSet/>
      <dgm:spPr/>
      <dgm:t>
        <a:bodyPr/>
        <a:lstStyle/>
        <a:p>
          <a:endParaRPr lang="es-MX"/>
        </a:p>
      </dgm:t>
    </dgm:pt>
    <dgm:pt modelId="{1805E224-8D2C-48A0-84A6-4998B6BA936D}" type="pres">
      <dgm:prSet presAssocID="{B3DABFF8-F240-4F28-9A51-44B5462D2662}" presName="layout" presStyleCnt="0">
        <dgm:presLayoutVars>
          <dgm:chMax/>
          <dgm:chPref/>
          <dgm:dir/>
          <dgm:animOne val="branch"/>
          <dgm:animLvl val="lvl"/>
          <dgm:resizeHandles/>
        </dgm:presLayoutVars>
      </dgm:prSet>
      <dgm:spPr/>
      <dgm:t>
        <a:bodyPr/>
        <a:lstStyle/>
        <a:p>
          <a:endParaRPr lang="es-MX"/>
        </a:p>
      </dgm:t>
    </dgm:pt>
    <dgm:pt modelId="{EB523A1F-16F0-424E-8271-AE06B67C1129}" type="pres">
      <dgm:prSet presAssocID="{D51CF470-1FD3-4198-B731-621E32B750CF}" presName="root" presStyleCnt="0">
        <dgm:presLayoutVars>
          <dgm:chMax/>
          <dgm:chPref val="4"/>
        </dgm:presLayoutVars>
      </dgm:prSet>
      <dgm:spPr/>
      <dgm:t>
        <a:bodyPr/>
        <a:lstStyle/>
        <a:p>
          <a:endParaRPr lang="es-MX"/>
        </a:p>
      </dgm:t>
    </dgm:pt>
    <dgm:pt modelId="{6C8D4D03-67C4-4BF5-A233-A6D41955E8CB}" type="pres">
      <dgm:prSet presAssocID="{D51CF470-1FD3-4198-B731-621E32B750CF}" presName="rootComposite" presStyleCnt="0">
        <dgm:presLayoutVars/>
      </dgm:prSet>
      <dgm:spPr/>
      <dgm:t>
        <a:bodyPr/>
        <a:lstStyle/>
        <a:p>
          <a:endParaRPr lang="es-MX"/>
        </a:p>
      </dgm:t>
    </dgm:pt>
    <dgm:pt modelId="{2A065B10-0E9B-42BA-B7A5-3C456CC6C372}" type="pres">
      <dgm:prSet presAssocID="{D51CF470-1FD3-4198-B731-621E32B750CF}" presName="rootText" presStyleLbl="node0" presStyleIdx="0" presStyleCnt="1" custScaleX="205924">
        <dgm:presLayoutVars>
          <dgm:chMax/>
          <dgm:chPref val="4"/>
        </dgm:presLayoutVars>
      </dgm:prSet>
      <dgm:spPr/>
      <dgm:t>
        <a:bodyPr/>
        <a:lstStyle/>
        <a:p>
          <a:endParaRPr lang="es-MX"/>
        </a:p>
      </dgm:t>
    </dgm:pt>
    <dgm:pt modelId="{0A996297-4F6B-44F7-A057-CFD837D51237}" type="pres">
      <dgm:prSet presAssocID="{D51CF470-1FD3-4198-B731-621E32B750CF}" presName="childShape" presStyleCnt="0">
        <dgm:presLayoutVars>
          <dgm:chMax val="0"/>
          <dgm:chPref val="0"/>
        </dgm:presLayoutVars>
      </dgm:prSet>
      <dgm:spPr/>
      <dgm:t>
        <a:bodyPr/>
        <a:lstStyle/>
        <a:p>
          <a:endParaRPr lang="es-MX"/>
        </a:p>
      </dgm:t>
    </dgm:pt>
    <dgm:pt modelId="{46D82439-E85B-4C29-9147-7D37084B2909}" type="pres">
      <dgm:prSet presAssocID="{9FAD43B7-82B2-459A-87F2-F4E56337DBC3}" presName="childComposite" presStyleCnt="0">
        <dgm:presLayoutVars>
          <dgm:chMax val="0"/>
          <dgm:chPref val="0"/>
        </dgm:presLayoutVars>
      </dgm:prSet>
      <dgm:spPr/>
      <dgm:t>
        <a:bodyPr/>
        <a:lstStyle/>
        <a:p>
          <a:endParaRPr lang="es-MX"/>
        </a:p>
      </dgm:t>
    </dgm:pt>
    <dgm:pt modelId="{F83F357A-73C6-46D8-B2F5-B58394DD5684}" type="pres">
      <dgm:prSet presAssocID="{9FAD43B7-82B2-459A-87F2-F4E56337DBC3}" presName="Image" presStyleLbl="node1" presStyleIdx="0" presStyleCnt="8"/>
      <dgm:spPr/>
      <dgm:t>
        <a:bodyPr/>
        <a:lstStyle/>
        <a:p>
          <a:endParaRPr lang="es-MX"/>
        </a:p>
      </dgm:t>
    </dgm:pt>
    <dgm:pt modelId="{1D90B0E4-B4AD-4F4E-A9B0-49C14FCDF820}" type="pres">
      <dgm:prSet presAssocID="{9FAD43B7-82B2-459A-87F2-F4E56337DBC3}" presName="childText" presStyleLbl="lnNode1" presStyleIdx="0" presStyleCnt="8" custScaleX="119971">
        <dgm:presLayoutVars>
          <dgm:chMax val="0"/>
          <dgm:chPref val="0"/>
          <dgm:bulletEnabled val="1"/>
        </dgm:presLayoutVars>
      </dgm:prSet>
      <dgm:spPr/>
      <dgm:t>
        <a:bodyPr/>
        <a:lstStyle/>
        <a:p>
          <a:endParaRPr lang="es-MX"/>
        </a:p>
      </dgm:t>
    </dgm:pt>
    <dgm:pt modelId="{A554CB1D-F79E-46C1-A5D7-324B19803D2E}" type="pres">
      <dgm:prSet presAssocID="{E281C512-234B-4DD2-853C-38D2D29D9153}" presName="childComposite" presStyleCnt="0">
        <dgm:presLayoutVars>
          <dgm:chMax val="0"/>
          <dgm:chPref val="0"/>
        </dgm:presLayoutVars>
      </dgm:prSet>
      <dgm:spPr/>
      <dgm:t>
        <a:bodyPr/>
        <a:lstStyle/>
        <a:p>
          <a:endParaRPr lang="es-MX"/>
        </a:p>
      </dgm:t>
    </dgm:pt>
    <dgm:pt modelId="{AD0F40C7-E414-4ECD-B2C4-7AFE55EE1ABB}" type="pres">
      <dgm:prSet presAssocID="{E281C512-234B-4DD2-853C-38D2D29D9153}" presName="Image" presStyleLbl="node1" presStyleIdx="1" presStyleCnt="8"/>
      <dgm:spPr/>
      <dgm:t>
        <a:bodyPr/>
        <a:lstStyle/>
        <a:p>
          <a:endParaRPr lang="es-MX"/>
        </a:p>
      </dgm:t>
    </dgm:pt>
    <dgm:pt modelId="{455C674E-40CB-4B62-A6FC-4B61A3CE1D3D}" type="pres">
      <dgm:prSet presAssocID="{E281C512-234B-4DD2-853C-38D2D29D9153}" presName="childText" presStyleLbl="lnNode1" presStyleIdx="1" presStyleCnt="8" custScaleX="121050">
        <dgm:presLayoutVars>
          <dgm:chMax val="0"/>
          <dgm:chPref val="0"/>
          <dgm:bulletEnabled val="1"/>
        </dgm:presLayoutVars>
      </dgm:prSet>
      <dgm:spPr/>
      <dgm:t>
        <a:bodyPr/>
        <a:lstStyle/>
        <a:p>
          <a:endParaRPr lang="es-MX"/>
        </a:p>
      </dgm:t>
    </dgm:pt>
    <dgm:pt modelId="{9930E502-3180-4DF9-B073-A3572ECE540A}" type="pres">
      <dgm:prSet presAssocID="{40F7FDAE-84B7-4CFA-93B1-21EF4C53162B}" presName="childComposite" presStyleCnt="0">
        <dgm:presLayoutVars>
          <dgm:chMax val="0"/>
          <dgm:chPref val="0"/>
        </dgm:presLayoutVars>
      </dgm:prSet>
      <dgm:spPr/>
      <dgm:t>
        <a:bodyPr/>
        <a:lstStyle/>
        <a:p>
          <a:endParaRPr lang="es-MX"/>
        </a:p>
      </dgm:t>
    </dgm:pt>
    <dgm:pt modelId="{A365ADF6-1860-4D0A-AC82-FD753BC02924}" type="pres">
      <dgm:prSet presAssocID="{40F7FDAE-84B7-4CFA-93B1-21EF4C53162B}" presName="Image" presStyleLbl="node1" presStyleIdx="2" presStyleCnt="8"/>
      <dgm:spPr/>
      <dgm:t>
        <a:bodyPr/>
        <a:lstStyle/>
        <a:p>
          <a:endParaRPr lang="es-MX"/>
        </a:p>
      </dgm:t>
    </dgm:pt>
    <dgm:pt modelId="{D4AB3206-0BE5-4122-8CF7-5EBFA0BFF05E}" type="pres">
      <dgm:prSet presAssocID="{40F7FDAE-84B7-4CFA-93B1-21EF4C53162B}" presName="childText" presStyleLbl="lnNode1" presStyleIdx="2" presStyleCnt="8" custScaleX="119299">
        <dgm:presLayoutVars>
          <dgm:chMax val="0"/>
          <dgm:chPref val="0"/>
          <dgm:bulletEnabled val="1"/>
        </dgm:presLayoutVars>
      </dgm:prSet>
      <dgm:spPr/>
      <dgm:t>
        <a:bodyPr/>
        <a:lstStyle/>
        <a:p>
          <a:endParaRPr lang="es-MX"/>
        </a:p>
      </dgm:t>
    </dgm:pt>
    <dgm:pt modelId="{4F0CF22D-3D65-4C8B-B5CB-DB3949CCCF80}" type="pres">
      <dgm:prSet presAssocID="{E319EF1D-9ABE-43EC-BEA1-2725AB113985}" presName="childComposite" presStyleCnt="0">
        <dgm:presLayoutVars>
          <dgm:chMax val="0"/>
          <dgm:chPref val="0"/>
        </dgm:presLayoutVars>
      </dgm:prSet>
      <dgm:spPr/>
      <dgm:t>
        <a:bodyPr/>
        <a:lstStyle/>
        <a:p>
          <a:endParaRPr lang="es-MX"/>
        </a:p>
      </dgm:t>
    </dgm:pt>
    <dgm:pt modelId="{747D155C-778E-4137-8788-06A333C5D179}" type="pres">
      <dgm:prSet presAssocID="{E319EF1D-9ABE-43EC-BEA1-2725AB113985}" presName="Image" presStyleLbl="node1" presStyleIdx="3" presStyleCnt="8"/>
      <dgm:spPr/>
      <dgm:t>
        <a:bodyPr/>
        <a:lstStyle/>
        <a:p>
          <a:endParaRPr lang="es-MX"/>
        </a:p>
      </dgm:t>
    </dgm:pt>
    <dgm:pt modelId="{C974B465-0ADF-4B8C-9F00-29565ACE21CA}" type="pres">
      <dgm:prSet presAssocID="{E319EF1D-9ABE-43EC-BEA1-2725AB113985}" presName="childText" presStyleLbl="lnNode1" presStyleIdx="3" presStyleCnt="8" custScaleX="120378">
        <dgm:presLayoutVars>
          <dgm:chMax val="0"/>
          <dgm:chPref val="0"/>
          <dgm:bulletEnabled val="1"/>
        </dgm:presLayoutVars>
      </dgm:prSet>
      <dgm:spPr/>
      <dgm:t>
        <a:bodyPr/>
        <a:lstStyle/>
        <a:p>
          <a:endParaRPr lang="es-MX"/>
        </a:p>
      </dgm:t>
    </dgm:pt>
    <dgm:pt modelId="{8C1E7663-6EAB-43FE-9F31-29D82101B17E}" type="pres">
      <dgm:prSet presAssocID="{C4CC1411-ABD0-4F2E-8D09-81292DB4333C}" presName="childComposite" presStyleCnt="0">
        <dgm:presLayoutVars>
          <dgm:chMax val="0"/>
          <dgm:chPref val="0"/>
        </dgm:presLayoutVars>
      </dgm:prSet>
      <dgm:spPr/>
      <dgm:t>
        <a:bodyPr/>
        <a:lstStyle/>
        <a:p>
          <a:endParaRPr lang="es-MX"/>
        </a:p>
      </dgm:t>
    </dgm:pt>
    <dgm:pt modelId="{1984EFC1-FFEF-4C48-842B-A53956F582C1}" type="pres">
      <dgm:prSet presAssocID="{C4CC1411-ABD0-4F2E-8D09-81292DB4333C}" presName="Image" presStyleLbl="node1" presStyleIdx="4" presStyleCnt="8"/>
      <dgm:spPr/>
      <dgm:t>
        <a:bodyPr/>
        <a:lstStyle/>
        <a:p>
          <a:endParaRPr lang="es-MX"/>
        </a:p>
      </dgm:t>
    </dgm:pt>
    <dgm:pt modelId="{3462E3B5-CAF1-4677-BD51-8EA5D8C6B9A4}" type="pres">
      <dgm:prSet presAssocID="{C4CC1411-ABD0-4F2E-8D09-81292DB4333C}" presName="childText" presStyleLbl="lnNode1" presStyleIdx="4" presStyleCnt="8" custScaleX="119299">
        <dgm:presLayoutVars>
          <dgm:chMax val="0"/>
          <dgm:chPref val="0"/>
          <dgm:bulletEnabled val="1"/>
        </dgm:presLayoutVars>
      </dgm:prSet>
      <dgm:spPr/>
      <dgm:t>
        <a:bodyPr/>
        <a:lstStyle/>
        <a:p>
          <a:endParaRPr lang="es-MX"/>
        </a:p>
      </dgm:t>
    </dgm:pt>
    <dgm:pt modelId="{1B7409F1-2489-482B-A596-1E72CF8A8114}" type="pres">
      <dgm:prSet presAssocID="{D466409E-A1FC-49C7-A689-2896A3501769}" presName="childComposite" presStyleCnt="0">
        <dgm:presLayoutVars>
          <dgm:chMax val="0"/>
          <dgm:chPref val="0"/>
        </dgm:presLayoutVars>
      </dgm:prSet>
      <dgm:spPr/>
      <dgm:t>
        <a:bodyPr/>
        <a:lstStyle/>
        <a:p>
          <a:endParaRPr lang="es-MX"/>
        </a:p>
      </dgm:t>
    </dgm:pt>
    <dgm:pt modelId="{812788AE-7C5D-489D-9C44-B1DB70FA5D0D}" type="pres">
      <dgm:prSet presAssocID="{D466409E-A1FC-49C7-A689-2896A3501769}" presName="Image" presStyleLbl="node1" presStyleIdx="5" presStyleCnt="8"/>
      <dgm:spPr/>
      <dgm:t>
        <a:bodyPr/>
        <a:lstStyle/>
        <a:p>
          <a:endParaRPr lang="es-MX"/>
        </a:p>
      </dgm:t>
    </dgm:pt>
    <dgm:pt modelId="{2030191B-8538-4769-A46B-244CF71B2EE7}" type="pres">
      <dgm:prSet presAssocID="{D466409E-A1FC-49C7-A689-2896A3501769}" presName="childText" presStyleLbl="lnNode1" presStyleIdx="5" presStyleCnt="8" custScaleX="119299">
        <dgm:presLayoutVars>
          <dgm:chMax val="0"/>
          <dgm:chPref val="0"/>
          <dgm:bulletEnabled val="1"/>
        </dgm:presLayoutVars>
      </dgm:prSet>
      <dgm:spPr/>
      <dgm:t>
        <a:bodyPr/>
        <a:lstStyle/>
        <a:p>
          <a:endParaRPr lang="es-MX"/>
        </a:p>
      </dgm:t>
    </dgm:pt>
    <dgm:pt modelId="{735B9C8B-FD5D-43AD-B445-DECC2905E203}" type="pres">
      <dgm:prSet presAssocID="{4DCBEFF3-D825-4527-8DB4-03E72393D9F7}" presName="childComposite" presStyleCnt="0">
        <dgm:presLayoutVars>
          <dgm:chMax val="0"/>
          <dgm:chPref val="0"/>
        </dgm:presLayoutVars>
      </dgm:prSet>
      <dgm:spPr/>
      <dgm:t>
        <a:bodyPr/>
        <a:lstStyle/>
        <a:p>
          <a:endParaRPr lang="es-MX"/>
        </a:p>
      </dgm:t>
    </dgm:pt>
    <dgm:pt modelId="{A0C8AFF6-A84F-41E0-A1C2-0C01DD31E55C}" type="pres">
      <dgm:prSet presAssocID="{4DCBEFF3-D825-4527-8DB4-03E72393D9F7}" presName="Image" presStyleLbl="node1" presStyleIdx="6" presStyleCnt="8"/>
      <dgm:spPr/>
      <dgm:t>
        <a:bodyPr/>
        <a:lstStyle/>
        <a:p>
          <a:endParaRPr lang="es-MX"/>
        </a:p>
      </dgm:t>
    </dgm:pt>
    <dgm:pt modelId="{002C24D8-1DBD-49AE-8FCF-410B29F3DA1C}" type="pres">
      <dgm:prSet presAssocID="{4DCBEFF3-D825-4527-8DB4-03E72393D9F7}" presName="childText" presStyleLbl="lnNode1" presStyleIdx="6" presStyleCnt="8" custScaleX="119299">
        <dgm:presLayoutVars>
          <dgm:chMax val="0"/>
          <dgm:chPref val="0"/>
          <dgm:bulletEnabled val="1"/>
        </dgm:presLayoutVars>
      </dgm:prSet>
      <dgm:spPr/>
      <dgm:t>
        <a:bodyPr/>
        <a:lstStyle/>
        <a:p>
          <a:endParaRPr lang="es-MX"/>
        </a:p>
      </dgm:t>
    </dgm:pt>
    <dgm:pt modelId="{73CBE017-98EB-425A-BCEB-D01B6359E3A0}" type="pres">
      <dgm:prSet presAssocID="{01F30673-F39C-47A2-BF51-D23F3A052C80}" presName="childComposite" presStyleCnt="0">
        <dgm:presLayoutVars>
          <dgm:chMax val="0"/>
          <dgm:chPref val="0"/>
        </dgm:presLayoutVars>
      </dgm:prSet>
      <dgm:spPr/>
      <dgm:t>
        <a:bodyPr/>
        <a:lstStyle/>
        <a:p>
          <a:endParaRPr lang="es-MX"/>
        </a:p>
      </dgm:t>
    </dgm:pt>
    <dgm:pt modelId="{F38E89E8-7598-402D-A3C0-9E09ABC76E84}" type="pres">
      <dgm:prSet presAssocID="{01F30673-F39C-47A2-BF51-D23F3A052C80}" presName="Image" presStyleLbl="node1" presStyleIdx="7" presStyleCnt="8"/>
      <dgm:spPr/>
      <dgm:t>
        <a:bodyPr/>
        <a:lstStyle/>
        <a:p>
          <a:endParaRPr lang="es-MX"/>
        </a:p>
      </dgm:t>
    </dgm:pt>
    <dgm:pt modelId="{A19A5647-6261-40C8-BB44-F0543A7F8735}" type="pres">
      <dgm:prSet presAssocID="{01F30673-F39C-47A2-BF51-D23F3A052C80}" presName="childText" presStyleLbl="lnNode1" presStyleIdx="7" presStyleCnt="8" custScaleX="119299">
        <dgm:presLayoutVars>
          <dgm:chMax val="0"/>
          <dgm:chPref val="0"/>
          <dgm:bulletEnabled val="1"/>
        </dgm:presLayoutVars>
      </dgm:prSet>
      <dgm:spPr/>
      <dgm:t>
        <a:bodyPr/>
        <a:lstStyle/>
        <a:p>
          <a:endParaRPr lang="es-MX"/>
        </a:p>
      </dgm:t>
    </dgm:pt>
  </dgm:ptLst>
  <dgm:cxnLst>
    <dgm:cxn modelId="{FDDE31D3-ED08-42E6-87C3-80995FA4ECD3}" srcId="{D51CF470-1FD3-4198-B731-621E32B750CF}" destId="{E281C512-234B-4DD2-853C-38D2D29D9153}" srcOrd="1" destOrd="0" parTransId="{E2EE2B98-3335-4C5D-B10A-ED6200162263}" sibTransId="{4CE5325E-8DEB-4F41-9DC8-BA7877ED1182}"/>
    <dgm:cxn modelId="{7B604674-89DE-4C38-93BD-00B12DC60ACB}" srcId="{D51CF470-1FD3-4198-B731-621E32B750CF}" destId="{01F30673-F39C-47A2-BF51-D23F3A052C80}" srcOrd="7" destOrd="0" parTransId="{B0E5ABC9-9CB2-4E35-BC8D-A851ED12E243}" sibTransId="{AFA00409-E73A-4252-B572-D8EEA253A8B9}"/>
    <dgm:cxn modelId="{BC115EB7-7D23-46AF-A8C6-3443A0E94BB3}" type="presOf" srcId="{E281C512-234B-4DD2-853C-38D2D29D9153}" destId="{455C674E-40CB-4B62-A6FC-4B61A3CE1D3D}" srcOrd="0" destOrd="0" presId="urn:microsoft.com/office/officeart/2008/layout/PictureAccentList"/>
    <dgm:cxn modelId="{778742D6-3FC5-4A96-A614-564FCB659FAA}" srcId="{B3DABFF8-F240-4F28-9A51-44B5462D2662}" destId="{D51CF470-1FD3-4198-B731-621E32B750CF}" srcOrd="0" destOrd="0" parTransId="{4B5D969C-CA78-4E18-BA1C-C863CAF68D0B}" sibTransId="{A5701A60-7ACA-4ABC-BBF2-2AD85014A780}"/>
    <dgm:cxn modelId="{73CE8D78-CD7C-4C8D-B0AD-0259131305A8}" type="presOf" srcId="{40F7FDAE-84B7-4CFA-93B1-21EF4C53162B}" destId="{D4AB3206-0BE5-4122-8CF7-5EBFA0BFF05E}" srcOrd="0" destOrd="0" presId="urn:microsoft.com/office/officeart/2008/layout/PictureAccentList"/>
    <dgm:cxn modelId="{52F42469-329D-4CBC-9024-CF3E280A3607}" type="presOf" srcId="{C4CC1411-ABD0-4F2E-8D09-81292DB4333C}" destId="{3462E3B5-CAF1-4677-BD51-8EA5D8C6B9A4}" srcOrd="0" destOrd="0" presId="urn:microsoft.com/office/officeart/2008/layout/PictureAccentList"/>
    <dgm:cxn modelId="{F08FA6CF-C423-4C51-BB65-81DA2ACB99EE}" type="presOf" srcId="{B3DABFF8-F240-4F28-9A51-44B5462D2662}" destId="{1805E224-8D2C-48A0-84A6-4998B6BA936D}" srcOrd="0" destOrd="0" presId="urn:microsoft.com/office/officeart/2008/layout/PictureAccentList"/>
    <dgm:cxn modelId="{F68032B0-BBED-419D-A4C2-2E7C19D58B88}" type="presOf" srcId="{01F30673-F39C-47A2-BF51-D23F3A052C80}" destId="{A19A5647-6261-40C8-BB44-F0543A7F8735}" srcOrd="0" destOrd="0" presId="urn:microsoft.com/office/officeart/2008/layout/PictureAccentList"/>
    <dgm:cxn modelId="{B3D9437F-75C7-415C-A038-CD7CAC8DE812}" type="presOf" srcId="{D466409E-A1FC-49C7-A689-2896A3501769}" destId="{2030191B-8538-4769-A46B-244CF71B2EE7}" srcOrd="0" destOrd="0" presId="urn:microsoft.com/office/officeart/2008/layout/PictureAccentList"/>
    <dgm:cxn modelId="{42365FD7-7F8E-4541-8E1F-B7C000CFD757}" type="presOf" srcId="{E319EF1D-9ABE-43EC-BEA1-2725AB113985}" destId="{C974B465-0ADF-4B8C-9F00-29565ACE21CA}" srcOrd="0" destOrd="0" presId="urn:microsoft.com/office/officeart/2008/layout/PictureAccentList"/>
    <dgm:cxn modelId="{16753D12-8781-4593-9631-8712A6CE0350}" type="presOf" srcId="{9FAD43B7-82B2-459A-87F2-F4E56337DBC3}" destId="{1D90B0E4-B4AD-4F4E-A9B0-49C14FCDF820}" srcOrd="0" destOrd="0" presId="urn:microsoft.com/office/officeart/2008/layout/PictureAccentList"/>
    <dgm:cxn modelId="{7A76ED54-17EE-447E-B68B-06E3B18A41BB}" type="presOf" srcId="{4DCBEFF3-D825-4527-8DB4-03E72393D9F7}" destId="{002C24D8-1DBD-49AE-8FCF-410B29F3DA1C}" srcOrd="0" destOrd="0" presId="urn:microsoft.com/office/officeart/2008/layout/PictureAccentList"/>
    <dgm:cxn modelId="{1FFA372A-ED69-4C5B-ACD5-ED79786FB737}" srcId="{D51CF470-1FD3-4198-B731-621E32B750CF}" destId="{4DCBEFF3-D825-4527-8DB4-03E72393D9F7}" srcOrd="6" destOrd="0" parTransId="{B974AFD6-1E0E-4A0D-A36B-71A50423A106}" sibTransId="{262886B9-DC58-4894-903A-8D104DE7C55F}"/>
    <dgm:cxn modelId="{289F43A7-37BF-46F2-8357-1A0398316F2C}" srcId="{D51CF470-1FD3-4198-B731-621E32B750CF}" destId="{E319EF1D-9ABE-43EC-BEA1-2725AB113985}" srcOrd="3" destOrd="0" parTransId="{26BF9005-41B8-46F6-AE5B-09F920D6E13A}" sibTransId="{C9906A05-D713-438A-8329-3E2A1E3FF74A}"/>
    <dgm:cxn modelId="{5160DBD8-6A02-49F1-A954-E23CE6BC5379}" srcId="{D51CF470-1FD3-4198-B731-621E32B750CF}" destId="{D466409E-A1FC-49C7-A689-2896A3501769}" srcOrd="5" destOrd="0" parTransId="{EEBBDD43-85FD-4EDA-8372-4452B996E2CE}" sibTransId="{C1941BB2-5097-40BD-84F7-F54D061853FC}"/>
    <dgm:cxn modelId="{9679C328-D905-494B-B413-2EEACDC6A9F4}" srcId="{D51CF470-1FD3-4198-B731-621E32B750CF}" destId="{9FAD43B7-82B2-459A-87F2-F4E56337DBC3}" srcOrd="0" destOrd="0" parTransId="{02D8DB82-EEE3-4C53-BB06-2B0019F812CF}" sibTransId="{9A57BF2F-11A5-4892-A8D4-2AA43FFC5680}"/>
    <dgm:cxn modelId="{DA1D1777-8BBE-4254-BC28-CF4B30275758}" type="presOf" srcId="{D51CF470-1FD3-4198-B731-621E32B750CF}" destId="{2A065B10-0E9B-42BA-B7A5-3C456CC6C372}" srcOrd="0" destOrd="0" presId="urn:microsoft.com/office/officeart/2008/layout/PictureAccentList"/>
    <dgm:cxn modelId="{05437DD1-D1AA-4431-92B7-6739401BA10B}" srcId="{D51CF470-1FD3-4198-B731-621E32B750CF}" destId="{40F7FDAE-84B7-4CFA-93B1-21EF4C53162B}" srcOrd="2" destOrd="0" parTransId="{0F597FDC-3232-41B4-8368-2C5987EF13E9}" sibTransId="{A3628CAB-517A-43F7-B1C1-7792C9AC46B4}"/>
    <dgm:cxn modelId="{60DE9222-6A6C-44B1-8938-D964CB5BE096}" srcId="{D51CF470-1FD3-4198-B731-621E32B750CF}" destId="{C4CC1411-ABD0-4F2E-8D09-81292DB4333C}" srcOrd="4" destOrd="0" parTransId="{10FF2025-7234-4DC1-8790-FF85A434C2DD}" sibTransId="{2CB5D134-A17B-4643-8FE0-C348C4CD7275}"/>
    <dgm:cxn modelId="{469AC206-1F69-4FC7-8025-252F277EB70C}" type="presParOf" srcId="{1805E224-8D2C-48A0-84A6-4998B6BA936D}" destId="{EB523A1F-16F0-424E-8271-AE06B67C1129}" srcOrd="0" destOrd="0" presId="urn:microsoft.com/office/officeart/2008/layout/PictureAccentList"/>
    <dgm:cxn modelId="{574C2B3A-041C-4E88-AA22-D27AE41B9AC8}" type="presParOf" srcId="{EB523A1F-16F0-424E-8271-AE06B67C1129}" destId="{6C8D4D03-67C4-4BF5-A233-A6D41955E8CB}" srcOrd="0" destOrd="0" presId="urn:microsoft.com/office/officeart/2008/layout/PictureAccentList"/>
    <dgm:cxn modelId="{804108ED-EABE-44B3-9C96-7A7B576B9516}" type="presParOf" srcId="{6C8D4D03-67C4-4BF5-A233-A6D41955E8CB}" destId="{2A065B10-0E9B-42BA-B7A5-3C456CC6C372}" srcOrd="0" destOrd="0" presId="urn:microsoft.com/office/officeart/2008/layout/PictureAccentList"/>
    <dgm:cxn modelId="{10D54B95-65A4-4A8A-8F31-CA6968CC1193}" type="presParOf" srcId="{EB523A1F-16F0-424E-8271-AE06B67C1129}" destId="{0A996297-4F6B-44F7-A057-CFD837D51237}" srcOrd="1" destOrd="0" presId="urn:microsoft.com/office/officeart/2008/layout/PictureAccentList"/>
    <dgm:cxn modelId="{7B8C75CD-F719-4A68-BA3D-FDB33E1CD19E}" type="presParOf" srcId="{0A996297-4F6B-44F7-A057-CFD837D51237}" destId="{46D82439-E85B-4C29-9147-7D37084B2909}" srcOrd="0" destOrd="0" presId="urn:microsoft.com/office/officeart/2008/layout/PictureAccentList"/>
    <dgm:cxn modelId="{C36D1228-EC9B-41CF-8607-59E658BB8C75}" type="presParOf" srcId="{46D82439-E85B-4C29-9147-7D37084B2909}" destId="{F83F357A-73C6-46D8-B2F5-B58394DD5684}" srcOrd="0" destOrd="0" presId="urn:microsoft.com/office/officeart/2008/layout/PictureAccentList"/>
    <dgm:cxn modelId="{E3EE38FC-B73A-446B-A22D-CEFB665FF01B}" type="presParOf" srcId="{46D82439-E85B-4C29-9147-7D37084B2909}" destId="{1D90B0E4-B4AD-4F4E-A9B0-49C14FCDF820}" srcOrd="1" destOrd="0" presId="urn:microsoft.com/office/officeart/2008/layout/PictureAccentList"/>
    <dgm:cxn modelId="{D61D0518-89BB-466E-8AC0-DF8A7AB77AA6}" type="presParOf" srcId="{0A996297-4F6B-44F7-A057-CFD837D51237}" destId="{A554CB1D-F79E-46C1-A5D7-324B19803D2E}" srcOrd="1" destOrd="0" presId="urn:microsoft.com/office/officeart/2008/layout/PictureAccentList"/>
    <dgm:cxn modelId="{F2F4A203-2B1C-4C4A-8E27-921448DF8614}" type="presParOf" srcId="{A554CB1D-F79E-46C1-A5D7-324B19803D2E}" destId="{AD0F40C7-E414-4ECD-B2C4-7AFE55EE1ABB}" srcOrd="0" destOrd="0" presId="urn:microsoft.com/office/officeart/2008/layout/PictureAccentList"/>
    <dgm:cxn modelId="{A00603AB-7F11-429B-BB55-2DCF5C96A17F}" type="presParOf" srcId="{A554CB1D-F79E-46C1-A5D7-324B19803D2E}" destId="{455C674E-40CB-4B62-A6FC-4B61A3CE1D3D}" srcOrd="1" destOrd="0" presId="urn:microsoft.com/office/officeart/2008/layout/PictureAccentList"/>
    <dgm:cxn modelId="{65C29A8D-90B0-4887-9B52-8A42C3D927AB}" type="presParOf" srcId="{0A996297-4F6B-44F7-A057-CFD837D51237}" destId="{9930E502-3180-4DF9-B073-A3572ECE540A}" srcOrd="2" destOrd="0" presId="urn:microsoft.com/office/officeart/2008/layout/PictureAccentList"/>
    <dgm:cxn modelId="{33119B0B-7DD0-4C6E-972C-3B8B07C00A2A}" type="presParOf" srcId="{9930E502-3180-4DF9-B073-A3572ECE540A}" destId="{A365ADF6-1860-4D0A-AC82-FD753BC02924}" srcOrd="0" destOrd="0" presId="urn:microsoft.com/office/officeart/2008/layout/PictureAccentList"/>
    <dgm:cxn modelId="{270D0347-16F9-432C-9C10-7E1576810095}" type="presParOf" srcId="{9930E502-3180-4DF9-B073-A3572ECE540A}" destId="{D4AB3206-0BE5-4122-8CF7-5EBFA0BFF05E}" srcOrd="1" destOrd="0" presId="urn:microsoft.com/office/officeart/2008/layout/PictureAccentList"/>
    <dgm:cxn modelId="{342FFF7D-25C4-4AEB-A3DE-2EDCFBA4075F}" type="presParOf" srcId="{0A996297-4F6B-44F7-A057-CFD837D51237}" destId="{4F0CF22D-3D65-4C8B-B5CB-DB3949CCCF80}" srcOrd="3" destOrd="0" presId="urn:microsoft.com/office/officeart/2008/layout/PictureAccentList"/>
    <dgm:cxn modelId="{D18BA622-2C61-4DF8-80E9-E63CFDDAB376}" type="presParOf" srcId="{4F0CF22D-3D65-4C8B-B5CB-DB3949CCCF80}" destId="{747D155C-778E-4137-8788-06A333C5D179}" srcOrd="0" destOrd="0" presId="urn:microsoft.com/office/officeart/2008/layout/PictureAccentList"/>
    <dgm:cxn modelId="{5612C15D-F58D-41CE-992D-6D6568F2BF5A}" type="presParOf" srcId="{4F0CF22D-3D65-4C8B-B5CB-DB3949CCCF80}" destId="{C974B465-0ADF-4B8C-9F00-29565ACE21CA}" srcOrd="1" destOrd="0" presId="urn:microsoft.com/office/officeart/2008/layout/PictureAccentList"/>
    <dgm:cxn modelId="{0E50AB2E-A976-40C0-AD2B-AA30CEACD638}" type="presParOf" srcId="{0A996297-4F6B-44F7-A057-CFD837D51237}" destId="{8C1E7663-6EAB-43FE-9F31-29D82101B17E}" srcOrd="4" destOrd="0" presId="urn:microsoft.com/office/officeart/2008/layout/PictureAccentList"/>
    <dgm:cxn modelId="{82D26E81-CADF-42D0-A49D-160D96E9D0E2}" type="presParOf" srcId="{8C1E7663-6EAB-43FE-9F31-29D82101B17E}" destId="{1984EFC1-FFEF-4C48-842B-A53956F582C1}" srcOrd="0" destOrd="0" presId="urn:microsoft.com/office/officeart/2008/layout/PictureAccentList"/>
    <dgm:cxn modelId="{D9E826DF-C699-4A4E-847B-4936E25DCE8C}" type="presParOf" srcId="{8C1E7663-6EAB-43FE-9F31-29D82101B17E}" destId="{3462E3B5-CAF1-4677-BD51-8EA5D8C6B9A4}" srcOrd="1" destOrd="0" presId="urn:microsoft.com/office/officeart/2008/layout/PictureAccentList"/>
    <dgm:cxn modelId="{7600FA87-E500-4C1C-BAD4-1DF1C16B43A0}" type="presParOf" srcId="{0A996297-4F6B-44F7-A057-CFD837D51237}" destId="{1B7409F1-2489-482B-A596-1E72CF8A8114}" srcOrd="5" destOrd="0" presId="urn:microsoft.com/office/officeart/2008/layout/PictureAccentList"/>
    <dgm:cxn modelId="{AA86E404-2F61-4070-B9ED-24FD78CDD3CB}" type="presParOf" srcId="{1B7409F1-2489-482B-A596-1E72CF8A8114}" destId="{812788AE-7C5D-489D-9C44-B1DB70FA5D0D}" srcOrd="0" destOrd="0" presId="urn:microsoft.com/office/officeart/2008/layout/PictureAccentList"/>
    <dgm:cxn modelId="{EB76D148-44D7-4C1A-826A-06B302C5821E}" type="presParOf" srcId="{1B7409F1-2489-482B-A596-1E72CF8A8114}" destId="{2030191B-8538-4769-A46B-244CF71B2EE7}" srcOrd="1" destOrd="0" presId="urn:microsoft.com/office/officeart/2008/layout/PictureAccentList"/>
    <dgm:cxn modelId="{8C496F94-48A9-4B39-9222-4C51AF45E2CC}" type="presParOf" srcId="{0A996297-4F6B-44F7-A057-CFD837D51237}" destId="{735B9C8B-FD5D-43AD-B445-DECC2905E203}" srcOrd="6" destOrd="0" presId="urn:microsoft.com/office/officeart/2008/layout/PictureAccentList"/>
    <dgm:cxn modelId="{922B1654-C0C5-43FF-95B7-B3E81EB798BD}" type="presParOf" srcId="{735B9C8B-FD5D-43AD-B445-DECC2905E203}" destId="{A0C8AFF6-A84F-41E0-A1C2-0C01DD31E55C}" srcOrd="0" destOrd="0" presId="urn:microsoft.com/office/officeart/2008/layout/PictureAccentList"/>
    <dgm:cxn modelId="{9D1B76DF-86B5-4D6F-B494-26F2CEFA9846}" type="presParOf" srcId="{735B9C8B-FD5D-43AD-B445-DECC2905E203}" destId="{002C24D8-1DBD-49AE-8FCF-410B29F3DA1C}" srcOrd="1" destOrd="0" presId="urn:microsoft.com/office/officeart/2008/layout/PictureAccentList"/>
    <dgm:cxn modelId="{54FAF20B-0126-4728-8C66-C21827D7299C}" type="presParOf" srcId="{0A996297-4F6B-44F7-A057-CFD837D51237}" destId="{73CBE017-98EB-425A-BCEB-D01B6359E3A0}" srcOrd="7" destOrd="0" presId="urn:microsoft.com/office/officeart/2008/layout/PictureAccentList"/>
    <dgm:cxn modelId="{341D6D47-13B6-4FC1-BAB5-1BE034678AFD}" type="presParOf" srcId="{73CBE017-98EB-425A-BCEB-D01B6359E3A0}" destId="{F38E89E8-7598-402D-A3C0-9E09ABC76E84}" srcOrd="0" destOrd="0" presId="urn:microsoft.com/office/officeart/2008/layout/PictureAccentList"/>
    <dgm:cxn modelId="{FCDD3055-7750-46A5-97B8-9FD435BD3365}" type="presParOf" srcId="{73CBE017-98EB-425A-BCEB-D01B6359E3A0}" destId="{A19A5647-6261-40C8-BB44-F0543A7F8735}" srcOrd="1" destOrd="0" presId="urn:microsoft.com/office/officeart/2008/layout/Picture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2F466BEF-3370-4003-AC1E-EF872BE122D8}"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s-MX"/>
        </a:p>
      </dgm:t>
    </dgm:pt>
    <dgm:pt modelId="{7E1C70E0-81C3-41CF-B2DE-15C410F444B8}">
      <dgm:prSet/>
      <dgm:spPr/>
      <dgm:t>
        <a:bodyPr/>
        <a:lstStyle/>
        <a:p>
          <a:pPr rtl="0"/>
          <a:r>
            <a:rPr lang="es-MX" smtClean="0"/>
            <a:t>La evaluación profesional por reporte de autoempleo profesional consiste en la elaboración de un escrito original e inédito, donde se informa sobre la constitución y desarrollo de una unidad económica; y en la sustentación del mismo ante un jurado.</a:t>
          </a:r>
          <a:endParaRPr lang="es-MX"/>
        </a:p>
      </dgm:t>
    </dgm:pt>
    <dgm:pt modelId="{66710205-B9A2-48D3-9ABF-DEE162E98CAF}" type="parTrans" cxnId="{80C1F8E1-3B7F-4E1D-9A7A-8F382E70050C}">
      <dgm:prSet/>
      <dgm:spPr/>
      <dgm:t>
        <a:bodyPr/>
        <a:lstStyle/>
        <a:p>
          <a:endParaRPr lang="es-MX"/>
        </a:p>
      </dgm:t>
    </dgm:pt>
    <dgm:pt modelId="{F7D3DF4C-C3B1-43FD-BE5D-AC5773185CD7}" type="sibTrans" cxnId="{80C1F8E1-3B7F-4E1D-9A7A-8F382E70050C}">
      <dgm:prSet/>
      <dgm:spPr/>
      <dgm:t>
        <a:bodyPr/>
        <a:lstStyle/>
        <a:p>
          <a:endParaRPr lang="es-MX"/>
        </a:p>
      </dgm:t>
    </dgm:pt>
    <dgm:pt modelId="{6358CCFA-3993-4B55-B655-2A910B70AE57}" type="pres">
      <dgm:prSet presAssocID="{2F466BEF-3370-4003-AC1E-EF872BE122D8}" presName="linear" presStyleCnt="0">
        <dgm:presLayoutVars>
          <dgm:animLvl val="lvl"/>
          <dgm:resizeHandles val="exact"/>
        </dgm:presLayoutVars>
      </dgm:prSet>
      <dgm:spPr/>
      <dgm:t>
        <a:bodyPr/>
        <a:lstStyle/>
        <a:p>
          <a:endParaRPr lang="es-MX"/>
        </a:p>
      </dgm:t>
    </dgm:pt>
    <dgm:pt modelId="{5F086ED7-0F49-4D3A-988F-58BF7639C238}" type="pres">
      <dgm:prSet presAssocID="{7E1C70E0-81C3-41CF-B2DE-15C410F444B8}" presName="parentText" presStyleLbl="node1" presStyleIdx="0" presStyleCnt="1" custLinFactNeighborX="9424" custLinFactNeighborY="-44427">
        <dgm:presLayoutVars>
          <dgm:chMax val="0"/>
          <dgm:bulletEnabled val="1"/>
        </dgm:presLayoutVars>
      </dgm:prSet>
      <dgm:spPr/>
      <dgm:t>
        <a:bodyPr/>
        <a:lstStyle/>
        <a:p>
          <a:endParaRPr lang="es-MX"/>
        </a:p>
      </dgm:t>
    </dgm:pt>
  </dgm:ptLst>
  <dgm:cxnLst>
    <dgm:cxn modelId="{80C1F8E1-3B7F-4E1D-9A7A-8F382E70050C}" srcId="{2F466BEF-3370-4003-AC1E-EF872BE122D8}" destId="{7E1C70E0-81C3-41CF-B2DE-15C410F444B8}" srcOrd="0" destOrd="0" parTransId="{66710205-B9A2-48D3-9ABF-DEE162E98CAF}" sibTransId="{F7D3DF4C-C3B1-43FD-BE5D-AC5773185CD7}"/>
    <dgm:cxn modelId="{45C7880F-E9DC-455C-8240-D62F1DEE025B}" type="presOf" srcId="{7E1C70E0-81C3-41CF-B2DE-15C410F444B8}" destId="{5F086ED7-0F49-4D3A-988F-58BF7639C238}" srcOrd="0" destOrd="0" presId="urn:microsoft.com/office/officeart/2005/8/layout/vList2"/>
    <dgm:cxn modelId="{5A0930A0-2908-44EA-83A5-319FDAF8D0A8}" type="presOf" srcId="{2F466BEF-3370-4003-AC1E-EF872BE122D8}" destId="{6358CCFA-3993-4B55-B655-2A910B70AE57}" srcOrd="0" destOrd="0" presId="urn:microsoft.com/office/officeart/2005/8/layout/vList2"/>
    <dgm:cxn modelId="{ED830D40-6785-4450-B2A5-F7FCCD28466C}" type="presParOf" srcId="{6358CCFA-3993-4B55-B655-2A910B70AE57}" destId="{5F086ED7-0F49-4D3A-988F-58BF7639C238}"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D42D0F42-2405-4459-82AF-1A974B947984}" type="doc">
      <dgm:prSet loTypeId="urn:microsoft.com/office/officeart/2008/layout/LinedList" loCatId="list" qsTypeId="urn:microsoft.com/office/officeart/2005/8/quickstyle/simple1" qsCatId="simple" csTypeId="urn:microsoft.com/office/officeart/2005/8/colors/accent2_4" csCatId="accent2" phldr="1"/>
      <dgm:spPr/>
      <dgm:t>
        <a:bodyPr/>
        <a:lstStyle/>
        <a:p>
          <a:endParaRPr lang="es-MX"/>
        </a:p>
      </dgm:t>
    </dgm:pt>
    <dgm:pt modelId="{871CFF9D-271B-4BD2-B107-0932D5A397D4}">
      <dgm:prSet/>
      <dgm:spPr/>
      <dgm:t>
        <a:bodyPr/>
        <a:lstStyle/>
        <a:p>
          <a:pPr rtl="0"/>
          <a:r>
            <a:rPr lang="es-MX" smtClean="0"/>
            <a:t>MODALIDADES</a:t>
          </a:r>
          <a:endParaRPr lang="es-MX"/>
        </a:p>
      </dgm:t>
    </dgm:pt>
    <dgm:pt modelId="{5090E824-DB50-4DBE-92AB-50E1237051A4}" type="parTrans" cxnId="{BF90C791-DA33-418B-A8AC-89E0AB56F5C2}">
      <dgm:prSet/>
      <dgm:spPr/>
      <dgm:t>
        <a:bodyPr/>
        <a:lstStyle/>
        <a:p>
          <a:endParaRPr lang="es-MX"/>
        </a:p>
      </dgm:t>
    </dgm:pt>
    <dgm:pt modelId="{818EC8F1-3785-49D8-849B-90D146AB744C}" type="sibTrans" cxnId="{BF90C791-DA33-418B-A8AC-89E0AB56F5C2}">
      <dgm:prSet/>
      <dgm:spPr/>
      <dgm:t>
        <a:bodyPr/>
        <a:lstStyle/>
        <a:p>
          <a:endParaRPr lang="es-MX"/>
        </a:p>
      </dgm:t>
    </dgm:pt>
    <dgm:pt modelId="{1B657A2D-8294-4A68-9212-5202B14B1266}">
      <dgm:prSet/>
      <dgm:spPr/>
      <dgm:t>
        <a:bodyPr/>
        <a:lstStyle/>
        <a:p>
          <a:pPr rtl="0"/>
          <a:r>
            <a:rPr lang="es-MX" dirty="0" smtClean="0">
              <a:solidFill>
                <a:schemeClr val="tx1"/>
              </a:solidFill>
            </a:rPr>
            <a:t>I. Reporte individual. </a:t>
          </a:r>
          <a:endParaRPr lang="es-MX" dirty="0">
            <a:solidFill>
              <a:schemeClr val="tx1"/>
            </a:solidFill>
          </a:endParaRPr>
        </a:p>
      </dgm:t>
    </dgm:pt>
    <dgm:pt modelId="{E68660ED-A525-4B78-9442-2B0CA20861F9}" type="parTrans" cxnId="{B51E583E-CD24-42F4-AC3A-E2E1A6D562D6}">
      <dgm:prSet/>
      <dgm:spPr/>
      <dgm:t>
        <a:bodyPr/>
        <a:lstStyle/>
        <a:p>
          <a:endParaRPr lang="es-MX"/>
        </a:p>
      </dgm:t>
    </dgm:pt>
    <dgm:pt modelId="{33B5663C-D9F2-4164-9E33-C37825503280}" type="sibTrans" cxnId="{B51E583E-CD24-42F4-AC3A-E2E1A6D562D6}">
      <dgm:prSet/>
      <dgm:spPr/>
      <dgm:t>
        <a:bodyPr/>
        <a:lstStyle/>
        <a:p>
          <a:endParaRPr lang="es-MX"/>
        </a:p>
      </dgm:t>
    </dgm:pt>
    <dgm:pt modelId="{DCDA7975-287E-4F5F-B7A0-AADF0C89013C}">
      <dgm:prSet/>
      <dgm:spPr/>
      <dgm:t>
        <a:bodyPr/>
        <a:lstStyle/>
        <a:p>
          <a:pPr rtl="0"/>
          <a:r>
            <a:rPr lang="es-MX" dirty="0" smtClean="0">
              <a:solidFill>
                <a:schemeClr val="tx1"/>
              </a:solidFill>
            </a:rPr>
            <a:t>II. Reporte colectivo con tres pasantes como máximo, del mismo programa educativo y espacio académico. </a:t>
          </a:r>
          <a:endParaRPr lang="es-MX" dirty="0">
            <a:solidFill>
              <a:schemeClr val="tx1"/>
            </a:solidFill>
          </a:endParaRPr>
        </a:p>
      </dgm:t>
    </dgm:pt>
    <dgm:pt modelId="{48F407CD-9204-4295-8505-43CCBBB9AC5B}" type="parTrans" cxnId="{61082118-B3C4-4EB9-8B94-C584D6085E2E}">
      <dgm:prSet/>
      <dgm:spPr/>
      <dgm:t>
        <a:bodyPr/>
        <a:lstStyle/>
        <a:p>
          <a:endParaRPr lang="es-MX"/>
        </a:p>
      </dgm:t>
    </dgm:pt>
    <dgm:pt modelId="{AA8B2106-443D-4395-A5CA-30D6901B8BB0}" type="sibTrans" cxnId="{61082118-B3C4-4EB9-8B94-C584D6085E2E}">
      <dgm:prSet/>
      <dgm:spPr/>
      <dgm:t>
        <a:bodyPr/>
        <a:lstStyle/>
        <a:p>
          <a:endParaRPr lang="es-MX"/>
        </a:p>
      </dgm:t>
    </dgm:pt>
    <dgm:pt modelId="{2D69D902-B48F-4112-8F14-888241C66F33}">
      <dgm:prSet/>
      <dgm:spPr/>
      <dgm:t>
        <a:bodyPr/>
        <a:lstStyle/>
        <a:p>
          <a:pPr rtl="0"/>
          <a:r>
            <a:rPr lang="es-MX" dirty="0" smtClean="0">
              <a:solidFill>
                <a:schemeClr val="tx1"/>
              </a:solidFill>
            </a:rPr>
            <a:t>III. Reporte colectivo multidisciplinario con cinco pasantes como máximo, de diferentes programas educativos y del mismo o diferente espacio académico.</a:t>
          </a:r>
          <a:endParaRPr lang="es-MX" dirty="0">
            <a:solidFill>
              <a:schemeClr val="tx1"/>
            </a:solidFill>
          </a:endParaRPr>
        </a:p>
      </dgm:t>
    </dgm:pt>
    <dgm:pt modelId="{AD13C7F2-28B2-4884-8A1A-1AE213EC8ACB}" type="parTrans" cxnId="{B97B1BC7-6216-40CF-B069-40FA60C2B691}">
      <dgm:prSet/>
      <dgm:spPr/>
      <dgm:t>
        <a:bodyPr/>
        <a:lstStyle/>
        <a:p>
          <a:endParaRPr lang="es-MX"/>
        </a:p>
      </dgm:t>
    </dgm:pt>
    <dgm:pt modelId="{3C674AB6-DDEE-4D13-AD1E-03DF8E1EB8E8}" type="sibTrans" cxnId="{B97B1BC7-6216-40CF-B069-40FA60C2B691}">
      <dgm:prSet/>
      <dgm:spPr/>
      <dgm:t>
        <a:bodyPr/>
        <a:lstStyle/>
        <a:p>
          <a:endParaRPr lang="es-MX"/>
        </a:p>
      </dgm:t>
    </dgm:pt>
    <dgm:pt modelId="{F5BB331E-BCD1-4BE1-95A3-926CBD824C81}" type="pres">
      <dgm:prSet presAssocID="{D42D0F42-2405-4459-82AF-1A974B947984}" presName="vert0" presStyleCnt="0">
        <dgm:presLayoutVars>
          <dgm:dir/>
          <dgm:animOne val="branch"/>
          <dgm:animLvl val="lvl"/>
        </dgm:presLayoutVars>
      </dgm:prSet>
      <dgm:spPr/>
      <dgm:t>
        <a:bodyPr/>
        <a:lstStyle/>
        <a:p>
          <a:endParaRPr lang="es-MX"/>
        </a:p>
      </dgm:t>
    </dgm:pt>
    <dgm:pt modelId="{73BCCFD8-587F-4A85-BC84-B13766CBC4E8}" type="pres">
      <dgm:prSet presAssocID="{871CFF9D-271B-4BD2-B107-0932D5A397D4}" presName="thickLine" presStyleLbl="alignNode1" presStyleIdx="0" presStyleCnt="4"/>
      <dgm:spPr/>
    </dgm:pt>
    <dgm:pt modelId="{69C2A201-E614-4E32-9D0C-A307B61E86A4}" type="pres">
      <dgm:prSet presAssocID="{871CFF9D-271B-4BD2-B107-0932D5A397D4}" presName="horz1" presStyleCnt="0"/>
      <dgm:spPr/>
    </dgm:pt>
    <dgm:pt modelId="{95EA0865-58FF-45A4-94E9-47F40F720928}" type="pres">
      <dgm:prSet presAssocID="{871CFF9D-271B-4BD2-B107-0932D5A397D4}" presName="tx1" presStyleLbl="revTx" presStyleIdx="0" presStyleCnt="4"/>
      <dgm:spPr/>
      <dgm:t>
        <a:bodyPr/>
        <a:lstStyle/>
        <a:p>
          <a:endParaRPr lang="es-MX"/>
        </a:p>
      </dgm:t>
    </dgm:pt>
    <dgm:pt modelId="{A9643746-7B0B-4CDE-B269-AA96D57A6FB0}" type="pres">
      <dgm:prSet presAssocID="{871CFF9D-271B-4BD2-B107-0932D5A397D4}" presName="vert1" presStyleCnt="0"/>
      <dgm:spPr/>
    </dgm:pt>
    <dgm:pt modelId="{8F906DD8-C3E7-4FB2-95E6-404B3DC4F86E}" type="pres">
      <dgm:prSet presAssocID="{1B657A2D-8294-4A68-9212-5202B14B1266}" presName="thickLine" presStyleLbl="alignNode1" presStyleIdx="1" presStyleCnt="4"/>
      <dgm:spPr/>
    </dgm:pt>
    <dgm:pt modelId="{DE8FB6FF-47D4-45AE-9DA8-ED97B9262403}" type="pres">
      <dgm:prSet presAssocID="{1B657A2D-8294-4A68-9212-5202B14B1266}" presName="horz1" presStyleCnt="0"/>
      <dgm:spPr/>
    </dgm:pt>
    <dgm:pt modelId="{1D9D92A8-D47E-4436-9A13-1E0BBCFC8F30}" type="pres">
      <dgm:prSet presAssocID="{1B657A2D-8294-4A68-9212-5202B14B1266}" presName="tx1" presStyleLbl="revTx" presStyleIdx="1" presStyleCnt="4"/>
      <dgm:spPr/>
      <dgm:t>
        <a:bodyPr/>
        <a:lstStyle/>
        <a:p>
          <a:endParaRPr lang="es-MX"/>
        </a:p>
      </dgm:t>
    </dgm:pt>
    <dgm:pt modelId="{A61774EC-212D-4F3D-B420-4078455299D2}" type="pres">
      <dgm:prSet presAssocID="{1B657A2D-8294-4A68-9212-5202B14B1266}" presName="vert1" presStyleCnt="0"/>
      <dgm:spPr/>
    </dgm:pt>
    <dgm:pt modelId="{3D6B359C-D5F9-4CFC-B372-2EFDC935820C}" type="pres">
      <dgm:prSet presAssocID="{DCDA7975-287E-4F5F-B7A0-AADF0C89013C}" presName="thickLine" presStyleLbl="alignNode1" presStyleIdx="2" presStyleCnt="4"/>
      <dgm:spPr/>
    </dgm:pt>
    <dgm:pt modelId="{DC857252-52AF-43B1-8976-A0EEFC78D4A2}" type="pres">
      <dgm:prSet presAssocID="{DCDA7975-287E-4F5F-B7A0-AADF0C89013C}" presName="horz1" presStyleCnt="0"/>
      <dgm:spPr/>
    </dgm:pt>
    <dgm:pt modelId="{8F896427-1AA1-41AF-BB4E-E0E6B930A321}" type="pres">
      <dgm:prSet presAssocID="{DCDA7975-287E-4F5F-B7A0-AADF0C89013C}" presName="tx1" presStyleLbl="revTx" presStyleIdx="2" presStyleCnt="4"/>
      <dgm:spPr/>
      <dgm:t>
        <a:bodyPr/>
        <a:lstStyle/>
        <a:p>
          <a:endParaRPr lang="es-MX"/>
        </a:p>
      </dgm:t>
    </dgm:pt>
    <dgm:pt modelId="{098C6DFD-0AE2-4168-BCE4-57986ED38C89}" type="pres">
      <dgm:prSet presAssocID="{DCDA7975-287E-4F5F-B7A0-AADF0C89013C}" presName="vert1" presStyleCnt="0"/>
      <dgm:spPr/>
    </dgm:pt>
    <dgm:pt modelId="{F5A3F877-6F59-431A-911F-3D3BEA1A36A7}" type="pres">
      <dgm:prSet presAssocID="{2D69D902-B48F-4112-8F14-888241C66F33}" presName="thickLine" presStyleLbl="alignNode1" presStyleIdx="3" presStyleCnt="4"/>
      <dgm:spPr/>
    </dgm:pt>
    <dgm:pt modelId="{A03B4053-4E02-4E3D-B5DC-8F6AF7F14FAC}" type="pres">
      <dgm:prSet presAssocID="{2D69D902-B48F-4112-8F14-888241C66F33}" presName="horz1" presStyleCnt="0"/>
      <dgm:spPr/>
    </dgm:pt>
    <dgm:pt modelId="{C0625BB4-30ED-46D6-8F16-539452C9337D}" type="pres">
      <dgm:prSet presAssocID="{2D69D902-B48F-4112-8F14-888241C66F33}" presName="tx1" presStyleLbl="revTx" presStyleIdx="3" presStyleCnt="4"/>
      <dgm:spPr/>
      <dgm:t>
        <a:bodyPr/>
        <a:lstStyle/>
        <a:p>
          <a:endParaRPr lang="es-MX"/>
        </a:p>
      </dgm:t>
    </dgm:pt>
    <dgm:pt modelId="{FA328AA2-9D3A-4DA2-9F89-2CF983721278}" type="pres">
      <dgm:prSet presAssocID="{2D69D902-B48F-4112-8F14-888241C66F33}" presName="vert1" presStyleCnt="0"/>
      <dgm:spPr/>
    </dgm:pt>
  </dgm:ptLst>
  <dgm:cxnLst>
    <dgm:cxn modelId="{9F998736-B44C-4C08-B913-168F508CC03C}" type="presOf" srcId="{D42D0F42-2405-4459-82AF-1A974B947984}" destId="{F5BB331E-BCD1-4BE1-95A3-926CBD824C81}" srcOrd="0" destOrd="0" presId="urn:microsoft.com/office/officeart/2008/layout/LinedList"/>
    <dgm:cxn modelId="{B3AD6520-6789-4AD3-A397-1C36E1891592}" type="presOf" srcId="{1B657A2D-8294-4A68-9212-5202B14B1266}" destId="{1D9D92A8-D47E-4436-9A13-1E0BBCFC8F30}" srcOrd="0" destOrd="0" presId="urn:microsoft.com/office/officeart/2008/layout/LinedList"/>
    <dgm:cxn modelId="{E4A99166-FD98-4580-ADED-DEAB08126975}" type="presOf" srcId="{2D69D902-B48F-4112-8F14-888241C66F33}" destId="{C0625BB4-30ED-46D6-8F16-539452C9337D}" srcOrd="0" destOrd="0" presId="urn:microsoft.com/office/officeart/2008/layout/LinedList"/>
    <dgm:cxn modelId="{BF90C791-DA33-418B-A8AC-89E0AB56F5C2}" srcId="{D42D0F42-2405-4459-82AF-1A974B947984}" destId="{871CFF9D-271B-4BD2-B107-0932D5A397D4}" srcOrd="0" destOrd="0" parTransId="{5090E824-DB50-4DBE-92AB-50E1237051A4}" sibTransId="{818EC8F1-3785-49D8-849B-90D146AB744C}"/>
    <dgm:cxn modelId="{12DCC905-DAEF-44BE-8424-B9D474A3A290}" type="presOf" srcId="{871CFF9D-271B-4BD2-B107-0932D5A397D4}" destId="{95EA0865-58FF-45A4-94E9-47F40F720928}" srcOrd="0" destOrd="0" presId="urn:microsoft.com/office/officeart/2008/layout/LinedList"/>
    <dgm:cxn modelId="{B51E583E-CD24-42F4-AC3A-E2E1A6D562D6}" srcId="{D42D0F42-2405-4459-82AF-1A974B947984}" destId="{1B657A2D-8294-4A68-9212-5202B14B1266}" srcOrd="1" destOrd="0" parTransId="{E68660ED-A525-4B78-9442-2B0CA20861F9}" sibTransId="{33B5663C-D9F2-4164-9E33-C37825503280}"/>
    <dgm:cxn modelId="{B97B1BC7-6216-40CF-B069-40FA60C2B691}" srcId="{D42D0F42-2405-4459-82AF-1A974B947984}" destId="{2D69D902-B48F-4112-8F14-888241C66F33}" srcOrd="3" destOrd="0" parTransId="{AD13C7F2-28B2-4884-8A1A-1AE213EC8ACB}" sibTransId="{3C674AB6-DDEE-4D13-AD1E-03DF8E1EB8E8}"/>
    <dgm:cxn modelId="{0C4E443B-1623-441D-B793-FA5D6EE93213}" type="presOf" srcId="{DCDA7975-287E-4F5F-B7A0-AADF0C89013C}" destId="{8F896427-1AA1-41AF-BB4E-E0E6B930A321}" srcOrd="0" destOrd="0" presId="urn:microsoft.com/office/officeart/2008/layout/LinedList"/>
    <dgm:cxn modelId="{61082118-B3C4-4EB9-8B94-C584D6085E2E}" srcId="{D42D0F42-2405-4459-82AF-1A974B947984}" destId="{DCDA7975-287E-4F5F-B7A0-AADF0C89013C}" srcOrd="2" destOrd="0" parTransId="{48F407CD-9204-4295-8505-43CCBBB9AC5B}" sibTransId="{AA8B2106-443D-4395-A5CA-30D6901B8BB0}"/>
    <dgm:cxn modelId="{AE0FFD1C-4A33-4106-BBFB-1D0D8C7F2278}" type="presParOf" srcId="{F5BB331E-BCD1-4BE1-95A3-926CBD824C81}" destId="{73BCCFD8-587F-4A85-BC84-B13766CBC4E8}" srcOrd="0" destOrd="0" presId="urn:microsoft.com/office/officeart/2008/layout/LinedList"/>
    <dgm:cxn modelId="{70CBBFDC-0CE7-428A-B0F6-C4257D93705F}" type="presParOf" srcId="{F5BB331E-BCD1-4BE1-95A3-926CBD824C81}" destId="{69C2A201-E614-4E32-9D0C-A307B61E86A4}" srcOrd="1" destOrd="0" presId="urn:microsoft.com/office/officeart/2008/layout/LinedList"/>
    <dgm:cxn modelId="{D5859940-7503-4E3A-BB14-CE311B5AF5DD}" type="presParOf" srcId="{69C2A201-E614-4E32-9D0C-A307B61E86A4}" destId="{95EA0865-58FF-45A4-94E9-47F40F720928}" srcOrd="0" destOrd="0" presId="urn:microsoft.com/office/officeart/2008/layout/LinedList"/>
    <dgm:cxn modelId="{509806A6-A7DE-4967-A25A-C928999A06E6}" type="presParOf" srcId="{69C2A201-E614-4E32-9D0C-A307B61E86A4}" destId="{A9643746-7B0B-4CDE-B269-AA96D57A6FB0}" srcOrd="1" destOrd="0" presId="urn:microsoft.com/office/officeart/2008/layout/LinedList"/>
    <dgm:cxn modelId="{852701FA-D4C1-4D7C-9CD3-EBAFF6B44D56}" type="presParOf" srcId="{F5BB331E-BCD1-4BE1-95A3-926CBD824C81}" destId="{8F906DD8-C3E7-4FB2-95E6-404B3DC4F86E}" srcOrd="2" destOrd="0" presId="urn:microsoft.com/office/officeart/2008/layout/LinedList"/>
    <dgm:cxn modelId="{E8D80BC9-AB8F-4997-AF62-6AD64DDAF2BA}" type="presParOf" srcId="{F5BB331E-BCD1-4BE1-95A3-926CBD824C81}" destId="{DE8FB6FF-47D4-45AE-9DA8-ED97B9262403}" srcOrd="3" destOrd="0" presId="urn:microsoft.com/office/officeart/2008/layout/LinedList"/>
    <dgm:cxn modelId="{254584FA-98C6-46B9-A6B6-CC2921F074F2}" type="presParOf" srcId="{DE8FB6FF-47D4-45AE-9DA8-ED97B9262403}" destId="{1D9D92A8-D47E-4436-9A13-1E0BBCFC8F30}" srcOrd="0" destOrd="0" presId="urn:microsoft.com/office/officeart/2008/layout/LinedList"/>
    <dgm:cxn modelId="{BB832992-E2DF-4589-87D1-193399887234}" type="presParOf" srcId="{DE8FB6FF-47D4-45AE-9DA8-ED97B9262403}" destId="{A61774EC-212D-4F3D-B420-4078455299D2}" srcOrd="1" destOrd="0" presId="urn:microsoft.com/office/officeart/2008/layout/LinedList"/>
    <dgm:cxn modelId="{8C155D5F-DC7B-4455-A46A-DD4B31670AF2}" type="presParOf" srcId="{F5BB331E-BCD1-4BE1-95A3-926CBD824C81}" destId="{3D6B359C-D5F9-4CFC-B372-2EFDC935820C}" srcOrd="4" destOrd="0" presId="urn:microsoft.com/office/officeart/2008/layout/LinedList"/>
    <dgm:cxn modelId="{9F7CCB9E-59A3-46B7-849D-14DB28E73686}" type="presParOf" srcId="{F5BB331E-BCD1-4BE1-95A3-926CBD824C81}" destId="{DC857252-52AF-43B1-8976-A0EEFC78D4A2}" srcOrd="5" destOrd="0" presId="urn:microsoft.com/office/officeart/2008/layout/LinedList"/>
    <dgm:cxn modelId="{B5E65312-54D2-4E62-85F5-AEBBFEC4845C}" type="presParOf" srcId="{DC857252-52AF-43B1-8976-A0EEFC78D4A2}" destId="{8F896427-1AA1-41AF-BB4E-E0E6B930A321}" srcOrd="0" destOrd="0" presId="urn:microsoft.com/office/officeart/2008/layout/LinedList"/>
    <dgm:cxn modelId="{E6556CF1-41D4-4D7A-9CBF-A99C094C6A00}" type="presParOf" srcId="{DC857252-52AF-43B1-8976-A0EEFC78D4A2}" destId="{098C6DFD-0AE2-4168-BCE4-57986ED38C89}" srcOrd="1" destOrd="0" presId="urn:microsoft.com/office/officeart/2008/layout/LinedList"/>
    <dgm:cxn modelId="{2D5C0B05-400D-4914-BA60-3B7F71A0B4AD}" type="presParOf" srcId="{F5BB331E-BCD1-4BE1-95A3-926CBD824C81}" destId="{F5A3F877-6F59-431A-911F-3D3BEA1A36A7}" srcOrd="6" destOrd="0" presId="urn:microsoft.com/office/officeart/2008/layout/LinedList"/>
    <dgm:cxn modelId="{05ED509D-D3F7-42BB-ACC1-F34879048E76}" type="presParOf" srcId="{F5BB331E-BCD1-4BE1-95A3-926CBD824C81}" destId="{A03B4053-4E02-4E3D-B5DC-8F6AF7F14FAC}" srcOrd="7" destOrd="0" presId="urn:microsoft.com/office/officeart/2008/layout/LinedList"/>
    <dgm:cxn modelId="{A9C9ADCA-9FE5-42C2-85B8-470980AC1B97}" type="presParOf" srcId="{A03B4053-4E02-4E3D-B5DC-8F6AF7F14FAC}" destId="{C0625BB4-30ED-46D6-8F16-539452C9337D}" srcOrd="0" destOrd="0" presId="urn:microsoft.com/office/officeart/2008/layout/LinedList"/>
    <dgm:cxn modelId="{1492F04E-B09E-4E01-BB8F-EE165918B70B}" type="presParOf" srcId="{A03B4053-4E02-4E3D-B5DC-8F6AF7F14FAC}" destId="{FA328AA2-9D3A-4DA2-9F89-2CF983721278}" srcOrd="1" destOrd="0" presId="urn:microsoft.com/office/officeart/2008/layout/LinedList"/>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8F55024-7060-4302-9F9A-D79CA1AF44D1}" type="doc">
      <dgm:prSet loTypeId="urn:microsoft.com/office/officeart/2005/8/layout/venn1" loCatId="relationship" qsTypeId="urn:microsoft.com/office/officeart/2005/8/quickstyle/simple1" qsCatId="simple" csTypeId="urn:microsoft.com/office/officeart/2005/8/colors/accent1_2" csCatId="accent1" phldr="1"/>
      <dgm:spPr/>
      <dgm:t>
        <a:bodyPr/>
        <a:lstStyle/>
        <a:p>
          <a:endParaRPr lang="es-MX"/>
        </a:p>
      </dgm:t>
    </dgm:pt>
    <dgm:pt modelId="{821BC445-4B5A-4A45-82AC-3A1A3C721D42}" type="pres">
      <dgm:prSet presAssocID="{D8F55024-7060-4302-9F9A-D79CA1AF44D1}" presName="compositeShape" presStyleCnt="0">
        <dgm:presLayoutVars>
          <dgm:chMax val="7"/>
          <dgm:dir/>
          <dgm:resizeHandles val="exact"/>
        </dgm:presLayoutVars>
      </dgm:prSet>
      <dgm:spPr/>
      <dgm:t>
        <a:bodyPr/>
        <a:lstStyle/>
        <a:p>
          <a:endParaRPr lang="es-MX"/>
        </a:p>
      </dgm:t>
    </dgm:pt>
  </dgm:ptLst>
  <dgm:cxnLst>
    <dgm:cxn modelId="{D2347281-8685-4FA3-B2F3-30EB100023ED}" type="presOf" srcId="{D8F55024-7060-4302-9F9A-D79CA1AF44D1}" destId="{821BC445-4B5A-4A45-82AC-3A1A3C721D42}" srcOrd="0"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723CBB86-8938-4051-95AC-116A4B01003A}" type="doc">
      <dgm:prSet loTypeId="urn:microsoft.com/office/officeart/2005/8/layout/venn1" loCatId="relationship" qsTypeId="urn:microsoft.com/office/officeart/2005/8/quickstyle/simple1" qsCatId="simple" csTypeId="urn:microsoft.com/office/officeart/2005/8/colors/accent1_2" csCatId="accent1"/>
      <dgm:spPr/>
      <dgm:t>
        <a:bodyPr/>
        <a:lstStyle/>
        <a:p>
          <a:endParaRPr lang="es-MX"/>
        </a:p>
      </dgm:t>
    </dgm:pt>
    <dgm:pt modelId="{8C63F711-65C9-4D7D-92A6-E020875DB368}">
      <dgm:prSet/>
      <dgm:spPr/>
      <dgm:t>
        <a:bodyPr/>
        <a:lstStyle/>
        <a:p>
          <a:pPr rtl="0"/>
          <a:r>
            <a:rPr lang="es-MX" smtClean="0"/>
            <a:t>requisitos </a:t>
          </a:r>
          <a:endParaRPr lang="es-MX"/>
        </a:p>
      </dgm:t>
    </dgm:pt>
    <dgm:pt modelId="{DEFE00B2-E14B-4D91-9A80-D129E9F985BF}" type="parTrans" cxnId="{D96078D7-0223-459F-B6C5-0A1672CD03CA}">
      <dgm:prSet/>
      <dgm:spPr/>
      <dgm:t>
        <a:bodyPr/>
        <a:lstStyle/>
        <a:p>
          <a:endParaRPr lang="es-MX"/>
        </a:p>
      </dgm:t>
    </dgm:pt>
    <dgm:pt modelId="{E97A9509-71EC-4F01-A965-3F3035604395}" type="sibTrans" cxnId="{D96078D7-0223-459F-B6C5-0A1672CD03CA}">
      <dgm:prSet/>
      <dgm:spPr/>
      <dgm:t>
        <a:bodyPr/>
        <a:lstStyle/>
        <a:p>
          <a:endParaRPr lang="es-MX"/>
        </a:p>
      </dgm:t>
    </dgm:pt>
    <dgm:pt modelId="{57BDFD7C-17F3-4308-BA90-44828EDB88A9}">
      <dgm:prSet/>
      <dgm:spPr/>
      <dgm:t>
        <a:bodyPr/>
        <a:lstStyle/>
        <a:p>
          <a:pPr rtl="0"/>
          <a:r>
            <a:rPr lang="es-MX" smtClean="0"/>
            <a:t>I. Trabajo cuya autoría es responsabilidad del pasante.</a:t>
          </a:r>
          <a:endParaRPr lang="es-MX"/>
        </a:p>
      </dgm:t>
    </dgm:pt>
    <dgm:pt modelId="{2A8E2CE7-36AE-468C-B953-77D476B1DF07}" type="parTrans" cxnId="{E16A19EA-7A1C-498D-9FC7-8AC047CE6218}">
      <dgm:prSet/>
      <dgm:spPr/>
      <dgm:t>
        <a:bodyPr/>
        <a:lstStyle/>
        <a:p>
          <a:endParaRPr lang="es-MX"/>
        </a:p>
      </dgm:t>
    </dgm:pt>
    <dgm:pt modelId="{093AF9F7-2D2D-46E4-B03E-047961DD30F2}" type="sibTrans" cxnId="{E16A19EA-7A1C-498D-9FC7-8AC047CE6218}">
      <dgm:prSet/>
      <dgm:spPr/>
      <dgm:t>
        <a:bodyPr/>
        <a:lstStyle/>
        <a:p>
          <a:endParaRPr lang="es-MX"/>
        </a:p>
      </dgm:t>
    </dgm:pt>
    <dgm:pt modelId="{9FE8D0D7-A327-4018-973D-8C394F006A50}">
      <dgm:prSet/>
      <dgm:spPr/>
      <dgm:t>
        <a:bodyPr/>
        <a:lstStyle/>
        <a:p>
          <a:pPr rtl="0"/>
          <a:r>
            <a:rPr lang="es-MX" smtClean="0"/>
            <a:t>II. Temática relacionada con el plan de estudios cursado por el pasante, o con alguna área científica o técnica de la profesión.</a:t>
          </a:r>
          <a:endParaRPr lang="es-MX"/>
        </a:p>
      </dgm:t>
    </dgm:pt>
    <dgm:pt modelId="{4B73D00E-4F9C-427B-B778-BEFD53B5CFE1}" type="parTrans" cxnId="{002E937C-230F-40C5-BDD1-74AA51F78D05}">
      <dgm:prSet/>
      <dgm:spPr/>
      <dgm:t>
        <a:bodyPr/>
        <a:lstStyle/>
        <a:p>
          <a:endParaRPr lang="es-MX"/>
        </a:p>
      </dgm:t>
    </dgm:pt>
    <dgm:pt modelId="{0CFE661F-B76E-41BA-A9ED-A51A5C2C6252}" type="sibTrans" cxnId="{002E937C-230F-40C5-BDD1-74AA51F78D05}">
      <dgm:prSet/>
      <dgm:spPr/>
      <dgm:t>
        <a:bodyPr/>
        <a:lstStyle/>
        <a:p>
          <a:endParaRPr lang="es-MX"/>
        </a:p>
      </dgm:t>
    </dgm:pt>
    <dgm:pt modelId="{07564D2D-6D0D-4841-9D7E-585C58AB7DAE}">
      <dgm:prSet/>
      <dgm:spPr/>
      <dgm:t>
        <a:bodyPr/>
        <a:lstStyle/>
        <a:p>
          <a:pPr rtl="0"/>
          <a:r>
            <a:rPr lang="es-MX" smtClean="0"/>
            <a:t>III. Participación directa del pasante como empleado, propietario, emprendedor, empresario o empleador, al menos durante un año.</a:t>
          </a:r>
          <a:endParaRPr lang="es-MX"/>
        </a:p>
      </dgm:t>
    </dgm:pt>
    <dgm:pt modelId="{6EC9015C-C301-4383-8A96-02F1EA3872DD}" type="parTrans" cxnId="{12C6D5B6-75B7-4E46-A588-02E179D44053}">
      <dgm:prSet/>
      <dgm:spPr/>
      <dgm:t>
        <a:bodyPr/>
        <a:lstStyle/>
        <a:p>
          <a:endParaRPr lang="es-MX"/>
        </a:p>
      </dgm:t>
    </dgm:pt>
    <dgm:pt modelId="{21F414E1-5013-44F5-AE0A-F90109E1D0E7}" type="sibTrans" cxnId="{12C6D5B6-75B7-4E46-A588-02E179D44053}">
      <dgm:prSet/>
      <dgm:spPr/>
      <dgm:t>
        <a:bodyPr/>
        <a:lstStyle/>
        <a:p>
          <a:endParaRPr lang="es-MX"/>
        </a:p>
      </dgm:t>
    </dgm:pt>
    <dgm:pt modelId="{DA725FD7-E7DA-4EC9-A5EF-87DE712A752B}">
      <dgm:prSet/>
      <dgm:spPr/>
      <dgm:t>
        <a:bodyPr/>
        <a:lstStyle/>
        <a:p>
          <a:pPr rtl="0"/>
          <a:r>
            <a:rPr lang="es-MX" smtClean="0"/>
            <a:t>IV. Presentar evidencia sobre la constitución legal de la unidad económica. </a:t>
          </a:r>
          <a:endParaRPr lang="es-MX"/>
        </a:p>
      </dgm:t>
    </dgm:pt>
    <dgm:pt modelId="{3B421AD8-8D5A-4A88-8786-0A7D516A3DAA}" type="parTrans" cxnId="{7AC03E5E-6E1A-4763-A703-D766F88228F3}">
      <dgm:prSet/>
      <dgm:spPr/>
      <dgm:t>
        <a:bodyPr/>
        <a:lstStyle/>
        <a:p>
          <a:endParaRPr lang="es-MX"/>
        </a:p>
      </dgm:t>
    </dgm:pt>
    <dgm:pt modelId="{35D99A9E-5631-4683-8765-FC0A07577632}" type="sibTrans" cxnId="{7AC03E5E-6E1A-4763-A703-D766F88228F3}">
      <dgm:prSet/>
      <dgm:spPr/>
      <dgm:t>
        <a:bodyPr/>
        <a:lstStyle/>
        <a:p>
          <a:endParaRPr lang="es-MX"/>
        </a:p>
      </dgm:t>
    </dgm:pt>
    <dgm:pt modelId="{CD04BC64-E60B-4584-8CD0-3E6750C9CC7A}">
      <dgm:prSet/>
      <dgm:spPr/>
      <dgm:t>
        <a:bodyPr/>
        <a:lstStyle/>
        <a:p>
          <a:pPr rtl="0"/>
          <a:r>
            <a:rPr lang="es-MX" smtClean="0"/>
            <a:t>V. Presentar constancia con el voto aprobatorio del asesor y de los dos revisores</a:t>
          </a:r>
          <a:endParaRPr lang="es-MX"/>
        </a:p>
      </dgm:t>
    </dgm:pt>
    <dgm:pt modelId="{417EED45-E304-4BC6-BA1D-8ED18C49F4E4}" type="parTrans" cxnId="{95507DFA-6FD7-4B49-A2CE-A9E6816DE0FD}">
      <dgm:prSet/>
      <dgm:spPr/>
      <dgm:t>
        <a:bodyPr/>
        <a:lstStyle/>
        <a:p>
          <a:endParaRPr lang="es-MX"/>
        </a:p>
      </dgm:t>
    </dgm:pt>
    <dgm:pt modelId="{0EB86CC1-5AD5-4B12-ACB3-B689119C8702}" type="sibTrans" cxnId="{95507DFA-6FD7-4B49-A2CE-A9E6816DE0FD}">
      <dgm:prSet/>
      <dgm:spPr/>
      <dgm:t>
        <a:bodyPr/>
        <a:lstStyle/>
        <a:p>
          <a:endParaRPr lang="es-MX"/>
        </a:p>
      </dgm:t>
    </dgm:pt>
    <dgm:pt modelId="{7991245E-D622-4E9B-811E-9ABE0032C52F}" type="pres">
      <dgm:prSet presAssocID="{723CBB86-8938-4051-95AC-116A4B01003A}" presName="compositeShape" presStyleCnt="0">
        <dgm:presLayoutVars>
          <dgm:chMax val="7"/>
          <dgm:dir/>
          <dgm:resizeHandles val="exact"/>
        </dgm:presLayoutVars>
      </dgm:prSet>
      <dgm:spPr/>
    </dgm:pt>
    <dgm:pt modelId="{865C5DFD-69AB-485E-B5CE-5E41750579C1}" type="pres">
      <dgm:prSet presAssocID="{8C63F711-65C9-4D7D-92A6-E020875DB368}" presName="circ1" presStyleLbl="vennNode1" presStyleIdx="0" presStyleCnt="6"/>
      <dgm:spPr/>
    </dgm:pt>
    <dgm:pt modelId="{C1F37A44-DFF7-4351-8056-CD09775DBDED}" type="pres">
      <dgm:prSet presAssocID="{8C63F711-65C9-4D7D-92A6-E020875DB368}" presName="circ1Tx" presStyleLbl="revTx" presStyleIdx="0" presStyleCnt="0">
        <dgm:presLayoutVars>
          <dgm:chMax val="0"/>
          <dgm:chPref val="0"/>
          <dgm:bulletEnabled val="1"/>
        </dgm:presLayoutVars>
      </dgm:prSet>
      <dgm:spPr/>
    </dgm:pt>
    <dgm:pt modelId="{1B6B1FED-08E3-410E-80DD-D0C94627BEC0}" type="pres">
      <dgm:prSet presAssocID="{57BDFD7C-17F3-4308-BA90-44828EDB88A9}" presName="circ2" presStyleLbl="vennNode1" presStyleIdx="1" presStyleCnt="6"/>
      <dgm:spPr/>
    </dgm:pt>
    <dgm:pt modelId="{9DB9CB98-0280-40D1-970E-6835E1499FC7}" type="pres">
      <dgm:prSet presAssocID="{57BDFD7C-17F3-4308-BA90-44828EDB88A9}" presName="circ2Tx" presStyleLbl="revTx" presStyleIdx="0" presStyleCnt="0">
        <dgm:presLayoutVars>
          <dgm:chMax val="0"/>
          <dgm:chPref val="0"/>
          <dgm:bulletEnabled val="1"/>
        </dgm:presLayoutVars>
      </dgm:prSet>
      <dgm:spPr/>
    </dgm:pt>
    <dgm:pt modelId="{7586FA53-B5BF-4EF7-A366-D9964D67FFC8}" type="pres">
      <dgm:prSet presAssocID="{9FE8D0D7-A327-4018-973D-8C394F006A50}" presName="circ3" presStyleLbl="vennNode1" presStyleIdx="2" presStyleCnt="6"/>
      <dgm:spPr/>
    </dgm:pt>
    <dgm:pt modelId="{1A8CA176-6ECA-469B-B305-3BEFE4161760}" type="pres">
      <dgm:prSet presAssocID="{9FE8D0D7-A327-4018-973D-8C394F006A50}" presName="circ3Tx" presStyleLbl="revTx" presStyleIdx="0" presStyleCnt="0">
        <dgm:presLayoutVars>
          <dgm:chMax val="0"/>
          <dgm:chPref val="0"/>
          <dgm:bulletEnabled val="1"/>
        </dgm:presLayoutVars>
      </dgm:prSet>
      <dgm:spPr/>
    </dgm:pt>
    <dgm:pt modelId="{542BC0AF-B6E8-4C92-8295-D97999001963}" type="pres">
      <dgm:prSet presAssocID="{07564D2D-6D0D-4841-9D7E-585C58AB7DAE}" presName="circ4" presStyleLbl="vennNode1" presStyleIdx="3" presStyleCnt="6"/>
      <dgm:spPr/>
    </dgm:pt>
    <dgm:pt modelId="{2B3132D6-4F9F-4CE2-B1E5-F15E258CA794}" type="pres">
      <dgm:prSet presAssocID="{07564D2D-6D0D-4841-9D7E-585C58AB7DAE}" presName="circ4Tx" presStyleLbl="revTx" presStyleIdx="0" presStyleCnt="0">
        <dgm:presLayoutVars>
          <dgm:chMax val="0"/>
          <dgm:chPref val="0"/>
          <dgm:bulletEnabled val="1"/>
        </dgm:presLayoutVars>
      </dgm:prSet>
      <dgm:spPr/>
    </dgm:pt>
    <dgm:pt modelId="{1EE29733-2DA5-4807-89E8-FC2E1F48BAFF}" type="pres">
      <dgm:prSet presAssocID="{DA725FD7-E7DA-4EC9-A5EF-87DE712A752B}" presName="circ5" presStyleLbl="vennNode1" presStyleIdx="4" presStyleCnt="6"/>
      <dgm:spPr/>
    </dgm:pt>
    <dgm:pt modelId="{CF6A4F7A-3A22-44A3-8BDD-ED69AB32ACDF}" type="pres">
      <dgm:prSet presAssocID="{DA725FD7-E7DA-4EC9-A5EF-87DE712A752B}" presName="circ5Tx" presStyleLbl="revTx" presStyleIdx="0" presStyleCnt="0">
        <dgm:presLayoutVars>
          <dgm:chMax val="0"/>
          <dgm:chPref val="0"/>
          <dgm:bulletEnabled val="1"/>
        </dgm:presLayoutVars>
      </dgm:prSet>
      <dgm:spPr/>
    </dgm:pt>
    <dgm:pt modelId="{E8094860-C0D3-4B36-B064-A24A02335493}" type="pres">
      <dgm:prSet presAssocID="{CD04BC64-E60B-4584-8CD0-3E6750C9CC7A}" presName="circ6" presStyleLbl="vennNode1" presStyleIdx="5" presStyleCnt="6"/>
      <dgm:spPr/>
    </dgm:pt>
    <dgm:pt modelId="{778E8B98-08FB-4683-ABA6-3EF91203A8BD}" type="pres">
      <dgm:prSet presAssocID="{CD04BC64-E60B-4584-8CD0-3E6750C9CC7A}" presName="circ6Tx" presStyleLbl="revTx" presStyleIdx="0" presStyleCnt="0">
        <dgm:presLayoutVars>
          <dgm:chMax val="0"/>
          <dgm:chPref val="0"/>
          <dgm:bulletEnabled val="1"/>
        </dgm:presLayoutVars>
      </dgm:prSet>
      <dgm:spPr/>
    </dgm:pt>
  </dgm:ptLst>
  <dgm:cxnLst>
    <dgm:cxn modelId="{E6EBB153-4CF3-47CC-B03F-0011DEF7E338}" type="presOf" srcId="{723CBB86-8938-4051-95AC-116A4B01003A}" destId="{7991245E-D622-4E9B-811E-9ABE0032C52F}" srcOrd="0" destOrd="0" presId="urn:microsoft.com/office/officeart/2005/8/layout/venn1"/>
    <dgm:cxn modelId="{063955D3-B899-4798-AE20-9C930CB2AF41}" type="presOf" srcId="{07564D2D-6D0D-4841-9D7E-585C58AB7DAE}" destId="{2B3132D6-4F9F-4CE2-B1E5-F15E258CA794}" srcOrd="0" destOrd="0" presId="urn:microsoft.com/office/officeart/2005/8/layout/venn1"/>
    <dgm:cxn modelId="{54916787-4060-44EC-B2EB-1A38DB52E2FE}" type="presOf" srcId="{57BDFD7C-17F3-4308-BA90-44828EDB88A9}" destId="{9DB9CB98-0280-40D1-970E-6835E1499FC7}" srcOrd="0" destOrd="0" presId="urn:microsoft.com/office/officeart/2005/8/layout/venn1"/>
    <dgm:cxn modelId="{12C6D5B6-75B7-4E46-A588-02E179D44053}" srcId="{723CBB86-8938-4051-95AC-116A4B01003A}" destId="{07564D2D-6D0D-4841-9D7E-585C58AB7DAE}" srcOrd="3" destOrd="0" parTransId="{6EC9015C-C301-4383-8A96-02F1EA3872DD}" sibTransId="{21F414E1-5013-44F5-AE0A-F90109E1D0E7}"/>
    <dgm:cxn modelId="{BC92469B-34AF-4947-B23A-CDC90A032AB3}" type="presOf" srcId="{8C63F711-65C9-4D7D-92A6-E020875DB368}" destId="{C1F37A44-DFF7-4351-8056-CD09775DBDED}" srcOrd="0" destOrd="0" presId="urn:microsoft.com/office/officeart/2005/8/layout/venn1"/>
    <dgm:cxn modelId="{AF7C6B02-DB76-4E34-9194-F731BEBF04F1}" type="presOf" srcId="{DA725FD7-E7DA-4EC9-A5EF-87DE712A752B}" destId="{CF6A4F7A-3A22-44A3-8BDD-ED69AB32ACDF}" srcOrd="0" destOrd="0" presId="urn:microsoft.com/office/officeart/2005/8/layout/venn1"/>
    <dgm:cxn modelId="{95507DFA-6FD7-4B49-A2CE-A9E6816DE0FD}" srcId="{723CBB86-8938-4051-95AC-116A4B01003A}" destId="{CD04BC64-E60B-4584-8CD0-3E6750C9CC7A}" srcOrd="5" destOrd="0" parTransId="{417EED45-E304-4BC6-BA1D-8ED18C49F4E4}" sibTransId="{0EB86CC1-5AD5-4B12-ACB3-B689119C8702}"/>
    <dgm:cxn modelId="{E16A19EA-7A1C-498D-9FC7-8AC047CE6218}" srcId="{723CBB86-8938-4051-95AC-116A4B01003A}" destId="{57BDFD7C-17F3-4308-BA90-44828EDB88A9}" srcOrd="1" destOrd="0" parTransId="{2A8E2CE7-36AE-468C-B953-77D476B1DF07}" sibTransId="{093AF9F7-2D2D-46E4-B03E-047961DD30F2}"/>
    <dgm:cxn modelId="{7AC03E5E-6E1A-4763-A703-D766F88228F3}" srcId="{723CBB86-8938-4051-95AC-116A4B01003A}" destId="{DA725FD7-E7DA-4EC9-A5EF-87DE712A752B}" srcOrd="4" destOrd="0" parTransId="{3B421AD8-8D5A-4A88-8786-0A7D516A3DAA}" sibTransId="{35D99A9E-5631-4683-8765-FC0A07577632}"/>
    <dgm:cxn modelId="{D96078D7-0223-459F-B6C5-0A1672CD03CA}" srcId="{723CBB86-8938-4051-95AC-116A4B01003A}" destId="{8C63F711-65C9-4D7D-92A6-E020875DB368}" srcOrd="0" destOrd="0" parTransId="{DEFE00B2-E14B-4D91-9A80-D129E9F985BF}" sibTransId="{E97A9509-71EC-4F01-A965-3F3035604395}"/>
    <dgm:cxn modelId="{002E937C-230F-40C5-BDD1-74AA51F78D05}" srcId="{723CBB86-8938-4051-95AC-116A4B01003A}" destId="{9FE8D0D7-A327-4018-973D-8C394F006A50}" srcOrd="2" destOrd="0" parTransId="{4B73D00E-4F9C-427B-B778-BEFD53B5CFE1}" sibTransId="{0CFE661F-B76E-41BA-A9ED-A51A5C2C6252}"/>
    <dgm:cxn modelId="{1A70F563-CFB7-4986-ADF7-59E146272AE7}" type="presOf" srcId="{9FE8D0D7-A327-4018-973D-8C394F006A50}" destId="{1A8CA176-6ECA-469B-B305-3BEFE4161760}" srcOrd="0" destOrd="0" presId="urn:microsoft.com/office/officeart/2005/8/layout/venn1"/>
    <dgm:cxn modelId="{FDA73975-0ADE-4CB6-BA8D-46F09D572A8E}" type="presOf" srcId="{CD04BC64-E60B-4584-8CD0-3E6750C9CC7A}" destId="{778E8B98-08FB-4683-ABA6-3EF91203A8BD}" srcOrd="0" destOrd="0" presId="urn:microsoft.com/office/officeart/2005/8/layout/venn1"/>
    <dgm:cxn modelId="{C332B21A-2D28-4362-BD82-9E93B8A7039E}" type="presParOf" srcId="{7991245E-D622-4E9B-811E-9ABE0032C52F}" destId="{865C5DFD-69AB-485E-B5CE-5E41750579C1}" srcOrd="0" destOrd="0" presId="urn:microsoft.com/office/officeart/2005/8/layout/venn1"/>
    <dgm:cxn modelId="{C15934BA-A039-4D07-9C5B-9216FF2A5D99}" type="presParOf" srcId="{7991245E-D622-4E9B-811E-9ABE0032C52F}" destId="{C1F37A44-DFF7-4351-8056-CD09775DBDED}" srcOrd="1" destOrd="0" presId="urn:microsoft.com/office/officeart/2005/8/layout/venn1"/>
    <dgm:cxn modelId="{EA348686-C51E-441E-8CC5-9C637A57542E}" type="presParOf" srcId="{7991245E-D622-4E9B-811E-9ABE0032C52F}" destId="{1B6B1FED-08E3-410E-80DD-D0C94627BEC0}" srcOrd="2" destOrd="0" presId="urn:microsoft.com/office/officeart/2005/8/layout/venn1"/>
    <dgm:cxn modelId="{69F3A90F-9DBF-4019-BD51-B4A482BDE699}" type="presParOf" srcId="{7991245E-D622-4E9B-811E-9ABE0032C52F}" destId="{9DB9CB98-0280-40D1-970E-6835E1499FC7}" srcOrd="3" destOrd="0" presId="urn:microsoft.com/office/officeart/2005/8/layout/venn1"/>
    <dgm:cxn modelId="{61F45A5E-E398-4F2D-9259-49B85FE5F107}" type="presParOf" srcId="{7991245E-D622-4E9B-811E-9ABE0032C52F}" destId="{7586FA53-B5BF-4EF7-A366-D9964D67FFC8}" srcOrd="4" destOrd="0" presId="urn:microsoft.com/office/officeart/2005/8/layout/venn1"/>
    <dgm:cxn modelId="{A9D96458-BACC-407E-89DD-2B7BE4D14D2D}" type="presParOf" srcId="{7991245E-D622-4E9B-811E-9ABE0032C52F}" destId="{1A8CA176-6ECA-469B-B305-3BEFE4161760}" srcOrd="5" destOrd="0" presId="urn:microsoft.com/office/officeart/2005/8/layout/venn1"/>
    <dgm:cxn modelId="{7443644D-DD00-4044-BBA1-7BE671D43C9E}" type="presParOf" srcId="{7991245E-D622-4E9B-811E-9ABE0032C52F}" destId="{542BC0AF-B6E8-4C92-8295-D97999001963}" srcOrd="6" destOrd="0" presId="urn:microsoft.com/office/officeart/2005/8/layout/venn1"/>
    <dgm:cxn modelId="{78B46333-61ED-496B-AC89-80DE63A27E99}" type="presParOf" srcId="{7991245E-D622-4E9B-811E-9ABE0032C52F}" destId="{2B3132D6-4F9F-4CE2-B1E5-F15E258CA794}" srcOrd="7" destOrd="0" presId="urn:microsoft.com/office/officeart/2005/8/layout/venn1"/>
    <dgm:cxn modelId="{03D8AEE5-92C5-4C76-88B9-96B3C4E90788}" type="presParOf" srcId="{7991245E-D622-4E9B-811E-9ABE0032C52F}" destId="{1EE29733-2DA5-4807-89E8-FC2E1F48BAFF}" srcOrd="8" destOrd="0" presId="urn:microsoft.com/office/officeart/2005/8/layout/venn1"/>
    <dgm:cxn modelId="{2D899334-490C-4B4F-AF8B-933F0949E3AF}" type="presParOf" srcId="{7991245E-D622-4E9B-811E-9ABE0032C52F}" destId="{CF6A4F7A-3A22-44A3-8BDD-ED69AB32ACDF}" srcOrd="9" destOrd="0" presId="urn:microsoft.com/office/officeart/2005/8/layout/venn1"/>
    <dgm:cxn modelId="{AA6C8E27-8DB2-4020-9361-72F6E352C31A}" type="presParOf" srcId="{7991245E-D622-4E9B-811E-9ABE0032C52F}" destId="{E8094860-C0D3-4B36-B064-A24A02335493}" srcOrd="10" destOrd="0" presId="urn:microsoft.com/office/officeart/2005/8/layout/venn1"/>
    <dgm:cxn modelId="{89C9488C-DC5F-469E-9A6E-83797ECAF257}" type="presParOf" srcId="{7991245E-D622-4E9B-811E-9ABE0032C52F}" destId="{778E8B98-08FB-4683-ABA6-3EF91203A8BD}" srcOrd="11"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5A0B2FFC-FC3E-4038-87E7-2D7B50C225E7}" type="doc">
      <dgm:prSet loTypeId="urn:microsoft.com/office/officeart/2005/8/layout/venn1" loCatId="relationship" qsTypeId="urn:microsoft.com/office/officeart/2005/8/quickstyle/simple1" qsCatId="simple" csTypeId="urn:microsoft.com/office/officeart/2005/8/colors/accent1_2" csCatId="accent1"/>
      <dgm:spPr/>
      <dgm:t>
        <a:bodyPr/>
        <a:lstStyle/>
        <a:p>
          <a:endParaRPr lang="es-MX"/>
        </a:p>
      </dgm:t>
    </dgm:pt>
    <dgm:pt modelId="{0A4ED047-DDEF-428C-BFA7-5CA61B6305A4}">
      <dgm:prSet/>
      <dgm:spPr/>
      <dgm:t>
        <a:bodyPr/>
        <a:lstStyle/>
        <a:p>
          <a:pPr rtl="0"/>
          <a:r>
            <a:rPr lang="es-MX" dirty="0" smtClean="0"/>
            <a:t>ESTRUCTURA</a:t>
          </a:r>
          <a:endParaRPr lang="es-MX" dirty="0"/>
        </a:p>
      </dgm:t>
    </dgm:pt>
    <dgm:pt modelId="{BE58775A-1179-45F0-9079-2CD20138148C}" type="parTrans" cxnId="{808BA428-D47C-4CE3-93A9-28C6C306EBD1}">
      <dgm:prSet/>
      <dgm:spPr/>
      <dgm:t>
        <a:bodyPr/>
        <a:lstStyle/>
        <a:p>
          <a:endParaRPr lang="es-MX"/>
        </a:p>
      </dgm:t>
    </dgm:pt>
    <dgm:pt modelId="{27FDEE34-6B9F-4174-87D1-C1E3E4232CC7}" type="sibTrans" cxnId="{808BA428-D47C-4CE3-93A9-28C6C306EBD1}">
      <dgm:prSet/>
      <dgm:spPr/>
      <dgm:t>
        <a:bodyPr/>
        <a:lstStyle/>
        <a:p>
          <a:endParaRPr lang="es-MX"/>
        </a:p>
      </dgm:t>
    </dgm:pt>
    <dgm:pt modelId="{132B1DE0-6DB7-4085-91AB-370FA00E97EF}">
      <dgm:prSet/>
      <dgm:spPr/>
      <dgm:t>
        <a:bodyPr/>
        <a:lstStyle/>
        <a:p>
          <a:pPr rtl="0"/>
          <a:r>
            <a:rPr lang="es-MX" dirty="0" smtClean="0"/>
            <a:t>Planeación estratégica.</a:t>
          </a:r>
          <a:endParaRPr lang="es-MX" dirty="0"/>
        </a:p>
      </dgm:t>
    </dgm:pt>
    <dgm:pt modelId="{9B10FDE7-5FA0-49CB-916A-D7B88BEFF67B}" type="parTrans" cxnId="{E6BEC5FA-65B7-452F-A34B-88BFF930C8E5}">
      <dgm:prSet/>
      <dgm:spPr/>
      <dgm:t>
        <a:bodyPr/>
        <a:lstStyle/>
        <a:p>
          <a:endParaRPr lang="es-MX"/>
        </a:p>
      </dgm:t>
    </dgm:pt>
    <dgm:pt modelId="{AEDCFED4-F392-4EEC-8D14-92D3B9659635}" type="sibTrans" cxnId="{E6BEC5FA-65B7-452F-A34B-88BFF930C8E5}">
      <dgm:prSet/>
      <dgm:spPr/>
      <dgm:t>
        <a:bodyPr/>
        <a:lstStyle/>
        <a:p>
          <a:endParaRPr lang="es-MX"/>
        </a:p>
      </dgm:t>
    </dgm:pt>
    <dgm:pt modelId="{00C2E6CF-9FC7-4764-AD99-039990925101}">
      <dgm:prSet/>
      <dgm:spPr/>
      <dgm:t>
        <a:bodyPr/>
        <a:lstStyle/>
        <a:p>
          <a:pPr rtl="0"/>
          <a:r>
            <a:rPr lang="es-MX" dirty="0" smtClean="0"/>
            <a:t>Administración de recursos.</a:t>
          </a:r>
          <a:endParaRPr lang="es-MX" dirty="0"/>
        </a:p>
      </dgm:t>
    </dgm:pt>
    <dgm:pt modelId="{8D306BB7-B7EC-4DC6-A81C-3A95BFC617A0}" type="parTrans" cxnId="{FF395DD5-0DA5-46E0-AB6A-631A0FEE0C42}">
      <dgm:prSet/>
      <dgm:spPr/>
      <dgm:t>
        <a:bodyPr/>
        <a:lstStyle/>
        <a:p>
          <a:endParaRPr lang="es-MX"/>
        </a:p>
      </dgm:t>
    </dgm:pt>
    <dgm:pt modelId="{0546AC7C-9D76-4882-93F8-D31971C00216}" type="sibTrans" cxnId="{FF395DD5-0DA5-46E0-AB6A-631A0FEE0C42}">
      <dgm:prSet/>
      <dgm:spPr/>
      <dgm:t>
        <a:bodyPr/>
        <a:lstStyle/>
        <a:p>
          <a:endParaRPr lang="es-MX"/>
        </a:p>
      </dgm:t>
    </dgm:pt>
    <dgm:pt modelId="{160EBFDC-2AD5-47FA-B370-092C34CF7A7A}">
      <dgm:prSet/>
      <dgm:spPr/>
      <dgm:t>
        <a:bodyPr/>
        <a:lstStyle/>
        <a:p>
          <a:pPr rtl="0"/>
          <a:r>
            <a:rPr lang="es-MX" dirty="0" smtClean="0"/>
            <a:t>Administración de procesos. </a:t>
          </a:r>
          <a:endParaRPr lang="es-MX" dirty="0"/>
        </a:p>
      </dgm:t>
    </dgm:pt>
    <dgm:pt modelId="{B70E8FE2-2F54-4AA6-A4C6-882C56CAAF2E}" type="parTrans" cxnId="{4DBE7934-63A1-4AD2-96DD-ED3FD3EA3863}">
      <dgm:prSet/>
      <dgm:spPr/>
      <dgm:t>
        <a:bodyPr/>
        <a:lstStyle/>
        <a:p>
          <a:endParaRPr lang="es-MX"/>
        </a:p>
      </dgm:t>
    </dgm:pt>
    <dgm:pt modelId="{14B25369-3139-4583-B12B-F3401AEE96D4}" type="sibTrans" cxnId="{4DBE7934-63A1-4AD2-96DD-ED3FD3EA3863}">
      <dgm:prSet/>
      <dgm:spPr/>
      <dgm:t>
        <a:bodyPr/>
        <a:lstStyle/>
        <a:p>
          <a:endParaRPr lang="es-MX"/>
        </a:p>
      </dgm:t>
    </dgm:pt>
    <dgm:pt modelId="{612D79B0-CB97-432E-A059-9FF03F445B58}">
      <dgm:prSet/>
      <dgm:spPr/>
      <dgm:t>
        <a:bodyPr/>
        <a:lstStyle/>
        <a:p>
          <a:pPr rtl="0"/>
          <a:r>
            <a:rPr lang="es-MX" dirty="0" smtClean="0"/>
            <a:t>Resultados. </a:t>
          </a:r>
          <a:endParaRPr lang="es-MX" dirty="0"/>
        </a:p>
      </dgm:t>
    </dgm:pt>
    <dgm:pt modelId="{555EB10B-866A-40E5-9338-B278944531F9}" type="parTrans" cxnId="{8E09340A-BC5E-4D9D-B828-1565D41C2E67}">
      <dgm:prSet/>
      <dgm:spPr/>
      <dgm:t>
        <a:bodyPr/>
        <a:lstStyle/>
        <a:p>
          <a:endParaRPr lang="es-MX"/>
        </a:p>
      </dgm:t>
    </dgm:pt>
    <dgm:pt modelId="{9F4F120C-E32A-4D0B-A32B-A91909A9E4F6}" type="sibTrans" cxnId="{8E09340A-BC5E-4D9D-B828-1565D41C2E67}">
      <dgm:prSet/>
      <dgm:spPr/>
      <dgm:t>
        <a:bodyPr/>
        <a:lstStyle/>
        <a:p>
          <a:endParaRPr lang="es-MX"/>
        </a:p>
      </dgm:t>
    </dgm:pt>
    <dgm:pt modelId="{1E2572F1-FFB5-461F-A324-046655D4BD6C}">
      <dgm:prSet/>
      <dgm:spPr/>
      <dgm:t>
        <a:bodyPr/>
        <a:lstStyle/>
        <a:p>
          <a:pPr rtl="0"/>
          <a:r>
            <a:rPr lang="es-MX" smtClean="0"/>
            <a:t>Referencias de consulta. </a:t>
          </a:r>
          <a:endParaRPr lang="es-MX"/>
        </a:p>
      </dgm:t>
    </dgm:pt>
    <dgm:pt modelId="{E3B18465-465F-4B0E-927F-DFE14FEB8FA0}" type="parTrans" cxnId="{2DBF1B22-F134-4005-B593-19452C7ED6DC}">
      <dgm:prSet/>
      <dgm:spPr/>
      <dgm:t>
        <a:bodyPr/>
        <a:lstStyle/>
        <a:p>
          <a:endParaRPr lang="es-MX"/>
        </a:p>
      </dgm:t>
    </dgm:pt>
    <dgm:pt modelId="{99599666-EFB8-41C9-94F1-4A7B267B45CC}" type="sibTrans" cxnId="{2DBF1B22-F134-4005-B593-19452C7ED6DC}">
      <dgm:prSet/>
      <dgm:spPr/>
      <dgm:t>
        <a:bodyPr/>
        <a:lstStyle/>
        <a:p>
          <a:endParaRPr lang="es-MX"/>
        </a:p>
      </dgm:t>
    </dgm:pt>
    <dgm:pt modelId="{1F817BF1-FFB7-4341-9B09-96754686D737}">
      <dgm:prSet/>
      <dgm:spPr/>
      <dgm:t>
        <a:bodyPr/>
        <a:lstStyle/>
        <a:p>
          <a:pPr rtl="0"/>
          <a:r>
            <a:rPr lang="es-MX" smtClean="0"/>
            <a:t>Anexos, en su caso. </a:t>
          </a:r>
          <a:endParaRPr lang="es-MX"/>
        </a:p>
      </dgm:t>
    </dgm:pt>
    <dgm:pt modelId="{6E15FD0A-57BC-4AEE-A4A3-1A4F086A3B70}" type="parTrans" cxnId="{5B531413-2929-4B02-BF2A-3741EE7D4BE2}">
      <dgm:prSet/>
      <dgm:spPr/>
      <dgm:t>
        <a:bodyPr/>
        <a:lstStyle/>
        <a:p>
          <a:endParaRPr lang="es-MX"/>
        </a:p>
      </dgm:t>
    </dgm:pt>
    <dgm:pt modelId="{213555D2-D179-4004-8B20-D75876D07A2B}" type="sibTrans" cxnId="{5B531413-2929-4B02-BF2A-3741EE7D4BE2}">
      <dgm:prSet/>
      <dgm:spPr/>
      <dgm:t>
        <a:bodyPr/>
        <a:lstStyle/>
        <a:p>
          <a:endParaRPr lang="es-MX"/>
        </a:p>
      </dgm:t>
    </dgm:pt>
    <dgm:pt modelId="{1069D5A5-BBB2-4ACE-BF29-0EF43F7C44AE}" type="pres">
      <dgm:prSet presAssocID="{5A0B2FFC-FC3E-4038-87E7-2D7B50C225E7}" presName="compositeShape" presStyleCnt="0">
        <dgm:presLayoutVars>
          <dgm:chMax val="7"/>
          <dgm:dir/>
          <dgm:resizeHandles val="exact"/>
        </dgm:presLayoutVars>
      </dgm:prSet>
      <dgm:spPr/>
    </dgm:pt>
    <dgm:pt modelId="{49F7E24B-C2F4-41CA-86D3-003D63DB5ED9}" type="pres">
      <dgm:prSet presAssocID="{0A4ED047-DDEF-428C-BFA7-5CA61B6305A4}" presName="circ1TxSh" presStyleLbl="vennNode1" presStyleIdx="0" presStyleCnt="1" custLinFactNeighborX="6355"/>
      <dgm:spPr/>
    </dgm:pt>
  </dgm:ptLst>
  <dgm:cxnLst>
    <dgm:cxn modelId="{6D672BD2-FE12-4741-9280-D01397ACB3E6}" type="presOf" srcId="{5A0B2FFC-FC3E-4038-87E7-2D7B50C225E7}" destId="{1069D5A5-BBB2-4ACE-BF29-0EF43F7C44AE}" srcOrd="0" destOrd="0" presId="urn:microsoft.com/office/officeart/2005/8/layout/venn1"/>
    <dgm:cxn modelId="{8E09340A-BC5E-4D9D-B828-1565D41C2E67}" srcId="{0A4ED047-DDEF-428C-BFA7-5CA61B6305A4}" destId="{612D79B0-CB97-432E-A059-9FF03F445B58}" srcOrd="3" destOrd="0" parTransId="{555EB10B-866A-40E5-9338-B278944531F9}" sibTransId="{9F4F120C-E32A-4D0B-A32B-A91909A9E4F6}"/>
    <dgm:cxn modelId="{D6ECD98A-A467-41DF-83E0-87488AC8A55B}" type="presOf" srcId="{1F817BF1-FFB7-4341-9B09-96754686D737}" destId="{49F7E24B-C2F4-41CA-86D3-003D63DB5ED9}" srcOrd="0" destOrd="6" presId="urn:microsoft.com/office/officeart/2005/8/layout/venn1"/>
    <dgm:cxn modelId="{5B531413-2929-4B02-BF2A-3741EE7D4BE2}" srcId="{0A4ED047-DDEF-428C-BFA7-5CA61B6305A4}" destId="{1F817BF1-FFB7-4341-9B09-96754686D737}" srcOrd="5" destOrd="0" parTransId="{6E15FD0A-57BC-4AEE-A4A3-1A4F086A3B70}" sibTransId="{213555D2-D179-4004-8B20-D75876D07A2B}"/>
    <dgm:cxn modelId="{01645992-2F50-4A13-9568-C1A692971C08}" type="presOf" srcId="{0A4ED047-DDEF-428C-BFA7-5CA61B6305A4}" destId="{49F7E24B-C2F4-41CA-86D3-003D63DB5ED9}" srcOrd="0" destOrd="0" presId="urn:microsoft.com/office/officeart/2005/8/layout/venn1"/>
    <dgm:cxn modelId="{808BA428-D47C-4CE3-93A9-28C6C306EBD1}" srcId="{5A0B2FFC-FC3E-4038-87E7-2D7B50C225E7}" destId="{0A4ED047-DDEF-428C-BFA7-5CA61B6305A4}" srcOrd="0" destOrd="0" parTransId="{BE58775A-1179-45F0-9079-2CD20138148C}" sibTransId="{27FDEE34-6B9F-4174-87D1-C1E3E4232CC7}"/>
    <dgm:cxn modelId="{2375A54C-4C76-4547-A193-008D525B642B}" type="presOf" srcId="{00C2E6CF-9FC7-4764-AD99-039990925101}" destId="{49F7E24B-C2F4-41CA-86D3-003D63DB5ED9}" srcOrd="0" destOrd="2" presId="urn:microsoft.com/office/officeart/2005/8/layout/venn1"/>
    <dgm:cxn modelId="{FF395DD5-0DA5-46E0-AB6A-631A0FEE0C42}" srcId="{0A4ED047-DDEF-428C-BFA7-5CA61B6305A4}" destId="{00C2E6CF-9FC7-4764-AD99-039990925101}" srcOrd="1" destOrd="0" parTransId="{8D306BB7-B7EC-4DC6-A81C-3A95BFC617A0}" sibTransId="{0546AC7C-9D76-4882-93F8-D31971C00216}"/>
    <dgm:cxn modelId="{C58F44AC-2979-48AE-8F8D-B558A72FD3FD}" type="presOf" srcId="{132B1DE0-6DB7-4085-91AB-370FA00E97EF}" destId="{49F7E24B-C2F4-41CA-86D3-003D63DB5ED9}" srcOrd="0" destOrd="1" presId="urn:microsoft.com/office/officeart/2005/8/layout/venn1"/>
    <dgm:cxn modelId="{430147B4-8C20-4D10-96CC-3CE84B5B91ED}" type="presOf" srcId="{1E2572F1-FFB5-461F-A324-046655D4BD6C}" destId="{49F7E24B-C2F4-41CA-86D3-003D63DB5ED9}" srcOrd="0" destOrd="5" presId="urn:microsoft.com/office/officeart/2005/8/layout/venn1"/>
    <dgm:cxn modelId="{E6BEC5FA-65B7-452F-A34B-88BFF930C8E5}" srcId="{0A4ED047-DDEF-428C-BFA7-5CA61B6305A4}" destId="{132B1DE0-6DB7-4085-91AB-370FA00E97EF}" srcOrd="0" destOrd="0" parTransId="{9B10FDE7-5FA0-49CB-916A-D7B88BEFF67B}" sibTransId="{AEDCFED4-F392-4EEC-8D14-92D3B9659635}"/>
    <dgm:cxn modelId="{9BE5709C-D452-4973-A809-DCD628F69C91}" type="presOf" srcId="{612D79B0-CB97-432E-A059-9FF03F445B58}" destId="{49F7E24B-C2F4-41CA-86D3-003D63DB5ED9}" srcOrd="0" destOrd="4" presId="urn:microsoft.com/office/officeart/2005/8/layout/venn1"/>
    <dgm:cxn modelId="{2DBF1B22-F134-4005-B593-19452C7ED6DC}" srcId="{0A4ED047-DDEF-428C-BFA7-5CA61B6305A4}" destId="{1E2572F1-FFB5-461F-A324-046655D4BD6C}" srcOrd="4" destOrd="0" parTransId="{E3B18465-465F-4B0E-927F-DFE14FEB8FA0}" sibTransId="{99599666-EFB8-41C9-94F1-4A7B267B45CC}"/>
    <dgm:cxn modelId="{4DBE7934-63A1-4AD2-96DD-ED3FD3EA3863}" srcId="{0A4ED047-DDEF-428C-BFA7-5CA61B6305A4}" destId="{160EBFDC-2AD5-47FA-B370-092C34CF7A7A}" srcOrd="2" destOrd="0" parTransId="{B70E8FE2-2F54-4AA6-A4C6-882C56CAAF2E}" sibTransId="{14B25369-3139-4583-B12B-F3401AEE96D4}"/>
    <dgm:cxn modelId="{0ABB05F2-A853-4DC3-A814-91BAE460ACA7}" type="presOf" srcId="{160EBFDC-2AD5-47FA-B370-092C34CF7A7A}" destId="{49F7E24B-C2F4-41CA-86D3-003D63DB5ED9}" srcOrd="0" destOrd="3" presId="urn:microsoft.com/office/officeart/2005/8/layout/venn1"/>
    <dgm:cxn modelId="{5C2E80BB-DC75-4921-84A4-3735F191BC1B}" type="presParOf" srcId="{1069D5A5-BBB2-4ACE-BF29-0EF43F7C44AE}" destId="{49F7E24B-C2F4-41CA-86D3-003D63DB5ED9}" srcOrd="0" destOrd="0" presId="urn:microsoft.com/office/officeart/2005/8/layout/venn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9119B9B5-FA3E-4099-BAE4-7169C94F905F}" type="doc">
      <dgm:prSet loTypeId="urn:microsoft.com/office/officeart/2005/8/layout/venn1" loCatId="relationship" qsTypeId="urn:microsoft.com/office/officeart/2005/8/quickstyle/simple1" qsCatId="simple" csTypeId="urn:microsoft.com/office/officeart/2005/8/colors/accent1_2" csCatId="accent1"/>
      <dgm:spPr/>
      <dgm:t>
        <a:bodyPr/>
        <a:lstStyle/>
        <a:p>
          <a:endParaRPr lang="es-MX"/>
        </a:p>
      </dgm:t>
    </dgm:pt>
    <dgm:pt modelId="{D260B0B4-61B3-471B-9DC6-251CB50950A8}">
      <dgm:prSet/>
      <dgm:spPr/>
      <dgm:t>
        <a:bodyPr/>
        <a:lstStyle/>
        <a:p>
          <a:pPr rtl="0"/>
          <a:r>
            <a:rPr lang="es-MX" smtClean="0"/>
            <a:t>Para las modalidades de reporte colectivo y reporte multi o interdisciplinario el trabajo escrito deberá presentar una contribución propia e importante de cada uno de los pasantes que participan.</a:t>
          </a:r>
          <a:endParaRPr lang="es-MX"/>
        </a:p>
      </dgm:t>
    </dgm:pt>
    <dgm:pt modelId="{75FBB5F6-7E53-4288-A0FD-423BA95458FD}" type="parTrans" cxnId="{6C0F81BF-4028-4E58-B15D-953F40FB08F1}">
      <dgm:prSet/>
      <dgm:spPr/>
      <dgm:t>
        <a:bodyPr/>
        <a:lstStyle/>
        <a:p>
          <a:endParaRPr lang="es-MX"/>
        </a:p>
      </dgm:t>
    </dgm:pt>
    <dgm:pt modelId="{DF7D570E-7D8C-4C95-8767-BD2B00F2EF80}" type="sibTrans" cxnId="{6C0F81BF-4028-4E58-B15D-953F40FB08F1}">
      <dgm:prSet/>
      <dgm:spPr/>
      <dgm:t>
        <a:bodyPr/>
        <a:lstStyle/>
        <a:p>
          <a:endParaRPr lang="es-MX"/>
        </a:p>
      </dgm:t>
    </dgm:pt>
    <dgm:pt modelId="{E5FDEC71-7716-4849-ABAF-08AB399DFF5C}" type="pres">
      <dgm:prSet presAssocID="{9119B9B5-FA3E-4099-BAE4-7169C94F905F}" presName="compositeShape" presStyleCnt="0">
        <dgm:presLayoutVars>
          <dgm:chMax val="7"/>
          <dgm:dir/>
          <dgm:resizeHandles val="exact"/>
        </dgm:presLayoutVars>
      </dgm:prSet>
      <dgm:spPr/>
    </dgm:pt>
    <dgm:pt modelId="{7610317B-5D19-4919-9AE8-2C1EA1D286AA}" type="pres">
      <dgm:prSet presAssocID="{D260B0B4-61B3-471B-9DC6-251CB50950A8}" presName="circ1TxSh" presStyleLbl="vennNode1" presStyleIdx="0" presStyleCnt="1"/>
      <dgm:spPr/>
    </dgm:pt>
  </dgm:ptLst>
  <dgm:cxnLst>
    <dgm:cxn modelId="{88EF7152-2F18-4A4F-B8D3-116ACAA24CCF}" type="presOf" srcId="{D260B0B4-61B3-471B-9DC6-251CB50950A8}" destId="{7610317B-5D19-4919-9AE8-2C1EA1D286AA}" srcOrd="0" destOrd="0" presId="urn:microsoft.com/office/officeart/2005/8/layout/venn1"/>
    <dgm:cxn modelId="{C40EF0FC-A20C-4F48-9BCB-C7FAC3DFB5F5}" type="presOf" srcId="{9119B9B5-FA3E-4099-BAE4-7169C94F905F}" destId="{E5FDEC71-7716-4849-ABAF-08AB399DFF5C}" srcOrd="0" destOrd="0" presId="urn:microsoft.com/office/officeart/2005/8/layout/venn1"/>
    <dgm:cxn modelId="{6C0F81BF-4028-4E58-B15D-953F40FB08F1}" srcId="{9119B9B5-FA3E-4099-BAE4-7169C94F905F}" destId="{D260B0B4-61B3-471B-9DC6-251CB50950A8}" srcOrd="0" destOrd="0" parTransId="{75FBB5F6-7E53-4288-A0FD-423BA95458FD}" sibTransId="{DF7D570E-7D8C-4C95-8767-BD2B00F2EF80}"/>
    <dgm:cxn modelId="{DAE9879F-73F2-4968-82AC-568CC64BA5C3}" type="presParOf" srcId="{E5FDEC71-7716-4849-ABAF-08AB399DFF5C}" destId="{7610317B-5D19-4919-9AE8-2C1EA1D286AA}" srcOrd="0" destOrd="0" presId="urn:microsoft.com/office/officeart/2005/8/layout/venn1"/>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33.xml><?xml version="1.0" encoding="utf-8"?>
<dgm:dataModel xmlns:dgm="http://schemas.openxmlformats.org/drawingml/2006/diagram" xmlns:a="http://schemas.openxmlformats.org/drawingml/2006/main">
  <dgm:ptLst>
    <dgm:pt modelId="{97D0DA6D-BBB6-4B62-9B4D-12F0218ADF77}" type="doc">
      <dgm:prSet loTypeId="urn:microsoft.com/office/officeart/2005/8/layout/venn1" loCatId="relationship" qsTypeId="urn:microsoft.com/office/officeart/2005/8/quickstyle/simple1" qsCatId="simple" csTypeId="urn:microsoft.com/office/officeart/2005/8/colors/accent1_2" csCatId="accent1" phldr="1"/>
      <dgm:spPr/>
      <dgm:t>
        <a:bodyPr/>
        <a:lstStyle/>
        <a:p>
          <a:endParaRPr lang="es-MX"/>
        </a:p>
      </dgm:t>
    </dgm:pt>
    <dgm:pt modelId="{73FC8F86-E57E-4FCB-A68C-A893FF0EC7F9}">
      <dgm:prSet>
        <dgm:style>
          <a:lnRef idx="1">
            <a:schemeClr val="accent3"/>
          </a:lnRef>
          <a:fillRef idx="2">
            <a:schemeClr val="accent3"/>
          </a:fillRef>
          <a:effectRef idx="1">
            <a:schemeClr val="accent3"/>
          </a:effectRef>
          <a:fontRef idx="minor">
            <a:schemeClr val="dk1"/>
          </a:fontRef>
        </dgm:style>
      </dgm:prSet>
      <dgm:spPr/>
      <dgm:t>
        <a:bodyPr/>
        <a:lstStyle/>
        <a:p>
          <a:pPr rtl="0"/>
          <a:r>
            <a:rPr lang="es-MX" dirty="0" smtClean="0"/>
            <a:t>Es la elaboración de un trabajo escrito en el que se informa sobre la realización de actividades de apoyo a la investigación científica, tecnológica o humanística, en cualquiera de las áreas del conocimiento, bajo la dirección de un profesor investigador activo en el Sistema Nacional de Investigadores (</a:t>
          </a:r>
          <a:r>
            <a:rPr lang="es-MX" dirty="0" err="1" smtClean="0"/>
            <a:t>SNI</a:t>
          </a:r>
          <a:r>
            <a:rPr lang="es-MX" dirty="0" smtClean="0"/>
            <a:t>) u organismo similar; así como en la sustentación del mismo ante un jurad</a:t>
          </a:r>
          <a:endParaRPr lang="es-MX" dirty="0"/>
        </a:p>
      </dgm:t>
    </dgm:pt>
    <dgm:pt modelId="{9E21F883-DD97-428D-8223-B02EA8095149}" type="parTrans" cxnId="{90152EB4-629E-4BDA-86ED-1EDE0B756806}">
      <dgm:prSet/>
      <dgm:spPr/>
      <dgm:t>
        <a:bodyPr/>
        <a:lstStyle/>
        <a:p>
          <a:endParaRPr lang="es-MX"/>
        </a:p>
      </dgm:t>
    </dgm:pt>
    <dgm:pt modelId="{7C96402A-8E06-4061-8BAE-5F13F5343548}" type="sibTrans" cxnId="{90152EB4-629E-4BDA-86ED-1EDE0B756806}">
      <dgm:prSet/>
      <dgm:spPr/>
      <dgm:t>
        <a:bodyPr/>
        <a:lstStyle/>
        <a:p>
          <a:endParaRPr lang="es-MX"/>
        </a:p>
      </dgm:t>
    </dgm:pt>
    <dgm:pt modelId="{FC614A0D-6B0A-42CE-941C-B2F578B5F505}" type="pres">
      <dgm:prSet presAssocID="{97D0DA6D-BBB6-4B62-9B4D-12F0218ADF77}" presName="compositeShape" presStyleCnt="0">
        <dgm:presLayoutVars>
          <dgm:chMax val="7"/>
          <dgm:dir/>
          <dgm:resizeHandles val="exact"/>
        </dgm:presLayoutVars>
      </dgm:prSet>
      <dgm:spPr/>
      <dgm:t>
        <a:bodyPr/>
        <a:lstStyle/>
        <a:p>
          <a:endParaRPr lang="es-MX"/>
        </a:p>
      </dgm:t>
    </dgm:pt>
    <dgm:pt modelId="{2B9709FB-5679-4AB8-BD41-05E943A7B7D2}" type="pres">
      <dgm:prSet presAssocID="{73FC8F86-E57E-4FCB-A68C-A893FF0EC7F9}" presName="circ1TxSh" presStyleLbl="vennNode1" presStyleIdx="0" presStyleCnt="1" custScaleX="140143" custLinFactNeighborX="-30904" custLinFactNeighborY="6507"/>
      <dgm:spPr/>
      <dgm:t>
        <a:bodyPr/>
        <a:lstStyle/>
        <a:p>
          <a:endParaRPr lang="es-MX"/>
        </a:p>
      </dgm:t>
    </dgm:pt>
  </dgm:ptLst>
  <dgm:cxnLst>
    <dgm:cxn modelId="{90152EB4-629E-4BDA-86ED-1EDE0B756806}" srcId="{97D0DA6D-BBB6-4B62-9B4D-12F0218ADF77}" destId="{73FC8F86-E57E-4FCB-A68C-A893FF0EC7F9}" srcOrd="0" destOrd="0" parTransId="{9E21F883-DD97-428D-8223-B02EA8095149}" sibTransId="{7C96402A-8E06-4061-8BAE-5F13F5343548}"/>
    <dgm:cxn modelId="{6CDE12C2-49E7-4D5F-9333-71007FEC2597}" type="presOf" srcId="{73FC8F86-E57E-4FCB-A68C-A893FF0EC7F9}" destId="{2B9709FB-5679-4AB8-BD41-05E943A7B7D2}" srcOrd="0" destOrd="0" presId="urn:microsoft.com/office/officeart/2005/8/layout/venn1"/>
    <dgm:cxn modelId="{6E711EC2-ED77-4347-B70D-7A55995F60A4}" type="presOf" srcId="{97D0DA6D-BBB6-4B62-9B4D-12F0218ADF77}" destId="{FC614A0D-6B0A-42CE-941C-B2F578B5F505}" srcOrd="0" destOrd="0" presId="urn:microsoft.com/office/officeart/2005/8/layout/venn1"/>
    <dgm:cxn modelId="{F2287200-FC9F-40D2-91F2-4460CFF27D66}" type="presParOf" srcId="{FC614A0D-6B0A-42CE-941C-B2F578B5F505}" destId="{2B9709FB-5679-4AB8-BD41-05E943A7B7D2}" srcOrd="0"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4.xml><?xml version="1.0" encoding="utf-8"?>
<dgm:dataModel xmlns:dgm="http://schemas.openxmlformats.org/drawingml/2006/diagram" xmlns:a="http://schemas.openxmlformats.org/drawingml/2006/main">
  <dgm:ptLst>
    <dgm:pt modelId="{301A6C25-F636-4491-86C7-6C459EBA5EBA}"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s-MX"/>
        </a:p>
      </dgm:t>
    </dgm:pt>
    <dgm:pt modelId="{6C369083-0B71-443A-BB83-EDFEE8979578}">
      <dgm:prSet custT="1"/>
      <dgm:spPr/>
      <dgm:t>
        <a:bodyPr/>
        <a:lstStyle/>
        <a:p>
          <a:pPr rtl="0"/>
          <a:r>
            <a:rPr lang="es-MX" sz="2400" dirty="0" smtClean="0"/>
            <a:t>REQUISITOS</a:t>
          </a:r>
          <a:endParaRPr lang="es-MX" sz="2400" dirty="0"/>
        </a:p>
      </dgm:t>
    </dgm:pt>
    <dgm:pt modelId="{683C3B58-3FEB-43BA-8A68-612B595EE5F4}" type="parTrans" cxnId="{7496C2B0-4639-434E-99DB-EEBADDD15D16}">
      <dgm:prSet/>
      <dgm:spPr/>
      <dgm:t>
        <a:bodyPr/>
        <a:lstStyle/>
        <a:p>
          <a:endParaRPr lang="es-MX"/>
        </a:p>
      </dgm:t>
    </dgm:pt>
    <dgm:pt modelId="{8CDF4B84-A855-4622-94C0-15619F0D4995}" type="sibTrans" cxnId="{7496C2B0-4639-434E-99DB-EEBADDD15D16}">
      <dgm:prSet/>
      <dgm:spPr/>
      <dgm:t>
        <a:bodyPr/>
        <a:lstStyle/>
        <a:p>
          <a:endParaRPr lang="es-MX"/>
        </a:p>
      </dgm:t>
    </dgm:pt>
    <dgm:pt modelId="{8D8F6CAF-B31E-40CE-8CF5-2C4DF2BA1DE5}">
      <dgm:prSet/>
      <dgm:spPr/>
      <dgm:t>
        <a:bodyPr/>
        <a:lstStyle/>
        <a:p>
          <a:pPr rtl="0"/>
          <a:r>
            <a:rPr lang="es-MX" dirty="0" err="1" smtClean="0"/>
            <a:t>I.Trabajo</a:t>
          </a:r>
          <a:r>
            <a:rPr lang="es-MX" dirty="0" smtClean="0"/>
            <a:t> cuya autoría es responsabilidad del pasante. </a:t>
          </a:r>
          <a:endParaRPr lang="es-MX" dirty="0"/>
        </a:p>
      </dgm:t>
    </dgm:pt>
    <dgm:pt modelId="{3D90DC94-A097-4170-89D8-8CD8D71E60A9}" type="parTrans" cxnId="{7491F586-1AC7-417C-A5EE-DC6DF39F0845}">
      <dgm:prSet/>
      <dgm:spPr/>
      <dgm:t>
        <a:bodyPr/>
        <a:lstStyle/>
        <a:p>
          <a:endParaRPr lang="es-MX"/>
        </a:p>
      </dgm:t>
    </dgm:pt>
    <dgm:pt modelId="{FA54483C-2578-42D5-A831-5F10009E9BA7}" type="sibTrans" cxnId="{7491F586-1AC7-417C-A5EE-DC6DF39F0845}">
      <dgm:prSet/>
      <dgm:spPr/>
      <dgm:t>
        <a:bodyPr/>
        <a:lstStyle/>
        <a:p>
          <a:endParaRPr lang="es-MX"/>
        </a:p>
      </dgm:t>
    </dgm:pt>
    <dgm:pt modelId="{76AC50C8-234E-4EDE-89A1-B0A54E2F1476}">
      <dgm:prSet/>
      <dgm:spPr/>
      <dgm:t>
        <a:bodyPr/>
        <a:lstStyle/>
        <a:p>
          <a:pPr rtl="0"/>
          <a:r>
            <a:rPr lang="es-MX" smtClean="0"/>
            <a:t>II. Temática relacionada con el plan de estudios cursado por el pasante, o con alguna área científica o técnica de la profesión. </a:t>
          </a:r>
          <a:endParaRPr lang="es-MX"/>
        </a:p>
      </dgm:t>
    </dgm:pt>
    <dgm:pt modelId="{E93C72D1-4D41-42FA-83DA-873EEDF19B08}" type="parTrans" cxnId="{25113B38-592C-4AD5-A516-123E1342B9C9}">
      <dgm:prSet/>
      <dgm:spPr/>
      <dgm:t>
        <a:bodyPr/>
        <a:lstStyle/>
        <a:p>
          <a:endParaRPr lang="es-MX"/>
        </a:p>
      </dgm:t>
    </dgm:pt>
    <dgm:pt modelId="{FECD9BF9-A4D3-46F1-941C-4E7EE21CC3B0}" type="sibTrans" cxnId="{25113B38-592C-4AD5-A516-123E1342B9C9}">
      <dgm:prSet/>
      <dgm:spPr/>
      <dgm:t>
        <a:bodyPr/>
        <a:lstStyle/>
        <a:p>
          <a:endParaRPr lang="es-MX"/>
        </a:p>
      </dgm:t>
    </dgm:pt>
    <dgm:pt modelId="{78F72A87-86C0-4703-AAA0-01A9F4D08274}">
      <dgm:prSet/>
      <dgm:spPr/>
      <dgm:t>
        <a:bodyPr/>
        <a:lstStyle/>
        <a:p>
          <a:pPr rtl="0"/>
          <a:r>
            <a:rPr lang="es-MX" dirty="0" smtClean="0"/>
            <a:t>III. Proyecto registrado en algún centro o instituto de investigación, de prestigio nacional o internacional, que desarrolla líneas de investigación afines a la formación del alumno.</a:t>
          </a:r>
          <a:endParaRPr lang="es-MX" dirty="0"/>
        </a:p>
      </dgm:t>
    </dgm:pt>
    <dgm:pt modelId="{D9494F90-4A63-4503-8D26-56839C940405}" type="parTrans" cxnId="{31C76486-196F-4E01-B9BE-70C5617AFD7A}">
      <dgm:prSet/>
      <dgm:spPr/>
      <dgm:t>
        <a:bodyPr/>
        <a:lstStyle/>
        <a:p>
          <a:endParaRPr lang="es-MX"/>
        </a:p>
      </dgm:t>
    </dgm:pt>
    <dgm:pt modelId="{2A73F000-37ED-4786-B815-13FD2C1FFEE3}" type="sibTrans" cxnId="{31C76486-196F-4E01-B9BE-70C5617AFD7A}">
      <dgm:prSet/>
      <dgm:spPr/>
      <dgm:t>
        <a:bodyPr/>
        <a:lstStyle/>
        <a:p>
          <a:endParaRPr lang="es-MX"/>
        </a:p>
      </dgm:t>
    </dgm:pt>
    <dgm:pt modelId="{AD481221-2021-479E-8893-3105CD5341F4}">
      <dgm:prSet/>
      <dgm:spPr/>
      <dgm:t>
        <a:bodyPr/>
        <a:lstStyle/>
        <a:p>
          <a:pPr rtl="0"/>
          <a:r>
            <a:rPr lang="es-MX" dirty="0" smtClean="0"/>
            <a:t>IV. Presentar la carta de estancia, realizada con una duración no menor a seis meses, expedida por la máxima autoridad ejecutiva del centro o instituto de investigación. </a:t>
          </a:r>
          <a:endParaRPr lang="es-MX" dirty="0"/>
        </a:p>
      </dgm:t>
    </dgm:pt>
    <dgm:pt modelId="{08750E65-3E07-464A-B6F1-EEEE6D9DDA03}" type="parTrans" cxnId="{600E8944-2C2A-4CC2-8B1C-CC6E040256A7}">
      <dgm:prSet/>
      <dgm:spPr/>
      <dgm:t>
        <a:bodyPr/>
        <a:lstStyle/>
        <a:p>
          <a:endParaRPr lang="es-MX"/>
        </a:p>
      </dgm:t>
    </dgm:pt>
    <dgm:pt modelId="{2F96713F-662F-4E19-B7A0-4A1746F1F604}" type="sibTrans" cxnId="{600E8944-2C2A-4CC2-8B1C-CC6E040256A7}">
      <dgm:prSet/>
      <dgm:spPr/>
      <dgm:t>
        <a:bodyPr/>
        <a:lstStyle/>
        <a:p>
          <a:endParaRPr lang="es-MX"/>
        </a:p>
      </dgm:t>
    </dgm:pt>
    <dgm:pt modelId="{6E926D61-98DB-413E-853F-E7419FC0E000}">
      <dgm:prSet/>
      <dgm:spPr/>
      <dgm:t>
        <a:bodyPr/>
        <a:lstStyle/>
        <a:p>
          <a:pPr rtl="0"/>
          <a:r>
            <a:rPr lang="es-MX" smtClean="0"/>
            <a:t>V. Presentar constancia con el voto aprobatorio del asesor y de los dos revisores</a:t>
          </a:r>
          <a:endParaRPr lang="es-MX"/>
        </a:p>
      </dgm:t>
    </dgm:pt>
    <dgm:pt modelId="{4700FBBA-86D1-4ABE-A6C6-855CB6CB4AD6}" type="parTrans" cxnId="{DCD6B46E-142A-479D-BED9-342E4F96A0F5}">
      <dgm:prSet/>
      <dgm:spPr/>
      <dgm:t>
        <a:bodyPr/>
        <a:lstStyle/>
        <a:p>
          <a:endParaRPr lang="es-MX"/>
        </a:p>
      </dgm:t>
    </dgm:pt>
    <dgm:pt modelId="{94A26706-CB4C-4FED-9BDD-88676A5FE1EB}" type="sibTrans" cxnId="{DCD6B46E-142A-479D-BED9-342E4F96A0F5}">
      <dgm:prSet/>
      <dgm:spPr/>
      <dgm:t>
        <a:bodyPr/>
        <a:lstStyle/>
        <a:p>
          <a:endParaRPr lang="es-MX"/>
        </a:p>
      </dgm:t>
    </dgm:pt>
    <dgm:pt modelId="{25BD88F0-22EB-49C3-A39E-5BBAD2DB8881}" type="pres">
      <dgm:prSet presAssocID="{301A6C25-F636-4491-86C7-6C459EBA5EBA}" presName="Name0" presStyleCnt="0">
        <dgm:presLayoutVars>
          <dgm:dir/>
          <dgm:animLvl val="lvl"/>
          <dgm:resizeHandles val="exact"/>
        </dgm:presLayoutVars>
      </dgm:prSet>
      <dgm:spPr/>
    </dgm:pt>
    <dgm:pt modelId="{2550785A-A3EE-4223-B96F-B48F677D4F49}" type="pres">
      <dgm:prSet presAssocID="{6C369083-0B71-443A-BB83-EDFEE8979578}" presName="linNode" presStyleCnt="0"/>
      <dgm:spPr/>
    </dgm:pt>
    <dgm:pt modelId="{E89FF024-2169-48B8-836C-67E6C16D95BE}" type="pres">
      <dgm:prSet presAssocID="{6C369083-0B71-443A-BB83-EDFEE8979578}" presName="parentText" presStyleLbl="node1" presStyleIdx="0" presStyleCnt="6" custScaleX="116957">
        <dgm:presLayoutVars>
          <dgm:chMax val="1"/>
          <dgm:bulletEnabled val="1"/>
        </dgm:presLayoutVars>
      </dgm:prSet>
      <dgm:spPr/>
    </dgm:pt>
    <dgm:pt modelId="{1FD4895C-24AE-469B-BA30-234CBF1E1046}" type="pres">
      <dgm:prSet presAssocID="{8CDF4B84-A855-4622-94C0-15619F0D4995}" presName="sp" presStyleCnt="0"/>
      <dgm:spPr/>
    </dgm:pt>
    <dgm:pt modelId="{F64857CA-5D82-4C58-A9FD-B62D838A4377}" type="pres">
      <dgm:prSet presAssocID="{8D8F6CAF-B31E-40CE-8CF5-2C4DF2BA1DE5}" presName="linNode" presStyleCnt="0"/>
      <dgm:spPr/>
    </dgm:pt>
    <dgm:pt modelId="{C4E72EFA-95C5-4D77-B2C9-B51C0ED34E43}" type="pres">
      <dgm:prSet presAssocID="{8D8F6CAF-B31E-40CE-8CF5-2C4DF2BA1DE5}" presName="parentText" presStyleLbl="node1" presStyleIdx="1" presStyleCnt="6" custScaleX="162439">
        <dgm:presLayoutVars>
          <dgm:chMax val="1"/>
          <dgm:bulletEnabled val="1"/>
        </dgm:presLayoutVars>
      </dgm:prSet>
      <dgm:spPr/>
    </dgm:pt>
    <dgm:pt modelId="{72B91704-0C2D-4AF2-AA99-7A5802E50A4B}" type="pres">
      <dgm:prSet presAssocID="{FA54483C-2578-42D5-A831-5F10009E9BA7}" presName="sp" presStyleCnt="0"/>
      <dgm:spPr/>
    </dgm:pt>
    <dgm:pt modelId="{4330840D-5F18-45E0-9090-9E84B8AFD179}" type="pres">
      <dgm:prSet presAssocID="{76AC50C8-234E-4EDE-89A1-B0A54E2F1476}" presName="linNode" presStyleCnt="0"/>
      <dgm:spPr/>
    </dgm:pt>
    <dgm:pt modelId="{F1C2BDBD-0F18-4062-8CEA-8D14548E3507}" type="pres">
      <dgm:prSet presAssocID="{76AC50C8-234E-4EDE-89A1-B0A54E2F1476}" presName="parentText" presStyleLbl="node1" presStyleIdx="2" presStyleCnt="6" custScaleX="263324">
        <dgm:presLayoutVars>
          <dgm:chMax val="1"/>
          <dgm:bulletEnabled val="1"/>
        </dgm:presLayoutVars>
      </dgm:prSet>
      <dgm:spPr/>
    </dgm:pt>
    <dgm:pt modelId="{322CCAFC-614E-48B2-B8D1-E31C0FDBAF24}" type="pres">
      <dgm:prSet presAssocID="{FECD9BF9-A4D3-46F1-941C-4E7EE21CC3B0}" presName="sp" presStyleCnt="0"/>
      <dgm:spPr/>
    </dgm:pt>
    <dgm:pt modelId="{976BDCFA-E388-438D-9FFD-333FB09D2B15}" type="pres">
      <dgm:prSet presAssocID="{78F72A87-86C0-4703-AAA0-01A9F4D08274}" presName="linNode" presStyleCnt="0"/>
      <dgm:spPr/>
    </dgm:pt>
    <dgm:pt modelId="{D8C95A34-C73A-4C3E-9EBF-369EDA2892D8}" type="pres">
      <dgm:prSet presAssocID="{78F72A87-86C0-4703-AAA0-01A9F4D08274}" presName="parentText" presStyleLbl="node1" presStyleIdx="3" presStyleCnt="6" custScaleX="277778">
        <dgm:presLayoutVars>
          <dgm:chMax val="1"/>
          <dgm:bulletEnabled val="1"/>
        </dgm:presLayoutVars>
      </dgm:prSet>
      <dgm:spPr/>
    </dgm:pt>
    <dgm:pt modelId="{7CFB5002-25E5-4434-A99E-495C16932294}" type="pres">
      <dgm:prSet presAssocID="{2A73F000-37ED-4786-B815-13FD2C1FFEE3}" presName="sp" presStyleCnt="0"/>
      <dgm:spPr/>
    </dgm:pt>
    <dgm:pt modelId="{B83FFB2D-12D3-4E78-848C-F95E994918C7}" type="pres">
      <dgm:prSet presAssocID="{AD481221-2021-479E-8893-3105CD5341F4}" presName="linNode" presStyleCnt="0"/>
      <dgm:spPr/>
    </dgm:pt>
    <dgm:pt modelId="{27D62A53-A84E-4923-80A7-DE8C6BD9B8F2}" type="pres">
      <dgm:prSet presAssocID="{AD481221-2021-479E-8893-3105CD5341F4}" presName="parentText" presStyleLbl="node1" presStyleIdx="4" presStyleCnt="6" custScaleX="277778">
        <dgm:presLayoutVars>
          <dgm:chMax val="1"/>
          <dgm:bulletEnabled val="1"/>
        </dgm:presLayoutVars>
      </dgm:prSet>
      <dgm:spPr/>
    </dgm:pt>
    <dgm:pt modelId="{2F2A3C2A-CCF9-4C79-9794-99605CAFB228}" type="pres">
      <dgm:prSet presAssocID="{2F96713F-662F-4E19-B7A0-4A1746F1F604}" presName="sp" presStyleCnt="0"/>
      <dgm:spPr/>
    </dgm:pt>
    <dgm:pt modelId="{D9FFB31D-248F-4664-9E74-5926AB7E371C}" type="pres">
      <dgm:prSet presAssocID="{6E926D61-98DB-413E-853F-E7419FC0E000}" presName="linNode" presStyleCnt="0"/>
      <dgm:spPr/>
    </dgm:pt>
    <dgm:pt modelId="{F6149C40-9EC9-4B30-ADEF-56D16EE4F61B}" type="pres">
      <dgm:prSet presAssocID="{6E926D61-98DB-413E-853F-E7419FC0E000}" presName="parentText" presStyleLbl="node1" presStyleIdx="5" presStyleCnt="6" custScaleX="277778">
        <dgm:presLayoutVars>
          <dgm:chMax val="1"/>
          <dgm:bulletEnabled val="1"/>
        </dgm:presLayoutVars>
      </dgm:prSet>
      <dgm:spPr/>
    </dgm:pt>
  </dgm:ptLst>
  <dgm:cxnLst>
    <dgm:cxn modelId="{DCD6B46E-142A-479D-BED9-342E4F96A0F5}" srcId="{301A6C25-F636-4491-86C7-6C459EBA5EBA}" destId="{6E926D61-98DB-413E-853F-E7419FC0E000}" srcOrd="5" destOrd="0" parTransId="{4700FBBA-86D1-4ABE-A6C6-855CB6CB4AD6}" sibTransId="{94A26706-CB4C-4FED-9BDD-88676A5FE1EB}"/>
    <dgm:cxn modelId="{3320A439-0C79-4E87-81ED-26BE1A74AA90}" type="presOf" srcId="{301A6C25-F636-4491-86C7-6C459EBA5EBA}" destId="{25BD88F0-22EB-49C3-A39E-5BBAD2DB8881}" srcOrd="0" destOrd="0" presId="urn:microsoft.com/office/officeart/2005/8/layout/vList5"/>
    <dgm:cxn modelId="{25113B38-592C-4AD5-A516-123E1342B9C9}" srcId="{301A6C25-F636-4491-86C7-6C459EBA5EBA}" destId="{76AC50C8-234E-4EDE-89A1-B0A54E2F1476}" srcOrd="2" destOrd="0" parTransId="{E93C72D1-4D41-42FA-83DA-873EEDF19B08}" sibTransId="{FECD9BF9-A4D3-46F1-941C-4E7EE21CC3B0}"/>
    <dgm:cxn modelId="{7E4DB581-5A66-40A5-BFBC-A04D0A2BC16E}" type="presOf" srcId="{6C369083-0B71-443A-BB83-EDFEE8979578}" destId="{E89FF024-2169-48B8-836C-67E6C16D95BE}" srcOrd="0" destOrd="0" presId="urn:microsoft.com/office/officeart/2005/8/layout/vList5"/>
    <dgm:cxn modelId="{8EEDE410-409D-4426-93F3-4E49C8123457}" type="presOf" srcId="{AD481221-2021-479E-8893-3105CD5341F4}" destId="{27D62A53-A84E-4923-80A7-DE8C6BD9B8F2}" srcOrd="0" destOrd="0" presId="urn:microsoft.com/office/officeart/2005/8/layout/vList5"/>
    <dgm:cxn modelId="{7496C2B0-4639-434E-99DB-EEBADDD15D16}" srcId="{301A6C25-F636-4491-86C7-6C459EBA5EBA}" destId="{6C369083-0B71-443A-BB83-EDFEE8979578}" srcOrd="0" destOrd="0" parTransId="{683C3B58-3FEB-43BA-8A68-612B595EE5F4}" sibTransId="{8CDF4B84-A855-4622-94C0-15619F0D4995}"/>
    <dgm:cxn modelId="{7491F586-1AC7-417C-A5EE-DC6DF39F0845}" srcId="{301A6C25-F636-4491-86C7-6C459EBA5EBA}" destId="{8D8F6CAF-B31E-40CE-8CF5-2C4DF2BA1DE5}" srcOrd="1" destOrd="0" parTransId="{3D90DC94-A097-4170-89D8-8CD8D71E60A9}" sibTransId="{FA54483C-2578-42D5-A831-5F10009E9BA7}"/>
    <dgm:cxn modelId="{600E8944-2C2A-4CC2-8B1C-CC6E040256A7}" srcId="{301A6C25-F636-4491-86C7-6C459EBA5EBA}" destId="{AD481221-2021-479E-8893-3105CD5341F4}" srcOrd="4" destOrd="0" parTransId="{08750E65-3E07-464A-B6F1-EEEE6D9DDA03}" sibTransId="{2F96713F-662F-4E19-B7A0-4A1746F1F604}"/>
    <dgm:cxn modelId="{139AD21D-2846-4CBB-A689-656C49FABFA9}" type="presOf" srcId="{78F72A87-86C0-4703-AAA0-01A9F4D08274}" destId="{D8C95A34-C73A-4C3E-9EBF-369EDA2892D8}" srcOrd="0" destOrd="0" presId="urn:microsoft.com/office/officeart/2005/8/layout/vList5"/>
    <dgm:cxn modelId="{16E205B3-9845-4F94-9FF6-0E993C883F8E}" type="presOf" srcId="{8D8F6CAF-B31E-40CE-8CF5-2C4DF2BA1DE5}" destId="{C4E72EFA-95C5-4D77-B2C9-B51C0ED34E43}" srcOrd="0" destOrd="0" presId="urn:microsoft.com/office/officeart/2005/8/layout/vList5"/>
    <dgm:cxn modelId="{31C76486-196F-4E01-B9BE-70C5617AFD7A}" srcId="{301A6C25-F636-4491-86C7-6C459EBA5EBA}" destId="{78F72A87-86C0-4703-AAA0-01A9F4D08274}" srcOrd="3" destOrd="0" parTransId="{D9494F90-4A63-4503-8D26-56839C940405}" sibTransId="{2A73F000-37ED-4786-B815-13FD2C1FFEE3}"/>
    <dgm:cxn modelId="{0C76B396-E580-4A06-9715-3B3B6EDDE581}" type="presOf" srcId="{76AC50C8-234E-4EDE-89A1-B0A54E2F1476}" destId="{F1C2BDBD-0F18-4062-8CEA-8D14548E3507}" srcOrd="0" destOrd="0" presId="urn:microsoft.com/office/officeart/2005/8/layout/vList5"/>
    <dgm:cxn modelId="{D172C2B6-1A22-4E47-8271-507DC8B68470}" type="presOf" srcId="{6E926D61-98DB-413E-853F-E7419FC0E000}" destId="{F6149C40-9EC9-4B30-ADEF-56D16EE4F61B}" srcOrd="0" destOrd="0" presId="urn:microsoft.com/office/officeart/2005/8/layout/vList5"/>
    <dgm:cxn modelId="{9750C883-A0F8-4063-9D1C-3CF274223F0B}" type="presParOf" srcId="{25BD88F0-22EB-49C3-A39E-5BBAD2DB8881}" destId="{2550785A-A3EE-4223-B96F-B48F677D4F49}" srcOrd="0" destOrd="0" presId="urn:microsoft.com/office/officeart/2005/8/layout/vList5"/>
    <dgm:cxn modelId="{CADBD3E9-BD3D-45B8-AFE3-07B5BE5743AE}" type="presParOf" srcId="{2550785A-A3EE-4223-B96F-B48F677D4F49}" destId="{E89FF024-2169-48B8-836C-67E6C16D95BE}" srcOrd="0" destOrd="0" presId="urn:microsoft.com/office/officeart/2005/8/layout/vList5"/>
    <dgm:cxn modelId="{5C0C8089-527B-42E4-B568-02513698020F}" type="presParOf" srcId="{25BD88F0-22EB-49C3-A39E-5BBAD2DB8881}" destId="{1FD4895C-24AE-469B-BA30-234CBF1E1046}" srcOrd="1" destOrd="0" presId="urn:microsoft.com/office/officeart/2005/8/layout/vList5"/>
    <dgm:cxn modelId="{8643BE72-7521-4895-A9D1-8E09A85FFEA3}" type="presParOf" srcId="{25BD88F0-22EB-49C3-A39E-5BBAD2DB8881}" destId="{F64857CA-5D82-4C58-A9FD-B62D838A4377}" srcOrd="2" destOrd="0" presId="urn:microsoft.com/office/officeart/2005/8/layout/vList5"/>
    <dgm:cxn modelId="{2E863BAE-3EDE-42E5-B74E-41EE715D80D3}" type="presParOf" srcId="{F64857CA-5D82-4C58-A9FD-B62D838A4377}" destId="{C4E72EFA-95C5-4D77-B2C9-B51C0ED34E43}" srcOrd="0" destOrd="0" presId="urn:microsoft.com/office/officeart/2005/8/layout/vList5"/>
    <dgm:cxn modelId="{01233DB5-7A9E-44DC-AB0F-39E919ACC3C0}" type="presParOf" srcId="{25BD88F0-22EB-49C3-A39E-5BBAD2DB8881}" destId="{72B91704-0C2D-4AF2-AA99-7A5802E50A4B}" srcOrd="3" destOrd="0" presId="urn:microsoft.com/office/officeart/2005/8/layout/vList5"/>
    <dgm:cxn modelId="{D3C542BF-3A2E-412F-AC94-971D4FBB06EF}" type="presParOf" srcId="{25BD88F0-22EB-49C3-A39E-5BBAD2DB8881}" destId="{4330840D-5F18-45E0-9090-9E84B8AFD179}" srcOrd="4" destOrd="0" presId="urn:microsoft.com/office/officeart/2005/8/layout/vList5"/>
    <dgm:cxn modelId="{714C8F69-2CC5-4112-BA74-CCEB1FF43FDF}" type="presParOf" srcId="{4330840D-5F18-45E0-9090-9E84B8AFD179}" destId="{F1C2BDBD-0F18-4062-8CEA-8D14548E3507}" srcOrd="0" destOrd="0" presId="urn:microsoft.com/office/officeart/2005/8/layout/vList5"/>
    <dgm:cxn modelId="{4161CE00-02F5-4F26-930D-F7779F437548}" type="presParOf" srcId="{25BD88F0-22EB-49C3-A39E-5BBAD2DB8881}" destId="{322CCAFC-614E-48B2-B8D1-E31C0FDBAF24}" srcOrd="5" destOrd="0" presId="urn:microsoft.com/office/officeart/2005/8/layout/vList5"/>
    <dgm:cxn modelId="{38C5E1A2-A941-4DCD-BE72-E8FD60D24EC8}" type="presParOf" srcId="{25BD88F0-22EB-49C3-A39E-5BBAD2DB8881}" destId="{976BDCFA-E388-438D-9FFD-333FB09D2B15}" srcOrd="6" destOrd="0" presId="urn:microsoft.com/office/officeart/2005/8/layout/vList5"/>
    <dgm:cxn modelId="{889EA46D-EF49-467D-A106-1DEFB0921F87}" type="presParOf" srcId="{976BDCFA-E388-438D-9FFD-333FB09D2B15}" destId="{D8C95A34-C73A-4C3E-9EBF-369EDA2892D8}" srcOrd="0" destOrd="0" presId="urn:microsoft.com/office/officeart/2005/8/layout/vList5"/>
    <dgm:cxn modelId="{B33F5A4B-B04B-4A19-9887-FD593F1DA3DD}" type="presParOf" srcId="{25BD88F0-22EB-49C3-A39E-5BBAD2DB8881}" destId="{7CFB5002-25E5-4434-A99E-495C16932294}" srcOrd="7" destOrd="0" presId="urn:microsoft.com/office/officeart/2005/8/layout/vList5"/>
    <dgm:cxn modelId="{EA763D61-BA2F-4282-A365-4027C7148EFD}" type="presParOf" srcId="{25BD88F0-22EB-49C3-A39E-5BBAD2DB8881}" destId="{B83FFB2D-12D3-4E78-848C-F95E994918C7}" srcOrd="8" destOrd="0" presId="urn:microsoft.com/office/officeart/2005/8/layout/vList5"/>
    <dgm:cxn modelId="{D3BAC3F2-77D4-463F-928A-AA5082CAAEBA}" type="presParOf" srcId="{B83FFB2D-12D3-4E78-848C-F95E994918C7}" destId="{27D62A53-A84E-4923-80A7-DE8C6BD9B8F2}" srcOrd="0" destOrd="0" presId="urn:microsoft.com/office/officeart/2005/8/layout/vList5"/>
    <dgm:cxn modelId="{10B3DAA8-9323-40AE-9E19-31060B066CFB}" type="presParOf" srcId="{25BD88F0-22EB-49C3-A39E-5BBAD2DB8881}" destId="{2F2A3C2A-CCF9-4C79-9794-99605CAFB228}" srcOrd="9" destOrd="0" presId="urn:microsoft.com/office/officeart/2005/8/layout/vList5"/>
    <dgm:cxn modelId="{A41E2584-914F-4E97-9C19-34623F3D8338}" type="presParOf" srcId="{25BD88F0-22EB-49C3-A39E-5BBAD2DB8881}" destId="{D9FFB31D-248F-4664-9E74-5926AB7E371C}" srcOrd="10" destOrd="0" presId="urn:microsoft.com/office/officeart/2005/8/layout/vList5"/>
    <dgm:cxn modelId="{3A0D034F-1B11-4A4C-AAFD-65E3CDECE183}" type="presParOf" srcId="{D9FFB31D-248F-4664-9E74-5926AB7E371C}" destId="{F6149C40-9EC9-4B30-ADEF-56D16EE4F61B}" srcOrd="0"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5.xml><?xml version="1.0" encoding="utf-8"?>
<dgm:dataModel xmlns:dgm="http://schemas.openxmlformats.org/drawingml/2006/diagram" xmlns:a="http://schemas.openxmlformats.org/drawingml/2006/main">
  <dgm:ptLst>
    <dgm:pt modelId="{7878080D-48F3-4E2C-854F-8D3DD916F8BB}" type="doc">
      <dgm:prSet loTypeId="urn:microsoft.com/office/officeart/2005/8/layout/vList2" loCatId="list" qsTypeId="urn:microsoft.com/office/officeart/2005/8/quickstyle/simple1" qsCatId="simple" csTypeId="urn:microsoft.com/office/officeart/2005/8/colors/accent3_2" csCatId="accent3"/>
      <dgm:spPr/>
      <dgm:t>
        <a:bodyPr/>
        <a:lstStyle/>
        <a:p>
          <a:endParaRPr lang="es-MX"/>
        </a:p>
      </dgm:t>
    </dgm:pt>
    <dgm:pt modelId="{058AE476-BB60-4A71-875F-D57B4ECDD5C8}">
      <dgm:prSet/>
      <dgm:spPr/>
      <dgm:t>
        <a:bodyPr/>
        <a:lstStyle/>
        <a:p>
          <a:pPr rtl="0"/>
          <a:r>
            <a:rPr lang="es-MX" smtClean="0"/>
            <a:t>estructura de contenido:</a:t>
          </a:r>
          <a:endParaRPr lang="es-MX"/>
        </a:p>
      </dgm:t>
    </dgm:pt>
    <dgm:pt modelId="{CBCD11D7-AC5A-4D94-838E-BE13432B1803}" type="parTrans" cxnId="{6E9760F6-82EC-4096-BC4C-5F6EEB16E3E7}">
      <dgm:prSet/>
      <dgm:spPr/>
      <dgm:t>
        <a:bodyPr/>
        <a:lstStyle/>
        <a:p>
          <a:endParaRPr lang="es-MX"/>
        </a:p>
      </dgm:t>
    </dgm:pt>
    <dgm:pt modelId="{632C9636-C479-4B9D-ACE8-FA88D5DC496D}" type="sibTrans" cxnId="{6E9760F6-82EC-4096-BC4C-5F6EEB16E3E7}">
      <dgm:prSet/>
      <dgm:spPr/>
      <dgm:t>
        <a:bodyPr/>
        <a:lstStyle/>
        <a:p>
          <a:endParaRPr lang="es-MX"/>
        </a:p>
      </dgm:t>
    </dgm:pt>
    <dgm:pt modelId="{C83D9611-C8C4-4CC8-A1E3-E3D46AC201DD}">
      <dgm:prSet/>
      <dgm:spPr/>
      <dgm:t>
        <a:bodyPr/>
        <a:lstStyle/>
        <a:p>
          <a:pPr rtl="0"/>
          <a:r>
            <a:rPr lang="es-MX" smtClean="0"/>
            <a:t>Duración y descripción del cargo desempeñado. </a:t>
          </a:r>
          <a:endParaRPr lang="es-MX"/>
        </a:p>
      </dgm:t>
    </dgm:pt>
    <dgm:pt modelId="{B3F976EA-6B73-4876-823F-C32FC5608AAE}" type="parTrans" cxnId="{507FDDF7-C278-4A73-9B3A-D16C955CE28B}">
      <dgm:prSet/>
      <dgm:spPr/>
      <dgm:t>
        <a:bodyPr/>
        <a:lstStyle/>
        <a:p>
          <a:endParaRPr lang="es-MX"/>
        </a:p>
      </dgm:t>
    </dgm:pt>
    <dgm:pt modelId="{F9450FC6-0F5F-4A91-914E-F411584C5B4E}" type="sibTrans" cxnId="{507FDDF7-C278-4A73-9B3A-D16C955CE28B}">
      <dgm:prSet/>
      <dgm:spPr/>
      <dgm:t>
        <a:bodyPr/>
        <a:lstStyle/>
        <a:p>
          <a:endParaRPr lang="es-MX"/>
        </a:p>
      </dgm:t>
    </dgm:pt>
    <dgm:pt modelId="{08CF902A-E5FC-4DCC-94B8-ED31DF6662BC}">
      <dgm:prSet/>
      <dgm:spPr/>
      <dgm:t>
        <a:bodyPr/>
        <a:lstStyle/>
        <a:p>
          <a:pPr rtl="0"/>
          <a:r>
            <a:rPr lang="es-MX" smtClean="0"/>
            <a:t>Antecedentes de la temática.</a:t>
          </a:r>
          <a:endParaRPr lang="es-MX"/>
        </a:p>
      </dgm:t>
    </dgm:pt>
    <dgm:pt modelId="{7C9C7B73-82E9-49A1-A2BA-6C255F4C00E0}" type="parTrans" cxnId="{73E98BD2-442F-4D76-9EFB-9D955263BC8F}">
      <dgm:prSet/>
      <dgm:spPr/>
      <dgm:t>
        <a:bodyPr/>
        <a:lstStyle/>
        <a:p>
          <a:endParaRPr lang="es-MX"/>
        </a:p>
      </dgm:t>
    </dgm:pt>
    <dgm:pt modelId="{375A8D04-AFB6-4E01-A895-62288739CA4A}" type="sibTrans" cxnId="{73E98BD2-442F-4D76-9EFB-9D955263BC8F}">
      <dgm:prSet/>
      <dgm:spPr/>
      <dgm:t>
        <a:bodyPr/>
        <a:lstStyle/>
        <a:p>
          <a:endParaRPr lang="es-MX"/>
        </a:p>
      </dgm:t>
    </dgm:pt>
    <dgm:pt modelId="{72C8F154-2DE8-465A-9F9B-D8EB484B96D4}">
      <dgm:prSet/>
      <dgm:spPr/>
      <dgm:t>
        <a:bodyPr/>
        <a:lstStyle/>
        <a:p>
          <a:pPr rtl="0"/>
          <a:r>
            <a:rPr lang="es-MX" smtClean="0"/>
            <a:t>Importancia del problema. </a:t>
          </a:r>
          <a:endParaRPr lang="es-MX"/>
        </a:p>
      </dgm:t>
    </dgm:pt>
    <dgm:pt modelId="{15B7B303-35DA-4A88-BACA-6848F3CC5D56}" type="parTrans" cxnId="{C3741B29-6FD2-491B-9D70-D81AF12D2133}">
      <dgm:prSet/>
      <dgm:spPr/>
      <dgm:t>
        <a:bodyPr/>
        <a:lstStyle/>
        <a:p>
          <a:endParaRPr lang="es-MX"/>
        </a:p>
      </dgm:t>
    </dgm:pt>
    <dgm:pt modelId="{42D7DD90-0268-4BE3-8CAC-9F64B36AB3C7}" type="sibTrans" cxnId="{C3741B29-6FD2-491B-9D70-D81AF12D2133}">
      <dgm:prSet/>
      <dgm:spPr/>
      <dgm:t>
        <a:bodyPr/>
        <a:lstStyle/>
        <a:p>
          <a:endParaRPr lang="es-MX"/>
        </a:p>
      </dgm:t>
    </dgm:pt>
    <dgm:pt modelId="{C119CEEB-BF23-4E67-B1FF-24EE8F065A9E}">
      <dgm:prSet/>
      <dgm:spPr/>
      <dgm:t>
        <a:bodyPr/>
        <a:lstStyle/>
        <a:p>
          <a:pPr rtl="0"/>
          <a:r>
            <a:rPr lang="es-MX" smtClean="0"/>
            <a:t>Objetivos del proyecto. </a:t>
          </a:r>
          <a:endParaRPr lang="es-MX"/>
        </a:p>
      </dgm:t>
    </dgm:pt>
    <dgm:pt modelId="{10511A96-49EA-490D-847B-09AB724F3AED}" type="parTrans" cxnId="{968A1846-FD86-4D02-929A-5047CE9D7E4D}">
      <dgm:prSet/>
      <dgm:spPr/>
      <dgm:t>
        <a:bodyPr/>
        <a:lstStyle/>
        <a:p>
          <a:endParaRPr lang="es-MX"/>
        </a:p>
      </dgm:t>
    </dgm:pt>
    <dgm:pt modelId="{58520E9D-1565-4A05-8A20-F81F2D3429C4}" type="sibTrans" cxnId="{968A1846-FD86-4D02-929A-5047CE9D7E4D}">
      <dgm:prSet/>
      <dgm:spPr/>
      <dgm:t>
        <a:bodyPr/>
        <a:lstStyle/>
        <a:p>
          <a:endParaRPr lang="es-MX"/>
        </a:p>
      </dgm:t>
    </dgm:pt>
    <dgm:pt modelId="{84553017-2D86-48AB-867E-F5C1CF837E72}">
      <dgm:prSet/>
      <dgm:spPr/>
      <dgm:t>
        <a:bodyPr/>
        <a:lstStyle/>
        <a:p>
          <a:pPr rtl="0"/>
          <a:r>
            <a:rPr lang="es-MX" smtClean="0"/>
            <a:t>Métodos y técnicas de investigación. </a:t>
          </a:r>
          <a:endParaRPr lang="es-MX"/>
        </a:p>
      </dgm:t>
    </dgm:pt>
    <dgm:pt modelId="{7DCFC4B4-614C-495B-9E54-0E0426DF1A60}" type="parTrans" cxnId="{9A530A0B-7454-4605-A012-E7970EA1B570}">
      <dgm:prSet/>
      <dgm:spPr/>
      <dgm:t>
        <a:bodyPr/>
        <a:lstStyle/>
        <a:p>
          <a:endParaRPr lang="es-MX"/>
        </a:p>
      </dgm:t>
    </dgm:pt>
    <dgm:pt modelId="{55F26450-8BA4-415B-B1DB-6ED8838646CD}" type="sibTrans" cxnId="{9A530A0B-7454-4605-A012-E7970EA1B570}">
      <dgm:prSet/>
      <dgm:spPr/>
      <dgm:t>
        <a:bodyPr/>
        <a:lstStyle/>
        <a:p>
          <a:endParaRPr lang="es-MX"/>
        </a:p>
      </dgm:t>
    </dgm:pt>
    <dgm:pt modelId="{F8D656FE-5F4D-4B80-AD86-E516662722F5}">
      <dgm:prSet/>
      <dgm:spPr/>
      <dgm:t>
        <a:bodyPr/>
        <a:lstStyle/>
        <a:p>
          <a:pPr rtl="0"/>
          <a:r>
            <a:rPr lang="es-MX" smtClean="0"/>
            <a:t>Informe de actividades. </a:t>
          </a:r>
          <a:endParaRPr lang="es-MX"/>
        </a:p>
      </dgm:t>
    </dgm:pt>
    <dgm:pt modelId="{64C8220A-C2BE-4DAF-B5BE-2C08888BF588}" type="parTrans" cxnId="{62CBA000-022E-4C60-B221-1B952B34D38D}">
      <dgm:prSet/>
      <dgm:spPr/>
      <dgm:t>
        <a:bodyPr/>
        <a:lstStyle/>
        <a:p>
          <a:endParaRPr lang="es-MX"/>
        </a:p>
      </dgm:t>
    </dgm:pt>
    <dgm:pt modelId="{3B384BF1-A898-4346-B4B9-AA3637B5586F}" type="sibTrans" cxnId="{62CBA000-022E-4C60-B221-1B952B34D38D}">
      <dgm:prSet/>
      <dgm:spPr/>
      <dgm:t>
        <a:bodyPr/>
        <a:lstStyle/>
        <a:p>
          <a:endParaRPr lang="es-MX"/>
        </a:p>
      </dgm:t>
    </dgm:pt>
    <dgm:pt modelId="{BD2A9061-8527-4919-A503-33F286EDB870}">
      <dgm:prSet/>
      <dgm:spPr/>
      <dgm:t>
        <a:bodyPr/>
        <a:lstStyle/>
        <a:p>
          <a:pPr rtl="0"/>
          <a:r>
            <a:rPr lang="es-MX" smtClean="0"/>
            <a:t>Competencias y aprendizajes adquiridos. </a:t>
          </a:r>
          <a:endParaRPr lang="es-MX"/>
        </a:p>
      </dgm:t>
    </dgm:pt>
    <dgm:pt modelId="{56507DAB-5067-4CB4-B82F-0D39115213DA}" type="parTrans" cxnId="{28485FAC-89F6-407D-9FAD-BFC5097BF24E}">
      <dgm:prSet/>
      <dgm:spPr/>
      <dgm:t>
        <a:bodyPr/>
        <a:lstStyle/>
        <a:p>
          <a:endParaRPr lang="es-MX"/>
        </a:p>
      </dgm:t>
    </dgm:pt>
    <dgm:pt modelId="{0C642B87-201A-42FF-A240-77670EF80E5C}" type="sibTrans" cxnId="{28485FAC-89F6-407D-9FAD-BFC5097BF24E}">
      <dgm:prSet/>
      <dgm:spPr/>
      <dgm:t>
        <a:bodyPr/>
        <a:lstStyle/>
        <a:p>
          <a:endParaRPr lang="es-MX"/>
        </a:p>
      </dgm:t>
    </dgm:pt>
    <dgm:pt modelId="{4DF6408B-BE4D-4FD1-A187-3771C96B8634}">
      <dgm:prSet/>
      <dgm:spPr/>
      <dgm:t>
        <a:bodyPr/>
        <a:lstStyle/>
        <a:p>
          <a:pPr rtl="0"/>
          <a:r>
            <a:rPr lang="es-MX" smtClean="0"/>
            <a:t>Resultados. </a:t>
          </a:r>
          <a:endParaRPr lang="es-MX"/>
        </a:p>
      </dgm:t>
    </dgm:pt>
    <dgm:pt modelId="{B023D5A2-8226-49EF-A77D-16614E22EFCD}" type="parTrans" cxnId="{17B7AA4A-A02C-4684-A56C-27FD16E760C4}">
      <dgm:prSet/>
      <dgm:spPr/>
      <dgm:t>
        <a:bodyPr/>
        <a:lstStyle/>
        <a:p>
          <a:endParaRPr lang="es-MX"/>
        </a:p>
      </dgm:t>
    </dgm:pt>
    <dgm:pt modelId="{AB831CA5-EED6-4CA3-8126-80CCEAA15A66}" type="sibTrans" cxnId="{17B7AA4A-A02C-4684-A56C-27FD16E760C4}">
      <dgm:prSet/>
      <dgm:spPr/>
      <dgm:t>
        <a:bodyPr/>
        <a:lstStyle/>
        <a:p>
          <a:endParaRPr lang="es-MX"/>
        </a:p>
      </dgm:t>
    </dgm:pt>
    <dgm:pt modelId="{2EDE3093-2C02-4FB8-B6B5-98896B34C933}">
      <dgm:prSet/>
      <dgm:spPr/>
      <dgm:t>
        <a:bodyPr/>
        <a:lstStyle/>
        <a:p>
          <a:pPr rtl="0"/>
          <a:r>
            <a:rPr lang="es-MX" smtClean="0"/>
            <a:t>Referencias de consulta. </a:t>
          </a:r>
          <a:endParaRPr lang="es-MX"/>
        </a:p>
      </dgm:t>
    </dgm:pt>
    <dgm:pt modelId="{49A104E5-2CCD-463A-8B11-46E9B1FA45C8}" type="parTrans" cxnId="{3F6336A4-8574-4830-85BD-481F9E209D13}">
      <dgm:prSet/>
      <dgm:spPr/>
      <dgm:t>
        <a:bodyPr/>
        <a:lstStyle/>
        <a:p>
          <a:endParaRPr lang="es-MX"/>
        </a:p>
      </dgm:t>
    </dgm:pt>
    <dgm:pt modelId="{A14C6522-4284-4830-B980-FA7F4B504361}" type="sibTrans" cxnId="{3F6336A4-8574-4830-85BD-481F9E209D13}">
      <dgm:prSet/>
      <dgm:spPr/>
      <dgm:t>
        <a:bodyPr/>
        <a:lstStyle/>
        <a:p>
          <a:endParaRPr lang="es-MX"/>
        </a:p>
      </dgm:t>
    </dgm:pt>
    <dgm:pt modelId="{04C00AFC-B5FC-4CDD-B3E5-63A2277F087C}">
      <dgm:prSet/>
      <dgm:spPr/>
      <dgm:t>
        <a:bodyPr/>
        <a:lstStyle/>
        <a:p>
          <a:pPr rtl="0"/>
          <a:r>
            <a:rPr lang="es-MX" smtClean="0"/>
            <a:t>Anexos, en su caso. </a:t>
          </a:r>
          <a:endParaRPr lang="es-MX"/>
        </a:p>
      </dgm:t>
    </dgm:pt>
    <dgm:pt modelId="{19232FC0-E86F-42FE-93EF-1E5784208979}" type="parTrans" cxnId="{026C9600-8E00-472B-AC4D-4E8BEB20471D}">
      <dgm:prSet/>
      <dgm:spPr/>
      <dgm:t>
        <a:bodyPr/>
        <a:lstStyle/>
        <a:p>
          <a:endParaRPr lang="es-MX"/>
        </a:p>
      </dgm:t>
    </dgm:pt>
    <dgm:pt modelId="{35D5D02F-0E16-4D36-884E-78631373EF3F}" type="sibTrans" cxnId="{026C9600-8E00-472B-AC4D-4E8BEB20471D}">
      <dgm:prSet/>
      <dgm:spPr/>
      <dgm:t>
        <a:bodyPr/>
        <a:lstStyle/>
        <a:p>
          <a:endParaRPr lang="es-MX"/>
        </a:p>
      </dgm:t>
    </dgm:pt>
    <dgm:pt modelId="{6CA59A5A-BD6D-4ED8-9D3E-D9074ECE4BF0}" type="pres">
      <dgm:prSet presAssocID="{7878080D-48F3-4E2C-854F-8D3DD916F8BB}" presName="linear" presStyleCnt="0">
        <dgm:presLayoutVars>
          <dgm:animLvl val="lvl"/>
          <dgm:resizeHandles val="exact"/>
        </dgm:presLayoutVars>
      </dgm:prSet>
      <dgm:spPr/>
    </dgm:pt>
    <dgm:pt modelId="{F505C56D-7F57-424E-8515-69430BE5A79F}" type="pres">
      <dgm:prSet presAssocID="{058AE476-BB60-4A71-875F-D57B4ECDD5C8}" presName="parentText" presStyleLbl="node1" presStyleIdx="0" presStyleCnt="1">
        <dgm:presLayoutVars>
          <dgm:chMax val="0"/>
          <dgm:bulletEnabled val="1"/>
        </dgm:presLayoutVars>
      </dgm:prSet>
      <dgm:spPr/>
    </dgm:pt>
    <dgm:pt modelId="{B38AAC5A-ED7D-48F4-A879-4EEAE82D46EC}" type="pres">
      <dgm:prSet presAssocID="{058AE476-BB60-4A71-875F-D57B4ECDD5C8}" presName="childText" presStyleLbl="revTx" presStyleIdx="0" presStyleCnt="1">
        <dgm:presLayoutVars>
          <dgm:bulletEnabled val="1"/>
        </dgm:presLayoutVars>
      </dgm:prSet>
      <dgm:spPr/>
    </dgm:pt>
  </dgm:ptLst>
  <dgm:cxnLst>
    <dgm:cxn modelId="{100004E2-64A9-432C-A64F-F6E247DD291D}" type="presOf" srcId="{72C8F154-2DE8-465A-9F9B-D8EB484B96D4}" destId="{B38AAC5A-ED7D-48F4-A879-4EEAE82D46EC}" srcOrd="0" destOrd="2" presId="urn:microsoft.com/office/officeart/2005/8/layout/vList2"/>
    <dgm:cxn modelId="{F8919573-F883-496B-8F7B-699B3C6B00D0}" type="presOf" srcId="{2EDE3093-2C02-4FB8-B6B5-98896B34C933}" destId="{B38AAC5A-ED7D-48F4-A879-4EEAE82D46EC}" srcOrd="0" destOrd="8" presId="urn:microsoft.com/office/officeart/2005/8/layout/vList2"/>
    <dgm:cxn modelId="{5C4CA21D-7C9A-4585-AC5D-586480DB78AD}" type="presOf" srcId="{BD2A9061-8527-4919-A503-33F286EDB870}" destId="{B38AAC5A-ED7D-48F4-A879-4EEAE82D46EC}" srcOrd="0" destOrd="6" presId="urn:microsoft.com/office/officeart/2005/8/layout/vList2"/>
    <dgm:cxn modelId="{04E16DD6-77F5-4EA9-83A4-BD6561DA53DC}" type="presOf" srcId="{C83D9611-C8C4-4CC8-A1E3-E3D46AC201DD}" destId="{B38AAC5A-ED7D-48F4-A879-4EEAE82D46EC}" srcOrd="0" destOrd="0" presId="urn:microsoft.com/office/officeart/2005/8/layout/vList2"/>
    <dgm:cxn modelId="{83B7DCCB-5619-4D87-B01D-2B761F3DFFA1}" type="presOf" srcId="{08CF902A-E5FC-4DCC-94B8-ED31DF6662BC}" destId="{B38AAC5A-ED7D-48F4-A879-4EEAE82D46EC}" srcOrd="0" destOrd="1" presId="urn:microsoft.com/office/officeart/2005/8/layout/vList2"/>
    <dgm:cxn modelId="{62CBA000-022E-4C60-B221-1B952B34D38D}" srcId="{058AE476-BB60-4A71-875F-D57B4ECDD5C8}" destId="{F8D656FE-5F4D-4B80-AD86-E516662722F5}" srcOrd="5" destOrd="0" parTransId="{64C8220A-C2BE-4DAF-B5BE-2C08888BF588}" sibTransId="{3B384BF1-A898-4346-B4B9-AA3637B5586F}"/>
    <dgm:cxn modelId="{C3741B29-6FD2-491B-9D70-D81AF12D2133}" srcId="{058AE476-BB60-4A71-875F-D57B4ECDD5C8}" destId="{72C8F154-2DE8-465A-9F9B-D8EB484B96D4}" srcOrd="2" destOrd="0" parTransId="{15B7B303-35DA-4A88-BACA-6848F3CC5D56}" sibTransId="{42D7DD90-0268-4BE3-8CAC-9F64B36AB3C7}"/>
    <dgm:cxn modelId="{581D13D0-6E44-4726-8A3E-7B73AAE52492}" type="presOf" srcId="{4DF6408B-BE4D-4FD1-A187-3771C96B8634}" destId="{B38AAC5A-ED7D-48F4-A879-4EEAE82D46EC}" srcOrd="0" destOrd="7" presId="urn:microsoft.com/office/officeart/2005/8/layout/vList2"/>
    <dgm:cxn modelId="{00859882-AC63-45B9-9D4B-5F1E010BF18D}" type="presOf" srcId="{84553017-2D86-48AB-867E-F5C1CF837E72}" destId="{B38AAC5A-ED7D-48F4-A879-4EEAE82D46EC}" srcOrd="0" destOrd="4" presId="urn:microsoft.com/office/officeart/2005/8/layout/vList2"/>
    <dgm:cxn modelId="{FC418F79-3B63-44D9-AEB5-DB3C50BC6A9E}" type="presOf" srcId="{7878080D-48F3-4E2C-854F-8D3DD916F8BB}" destId="{6CA59A5A-BD6D-4ED8-9D3E-D9074ECE4BF0}" srcOrd="0" destOrd="0" presId="urn:microsoft.com/office/officeart/2005/8/layout/vList2"/>
    <dgm:cxn modelId="{507FDDF7-C278-4A73-9B3A-D16C955CE28B}" srcId="{058AE476-BB60-4A71-875F-D57B4ECDD5C8}" destId="{C83D9611-C8C4-4CC8-A1E3-E3D46AC201DD}" srcOrd="0" destOrd="0" parTransId="{B3F976EA-6B73-4876-823F-C32FC5608AAE}" sibTransId="{F9450FC6-0F5F-4A91-914E-F411584C5B4E}"/>
    <dgm:cxn modelId="{968A1846-FD86-4D02-929A-5047CE9D7E4D}" srcId="{058AE476-BB60-4A71-875F-D57B4ECDD5C8}" destId="{C119CEEB-BF23-4E67-B1FF-24EE8F065A9E}" srcOrd="3" destOrd="0" parTransId="{10511A96-49EA-490D-847B-09AB724F3AED}" sibTransId="{58520E9D-1565-4A05-8A20-F81F2D3429C4}"/>
    <dgm:cxn modelId="{8277BE15-F998-4CB0-8381-AF39F1C2FDE4}" type="presOf" srcId="{04C00AFC-B5FC-4CDD-B3E5-63A2277F087C}" destId="{B38AAC5A-ED7D-48F4-A879-4EEAE82D46EC}" srcOrd="0" destOrd="9" presId="urn:microsoft.com/office/officeart/2005/8/layout/vList2"/>
    <dgm:cxn modelId="{17B7AA4A-A02C-4684-A56C-27FD16E760C4}" srcId="{058AE476-BB60-4A71-875F-D57B4ECDD5C8}" destId="{4DF6408B-BE4D-4FD1-A187-3771C96B8634}" srcOrd="7" destOrd="0" parTransId="{B023D5A2-8226-49EF-A77D-16614E22EFCD}" sibTransId="{AB831CA5-EED6-4CA3-8126-80CCEAA15A66}"/>
    <dgm:cxn modelId="{73E98BD2-442F-4D76-9EFB-9D955263BC8F}" srcId="{058AE476-BB60-4A71-875F-D57B4ECDD5C8}" destId="{08CF902A-E5FC-4DCC-94B8-ED31DF6662BC}" srcOrd="1" destOrd="0" parTransId="{7C9C7B73-82E9-49A1-A2BA-6C255F4C00E0}" sibTransId="{375A8D04-AFB6-4E01-A895-62288739CA4A}"/>
    <dgm:cxn modelId="{62A75C1D-B354-4BEB-826E-FA7220705ABD}" type="presOf" srcId="{C119CEEB-BF23-4E67-B1FF-24EE8F065A9E}" destId="{B38AAC5A-ED7D-48F4-A879-4EEAE82D46EC}" srcOrd="0" destOrd="3" presId="urn:microsoft.com/office/officeart/2005/8/layout/vList2"/>
    <dgm:cxn modelId="{026C9600-8E00-472B-AC4D-4E8BEB20471D}" srcId="{058AE476-BB60-4A71-875F-D57B4ECDD5C8}" destId="{04C00AFC-B5FC-4CDD-B3E5-63A2277F087C}" srcOrd="9" destOrd="0" parTransId="{19232FC0-E86F-42FE-93EF-1E5784208979}" sibTransId="{35D5D02F-0E16-4D36-884E-78631373EF3F}"/>
    <dgm:cxn modelId="{845CCD0C-C8F0-4899-8D01-22E308654717}" type="presOf" srcId="{F8D656FE-5F4D-4B80-AD86-E516662722F5}" destId="{B38AAC5A-ED7D-48F4-A879-4EEAE82D46EC}" srcOrd="0" destOrd="5" presId="urn:microsoft.com/office/officeart/2005/8/layout/vList2"/>
    <dgm:cxn modelId="{3F6336A4-8574-4830-85BD-481F9E209D13}" srcId="{058AE476-BB60-4A71-875F-D57B4ECDD5C8}" destId="{2EDE3093-2C02-4FB8-B6B5-98896B34C933}" srcOrd="8" destOrd="0" parTransId="{49A104E5-2CCD-463A-8B11-46E9B1FA45C8}" sibTransId="{A14C6522-4284-4830-B980-FA7F4B504361}"/>
    <dgm:cxn modelId="{28485FAC-89F6-407D-9FAD-BFC5097BF24E}" srcId="{058AE476-BB60-4A71-875F-D57B4ECDD5C8}" destId="{BD2A9061-8527-4919-A503-33F286EDB870}" srcOrd="6" destOrd="0" parTransId="{56507DAB-5067-4CB4-B82F-0D39115213DA}" sibTransId="{0C642B87-201A-42FF-A240-77670EF80E5C}"/>
    <dgm:cxn modelId="{6E9760F6-82EC-4096-BC4C-5F6EEB16E3E7}" srcId="{7878080D-48F3-4E2C-854F-8D3DD916F8BB}" destId="{058AE476-BB60-4A71-875F-D57B4ECDD5C8}" srcOrd="0" destOrd="0" parTransId="{CBCD11D7-AC5A-4D94-838E-BE13432B1803}" sibTransId="{632C9636-C479-4B9D-ACE8-FA88D5DC496D}"/>
    <dgm:cxn modelId="{9A530A0B-7454-4605-A012-E7970EA1B570}" srcId="{058AE476-BB60-4A71-875F-D57B4ECDD5C8}" destId="{84553017-2D86-48AB-867E-F5C1CF837E72}" srcOrd="4" destOrd="0" parTransId="{7DCFC4B4-614C-495B-9E54-0E0426DF1A60}" sibTransId="{55F26450-8BA4-415B-B1DB-6ED8838646CD}"/>
    <dgm:cxn modelId="{A9257C49-33BE-4ABE-9A84-9064D8B7B78A}" type="presOf" srcId="{058AE476-BB60-4A71-875F-D57B4ECDD5C8}" destId="{F505C56D-7F57-424E-8515-69430BE5A79F}" srcOrd="0" destOrd="0" presId="urn:microsoft.com/office/officeart/2005/8/layout/vList2"/>
    <dgm:cxn modelId="{2A54CF61-0536-4B34-9853-2D7D6BE6207D}" type="presParOf" srcId="{6CA59A5A-BD6D-4ED8-9D3E-D9074ECE4BF0}" destId="{F505C56D-7F57-424E-8515-69430BE5A79F}" srcOrd="0" destOrd="0" presId="urn:microsoft.com/office/officeart/2005/8/layout/vList2"/>
    <dgm:cxn modelId="{1AB86577-BB59-4B85-AC19-1D7E5C150B1D}" type="presParOf" srcId="{6CA59A5A-BD6D-4ED8-9D3E-D9074ECE4BF0}" destId="{B38AAC5A-ED7D-48F4-A879-4EEAE82D46EC}" srcOrd="1"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6.xml><?xml version="1.0" encoding="utf-8"?>
<dgm:dataModel xmlns:dgm="http://schemas.openxmlformats.org/drawingml/2006/diagram" xmlns:a="http://schemas.openxmlformats.org/drawingml/2006/main">
  <dgm:ptLst>
    <dgm:pt modelId="{6EBFDB53-7F55-4FC6-A01A-5FB0F539951B}" type="doc">
      <dgm:prSet loTypeId="urn:microsoft.com/office/officeart/2005/8/layout/lProcess2" loCatId="relationship" qsTypeId="urn:microsoft.com/office/officeart/2005/8/quickstyle/simple3" qsCatId="simple" csTypeId="urn:microsoft.com/office/officeart/2005/8/colors/colorful4" csCatId="colorful" phldr="1"/>
      <dgm:spPr/>
      <dgm:t>
        <a:bodyPr/>
        <a:lstStyle/>
        <a:p>
          <a:endParaRPr lang="es-MX"/>
        </a:p>
      </dgm:t>
    </dgm:pt>
    <dgm:pt modelId="{8E7090C9-BC02-43E4-B753-C87B4846B97A}">
      <dgm:prSet/>
      <dgm:spPr/>
      <dgm:t>
        <a:bodyPr/>
        <a:lstStyle/>
        <a:p>
          <a:pPr rtl="0"/>
          <a:r>
            <a:rPr lang="es-MX" smtClean="0"/>
            <a:t>Para valorar la calidad de la estancia de investigación y del reporte que la presenta se tendrán en cuenta los aspectos siguientes: </a:t>
          </a:r>
          <a:endParaRPr lang="es-MX"/>
        </a:p>
      </dgm:t>
    </dgm:pt>
    <dgm:pt modelId="{BBF53716-86D3-41E0-9769-FC59D44CD591}" type="parTrans" cxnId="{2260CAC4-5BE8-4A3F-A9F6-3C303D7DCEE3}">
      <dgm:prSet/>
      <dgm:spPr/>
      <dgm:t>
        <a:bodyPr/>
        <a:lstStyle/>
        <a:p>
          <a:endParaRPr lang="es-MX"/>
        </a:p>
      </dgm:t>
    </dgm:pt>
    <dgm:pt modelId="{F16A8532-E948-4EBC-868C-84127B29E5AC}" type="sibTrans" cxnId="{2260CAC4-5BE8-4A3F-A9F6-3C303D7DCEE3}">
      <dgm:prSet/>
      <dgm:spPr/>
      <dgm:t>
        <a:bodyPr/>
        <a:lstStyle/>
        <a:p>
          <a:endParaRPr lang="es-MX"/>
        </a:p>
      </dgm:t>
    </dgm:pt>
    <dgm:pt modelId="{3590D39D-D839-4335-BECF-A8A3B07B9263}">
      <dgm:prSet custT="1"/>
      <dgm:spPr/>
      <dgm:t>
        <a:bodyPr/>
        <a:lstStyle/>
        <a:p>
          <a:pPr rtl="0"/>
          <a:r>
            <a:rPr lang="es-MX" sz="1600" dirty="0" smtClean="0"/>
            <a:t>Participar en la generación o aplicación innovadora del conocimiento, en un tema relevante para la disciplina y la sociedad.</a:t>
          </a:r>
          <a:endParaRPr lang="es-MX" sz="1600" dirty="0"/>
        </a:p>
      </dgm:t>
    </dgm:pt>
    <dgm:pt modelId="{4D375F84-9E36-44A4-B146-C189D1E964FD}" type="parTrans" cxnId="{5F69CE22-A1D2-4DDF-839D-2EF4016431E6}">
      <dgm:prSet/>
      <dgm:spPr/>
      <dgm:t>
        <a:bodyPr/>
        <a:lstStyle/>
        <a:p>
          <a:endParaRPr lang="es-MX"/>
        </a:p>
      </dgm:t>
    </dgm:pt>
    <dgm:pt modelId="{AAF2DDFD-95CC-4654-9541-2B4ECFED80C4}" type="sibTrans" cxnId="{5F69CE22-A1D2-4DDF-839D-2EF4016431E6}">
      <dgm:prSet/>
      <dgm:spPr/>
      <dgm:t>
        <a:bodyPr/>
        <a:lstStyle/>
        <a:p>
          <a:endParaRPr lang="es-MX"/>
        </a:p>
      </dgm:t>
    </dgm:pt>
    <dgm:pt modelId="{73A24B58-F72B-4692-892C-9D3485AD0BEB}">
      <dgm:prSet custT="1"/>
      <dgm:spPr/>
      <dgm:t>
        <a:bodyPr/>
        <a:lstStyle/>
        <a:p>
          <a:pPr rtl="0"/>
          <a:r>
            <a:rPr lang="es-MX" sz="1600" dirty="0" smtClean="0"/>
            <a:t>Demostrar el desarrollo de competencias y aprendizajes relevantes para la investigación.</a:t>
          </a:r>
          <a:endParaRPr lang="es-MX" sz="1600" dirty="0"/>
        </a:p>
      </dgm:t>
    </dgm:pt>
    <dgm:pt modelId="{FB45B2B5-05C8-4079-B128-25251465B6F0}" type="parTrans" cxnId="{89480E93-F8B6-4DE3-8DCB-2EF87FF9B704}">
      <dgm:prSet/>
      <dgm:spPr/>
      <dgm:t>
        <a:bodyPr/>
        <a:lstStyle/>
        <a:p>
          <a:endParaRPr lang="es-MX"/>
        </a:p>
      </dgm:t>
    </dgm:pt>
    <dgm:pt modelId="{78BCDE69-D03F-47D7-8C5C-E286EC12F5FD}" type="sibTrans" cxnId="{89480E93-F8B6-4DE3-8DCB-2EF87FF9B704}">
      <dgm:prSet/>
      <dgm:spPr/>
      <dgm:t>
        <a:bodyPr/>
        <a:lstStyle/>
        <a:p>
          <a:endParaRPr lang="es-MX"/>
        </a:p>
      </dgm:t>
    </dgm:pt>
    <dgm:pt modelId="{05BF68E6-1433-45A1-AAB5-535E60F75949}">
      <dgm:prSet custT="1"/>
      <dgm:spPr/>
      <dgm:t>
        <a:bodyPr/>
        <a:lstStyle/>
        <a:p>
          <a:pPr rtl="0"/>
          <a:r>
            <a:rPr lang="es-MX" sz="1600" dirty="0" smtClean="0"/>
            <a:t>Participar directamente en tareas relativas al tratamiento y análisis de información, así como en la discusión de los resultados, entre otras.</a:t>
          </a:r>
          <a:endParaRPr lang="es-MX" sz="1600" dirty="0"/>
        </a:p>
      </dgm:t>
    </dgm:pt>
    <dgm:pt modelId="{135036C7-2968-4032-86F7-E5A06F3E9B8E}" type="parTrans" cxnId="{68C7E22B-0E30-429E-998B-F402F8E054AF}">
      <dgm:prSet/>
      <dgm:spPr/>
      <dgm:t>
        <a:bodyPr/>
        <a:lstStyle/>
        <a:p>
          <a:endParaRPr lang="es-MX"/>
        </a:p>
      </dgm:t>
    </dgm:pt>
    <dgm:pt modelId="{A33026A1-231A-4CF0-A1DC-421148F641E8}" type="sibTrans" cxnId="{68C7E22B-0E30-429E-998B-F402F8E054AF}">
      <dgm:prSet/>
      <dgm:spPr/>
      <dgm:t>
        <a:bodyPr/>
        <a:lstStyle/>
        <a:p>
          <a:endParaRPr lang="es-MX"/>
        </a:p>
      </dgm:t>
    </dgm:pt>
    <dgm:pt modelId="{095A0BE5-D3B4-4D2B-9549-BF06B1FB357A}">
      <dgm:prSet custT="1"/>
      <dgm:spPr/>
      <dgm:t>
        <a:bodyPr/>
        <a:lstStyle/>
        <a:p>
          <a:pPr rtl="0"/>
          <a:r>
            <a:rPr lang="es-MX" sz="1600" dirty="0" smtClean="0"/>
            <a:t> IV. Comunicación clara, concisa y fehaciente de la investigación. </a:t>
          </a:r>
          <a:endParaRPr lang="es-MX" sz="1600" dirty="0"/>
        </a:p>
      </dgm:t>
    </dgm:pt>
    <dgm:pt modelId="{968B62D9-288F-4FDF-9340-61B08019C527}" type="parTrans" cxnId="{EB78F688-61ED-419B-A31D-432E3A528E55}">
      <dgm:prSet/>
      <dgm:spPr/>
      <dgm:t>
        <a:bodyPr/>
        <a:lstStyle/>
        <a:p>
          <a:endParaRPr lang="es-MX"/>
        </a:p>
      </dgm:t>
    </dgm:pt>
    <dgm:pt modelId="{2EB8AFC8-EA5D-41A2-8FD8-C0B0BEA2995B}" type="sibTrans" cxnId="{EB78F688-61ED-419B-A31D-432E3A528E55}">
      <dgm:prSet/>
      <dgm:spPr/>
      <dgm:t>
        <a:bodyPr/>
        <a:lstStyle/>
        <a:p>
          <a:endParaRPr lang="es-MX"/>
        </a:p>
      </dgm:t>
    </dgm:pt>
    <dgm:pt modelId="{2923AD31-0D3E-4564-9D47-4D2A7F43B6A4}">
      <dgm:prSet custT="1"/>
      <dgm:spPr/>
      <dgm:t>
        <a:bodyPr/>
        <a:lstStyle/>
        <a:p>
          <a:pPr rtl="0"/>
          <a:r>
            <a:rPr lang="es-MX" sz="1600" smtClean="0"/>
            <a:t>V</a:t>
          </a:r>
          <a:r>
            <a:rPr lang="es-MX" sz="1600" dirty="0" smtClean="0"/>
            <a:t>. Otros aspectos que contemple el reglamento interno del espacio académico</a:t>
          </a:r>
          <a:endParaRPr lang="es-MX" sz="1600" dirty="0"/>
        </a:p>
      </dgm:t>
    </dgm:pt>
    <dgm:pt modelId="{08E89396-C8DC-4E44-8816-BA987FA94C5F}" type="parTrans" cxnId="{CA8FB803-1E54-430A-90F1-E19A5BE1F4D2}">
      <dgm:prSet/>
      <dgm:spPr/>
      <dgm:t>
        <a:bodyPr/>
        <a:lstStyle/>
        <a:p>
          <a:endParaRPr lang="es-MX"/>
        </a:p>
      </dgm:t>
    </dgm:pt>
    <dgm:pt modelId="{F3793426-2579-4B1D-BFF3-33F4D1D79A8B}" type="sibTrans" cxnId="{CA8FB803-1E54-430A-90F1-E19A5BE1F4D2}">
      <dgm:prSet/>
      <dgm:spPr/>
      <dgm:t>
        <a:bodyPr/>
        <a:lstStyle/>
        <a:p>
          <a:endParaRPr lang="es-MX"/>
        </a:p>
      </dgm:t>
    </dgm:pt>
    <dgm:pt modelId="{5EA71213-FC0A-4A41-947C-035BFDE443F8}" type="pres">
      <dgm:prSet presAssocID="{6EBFDB53-7F55-4FC6-A01A-5FB0F539951B}" presName="theList" presStyleCnt="0">
        <dgm:presLayoutVars>
          <dgm:dir/>
          <dgm:animLvl val="lvl"/>
          <dgm:resizeHandles val="exact"/>
        </dgm:presLayoutVars>
      </dgm:prSet>
      <dgm:spPr/>
      <dgm:t>
        <a:bodyPr/>
        <a:lstStyle/>
        <a:p>
          <a:endParaRPr lang="es-MX"/>
        </a:p>
      </dgm:t>
    </dgm:pt>
    <dgm:pt modelId="{DD967528-EBFF-4342-9030-D6EE662FF018}" type="pres">
      <dgm:prSet presAssocID="{8E7090C9-BC02-43E4-B753-C87B4846B97A}" presName="compNode" presStyleCnt="0"/>
      <dgm:spPr/>
      <dgm:t>
        <a:bodyPr/>
        <a:lstStyle/>
        <a:p>
          <a:endParaRPr lang="es-MX"/>
        </a:p>
      </dgm:t>
    </dgm:pt>
    <dgm:pt modelId="{6664D954-6F86-4099-BB13-9982E878C0C5}" type="pres">
      <dgm:prSet presAssocID="{8E7090C9-BC02-43E4-B753-C87B4846B97A}" presName="aNode" presStyleLbl="bgShp" presStyleIdx="0" presStyleCnt="1"/>
      <dgm:spPr/>
      <dgm:t>
        <a:bodyPr/>
        <a:lstStyle/>
        <a:p>
          <a:endParaRPr lang="es-MX"/>
        </a:p>
      </dgm:t>
    </dgm:pt>
    <dgm:pt modelId="{5CB3CC8B-F5F3-4706-8B40-6CD82EA8767B}" type="pres">
      <dgm:prSet presAssocID="{8E7090C9-BC02-43E4-B753-C87B4846B97A}" presName="textNode" presStyleLbl="bgShp" presStyleIdx="0" presStyleCnt="1"/>
      <dgm:spPr/>
      <dgm:t>
        <a:bodyPr/>
        <a:lstStyle/>
        <a:p>
          <a:endParaRPr lang="es-MX"/>
        </a:p>
      </dgm:t>
    </dgm:pt>
    <dgm:pt modelId="{19DF246E-31FB-46C5-9890-198181625DBF}" type="pres">
      <dgm:prSet presAssocID="{8E7090C9-BC02-43E4-B753-C87B4846B97A}" presName="compChildNode" presStyleCnt="0"/>
      <dgm:spPr/>
      <dgm:t>
        <a:bodyPr/>
        <a:lstStyle/>
        <a:p>
          <a:endParaRPr lang="es-MX"/>
        </a:p>
      </dgm:t>
    </dgm:pt>
    <dgm:pt modelId="{1769EA8A-5517-4BA0-B408-8DC7D09395F1}" type="pres">
      <dgm:prSet presAssocID="{8E7090C9-BC02-43E4-B753-C87B4846B97A}" presName="theInnerList" presStyleCnt="0"/>
      <dgm:spPr/>
      <dgm:t>
        <a:bodyPr/>
        <a:lstStyle/>
        <a:p>
          <a:endParaRPr lang="es-MX"/>
        </a:p>
      </dgm:t>
    </dgm:pt>
    <dgm:pt modelId="{6697BD38-1651-402C-A09F-8F315DF3C22C}" type="pres">
      <dgm:prSet presAssocID="{3590D39D-D839-4335-BECF-A8A3B07B9263}" presName="childNode" presStyleLbl="node1" presStyleIdx="0" presStyleCnt="5">
        <dgm:presLayoutVars>
          <dgm:bulletEnabled val="1"/>
        </dgm:presLayoutVars>
      </dgm:prSet>
      <dgm:spPr/>
      <dgm:t>
        <a:bodyPr/>
        <a:lstStyle/>
        <a:p>
          <a:endParaRPr lang="es-MX"/>
        </a:p>
      </dgm:t>
    </dgm:pt>
    <dgm:pt modelId="{F1D84A33-15B8-4846-B02D-717910F584AA}" type="pres">
      <dgm:prSet presAssocID="{3590D39D-D839-4335-BECF-A8A3B07B9263}" presName="aSpace2" presStyleCnt="0"/>
      <dgm:spPr/>
      <dgm:t>
        <a:bodyPr/>
        <a:lstStyle/>
        <a:p>
          <a:endParaRPr lang="es-MX"/>
        </a:p>
      </dgm:t>
    </dgm:pt>
    <dgm:pt modelId="{F41B0DEF-ABE5-4653-A382-0EE83CC42E90}" type="pres">
      <dgm:prSet presAssocID="{73A24B58-F72B-4692-892C-9D3485AD0BEB}" presName="childNode" presStyleLbl="node1" presStyleIdx="1" presStyleCnt="5">
        <dgm:presLayoutVars>
          <dgm:bulletEnabled val="1"/>
        </dgm:presLayoutVars>
      </dgm:prSet>
      <dgm:spPr/>
      <dgm:t>
        <a:bodyPr/>
        <a:lstStyle/>
        <a:p>
          <a:endParaRPr lang="es-MX"/>
        </a:p>
      </dgm:t>
    </dgm:pt>
    <dgm:pt modelId="{90E4808B-9AFF-404D-B824-901122457E33}" type="pres">
      <dgm:prSet presAssocID="{73A24B58-F72B-4692-892C-9D3485AD0BEB}" presName="aSpace2" presStyleCnt="0"/>
      <dgm:spPr/>
      <dgm:t>
        <a:bodyPr/>
        <a:lstStyle/>
        <a:p>
          <a:endParaRPr lang="es-MX"/>
        </a:p>
      </dgm:t>
    </dgm:pt>
    <dgm:pt modelId="{FCFAE6DE-700A-486E-8624-C95E03DA7912}" type="pres">
      <dgm:prSet presAssocID="{05BF68E6-1433-45A1-AAB5-535E60F75949}" presName="childNode" presStyleLbl="node1" presStyleIdx="2" presStyleCnt="5">
        <dgm:presLayoutVars>
          <dgm:bulletEnabled val="1"/>
        </dgm:presLayoutVars>
      </dgm:prSet>
      <dgm:spPr/>
      <dgm:t>
        <a:bodyPr/>
        <a:lstStyle/>
        <a:p>
          <a:endParaRPr lang="es-MX"/>
        </a:p>
      </dgm:t>
    </dgm:pt>
    <dgm:pt modelId="{737571D6-0B8B-4CDD-9C29-0A1B86D05190}" type="pres">
      <dgm:prSet presAssocID="{05BF68E6-1433-45A1-AAB5-535E60F75949}" presName="aSpace2" presStyleCnt="0"/>
      <dgm:spPr/>
      <dgm:t>
        <a:bodyPr/>
        <a:lstStyle/>
        <a:p>
          <a:endParaRPr lang="es-MX"/>
        </a:p>
      </dgm:t>
    </dgm:pt>
    <dgm:pt modelId="{2B39CB9A-8330-4E8C-AB57-F491884AC936}" type="pres">
      <dgm:prSet presAssocID="{095A0BE5-D3B4-4D2B-9549-BF06B1FB357A}" presName="childNode" presStyleLbl="node1" presStyleIdx="3" presStyleCnt="5">
        <dgm:presLayoutVars>
          <dgm:bulletEnabled val="1"/>
        </dgm:presLayoutVars>
      </dgm:prSet>
      <dgm:spPr/>
      <dgm:t>
        <a:bodyPr/>
        <a:lstStyle/>
        <a:p>
          <a:endParaRPr lang="es-MX"/>
        </a:p>
      </dgm:t>
    </dgm:pt>
    <dgm:pt modelId="{21DABED3-34AC-4AF9-A6D0-8B8CEF139F33}" type="pres">
      <dgm:prSet presAssocID="{095A0BE5-D3B4-4D2B-9549-BF06B1FB357A}" presName="aSpace2" presStyleCnt="0"/>
      <dgm:spPr/>
      <dgm:t>
        <a:bodyPr/>
        <a:lstStyle/>
        <a:p>
          <a:endParaRPr lang="es-MX"/>
        </a:p>
      </dgm:t>
    </dgm:pt>
    <dgm:pt modelId="{E6A51B9D-8458-4ACA-9A6D-FC71AB3B1A8B}" type="pres">
      <dgm:prSet presAssocID="{2923AD31-0D3E-4564-9D47-4D2A7F43B6A4}" presName="childNode" presStyleLbl="node1" presStyleIdx="4" presStyleCnt="5">
        <dgm:presLayoutVars>
          <dgm:bulletEnabled val="1"/>
        </dgm:presLayoutVars>
      </dgm:prSet>
      <dgm:spPr/>
      <dgm:t>
        <a:bodyPr/>
        <a:lstStyle/>
        <a:p>
          <a:endParaRPr lang="es-MX"/>
        </a:p>
      </dgm:t>
    </dgm:pt>
  </dgm:ptLst>
  <dgm:cxnLst>
    <dgm:cxn modelId="{CA8FB803-1E54-430A-90F1-E19A5BE1F4D2}" srcId="{8E7090C9-BC02-43E4-B753-C87B4846B97A}" destId="{2923AD31-0D3E-4564-9D47-4D2A7F43B6A4}" srcOrd="4" destOrd="0" parTransId="{08E89396-C8DC-4E44-8816-BA987FA94C5F}" sibTransId="{F3793426-2579-4B1D-BFF3-33F4D1D79A8B}"/>
    <dgm:cxn modelId="{5F69CE22-A1D2-4DDF-839D-2EF4016431E6}" srcId="{8E7090C9-BC02-43E4-B753-C87B4846B97A}" destId="{3590D39D-D839-4335-BECF-A8A3B07B9263}" srcOrd="0" destOrd="0" parTransId="{4D375F84-9E36-44A4-B146-C189D1E964FD}" sibTransId="{AAF2DDFD-95CC-4654-9541-2B4ECFED80C4}"/>
    <dgm:cxn modelId="{B41C9617-CBAE-4117-9682-2C17E9B7B244}" type="presOf" srcId="{8E7090C9-BC02-43E4-B753-C87B4846B97A}" destId="{6664D954-6F86-4099-BB13-9982E878C0C5}" srcOrd="0" destOrd="0" presId="urn:microsoft.com/office/officeart/2005/8/layout/lProcess2"/>
    <dgm:cxn modelId="{2260CAC4-5BE8-4A3F-A9F6-3C303D7DCEE3}" srcId="{6EBFDB53-7F55-4FC6-A01A-5FB0F539951B}" destId="{8E7090C9-BC02-43E4-B753-C87B4846B97A}" srcOrd="0" destOrd="0" parTransId="{BBF53716-86D3-41E0-9769-FC59D44CD591}" sibTransId="{F16A8532-E948-4EBC-868C-84127B29E5AC}"/>
    <dgm:cxn modelId="{68C7E22B-0E30-429E-998B-F402F8E054AF}" srcId="{8E7090C9-BC02-43E4-B753-C87B4846B97A}" destId="{05BF68E6-1433-45A1-AAB5-535E60F75949}" srcOrd="2" destOrd="0" parTransId="{135036C7-2968-4032-86F7-E5A06F3E9B8E}" sibTransId="{A33026A1-231A-4CF0-A1DC-421148F641E8}"/>
    <dgm:cxn modelId="{6FB7FED5-454B-4244-A023-FC5BB4F2E9A5}" type="presOf" srcId="{3590D39D-D839-4335-BECF-A8A3B07B9263}" destId="{6697BD38-1651-402C-A09F-8F315DF3C22C}" srcOrd="0" destOrd="0" presId="urn:microsoft.com/office/officeart/2005/8/layout/lProcess2"/>
    <dgm:cxn modelId="{EE9626C2-B4C0-4DF5-9D25-CA141279BFF7}" type="presOf" srcId="{05BF68E6-1433-45A1-AAB5-535E60F75949}" destId="{FCFAE6DE-700A-486E-8624-C95E03DA7912}" srcOrd="0" destOrd="0" presId="urn:microsoft.com/office/officeart/2005/8/layout/lProcess2"/>
    <dgm:cxn modelId="{89480E93-F8B6-4DE3-8DCB-2EF87FF9B704}" srcId="{8E7090C9-BC02-43E4-B753-C87B4846B97A}" destId="{73A24B58-F72B-4692-892C-9D3485AD0BEB}" srcOrd="1" destOrd="0" parTransId="{FB45B2B5-05C8-4079-B128-25251465B6F0}" sibTransId="{78BCDE69-D03F-47D7-8C5C-E286EC12F5FD}"/>
    <dgm:cxn modelId="{032A1865-51A6-443C-9A1C-25E9D773F531}" type="presOf" srcId="{8E7090C9-BC02-43E4-B753-C87B4846B97A}" destId="{5CB3CC8B-F5F3-4706-8B40-6CD82EA8767B}" srcOrd="1" destOrd="0" presId="urn:microsoft.com/office/officeart/2005/8/layout/lProcess2"/>
    <dgm:cxn modelId="{3DE4F779-88E2-41FD-A77A-744636661067}" type="presOf" srcId="{73A24B58-F72B-4692-892C-9D3485AD0BEB}" destId="{F41B0DEF-ABE5-4653-A382-0EE83CC42E90}" srcOrd="0" destOrd="0" presId="urn:microsoft.com/office/officeart/2005/8/layout/lProcess2"/>
    <dgm:cxn modelId="{F8FC6437-F013-4791-AA50-0023BE2D13D5}" type="presOf" srcId="{095A0BE5-D3B4-4D2B-9549-BF06B1FB357A}" destId="{2B39CB9A-8330-4E8C-AB57-F491884AC936}" srcOrd="0" destOrd="0" presId="urn:microsoft.com/office/officeart/2005/8/layout/lProcess2"/>
    <dgm:cxn modelId="{EB78F688-61ED-419B-A31D-432E3A528E55}" srcId="{8E7090C9-BC02-43E4-B753-C87B4846B97A}" destId="{095A0BE5-D3B4-4D2B-9549-BF06B1FB357A}" srcOrd="3" destOrd="0" parTransId="{968B62D9-288F-4FDF-9340-61B08019C527}" sibTransId="{2EB8AFC8-EA5D-41A2-8FD8-C0B0BEA2995B}"/>
    <dgm:cxn modelId="{32BE7688-8030-4D7D-A9FB-52579C24B80C}" type="presOf" srcId="{6EBFDB53-7F55-4FC6-A01A-5FB0F539951B}" destId="{5EA71213-FC0A-4A41-947C-035BFDE443F8}" srcOrd="0" destOrd="0" presId="urn:microsoft.com/office/officeart/2005/8/layout/lProcess2"/>
    <dgm:cxn modelId="{739147D7-C040-4417-A03A-76DDE0E89DB7}" type="presOf" srcId="{2923AD31-0D3E-4564-9D47-4D2A7F43B6A4}" destId="{E6A51B9D-8458-4ACA-9A6D-FC71AB3B1A8B}" srcOrd="0" destOrd="0" presId="urn:microsoft.com/office/officeart/2005/8/layout/lProcess2"/>
    <dgm:cxn modelId="{B38814A9-9487-426A-8E1F-F5DEE42B3E68}" type="presParOf" srcId="{5EA71213-FC0A-4A41-947C-035BFDE443F8}" destId="{DD967528-EBFF-4342-9030-D6EE662FF018}" srcOrd="0" destOrd="0" presId="urn:microsoft.com/office/officeart/2005/8/layout/lProcess2"/>
    <dgm:cxn modelId="{AC34A87A-9605-48FF-97B8-DCA601995AEE}" type="presParOf" srcId="{DD967528-EBFF-4342-9030-D6EE662FF018}" destId="{6664D954-6F86-4099-BB13-9982E878C0C5}" srcOrd="0" destOrd="0" presId="urn:microsoft.com/office/officeart/2005/8/layout/lProcess2"/>
    <dgm:cxn modelId="{0FF71129-0084-43F3-A38F-60B3FB4BF2FA}" type="presParOf" srcId="{DD967528-EBFF-4342-9030-D6EE662FF018}" destId="{5CB3CC8B-F5F3-4706-8B40-6CD82EA8767B}" srcOrd="1" destOrd="0" presId="urn:microsoft.com/office/officeart/2005/8/layout/lProcess2"/>
    <dgm:cxn modelId="{6787623B-0EDB-4297-AEF7-6193FE9D7659}" type="presParOf" srcId="{DD967528-EBFF-4342-9030-D6EE662FF018}" destId="{19DF246E-31FB-46C5-9890-198181625DBF}" srcOrd="2" destOrd="0" presId="urn:microsoft.com/office/officeart/2005/8/layout/lProcess2"/>
    <dgm:cxn modelId="{CC3FE6DB-668F-4FA3-941A-70562E10A81E}" type="presParOf" srcId="{19DF246E-31FB-46C5-9890-198181625DBF}" destId="{1769EA8A-5517-4BA0-B408-8DC7D09395F1}" srcOrd="0" destOrd="0" presId="urn:microsoft.com/office/officeart/2005/8/layout/lProcess2"/>
    <dgm:cxn modelId="{587C37AA-348F-49A7-8E3D-B5591F9DA9A9}" type="presParOf" srcId="{1769EA8A-5517-4BA0-B408-8DC7D09395F1}" destId="{6697BD38-1651-402C-A09F-8F315DF3C22C}" srcOrd="0" destOrd="0" presId="urn:microsoft.com/office/officeart/2005/8/layout/lProcess2"/>
    <dgm:cxn modelId="{EB8913BE-5A87-49FE-BD3E-0BD5A87569A0}" type="presParOf" srcId="{1769EA8A-5517-4BA0-B408-8DC7D09395F1}" destId="{F1D84A33-15B8-4846-B02D-717910F584AA}" srcOrd="1" destOrd="0" presId="urn:microsoft.com/office/officeart/2005/8/layout/lProcess2"/>
    <dgm:cxn modelId="{DABB030C-7ECB-4CE9-BFFE-CB4793092C28}" type="presParOf" srcId="{1769EA8A-5517-4BA0-B408-8DC7D09395F1}" destId="{F41B0DEF-ABE5-4653-A382-0EE83CC42E90}" srcOrd="2" destOrd="0" presId="urn:microsoft.com/office/officeart/2005/8/layout/lProcess2"/>
    <dgm:cxn modelId="{811F4039-D80E-4355-811C-67F946E8A626}" type="presParOf" srcId="{1769EA8A-5517-4BA0-B408-8DC7D09395F1}" destId="{90E4808B-9AFF-404D-B824-901122457E33}" srcOrd="3" destOrd="0" presId="urn:microsoft.com/office/officeart/2005/8/layout/lProcess2"/>
    <dgm:cxn modelId="{197AB74E-716C-4EF8-80D2-69A9AE191ECC}" type="presParOf" srcId="{1769EA8A-5517-4BA0-B408-8DC7D09395F1}" destId="{FCFAE6DE-700A-486E-8624-C95E03DA7912}" srcOrd="4" destOrd="0" presId="urn:microsoft.com/office/officeart/2005/8/layout/lProcess2"/>
    <dgm:cxn modelId="{733B74BF-576C-4E52-BAA6-47221E3724ED}" type="presParOf" srcId="{1769EA8A-5517-4BA0-B408-8DC7D09395F1}" destId="{737571D6-0B8B-4CDD-9C29-0A1B86D05190}" srcOrd="5" destOrd="0" presId="urn:microsoft.com/office/officeart/2005/8/layout/lProcess2"/>
    <dgm:cxn modelId="{C72B4439-A8AC-4A32-BDAD-2A2CB8ECBB69}" type="presParOf" srcId="{1769EA8A-5517-4BA0-B408-8DC7D09395F1}" destId="{2B39CB9A-8330-4E8C-AB57-F491884AC936}" srcOrd="6" destOrd="0" presId="urn:microsoft.com/office/officeart/2005/8/layout/lProcess2"/>
    <dgm:cxn modelId="{B34A10E1-6438-41FC-B65D-CD34C11DFB6B}" type="presParOf" srcId="{1769EA8A-5517-4BA0-B408-8DC7D09395F1}" destId="{21DABED3-34AC-4AF9-A6D0-8B8CEF139F33}" srcOrd="7" destOrd="0" presId="urn:microsoft.com/office/officeart/2005/8/layout/lProcess2"/>
    <dgm:cxn modelId="{A9E9CE48-6E3D-4974-B985-7466F8CA7430}" type="presParOf" srcId="{1769EA8A-5517-4BA0-B408-8DC7D09395F1}" destId="{E6A51B9D-8458-4ACA-9A6D-FC71AB3B1A8B}" srcOrd="8" destOrd="0" presId="urn:microsoft.com/office/officeart/2005/8/layout/l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7.xml><?xml version="1.0" encoding="utf-8"?>
<dgm:dataModel xmlns:dgm="http://schemas.openxmlformats.org/drawingml/2006/diagram" xmlns:a="http://schemas.openxmlformats.org/drawingml/2006/main">
  <dgm:ptLst>
    <dgm:pt modelId="{54822978-6B2A-40B0-A8BC-2DD750495CBB}" type="doc">
      <dgm:prSet loTypeId="urn:microsoft.com/office/officeart/2005/8/layout/target3" loCatId="relationship" qsTypeId="urn:microsoft.com/office/officeart/2005/8/quickstyle/simple1" qsCatId="simple" csTypeId="urn:microsoft.com/office/officeart/2005/8/colors/accent1_2" csCatId="accent1"/>
      <dgm:spPr/>
      <dgm:t>
        <a:bodyPr/>
        <a:lstStyle/>
        <a:p>
          <a:endParaRPr lang="es-MX"/>
        </a:p>
      </dgm:t>
    </dgm:pt>
    <dgm:pt modelId="{E6FDE71C-7D27-46DE-8B47-A4B37BFF6E3F}">
      <dgm:prSet/>
      <dgm:spPr/>
      <dgm:t>
        <a:bodyPr/>
        <a:lstStyle/>
        <a:p>
          <a:pPr rtl="0"/>
          <a:r>
            <a:rPr lang="es-MX" dirty="0" smtClean="0"/>
            <a:t>Elaboración de un trabajo escrito en el que se reporta el desarrollo y resultados de una investigación documental de carácter monográfico; y en la sustentación del mismo ante un jurado. Podrá comprender los resultados de una investigación documental en proceso o una traducción crítica. </a:t>
          </a:r>
          <a:endParaRPr lang="es-MX" dirty="0"/>
        </a:p>
      </dgm:t>
    </dgm:pt>
    <dgm:pt modelId="{7969D6F2-B326-4CA5-9E5E-E7253B3A4F4F}" type="parTrans" cxnId="{003C90A1-0C2F-4819-BFE3-13F700620F9D}">
      <dgm:prSet/>
      <dgm:spPr/>
      <dgm:t>
        <a:bodyPr/>
        <a:lstStyle/>
        <a:p>
          <a:endParaRPr lang="es-MX"/>
        </a:p>
      </dgm:t>
    </dgm:pt>
    <dgm:pt modelId="{7A03FE7B-7664-45BB-AD10-70D9C0832112}" type="sibTrans" cxnId="{003C90A1-0C2F-4819-BFE3-13F700620F9D}">
      <dgm:prSet/>
      <dgm:spPr/>
      <dgm:t>
        <a:bodyPr/>
        <a:lstStyle/>
        <a:p>
          <a:endParaRPr lang="es-MX"/>
        </a:p>
      </dgm:t>
    </dgm:pt>
    <dgm:pt modelId="{32D60A4B-E2AA-4A77-A29B-D59AC3E826F2}" type="pres">
      <dgm:prSet presAssocID="{54822978-6B2A-40B0-A8BC-2DD750495CBB}" presName="Name0" presStyleCnt="0">
        <dgm:presLayoutVars>
          <dgm:chMax val="7"/>
          <dgm:dir/>
          <dgm:animLvl val="lvl"/>
          <dgm:resizeHandles val="exact"/>
        </dgm:presLayoutVars>
      </dgm:prSet>
      <dgm:spPr/>
      <dgm:t>
        <a:bodyPr/>
        <a:lstStyle/>
        <a:p>
          <a:endParaRPr lang="es-MX"/>
        </a:p>
      </dgm:t>
    </dgm:pt>
    <dgm:pt modelId="{1ECA6558-D2B7-4EB6-9EC1-B5E66B4A41DC}" type="pres">
      <dgm:prSet presAssocID="{E6FDE71C-7D27-46DE-8B47-A4B37BFF6E3F}" presName="circle1" presStyleLbl="node1" presStyleIdx="0" presStyleCnt="1"/>
      <dgm:spPr/>
    </dgm:pt>
    <dgm:pt modelId="{6DFC25FC-C575-4454-8BE3-F4A22C5D76EE}" type="pres">
      <dgm:prSet presAssocID="{E6FDE71C-7D27-46DE-8B47-A4B37BFF6E3F}" presName="space" presStyleCnt="0"/>
      <dgm:spPr/>
    </dgm:pt>
    <dgm:pt modelId="{C61E38CF-0A92-4845-A689-4F65F2ABEEBC}" type="pres">
      <dgm:prSet presAssocID="{E6FDE71C-7D27-46DE-8B47-A4B37BFF6E3F}" presName="rect1" presStyleLbl="alignAcc1" presStyleIdx="0" presStyleCnt="1"/>
      <dgm:spPr/>
      <dgm:t>
        <a:bodyPr/>
        <a:lstStyle/>
        <a:p>
          <a:endParaRPr lang="es-MX"/>
        </a:p>
      </dgm:t>
    </dgm:pt>
    <dgm:pt modelId="{694C1EFB-1826-4F2A-B30E-A5D9421B9183}" type="pres">
      <dgm:prSet presAssocID="{E6FDE71C-7D27-46DE-8B47-A4B37BFF6E3F}" presName="rect1ParTxNoCh" presStyleLbl="alignAcc1" presStyleIdx="0" presStyleCnt="1">
        <dgm:presLayoutVars>
          <dgm:chMax val="1"/>
          <dgm:bulletEnabled val="1"/>
        </dgm:presLayoutVars>
      </dgm:prSet>
      <dgm:spPr/>
      <dgm:t>
        <a:bodyPr/>
        <a:lstStyle/>
        <a:p>
          <a:endParaRPr lang="es-MX"/>
        </a:p>
      </dgm:t>
    </dgm:pt>
  </dgm:ptLst>
  <dgm:cxnLst>
    <dgm:cxn modelId="{5C49C2E1-6896-4932-90A4-21ADB9286D41}" type="presOf" srcId="{54822978-6B2A-40B0-A8BC-2DD750495CBB}" destId="{32D60A4B-E2AA-4A77-A29B-D59AC3E826F2}" srcOrd="0" destOrd="0" presId="urn:microsoft.com/office/officeart/2005/8/layout/target3"/>
    <dgm:cxn modelId="{003C90A1-0C2F-4819-BFE3-13F700620F9D}" srcId="{54822978-6B2A-40B0-A8BC-2DD750495CBB}" destId="{E6FDE71C-7D27-46DE-8B47-A4B37BFF6E3F}" srcOrd="0" destOrd="0" parTransId="{7969D6F2-B326-4CA5-9E5E-E7253B3A4F4F}" sibTransId="{7A03FE7B-7664-45BB-AD10-70D9C0832112}"/>
    <dgm:cxn modelId="{C994B0AF-41B0-493A-A524-B95E33E5046C}" type="presOf" srcId="{E6FDE71C-7D27-46DE-8B47-A4B37BFF6E3F}" destId="{C61E38CF-0A92-4845-A689-4F65F2ABEEBC}" srcOrd="0" destOrd="0" presId="urn:microsoft.com/office/officeart/2005/8/layout/target3"/>
    <dgm:cxn modelId="{C4055F1C-3923-40C7-9614-1B807E90307B}" type="presOf" srcId="{E6FDE71C-7D27-46DE-8B47-A4B37BFF6E3F}" destId="{694C1EFB-1826-4F2A-B30E-A5D9421B9183}" srcOrd="1" destOrd="0" presId="urn:microsoft.com/office/officeart/2005/8/layout/target3"/>
    <dgm:cxn modelId="{71CCD861-CA63-4847-8B79-2708588F187C}" type="presParOf" srcId="{32D60A4B-E2AA-4A77-A29B-D59AC3E826F2}" destId="{1ECA6558-D2B7-4EB6-9EC1-B5E66B4A41DC}" srcOrd="0" destOrd="0" presId="urn:microsoft.com/office/officeart/2005/8/layout/target3"/>
    <dgm:cxn modelId="{DA92C9E0-A3C5-4F99-BC2F-33360BF0DEA8}" type="presParOf" srcId="{32D60A4B-E2AA-4A77-A29B-D59AC3E826F2}" destId="{6DFC25FC-C575-4454-8BE3-F4A22C5D76EE}" srcOrd="1" destOrd="0" presId="urn:microsoft.com/office/officeart/2005/8/layout/target3"/>
    <dgm:cxn modelId="{03BBBE38-2E95-4421-9E0F-CA7C74787FCA}" type="presParOf" srcId="{32D60A4B-E2AA-4A77-A29B-D59AC3E826F2}" destId="{C61E38CF-0A92-4845-A689-4F65F2ABEEBC}" srcOrd="2" destOrd="0" presId="urn:microsoft.com/office/officeart/2005/8/layout/target3"/>
    <dgm:cxn modelId="{2DF55749-ED91-4F87-95D1-E7ACDC480E1E}" type="presParOf" srcId="{32D60A4B-E2AA-4A77-A29B-D59AC3E826F2}" destId="{694C1EFB-1826-4F2A-B30E-A5D9421B9183}" srcOrd="3"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8.xml><?xml version="1.0" encoding="utf-8"?>
<dgm:dataModel xmlns:dgm="http://schemas.openxmlformats.org/drawingml/2006/diagram" xmlns:a="http://schemas.openxmlformats.org/drawingml/2006/main">
  <dgm:ptLst>
    <dgm:pt modelId="{AE4D967A-D9CF-4A0F-8002-F46F73EFC4A5}" type="doc">
      <dgm:prSet loTypeId="urn:microsoft.com/office/officeart/2008/layout/RadialCluster" loCatId="relationship" qsTypeId="urn:microsoft.com/office/officeart/2005/8/quickstyle/simple1" qsCatId="simple" csTypeId="urn:microsoft.com/office/officeart/2005/8/colors/accent1_2" csCatId="accent1"/>
      <dgm:spPr/>
      <dgm:t>
        <a:bodyPr/>
        <a:lstStyle/>
        <a:p>
          <a:endParaRPr lang="es-MX"/>
        </a:p>
      </dgm:t>
    </dgm:pt>
    <dgm:pt modelId="{53307154-7D6C-40B1-9B55-498259D819AD}">
      <dgm:prSet/>
      <dgm:spPr/>
      <dgm:t>
        <a:bodyPr/>
        <a:lstStyle/>
        <a:p>
          <a:pPr algn="ctr" rtl="0"/>
          <a:r>
            <a:rPr lang="es-MX" dirty="0" smtClean="0"/>
            <a:t>REQUISITOS</a:t>
          </a:r>
          <a:endParaRPr lang="es-MX" dirty="0"/>
        </a:p>
      </dgm:t>
    </dgm:pt>
    <dgm:pt modelId="{1DF773EB-735D-4AC1-A587-6A9F3C82A544}" type="parTrans" cxnId="{4B0527F6-3C8C-4CA8-920B-DC20781E1C0C}">
      <dgm:prSet/>
      <dgm:spPr/>
      <dgm:t>
        <a:bodyPr/>
        <a:lstStyle/>
        <a:p>
          <a:endParaRPr lang="es-MX"/>
        </a:p>
      </dgm:t>
    </dgm:pt>
    <dgm:pt modelId="{21116573-B393-4FC5-A40A-B88970D8DE17}" type="sibTrans" cxnId="{4B0527F6-3C8C-4CA8-920B-DC20781E1C0C}">
      <dgm:prSet/>
      <dgm:spPr/>
      <dgm:t>
        <a:bodyPr/>
        <a:lstStyle/>
        <a:p>
          <a:endParaRPr lang="es-MX"/>
        </a:p>
      </dgm:t>
    </dgm:pt>
    <dgm:pt modelId="{4241579D-5DBF-4C64-B319-C2B8AD0AE26B}">
      <dgm:prSet/>
      <dgm:spPr/>
      <dgm:t>
        <a:bodyPr/>
        <a:lstStyle/>
        <a:p>
          <a:pPr algn="l" rtl="0"/>
          <a:r>
            <a:rPr lang="es-MX" smtClean="0"/>
            <a:t>Resumen, no mayor de dos cuartillas. </a:t>
          </a:r>
          <a:endParaRPr lang="es-MX"/>
        </a:p>
      </dgm:t>
    </dgm:pt>
    <dgm:pt modelId="{0E697EFB-F861-428E-B960-FAA5D1578FE9}" type="parTrans" cxnId="{FD71C1FA-0361-40DE-8165-38BB8DB6DF4F}">
      <dgm:prSet/>
      <dgm:spPr/>
      <dgm:t>
        <a:bodyPr/>
        <a:lstStyle/>
        <a:p>
          <a:endParaRPr lang="es-MX"/>
        </a:p>
      </dgm:t>
    </dgm:pt>
    <dgm:pt modelId="{D195815E-D122-44E3-A240-7C71D40E7331}" type="sibTrans" cxnId="{FD71C1FA-0361-40DE-8165-38BB8DB6DF4F}">
      <dgm:prSet/>
      <dgm:spPr/>
      <dgm:t>
        <a:bodyPr/>
        <a:lstStyle/>
        <a:p>
          <a:endParaRPr lang="es-MX"/>
        </a:p>
      </dgm:t>
    </dgm:pt>
    <dgm:pt modelId="{25E956E3-EFAB-425C-AB51-AFE394058EEA}">
      <dgm:prSet/>
      <dgm:spPr/>
      <dgm:t>
        <a:bodyPr/>
        <a:lstStyle/>
        <a:p>
          <a:pPr algn="l" rtl="0"/>
          <a:r>
            <a:rPr lang="es-MX" smtClean="0"/>
            <a:t>Importancia de la temática. </a:t>
          </a:r>
          <a:endParaRPr lang="es-MX"/>
        </a:p>
      </dgm:t>
    </dgm:pt>
    <dgm:pt modelId="{76052A4D-6F46-43F0-AC63-510456DB4A52}" type="parTrans" cxnId="{A560AC73-2D9A-4251-A0F6-7257396CF514}">
      <dgm:prSet/>
      <dgm:spPr/>
      <dgm:t>
        <a:bodyPr/>
        <a:lstStyle/>
        <a:p>
          <a:endParaRPr lang="es-MX"/>
        </a:p>
      </dgm:t>
    </dgm:pt>
    <dgm:pt modelId="{0D0EDB9E-9E46-4C50-8029-BADCCEEC2E92}" type="sibTrans" cxnId="{A560AC73-2D9A-4251-A0F6-7257396CF514}">
      <dgm:prSet/>
      <dgm:spPr/>
      <dgm:t>
        <a:bodyPr/>
        <a:lstStyle/>
        <a:p>
          <a:endParaRPr lang="es-MX"/>
        </a:p>
      </dgm:t>
    </dgm:pt>
    <dgm:pt modelId="{3DFB7ABE-D747-43A0-A44F-B61558D449FC}">
      <dgm:prSet/>
      <dgm:spPr/>
      <dgm:t>
        <a:bodyPr/>
        <a:lstStyle/>
        <a:p>
          <a:pPr algn="l" rtl="0"/>
          <a:r>
            <a:rPr lang="es-MX" dirty="0" smtClean="0"/>
            <a:t>Planteamiento del problema o pregunta de investigación. </a:t>
          </a:r>
          <a:endParaRPr lang="es-MX" dirty="0"/>
        </a:p>
      </dgm:t>
    </dgm:pt>
    <dgm:pt modelId="{FC07A9F7-17B2-40A3-8D37-9DE259ADFAB4}" type="parTrans" cxnId="{851099BE-D8F1-47DE-87AF-FD753F3F5716}">
      <dgm:prSet/>
      <dgm:spPr/>
      <dgm:t>
        <a:bodyPr/>
        <a:lstStyle/>
        <a:p>
          <a:endParaRPr lang="es-MX"/>
        </a:p>
      </dgm:t>
    </dgm:pt>
    <dgm:pt modelId="{FF1E291A-0D31-4310-8D69-D953292E62FD}" type="sibTrans" cxnId="{851099BE-D8F1-47DE-87AF-FD753F3F5716}">
      <dgm:prSet/>
      <dgm:spPr/>
      <dgm:t>
        <a:bodyPr/>
        <a:lstStyle/>
        <a:p>
          <a:endParaRPr lang="es-MX"/>
        </a:p>
      </dgm:t>
    </dgm:pt>
    <dgm:pt modelId="{94BAF011-66A0-4532-A408-BB9B5E0BF8B4}">
      <dgm:prSet/>
      <dgm:spPr/>
      <dgm:t>
        <a:bodyPr/>
        <a:lstStyle/>
        <a:p>
          <a:pPr algn="l" rtl="0"/>
          <a:r>
            <a:rPr lang="es-MX" smtClean="0"/>
            <a:t>Métodos y técnicas de investigación empleadas. </a:t>
          </a:r>
          <a:endParaRPr lang="es-MX"/>
        </a:p>
      </dgm:t>
    </dgm:pt>
    <dgm:pt modelId="{984B8F99-BAC6-4353-AF66-32AA559B43D9}" type="parTrans" cxnId="{0D01C3E9-B48E-4110-B82B-E9234316B409}">
      <dgm:prSet/>
      <dgm:spPr/>
      <dgm:t>
        <a:bodyPr/>
        <a:lstStyle/>
        <a:p>
          <a:endParaRPr lang="es-MX"/>
        </a:p>
      </dgm:t>
    </dgm:pt>
    <dgm:pt modelId="{0744AB91-6677-4636-AFF7-BA07ACBC41D1}" type="sibTrans" cxnId="{0D01C3E9-B48E-4110-B82B-E9234316B409}">
      <dgm:prSet/>
      <dgm:spPr/>
      <dgm:t>
        <a:bodyPr/>
        <a:lstStyle/>
        <a:p>
          <a:endParaRPr lang="es-MX"/>
        </a:p>
      </dgm:t>
    </dgm:pt>
    <dgm:pt modelId="{808A1354-D1EB-4BF4-B4B0-456F863AEECC}">
      <dgm:prSet/>
      <dgm:spPr/>
      <dgm:t>
        <a:bodyPr/>
        <a:lstStyle/>
        <a:p>
          <a:pPr algn="l" rtl="0"/>
          <a:r>
            <a:rPr lang="es-MX" smtClean="0"/>
            <a:t>Desarrollo temático. </a:t>
          </a:r>
          <a:endParaRPr lang="es-MX"/>
        </a:p>
      </dgm:t>
    </dgm:pt>
    <dgm:pt modelId="{DAC576BC-3BA4-4BB0-9DCC-25B2F5CFFE47}" type="parTrans" cxnId="{869113BF-0B73-473A-BE1D-07175632BBCD}">
      <dgm:prSet/>
      <dgm:spPr/>
      <dgm:t>
        <a:bodyPr/>
        <a:lstStyle/>
        <a:p>
          <a:endParaRPr lang="es-MX"/>
        </a:p>
      </dgm:t>
    </dgm:pt>
    <dgm:pt modelId="{2DBEDCD7-D184-4BD6-8032-FDF00C6F5A63}" type="sibTrans" cxnId="{869113BF-0B73-473A-BE1D-07175632BBCD}">
      <dgm:prSet/>
      <dgm:spPr/>
      <dgm:t>
        <a:bodyPr/>
        <a:lstStyle/>
        <a:p>
          <a:endParaRPr lang="es-MX"/>
        </a:p>
      </dgm:t>
    </dgm:pt>
    <dgm:pt modelId="{EE870187-DB4D-4905-ABE8-AF914783EC3A}">
      <dgm:prSet/>
      <dgm:spPr/>
      <dgm:t>
        <a:bodyPr/>
        <a:lstStyle/>
        <a:p>
          <a:pPr algn="l" rtl="0"/>
          <a:r>
            <a:rPr lang="es-MX" smtClean="0"/>
            <a:t>Conclusiones y sugerencias.</a:t>
          </a:r>
          <a:endParaRPr lang="es-MX"/>
        </a:p>
      </dgm:t>
    </dgm:pt>
    <dgm:pt modelId="{83EA846F-C016-4F9D-8308-F5C2327C0B52}" type="parTrans" cxnId="{6155F603-F07B-4D59-855C-F748E6C50365}">
      <dgm:prSet/>
      <dgm:spPr/>
      <dgm:t>
        <a:bodyPr/>
        <a:lstStyle/>
        <a:p>
          <a:endParaRPr lang="es-MX"/>
        </a:p>
      </dgm:t>
    </dgm:pt>
    <dgm:pt modelId="{4AA540F9-D39B-4465-B39E-B8E3BC734C58}" type="sibTrans" cxnId="{6155F603-F07B-4D59-855C-F748E6C50365}">
      <dgm:prSet/>
      <dgm:spPr/>
      <dgm:t>
        <a:bodyPr/>
        <a:lstStyle/>
        <a:p>
          <a:endParaRPr lang="es-MX"/>
        </a:p>
      </dgm:t>
    </dgm:pt>
    <dgm:pt modelId="{6ED36850-6AF0-4B6B-A6E1-7C1F47FBF9E3}">
      <dgm:prSet/>
      <dgm:spPr/>
      <dgm:t>
        <a:bodyPr/>
        <a:lstStyle/>
        <a:p>
          <a:pPr algn="l" rtl="0"/>
          <a:r>
            <a:rPr lang="es-MX" smtClean="0"/>
            <a:t>Referencias de consulta. </a:t>
          </a:r>
          <a:endParaRPr lang="es-MX"/>
        </a:p>
      </dgm:t>
    </dgm:pt>
    <dgm:pt modelId="{A7AC7EED-B07B-4748-95D7-901D5D8536BE}" type="parTrans" cxnId="{54ADFED3-F4BD-4CDE-968D-63210DB64BAB}">
      <dgm:prSet/>
      <dgm:spPr/>
      <dgm:t>
        <a:bodyPr/>
        <a:lstStyle/>
        <a:p>
          <a:endParaRPr lang="es-MX"/>
        </a:p>
      </dgm:t>
    </dgm:pt>
    <dgm:pt modelId="{A3597B17-2015-402A-BB88-9ECA83631AA5}" type="sibTrans" cxnId="{54ADFED3-F4BD-4CDE-968D-63210DB64BAB}">
      <dgm:prSet/>
      <dgm:spPr/>
      <dgm:t>
        <a:bodyPr/>
        <a:lstStyle/>
        <a:p>
          <a:endParaRPr lang="es-MX"/>
        </a:p>
      </dgm:t>
    </dgm:pt>
    <dgm:pt modelId="{31D55A5A-3E77-457F-953D-0E834EFB052B}">
      <dgm:prSet/>
      <dgm:spPr/>
    </dgm:pt>
    <dgm:pt modelId="{391E4D97-D563-4801-B112-FEF41A1149C5}" type="parTrans" cxnId="{F565FA67-0549-4036-B464-D5040EAC8404}">
      <dgm:prSet/>
      <dgm:spPr/>
      <dgm:t>
        <a:bodyPr/>
        <a:lstStyle/>
        <a:p>
          <a:endParaRPr lang="es-MX"/>
        </a:p>
      </dgm:t>
    </dgm:pt>
    <dgm:pt modelId="{E4B373A4-412E-43F2-952D-D5FC91D44CCF}" type="sibTrans" cxnId="{F565FA67-0549-4036-B464-D5040EAC8404}">
      <dgm:prSet/>
      <dgm:spPr/>
      <dgm:t>
        <a:bodyPr/>
        <a:lstStyle/>
        <a:p>
          <a:endParaRPr lang="es-MX"/>
        </a:p>
      </dgm:t>
    </dgm:pt>
    <dgm:pt modelId="{035DFA9D-8B6B-458E-9555-64BE120E931B}" type="pres">
      <dgm:prSet presAssocID="{AE4D967A-D9CF-4A0F-8002-F46F73EFC4A5}" presName="Name0" presStyleCnt="0">
        <dgm:presLayoutVars>
          <dgm:chMax val="1"/>
          <dgm:chPref val="1"/>
          <dgm:dir/>
          <dgm:animOne val="branch"/>
          <dgm:animLvl val="lvl"/>
        </dgm:presLayoutVars>
      </dgm:prSet>
      <dgm:spPr/>
      <dgm:t>
        <a:bodyPr/>
        <a:lstStyle/>
        <a:p>
          <a:endParaRPr lang="es-MX"/>
        </a:p>
      </dgm:t>
    </dgm:pt>
    <dgm:pt modelId="{20C761B5-4392-4AC6-BA89-3FDD243A1D5C}" type="pres">
      <dgm:prSet presAssocID="{53307154-7D6C-40B1-9B55-498259D819AD}" presName="singleCycle" presStyleCnt="0"/>
      <dgm:spPr/>
    </dgm:pt>
    <dgm:pt modelId="{3AC64E3F-C758-4297-9E87-A20D36469C63}" type="pres">
      <dgm:prSet presAssocID="{53307154-7D6C-40B1-9B55-498259D819AD}" presName="singleCenter" presStyleLbl="node1" presStyleIdx="0" presStyleCnt="8">
        <dgm:presLayoutVars>
          <dgm:chMax val="7"/>
          <dgm:chPref val="7"/>
        </dgm:presLayoutVars>
      </dgm:prSet>
      <dgm:spPr/>
      <dgm:t>
        <a:bodyPr/>
        <a:lstStyle/>
        <a:p>
          <a:endParaRPr lang="es-MX"/>
        </a:p>
      </dgm:t>
    </dgm:pt>
    <dgm:pt modelId="{B18D3E39-CCA6-49B8-82F1-72BD411AF9C7}" type="pres">
      <dgm:prSet presAssocID="{0E697EFB-F861-428E-B960-FAA5D1578FE9}" presName="Name56" presStyleLbl="parChTrans1D2" presStyleIdx="0" presStyleCnt="7"/>
      <dgm:spPr/>
      <dgm:t>
        <a:bodyPr/>
        <a:lstStyle/>
        <a:p>
          <a:endParaRPr lang="es-MX"/>
        </a:p>
      </dgm:t>
    </dgm:pt>
    <dgm:pt modelId="{C5FDFFE7-A206-4D11-9071-6AE87B8860B4}" type="pres">
      <dgm:prSet presAssocID="{4241579D-5DBF-4C64-B319-C2B8AD0AE26B}" presName="text0" presStyleLbl="node1" presStyleIdx="1" presStyleCnt="8">
        <dgm:presLayoutVars>
          <dgm:bulletEnabled val="1"/>
        </dgm:presLayoutVars>
      </dgm:prSet>
      <dgm:spPr/>
      <dgm:t>
        <a:bodyPr/>
        <a:lstStyle/>
        <a:p>
          <a:endParaRPr lang="es-MX"/>
        </a:p>
      </dgm:t>
    </dgm:pt>
    <dgm:pt modelId="{1A6BB119-8991-444C-87BD-9AE6F732FDB5}" type="pres">
      <dgm:prSet presAssocID="{76052A4D-6F46-43F0-AC63-510456DB4A52}" presName="Name56" presStyleLbl="parChTrans1D2" presStyleIdx="1" presStyleCnt="7"/>
      <dgm:spPr/>
      <dgm:t>
        <a:bodyPr/>
        <a:lstStyle/>
        <a:p>
          <a:endParaRPr lang="es-MX"/>
        </a:p>
      </dgm:t>
    </dgm:pt>
    <dgm:pt modelId="{2C824534-2D9F-45B1-A451-A310E7FC6763}" type="pres">
      <dgm:prSet presAssocID="{25E956E3-EFAB-425C-AB51-AFE394058EEA}" presName="text0" presStyleLbl="node1" presStyleIdx="2" presStyleCnt="8">
        <dgm:presLayoutVars>
          <dgm:bulletEnabled val="1"/>
        </dgm:presLayoutVars>
      </dgm:prSet>
      <dgm:spPr/>
      <dgm:t>
        <a:bodyPr/>
        <a:lstStyle/>
        <a:p>
          <a:endParaRPr lang="es-MX"/>
        </a:p>
      </dgm:t>
    </dgm:pt>
    <dgm:pt modelId="{11969F26-8482-48D4-9311-EB82C73D6DB5}" type="pres">
      <dgm:prSet presAssocID="{FC07A9F7-17B2-40A3-8D37-9DE259ADFAB4}" presName="Name56" presStyleLbl="parChTrans1D2" presStyleIdx="2" presStyleCnt="7"/>
      <dgm:spPr/>
      <dgm:t>
        <a:bodyPr/>
        <a:lstStyle/>
        <a:p>
          <a:endParaRPr lang="es-MX"/>
        </a:p>
      </dgm:t>
    </dgm:pt>
    <dgm:pt modelId="{AFF143A2-9E23-4C7B-809F-525DF9C5347C}" type="pres">
      <dgm:prSet presAssocID="{3DFB7ABE-D747-43A0-A44F-B61558D449FC}" presName="text0" presStyleLbl="node1" presStyleIdx="3" presStyleCnt="8">
        <dgm:presLayoutVars>
          <dgm:bulletEnabled val="1"/>
        </dgm:presLayoutVars>
      </dgm:prSet>
      <dgm:spPr/>
      <dgm:t>
        <a:bodyPr/>
        <a:lstStyle/>
        <a:p>
          <a:endParaRPr lang="es-MX"/>
        </a:p>
      </dgm:t>
    </dgm:pt>
    <dgm:pt modelId="{C3263197-F4D6-473E-A142-B736B1A15F15}" type="pres">
      <dgm:prSet presAssocID="{984B8F99-BAC6-4353-AF66-32AA559B43D9}" presName="Name56" presStyleLbl="parChTrans1D2" presStyleIdx="3" presStyleCnt="7"/>
      <dgm:spPr/>
      <dgm:t>
        <a:bodyPr/>
        <a:lstStyle/>
        <a:p>
          <a:endParaRPr lang="es-MX"/>
        </a:p>
      </dgm:t>
    </dgm:pt>
    <dgm:pt modelId="{ECD7C9A7-DD07-4D52-8685-C181EE2BCFA9}" type="pres">
      <dgm:prSet presAssocID="{94BAF011-66A0-4532-A408-BB9B5E0BF8B4}" presName="text0" presStyleLbl="node1" presStyleIdx="4" presStyleCnt="8">
        <dgm:presLayoutVars>
          <dgm:bulletEnabled val="1"/>
        </dgm:presLayoutVars>
      </dgm:prSet>
      <dgm:spPr/>
      <dgm:t>
        <a:bodyPr/>
        <a:lstStyle/>
        <a:p>
          <a:endParaRPr lang="es-MX"/>
        </a:p>
      </dgm:t>
    </dgm:pt>
    <dgm:pt modelId="{D40E2CA4-7920-4FDB-A390-63B555A9CAAA}" type="pres">
      <dgm:prSet presAssocID="{DAC576BC-3BA4-4BB0-9DCC-25B2F5CFFE47}" presName="Name56" presStyleLbl="parChTrans1D2" presStyleIdx="4" presStyleCnt="7"/>
      <dgm:spPr/>
      <dgm:t>
        <a:bodyPr/>
        <a:lstStyle/>
        <a:p>
          <a:endParaRPr lang="es-MX"/>
        </a:p>
      </dgm:t>
    </dgm:pt>
    <dgm:pt modelId="{DA048A3F-F259-42B5-BD94-C84E896E9FB5}" type="pres">
      <dgm:prSet presAssocID="{808A1354-D1EB-4BF4-B4B0-456F863AEECC}" presName="text0" presStyleLbl="node1" presStyleIdx="5" presStyleCnt="8">
        <dgm:presLayoutVars>
          <dgm:bulletEnabled val="1"/>
        </dgm:presLayoutVars>
      </dgm:prSet>
      <dgm:spPr/>
      <dgm:t>
        <a:bodyPr/>
        <a:lstStyle/>
        <a:p>
          <a:endParaRPr lang="es-MX"/>
        </a:p>
      </dgm:t>
    </dgm:pt>
    <dgm:pt modelId="{B84A3F83-AD17-4A4D-9B18-B85D38C09B25}" type="pres">
      <dgm:prSet presAssocID="{83EA846F-C016-4F9D-8308-F5C2327C0B52}" presName="Name56" presStyleLbl="parChTrans1D2" presStyleIdx="5" presStyleCnt="7"/>
      <dgm:spPr/>
      <dgm:t>
        <a:bodyPr/>
        <a:lstStyle/>
        <a:p>
          <a:endParaRPr lang="es-MX"/>
        </a:p>
      </dgm:t>
    </dgm:pt>
    <dgm:pt modelId="{B84A718D-2912-401C-902B-5F04022C5F20}" type="pres">
      <dgm:prSet presAssocID="{EE870187-DB4D-4905-ABE8-AF914783EC3A}" presName="text0" presStyleLbl="node1" presStyleIdx="6" presStyleCnt="8">
        <dgm:presLayoutVars>
          <dgm:bulletEnabled val="1"/>
        </dgm:presLayoutVars>
      </dgm:prSet>
      <dgm:spPr/>
      <dgm:t>
        <a:bodyPr/>
        <a:lstStyle/>
        <a:p>
          <a:endParaRPr lang="es-MX"/>
        </a:p>
      </dgm:t>
    </dgm:pt>
    <dgm:pt modelId="{BCD5CA41-1464-43F9-9146-925B0DFCF548}" type="pres">
      <dgm:prSet presAssocID="{A7AC7EED-B07B-4748-95D7-901D5D8536BE}" presName="Name56" presStyleLbl="parChTrans1D2" presStyleIdx="6" presStyleCnt="7"/>
      <dgm:spPr/>
      <dgm:t>
        <a:bodyPr/>
        <a:lstStyle/>
        <a:p>
          <a:endParaRPr lang="es-MX"/>
        </a:p>
      </dgm:t>
    </dgm:pt>
    <dgm:pt modelId="{EE19D5B8-024F-47FA-A2F2-7F2276BAFF1B}" type="pres">
      <dgm:prSet presAssocID="{6ED36850-6AF0-4B6B-A6E1-7C1F47FBF9E3}" presName="text0" presStyleLbl="node1" presStyleIdx="7" presStyleCnt="8">
        <dgm:presLayoutVars>
          <dgm:bulletEnabled val="1"/>
        </dgm:presLayoutVars>
      </dgm:prSet>
      <dgm:spPr/>
      <dgm:t>
        <a:bodyPr/>
        <a:lstStyle/>
        <a:p>
          <a:endParaRPr lang="es-MX"/>
        </a:p>
      </dgm:t>
    </dgm:pt>
  </dgm:ptLst>
  <dgm:cxnLst>
    <dgm:cxn modelId="{6EE657CD-94C8-48EA-814E-C538C8CF4184}" type="presOf" srcId="{EE870187-DB4D-4905-ABE8-AF914783EC3A}" destId="{B84A718D-2912-401C-902B-5F04022C5F20}" srcOrd="0" destOrd="0" presId="urn:microsoft.com/office/officeart/2008/layout/RadialCluster"/>
    <dgm:cxn modelId="{4B0527F6-3C8C-4CA8-920B-DC20781E1C0C}" srcId="{AE4D967A-D9CF-4A0F-8002-F46F73EFC4A5}" destId="{53307154-7D6C-40B1-9B55-498259D819AD}" srcOrd="0" destOrd="0" parTransId="{1DF773EB-735D-4AC1-A587-6A9F3C82A544}" sibTransId="{21116573-B393-4FC5-A40A-B88970D8DE17}"/>
    <dgm:cxn modelId="{ADA5F945-C404-4D1A-8D9B-FFC3EE7AB4A0}" type="presOf" srcId="{984B8F99-BAC6-4353-AF66-32AA559B43D9}" destId="{C3263197-F4D6-473E-A142-B736B1A15F15}" srcOrd="0" destOrd="0" presId="urn:microsoft.com/office/officeart/2008/layout/RadialCluster"/>
    <dgm:cxn modelId="{0D01C3E9-B48E-4110-B82B-E9234316B409}" srcId="{53307154-7D6C-40B1-9B55-498259D819AD}" destId="{94BAF011-66A0-4532-A408-BB9B5E0BF8B4}" srcOrd="3" destOrd="0" parTransId="{984B8F99-BAC6-4353-AF66-32AA559B43D9}" sibTransId="{0744AB91-6677-4636-AFF7-BA07ACBC41D1}"/>
    <dgm:cxn modelId="{FD71C1FA-0361-40DE-8165-38BB8DB6DF4F}" srcId="{53307154-7D6C-40B1-9B55-498259D819AD}" destId="{4241579D-5DBF-4C64-B319-C2B8AD0AE26B}" srcOrd="0" destOrd="0" parTransId="{0E697EFB-F861-428E-B960-FAA5D1578FE9}" sibTransId="{D195815E-D122-44E3-A240-7C71D40E7331}"/>
    <dgm:cxn modelId="{A31D9220-0296-4F58-8ABA-6F2354D87BD3}" type="presOf" srcId="{0E697EFB-F861-428E-B960-FAA5D1578FE9}" destId="{B18D3E39-CCA6-49B8-82F1-72BD411AF9C7}" srcOrd="0" destOrd="0" presId="urn:microsoft.com/office/officeart/2008/layout/RadialCluster"/>
    <dgm:cxn modelId="{A0B68D49-ED44-4F7E-8557-3CC4575DA2BD}" type="presOf" srcId="{6ED36850-6AF0-4B6B-A6E1-7C1F47FBF9E3}" destId="{EE19D5B8-024F-47FA-A2F2-7F2276BAFF1B}" srcOrd="0" destOrd="0" presId="urn:microsoft.com/office/officeart/2008/layout/RadialCluster"/>
    <dgm:cxn modelId="{022BD80A-9BAE-4A75-A944-A0F4507B19DB}" type="presOf" srcId="{53307154-7D6C-40B1-9B55-498259D819AD}" destId="{3AC64E3F-C758-4297-9E87-A20D36469C63}" srcOrd="0" destOrd="0" presId="urn:microsoft.com/office/officeart/2008/layout/RadialCluster"/>
    <dgm:cxn modelId="{8460A162-C807-425B-9029-A9CE2A672D13}" type="presOf" srcId="{DAC576BC-3BA4-4BB0-9DCC-25B2F5CFFE47}" destId="{D40E2CA4-7920-4FDB-A390-63B555A9CAAA}" srcOrd="0" destOrd="0" presId="urn:microsoft.com/office/officeart/2008/layout/RadialCluster"/>
    <dgm:cxn modelId="{A560AC73-2D9A-4251-A0F6-7257396CF514}" srcId="{53307154-7D6C-40B1-9B55-498259D819AD}" destId="{25E956E3-EFAB-425C-AB51-AFE394058EEA}" srcOrd="1" destOrd="0" parTransId="{76052A4D-6F46-43F0-AC63-510456DB4A52}" sibTransId="{0D0EDB9E-9E46-4C50-8029-BADCCEEC2E92}"/>
    <dgm:cxn modelId="{FB5FD88D-5C5E-4862-983D-E9CC606B0AB7}" type="presOf" srcId="{25E956E3-EFAB-425C-AB51-AFE394058EEA}" destId="{2C824534-2D9F-45B1-A451-A310E7FC6763}" srcOrd="0" destOrd="0" presId="urn:microsoft.com/office/officeart/2008/layout/RadialCluster"/>
    <dgm:cxn modelId="{81C6ED25-55B2-4FA6-ACAF-99B980209201}" type="presOf" srcId="{FC07A9F7-17B2-40A3-8D37-9DE259ADFAB4}" destId="{11969F26-8482-48D4-9311-EB82C73D6DB5}" srcOrd="0" destOrd="0" presId="urn:microsoft.com/office/officeart/2008/layout/RadialCluster"/>
    <dgm:cxn modelId="{54ADFED3-F4BD-4CDE-968D-63210DB64BAB}" srcId="{53307154-7D6C-40B1-9B55-498259D819AD}" destId="{6ED36850-6AF0-4B6B-A6E1-7C1F47FBF9E3}" srcOrd="6" destOrd="0" parTransId="{A7AC7EED-B07B-4748-95D7-901D5D8536BE}" sibTransId="{A3597B17-2015-402A-BB88-9ECA83631AA5}"/>
    <dgm:cxn modelId="{6155F603-F07B-4D59-855C-F748E6C50365}" srcId="{53307154-7D6C-40B1-9B55-498259D819AD}" destId="{EE870187-DB4D-4905-ABE8-AF914783EC3A}" srcOrd="5" destOrd="0" parTransId="{83EA846F-C016-4F9D-8308-F5C2327C0B52}" sibTransId="{4AA540F9-D39B-4465-B39E-B8E3BC734C58}"/>
    <dgm:cxn modelId="{DC44CE12-3455-41E3-B1F8-183AA8FF835E}" type="presOf" srcId="{83EA846F-C016-4F9D-8308-F5C2327C0B52}" destId="{B84A3F83-AD17-4A4D-9B18-B85D38C09B25}" srcOrd="0" destOrd="0" presId="urn:microsoft.com/office/officeart/2008/layout/RadialCluster"/>
    <dgm:cxn modelId="{F565FA67-0549-4036-B464-D5040EAC8404}" srcId="{53307154-7D6C-40B1-9B55-498259D819AD}" destId="{31D55A5A-3E77-457F-953D-0E834EFB052B}" srcOrd="7" destOrd="0" parTransId="{391E4D97-D563-4801-B112-FEF41A1149C5}" sibTransId="{E4B373A4-412E-43F2-952D-D5FC91D44CCF}"/>
    <dgm:cxn modelId="{31612C70-47D7-46CE-A5B2-C9BDAFA301D0}" type="presOf" srcId="{4241579D-5DBF-4C64-B319-C2B8AD0AE26B}" destId="{C5FDFFE7-A206-4D11-9071-6AE87B8860B4}" srcOrd="0" destOrd="0" presId="urn:microsoft.com/office/officeart/2008/layout/RadialCluster"/>
    <dgm:cxn modelId="{52D542E7-5266-43E4-A862-9D2AF72A0887}" type="presOf" srcId="{808A1354-D1EB-4BF4-B4B0-456F863AEECC}" destId="{DA048A3F-F259-42B5-BD94-C84E896E9FB5}" srcOrd="0" destOrd="0" presId="urn:microsoft.com/office/officeart/2008/layout/RadialCluster"/>
    <dgm:cxn modelId="{BA649C5F-444F-464D-BB96-365650841BE1}" type="presOf" srcId="{76052A4D-6F46-43F0-AC63-510456DB4A52}" destId="{1A6BB119-8991-444C-87BD-9AE6F732FDB5}" srcOrd="0" destOrd="0" presId="urn:microsoft.com/office/officeart/2008/layout/RadialCluster"/>
    <dgm:cxn modelId="{1B7AAD21-B86D-47F4-B8FC-352416DE768F}" type="presOf" srcId="{94BAF011-66A0-4532-A408-BB9B5E0BF8B4}" destId="{ECD7C9A7-DD07-4D52-8685-C181EE2BCFA9}" srcOrd="0" destOrd="0" presId="urn:microsoft.com/office/officeart/2008/layout/RadialCluster"/>
    <dgm:cxn modelId="{851099BE-D8F1-47DE-87AF-FD753F3F5716}" srcId="{53307154-7D6C-40B1-9B55-498259D819AD}" destId="{3DFB7ABE-D747-43A0-A44F-B61558D449FC}" srcOrd="2" destOrd="0" parTransId="{FC07A9F7-17B2-40A3-8D37-9DE259ADFAB4}" sibTransId="{FF1E291A-0D31-4310-8D69-D953292E62FD}"/>
    <dgm:cxn modelId="{2424011E-68EA-4C44-87B7-2D42963B7D60}" type="presOf" srcId="{AE4D967A-D9CF-4A0F-8002-F46F73EFC4A5}" destId="{035DFA9D-8B6B-458E-9555-64BE120E931B}" srcOrd="0" destOrd="0" presId="urn:microsoft.com/office/officeart/2008/layout/RadialCluster"/>
    <dgm:cxn modelId="{869113BF-0B73-473A-BE1D-07175632BBCD}" srcId="{53307154-7D6C-40B1-9B55-498259D819AD}" destId="{808A1354-D1EB-4BF4-B4B0-456F863AEECC}" srcOrd="4" destOrd="0" parTransId="{DAC576BC-3BA4-4BB0-9DCC-25B2F5CFFE47}" sibTransId="{2DBEDCD7-D184-4BD6-8032-FDF00C6F5A63}"/>
    <dgm:cxn modelId="{09806E54-89CC-4522-8F43-F9BE6ACA1C53}" type="presOf" srcId="{A7AC7EED-B07B-4748-95D7-901D5D8536BE}" destId="{BCD5CA41-1464-43F9-9146-925B0DFCF548}" srcOrd="0" destOrd="0" presId="urn:microsoft.com/office/officeart/2008/layout/RadialCluster"/>
    <dgm:cxn modelId="{700E8FBA-FF74-438B-AC73-2868B740C992}" type="presOf" srcId="{3DFB7ABE-D747-43A0-A44F-B61558D449FC}" destId="{AFF143A2-9E23-4C7B-809F-525DF9C5347C}" srcOrd="0" destOrd="0" presId="urn:microsoft.com/office/officeart/2008/layout/RadialCluster"/>
    <dgm:cxn modelId="{C020F96E-981D-4811-AC8A-B2AFBC31256A}" type="presParOf" srcId="{035DFA9D-8B6B-458E-9555-64BE120E931B}" destId="{20C761B5-4392-4AC6-BA89-3FDD243A1D5C}" srcOrd="0" destOrd="0" presId="urn:microsoft.com/office/officeart/2008/layout/RadialCluster"/>
    <dgm:cxn modelId="{D97D871A-B6EC-43C6-A35D-C6BFCE59579E}" type="presParOf" srcId="{20C761B5-4392-4AC6-BA89-3FDD243A1D5C}" destId="{3AC64E3F-C758-4297-9E87-A20D36469C63}" srcOrd="0" destOrd="0" presId="urn:microsoft.com/office/officeart/2008/layout/RadialCluster"/>
    <dgm:cxn modelId="{CB688D66-9FC6-4C57-A8C3-CBB3678ECABB}" type="presParOf" srcId="{20C761B5-4392-4AC6-BA89-3FDD243A1D5C}" destId="{B18D3E39-CCA6-49B8-82F1-72BD411AF9C7}" srcOrd="1" destOrd="0" presId="urn:microsoft.com/office/officeart/2008/layout/RadialCluster"/>
    <dgm:cxn modelId="{85965C29-CCA7-4ED3-8F9B-71B24DD8E1C9}" type="presParOf" srcId="{20C761B5-4392-4AC6-BA89-3FDD243A1D5C}" destId="{C5FDFFE7-A206-4D11-9071-6AE87B8860B4}" srcOrd="2" destOrd="0" presId="urn:microsoft.com/office/officeart/2008/layout/RadialCluster"/>
    <dgm:cxn modelId="{A0F701D7-48DE-40EB-8EB1-0D5066851925}" type="presParOf" srcId="{20C761B5-4392-4AC6-BA89-3FDD243A1D5C}" destId="{1A6BB119-8991-444C-87BD-9AE6F732FDB5}" srcOrd="3" destOrd="0" presId="urn:microsoft.com/office/officeart/2008/layout/RadialCluster"/>
    <dgm:cxn modelId="{655FFC50-4B54-4545-9387-C9D5FE203017}" type="presParOf" srcId="{20C761B5-4392-4AC6-BA89-3FDD243A1D5C}" destId="{2C824534-2D9F-45B1-A451-A310E7FC6763}" srcOrd="4" destOrd="0" presId="urn:microsoft.com/office/officeart/2008/layout/RadialCluster"/>
    <dgm:cxn modelId="{2CD2843A-3C02-40E3-B64D-F99328C85E81}" type="presParOf" srcId="{20C761B5-4392-4AC6-BA89-3FDD243A1D5C}" destId="{11969F26-8482-48D4-9311-EB82C73D6DB5}" srcOrd="5" destOrd="0" presId="urn:microsoft.com/office/officeart/2008/layout/RadialCluster"/>
    <dgm:cxn modelId="{CC34B083-8187-4AF9-9262-252FFA516C6D}" type="presParOf" srcId="{20C761B5-4392-4AC6-BA89-3FDD243A1D5C}" destId="{AFF143A2-9E23-4C7B-809F-525DF9C5347C}" srcOrd="6" destOrd="0" presId="urn:microsoft.com/office/officeart/2008/layout/RadialCluster"/>
    <dgm:cxn modelId="{7EA1552E-467B-47A7-8920-C5BCB8990CB0}" type="presParOf" srcId="{20C761B5-4392-4AC6-BA89-3FDD243A1D5C}" destId="{C3263197-F4D6-473E-A142-B736B1A15F15}" srcOrd="7" destOrd="0" presId="urn:microsoft.com/office/officeart/2008/layout/RadialCluster"/>
    <dgm:cxn modelId="{FEDFB5EF-70CC-4247-8735-C5061DF10DFB}" type="presParOf" srcId="{20C761B5-4392-4AC6-BA89-3FDD243A1D5C}" destId="{ECD7C9A7-DD07-4D52-8685-C181EE2BCFA9}" srcOrd="8" destOrd="0" presId="urn:microsoft.com/office/officeart/2008/layout/RadialCluster"/>
    <dgm:cxn modelId="{26505AFE-C332-4C80-9DBE-706B66E5960E}" type="presParOf" srcId="{20C761B5-4392-4AC6-BA89-3FDD243A1D5C}" destId="{D40E2CA4-7920-4FDB-A390-63B555A9CAAA}" srcOrd="9" destOrd="0" presId="urn:microsoft.com/office/officeart/2008/layout/RadialCluster"/>
    <dgm:cxn modelId="{E28D29BD-10C6-4EA1-9AB2-F62EBB4CCCF1}" type="presParOf" srcId="{20C761B5-4392-4AC6-BA89-3FDD243A1D5C}" destId="{DA048A3F-F259-42B5-BD94-C84E896E9FB5}" srcOrd="10" destOrd="0" presId="urn:microsoft.com/office/officeart/2008/layout/RadialCluster"/>
    <dgm:cxn modelId="{DC6E5E5A-342C-4DF6-A746-EBD2CBB49491}" type="presParOf" srcId="{20C761B5-4392-4AC6-BA89-3FDD243A1D5C}" destId="{B84A3F83-AD17-4A4D-9B18-B85D38C09B25}" srcOrd="11" destOrd="0" presId="urn:microsoft.com/office/officeart/2008/layout/RadialCluster"/>
    <dgm:cxn modelId="{716F2D12-23DE-4453-B095-0DFF5DB88AD0}" type="presParOf" srcId="{20C761B5-4392-4AC6-BA89-3FDD243A1D5C}" destId="{B84A718D-2912-401C-902B-5F04022C5F20}" srcOrd="12" destOrd="0" presId="urn:microsoft.com/office/officeart/2008/layout/RadialCluster"/>
    <dgm:cxn modelId="{86814116-C4E8-45A5-9D72-EA74AE2BDFD5}" type="presParOf" srcId="{20C761B5-4392-4AC6-BA89-3FDD243A1D5C}" destId="{BCD5CA41-1464-43F9-9146-925B0DFCF548}" srcOrd="13" destOrd="0" presId="urn:microsoft.com/office/officeart/2008/layout/RadialCluster"/>
    <dgm:cxn modelId="{EA22A12C-E837-4BC1-B708-38A2E7C9567B}" type="presParOf" srcId="{20C761B5-4392-4AC6-BA89-3FDD243A1D5C}" destId="{EE19D5B8-024F-47FA-A2F2-7F2276BAFF1B}" srcOrd="14" destOrd="0" presId="urn:microsoft.com/office/officeart/2008/layout/RadialCluster"/>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9.xml><?xml version="1.0" encoding="utf-8"?>
<dgm:dataModel xmlns:dgm="http://schemas.openxmlformats.org/drawingml/2006/diagram" xmlns:a="http://schemas.openxmlformats.org/drawingml/2006/main">
  <dgm:ptLst>
    <dgm:pt modelId="{E7AFB7E4-7839-40E8-8332-37BBA32A5DB2}" type="doc">
      <dgm:prSet loTypeId="urn:microsoft.com/office/officeart/2005/8/layout/pyramid2" loCatId="pyramid" qsTypeId="urn:microsoft.com/office/officeart/2005/8/quickstyle/simple1" qsCatId="simple" csTypeId="urn:microsoft.com/office/officeart/2005/8/colors/accent1_2" csCatId="accent1" phldr="1"/>
      <dgm:spPr/>
      <dgm:t>
        <a:bodyPr/>
        <a:lstStyle/>
        <a:p>
          <a:endParaRPr lang="es-MX"/>
        </a:p>
      </dgm:t>
    </dgm:pt>
    <dgm:pt modelId="{FEC6C2CF-D6B1-41F7-A9C2-6DBD7685E30A}">
      <dgm:prSet/>
      <dgm:spPr/>
      <dgm:t>
        <a:bodyPr/>
        <a:lstStyle/>
        <a:p>
          <a:pPr rtl="0"/>
          <a:r>
            <a:rPr lang="es-MX" dirty="0" smtClean="0"/>
            <a:t>Es trabajo escrito en el que se informa sobre el desarrollo y resultados de una investigación documental, experimental, empírica o teórica, y en la sustentación del mismo ante un jurado. </a:t>
          </a:r>
          <a:endParaRPr lang="es-MX" dirty="0"/>
        </a:p>
      </dgm:t>
    </dgm:pt>
    <dgm:pt modelId="{86BD3E52-DCF9-4A2C-A1D7-AF7B95915003}" type="parTrans" cxnId="{8296F488-3A6E-4ED7-A31C-C285E8CB6A32}">
      <dgm:prSet/>
      <dgm:spPr/>
      <dgm:t>
        <a:bodyPr/>
        <a:lstStyle/>
        <a:p>
          <a:endParaRPr lang="es-MX"/>
        </a:p>
      </dgm:t>
    </dgm:pt>
    <dgm:pt modelId="{D98867F6-0F18-44EB-BD39-77B9B583D205}" type="sibTrans" cxnId="{8296F488-3A6E-4ED7-A31C-C285E8CB6A32}">
      <dgm:prSet/>
      <dgm:spPr/>
      <dgm:t>
        <a:bodyPr/>
        <a:lstStyle/>
        <a:p>
          <a:endParaRPr lang="es-MX"/>
        </a:p>
      </dgm:t>
    </dgm:pt>
    <dgm:pt modelId="{91AC98D6-1EFC-4974-B5A1-931EED2659D5}" type="pres">
      <dgm:prSet presAssocID="{E7AFB7E4-7839-40E8-8332-37BBA32A5DB2}" presName="compositeShape" presStyleCnt="0">
        <dgm:presLayoutVars>
          <dgm:dir/>
          <dgm:resizeHandles/>
        </dgm:presLayoutVars>
      </dgm:prSet>
      <dgm:spPr/>
    </dgm:pt>
    <dgm:pt modelId="{D472FD13-3A31-4CDB-8E07-0A6C8AE26DA8}" type="pres">
      <dgm:prSet presAssocID="{E7AFB7E4-7839-40E8-8332-37BBA32A5DB2}" presName="pyramid" presStyleLbl="node1" presStyleIdx="0" presStyleCnt="1"/>
      <dgm:spPr/>
    </dgm:pt>
    <dgm:pt modelId="{D413BCD3-2D69-4132-B47D-BDB2014FB97B}" type="pres">
      <dgm:prSet presAssocID="{E7AFB7E4-7839-40E8-8332-37BBA32A5DB2}" presName="theList" presStyleCnt="0"/>
      <dgm:spPr/>
    </dgm:pt>
    <dgm:pt modelId="{05D02874-29C2-49C4-9C45-F51E929F83CC}" type="pres">
      <dgm:prSet presAssocID="{FEC6C2CF-D6B1-41F7-A9C2-6DBD7685E30A}" presName="aNode" presStyleLbl="fgAcc1" presStyleIdx="0" presStyleCnt="1" custScaleX="156856">
        <dgm:presLayoutVars>
          <dgm:bulletEnabled val="1"/>
        </dgm:presLayoutVars>
      </dgm:prSet>
      <dgm:spPr/>
    </dgm:pt>
    <dgm:pt modelId="{89FAF09B-5F3C-46D6-874C-CE13B84FF423}" type="pres">
      <dgm:prSet presAssocID="{FEC6C2CF-D6B1-41F7-A9C2-6DBD7685E30A}" presName="aSpace" presStyleCnt="0"/>
      <dgm:spPr/>
    </dgm:pt>
  </dgm:ptLst>
  <dgm:cxnLst>
    <dgm:cxn modelId="{8296F488-3A6E-4ED7-A31C-C285E8CB6A32}" srcId="{E7AFB7E4-7839-40E8-8332-37BBA32A5DB2}" destId="{FEC6C2CF-D6B1-41F7-A9C2-6DBD7685E30A}" srcOrd="0" destOrd="0" parTransId="{86BD3E52-DCF9-4A2C-A1D7-AF7B95915003}" sibTransId="{D98867F6-0F18-44EB-BD39-77B9B583D205}"/>
    <dgm:cxn modelId="{98BE3E29-1DCB-4F27-955E-2E1B72F5B66B}" type="presOf" srcId="{E7AFB7E4-7839-40E8-8332-37BBA32A5DB2}" destId="{91AC98D6-1EFC-4974-B5A1-931EED2659D5}" srcOrd="0" destOrd="0" presId="urn:microsoft.com/office/officeart/2005/8/layout/pyramid2"/>
    <dgm:cxn modelId="{EBFF9580-2FDA-4453-A1D5-BCF34705C598}" type="presOf" srcId="{FEC6C2CF-D6B1-41F7-A9C2-6DBD7685E30A}" destId="{05D02874-29C2-49C4-9C45-F51E929F83CC}" srcOrd="0" destOrd="0" presId="urn:microsoft.com/office/officeart/2005/8/layout/pyramid2"/>
    <dgm:cxn modelId="{969896BB-D2BE-441C-936A-47A8A7861AA9}" type="presParOf" srcId="{91AC98D6-1EFC-4974-B5A1-931EED2659D5}" destId="{D472FD13-3A31-4CDB-8E07-0A6C8AE26DA8}" srcOrd="0" destOrd="0" presId="urn:microsoft.com/office/officeart/2005/8/layout/pyramid2"/>
    <dgm:cxn modelId="{2D424AA1-7E6B-4CA9-8B32-E376C86AA818}" type="presParOf" srcId="{91AC98D6-1EFC-4974-B5A1-931EED2659D5}" destId="{D413BCD3-2D69-4132-B47D-BDB2014FB97B}" srcOrd="1" destOrd="0" presId="urn:microsoft.com/office/officeart/2005/8/layout/pyramid2"/>
    <dgm:cxn modelId="{446C2076-57CD-415F-9D07-5AE2B3C261C8}" type="presParOf" srcId="{D413BCD3-2D69-4132-B47D-BDB2014FB97B}" destId="{05D02874-29C2-49C4-9C45-F51E929F83CC}" srcOrd="0" destOrd="0" presId="urn:microsoft.com/office/officeart/2005/8/layout/pyramid2"/>
    <dgm:cxn modelId="{84494D6D-256E-4666-88C4-17F8D7F964EF}" type="presParOf" srcId="{D413BCD3-2D69-4132-B47D-BDB2014FB97B}" destId="{89FAF09B-5F3C-46D6-874C-CE13B84FF423}" srcOrd="1"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7F74343-7A81-42C2-A833-E824DE976EFD}" type="doc">
      <dgm:prSet loTypeId="urn:microsoft.com/office/officeart/2005/8/layout/vList2" loCatId="list" qsTypeId="urn:microsoft.com/office/officeart/2005/8/quickstyle/3d3" qsCatId="3D" csTypeId="urn:microsoft.com/office/officeart/2005/8/colors/colorful2" csCatId="colorful" phldr="1"/>
      <dgm:spPr/>
      <dgm:t>
        <a:bodyPr/>
        <a:lstStyle/>
        <a:p>
          <a:endParaRPr lang="es-MX"/>
        </a:p>
      </dgm:t>
    </dgm:pt>
    <dgm:pt modelId="{4E80CF2A-7CAF-4717-BDA8-51B493D050D5}">
      <dgm:prSet/>
      <dgm:spPr/>
      <dgm:t>
        <a:bodyPr/>
        <a:lstStyle/>
        <a:p>
          <a:pPr rtl="0"/>
          <a:r>
            <a:rPr lang="es-MX" dirty="0" smtClean="0">
              <a:solidFill>
                <a:schemeClr val="tx1"/>
              </a:solidFill>
            </a:rPr>
            <a:t>El presente material didáctico se elaboró para lograr una mayor comprensión de las modalidades de titulación que contempla el Reglamento de opciones de Evaluación Profesional de la Universidad Autónoma del Estado de México.</a:t>
          </a:r>
          <a:endParaRPr lang="es-MX" dirty="0">
            <a:solidFill>
              <a:schemeClr val="tx1"/>
            </a:solidFill>
          </a:endParaRPr>
        </a:p>
      </dgm:t>
    </dgm:pt>
    <dgm:pt modelId="{B71E938E-AACE-4C5F-91D5-A4530A91ECA4}" type="parTrans" cxnId="{EFFF31D0-1EB0-403C-B22B-B0A70B56420E}">
      <dgm:prSet/>
      <dgm:spPr/>
      <dgm:t>
        <a:bodyPr/>
        <a:lstStyle/>
        <a:p>
          <a:endParaRPr lang="es-MX"/>
        </a:p>
      </dgm:t>
    </dgm:pt>
    <dgm:pt modelId="{D510DA1C-4CF5-466A-A4DE-419C83CB20CE}" type="sibTrans" cxnId="{EFFF31D0-1EB0-403C-B22B-B0A70B56420E}">
      <dgm:prSet/>
      <dgm:spPr/>
      <dgm:t>
        <a:bodyPr/>
        <a:lstStyle/>
        <a:p>
          <a:endParaRPr lang="es-MX"/>
        </a:p>
      </dgm:t>
    </dgm:pt>
    <dgm:pt modelId="{64134C85-A542-41E4-B36B-59746D6F78C5}">
      <dgm:prSet/>
      <dgm:spPr/>
      <dgm:t>
        <a:bodyPr/>
        <a:lstStyle/>
        <a:p>
          <a:pPr rtl="0"/>
          <a:r>
            <a:rPr lang="es-MX" dirty="0" smtClean="0">
              <a:solidFill>
                <a:schemeClr val="tx1"/>
              </a:solidFill>
            </a:rPr>
            <a:t>El programa de la </a:t>
          </a:r>
          <a:r>
            <a:rPr lang="es-MX" dirty="0" err="1" smtClean="0">
              <a:solidFill>
                <a:schemeClr val="tx1"/>
              </a:solidFill>
            </a:rPr>
            <a:t>U.A</a:t>
          </a:r>
          <a:r>
            <a:rPr lang="es-MX" dirty="0" smtClean="0">
              <a:solidFill>
                <a:schemeClr val="tx1"/>
              </a:solidFill>
            </a:rPr>
            <a:t>  contempla en su capítulo </a:t>
          </a:r>
          <a:r>
            <a:rPr lang="es-MX" dirty="0" smtClean="0">
              <a:solidFill>
                <a:schemeClr val="tx1"/>
              </a:solidFill>
            </a:rPr>
            <a:t>primero </a:t>
          </a:r>
          <a:r>
            <a:rPr lang="es-MX" dirty="0" smtClean="0">
              <a:solidFill>
                <a:schemeClr val="tx1"/>
              </a:solidFill>
            </a:rPr>
            <a:t>que el estudiante conozca las diversas modalidades, por ello es muy importante </a:t>
          </a:r>
          <a:r>
            <a:rPr lang="es-MX" dirty="0" smtClean="0">
              <a:solidFill>
                <a:schemeClr val="tx1"/>
              </a:solidFill>
            </a:rPr>
            <a:t>difundir el reglamento, que lo conozcan </a:t>
          </a:r>
          <a:r>
            <a:rPr lang="es-MX" dirty="0" smtClean="0">
              <a:solidFill>
                <a:schemeClr val="tx1"/>
              </a:solidFill>
            </a:rPr>
            <a:t>y lo revisen a la par de la impartición de este </a:t>
          </a:r>
          <a:r>
            <a:rPr lang="es-MX" dirty="0" smtClean="0">
              <a:solidFill>
                <a:schemeClr val="tx1"/>
              </a:solidFill>
            </a:rPr>
            <a:t>tema.</a:t>
          </a:r>
          <a:endParaRPr lang="es-MX" dirty="0">
            <a:solidFill>
              <a:schemeClr val="tx1"/>
            </a:solidFill>
          </a:endParaRPr>
        </a:p>
      </dgm:t>
    </dgm:pt>
    <dgm:pt modelId="{2D46D273-BF9D-48BA-8254-297749AD178E}" type="parTrans" cxnId="{F442C6C7-54C1-44BD-B166-FB8537464991}">
      <dgm:prSet/>
      <dgm:spPr/>
      <dgm:t>
        <a:bodyPr/>
        <a:lstStyle/>
        <a:p>
          <a:endParaRPr lang="es-MX"/>
        </a:p>
      </dgm:t>
    </dgm:pt>
    <dgm:pt modelId="{3AEAA870-F68A-40C5-80D9-D6474DE87C8B}" type="sibTrans" cxnId="{F442C6C7-54C1-44BD-B166-FB8537464991}">
      <dgm:prSet/>
      <dgm:spPr/>
      <dgm:t>
        <a:bodyPr/>
        <a:lstStyle/>
        <a:p>
          <a:endParaRPr lang="es-MX"/>
        </a:p>
      </dgm:t>
    </dgm:pt>
    <dgm:pt modelId="{9134D7E1-B081-45C8-8AE0-CE99363045AD}" type="pres">
      <dgm:prSet presAssocID="{07F74343-7A81-42C2-A833-E824DE976EFD}" presName="linear" presStyleCnt="0">
        <dgm:presLayoutVars>
          <dgm:animLvl val="lvl"/>
          <dgm:resizeHandles val="exact"/>
        </dgm:presLayoutVars>
      </dgm:prSet>
      <dgm:spPr/>
      <dgm:t>
        <a:bodyPr/>
        <a:lstStyle/>
        <a:p>
          <a:endParaRPr lang="es-MX"/>
        </a:p>
      </dgm:t>
    </dgm:pt>
    <dgm:pt modelId="{E4BB70FE-9337-4C42-BEA5-586BAF7DAB32}" type="pres">
      <dgm:prSet presAssocID="{4E80CF2A-7CAF-4717-BDA8-51B493D050D5}" presName="parentText" presStyleLbl="node1" presStyleIdx="0" presStyleCnt="2">
        <dgm:presLayoutVars>
          <dgm:chMax val="0"/>
          <dgm:bulletEnabled val="1"/>
        </dgm:presLayoutVars>
      </dgm:prSet>
      <dgm:spPr/>
      <dgm:t>
        <a:bodyPr/>
        <a:lstStyle/>
        <a:p>
          <a:endParaRPr lang="es-MX"/>
        </a:p>
      </dgm:t>
    </dgm:pt>
    <dgm:pt modelId="{10FF7135-388F-41E4-B06B-C1C96D05B6CF}" type="pres">
      <dgm:prSet presAssocID="{D510DA1C-4CF5-466A-A4DE-419C83CB20CE}" presName="spacer" presStyleCnt="0"/>
      <dgm:spPr/>
    </dgm:pt>
    <dgm:pt modelId="{599B4CEB-4FD7-48DB-9AF6-E010BC0D3824}" type="pres">
      <dgm:prSet presAssocID="{64134C85-A542-41E4-B36B-59746D6F78C5}" presName="parentText" presStyleLbl="node1" presStyleIdx="1" presStyleCnt="2">
        <dgm:presLayoutVars>
          <dgm:chMax val="0"/>
          <dgm:bulletEnabled val="1"/>
        </dgm:presLayoutVars>
      </dgm:prSet>
      <dgm:spPr/>
      <dgm:t>
        <a:bodyPr/>
        <a:lstStyle/>
        <a:p>
          <a:endParaRPr lang="es-MX"/>
        </a:p>
      </dgm:t>
    </dgm:pt>
  </dgm:ptLst>
  <dgm:cxnLst>
    <dgm:cxn modelId="{2AAF11B1-A2B8-4895-97AF-BEAC4B93FF87}" type="presOf" srcId="{4E80CF2A-7CAF-4717-BDA8-51B493D050D5}" destId="{E4BB70FE-9337-4C42-BEA5-586BAF7DAB32}" srcOrd="0" destOrd="0" presId="urn:microsoft.com/office/officeart/2005/8/layout/vList2"/>
    <dgm:cxn modelId="{F442C6C7-54C1-44BD-B166-FB8537464991}" srcId="{07F74343-7A81-42C2-A833-E824DE976EFD}" destId="{64134C85-A542-41E4-B36B-59746D6F78C5}" srcOrd="1" destOrd="0" parTransId="{2D46D273-BF9D-48BA-8254-297749AD178E}" sibTransId="{3AEAA870-F68A-40C5-80D9-D6474DE87C8B}"/>
    <dgm:cxn modelId="{840F8976-7EFB-4AC7-8DC0-30DECFB20829}" type="presOf" srcId="{07F74343-7A81-42C2-A833-E824DE976EFD}" destId="{9134D7E1-B081-45C8-8AE0-CE99363045AD}" srcOrd="0" destOrd="0" presId="urn:microsoft.com/office/officeart/2005/8/layout/vList2"/>
    <dgm:cxn modelId="{EFFF31D0-1EB0-403C-B22B-B0A70B56420E}" srcId="{07F74343-7A81-42C2-A833-E824DE976EFD}" destId="{4E80CF2A-7CAF-4717-BDA8-51B493D050D5}" srcOrd="0" destOrd="0" parTransId="{B71E938E-AACE-4C5F-91D5-A4530A91ECA4}" sibTransId="{D510DA1C-4CF5-466A-A4DE-419C83CB20CE}"/>
    <dgm:cxn modelId="{26DAF547-1FA0-4AAD-A397-B56EEA6B8C01}" type="presOf" srcId="{64134C85-A542-41E4-B36B-59746D6F78C5}" destId="{599B4CEB-4FD7-48DB-9AF6-E010BC0D3824}" srcOrd="0" destOrd="0" presId="urn:microsoft.com/office/officeart/2005/8/layout/vList2"/>
    <dgm:cxn modelId="{121162F9-BFE4-4399-AD01-5B1EA838E910}" type="presParOf" srcId="{9134D7E1-B081-45C8-8AE0-CE99363045AD}" destId="{E4BB70FE-9337-4C42-BEA5-586BAF7DAB32}" srcOrd="0" destOrd="0" presId="urn:microsoft.com/office/officeart/2005/8/layout/vList2"/>
    <dgm:cxn modelId="{8B4D34E4-C61C-4E76-9999-15A1343517E6}" type="presParOf" srcId="{9134D7E1-B081-45C8-8AE0-CE99363045AD}" destId="{10FF7135-388F-41E4-B06B-C1C96D05B6CF}" srcOrd="1" destOrd="0" presId="urn:microsoft.com/office/officeart/2005/8/layout/vList2"/>
    <dgm:cxn modelId="{65226CAE-C023-488C-A762-987B43B272C2}" type="presParOf" srcId="{9134D7E1-B081-45C8-8AE0-CE99363045AD}" destId="{599B4CEB-4FD7-48DB-9AF6-E010BC0D3824}"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0.xml><?xml version="1.0" encoding="utf-8"?>
<dgm:dataModel xmlns:dgm="http://schemas.openxmlformats.org/drawingml/2006/diagram" xmlns:a="http://schemas.openxmlformats.org/drawingml/2006/main">
  <dgm:ptLst>
    <dgm:pt modelId="{B383D4DC-1458-477A-8153-10C19D4E4A94}"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s-MX"/>
        </a:p>
      </dgm:t>
    </dgm:pt>
    <dgm:pt modelId="{03966855-594B-41F2-A58E-D2F3EDA87390}">
      <dgm:prSet/>
      <dgm:spPr/>
      <dgm:t>
        <a:bodyPr/>
        <a:lstStyle/>
        <a:p>
          <a:pPr rtl="0"/>
          <a:r>
            <a:rPr lang="es-MX" smtClean="0"/>
            <a:t>Comprenderá el empleo o demostración de una teoría para mejorar la comprensión o el desarrollo de un objeto de estudio, siguiendo el método y el rigor metodológico vigente en un área del conocimiento.</a:t>
          </a:r>
          <a:endParaRPr lang="es-MX"/>
        </a:p>
      </dgm:t>
    </dgm:pt>
    <dgm:pt modelId="{A922CBA3-AC7E-4847-B20F-3B0B8EE7470C}" type="parTrans" cxnId="{F60F06C6-9377-43C1-8516-66DA6A740FEE}">
      <dgm:prSet/>
      <dgm:spPr/>
      <dgm:t>
        <a:bodyPr/>
        <a:lstStyle/>
        <a:p>
          <a:endParaRPr lang="es-MX"/>
        </a:p>
      </dgm:t>
    </dgm:pt>
    <dgm:pt modelId="{C21ABDAA-73DC-4DAA-9D3B-CF786EC53DC4}" type="sibTrans" cxnId="{F60F06C6-9377-43C1-8516-66DA6A740FEE}">
      <dgm:prSet/>
      <dgm:spPr/>
      <dgm:t>
        <a:bodyPr/>
        <a:lstStyle/>
        <a:p>
          <a:endParaRPr lang="es-MX"/>
        </a:p>
      </dgm:t>
    </dgm:pt>
    <dgm:pt modelId="{15DECDF6-0631-4194-85BF-5C2C0061680E}" type="pres">
      <dgm:prSet presAssocID="{B383D4DC-1458-477A-8153-10C19D4E4A94}" presName="linear" presStyleCnt="0">
        <dgm:presLayoutVars>
          <dgm:animLvl val="lvl"/>
          <dgm:resizeHandles val="exact"/>
        </dgm:presLayoutVars>
      </dgm:prSet>
      <dgm:spPr/>
    </dgm:pt>
    <dgm:pt modelId="{340B1626-29C8-4D62-80B5-1A2735695D11}" type="pres">
      <dgm:prSet presAssocID="{03966855-594B-41F2-A58E-D2F3EDA87390}" presName="parentText" presStyleLbl="node1" presStyleIdx="0" presStyleCnt="1">
        <dgm:presLayoutVars>
          <dgm:chMax val="0"/>
          <dgm:bulletEnabled val="1"/>
        </dgm:presLayoutVars>
      </dgm:prSet>
      <dgm:spPr/>
    </dgm:pt>
  </dgm:ptLst>
  <dgm:cxnLst>
    <dgm:cxn modelId="{F60F06C6-9377-43C1-8516-66DA6A740FEE}" srcId="{B383D4DC-1458-477A-8153-10C19D4E4A94}" destId="{03966855-594B-41F2-A58E-D2F3EDA87390}" srcOrd="0" destOrd="0" parTransId="{A922CBA3-AC7E-4847-B20F-3B0B8EE7470C}" sibTransId="{C21ABDAA-73DC-4DAA-9D3B-CF786EC53DC4}"/>
    <dgm:cxn modelId="{87CA2482-1B04-49AE-B24D-3237767A06E5}" type="presOf" srcId="{03966855-594B-41F2-A58E-D2F3EDA87390}" destId="{340B1626-29C8-4D62-80B5-1A2735695D11}" srcOrd="0" destOrd="0" presId="urn:microsoft.com/office/officeart/2005/8/layout/vList2"/>
    <dgm:cxn modelId="{ED056CE6-F3CB-4D93-AEC7-D6A7EE954B6F}" type="presOf" srcId="{B383D4DC-1458-477A-8153-10C19D4E4A94}" destId="{15DECDF6-0631-4194-85BF-5C2C0061680E}" srcOrd="0" destOrd="0" presId="urn:microsoft.com/office/officeart/2005/8/layout/vList2"/>
    <dgm:cxn modelId="{994CCF0F-713A-43A0-9427-337DCD6C3B44}" type="presParOf" srcId="{15DECDF6-0631-4194-85BF-5C2C0061680E}" destId="{340B1626-29C8-4D62-80B5-1A2735695D11}"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41.xml><?xml version="1.0" encoding="utf-8"?>
<dgm:dataModel xmlns:dgm="http://schemas.openxmlformats.org/drawingml/2006/diagram" xmlns:a="http://schemas.openxmlformats.org/drawingml/2006/main">
  <dgm:ptLst>
    <dgm:pt modelId="{273F4120-EBE0-46D0-A0E3-D52B2B8C99AC}" type="doc">
      <dgm:prSet loTypeId="urn:microsoft.com/office/officeart/2008/layout/IncreasingCircleProcess" loCatId="list" qsTypeId="urn:microsoft.com/office/officeart/2005/8/quickstyle/simple1" qsCatId="simple" csTypeId="urn:microsoft.com/office/officeart/2005/8/colors/accent1_2" csCatId="accent1" phldr="1"/>
      <dgm:spPr/>
      <dgm:t>
        <a:bodyPr/>
        <a:lstStyle/>
        <a:p>
          <a:endParaRPr lang="es-MX"/>
        </a:p>
      </dgm:t>
    </dgm:pt>
    <dgm:pt modelId="{B80BAFA6-3559-4E91-8432-2D307A240123}">
      <dgm:prSet/>
      <dgm:spPr/>
      <dgm:t>
        <a:bodyPr/>
        <a:lstStyle/>
        <a:p>
          <a:pPr rtl="0"/>
          <a:r>
            <a:rPr lang="es-MX" smtClean="0"/>
            <a:t>MODALIDADES</a:t>
          </a:r>
          <a:endParaRPr lang="es-MX"/>
        </a:p>
      </dgm:t>
    </dgm:pt>
    <dgm:pt modelId="{14A59E1A-888C-4C81-A931-A334ECBF5D8F}" type="parTrans" cxnId="{16503D10-E942-42FB-B46D-670331B65441}">
      <dgm:prSet/>
      <dgm:spPr/>
      <dgm:t>
        <a:bodyPr/>
        <a:lstStyle/>
        <a:p>
          <a:endParaRPr lang="es-MX"/>
        </a:p>
      </dgm:t>
    </dgm:pt>
    <dgm:pt modelId="{FDB65955-B0FF-4D71-A35C-0463635D8FDF}" type="sibTrans" cxnId="{16503D10-E942-42FB-B46D-670331B65441}">
      <dgm:prSet/>
      <dgm:spPr/>
      <dgm:t>
        <a:bodyPr/>
        <a:lstStyle/>
        <a:p>
          <a:endParaRPr lang="es-MX"/>
        </a:p>
      </dgm:t>
    </dgm:pt>
    <dgm:pt modelId="{983EA1CC-45FE-49C6-A9B9-8D60C566A4D7}">
      <dgm:prSet custT="1">
        <dgm:style>
          <a:lnRef idx="1">
            <a:schemeClr val="accent1"/>
          </a:lnRef>
          <a:fillRef idx="2">
            <a:schemeClr val="accent1"/>
          </a:fillRef>
          <a:effectRef idx="1">
            <a:schemeClr val="accent1"/>
          </a:effectRef>
          <a:fontRef idx="minor">
            <a:schemeClr val="dk1"/>
          </a:fontRef>
        </dgm:style>
      </dgm:prSet>
      <dgm:spPr/>
      <dgm:t>
        <a:bodyPr/>
        <a:lstStyle/>
        <a:p>
          <a:pPr rtl="0"/>
          <a:r>
            <a:rPr lang="es-MX" sz="1800" dirty="0" smtClean="0">
              <a:solidFill>
                <a:schemeClr val="tx1"/>
              </a:solidFill>
            </a:rPr>
            <a:t>I. Tesis individual. </a:t>
          </a:r>
          <a:endParaRPr lang="es-MX" sz="1800" dirty="0">
            <a:solidFill>
              <a:schemeClr val="tx1"/>
            </a:solidFill>
          </a:endParaRPr>
        </a:p>
      </dgm:t>
    </dgm:pt>
    <dgm:pt modelId="{53EC7EE3-FB04-432D-80F5-2D2B3F93826F}" type="parTrans" cxnId="{EFB22C5F-FA44-4D68-8920-B1E5456344A5}">
      <dgm:prSet/>
      <dgm:spPr/>
      <dgm:t>
        <a:bodyPr/>
        <a:lstStyle/>
        <a:p>
          <a:endParaRPr lang="es-MX"/>
        </a:p>
      </dgm:t>
    </dgm:pt>
    <dgm:pt modelId="{C44FB7AC-0B06-4DA2-98BF-CB7528FDF58D}" type="sibTrans" cxnId="{EFB22C5F-FA44-4D68-8920-B1E5456344A5}">
      <dgm:prSet/>
      <dgm:spPr/>
      <dgm:t>
        <a:bodyPr/>
        <a:lstStyle/>
        <a:p>
          <a:endParaRPr lang="es-MX"/>
        </a:p>
      </dgm:t>
    </dgm:pt>
    <dgm:pt modelId="{A00E8B72-7824-4A09-B2D6-4254F0AD7D1A}">
      <dgm:prSet custT="1">
        <dgm:style>
          <a:lnRef idx="1">
            <a:schemeClr val="accent1"/>
          </a:lnRef>
          <a:fillRef idx="2">
            <a:schemeClr val="accent1"/>
          </a:fillRef>
          <a:effectRef idx="1">
            <a:schemeClr val="accent1"/>
          </a:effectRef>
          <a:fontRef idx="minor">
            <a:schemeClr val="dk1"/>
          </a:fontRef>
        </dgm:style>
      </dgm:prSet>
      <dgm:spPr/>
      <dgm:t>
        <a:bodyPr/>
        <a:lstStyle/>
        <a:p>
          <a:pPr rtl="0"/>
          <a:r>
            <a:rPr lang="es-MX" sz="1800" dirty="0" smtClean="0">
              <a:solidFill>
                <a:schemeClr val="tx1"/>
              </a:solidFill>
            </a:rPr>
            <a:t>II. Tesis colectiva con tres pasantes como máximo, del mismo programa educativo y espacio académico. </a:t>
          </a:r>
          <a:endParaRPr lang="es-MX" sz="1800" dirty="0">
            <a:solidFill>
              <a:schemeClr val="tx1"/>
            </a:solidFill>
          </a:endParaRPr>
        </a:p>
      </dgm:t>
    </dgm:pt>
    <dgm:pt modelId="{94D48FE1-1278-4BA2-9E2F-6BE7F102646C}" type="parTrans" cxnId="{AAE6DCC7-48E8-4A91-ACD3-96D4DC1E424A}">
      <dgm:prSet/>
      <dgm:spPr/>
      <dgm:t>
        <a:bodyPr/>
        <a:lstStyle/>
        <a:p>
          <a:endParaRPr lang="es-MX"/>
        </a:p>
      </dgm:t>
    </dgm:pt>
    <dgm:pt modelId="{184B984E-80FD-4A4B-AD95-45AF9E3152C2}" type="sibTrans" cxnId="{AAE6DCC7-48E8-4A91-ACD3-96D4DC1E424A}">
      <dgm:prSet/>
      <dgm:spPr/>
      <dgm:t>
        <a:bodyPr/>
        <a:lstStyle/>
        <a:p>
          <a:endParaRPr lang="es-MX"/>
        </a:p>
      </dgm:t>
    </dgm:pt>
    <dgm:pt modelId="{40A85DA5-2F98-4BBD-BD34-ACDE92611265}">
      <dgm:prSet custT="1">
        <dgm:style>
          <a:lnRef idx="1">
            <a:schemeClr val="accent1"/>
          </a:lnRef>
          <a:fillRef idx="2">
            <a:schemeClr val="accent1"/>
          </a:fillRef>
          <a:effectRef idx="1">
            <a:schemeClr val="accent1"/>
          </a:effectRef>
          <a:fontRef idx="minor">
            <a:schemeClr val="dk1"/>
          </a:fontRef>
        </dgm:style>
      </dgm:prSet>
      <dgm:spPr/>
      <dgm:t>
        <a:bodyPr/>
        <a:lstStyle/>
        <a:p>
          <a:pPr rtl="0"/>
          <a:r>
            <a:rPr lang="es-MX" sz="1800" dirty="0" smtClean="0">
              <a:solidFill>
                <a:schemeClr val="tx1"/>
              </a:solidFill>
            </a:rPr>
            <a:t>III. Tesis colectiva </a:t>
          </a:r>
          <a:r>
            <a:rPr lang="es-MX" sz="1800" dirty="0" err="1" smtClean="0">
              <a:solidFill>
                <a:schemeClr val="tx1"/>
              </a:solidFill>
            </a:rPr>
            <a:t>multi</a:t>
          </a:r>
          <a:r>
            <a:rPr lang="es-MX" sz="1800" dirty="0" smtClean="0">
              <a:solidFill>
                <a:schemeClr val="tx1"/>
              </a:solidFill>
            </a:rPr>
            <a:t> o interdisciplinaria con cinco pasantes como máximo, de diferentes programas educativos y del mismo o diferente espacio académico. </a:t>
          </a:r>
          <a:endParaRPr lang="es-MX" sz="1800" dirty="0">
            <a:solidFill>
              <a:schemeClr val="tx1"/>
            </a:solidFill>
          </a:endParaRPr>
        </a:p>
      </dgm:t>
    </dgm:pt>
    <dgm:pt modelId="{4DA0F761-77A8-4D6A-86FF-8F1C4B7CFA15}" type="parTrans" cxnId="{40DC2563-00EF-4AAD-8CC2-5425A18C9D76}">
      <dgm:prSet/>
      <dgm:spPr/>
      <dgm:t>
        <a:bodyPr/>
        <a:lstStyle/>
        <a:p>
          <a:endParaRPr lang="es-MX"/>
        </a:p>
      </dgm:t>
    </dgm:pt>
    <dgm:pt modelId="{373CAB7C-A649-449C-8065-99C283EAB6FC}" type="sibTrans" cxnId="{40DC2563-00EF-4AAD-8CC2-5425A18C9D76}">
      <dgm:prSet/>
      <dgm:spPr/>
      <dgm:t>
        <a:bodyPr/>
        <a:lstStyle/>
        <a:p>
          <a:endParaRPr lang="es-MX"/>
        </a:p>
      </dgm:t>
    </dgm:pt>
    <dgm:pt modelId="{5691E613-E31F-4DFB-914F-C4693487D2E7}" type="pres">
      <dgm:prSet presAssocID="{273F4120-EBE0-46D0-A0E3-D52B2B8C99AC}" presName="Name0" presStyleCnt="0">
        <dgm:presLayoutVars>
          <dgm:chMax val="7"/>
          <dgm:chPref val="7"/>
          <dgm:dir/>
          <dgm:animOne val="branch"/>
          <dgm:animLvl val="lvl"/>
        </dgm:presLayoutVars>
      </dgm:prSet>
      <dgm:spPr/>
      <dgm:t>
        <a:bodyPr/>
        <a:lstStyle/>
        <a:p>
          <a:endParaRPr lang="es-MX"/>
        </a:p>
      </dgm:t>
    </dgm:pt>
    <dgm:pt modelId="{10C2C21D-F815-4AF2-A2D2-DAB6EB2391B4}" type="pres">
      <dgm:prSet presAssocID="{B80BAFA6-3559-4E91-8432-2D307A240123}" presName="composite" presStyleCnt="0"/>
      <dgm:spPr/>
    </dgm:pt>
    <dgm:pt modelId="{193E264B-51FE-4A7C-8C6F-7BBFF180A204}" type="pres">
      <dgm:prSet presAssocID="{B80BAFA6-3559-4E91-8432-2D307A240123}" presName="BackAccent" presStyleLbl="bgShp" presStyleIdx="0" presStyleCnt="1"/>
      <dgm:spPr/>
    </dgm:pt>
    <dgm:pt modelId="{080BB97D-133D-435F-9C70-51B0247F4DCC}" type="pres">
      <dgm:prSet presAssocID="{B80BAFA6-3559-4E91-8432-2D307A240123}" presName="Accent" presStyleLbl="alignNode1" presStyleIdx="0" presStyleCnt="1"/>
      <dgm:spPr/>
    </dgm:pt>
    <dgm:pt modelId="{0AA2998E-1CA2-4B4D-A928-4190F92E1F1E}" type="pres">
      <dgm:prSet presAssocID="{B80BAFA6-3559-4E91-8432-2D307A240123}" presName="Child" presStyleLbl="revTx" presStyleIdx="0" presStyleCnt="2" custScaleX="180942">
        <dgm:presLayoutVars>
          <dgm:chMax val="0"/>
          <dgm:chPref val="0"/>
          <dgm:bulletEnabled val="1"/>
        </dgm:presLayoutVars>
      </dgm:prSet>
      <dgm:spPr/>
      <dgm:t>
        <a:bodyPr/>
        <a:lstStyle/>
        <a:p>
          <a:endParaRPr lang="es-MX"/>
        </a:p>
      </dgm:t>
    </dgm:pt>
    <dgm:pt modelId="{0F586E9A-571A-4842-89F4-17583642FDA5}" type="pres">
      <dgm:prSet presAssocID="{B80BAFA6-3559-4E91-8432-2D307A240123}" presName="Parent" presStyleLbl="revTx" presStyleIdx="1" presStyleCnt="2">
        <dgm:presLayoutVars>
          <dgm:chMax val="1"/>
          <dgm:chPref val="1"/>
          <dgm:bulletEnabled val="1"/>
        </dgm:presLayoutVars>
      </dgm:prSet>
      <dgm:spPr/>
      <dgm:t>
        <a:bodyPr/>
        <a:lstStyle/>
        <a:p>
          <a:endParaRPr lang="es-MX"/>
        </a:p>
      </dgm:t>
    </dgm:pt>
  </dgm:ptLst>
  <dgm:cxnLst>
    <dgm:cxn modelId="{1944424A-016B-44A3-A1F4-1003D32BEC60}" type="presOf" srcId="{40A85DA5-2F98-4BBD-BD34-ACDE92611265}" destId="{0AA2998E-1CA2-4B4D-A928-4190F92E1F1E}" srcOrd="0" destOrd="2" presId="urn:microsoft.com/office/officeart/2008/layout/IncreasingCircleProcess"/>
    <dgm:cxn modelId="{16503D10-E942-42FB-B46D-670331B65441}" srcId="{273F4120-EBE0-46D0-A0E3-D52B2B8C99AC}" destId="{B80BAFA6-3559-4E91-8432-2D307A240123}" srcOrd="0" destOrd="0" parTransId="{14A59E1A-888C-4C81-A931-A334ECBF5D8F}" sibTransId="{FDB65955-B0FF-4D71-A35C-0463635D8FDF}"/>
    <dgm:cxn modelId="{DAD79A5F-DC5A-408E-B7F3-39D818BF0DB6}" type="presOf" srcId="{273F4120-EBE0-46D0-A0E3-D52B2B8C99AC}" destId="{5691E613-E31F-4DFB-914F-C4693487D2E7}" srcOrd="0" destOrd="0" presId="urn:microsoft.com/office/officeart/2008/layout/IncreasingCircleProcess"/>
    <dgm:cxn modelId="{AAE6DCC7-48E8-4A91-ACD3-96D4DC1E424A}" srcId="{B80BAFA6-3559-4E91-8432-2D307A240123}" destId="{A00E8B72-7824-4A09-B2D6-4254F0AD7D1A}" srcOrd="1" destOrd="0" parTransId="{94D48FE1-1278-4BA2-9E2F-6BE7F102646C}" sibTransId="{184B984E-80FD-4A4B-AD95-45AF9E3152C2}"/>
    <dgm:cxn modelId="{9F5BACE9-D0E5-4208-9598-F6732135EC18}" type="presOf" srcId="{983EA1CC-45FE-49C6-A9B9-8D60C566A4D7}" destId="{0AA2998E-1CA2-4B4D-A928-4190F92E1F1E}" srcOrd="0" destOrd="0" presId="urn:microsoft.com/office/officeart/2008/layout/IncreasingCircleProcess"/>
    <dgm:cxn modelId="{77EE9B93-0B48-4454-880B-A3E48B9FFFF2}" type="presOf" srcId="{B80BAFA6-3559-4E91-8432-2D307A240123}" destId="{0F586E9A-571A-4842-89F4-17583642FDA5}" srcOrd="0" destOrd="0" presId="urn:microsoft.com/office/officeart/2008/layout/IncreasingCircleProcess"/>
    <dgm:cxn modelId="{C60E94FD-EA7F-46F0-B791-1ACDCBC8DA70}" type="presOf" srcId="{A00E8B72-7824-4A09-B2D6-4254F0AD7D1A}" destId="{0AA2998E-1CA2-4B4D-A928-4190F92E1F1E}" srcOrd="0" destOrd="1" presId="urn:microsoft.com/office/officeart/2008/layout/IncreasingCircleProcess"/>
    <dgm:cxn modelId="{40DC2563-00EF-4AAD-8CC2-5425A18C9D76}" srcId="{B80BAFA6-3559-4E91-8432-2D307A240123}" destId="{40A85DA5-2F98-4BBD-BD34-ACDE92611265}" srcOrd="2" destOrd="0" parTransId="{4DA0F761-77A8-4D6A-86FF-8F1C4B7CFA15}" sibTransId="{373CAB7C-A649-449C-8065-99C283EAB6FC}"/>
    <dgm:cxn modelId="{EFB22C5F-FA44-4D68-8920-B1E5456344A5}" srcId="{B80BAFA6-3559-4E91-8432-2D307A240123}" destId="{983EA1CC-45FE-49C6-A9B9-8D60C566A4D7}" srcOrd="0" destOrd="0" parTransId="{53EC7EE3-FB04-432D-80F5-2D2B3F93826F}" sibTransId="{C44FB7AC-0B06-4DA2-98BF-CB7528FDF58D}"/>
    <dgm:cxn modelId="{310F7251-87C9-45B3-8249-1F92F97FF2BB}" type="presParOf" srcId="{5691E613-E31F-4DFB-914F-C4693487D2E7}" destId="{10C2C21D-F815-4AF2-A2D2-DAB6EB2391B4}" srcOrd="0" destOrd="0" presId="urn:microsoft.com/office/officeart/2008/layout/IncreasingCircleProcess"/>
    <dgm:cxn modelId="{254BC294-F7F5-482D-9053-324FC2594B30}" type="presParOf" srcId="{10C2C21D-F815-4AF2-A2D2-DAB6EB2391B4}" destId="{193E264B-51FE-4A7C-8C6F-7BBFF180A204}" srcOrd="0" destOrd="0" presId="urn:microsoft.com/office/officeart/2008/layout/IncreasingCircleProcess"/>
    <dgm:cxn modelId="{F2B7712E-B920-46B5-81A7-2B25D65A76DF}" type="presParOf" srcId="{10C2C21D-F815-4AF2-A2D2-DAB6EB2391B4}" destId="{080BB97D-133D-435F-9C70-51B0247F4DCC}" srcOrd="1" destOrd="0" presId="urn:microsoft.com/office/officeart/2008/layout/IncreasingCircleProcess"/>
    <dgm:cxn modelId="{0D4EDD3F-6915-4DE8-ADB9-AF09E02E59DC}" type="presParOf" srcId="{10C2C21D-F815-4AF2-A2D2-DAB6EB2391B4}" destId="{0AA2998E-1CA2-4B4D-A928-4190F92E1F1E}" srcOrd="2" destOrd="0" presId="urn:microsoft.com/office/officeart/2008/layout/IncreasingCircleProcess"/>
    <dgm:cxn modelId="{A891A584-ED04-46BD-9DFF-97782E41AE8D}" type="presParOf" srcId="{10C2C21D-F815-4AF2-A2D2-DAB6EB2391B4}" destId="{0F586E9A-571A-4842-89F4-17583642FDA5}" srcOrd="3" destOrd="0" presId="urn:microsoft.com/office/officeart/2008/layout/IncreasingCircle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2.xml><?xml version="1.0" encoding="utf-8"?>
<dgm:dataModel xmlns:dgm="http://schemas.openxmlformats.org/drawingml/2006/diagram" xmlns:a="http://schemas.openxmlformats.org/drawingml/2006/main">
  <dgm:ptLst>
    <dgm:pt modelId="{A0541B25-E041-47DF-B6C1-9EA6BA92387D}" type="doc">
      <dgm:prSet loTypeId="urn:microsoft.com/office/officeart/2008/layout/IncreasingCircleProcess" loCatId="list" qsTypeId="urn:microsoft.com/office/officeart/2005/8/quickstyle/simple1" qsCatId="simple" csTypeId="urn:microsoft.com/office/officeart/2005/8/colors/accent1_2" csCatId="accent1" phldr="1"/>
      <dgm:spPr/>
      <dgm:t>
        <a:bodyPr/>
        <a:lstStyle/>
        <a:p>
          <a:endParaRPr lang="es-MX"/>
        </a:p>
      </dgm:t>
    </dgm:pt>
    <dgm:pt modelId="{F0CC3390-A3AC-4476-A2E4-7871E3365EF4}">
      <dgm:prSet/>
      <dgm:spPr/>
      <dgm:t>
        <a:bodyPr/>
        <a:lstStyle/>
        <a:p>
          <a:pPr rtl="0"/>
          <a:r>
            <a:rPr lang="es-MX" smtClean="0"/>
            <a:t>REQUISITOS</a:t>
          </a:r>
          <a:endParaRPr lang="es-MX"/>
        </a:p>
      </dgm:t>
    </dgm:pt>
    <dgm:pt modelId="{1FB63A7E-454D-4112-8E63-2F6A29CB12E9}" type="parTrans" cxnId="{81530B11-03E2-4F07-94A6-9ECD6CF60393}">
      <dgm:prSet/>
      <dgm:spPr/>
      <dgm:t>
        <a:bodyPr/>
        <a:lstStyle/>
        <a:p>
          <a:endParaRPr lang="es-MX"/>
        </a:p>
      </dgm:t>
    </dgm:pt>
    <dgm:pt modelId="{6E561874-384C-4957-8974-2BA77CA34299}" type="sibTrans" cxnId="{81530B11-03E2-4F07-94A6-9ECD6CF60393}">
      <dgm:prSet/>
      <dgm:spPr/>
      <dgm:t>
        <a:bodyPr/>
        <a:lstStyle/>
        <a:p>
          <a:endParaRPr lang="es-MX"/>
        </a:p>
      </dgm:t>
    </dgm:pt>
    <dgm:pt modelId="{02E285AF-339F-41EC-918D-F0EA21C6E042}">
      <dgm:prSet>
        <dgm:style>
          <a:lnRef idx="1">
            <a:schemeClr val="accent1"/>
          </a:lnRef>
          <a:fillRef idx="2">
            <a:schemeClr val="accent1"/>
          </a:fillRef>
          <a:effectRef idx="1">
            <a:schemeClr val="accent1"/>
          </a:effectRef>
          <a:fontRef idx="minor">
            <a:schemeClr val="dk1"/>
          </a:fontRef>
        </dgm:style>
      </dgm:prSet>
      <dgm:spPr/>
      <dgm:t>
        <a:bodyPr/>
        <a:lstStyle/>
        <a:p>
          <a:pPr rtl="0"/>
          <a:r>
            <a:rPr lang="es-MX" smtClean="0"/>
            <a:t>Mostrar originalidad en el tratamiento temático o en la metodología empleada. </a:t>
          </a:r>
          <a:endParaRPr lang="es-MX"/>
        </a:p>
      </dgm:t>
    </dgm:pt>
    <dgm:pt modelId="{0BACD290-81CC-4DFD-81D1-22AA1A7D906C}" type="parTrans" cxnId="{1619DEEE-80AD-400C-ACDD-3F23A7F796EF}">
      <dgm:prSet/>
      <dgm:spPr/>
      <dgm:t>
        <a:bodyPr/>
        <a:lstStyle/>
        <a:p>
          <a:endParaRPr lang="es-MX"/>
        </a:p>
      </dgm:t>
    </dgm:pt>
    <dgm:pt modelId="{51E6B877-E0AE-4694-8383-C7272AEA4E54}" type="sibTrans" cxnId="{1619DEEE-80AD-400C-ACDD-3F23A7F796EF}">
      <dgm:prSet/>
      <dgm:spPr/>
      <dgm:t>
        <a:bodyPr/>
        <a:lstStyle/>
        <a:p>
          <a:endParaRPr lang="es-MX"/>
        </a:p>
      </dgm:t>
    </dgm:pt>
    <dgm:pt modelId="{0E78FF36-AE30-4A04-BC64-07A3855DBC28}">
      <dgm:prSet>
        <dgm:style>
          <a:lnRef idx="1">
            <a:schemeClr val="accent1"/>
          </a:lnRef>
          <a:fillRef idx="2">
            <a:schemeClr val="accent1"/>
          </a:fillRef>
          <a:effectRef idx="1">
            <a:schemeClr val="accent1"/>
          </a:effectRef>
          <a:fontRef idx="minor">
            <a:schemeClr val="dk1"/>
          </a:fontRef>
        </dgm:style>
      </dgm:prSet>
      <dgm:spPr/>
      <dgm:t>
        <a:bodyPr/>
        <a:lstStyle/>
        <a:p>
          <a:pPr rtl="0"/>
          <a:r>
            <a:rPr lang="es-MX" dirty="0" smtClean="0"/>
            <a:t>Emplear criterios de validez y confiabilidad propios de la disciplina.</a:t>
          </a:r>
          <a:endParaRPr lang="es-MX" dirty="0"/>
        </a:p>
      </dgm:t>
    </dgm:pt>
    <dgm:pt modelId="{1143B307-DD2F-4350-A585-21E7BB7E2061}" type="parTrans" cxnId="{496D260E-25B9-4D62-A809-526D39F7CB67}">
      <dgm:prSet/>
      <dgm:spPr/>
      <dgm:t>
        <a:bodyPr/>
        <a:lstStyle/>
        <a:p>
          <a:endParaRPr lang="es-MX"/>
        </a:p>
      </dgm:t>
    </dgm:pt>
    <dgm:pt modelId="{A370BF71-35F9-43A8-9AE8-F713A3365545}" type="sibTrans" cxnId="{496D260E-25B9-4D62-A809-526D39F7CB67}">
      <dgm:prSet/>
      <dgm:spPr/>
      <dgm:t>
        <a:bodyPr/>
        <a:lstStyle/>
        <a:p>
          <a:endParaRPr lang="es-MX"/>
        </a:p>
      </dgm:t>
    </dgm:pt>
    <dgm:pt modelId="{28A0B367-469C-4211-9E64-E1CCD8957161}">
      <dgm:prSet>
        <dgm:style>
          <a:lnRef idx="1">
            <a:schemeClr val="accent1"/>
          </a:lnRef>
          <a:fillRef idx="2">
            <a:schemeClr val="accent1"/>
          </a:fillRef>
          <a:effectRef idx="1">
            <a:schemeClr val="accent1"/>
          </a:effectRef>
          <a:fontRef idx="minor">
            <a:schemeClr val="dk1"/>
          </a:fontRef>
        </dgm:style>
      </dgm:prSet>
      <dgm:spPr/>
      <dgm:t>
        <a:bodyPr/>
        <a:lstStyle/>
        <a:p>
          <a:pPr rtl="0"/>
          <a:r>
            <a:rPr lang="es-MX" dirty="0" smtClean="0"/>
            <a:t>Realizar una aportación para la profesión o disciplina.</a:t>
          </a:r>
          <a:endParaRPr lang="es-MX" dirty="0"/>
        </a:p>
      </dgm:t>
    </dgm:pt>
    <dgm:pt modelId="{1279897D-16F1-4895-B67D-57B024E09426}" type="parTrans" cxnId="{D6F14960-9889-4BAE-BC0E-90000AB698B5}">
      <dgm:prSet/>
      <dgm:spPr/>
      <dgm:t>
        <a:bodyPr/>
        <a:lstStyle/>
        <a:p>
          <a:endParaRPr lang="es-MX"/>
        </a:p>
      </dgm:t>
    </dgm:pt>
    <dgm:pt modelId="{CDF71D94-148C-429E-B897-B2510D4FB8C9}" type="sibTrans" cxnId="{D6F14960-9889-4BAE-BC0E-90000AB698B5}">
      <dgm:prSet/>
      <dgm:spPr/>
      <dgm:t>
        <a:bodyPr/>
        <a:lstStyle/>
        <a:p>
          <a:endParaRPr lang="es-MX"/>
        </a:p>
      </dgm:t>
    </dgm:pt>
    <dgm:pt modelId="{993C07CA-4650-4CA4-A79D-2A7421FD8810}">
      <dgm:prSet>
        <dgm:style>
          <a:lnRef idx="1">
            <a:schemeClr val="accent1"/>
          </a:lnRef>
          <a:fillRef idx="2">
            <a:schemeClr val="accent1"/>
          </a:fillRef>
          <a:effectRef idx="1">
            <a:schemeClr val="accent1"/>
          </a:effectRef>
          <a:fontRef idx="minor">
            <a:schemeClr val="dk1"/>
          </a:fontRef>
        </dgm:style>
      </dgm:prSet>
      <dgm:spPr/>
      <dgm:t>
        <a:bodyPr/>
        <a:lstStyle/>
        <a:p>
          <a:pPr rtl="0"/>
          <a:r>
            <a:rPr lang="es-MX" dirty="0" smtClean="0"/>
            <a:t>Generar conocimiento o aplicar conocimiento de forma innovadora. </a:t>
          </a:r>
          <a:endParaRPr lang="es-MX" dirty="0"/>
        </a:p>
      </dgm:t>
    </dgm:pt>
    <dgm:pt modelId="{1208D38F-4FE5-4618-A174-EE6269E82A8E}" type="parTrans" cxnId="{A4E0388E-2B56-4384-A883-0D680629BF45}">
      <dgm:prSet/>
      <dgm:spPr/>
      <dgm:t>
        <a:bodyPr/>
        <a:lstStyle/>
        <a:p>
          <a:endParaRPr lang="es-MX"/>
        </a:p>
      </dgm:t>
    </dgm:pt>
    <dgm:pt modelId="{11777782-9440-417C-951E-6C934E6E7B7C}" type="sibTrans" cxnId="{A4E0388E-2B56-4384-A883-0D680629BF45}">
      <dgm:prSet/>
      <dgm:spPr/>
      <dgm:t>
        <a:bodyPr/>
        <a:lstStyle/>
        <a:p>
          <a:endParaRPr lang="es-MX"/>
        </a:p>
      </dgm:t>
    </dgm:pt>
    <dgm:pt modelId="{147FF1D9-39EC-4606-9E7C-E06071DD983E}">
      <dgm:prSet>
        <dgm:style>
          <a:lnRef idx="1">
            <a:schemeClr val="accent1"/>
          </a:lnRef>
          <a:fillRef idx="2">
            <a:schemeClr val="accent1"/>
          </a:fillRef>
          <a:effectRef idx="1">
            <a:schemeClr val="accent1"/>
          </a:effectRef>
          <a:fontRef idx="minor">
            <a:schemeClr val="dk1"/>
          </a:fontRef>
        </dgm:style>
      </dgm:prSet>
      <dgm:spPr/>
      <dgm:t>
        <a:bodyPr/>
        <a:lstStyle/>
        <a:p>
          <a:pPr rtl="0"/>
          <a:r>
            <a:rPr lang="es-MX" smtClean="0"/>
            <a:t>Otros aspectos que contemple el reglamento interno del espacio académico. </a:t>
          </a:r>
          <a:endParaRPr lang="es-MX"/>
        </a:p>
      </dgm:t>
    </dgm:pt>
    <dgm:pt modelId="{58941C56-1832-4455-856E-B1C25DB508AB}" type="parTrans" cxnId="{1CD0EEC1-1509-445C-8D6D-ED19B7310580}">
      <dgm:prSet/>
      <dgm:spPr/>
      <dgm:t>
        <a:bodyPr/>
        <a:lstStyle/>
        <a:p>
          <a:endParaRPr lang="es-MX"/>
        </a:p>
      </dgm:t>
    </dgm:pt>
    <dgm:pt modelId="{E42955AB-E6E7-4EF1-8723-F4DC544936FB}" type="sibTrans" cxnId="{1CD0EEC1-1509-445C-8D6D-ED19B7310580}">
      <dgm:prSet/>
      <dgm:spPr/>
      <dgm:t>
        <a:bodyPr/>
        <a:lstStyle/>
        <a:p>
          <a:endParaRPr lang="es-MX"/>
        </a:p>
      </dgm:t>
    </dgm:pt>
    <dgm:pt modelId="{A7830BCB-ACCA-47EE-A069-0A20C827E42E}" type="pres">
      <dgm:prSet presAssocID="{A0541B25-E041-47DF-B6C1-9EA6BA92387D}" presName="Name0" presStyleCnt="0">
        <dgm:presLayoutVars>
          <dgm:chMax val="7"/>
          <dgm:chPref val="7"/>
          <dgm:dir/>
          <dgm:animOne val="branch"/>
          <dgm:animLvl val="lvl"/>
        </dgm:presLayoutVars>
      </dgm:prSet>
      <dgm:spPr/>
      <dgm:t>
        <a:bodyPr/>
        <a:lstStyle/>
        <a:p>
          <a:endParaRPr lang="es-MX"/>
        </a:p>
      </dgm:t>
    </dgm:pt>
    <dgm:pt modelId="{81B10A52-601B-4164-A731-16A42FC6D18F}" type="pres">
      <dgm:prSet presAssocID="{F0CC3390-A3AC-4476-A2E4-7871E3365EF4}" presName="composite" presStyleCnt="0"/>
      <dgm:spPr/>
    </dgm:pt>
    <dgm:pt modelId="{BD6B8F58-17B9-4D1D-B5DC-9224CC179041}" type="pres">
      <dgm:prSet presAssocID="{F0CC3390-A3AC-4476-A2E4-7871E3365EF4}" presName="BackAccent" presStyleLbl="bgShp" presStyleIdx="0" presStyleCnt="1"/>
      <dgm:spPr/>
    </dgm:pt>
    <dgm:pt modelId="{E0C258D8-8C6B-46DC-A1DF-4994D34457DA}" type="pres">
      <dgm:prSet presAssocID="{F0CC3390-A3AC-4476-A2E4-7871E3365EF4}" presName="Accent" presStyleLbl="alignNode1" presStyleIdx="0" presStyleCnt="1"/>
      <dgm:spPr/>
    </dgm:pt>
    <dgm:pt modelId="{41518521-943E-4BC0-987C-211125CFB5DF}" type="pres">
      <dgm:prSet presAssocID="{F0CC3390-A3AC-4476-A2E4-7871E3365EF4}" presName="Child" presStyleLbl="revTx" presStyleIdx="0" presStyleCnt="2" custScaleX="135841">
        <dgm:presLayoutVars>
          <dgm:chMax val="0"/>
          <dgm:chPref val="0"/>
          <dgm:bulletEnabled val="1"/>
        </dgm:presLayoutVars>
      </dgm:prSet>
      <dgm:spPr/>
      <dgm:t>
        <a:bodyPr/>
        <a:lstStyle/>
        <a:p>
          <a:endParaRPr lang="es-MX"/>
        </a:p>
      </dgm:t>
    </dgm:pt>
    <dgm:pt modelId="{69FDF987-22BB-4A49-A02B-BB7E1EAE1822}" type="pres">
      <dgm:prSet presAssocID="{F0CC3390-A3AC-4476-A2E4-7871E3365EF4}" presName="Parent" presStyleLbl="revTx" presStyleIdx="1" presStyleCnt="2">
        <dgm:presLayoutVars>
          <dgm:chMax val="1"/>
          <dgm:chPref val="1"/>
          <dgm:bulletEnabled val="1"/>
        </dgm:presLayoutVars>
      </dgm:prSet>
      <dgm:spPr/>
      <dgm:t>
        <a:bodyPr/>
        <a:lstStyle/>
        <a:p>
          <a:endParaRPr lang="es-MX"/>
        </a:p>
      </dgm:t>
    </dgm:pt>
  </dgm:ptLst>
  <dgm:cxnLst>
    <dgm:cxn modelId="{D6F14960-9889-4BAE-BC0E-90000AB698B5}" srcId="{F0CC3390-A3AC-4476-A2E4-7871E3365EF4}" destId="{28A0B367-469C-4211-9E64-E1CCD8957161}" srcOrd="2" destOrd="0" parTransId="{1279897D-16F1-4895-B67D-57B024E09426}" sibTransId="{CDF71D94-148C-429E-B897-B2510D4FB8C9}"/>
    <dgm:cxn modelId="{1F1BA20C-4098-44CF-89FD-85941E84ADB5}" type="presOf" srcId="{28A0B367-469C-4211-9E64-E1CCD8957161}" destId="{41518521-943E-4BC0-987C-211125CFB5DF}" srcOrd="0" destOrd="2" presId="urn:microsoft.com/office/officeart/2008/layout/IncreasingCircleProcess"/>
    <dgm:cxn modelId="{609DDC0F-F645-47A9-8DE2-C9297DE507FE}" type="presOf" srcId="{147FF1D9-39EC-4606-9E7C-E06071DD983E}" destId="{41518521-943E-4BC0-987C-211125CFB5DF}" srcOrd="0" destOrd="4" presId="urn:microsoft.com/office/officeart/2008/layout/IncreasingCircleProcess"/>
    <dgm:cxn modelId="{03517F40-4F01-4F04-93AD-AC90756A4879}" type="presOf" srcId="{A0541B25-E041-47DF-B6C1-9EA6BA92387D}" destId="{A7830BCB-ACCA-47EE-A069-0A20C827E42E}" srcOrd="0" destOrd="0" presId="urn:microsoft.com/office/officeart/2008/layout/IncreasingCircleProcess"/>
    <dgm:cxn modelId="{81530B11-03E2-4F07-94A6-9ECD6CF60393}" srcId="{A0541B25-E041-47DF-B6C1-9EA6BA92387D}" destId="{F0CC3390-A3AC-4476-A2E4-7871E3365EF4}" srcOrd="0" destOrd="0" parTransId="{1FB63A7E-454D-4112-8E63-2F6A29CB12E9}" sibTransId="{6E561874-384C-4957-8974-2BA77CA34299}"/>
    <dgm:cxn modelId="{1CD0EEC1-1509-445C-8D6D-ED19B7310580}" srcId="{F0CC3390-A3AC-4476-A2E4-7871E3365EF4}" destId="{147FF1D9-39EC-4606-9E7C-E06071DD983E}" srcOrd="4" destOrd="0" parTransId="{58941C56-1832-4455-856E-B1C25DB508AB}" sibTransId="{E42955AB-E6E7-4EF1-8723-F4DC544936FB}"/>
    <dgm:cxn modelId="{496D260E-25B9-4D62-A809-526D39F7CB67}" srcId="{F0CC3390-A3AC-4476-A2E4-7871E3365EF4}" destId="{0E78FF36-AE30-4A04-BC64-07A3855DBC28}" srcOrd="1" destOrd="0" parTransId="{1143B307-DD2F-4350-A585-21E7BB7E2061}" sibTransId="{A370BF71-35F9-43A8-9AE8-F713A3365545}"/>
    <dgm:cxn modelId="{A4E0388E-2B56-4384-A883-0D680629BF45}" srcId="{F0CC3390-A3AC-4476-A2E4-7871E3365EF4}" destId="{993C07CA-4650-4CA4-A79D-2A7421FD8810}" srcOrd="3" destOrd="0" parTransId="{1208D38F-4FE5-4618-A174-EE6269E82A8E}" sibTransId="{11777782-9440-417C-951E-6C934E6E7B7C}"/>
    <dgm:cxn modelId="{88BC7797-F4C1-494D-A486-4C36CA56AA3F}" type="presOf" srcId="{F0CC3390-A3AC-4476-A2E4-7871E3365EF4}" destId="{69FDF987-22BB-4A49-A02B-BB7E1EAE1822}" srcOrd="0" destOrd="0" presId="urn:microsoft.com/office/officeart/2008/layout/IncreasingCircleProcess"/>
    <dgm:cxn modelId="{1619DEEE-80AD-400C-ACDD-3F23A7F796EF}" srcId="{F0CC3390-A3AC-4476-A2E4-7871E3365EF4}" destId="{02E285AF-339F-41EC-918D-F0EA21C6E042}" srcOrd="0" destOrd="0" parTransId="{0BACD290-81CC-4DFD-81D1-22AA1A7D906C}" sibTransId="{51E6B877-E0AE-4694-8383-C7272AEA4E54}"/>
    <dgm:cxn modelId="{01DAF2E4-008F-4DCA-BFA7-9793161C3691}" type="presOf" srcId="{02E285AF-339F-41EC-918D-F0EA21C6E042}" destId="{41518521-943E-4BC0-987C-211125CFB5DF}" srcOrd="0" destOrd="0" presId="urn:microsoft.com/office/officeart/2008/layout/IncreasingCircleProcess"/>
    <dgm:cxn modelId="{CB66D307-4F0F-4675-80FA-5E45E934B912}" type="presOf" srcId="{993C07CA-4650-4CA4-A79D-2A7421FD8810}" destId="{41518521-943E-4BC0-987C-211125CFB5DF}" srcOrd="0" destOrd="3" presId="urn:microsoft.com/office/officeart/2008/layout/IncreasingCircleProcess"/>
    <dgm:cxn modelId="{5E5F5056-6C09-407D-8307-5F0EC2CDC870}" type="presOf" srcId="{0E78FF36-AE30-4A04-BC64-07A3855DBC28}" destId="{41518521-943E-4BC0-987C-211125CFB5DF}" srcOrd="0" destOrd="1" presId="urn:microsoft.com/office/officeart/2008/layout/IncreasingCircleProcess"/>
    <dgm:cxn modelId="{2651B5B3-5A27-4676-BE69-CFD53FB67889}" type="presParOf" srcId="{A7830BCB-ACCA-47EE-A069-0A20C827E42E}" destId="{81B10A52-601B-4164-A731-16A42FC6D18F}" srcOrd="0" destOrd="0" presId="urn:microsoft.com/office/officeart/2008/layout/IncreasingCircleProcess"/>
    <dgm:cxn modelId="{19D2B2A6-FE6A-458F-83D1-2F19BA8BC118}" type="presParOf" srcId="{81B10A52-601B-4164-A731-16A42FC6D18F}" destId="{BD6B8F58-17B9-4D1D-B5DC-9224CC179041}" srcOrd="0" destOrd="0" presId="urn:microsoft.com/office/officeart/2008/layout/IncreasingCircleProcess"/>
    <dgm:cxn modelId="{6A87A119-C84A-4756-BDE8-BF8E70C39658}" type="presParOf" srcId="{81B10A52-601B-4164-A731-16A42FC6D18F}" destId="{E0C258D8-8C6B-46DC-A1DF-4994D34457DA}" srcOrd="1" destOrd="0" presId="urn:microsoft.com/office/officeart/2008/layout/IncreasingCircleProcess"/>
    <dgm:cxn modelId="{F83B6771-552B-497E-A341-BDC7157F1559}" type="presParOf" srcId="{81B10A52-601B-4164-A731-16A42FC6D18F}" destId="{41518521-943E-4BC0-987C-211125CFB5DF}" srcOrd="2" destOrd="0" presId="urn:microsoft.com/office/officeart/2008/layout/IncreasingCircleProcess"/>
    <dgm:cxn modelId="{F457B3E7-2B5C-4F91-AD03-05AAD7CB1083}" type="presParOf" srcId="{81B10A52-601B-4164-A731-16A42FC6D18F}" destId="{69FDF987-22BB-4A49-A02B-BB7E1EAE1822}" srcOrd="3" destOrd="0" presId="urn:microsoft.com/office/officeart/2008/layout/IncreasingCircleProcess"/>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43.xml><?xml version="1.0" encoding="utf-8"?>
<dgm:dataModel xmlns:dgm="http://schemas.openxmlformats.org/drawingml/2006/diagram" xmlns:a="http://schemas.openxmlformats.org/drawingml/2006/main">
  <dgm:ptLst>
    <dgm:pt modelId="{E3D0AD89-5603-4D99-8E14-A3ED6126D8F4}" type="doc">
      <dgm:prSet loTypeId="urn:microsoft.com/office/officeart/2005/8/layout/vList2" loCatId="list" qsTypeId="urn:microsoft.com/office/officeart/2005/8/quickstyle/3d5" qsCatId="3D" csTypeId="urn:microsoft.com/office/officeart/2005/8/colors/accent1_2" csCatId="accent1"/>
      <dgm:spPr/>
      <dgm:t>
        <a:bodyPr/>
        <a:lstStyle/>
        <a:p>
          <a:endParaRPr lang="es-MX"/>
        </a:p>
      </dgm:t>
    </dgm:pt>
    <dgm:pt modelId="{B759FE88-92AF-45B2-8F75-A49203C7C102}">
      <dgm:prSet/>
      <dgm:spPr/>
      <dgm:t>
        <a:bodyPr/>
        <a:lstStyle/>
        <a:p>
          <a:pPr rtl="0"/>
          <a:r>
            <a:rPr lang="es-MX" smtClean="0"/>
            <a:t>Estructura de contenido </a:t>
          </a:r>
          <a:endParaRPr lang="es-MX"/>
        </a:p>
      </dgm:t>
    </dgm:pt>
    <dgm:pt modelId="{C69F4A02-B623-4D10-ABBD-270D963AD640}" type="parTrans" cxnId="{3C9D3DF1-13B4-45F9-9C34-462A9883F51F}">
      <dgm:prSet/>
      <dgm:spPr/>
      <dgm:t>
        <a:bodyPr/>
        <a:lstStyle/>
        <a:p>
          <a:endParaRPr lang="es-MX"/>
        </a:p>
      </dgm:t>
    </dgm:pt>
    <dgm:pt modelId="{DF98D7A6-0F60-47B4-A1B0-48837BA058CC}" type="sibTrans" cxnId="{3C9D3DF1-13B4-45F9-9C34-462A9883F51F}">
      <dgm:prSet/>
      <dgm:spPr/>
      <dgm:t>
        <a:bodyPr/>
        <a:lstStyle/>
        <a:p>
          <a:endParaRPr lang="es-MX"/>
        </a:p>
      </dgm:t>
    </dgm:pt>
    <dgm:pt modelId="{CA47987F-E4ED-4894-AEDB-76C9E8386A61}">
      <dgm:prSet/>
      <dgm:spPr/>
      <dgm:t>
        <a:bodyPr/>
        <a:lstStyle/>
        <a:p>
          <a:pPr rtl="0"/>
          <a:r>
            <a:rPr lang="es-MX" smtClean="0"/>
            <a:t>I. Resumen no mayor de dos cuartillas.</a:t>
          </a:r>
          <a:endParaRPr lang="es-MX"/>
        </a:p>
      </dgm:t>
    </dgm:pt>
    <dgm:pt modelId="{79F82045-7B7C-412E-9D2D-3FE673CE39BE}" type="parTrans" cxnId="{FC7C547A-1A46-4704-B788-C698DB2908F0}">
      <dgm:prSet/>
      <dgm:spPr/>
      <dgm:t>
        <a:bodyPr/>
        <a:lstStyle/>
        <a:p>
          <a:endParaRPr lang="es-MX"/>
        </a:p>
      </dgm:t>
    </dgm:pt>
    <dgm:pt modelId="{BE3F30F3-DC9B-4E17-9E53-FA1CACA8AC25}" type="sibTrans" cxnId="{FC7C547A-1A46-4704-B788-C698DB2908F0}">
      <dgm:prSet/>
      <dgm:spPr/>
      <dgm:t>
        <a:bodyPr/>
        <a:lstStyle/>
        <a:p>
          <a:endParaRPr lang="es-MX"/>
        </a:p>
      </dgm:t>
    </dgm:pt>
    <dgm:pt modelId="{07CECA0A-DB52-4978-8E38-91E24088B6B2}">
      <dgm:prSet/>
      <dgm:spPr/>
      <dgm:t>
        <a:bodyPr/>
        <a:lstStyle/>
        <a:p>
          <a:pPr rtl="0"/>
          <a:r>
            <a:rPr lang="es-MX" smtClean="0"/>
            <a:t>II. Antecedentes de la temática.</a:t>
          </a:r>
          <a:endParaRPr lang="es-MX"/>
        </a:p>
      </dgm:t>
    </dgm:pt>
    <dgm:pt modelId="{9F33A007-A71E-4F86-BDBF-4599FD839EF9}" type="parTrans" cxnId="{AEB2B267-5331-447C-BCEF-7D265C17C8D4}">
      <dgm:prSet/>
      <dgm:spPr/>
      <dgm:t>
        <a:bodyPr/>
        <a:lstStyle/>
        <a:p>
          <a:endParaRPr lang="es-MX"/>
        </a:p>
      </dgm:t>
    </dgm:pt>
    <dgm:pt modelId="{7BE6B106-073D-4D65-A787-540AA6BF9640}" type="sibTrans" cxnId="{AEB2B267-5331-447C-BCEF-7D265C17C8D4}">
      <dgm:prSet/>
      <dgm:spPr/>
      <dgm:t>
        <a:bodyPr/>
        <a:lstStyle/>
        <a:p>
          <a:endParaRPr lang="es-MX"/>
        </a:p>
      </dgm:t>
    </dgm:pt>
    <dgm:pt modelId="{DF344626-45E4-4E2C-8245-07E3C46CE88A}">
      <dgm:prSet/>
      <dgm:spPr/>
      <dgm:t>
        <a:bodyPr/>
        <a:lstStyle/>
        <a:p>
          <a:pPr rtl="0"/>
          <a:r>
            <a:rPr lang="es-MX" smtClean="0"/>
            <a:t>III. Importancia del problema.</a:t>
          </a:r>
          <a:endParaRPr lang="es-MX"/>
        </a:p>
      </dgm:t>
    </dgm:pt>
    <dgm:pt modelId="{6F484246-32F1-4208-A94C-2AE746C8E68E}" type="parTrans" cxnId="{3C9ACBDA-DD46-4B13-B586-787BF2A7B151}">
      <dgm:prSet/>
      <dgm:spPr/>
      <dgm:t>
        <a:bodyPr/>
        <a:lstStyle/>
        <a:p>
          <a:endParaRPr lang="es-MX"/>
        </a:p>
      </dgm:t>
    </dgm:pt>
    <dgm:pt modelId="{72EE7F6A-F28D-4E6C-8BB9-C0BB30AEF8E7}" type="sibTrans" cxnId="{3C9ACBDA-DD46-4B13-B586-787BF2A7B151}">
      <dgm:prSet/>
      <dgm:spPr/>
      <dgm:t>
        <a:bodyPr/>
        <a:lstStyle/>
        <a:p>
          <a:endParaRPr lang="es-MX"/>
        </a:p>
      </dgm:t>
    </dgm:pt>
    <dgm:pt modelId="{17CF13E9-5FBF-46BA-878D-CBA74018670A}">
      <dgm:prSet/>
      <dgm:spPr/>
      <dgm:t>
        <a:bodyPr/>
        <a:lstStyle/>
        <a:p>
          <a:pPr rtl="0"/>
          <a:r>
            <a:rPr lang="es-MX" smtClean="0"/>
            <a:t>IV. Planteamiento del problema o pregunta de investigación.}</a:t>
          </a:r>
          <a:endParaRPr lang="es-MX"/>
        </a:p>
      </dgm:t>
    </dgm:pt>
    <dgm:pt modelId="{80777F92-E080-4F89-A884-86162A473825}" type="parTrans" cxnId="{1BCAE2FD-DBC1-4931-8348-11DEBFC17B95}">
      <dgm:prSet/>
      <dgm:spPr/>
      <dgm:t>
        <a:bodyPr/>
        <a:lstStyle/>
        <a:p>
          <a:endParaRPr lang="es-MX"/>
        </a:p>
      </dgm:t>
    </dgm:pt>
    <dgm:pt modelId="{09BC6282-8FE2-43F5-9218-D4091331603F}" type="sibTrans" cxnId="{1BCAE2FD-DBC1-4931-8348-11DEBFC17B95}">
      <dgm:prSet/>
      <dgm:spPr/>
      <dgm:t>
        <a:bodyPr/>
        <a:lstStyle/>
        <a:p>
          <a:endParaRPr lang="es-MX"/>
        </a:p>
      </dgm:t>
    </dgm:pt>
    <dgm:pt modelId="{368EE783-8A9B-49BA-A238-200CB23F5B99}">
      <dgm:prSet/>
      <dgm:spPr/>
      <dgm:t>
        <a:bodyPr/>
        <a:lstStyle/>
        <a:p>
          <a:pPr rtl="0"/>
          <a:r>
            <a:rPr lang="es-MX" smtClean="0"/>
            <a:t>V. Marco conceptual o teórico.</a:t>
          </a:r>
          <a:endParaRPr lang="es-MX"/>
        </a:p>
      </dgm:t>
    </dgm:pt>
    <dgm:pt modelId="{0C94B1C7-4C68-46EC-9A9A-36FDFA68488A}" type="parTrans" cxnId="{35DBC13F-84DB-4B2C-84B0-E25DD2C27C69}">
      <dgm:prSet/>
      <dgm:spPr/>
      <dgm:t>
        <a:bodyPr/>
        <a:lstStyle/>
        <a:p>
          <a:endParaRPr lang="es-MX"/>
        </a:p>
      </dgm:t>
    </dgm:pt>
    <dgm:pt modelId="{664A7D64-629E-47B3-99AB-BDDBBA4F4B2A}" type="sibTrans" cxnId="{35DBC13F-84DB-4B2C-84B0-E25DD2C27C69}">
      <dgm:prSet/>
      <dgm:spPr/>
      <dgm:t>
        <a:bodyPr/>
        <a:lstStyle/>
        <a:p>
          <a:endParaRPr lang="es-MX"/>
        </a:p>
      </dgm:t>
    </dgm:pt>
    <dgm:pt modelId="{590115BC-BA9C-4A0E-8B46-55DA62189C4D}">
      <dgm:prSet/>
      <dgm:spPr/>
      <dgm:t>
        <a:bodyPr/>
        <a:lstStyle/>
        <a:p>
          <a:pPr rtl="0"/>
          <a:r>
            <a:rPr lang="es-MX" smtClean="0"/>
            <a:t>VI. Métodos y técnicas de investigación empleadas.</a:t>
          </a:r>
          <a:endParaRPr lang="es-MX"/>
        </a:p>
      </dgm:t>
    </dgm:pt>
    <dgm:pt modelId="{21D337C7-B2E4-45C8-B369-8BC48E316259}" type="parTrans" cxnId="{88E6F745-55EB-4D8B-910C-E2859F906390}">
      <dgm:prSet/>
      <dgm:spPr/>
      <dgm:t>
        <a:bodyPr/>
        <a:lstStyle/>
        <a:p>
          <a:endParaRPr lang="es-MX"/>
        </a:p>
      </dgm:t>
    </dgm:pt>
    <dgm:pt modelId="{240E7FC8-2D5D-4787-A5BA-579EB22D7CAF}" type="sibTrans" cxnId="{88E6F745-55EB-4D8B-910C-E2859F906390}">
      <dgm:prSet/>
      <dgm:spPr/>
      <dgm:t>
        <a:bodyPr/>
        <a:lstStyle/>
        <a:p>
          <a:endParaRPr lang="es-MX"/>
        </a:p>
      </dgm:t>
    </dgm:pt>
    <dgm:pt modelId="{878BAD3C-5E05-4AE0-BACA-7796393AF385}">
      <dgm:prSet/>
      <dgm:spPr/>
      <dgm:t>
        <a:bodyPr/>
        <a:lstStyle/>
        <a:p>
          <a:pPr rtl="0"/>
          <a:r>
            <a:rPr lang="es-MX" smtClean="0"/>
            <a:t>VII. Presentación y discusión de resultados. </a:t>
          </a:r>
          <a:endParaRPr lang="es-MX"/>
        </a:p>
      </dgm:t>
    </dgm:pt>
    <dgm:pt modelId="{A793805A-396C-43BF-83DA-5A91940287BE}" type="parTrans" cxnId="{81EF21FE-C7B5-47A8-B3E1-15F875BE69B7}">
      <dgm:prSet/>
      <dgm:spPr/>
      <dgm:t>
        <a:bodyPr/>
        <a:lstStyle/>
        <a:p>
          <a:endParaRPr lang="es-MX"/>
        </a:p>
      </dgm:t>
    </dgm:pt>
    <dgm:pt modelId="{EF35A37C-7316-4383-9828-983832F89A54}" type="sibTrans" cxnId="{81EF21FE-C7B5-47A8-B3E1-15F875BE69B7}">
      <dgm:prSet/>
      <dgm:spPr/>
      <dgm:t>
        <a:bodyPr/>
        <a:lstStyle/>
        <a:p>
          <a:endParaRPr lang="es-MX"/>
        </a:p>
      </dgm:t>
    </dgm:pt>
    <dgm:pt modelId="{61A32290-6745-4DC6-8A43-8DEA34653684}">
      <dgm:prSet/>
      <dgm:spPr/>
      <dgm:t>
        <a:bodyPr/>
        <a:lstStyle/>
        <a:p>
          <a:pPr rtl="0"/>
          <a:r>
            <a:rPr lang="es-MX" smtClean="0"/>
            <a:t>VIII. Conclusiones y sugerencias.</a:t>
          </a:r>
          <a:endParaRPr lang="es-MX"/>
        </a:p>
      </dgm:t>
    </dgm:pt>
    <dgm:pt modelId="{81FC67C9-1EF1-4602-94C6-5DB3D473F0CB}" type="parTrans" cxnId="{F39C3773-999D-4CD7-9C2E-56F4EC98AE8C}">
      <dgm:prSet/>
      <dgm:spPr/>
      <dgm:t>
        <a:bodyPr/>
        <a:lstStyle/>
        <a:p>
          <a:endParaRPr lang="es-MX"/>
        </a:p>
      </dgm:t>
    </dgm:pt>
    <dgm:pt modelId="{EC751D29-CEB0-439A-B8E4-495BB19DD155}" type="sibTrans" cxnId="{F39C3773-999D-4CD7-9C2E-56F4EC98AE8C}">
      <dgm:prSet/>
      <dgm:spPr/>
      <dgm:t>
        <a:bodyPr/>
        <a:lstStyle/>
        <a:p>
          <a:endParaRPr lang="es-MX"/>
        </a:p>
      </dgm:t>
    </dgm:pt>
    <dgm:pt modelId="{493CD918-4890-4967-971A-4B2108CA5C07}">
      <dgm:prSet/>
      <dgm:spPr/>
      <dgm:t>
        <a:bodyPr/>
        <a:lstStyle/>
        <a:p>
          <a:pPr rtl="0"/>
          <a:r>
            <a:rPr lang="es-MX" smtClean="0"/>
            <a:t>IX. Referencias de consulta. </a:t>
          </a:r>
          <a:endParaRPr lang="es-MX"/>
        </a:p>
      </dgm:t>
    </dgm:pt>
    <dgm:pt modelId="{1B2B7607-9DC0-46A0-98B7-487F35320B39}" type="parTrans" cxnId="{380B15A1-7FCE-464F-BA1A-0276AF9C6860}">
      <dgm:prSet/>
      <dgm:spPr/>
      <dgm:t>
        <a:bodyPr/>
        <a:lstStyle/>
        <a:p>
          <a:endParaRPr lang="es-MX"/>
        </a:p>
      </dgm:t>
    </dgm:pt>
    <dgm:pt modelId="{B1FED687-E89D-48EC-96EB-DCFDB0AAB4C3}" type="sibTrans" cxnId="{380B15A1-7FCE-464F-BA1A-0276AF9C6860}">
      <dgm:prSet/>
      <dgm:spPr/>
      <dgm:t>
        <a:bodyPr/>
        <a:lstStyle/>
        <a:p>
          <a:endParaRPr lang="es-MX"/>
        </a:p>
      </dgm:t>
    </dgm:pt>
    <dgm:pt modelId="{4E2CDBCD-34E5-411D-B5B6-9BEFBA2B7927}">
      <dgm:prSet/>
      <dgm:spPr/>
      <dgm:t>
        <a:bodyPr/>
        <a:lstStyle/>
        <a:p>
          <a:pPr rtl="0"/>
          <a:r>
            <a:rPr lang="es-MX" smtClean="0"/>
            <a:t>X. Anexos, en su caso.</a:t>
          </a:r>
          <a:endParaRPr lang="es-MX"/>
        </a:p>
      </dgm:t>
    </dgm:pt>
    <dgm:pt modelId="{43AD3EDC-DEF9-47C4-874E-5AD78EF79B59}" type="parTrans" cxnId="{F22A01EF-8A89-423B-B2E7-FB211C934B9B}">
      <dgm:prSet/>
      <dgm:spPr/>
      <dgm:t>
        <a:bodyPr/>
        <a:lstStyle/>
        <a:p>
          <a:endParaRPr lang="es-MX"/>
        </a:p>
      </dgm:t>
    </dgm:pt>
    <dgm:pt modelId="{FA72FFFA-30F0-41A5-BAC8-B1F57FD356A9}" type="sibTrans" cxnId="{F22A01EF-8A89-423B-B2E7-FB211C934B9B}">
      <dgm:prSet/>
      <dgm:spPr/>
      <dgm:t>
        <a:bodyPr/>
        <a:lstStyle/>
        <a:p>
          <a:endParaRPr lang="es-MX"/>
        </a:p>
      </dgm:t>
    </dgm:pt>
    <dgm:pt modelId="{81BDF5FA-3FC7-4A6D-AA97-9DD18C14F2D3}" type="pres">
      <dgm:prSet presAssocID="{E3D0AD89-5603-4D99-8E14-A3ED6126D8F4}" presName="linear" presStyleCnt="0">
        <dgm:presLayoutVars>
          <dgm:animLvl val="lvl"/>
          <dgm:resizeHandles val="exact"/>
        </dgm:presLayoutVars>
      </dgm:prSet>
      <dgm:spPr/>
      <dgm:t>
        <a:bodyPr/>
        <a:lstStyle/>
        <a:p>
          <a:endParaRPr lang="es-MX"/>
        </a:p>
      </dgm:t>
    </dgm:pt>
    <dgm:pt modelId="{C493E208-F3D6-4DD5-A9F2-5A7F26D5C221}" type="pres">
      <dgm:prSet presAssocID="{B759FE88-92AF-45B2-8F75-A49203C7C102}" presName="parentText" presStyleLbl="node1" presStyleIdx="0" presStyleCnt="1">
        <dgm:presLayoutVars>
          <dgm:chMax val="0"/>
          <dgm:bulletEnabled val="1"/>
        </dgm:presLayoutVars>
      </dgm:prSet>
      <dgm:spPr/>
      <dgm:t>
        <a:bodyPr/>
        <a:lstStyle/>
        <a:p>
          <a:endParaRPr lang="es-MX"/>
        </a:p>
      </dgm:t>
    </dgm:pt>
    <dgm:pt modelId="{BCD636EB-82EE-4708-9EE7-D2A7D3AE6E46}" type="pres">
      <dgm:prSet presAssocID="{B759FE88-92AF-45B2-8F75-A49203C7C102}" presName="childText" presStyleLbl="revTx" presStyleIdx="0" presStyleCnt="1">
        <dgm:presLayoutVars>
          <dgm:bulletEnabled val="1"/>
        </dgm:presLayoutVars>
      </dgm:prSet>
      <dgm:spPr/>
      <dgm:t>
        <a:bodyPr/>
        <a:lstStyle/>
        <a:p>
          <a:endParaRPr lang="es-MX"/>
        </a:p>
      </dgm:t>
    </dgm:pt>
  </dgm:ptLst>
  <dgm:cxnLst>
    <dgm:cxn modelId="{88E6F745-55EB-4D8B-910C-E2859F906390}" srcId="{B759FE88-92AF-45B2-8F75-A49203C7C102}" destId="{590115BC-BA9C-4A0E-8B46-55DA62189C4D}" srcOrd="5" destOrd="0" parTransId="{21D337C7-B2E4-45C8-B369-8BC48E316259}" sibTransId="{240E7FC8-2D5D-4787-A5BA-579EB22D7CAF}"/>
    <dgm:cxn modelId="{C1608F2B-81F1-4CAE-99A3-E1BD43EA11E3}" type="presOf" srcId="{DF344626-45E4-4E2C-8245-07E3C46CE88A}" destId="{BCD636EB-82EE-4708-9EE7-D2A7D3AE6E46}" srcOrd="0" destOrd="2" presId="urn:microsoft.com/office/officeart/2005/8/layout/vList2"/>
    <dgm:cxn modelId="{65AC42F5-2574-45B5-80B0-D8B532873584}" type="presOf" srcId="{368EE783-8A9B-49BA-A238-200CB23F5B99}" destId="{BCD636EB-82EE-4708-9EE7-D2A7D3AE6E46}" srcOrd="0" destOrd="4" presId="urn:microsoft.com/office/officeart/2005/8/layout/vList2"/>
    <dgm:cxn modelId="{59617538-0A56-455F-9757-CC100B5AA53D}" type="presOf" srcId="{17CF13E9-5FBF-46BA-878D-CBA74018670A}" destId="{BCD636EB-82EE-4708-9EE7-D2A7D3AE6E46}" srcOrd="0" destOrd="3" presId="urn:microsoft.com/office/officeart/2005/8/layout/vList2"/>
    <dgm:cxn modelId="{380B15A1-7FCE-464F-BA1A-0276AF9C6860}" srcId="{B759FE88-92AF-45B2-8F75-A49203C7C102}" destId="{493CD918-4890-4967-971A-4B2108CA5C07}" srcOrd="8" destOrd="0" parTransId="{1B2B7607-9DC0-46A0-98B7-487F35320B39}" sibTransId="{B1FED687-E89D-48EC-96EB-DCFDB0AAB4C3}"/>
    <dgm:cxn modelId="{35DBC13F-84DB-4B2C-84B0-E25DD2C27C69}" srcId="{B759FE88-92AF-45B2-8F75-A49203C7C102}" destId="{368EE783-8A9B-49BA-A238-200CB23F5B99}" srcOrd="4" destOrd="0" parTransId="{0C94B1C7-4C68-46EC-9A9A-36FDFA68488A}" sibTransId="{664A7D64-629E-47B3-99AB-BDDBBA4F4B2A}"/>
    <dgm:cxn modelId="{78E25CBC-FBA5-4645-8E91-2A88705669B2}" type="presOf" srcId="{4E2CDBCD-34E5-411D-B5B6-9BEFBA2B7927}" destId="{BCD636EB-82EE-4708-9EE7-D2A7D3AE6E46}" srcOrd="0" destOrd="9" presId="urn:microsoft.com/office/officeart/2005/8/layout/vList2"/>
    <dgm:cxn modelId="{4C9BD390-B407-4E4F-8676-06FA15C966C6}" type="presOf" srcId="{493CD918-4890-4967-971A-4B2108CA5C07}" destId="{BCD636EB-82EE-4708-9EE7-D2A7D3AE6E46}" srcOrd="0" destOrd="8" presId="urn:microsoft.com/office/officeart/2005/8/layout/vList2"/>
    <dgm:cxn modelId="{3C9ACBDA-DD46-4B13-B586-787BF2A7B151}" srcId="{B759FE88-92AF-45B2-8F75-A49203C7C102}" destId="{DF344626-45E4-4E2C-8245-07E3C46CE88A}" srcOrd="2" destOrd="0" parTransId="{6F484246-32F1-4208-A94C-2AE746C8E68E}" sibTransId="{72EE7F6A-F28D-4E6C-8BB9-C0BB30AEF8E7}"/>
    <dgm:cxn modelId="{1195B926-98D7-45A0-8684-5049931B672A}" type="presOf" srcId="{B759FE88-92AF-45B2-8F75-A49203C7C102}" destId="{C493E208-F3D6-4DD5-A9F2-5A7F26D5C221}" srcOrd="0" destOrd="0" presId="urn:microsoft.com/office/officeart/2005/8/layout/vList2"/>
    <dgm:cxn modelId="{849A2C5B-BBB1-415F-AC10-C83050BA5412}" type="presOf" srcId="{878BAD3C-5E05-4AE0-BACA-7796393AF385}" destId="{BCD636EB-82EE-4708-9EE7-D2A7D3AE6E46}" srcOrd="0" destOrd="6" presId="urn:microsoft.com/office/officeart/2005/8/layout/vList2"/>
    <dgm:cxn modelId="{F39C3773-999D-4CD7-9C2E-56F4EC98AE8C}" srcId="{B759FE88-92AF-45B2-8F75-A49203C7C102}" destId="{61A32290-6745-4DC6-8A43-8DEA34653684}" srcOrd="7" destOrd="0" parTransId="{81FC67C9-1EF1-4602-94C6-5DB3D473F0CB}" sibTransId="{EC751D29-CEB0-439A-B8E4-495BB19DD155}"/>
    <dgm:cxn modelId="{4C16C481-6E37-4D1C-9D76-8E34E07B811A}" type="presOf" srcId="{E3D0AD89-5603-4D99-8E14-A3ED6126D8F4}" destId="{81BDF5FA-3FC7-4A6D-AA97-9DD18C14F2D3}" srcOrd="0" destOrd="0" presId="urn:microsoft.com/office/officeart/2005/8/layout/vList2"/>
    <dgm:cxn modelId="{AB2748DB-F9D5-49BC-8DA6-2EF568540F1C}" type="presOf" srcId="{590115BC-BA9C-4A0E-8B46-55DA62189C4D}" destId="{BCD636EB-82EE-4708-9EE7-D2A7D3AE6E46}" srcOrd="0" destOrd="5" presId="urn:microsoft.com/office/officeart/2005/8/layout/vList2"/>
    <dgm:cxn modelId="{1BCAE2FD-DBC1-4931-8348-11DEBFC17B95}" srcId="{B759FE88-92AF-45B2-8F75-A49203C7C102}" destId="{17CF13E9-5FBF-46BA-878D-CBA74018670A}" srcOrd="3" destOrd="0" parTransId="{80777F92-E080-4F89-A884-86162A473825}" sibTransId="{09BC6282-8FE2-43F5-9218-D4091331603F}"/>
    <dgm:cxn modelId="{B44948A4-3EA6-4881-9249-F462177DDC20}" type="presOf" srcId="{07CECA0A-DB52-4978-8E38-91E24088B6B2}" destId="{BCD636EB-82EE-4708-9EE7-D2A7D3AE6E46}" srcOrd="0" destOrd="1" presId="urn:microsoft.com/office/officeart/2005/8/layout/vList2"/>
    <dgm:cxn modelId="{AEB2B267-5331-447C-BCEF-7D265C17C8D4}" srcId="{B759FE88-92AF-45B2-8F75-A49203C7C102}" destId="{07CECA0A-DB52-4978-8E38-91E24088B6B2}" srcOrd="1" destOrd="0" parTransId="{9F33A007-A71E-4F86-BDBF-4599FD839EF9}" sibTransId="{7BE6B106-073D-4D65-A787-540AA6BF9640}"/>
    <dgm:cxn modelId="{F22A01EF-8A89-423B-B2E7-FB211C934B9B}" srcId="{B759FE88-92AF-45B2-8F75-A49203C7C102}" destId="{4E2CDBCD-34E5-411D-B5B6-9BEFBA2B7927}" srcOrd="9" destOrd="0" parTransId="{43AD3EDC-DEF9-47C4-874E-5AD78EF79B59}" sibTransId="{FA72FFFA-30F0-41A5-BAC8-B1F57FD356A9}"/>
    <dgm:cxn modelId="{3C9D3DF1-13B4-45F9-9C34-462A9883F51F}" srcId="{E3D0AD89-5603-4D99-8E14-A3ED6126D8F4}" destId="{B759FE88-92AF-45B2-8F75-A49203C7C102}" srcOrd="0" destOrd="0" parTransId="{C69F4A02-B623-4D10-ABBD-270D963AD640}" sibTransId="{DF98D7A6-0F60-47B4-A1B0-48837BA058CC}"/>
    <dgm:cxn modelId="{FC7C547A-1A46-4704-B788-C698DB2908F0}" srcId="{B759FE88-92AF-45B2-8F75-A49203C7C102}" destId="{CA47987F-E4ED-4894-AEDB-76C9E8386A61}" srcOrd="0" destOrd="0" parTransId="{79F82045-7B7C-412E-9D2D-3FE673CE39BE}" sibTransId="{BE3F30F3-DC9B-4E17-9E53-FA1CACA8AC25}"/>
    <dgm:cxn modelId="{81EF21FE-C7B5-47A8-B3E1-15F875BE69B7}" srcId="{B759FE88-92AF-45B2-8F75-A49203C7C102}" destId="{878BAD3C-5E05-4AE0-BACA-7796393AF385}" srcOrd="6" destOrd="0" parTransId="{A793805A-396C-43BF-83DA-5A91940287BE}" sibTransId="{EF35A37C-7316-4383-9828-983832F89A54}"/>
    <dgm:cxn modelId="{E0A46879-7CEE-437C-ADAC-8B0F5AD8EB37}" type="presOf" srcId="{CA47987F-E4ED-4894-AEDB-76C9E8386A61}" destId="{BCD636EB-82EE-4708-9EE7-D2A7D3AE6E46}" srcOrd="0" destOrd="0" presId="urn:microsoft.com/office/officeart/2005/8/layout/vList2"/>
    <dgm:cxn modelId="{71332537-CF08-4B8B-94E6-AA94FE90FAC9}" type="presOf" srcId="{61A32290-6745-4DC6-8A43-8DEA34653684}" destId="{BCD636EB-82EE-4708-9EE7-D2A7D3AE6E46}" srcOrd="0" destOrd="7" presId="urn:microsoft.com/office/officeart/2005/8/layout/vList2"/>
    <dgm:cxn modelId="{99DAA38D-E620-49D0-A631-46A3FCD9108E}" type="presParOf" srcId="{81BDF5FA-3FC7-4A6D-AA97-9DD18C14F2D3}" destId="{C493E208-F3D6-4DD5-A9F2-5A7F26D5C221}" srcOrd="0" destOrd="0" presId="urn:microsoft.com/office/officeart/2005/8/layout/vList2"/>
    <dgm:cxn modelId="{B7D8A280-6210-44DF-B1A8-262FB44BFAB0}" type="presParOf" srcId="{81BDF5FA-3FC7-4A6D-AA97-9DD18C14F2D3}" destId="{BCD636EB-82EE-4708-9EE7-D2A7D3AE6E46}"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2C5D966-DAE9-40EF-89AC-D3B11BF52A57}" type="doc">
      <dgm:prSet loTypeId="urn:microsoft.com/office/officeart/2005/8/layout/orgChart1" loCatId="hierarchy" qsTypeId="urn:microsoft.com/office/officeart/2005/8/quickstyle/simple1" qsCatId="simple" csTypeId="urn:microsoft.com/office/officeart/2005/8/colors/colorful5" csCatId="colorful" phldr="1"/>
      <dgm:spPr/>
      <dgm:t>
        <a:bodyPr/>
        <a:lstStyle/>
        <a:p>
          <a:endParaRPr lang="es-MX"/>
        </a:p>
      </dgm:t>
    </dgm:pt>
    <dgm:pt modelId="{EBAD8E49-2BEF-4FD5-AFA9-E96764ADAB53}">
      <dgm:prSet/>
      <dgm:spPr/>
      <dgm:t>
        <a:bodyPr/>
        <a:lstStyle/>
        <a:p>
          <a:pPr rtl="0"/>
          <a:r>
            <a:rPr lang="es-MX" dirty="0" smtClean="0"/>
            <a:t>De acuerdo a la página oficial de la </a:t>
          </a:r>
          <a:r>
            <a:rPr lang="es-MX" dirty="0" err="1" smtClean="0"/>
            <a:t>UAEMex</a:t>
          </a:r>
          <a:r>
            <a:rPr lang="es-MX" dirty="0" smtClean="0"/>
            <a:t>  </a:t>
          </a:r>
        </a:p>
        <a:p>
          <a:pPr rtl="0"/>
          <a:r>
            <a:rPr lang="es-MX" dirty="0" smtClean="0">
              <a:hlinkClick xmlns:r="http://schemas.openxmlformats.org/officeDocument/2006/relationships" r:id="rId1"/>
            </a:rPr>
            <a:t>www.uaemex.mx</a:t>
          </a:r>
          <a:r>
            <a:rPr lang="es-MX" dirty="0" smtClean="0"/>
            <a:t> </a:t>
          </a:r>
          <a:endParaRPr lang="es-MX" dirty="0"/>
        </a:p>
      </dgm:t>
    </dgm:pt>
    <dgm:pt modelId="{8E097330-B8F4-4F16-AA2E-93094ECDD347}" type="parTrans" cxnId="{E3C05A1B-6071-4B84-87DA-2A191313B71C}">
      <dgm:prSet/>
      <dgm:spPr/>
      <dgm:t>
        <a:bodyPr/>
        <a:lstStyle/>
        <a:p>
          <a:endParaRPr lang="es-MX"/>
        </a:p>
      </dgm:t>
    </dgm:pt>
    <dgm:pt modelId="{13E03702-EDB1-4B2D-B896-4AB5BA7226DE}" type="sibTrans" cxnId="{E3C05A1B-6071-4B84-87DA-2A191313B71C}">
      <dgm:prSet/>
      <dgm:spPr/>
      <dgm:t>
        <a:bodyPr/>
        <a:lstStyle/>
        <a:p>
          <a:endParaRPr lang="es-MX"/>
        </a:p>
      </dgm:t>
    </dgm:pt>
    <dgm:pt modelId="{3C4B7623-1FC0-43AE-B3B2-66C0A3ED67D2}">
      <dgm:prSet/>
      <dgm:spPr/>
      <dgm:t>
        <a:bodyPr/>
        <a:lstStyle/>
        <a:p>
          <a:pPr rtl="0"/>
          <a:r>
            <a:rPr lang="es-MX" dirty="0" smtClean="0"/>
            <a:t>La Universidad Autónoma del Estado de México (</a:t>
          </a:r>
          <a:r>
            <a:rPr lang="es-MX" dirty="0" err="1" smtClean="0"/>
            <a:t>UAEM</a:t>
          </a:r>
          <a:r>
            <a:rPr lang="es-MX" dirty="0" smtClean="0"/>
            <a:t>) es una de las universidades públicas estatales más importantes de la República Mexicana, reconocida por su excelencia académica y el amplio abanico de programas educativos de licenciatura y posgrado que ofrece, así como por la cercanía con los diversos sectores sociales y productivos, formando profesionistas altamente capacitados con una consciencia ética y humanista.</a:t>
          </a:r>
          <a:endParaRPr lang="es-MX" dirty="0"/>
        </a:p>
      </dgm:t>
    </dgm:pt>
    <dgm:pt modelId="{409C8F5D-4CE2-4A88-9762-490586AB3EDF}" type="parTrans" cxnId="{D4DE3D69-0973-461F-84E7-22A98787E99B}">
      <dgm:prSet/>
      <dgm:spPr/>
      <dgm:t>
        <a:bodyPr/>
        <a:lstStyle/>
        <a:p>
          <a:endParaRPr lang="es-MX"/>
        </a:p>
      </dgm:t>
    </dgm:pt>
    <dgm:pt modelId="{10114F8B-FE51-4E42-8601-721F757F65C4}" type="sibTrans" cxnId="{D4DE3D69-0973-461F-84E7-22A98787E99B}">
      <dgm:prSet/>
      <dgm:spPr/>
      <dgm:t>
        <a:bodyPr/>
        <a:lstStyle/>
        <a:p>
          <a:endParaRPr lang="es-MX"/>
        </a:p>
      </dgm:t>
    </dgm:pt>
    <dgm:pt modelId="{0F8D773B-3F3C-4885-81D9-0BFF40B7A364}">
      <dgm:prSet/>
      <dgm:spPr/>
      <dgm:t>
        <a:bodyPr/>
        <a:lstStyle/>
        <a:p>
          <a:pPr rtl="0"/>
          <a:r>
            <a:rPr lang="es-MX" smtClean="0"/>
            <a:t>Con una amplia trayectoria académica y de investigación, la UAEM contribuye al saber universal por medio del impulso a la generación de conocimiento en numerosas áreas de la ciencia.</a:t>
          </a:r>
          <a:endParaRPr lang="es-MX"/>
        </a:p>
      </dgm:t>
    </dgm:pt>
    <dgm:pt modelId="{94484CE5-7CC2-4700-9D09-8CD0398FDED6}" type="parTrans" cxnId="{FA1F24CE-DCC0-47F6-8BCC-107E329A4F05}">
      <dgm:prSet/>
      <dgm:spPr/>
      <dgm:t>
        <a:bodyPr/>
        <a:lstStyle/>
        <a:p>
          <a:endParaRPr lang="es-MX"/>
        </a:p>
      </dgm:t>
    </dgm:pt>
    <dgm:pt modelId="{C0104177-453F-4FD9-92F1-3D2CBEF4434F}" type="sibTrans" cxnId="{FA1F24CE-DCC0-47F6-8BCC-107E329A4F05}">
      <dgm:prSet/>
      <dgm:spPr/>
      <dgm:t>
        <a:bodyPr/>
        <a:lstStyle/>
        <a:p>
          <a:endParaRPr lang="es-MX"/>
        </a:p>
      </dgm:t>
    </dgm:pt>
    <dgm:pt modelId="{11C7B548-4868-4858-8685-F5FBEDD8D4CC}" type="pres">
      <dgm:prSet presAssocID="{82C5D966-DAE9-40EF-89AC-D3B11BF52A57}" presName="hierChild1" presStyleCnt="0">
        <dgm:presLayoutVars>
          <dgm:orgChart val="1"/>
          <dgm:chPref val="1"/>
          <dgm:dir/>
          <dgm:animOne val="branch"/>
          <dgm:animLvl val="lvl"/>
          <dgm:resizeHandles/>
        </dgm:presLayoutVars>
      </dgm:prSet>
      <dgm:spPr/>
    </dgm:pt>
    <dgm:pt modelId="{3C95F0F0-36CC-479E-B78A-3D8FC0792BAB}" type="pres">
      <dgm:prSet presAssocID="{EBAD8E49-2BEF-4FD5-AFA9-E96764ADAB53}" presName="hierRoot1" presStyleCnt="0">
        <dgm:presLayoutVars>
          <dgm:hierBranch val="init"/>
        </dgm:presLayoutVars>
      </dgm:prSet>
      <dgm:spPr/>
    </dgm:pt>
    <dgm:pt modelId="{FE83C248-3E9F-438B-BA06-6D3A596246D1}" type="pres">
      <dgm:prSet presAssocID="{EBAD8E49-2BEF-4FD5-AFA9-E96764ADAB53}" presName="rootComposite1" presStyleCnt="0"/>
      <dgm:spPr/>
    </dgm:pt>
    <dgm:pt modelId="{8BE20969-C34B-4E1C-86F1-56EAF3AE6E7E}" type="pres">
      <dgm:prSet presAssocID="{EBAD8E49-2BEF-4FD5-AFA9-E96764ADAB53}" presName="rootText1" presStyleLbl="node0" presStyleIdx="0" presStyleCnt="1" custScaleY="66578">
        <dgm:presLayoutVars>
          <dgm:chPref val="3"/>
        </dgm:presLayoutVars>
      </dgm:prSet>
      <dgm:spPr/>
    </dgm:pt>
    <dgm:pt modelId="{49557F02-E1A5-47B4-9304-175D39E2527B}" type="pres">
      <dgm:prSet presAssocID="{EBAD8E49-2BEF-4FD5-AFA9-E96764ADAB53}" presName="rootConnector1" presStyleLbl="node1" presStyleIdx="0" presStyleCnt="0"/>
      <dgm:spPr/>
    </dgm:pt>
    <dgm:pt modelId="{2C497DEB-D0C0-41C8-9923-69A7083C51C4}" type="pres">
      <dgm:prSet presAssocID="{EBAD8E49-2BEF-4FD5-AFA9-E96764ADAB53}" presName="hierChild2" presStyleCnt="0"/>
      <dgm:spPr/>
    </dgm:pt>
    <dgm:pt modelId="{45F787D0-A1F9-4994-B143-3CB3A3281ACB}" type="pres">
      <dgm:prSet presAssocID="{409C8F5D-4CE2-4A88-9762-490586AB3EDF}" presName="Name37" presStyleLbl="parChTrans1D2" presStyleIdx="0" presStyleCnt="2"/>
      <dgm:spPr/>
    </dgm:pt>
    <dgm:pt modelId="{1733CC9C-0C5A-4F53-9EB8-1D476BB60D0D}" type="pres">
      <dgm:prSet presAssocID="{3C4B7623-1FC0-43AE-B3B2-66C0A3ED67D2}" presName="hierRoot2" presStyleCnt="0">
        <dgm:presLayoutVars>
          <dgm:hierBranch val="init"/>
        </dgm:presLayoutVars>
      </dgm:prSet>
      <dgm:spPr/>
    </dgm:pt>
    <dgm:pt modelId="{4A7822E9-D3F3-433D-978A-7FC7379FAA05}" type="pres">
      <dgm:prSet presAssocID="{3C4B7623-1FC0-43AE-B3B2-66C0A3ED67D2}" presName="rootComposite" presStyleCnt="0"/>
      <dgm:spPr/>
    </dgm:pt>
    <dgm:pt modelId="{8059C368-874C-40DD-B37F-FBC7A3BC4A3A}" type="pres">
      <dgm:prSet presAssocID="{3C4B7623-1FC0-43AE-B3B2-66C0A3ED67D2}" presName="rootText" presStyleLbl="node2" presStyleIdx="0" presStyleCnt="2" custScaleX="129239" custScaleY="122759">
        <dgm:presLayoutVars>
          <dgm:chPref val="3"/>
        </dgm:presLayoutVars>
      </dgm:prSet>
      <dgm:spPr/>
    </dgm:pt>
    <dgm:pt modelId="{C1F8BB2B-0F2F-45A3-BDF1-619994E05A46}" type="pres">
      <dgm:prSet presAssocID="{3C4B7623-1FC0-43AE-B3B2-66C0A3ED67D2}" presName="rootConnector" presStyleLbl="node2" presStyleIdx="0" presStyleCnt="2"/>
      <dgm:spPr/>
    </dgm:pt>
    <dgm:pt modelId="{335A8A93-7888-4790-9846-9FF0360303ED}" type="pres">
      <dgm:prSet presAssocID="{3C4B7623-1FC0-43AE-B3B2-66C0A3ED67D2}" presName="hierChild4" presStyleCnt="0"/>
      <dgm:spPr/>
    </dgm:pt>
    <dgm:pt modelId="{70AA6BF3-994B-4F08-8AD3-497A26A4FBB3}" type="pres">
      <dgm:prSet presAssocID="{3C4B7623-1FC0-43AE-B3B2-66C0A3ED67D2}" presName="hierChild5" presStyleCnt="0"/>
      <dgm:spPr/>
    </dgm:pt>
    <dgm:pt modelId="{FED39C43-E17B-4E60-9107-A4D00AE3922F}" type="pres">
      <dgm:prSet presAssocID="{94484CE5-7CC2-4700-9D09-8CD0398FDED6}" presName="Name37" presStyleLbl="parChTrans1D2" presStyleIdx="1" presStyleCnt="2"/>
      <dgm:spPr/>
    </dgm:pt>
    <dgm:pt modelId="{7F79CEC7-8D52-404E-AD6E-513E78AA99E5}" type="pres">
      <dgm:prSet presAssocID="{0F8D773B-3F3C-4885-81D9-0BFF40B7A364}" presName="hierRoot2" presStyleCnt="0">
        <dgm:presLayoutVars>
          <dgm:hierBranch val="init"/>
        </dgm:presLayoutVars>
      </dgm:prSet>
      <dgm:spPr/>
    </dgm:pt>
    <dgm:pt modelId="{FE0B1E85-2F68-4C65-B8C0-1262027AEFF0}" type="pres">
      <dgm:prSet presAssocID="{0F8D773B-3F3C-4885-81D9-0BFF40B7A364}" presName="rootComposite" presStyleCnt="0"/>
      <dgm:spPr/>
    </dgm:pt>
    <dgm:pt modelId="{2058B781-B506-49D4-9240-0967CC5B3DE1}" type="pres">
      <dgm:prSet presAssocID="{0F8D773B-3F3C-4885-81D9-0BFF40B7A364}" presName="rootText" presStyleLbl="node2" presStyleIdx="1" presStyleCnt="2">
        <dgm:presLayoutVars>
          <dgm:chPref val="3"/>
        </dgm:presLayoutVars>
      </dgm:prSet>
      <dgm:spPr/>
    </dgm:pt>
    <dgm:pt modelId="{3D38850C-E00E-4856-B4C1-0C8364E43EAF}" type="pres">
      <dgm:prSet presAssocID="{0F8D773B-3F3C-4885-81D9-0BFF40B7A364}" presName="rootConnector" presStyleLbl="node2" presStyleIdx="1" presStyleCnt="2"/>
      <dgm:spPr/>
    </dgm:pt>
    <dgm:pt modelId="{FCF17E19-27DE-4EE4-97D7-B6086557A07B}" type="pres">
      <dgm:prSet presAssocID="{0F8D773B-3F3C-4885-81D9-0BFF40B7A364}" presName="hierChild4" presStyleCnt="0"/>
      <dgm:spPr/>
    </dgm:pt>
    <dgm:pt modelId="{76576AAB-5795-4983-A3F2-8C2C5BC9A9BF}" type="pres">
      <dgm:prSet presAssocID="{0F8D773B-3F3C-4885-81D9-0BFF40B7A364}" presName="hierChild5" presStyleCnt="0"/>
      <dgm:spPr/>
    </dgm:pt>
    <dgm:pt modelId="{A8485DC4-63DA-42A5-B706-27319AA2220B}" type="pres">
      <dgm:prSet presAssocID="{EBAD8E49-2BEF-4FD5-AFA9-E96764ADAB53}" presName="hierChild3" presStyleCnt="0"/>
      <dgm:spPr/>
    </dgm:pt>
  </dgm:ptLst>
  <dgm:cxnLst>
    <dgm:cxn modelId="{87EEC839-2620-4A99-B011-AD4C7A1D3837}" type="presOf" srcId="{3C4B7623-1FC0-43AE-B3B2-66C0A3ED67D2}" destId="{C1F8BB2B-0F2F-45A3-BDF1-619994E05A46}" srcOrd="1" destOrd="0" presId="urn:microsoft.com/office/officeart/2005/8/layout/orgChart1"/>
    <dgm:cxn modelId="{E3C05A1B-6071-4B84-87DA-2A191313B71C}" srcId="{82C5D966-DAE9-40EF-89AC-D3B11BF52A57}" destId="{EBAD8E49-2BEF-4FD5-AFA9-E96764ADAB53}" srcOrd="0" destOrd="0" parTransId="{8E097330-B8F4-4F16-AA2E-93094ECDD347}" sibTransId="{13E03702-EDB1-4B2D-B896-4AB5BA7226DE}"/>
    <dgm:cxn modelId="{FD4028AE-EDF2-4CB9-9ABA-ED300B84F177}" type="presOf" srcId="{409C8F5D-4CE2-4A88-9762-490586AB3EDF}" destId="{45F787D0-A1F9-4994-B143-3CB3A3281ACB}" srcOrd="0" destOrd="0" presId="urn:microsoft.com/office/officeart/2005/8/layout/orgChart1"/>
    <dgm:cxn modelId="{FE419ED4-B4D1-4A0C-A8DD-B5453DDC3954}" type="presOf" srcId="{0F8D773B-3F3C-4885-81D9-0BFF40B7A364}" destId="{2058B781-B506-49D4-9240-0967CC5B3DE1}" srcOrd="0" destOrd="0" presId="urn:microsoft.com/office/officeart/2005/8/layout/orgChart1"/>
    <dgm:cxn modelId="{FA1F24CE-DCC0-47F6-8BCC-107E329A4F05}" srcId="{EBAD8E49-2BEF-4FD5-AFA9-E96764ADAB53}" destId="{0F8D773B-3F3C-4885-81D9-0BFF40B7A364}" srcOrd="1" destOrd="0" parTransId="{94484CE5-7CC2-4700-9D09-8CD0398FDED6}" sibTransId="{C0104177-453F-4FD9-92F1-3D2CBEF4434F}"/>
    <dgm:cxn modelId="{E487A735-D263-4379-88B5-5DF7C2071B4A}" type="presOf" srcId="{0F8D773B-3F3C-4885-81D9-0BFF40B7A364}" destId="{3D38850C-E00E-4856-B4C1-0C8364E43EAF}" srcOrd="1" destOrd="0" presId="urn:microsoft.com/office/officeart/2005/8/layout/orgChart1"/>
    <dgm:cxn modelId="{11BF73ED-7861-483C-B6D9-A5238F50EEA8}" type="presOf" srcId="{82C5D966-DAE9-40EF-89AC-D3B11BF52A57}" destId="{11C7B548-4868-4858-8685-F5FBEDD8D4CC}" srcOrd="0" destOrd="0" presId="urn:microsoft.com/office/officeart/2005/8/layout/orgChart1"/>
    <dgm:cxn modelId="{D4DE3D69-0973-461F-84E7-22A98787E99B}" srcId="{EBAD8E49-2BEF-4FD5-AFA9-E96764ADAB53}" destId="{3C4B7623-1FC0-43AE-B3B2-66C0A3ED67D2}" srcOrd="0" destOrd="0" parTransId="{409C8F5D-4CE2-4A88-9762-490586AB3EDF}" sibTransId="{10114F8B-FE51-4E42-8601-721F757F65C4}"/>
    <dgm:cxn modelId="{0F060DC8-4FB4-48A2-8F6F-2E12145E4E8F}" type="presOf" srcId="{94484CE5-7CC2-4700-9D09-8CD0398FDED6}" destId="{FED39C43-E17B-4E60-9107-A4D00AE3922F}" srcOrd="0" destOrd="0" presId="urn:microsoft.com/office/officeart/2005/8/layout/orgChart1"/>
    <dgm:cxn modelId="{9D22E414-01A0-4AED-939B-895D574399D1}" type="presOf" srcId="{3C4B7623-1FC0-43AE-B3B2-66C0A3ED67D2}" destId="{8059C368-874C-40DD-B37F-FBC7A3BC4A3A}" srcOrd="0" destOrd="0" presId="urn:microsoft.com/office/officeart/2005/8/layout/orgChart1"/>
    <dgm:cxn modelId="{CDB3846A-09AA-45C6-85B2-862A7D329088}" type="presOf" srcId="{EBAD8E49-2BEF-4FD5-AFA9-E96764ADAB53}" destId="{8BE20969-C34B-4E1C-86F1-56EAF3AE6E7E}" srcOrd="0" destOrd="0" presId="urn:microsoft.com/office/officeart/2005/8/layout/orgChart1"/>
    <dgm:cxn modelId="{6FD2EAA5-8C2C-41C8-840D-0422D17DCBE2}" type="presOf" srcId="{EBAD8E49-2BEF-4FD5-AFA9-E96764ADAB53}" destId="{49557F02-E1A5-47B4-9304-175D39E2527B}" srcOrd="1" destOrd="0" presId="urn:microsoft.com/office/officeart/2005/8/layout/orgChart1"/>
    <dgm:cxn modelId="{4B48C65D-643D-4D71-A9CD-1D32E726B4FB}" type="presParOf" srcId="{11C7B548-4868-4858-8685-F5FBEDD8D4CC}" destId="{3C95F0F0-36CC-479E-B78A-3D8FC0792BAB}" srcOrd="0" destOrd="0" presId="urn:microsoft.com/office/officeart/2005/8/layout/orgChart1"/>
    <dgm:cxn modelId="{F6EA6B60-30E0-4137-B564-B561E9224F35}" type="presParOf" srcId="{3C95F0F0-36CC-479E-B78A-3D8FC0792BAB}" destId="{FE83C248-3E9F-438B-BA06-6D3A596246D1}" srcOrd="0" destOrd="0" presId="urn:microsoft.com/office/officeart/2005/8/layout/orgChart1"/>
    <dgm:cxn modelId="{CA2C8096-880C-4284-BD95-33E2BEAD6842}" type="presParOf" srcId="{FE83C248-3E9F-438B-BA06-6D3A596246D1}" destId="{8BE20969-C34B-4E1C-86F1-56EAF3AE6E7E}" srcOrd="0" destOrd="0" presId="urn:microsoft.com/office/officeart/2005/8/layout/orgChart1"/>
    <dgm:cxn modelId="{8C430528-5470-4658-AC76-316F9BB3CA06}" type="presParOf" srcId="{FE83C248-3E9F-438B-BA06-6D3A596246D1}" destId="{49557F02-E1A5-47B4-9304-175D39E2527B}" srcOrd="1" destOrd="0" presId="urn:microsoft.com/office/officeart/2005/8/layout/orgChart1"/>
    <dgm:cxn modelId="{BA035F89-8EF6-473C-94ED-17B6C95D4D5D}" type="presParOf" srcId="{3C95F0F0-36CC-479E-B78A-3D8FC0792BAB}" destId="{2C497DEB-D0C0-41C8-9923-69A7083C51C4}" srcOrd="1" destOrd="0" presId="urn:microsoft.com/office/officeart/2005/8/layout/orgChart1"/>
    <dgm:cxn modelId="{217FEC58-042C-4FB2-B39E-94E55679B400}" type="presParOf" srcId="{2C497DEB-D0C0-41C8-9923-69A7083C51C4}" destId="{45F787D0-A1F9-4994-B143-3CB3A3281ACB}" srcOrd="0" destOrd="0" presId="urn:microsoft.com/office/officeart/2005/8/layout/orgChart1"/>
    <dgm:cxn modelId="{E368E623-8E6E-4046-9F70-8842B4803654}" type="presParOf" srcId="{2C497DEB-D0C0-41C8-9923-69A7083C51C4}" destId="{1733CC9C-0C5A-4F53-9EB8-1D476BB60D0D}" srcOrd="1" destOrd="0" presId="urn:microsoft.com/office/officeart/2005/8/layout/orgChart1"/>
    <dgm:cxn modelId="{526190E8-0879-4C20-BFE4-9356D4EE7AA8}" type="presParOf" srcId="{1733CC9C-0C5A-4F53-9EB8-1D476BB60D0D}" destId="{4A7822E9-D3F3-433D-978A-7FC7379FAA05}" srcOrd="0" destOrd="0" presId="urn:microsoft.com/office/officeart/2005/8/layout/orgChart1"/>
    <dgm:cxn modelId="{B6E3489D-E12E-48BF-A6F6-FBE2DC5E5163}" type="presParOf" srcId="{4A7822E9-D3F3-433D-978A-7FC7379FAA05}" destId="{8059C368-874C-40DD-B37F-FBC7A3BC4A3A}" srcOrd="0" destOrd="0" presId="urn:microsoft.com/office/officeart/2005/8/layout/orgChart1"/>
    <dgm:cxn modelId="{7B5DC66A-9A0E-4574-B258-9A544BBFF5A0}" type="presParOf" srcId="{4A7822E9-D3F3-433D-978A-7FC7379FAA05}" destId="{C1F8BB2B-0F2F-45A3-BDF1-619994E05A46}" srcOrd="1" destOrd="0" presId="urn:microsoft.com/office/officeart/2005/8/layout/orgChart1"/>
    <dgm:cxn modelId="{9796850E-0468-4CB4-AFBC-517FD9207781}" type="presParOf" srcId="{1733CC9C-0C5A-4F53-9EB8-1D476BB60D0D}" destId="{335A8A93-7888-4790-9846-9FF0360303ED}" srcOrd="1" destOrd="0" presId="urn:microsoft.com/office/officeart/2005/8/layout/orgChart1"/>
    <dgm:cxn modelId="{78FFF262-816A-4A72-BF0A-5F2EA31E3799}" type="presParOf" srcId="{1733CC9C-0C5A-4F53-9EB8-1D476BB60D0D}" destId="{70AA6BF3-994B-4F08-8AD3-497A26A4FBB3}" srcOrd="2" destOrd="0" presId="urn:microsoft.com/office/officeart/2005/8/layout/orgChart1"/>
    <dgm:cxn modelId="{E39BE351-9C9D-4262-A2DE-2D4FB0A7B6D5}" type="presParOf" srcId="{2C497DEB-D0C0-41C8-9923-69A7083C51C4}" destId="{FED39C43-E17B-4E60-9107-A4D00AE3922F}" srcOrd="2" destOrd="0" presId="urn:microsoft.com/office/officeart/2005/8/layout/orgChart1"/>
    <dgm:cxn modelId="{837B0FFA-4808-482C-BB5C-BA7440A6D24B}" type="presParOf" srcId="{2C497DEB-D0C0-41C8-9923-69A7083C51C4}" destId="{7F79CEC7-8D52-404E-AD6E-513E78AA99E5}" srcOrd="3" destOrd="0" presId="urn:microsoft.com/office/officeart/2005/8/layout/orgChart1"/>
    <dgm:cxn modelId="{C27D75F4-9E2A-477A-AC47-673D8C56E167}" type="presParOf" srcId="{7F79CEC7-8D52-404E-AD6E-513E78AA99E5}" destId="{FE0B1E85-2F68-4C65-B8C0-1262027AEFF0}" srcOrd="0" destOrd="0" presId="urn:microsoft.com/office/officeart/2005/8/layout/orgChart1"/>
    <dgm:cxn modelId="{A78C8BD4-96DA-485A-8C8D-CF086910D18B}" type="presParOf" srcId="{FE0B1E85-2F68-4C65-B8C0-1262027AEFF0}" destId="{2058B781-B506-49D4-9240-0967CC5B3DE1}" srcOrd="0" destOrd="0" presId="urn:microsoft.com/office/officeart/2005/8/layout/orgChart1"/>
    <dgm:cxn modelId="{F5CD848E-FCF1-404B-B629-73DD017CBE85}" type="presParOf" srcId="{FE0B1E85-2F68-4C65-B8C0-1262027AEFF0}" destId="{3D38850C-E00E-4856-B4C1-0C8364E43EAF}" srcOrd="1" destOrd="0" presId="urn:microsoft.com/office/officeart/2005/8/layout/orgChart1"/>
    <dgm:cxn modelId="{64874297-3B84-4125-BD1C-E17501BD7419}" type="presParOf" srcId="{7F79CEC7-8D52-404E-AD6E-513E78AA99E5}" destId="{FCF17E19-27DE-4EE4-97D7-B6086557A07B}" srcOrd="1" destOrd="0" presId="urn:microsoft.com/office/officeart/2005/8/layout/orgChart1"/>
    <dgm:cxn modelId="{D1009928-8717-4404-B557-35A07CBBA51D}" type="presParOf" srcId="{7F79CEC7-8D52-404E-AD6E-513E78AA99E5}" destId="{76576AAB-5795-4983-A3F2-8C2C5BC9A9BF}" srcOrd="2" destOrd="0" presId="urn:microsoft.com/office/officeart/2005/8/layout/orgChart1"/>
    <dgm:cxn modelId="{46CECCF4-C0A2-435A-9AF8-31F5C6154C59}" type="presParOf" srcId="{3C95F0F0-36CC-479E-B78A-3D8FC0792BAB}" destId="{A8485DC4-63DA-42A5-B706-27319AA2220B}"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4E9327B4-1A91-4964-A05F-E4D1B5BCD5FD}" type="doc">
      <dgm:prSet loTypeId="urn:microsoft.com/office/officeart/2005/8/layout/venn1" loCatId="relationship" qsTypeId="urn:microsoft.com/office/officeart/2005/8/quickstyle/simple1" qsCatId="simple" csTypeId="urn:microsoft.com/office/officeart/2005/8/colors/accent1_2" csCatId="accent1" phldr="1"/>
      <dgm:spPr/>
      <dgm:t>
        <a:bodyPr/>
        <a:lstStyle/>
        <a:p>
          <a:endParaRPr lang="es-MX"/>
        </a:p>
      </dgm:t>
    </dgm:pt>
    <dgm:pt modelId="{46C01172-D81F-4CB6-8803-8BA02F021AFB}">
      <dgm:prSet/>
      <dgm:spPr/>
      <dgm:t>
        <a:bodyPr/>
        <a:lstStyle/>
        <a:p>
          <a:pPr rtl="0"/>
          <a:r>
            <a:rPr lang="es-MX" smtClean="0"/>
            <a:t>La Universidad Autónoma del Estado de México (UAEMex) impulsa la investigación científica como un fundamento del desarrollo universitario y progreso social, de ella, emergen elementos para la construcción del bienestar y de nuevos conocimientos en las diversas áreas de la ciencia, con lo cual, se participa en la consolidación de la sociedad global del saber.</a:t>
          </a:r>
          <a:endParaRPr lang="es-MX"/>
        </a:p>
      </dgm:t>
    </dgm:pt>
    <dgm:pt modelId="{2C41E725-AB5A-4D1D-916E-6C1A9A4A6172}" type="parTrans" cxnId="{48F98A7D-9679-4ABF-A8B5-B5275396F055}">
      <dgm:prSet/>
      <dgm:spPr/>
      <dgm:t>
        <a:bodyPr/>
        <a:lstStyle/>
        <a:p>
          <a:endParaRPr lang="es-MX"/>
        </a:p>
      </dgm:t>
    </dgm:pt>
    <dgm:pt modelId="{5BCFA13D-71A7-4B7A-88DD-1FC413B38C40}" type="sibTrans" cxnId="{48F98A7D-9679-4ABF-A8B5-B5275396F055}">
      <dgm:prSet/>
      <dgm:spPr/>
      <dgm:t>
        <a:bodyPr/>
        <a:lstStyle/>
        <a:p>
          <a:endParaRPr lang="es-MX"/>
        </a:p>
      </dgm:t>
    </dgm:pt>
    <dgm:pt modelId="{FA34B18C-F1AE-4148-9D92-24B633BB2E84}" type="pres">
      <dgm:prSet presAssocID="{4E9327B4-1A91-4964-A05F-E4D1B5BCD5FD}" presName="compositeShape" presStyleCnt="0">
        <dgm:presLayoutVars>
          <dgm:chMax val="7"/>
          <dgm:dir/>
          <dgm:resizeHandles val="exact"/>
        </dgm:presLayoutVars>
      </dgm:prSet>
      <dgm:spPr/>
    </dgm:pt>
    <dgm:pt modelId="{7AA0A844-CA3B-4EDD-8CB6-DDCEA7A1619E}" type="pres">
      <dgm:prSet presAssocID="{46C01172-D81F-4CB6-8803-8BA02F021AFB}" presName="circ1TxSh" presStyleLbl="vennNode1" presStyleIdx="0" presStyleCnt="1" custScaleX="189677"/>
      <dgm:spPr/>
    </dgm:pt>
  </dgm:ptLst>
  <dgm:cxnLst>
    <dgm:cxn modelId="{48F98A7D-9679-4ABF-A8B5-B5275396F055}" srcId="{4E9327B4-1A91-4964-A05F-E4D1B5BCD5FD}" destId="{46C01172-D81F-4CB6-8803-8BA02F021AFB}" srcOrd="0" destOrd="0" parTransId="{2C41E725-AB5A-4D1D-916E-6C1A9A4A6172}" sibTransId="{5BCFA13D-71A7-4B7A-88DD-1FC413B38C40}"/>
    <dgm:cxn modelId="{6B1CDD2B-5588-4695-A3B5-090D0DD95027}" type="presOf" srcId="{4E9327B4-1A91-4964-A05F-E4D1B5BCD5FD}" destId="{FA34B18C-F1AE-4148-9D92-24B633BB2E84}" srcOrd="0" destOrd="0" presId="urn:microsoft.com/office/officeart/2005/8/layout/venn1"/>
    <dgm:cxn modelId="{87DF3E5E-3B29-47E3-A1AB-34D42491ACDE}" type="presOf" srcId="{46C01172-D81F-4CB6-8803-8BA02F021AFB}" destId="{7AA0A844-CA3B-4EDD-8CB6-DDCEA7A1619E}" srcOrd="0" destOrd="0" presId="urn:microsoft.com/office/officeart/2005/8/layout/venn1"/>
    <dgm:cxn modelId="{7425337E-D8FB-4A28-8841-12CB6161D2BC}" type="presParOf" srcId="{FA34B18C-F1AE-4148-9D92-24B633BB2E84}" destId="{7AA0A844-CA3B-4EDD-8CB6-DDCEA7A1619E}" srcOrd="0"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9DBA2D5E-A40C-494E-AFB0-DCA3904920AB}" type="doc">
      <dgm:prSet loTypeId="urn:microsoft.com/office/officeart/2005/8/layout/hProcess9" loCatId="process" qsTypeId="urn:microsoft.com/office/officeart/2005/8/quickstyle/simple1" qsCatId="simple" csTypeId="urn:microsoft.com/office/officeart/2005/8/colors/accent3_4" csCatId="accent3" phldr="1"/>
      <dgm:spPr/>
      <dgm:t>
        <a:bodyPr/>
        <a:lstStyle/>
        <a:p>
          <a:endParaRPr lang="es-MX"/>
        </a:p>
      </dgm:t>
    </dgm:pt>
    <dgm:pt modelId="{489A93D8-F906-4B6C-B2F1-D8314C2EE442}">
      <dgm:prSet/>
      <dgm:spPr/>
      <dgm:t>
        <a:bodyPr/>
        <a:lstStyle/>
        <a:p>
          <a:pPr rtl="0"/>
          <a:r>
            <a:rPr lang="es-MX" dirty="0" smtClean="0"/>
            <a:t>De acuerdo a lo establecido por el Reglamento de Evaluación Profesional </a:t>
          </a:r>
          <a:r>
            <a:rPr lang="es-MX" b="1" u="sng" dirty="0" err="1" smtClean="0">
              <a:solidFill>
                <a:srgbClr val="C00000"/>
              </a:solidFill>
            </a:rPr>
            <a:t>ROEP</a:t>
          </a:r>
          <a:r>
            <a:rPr lang="es-MX" dirty="0" smtClean="0"/>
            <a:t>, La </a:t>
          </a:r>
          <a:r>
            <a:rPr lang="es-MX" dirty="0" smtClean="0"/>
            <a:t>evaluación profesional es el proceso académico mediante el cual el pasante demuestra su capacidad para desempeñarse en la indagación, creación y recreación del conocimiento, con el propósito de obtener el título profesional respectivo, previo cumplimiento de los requisitos académicos y administrativos que establece el presente reglamento y la Legislación Universitaria aplicable.</a:t>
          </a:r>
          <a:endParaRPr lang="es-MX" dirty="0"/>
        </a:p>
      </dgm:t>
    </dgm:pt>
    <dgm:pt modelId="{1EC7105E-5BA1-4EE8-943E-C5AC688C1EEE}" type="parTrans" cxnId="{BD953A6B-6CA3-4836-8108-9D54C1DC7866}">
      <dgm:prSet/>
      <dgm:spPr/>
      <dgm:t>
        <a:bodyPr/>
        <a:lstStyle/>
        <a:p>
          <a:endParaRPr lang="es-MX"/>
        </a:p>
      </dgm:t>
    </dgm:pt>
    <dgm:pt modelId="{DE357376-55F5-441A-AABE-F91C4C1F7D12}" type="sibTrans" cxnId="{BD953A6B-6CA3-4836-8108-9D54C1DC7866}">
      <dgm:prSet/>
      <dgm:spPr/>
      <dgm:t>
        <a:bodyPr/>
        <a:lstStyle/>
        <a:p>
          <a:endParaRPr lang="es-MX"/>
        </a:p>
      </dgm:t>
    </dgm:pt>
    <dgm:pt modelId="{54151140-7F96-4513-A86F-7E8C88036BA9}" type="pres">
      <dgm:prSet presAssocID="{9DBA2D5E-A40C-494E-AFB0-DCA3904920AB}" presName="CompostProcess" presStyleCnt="0">
        <dgm:presLayoutVars>
          <dgm:dir/>
          <dgm:resizeHandles val="exact"/>
        </dgm:presLayoutVars>
      </dgm:prSet>
      <dgm:spPr/>
      <dgm:t>
        <a:bodyPr/>
        <a:lstStyle/>
        <a:p>
          <a:endParaRPr lang="es-MX"/>
        </a:p>
      </dgm:t>
    </dgm:pt>
    <dgm:pt modelId="{9DC51F0C-F1D0-407B-9AC2-C11C1948D8A3}" type="pres">
      <dgm:prSet presAssocID="{9DBA2D5E-A40C-494E-AFB0-DCA3904920AB}" presName="arrow" presStyleLbl="bgShp" presStyleIdx="0" presStyleCnt="1"/>
      <dgm:spPr/>
    </dgm:pt>
    <dgm:pt modelId="{2C75DFA3-D596-4D2C-8CFB-2943B6EED66B}" type="pres">
      <dgm:prSet presAssocID="{9DBA2D5E-A40C-494E-AFB0-DCA3904920AB}" presName="linearProcess" presStyleCnt="0"/>
      <dgm:spPr/>
    </dgm:pt>
    <dgm:pt modelId="{4DDDB2AC-D56C-4E90-80A9-3B5A085DE458}" type="pres">
      <dgm:prSet presAssocID="{489A93D8-F906-4B6C-B2F1-D8314C2EE442}" presName="textNode" presStyleLbl="node1" presStyleIdx="0" presStyleCnt="1">
        <dgm:presLayoutVars>
          <dgm:bulletEnabled val="1"/>
        </dgm:presLayoutVars>
      </dgm:prSet>
      <dgm:spPr/>
      <dgm:t>
        <a:bodyPr/>
        <a:lstStyle/>
        <a:p>
          <a:endParaRPr lang="es-MX"/>
        </a:p>
      </dgm:t>
    </dgm:pt>
  </dgm:ptLst>
  <dgm:cxnLst>
    <dgm:cxn modelId="{BD953A6B-6CA3-4836-8108-9D54C1DC7866}" srcId="{9DBA2D5E-A40C-494E-AFB0-DCA3904920AB}" destId="{489A93D8-F906-4B6C-B2F1-D8314C2EE442}" srcOrd="0" destOrd="0" parTransId="{1EC7105E-5BA1-4EE8-943E-C5AC688C1EEE}" sibTransId="{DE357376-55F5-441A-AABE-F91C4C1F7D12}"/>
    <dgm:cxn modelId="{5A5AA93B-FFC8-4D32-AB7B-3C9FAE56CF3D}" type="presOf" srcId="{489A93D8-F906-4B6C-B2F1-D8314C2EE442}" destId="{4DDDB2AC-D56C-4E90-80A9-3B5A085DE458}" srcOrd="0" destOrd="0" presId="urn:microsoft.com/office/officeart/2005/8/layout/hProcess9"/>
    <dgm:cxn modelId="{787EE8E8-DC97-42EE-8156-0BA82F9B5C62}" type="presOf" srcId="{9DBA2D5E-A40C-494E-AFB0-DCA3904920AB}" destId="{54151140-7F96-4513-A86F-7E8C88036BA9}" srcOrd="0" destOrd="0" presId="urn:microsoft.com/office/officeart/2005/8/layout/hProcess9"/>
    <dgm:cxn modelId="{73025DE3-2D3F-4E7C-9A26-1865EA46544E}" type="presParOf" srcId="{54151140-7F96-4513-A86F-7E8C88036BA9}" destId="{9DC51F0C-F1D0-407B-9AC2-C11C1948D8A3}" srcOrd="0" destOrd="0" presId="urn:microsoft.com/office/officeart/2005/8/layout/hProcess9"/>
    <dgm:cxn modelId="{F991135E-7F4F-4AC4-BA61-EF63BEC1FA4C}" type="presParOf" srcId="{54151140-7F96-4513-A86F-7E8C88036BA9}" destId="{2C75DFA3-D596-4D2C-8CFB-2943B6EED66B}" srcOrd="1" destOrd="0" presId="urn:microsoft.com/office/officeart/2005/8/layout/hProcess9"/>
    <dgm:cxn modelId="{3E131AE1-2836-4A8E-ABA1-990469C7E7F1}" type="presParOf" srcId="{2C75DFA3-D596-4D2C-8CFB-2943B6EED66B}" destId="{4DDDB2AC-D56C-4E90-80A9-3B5A085DE458}" srcOrd="0"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ADE60AC2-2718-45DD-BA5F-6FF93EFBC38A}" type="doc">
      <dgm:prSet loTypeId="urn:microsoft.com/office/officeart/2005/8/layout/process4" loCatId="list" qsTypeId="urn:microsoft.com/office/officeart/2005/8/quickstyle/simple1" qsCatId="simple" csTypeId="urn:microsoft.com/office/officeart/2005/8/colors/accent1_2" csCatId="accent1" phldr="1"/>
      <dgm:spPr/>
      <dgm:t>
        <a:bodyPr/>
        <a:lstStyle/>
        <a:p>
          <a:endParaRPr lang="es-MX"/>
        </a:p>
      </dgm:t>
    </dgm:pt>
    <dgm:pt modelId="{6E9FE521-1F51-43C1-9EAC-B134D9218583}">
      <dgm:prSet custT="1"/>
      <dgm:spPr/>
      <dgm:t>
        <a:bodyPr/>
        <a:lstStyle/>
        <a:p>
          <a:pPr rtl="0"/>
          <a:r>
            <a:rPr lang="es-MX" sz="2000" dirty="0" smtClean="0"/>
            <a:t>El reglamento consta de 122 artículos y 13 transitorios.</a:t>
          </a:r>
          <a:endParaRPr lang="es-MX" sz="2000" dirty="0"/>
        </a:p>
      </dgm:t>
    </dgm:pt>
    <dgm:pt modelId="{6A2ED137-FCEE-4119-A18B-E1A453DDA8A5}" type="parTrans" cxnId="{2C0A98FA-BE32-40B6-AE40-D506D3DA0711}">
      <dgm:prSet/>
      <dgm:spPr/>
      <dgm:t>
        <a:bodyPr/>
        <a:lstStyle/>
        <a:p>
          <a:endParaRPr lang="es-MX"/>
        </a:p>
      </dgm:t>
    </dgm:pt>
    <dgm:pt modelId="{3CBD5E3E-2D5A-4E53-AE4C-E82A0D7619B7}" type="sibTrans" cxnId="{2C0A98FA-BE32-40B6-AE40-D506D3DA0711}">
      <dgm:prSet/>
      <dgm:spPr/>
      <dgm:t>
        <a:bodyPr/>
        <a:lstStyle/>
        <a:p>
          <a:endParaRPr lang="es-MX"/>
        </a:p>
      </dgm:t>
    </dgm:pt>
    <dgm:pt modelId="{5502533D-3248-4B45-B546-128A582864E0}">
      <dgm:prSet/>
      <dgm:spPr/>
      <dgm:t>
        <a:bodyPr/>
        <a:lstStyle/>
        <a:p>
          <a:pPr rtl="0"/>
          <a:r>
            <a:rPr lang="es-MX" dirty="0" smtClean="0"/>
            <a:t>Consta de tres títulos.</a:t>
          </a:r>
          <a:endParaRPr lang="es-MX" dirty="0"/>
        </a:p>
      </dgm:t>
    </dgm:pt>
    <dgm:pt modelId="{6F7221CF-94BB-4D13-AB2B-0F23E3F65DD4}" type="parTrans" cxnId="{CF4A7F5D-C175-4825-BD98-0B582953BD4A}">
      <dgm:prSet/>
      <dgm:spPr/>
      <dgm:t>
        <a:bodyPr/>
        <a:lstStyle/>
        <a:p>
          <a:endParaRPr lang="es-MX"/>
        </a:p>
      </dgm:t>
    </dgm:pt>
    <dgm:pt modelId="{BAAFCDE5-7004-4930-8D5A-B67B4441D319}" type="sibTrans" cxnId="{CF4A7F5D-C175-4825-BD98-0B582953BD4A}">
      <dgm:prSet/>
      <dgm:spPr/>
      <dgm:t>
        <a:bodyPr/>
        <a:lstStyle/>
        <a:p>
          <a:endParaRPr lang="es-MX"/>
        </a:p>
      </dgm:t>
    </dgm:pt>
    <dgm:pt modelId="{81A92C81-2F3C-4610-99E4-74BEC4E93288}">
      <dgm:prSet/>
      <dgm:spPr/>
      <dgm:t>
        <a:bodyPr/>
        <a:lstStyle/>
        <a:p>
          <a:pPr rtl="0"/>
          <a:r>
            <a:rPr lang="es-MX" dirty="0" smtClean="0"/>
            <a:t>El Título Primero De la Evaluación Profesional, se integra por dos capítulos.</a:t>
          </a:r>
          <a:endParaRPr lang="es-MX" dirty="0"/>
        </a:p>
      </dgm:t>
    </dgm:pt>
    <dgm:pt modelId="{7DC4E8D8-3D12-455D-B24D-D835AD28F36D}" type="parTrans" cxnId="{E2F4828E-6D9F-44CB-B7CB-4D6C7AACADCC}">
      <dgm:prSet/>
      <dgm:spPr/>
      <dgm:t>
        <a:bodyPr/>
        <a:lstStyle/>
        <a:p>
          <a:endParaRPr lang="es-MX"/>
        </a:p>
      </dgm:t>
    </dgm:pt>
    <dgm:pt modelId="{3CE2B15B-6E1F-4899-B76B-7B2F002A56A8}" type="sibTrans" cxnId="{E2F4828E-6D9F-44CB-B7CB-4D6C7AACADCC}">
      <dgm:prSet/>
      <dgm:spPr/>
      <dgm:t>
        <a:bodyPr/>
        <a:lstStyle/>
        <a:p>
          <a:endParaRPr lang="es-MX"/>
        </a:p>
      </dgm:t>
    </dgm:pt>
    <dgm:pt modelId="{09FC1F25-AE42-4669-A754-9AD9180FDA12}">
      <dgm:prSet/>
      <dgm:spPr/>
      <dgm:t>
        <a:bodyPr/>
        <a:lstStyle/>
        <a:p>
          <a:pPr rtl="0"/>
          <a:r>
            <a:rPr lang="es-MX" smtClean="0"/>
            <a:t>El Título Segundo De las opciones de evaluación profesional consta de 13 capítulos, uno por cada opción.</a:t>
          </a:r>
          <a:endParaRPr lang="es-MX"/>
        </a:p>
      </dgm:t>
    </dgm:pt>
    <dgm:pt modelId="{ED9A860C-820A-4B49-A86D-491F17136862}" type="parTrans" cxnId="{F646304A-DEEF-4C90-9A96-0B6CAD92DB0D}">
      <dgm:prSet/>
      <dgm:spPr/>
      <dgm:t>
        <a:bodyPr/>
        <a:lstStyle/>
        <a:p>
          <a:endParaRPr lang="es-MX"/>
        </a:p>
      </dgm:t>
    </dgm:pt>
    <dgm:pt modelId="{EA2A5B42-8BDF-4582-8312-A7855E16F011}" type="sibTrans" cxnId="{F646304A-DEEF-4C90-9A96-0B6CAD92DB0D}">
      <dgm:prSet/>
      <dgm:spPr/>
      <dgm:t>
        <a:bodyPr/>
        <a:lstStyle/>
        <a:p>
          <a:endParaRPr lang="es-MX"/>
        </a:p>
      </dgm:t>
    </dgm:pt>
    <dgm:pt modelId="{22E76FD4-F899-4049-99D3-364749F081FA}">
      <dgm:prSet/>
      <dgm:spPr/>
      <dgm:t>
        <a:bodyPr/>
        <a:lstStyle/>
        <a:p>
          <a:pPr rtl="0"/>
          <a:r>
            <a:rPr lang="es-MX" smtClean="0"/>
            <a:t>El tercero, y último del reglamento, se integra por ocho capítulos.</a:t>
          </a:r>
          <a:endParaRPr lang="es-MX"/>
        </a:p>
      </dgm:t>
    </dgm:pt>
    <dgm:pt modelId="{47AF4686-C0F9-4559-85E6-7B9614BBDFDE}" type="parTrans" cxnId="{421EDD00-4B7D-4AB4-9417-E464F8C91305}">
      <dgm:prSet/>
      <dgm:spPr/>
      <dgm:t>
        <a:bodyPr/>
        <a:lstStyle/>
        <a:p>
          <a:endParaRPr lang="es-MX"/>
        </a:p>
      </dgm:t>
    </dgm:pt>
    <dgm:pt modelId="{E30A3F75-5EE5-459F-8ABF-CB679165BFB9}" type="sibTrans" cxnId="{421EDD00-4B7D-4AB4-9417-E464F8C91305}">
      <dgm:prSet/>
      <dgm:spPr/>
      <dgm:t>
        <a:bodyPr/>
        <a:lstStyle/>
        <a:p>
          <a:endParaRPr lang="es-MX"/>
        </a:p>
      </dgm:t>
    </dgm:pt>
    <dgm:pt modelId="{43F2CF57-D797-4050-BA1C-6E9ECFB11CE5}" type="pres">
      <dgm:prSet presAssocID="{ADE60AC2-2718-45DD-BA5F-6FF93EFBC38A}" presName="Name0" presStyleCnt="0">
        <dgm:presLayoutVars>
          <dgm:dir/>
          <dgm:animLvl val="lvl"/>
          <dgm:resizeHandles val="exact"/>
        </dgm:presLayoutVars>
      </dgm:prSet>
      <dgm:spPr/>
      <dgm:t>
        <a:bodyPr/>
        <a:lstStyle/>
        <a:p>
          <a:endParaRPr lang="es-MX"/>
        </a:p>
      </dgm:t>
    </dgm:pt>
    <dgm:pt modelId="{D717A09F-B6EF-4CDA-A495-80E2965391A9}" type="pres">
      <dgm:prSet presAssocID="{5502533D-3248-4B45-B546-128A582864E0}" presName="boxAndChildren" presStyleCnt="0"/>
      <dgm:spPr/>
    </dgm:pt>
    <dgm:pt modelId="{622BE527-2CBA-4E71-AECA-43A3B01ACA86}" type="pres">
      <dgm:prSet presAssocID="{5502533D-3248-4B45-B546-128A582864E0}" presName="parentTextBox" presStyleLbl="node1" presStyleIdx="0" presStyleCnt="2"/>
      <dgm:spPr/>
      <dgm:t>
        <a:bodyPr/>
        <a:lstStyle/>
        <a:p>
          <a:endParaRPr lang="es-MX"/>
        </a:p>
      </dgm:t>
    </dgm:pt>
    <dgm:pt modelId="{03B06BB2-316C-4639-8774-16298DB1BC6F}" type="pres">
      <dgm:prSet presAssocID="{5502533D-3248-4B45-B546-128A582864E0}" presName="entireBox" presStyleLbl="node1" presStyleIdx="0" presStyleCnt="2"/>
      <dgm:spPr/>
      <dgm:t>
        <a:bodyPr/>
        <a:lstStyle/>
        <a:p>
          <a:endParaRPr lang="es-MX"/>
        </a:p>
      </dgm:t>
    </dgm:pt>
    <dgm:pt modelId="{63BFA97B-57CF-40BA-9B4B-473DE9EBEFD5}" type="pres">
      <dgm:prSet presAssocID="{5502533D-3248-4B45-B546-128A582864E0}" presName="descendantBox" presStyleCnt="0"/>
      <dgm:spPr/>
    </dgm:pt>
    <dgm:pt modelId="{72810CBB-4E07-4DC0-89B9-65A4453C9E47}" type="pres">
      <dgm:prSet presAssocID="{81A92C81-2F3C-4610-99E4-74BEC4E93288}" presName="childTextBox" presStyleLbl="fgAccFollowNode1" presStyleIdx="0" presStyleCnt="3">
        <dgm:presLayoutVars>
          <dgm:bulletEnabled val="1"/>
        </dgm:presLayoutVars>
      </dgm:prSet>
      <dgm:spPr/>
      <dgm:t>
        <a:bodyPr/>
        <a:lstStyle/>
        <a:p>
          <a:endParaRPr lang="es-MX"/>
        </a:p>
      </dgm:t>
    </dgm:pt>
    <dgm:pt modelId="{7E04E8C2-F06D-40B0-8D59-33065D8DFA0F}" type="pres">
      <dgm:prSet presAssocID="{09FC1F25-AE42-4669-A754-9AD9180FDA12}" presName="childTextBox" presStyleLbl="fgAccFollowNode1" presStyleIdx="1" presStyleCnt="3">
        <dgm:presLayoutVars>
          <dgm:bulletEnabled val="1"/>
        </dgm:presLayoutVars>
      </dgm:prSet>
      <dgm:spPr/>
      <dgm:t>
        <a:bodyPr/>
        <a:lstStyle/>
        <a:p>
          <a:endParaRPr lang="es-MX"/>
        </a:p>
      </dgm:t>
    </dgm:pt>
    <dgm:pt modelId="{7E415661-688E-4549-AB7B-BA7685A9BFB6}" type="pres">
      <dgm:prSet presAssocID="{22E76FD4-F899-4049-99D3-364749F081FA}" presName="childTextBox" presStyleLbl="fgAccFollowNode1" presStyleIdx="2" presStyleCnt="3">
        <dgm:presLayoutVars>
          <dgm:bulletEnabled val="1"/>
        </dgm:presLayoutVars>
      </dgm:prSet>
      <dgm:spPr/>
      <dgm:t>
        <a:bodyPr/>
        <a:lstStyle/>
        <a:p>
          <a:endParaRPr lang="es-MX"/>
        </a:p>
      </dgm:t>
    </dgm:pt>
    <dgm:pt modelId="{4260CC96-FA60-426C-A9A9-D0E1B3F63FE4}" type="pres">
      <dgm:prSet presAssocID="{3CBD5E3E-2D5A-4E53-AE4C-E82A0D7619B7}" presName="sp" presStyleCnt="0"/>
      <dgm:spPr/>
    </dgm:pt>
    <dgm:pt modelId="{5495017C-6F57-4F0C-96D4-3795BFA4765D}" type="pres">
      <dgm:prSet presAssocID="{6E9FE521-1F51-43C1-9EAC-B134D9218583}" presName="arrowAndChildren" presStyleCnt="0"/>
      <dgm:spPr/>
    </dgm:pt>
    <dgm:pt modelId="{73D54C47-BC4B-4CD4-881A-CB80E6FBEC98}" type="pres">
      <dgm:prSet presAssocID="{6E9FE521-1F51-43C1-9EAC-B134D9218583}" presName="parentTextArrow" presStyleLbl="node1" presStyleIdx="1" presStyleCnt="2" custScaleY="27272"/>
      <dgm:spPr/>
      <dgm:t>
        <a:bodyPr/>
        <a:lstStyle/>
        <a:p>
          <a:endParaRPr lang="es-MX"/>
        </a:p>
      </dgm:t>
    </dgm:pt>
  </dgm:ptLst>
  <dgm:cxnLst>
    <dgm:cxn modelId="{CF4A7F5D-C175-4825-BD98-0B582953BD4A}" srcId="{ADE60AC2-2718-45DD-BA5F-6FF93EFBC38A}" destId="{5502533D-3248-4B45-B546-128A582864E0}" srcOrd="1" destOrd="0" parTransId="{6F7221CF-94BB-4D13-AB2B-0F23E3F65DD4}" sibTransId="{BAAFCDE5-7004-4930-8D5A-B67B4441D319}"/>
    <dgm:cxn modelId="{421EDD00-4B7D-4AB4-9417-E464F8C91305}" srcId="{5502533D-3248-4B45-B546-128A582864E0}" destId="{22E76FD4-F899-4049-99D3-364749F081FA}" srcOrd="2" destOrd="0" parTransId="{47AF4686-C0F9-4559-85E6-7B9614BBDFDE}" sibTransId="{E30A3F75-5EE5-459F-8ABF-CB679165BFB9}"/>
    <dgm:cxn modelId="{01951435-86F2-4358-874B-C4E9AD2162D6}" type="presOf" srcId="{81A92C81-2F3C-4610-99E4-74BEC4E93288}" destId="{72810CBB-4E07-4DC0-89B9-65A4453C9E47}" srcOrd="0" destOrd="0" presId="urn:microsoft.com/office/officeart/2005/8/layout/process4"/>
    <dgm:cxn modelId="{3BF7BDB1-CB97-469C-AE4E-23F9254737C4}" type="presOf" srcId="{5502533D-3248-4B45-B546-128A582864E0}" destId="{622BE527-2CBA-4E71-AECA-43A3B01ACA86}" srcOrd="0" destOrd="0" presId="urn:microsoft.com/office/officeart/2005/8/layout/process4"/>
    <dgm:cxn modelId="{554462B8-AA89-4DC6-BE15-5B0AE6D17F0C}" type="presOf" srcId="{09FC1F25-AE42-4669-A754-9AD9180FDA12}" destId="{7E04E8C2-F06D-40B0-8D59-33065D8DFA0F}" srcOrd="0" destOrd="0" presId="urn:microsoft.com/office/officeart/2005/8/layout/process4"/>
    <dgm:cxn modelId="{F646304A-DEEF-4C90-9A96-0B6CAD92DB0D}" srcId="{5502533D-3248-4B45-B546-128A582864E0}" destId="{09FC1F25-AE42-4669-A754-9AD9180FDA12}" srcOrd="1" destOrd="0" parTransId="{ED9A860C-820A-4B49-A86D-491F17136862}" sibTransId="{EA2A5B42-8BDF-4582-8312-A7855E16F011}"/>
    <dgm:cxn modelId="{F4B2A1F1-FEA5-4DBA-A03F-F407DEE67D98}" type="presOf" srcId="{5502533D-3248-4B45-B546-128A582864E0}" destId="{03B06BB2-316C-4639-8774-16298DB1BC6F}" srcOrd="1" destOrd="0" presId="urn:microsoft.com/office/officeart/2005/8/layout/process4"/>
    <dgm:cxn modelId="{0F7EF521-D96D-40CE-8D37-4D074624A7E7}" type="presOf" srcId="{22E76FD4-F899-4049-99D3-364749F081FA}" destId="{7E415661-688E-4549-AB7B-BA7685A9BFB6}" srcOrd="0" destOrd="0" presId="urn:microsoft.com/office/officeart/2005/8/layout/process4"/>
    <dgm:cxn modelId="{E2F4828E-6D9F-44CB-B7CB-4D6C7AACADCC}" srcId="{5502533D-3248-4B45-B546-128A582864E0}" destId="{81A92C81-2F3C-4610-99E4-74BEC4E93288}" srcOrd="0" destOrd="0" parTransId="{7DC4E8D8-3D12-455D-B24D-D835AD28F36D}" sibTransId="{3CE2B15B-6E1F-4899-B76B-7B2F002A56A8}"/>
    <dgm:cxn modelId="{2C0A98FA-BE32-40B6-AE40-D506D3DA0711}" srcId="{ADE60AC2-2718-45DD-BA5F-6FF93EFBC38A}" destId="{6E9FE521-1F51-43C1-9EAC-B134D9218583}" srcOrd="0" destOrd="0" parTransId="{6A2ED137-FCEE-4119-A18B-E1A453DDA8A5}" sibTransId="{3CBD5E3E-2D5A-4E53-AE4C-E82A0D7619B7}"/>
    <dgm:cxn modelId="{F65C8999-F30C-4617-8C13-737A983AD88B}" type="presOf" srcId="{6E9FE521-1F51-43C1-9EAC-B134D9218583}" destId="{73D54C47-BC4B-4CD4-881A-CB80E6FBEC98}" srcOrd="0" destOrd="0" presId="urn:microsoft.com/office/officeart/2005/8/layout/process4"/>
    <dgm:cxn modelId="{14439F2A-3409-4D98-9B5D-953F74EC04B6}" type="presOf" srcId="{ADE60AC2-2718-45DD-BA5F-6FF93EFBC38A}" destId="{43F2CF57-D797-4050-BA1C-6E9ECFB11CE5}" srcOrd="0" destOrd="0" presId="urn:microsoft.com/office/officeart/2005/8/layout/process4"/>
    <dgm:cxn modelId="{24E4CDE7-BDB8-475D-BD4F-E8F960BB2A62}" type="presParOf" srcId="{43F2CF57-D797-4050-BA1C-6E9ECFB11CE5}" destId="{D717A09F-B6EF-4CDA-A495-80E2965391A9}" srcOrd="0" destOrd="0" presId="urn:microsoft.com/office/officeart/2005/8/layout/process4"/>
    <dgm:cxn modelId="{5FB7F479-EC88-440D-9241-2C79E99B35BA}" type="presParOf" srcId="{D717A09F-B6EF-4CDA-A495-80E2965391A9}" destId="{622BE527-2CBA-4E71-AECA-43A3B01ACA86}" srcOrd="0" destOrd="0" presId="urn:microsoft.com/office/officeart/2005/8/layout/process4"/>
    <dgm:cxn modelId="{6E7F4F27-AE0E-49D8-BAEB-47F85FBE631B}" type="presParOf" srcId="{D717A09F-B6EF-4CDA-A495-80E2965391A9}" destId="{03B06BB2-316C-4639-8774-16298DB1BC6F}" srcOrd="1" destOrd="0" presId="urn:microsoft.com/office/officeart/2005/8/layout/process4"/>
    <dgm:cxn modelId="{279DDBC1-3915-4869-9BE6-D1E3EF68383E}" type="presParOf" srcId="{D717A09F-B6EF-4CDA-A495-80E2965391A9}" destId="{63BFA97B-57CF-40BA-9B4B-473DE9EBEFD5}" srcOrd="2" destOrd="0" presId="urn:microsoft.com/office/officeart/2005/8/layout/process4"/>
    <dgm:cxn modelId="{85354C28-C25A-4F57-9DC1-F7B597251B0B}" type="presParOf" srcId="{63BFA97B-57CF-40BA-9B4B-473DE9EBEFD5}" destId="{72810CBB-4E07-4DC0-89B9-65A4453C9E47}" srcOrd="0" destOrd="0" presId="urn:microsoft.com/office/officeart/2005/8/layout/process4"/>
    <dgm:cxn modelId="{7BACD47F-BB9A-4C59-A093-4466DE0D5C9F}" type="presParOf" srcId="{63BFA97B-57CF-40BA-9B4B-473DE9EBEFD5}" destId="{7E04E8C2-F06D-40B0-8D59-33065D8DFA0F}" srcOrd="1" destOrd="0" presId="urn:microsoft.com/office/officeart/2005/8/layout/process4"/>
    <dgm:cxn modelId="{89FA9E6C-13F9-4DAE-95FC-E1585FF29054}" type="presParOf" srcId="{63BFA97B-57CF-40BA-9B4B-473DE9EBEFD5}" destId="{7E415661-688E-4549-AB7B-BA7685A9BFB6}" srcOrd="2" destOrd="0" presId="urn:microsoft.com/office/officeart/2005/8/layout/process4"/>
    <dgm:cxn modelId="{9DB8F999-C109-4A29-A789-825116888878}" type="presParOf" srcId="{43F2CF57-D797-4050-BA1C-6E9ECFB11CE5}" destId="{4260CC96-FA60-426C-A9A9-D0E1B3F63FE4}" srcOrd="1" destOrd="0" presId="urn:microsoft.com/office/officeart/2005/8/layout/process4"/>
    <dgm:cxn modelId="{8EB556D0-4C1B-4DF4-AE86-66747A644D53}" type="presParOf" srcId="{43F2CF57-D797-4050-BA1C-6E9ECFB11CE5}" destId="{5495017C-6F57-4F0C-96D4-3795BFA4765D}" srcOrd="2" destOrd="0" presId="urn:microsoft.com/office/officeart/2005/8/layout/process4"/>
    <dgm:cxn modelId="{72B4879F-EA1D-427C-AEE9-EB8A068A3601}" type="presParOf" srcId="{5495017C-6F57-4F0C-96D4-3795BFA4765D}" destId="{73D54C47-BC4B-4CD4-881A-CB80E6FBEC98}"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EADCBF1B-F4D0-44DE-B391-C44EE5676E39}"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s-MX"/>
        </a:p>
      </dgm:t>
    </dgm:pt>
    <dgm:pt modelId="{6E440E56-4585-491C-AD85-142B53F8F3F6}">
      <dgm:prSet/>
      <dgm:spPr/>
      <dgm:t>
        <a:bodyPr/>
        <a:lstStyle/>
        <a:p>
          <a:pPr rtl="0"/>
          <a:r>
            <a:rPr lang="es-MX" dirty="0" smtClean="0"/>
            <a:t>Los contenidos normativos de cada uno de los capítulos del </a:t>
          </a:r>
          <a:r>
            <a:rPr lang="es-MX" dirty="0" err="1" smtClean="0"/>
            <a:t>ROEP</a:t>
          </a:r>
          <a:r>
            <a:rPr lang="es-MX" dirty="0" smtClean="0"/>
            <a:t> definen:</a:t>
          </a:r>
          <a:endParaRPr lang="es-MX" dirty="0"/>
        </a:p>
      </dgm:t>
    </dgm:pt>
    <dgm:pt modelId="{B309C4C5-06B4-421C-86F0-A316E60478C2}" type="parTrans" cxnId="{3CC712E6-AC85-431F-B6D7-790530D62715}">
      <dgm:prSet/>
      <dgm:spPr/>
      <dgm:t>
        <a:bodyPr/>
        <a:lstStyle/>
        <a:p>
          <a:endParaRPr lang="es-MX"/>
        </a:p>
      </dgm:t>
    </dgm:pt>
    <dgm:pt modelId="{542B8F13-365E-4E53-8CC1-7F752BF6DFF0}" type="sibTrans" cxnId="{3CC712E6-AC85-431F-B6D7-790530D62715}">
      <dgm:prSet/>
      <dgm:spPr/>
      <dgm:t>
        <a:bodyPr/>
        <a:lstStyle/>
        <a:p>
          <a:endParaRPr lang="es-MX"/>
        </a:p>
      </dgm:t>
    </dgm:pt>
    <dgm:pt modelId="{933C8B96-4AFC-4BE8-8A72-C16C83CFEA5A}">
      <dgm:prSet/>
      <dgm:spPr/>
      <dgm:t>
        <a:bodyPr/>
        <a:lstStyle/>
        <a:p>
          <a:pPr rtl="0"/>
          <a:r>
            <a:rPr lang="es-MX" dirty="0" smtClean="0"/>
            <a:t>La opción de evaluación profesional,</a:t>
          </a:r>
          <a:endParaRPr lang="es-MX" dirty="0"/>
        </a:p>
      </dgm:t>
    </dgm:pt>
    <dgm:pt modelId="{8448D016-BBDC-43BE-ADA3-E09303C36194}" type="parTrans" cxnId="{984E7B1E-1D47-4454-A527-CEF6E0C04158}">
      <dgm:prSet/>
      <dgm:spPr/>
      <dgm:t>
        <a:bodyPr/>
        <a:lstStyle/>
        <a:p>
          <a:endParaRPr lang="es-MX"/>
        </a:p>
      </dgm:t>
    </dgm:pt>
    <dgm:pt modelId="{5561FF6F-6622-4109-A380-C96EFB04392F}" type="sibTrans" cxnId="{984E7B1E-1D47-4454-A527-CEF6E0C04158}">
      <dgm:prSet/>
      <dgm:spPr/>
      <dgm:t>
        <a:bodyPr/>
        <a:lstStyle/>
        <a:p>
          <a:endParaRPr lang="es-MX"/>
        </a:p>
      </dgm:t>
    </dgm:pt>
    <dgm:pt modelId="{19A8D04B-7518-49C0-BFD5-98BEF9769627}">
      <dgm:prSet/>
      <dgm:spPr/>
      <dgm:t>
        <a:bodyPr/>
        <a:lstStyle/>
        <a:p>
          <a:pPr rtl="0"/>
          <a:r>
            <a:rPr lang="es-MX" dirty="0" smtClean="0"/>
            <a:t>Las modalidades de realización y, en su caso, de sustentación, </a:t>
          </a:r>
          <a:endParaRPr lang="es-MX" dirty="0"/>
        </a:p>
      </dgm:t>
    </dgm:pt>
    <dgm:pt modelId="{81210DA7-63D1-4ED4-8E95-73B4A9AC0E64}" type="parTrans" cxnId="{D3071AE5-C923-4902-B4FB-F311A67129E5}">
      <dgm:prSet/>
      <dgm:spPr/>
      <dgm:t>
        <a:bodyPr/>
        <a:lstStyle/>
        <a:p>
          <a:endParaRPr lang="es-MX"/>
        </a:p>
      </dgm:t>
    </dgm:pt>
    <dgm:pt modelId="{29D474BB-D6C6-4343-A1EA-390B19773E1E}" type="sibTrans" cxnId="{D3071AE5-C923-4902-B4FB-F311A67129E5}">
      <dgm:prSet/>
      <dgm:spPr/>
      <dgm:t>
        <a:bodyPr/>
        <a:lstStyle/>
        <a:p>
          <a:endParaRPr lang="es-MX"/>
        </a:p>
      </dgm:t>
    </dgm:pt>
    <dgm:pt modelId="{C661DD4A-A5B7-4A1E-A9FC-DA2AB0B44C7A}">
      <dgm:prSet/>
      <dgm:spPr/>
      <dgm:t>
        <a:bodyPr/>
        <a:lstStyle/>
        <a:p>
          <a:pPr rtl="0"/>
          <a:r>
            <a:rPr lang="es-MX" dirty="0" smtClean="0"/>
            <a:t>Establecen y diferencian los requisitos que debe cumplir  cada modalidad </a:t>
          </a:r>
          <a:endParaRPr lang="es-MX" dirty="0"/>
        </a:p>
      </dgm:t>
    </dgm:pt>
    <dgm:pt modelId="{FD009DC9-5596-467B-B93B-B5BB1DC55258}" type="parTrans" cxnId="{951EE40C-7265-4871-A5B8-25CE26A4C27F}">
      <dgm:prSet/>
      <dgm:spPr/>
      <dgm:t>
        <a:bodyPr/>
        <a:lstStyle/>
        <a:p>
          <a:endParaRPr lang="es-MX"/>
        </a:p>
      </dgm:t>
    </dgm:pt>
    <dgm:pt modelId="{65A1E365-CBBB-444E-B4BC-40FB7576E99C}" type="sibTrans" cxnId="{951EE40C-7265-4871-A5B8-25CE26A4C27F}">
      <dgm:prSet/>
      <dgm:spPr/>
      <dgm:t>
        <a:bodyPr/>
        <a:lstStyle/>
        <a:p>
          <a:endParaRPr lang="es-MX"/>
        </a:p>
      </dgm:t>
    </dgm:pt>
    <dgm:pt modelId="{5FF35156-C741-4FBE-B59D-4EB393C86A95}">
      <dgm:prSet/>
      <dgm:spPr/>
      <dgm:t>
        <a:bodyPr/>
        <a:lstStyle/>
        <a:p>
          <a:pPr rtl="0"/>
          <a:r>
            <a:rPr lang="es-MX" dirty="0" smtClean="0"/>
            <a:t>Los aspectos para apreciar la calidad del trabajo o desempeño del pasante,</a:t>
          </a:r>
          <a:endParaRPr lang="es-MX" dirty="0"/>
        </a:p>
      </dgm:t>
    </dgm:pt>
    <dgm:pt modelId="{D32A56B7-5A32-41B1-AD53-3CF7AF6B7F7A}" type="parTrans" cxnId="{612B4486-FAEB-46B9-A391-8EE92446C6AF}">
      <dgm:prSet/>
      <dgm:spPr/>
      <dgm:t>
        <a:bodyPr/>
        <a:lstStyle/>
        <a:p>
          <a:endParaRPr lang="es-MX"/>
        </a:p>
      </dgm:t>
    </dgm:pt>
    <dgm:pt modelId="{298FD85F-56E8-4D2E-9359-0B0449540391}" type="sibTrans" cxnId="{612B4486-FAEB-46B9-A391-8EE92446C6AF}">
      <dgm:prSet/>
      <dgm:spPr/>
      <dgm:t>
        <a:bodyPr/>
        <a:lstStyle/>
        <a:p>
          <a:endParaRPr lang="es-MX"/>
        </a:p>
      </dgm:t>
    </dgm:pt>
    <dgm:pt modelId="{B07262AC-F00D-4CD2-A61E-836FC51DEDEF}">
      <dgm:prSet/>
      <dgm:spPr/>
      <dgm:t>
        <a:bodyPr/>
        <a:lstStyle/>
        <a:p>
          <a:pPr rtl="0"/>
          <a:r>
            <a:rPr lang="es-MX" dirty="0" smtClean="0"/>
            <a:t>La estructura de contenido </a:t>
          </a:r>
          <a:endParaRPr lang="es-MX" dirty="0"/>
        </a:p>
      </dgm:t>
    </dgm:pt>
    <dgm:pt modelId="{B4C9BABE-F760-4A0B-BFEF-75E64581B335}" type="parTrans" cxnId="{0189D786-4681-4A34-8B5E-027F39E8E9D1}">
      <dgm:prSet/>
      <dgm:spPr/>
      <dgm:t>
        <a:bodyPr/>
        <a:lstStyle/>
        <a:p>
          <a:endParaRPr lang="es-MX"/>
        </a:p>
      </dgm:t>
    </dgm:pt>
    <dgm:pt modelId="{90F12914-E50D-4407-A2FB-0EF728B8F6DB}" type="sibTrans" cxnId="{0189D786-4681-4A34-8B5E-027F39E8E9D1}">
      <dgm:prSet/>
      <dgm:spPr/>
      <dgm:t>
        <a:bodyPr/>
        <a:lstStyle/>
        <a:p>
          <a:endParaRPr lang="es-MX"/>
        </a:p>
      </dgm:t>
    </dgm:pt>
    <dgm:pt modelId="{43D579CB-E743-4F49-B2D6-E771D1FA42A0}">
      <dgm:prSet/>
      <dgm:spPr/>
      <dgm:t>
        <a:bodyPr/>
        <a:lstStyle/>
        <a:p>
          <a:pPr rtl="0"/>
          <a:r>
            <a:rPr lang="es-MX" smtClean="0"/>
            <a:t>Los aspectos de redacción del trabajo escrito en su caso</a:t>
          </a:r>
          <a:endParaRPr lang="es-MX"/>
        </a:p>
      </dgm:t>
    </dgm:pt>
    <dgm:pt modelId="{42F9BB78-17F8-440D-8296-8EB2D3A156E7}" type="parTrans" cxnId="{0E11FA05-0AF6-4DCC-9E45-D09A85B713C6}">
      <dgm:prSet/>
      <dgm:spPr/>
      <dgm:t>
        <a:bodyPr/>
        <a:lstStyle/>
        <a:p>
          <a:endParaRPr lang="es-MX"/>
        </a:p>
      </dgm:t>
    </dgm:pt>
    <dgm:pt modelId="{234107B5-F141-4EF4-B52C-B374D93EE543}" type="sibTrans" cxnId="{0E11FA05-0AF6-4DCC-9E45-D09A85B713C6}">
      <dgm:prSet/>
      <dgm:spPr/>
      <dgm:t>
        <a:bodyPr/>
        <a:lstStyle/>
        <a:p>
          <a:endParaRPr lang="es-MX"/>
        </a:p>
      </dgm:t>
    </dgm:pt>
    <dgm:pt modelId="{C69ED32C-07DC-49BC-BCAC-95098FC19323}" type="pres">
      <dgm:prSet presAssocID="{EADCBF1B-F4D0-44DE-B391-C44EE5676E39}" presName="hierChild1" presStyleCnt="0">
        <dgm:presLayoutVars>
          <dgm:orgChart val="1"/>
          <dgm:chPref val="1"/>
          <dgm:dir/>
          <dgm:animOne val="branch"/>
          <dgm:animLvl val="lvl"/>
          <dgm:resizeHandles/>
        </dgm:presLayoutVars>
      </dgm:prSet>
      <dgm:spPr/>
    </dgm:pt>
    <dgm:pt modelId="{F79AB44A-C813-4F9D-B721-70EF0F9D22EA}" type="pres">
      <dgm:prSet presAssocID="{6E440E56-4585-491C-AD85-142B53F8F3F6}" presName="hierRoot1" presStyleCnt="0">
        <dgm:presLayoutVars>
          <dgm:hierBranch val="init"/>
        </dgm:presLayoutVars>
      </dgm:prSet>
      <dgm:spPr/>
    </dgm:pt>
    <dgm:pt modelId="{7C8EF457-387D-4B94-8D45-7EEE405B2672}" type="pres">
      <dgm:prSet presAssocID="{6E440E56-4585-491C-AD85-142B53F8F3F6}" presName="rootComposite1" presStyleCnt="0"/>
      <dgm:spPr/>
    </dgm:pt>
    <dgm:pt modelId="{270E83A7-BDAD-4B7D-B23A-1621A74698DA}" type="pres">
      <dgm:prSet presAssocID="{6E440E56-4585-491C-AD85-142B53F8F3F6}" presName="rootText1" presStyleLbl="node0" presStyleIdx="0" presStyleCnt="1" custScaleX="243382" custScaleY="253352">
        <dgm:presLayoutVars>
          <dgm:chPref val="3"/>
        </dgm:presLayoutVars>
      </dgm:prSet>
      <dgm:spPr/>
    </dgm:pt>
    <dgm:pt modelId="{89F9F98A-7BB0-4C90-AAB0-A1EBF6C179AE}" type="pres">
      <dgm:prSet presAssocID="{6E440E56-4585-491C-AD85-142B53F8F3F6}" presName="rootConnector1" presStyleLbl="node1" presStyleIdx="0" presStyleCnt="0"/>
      <dgm:spPr/>
    </dgm:pt>
    <dgm:pt modelId="{E0CFD44E-B053-499D-9ED7-304100AEB538}" type="pres">
      <dgm:prSet presAssocID="{6E440E56-4585-491C-AD85-142B53F8F3F6}" presName="hierChild2" presStyleCnt="0"/>
      <dgm:spPr/>
    </dgm:pt>
    <dgm:pt modelId="{785A3014-AC07-4BEA-B649-4297FC17130A}" type="pres">
      <dgm:prSet presAssocID="{8448D016-BBDC-43BE-ADA3-E09303C36194}" presName="Name37" presStyleLbl="parChTrans1D2" presStyleIdx="0" presStyleCnt="6"/>
      <dgm:spPr/>
    </dgm:pt>
    <dgm:pt modelId="{36EB77BD-2344-4DDA-9465-ABA2104E23FB}" type="pres">
      <dgm:prSet presAssocID="{933C8B96-4AFC-4BE8-8A72-C16C83CFEA5A}" presName="hierRoot2" presStyleCnt="0">
        <dgm:presLayoutVars>
          <dgm:hierBranch val="init"/>
        </dgm:presLayoutVars>
      </dgm:prSet>
      <dgm:spPr/>
    </dgm:pt>
    <dgm:pt modelId="{57A64EF9-524C-4B08-BDCB-7AD72878AE3E}" type="pres">
      <dgm:prSet presAssocID="{933C8B96-4AFC-4BE8-8A72-C16C83CFEA5A}" presName="rootComposite" presStyleCnt="0"/>
      <dgm:spPr/>
    </dgm:pt>
    <dgm:pt modelId="{D0366C9C-FE4F-4EEA-B01B-A375AF7DAD5A}" type="pres">
      <dgm:prSet presAssocID="{933C8B96-4AFC-4BE8-8A72-C16C83CFEA5A}" presName="rootText" presStyleLbl="node2" presStyleIdx="0" presStyleCnt="6" custScaleY="194869">
        <dgm:presLayoutVars>
          <dgm:chPref val="3"/>
        </dgm:presLayoutVars>
      </dgm:prSet>
      <dgm:spPr/>
    </dgm:pt>
    <dgm:pt modelId="{42D7DE8F-69E1-472B-A295-A50B368BF1F5}" type="pres">
      <dgm:prSet presAssocID="{933C8B96-4AFC-4BE8-8A72-C16C83CFEA5A}" presName="rootConnector" presStyleLbl="node2" presStyleIdx="0" presStyleCnt="6"/>
      <dgm:spPr/>
    </dgm:pt>
    <dgm:pt modelId="{C5E42A14-2729-4DA7-9CA5-00CA6B67AC12}" type="pres">
      <dgm:prSet presAssocID="{933C8B96-4AFC-4BE8-8A72-C16C83CFEA5A}" presName="hierChild4" presStyleCnt="0"/>
      <dgm:spPr/>
    </dgm:pt>
    <dgm:pt modelId="{C7FF9B27-352E-4C45-9965-5DFCDA91575B}" type="pres">
      <dgm:prSet presAssocID="{933C8B96-4AFC-4BE8-8A72-C16C83CFEA5A}" presName="hierChild5" presStyleCnt="0"/>
      <dgm:spPr/>
    </dgm:pt>
    <dgm:pt modelId="{086E5C55-7F81-486D-9CA1-491B76B07C51}" type="pres">
      <dgm:prSet presAssocID="{81210DA7-63D1-4ED4-8E95-73B4A9AC0E64}" presName="Name37" presStyleLbl="parChTrans1D2" presStyleIdx="1" presStyleCnt="6"/>
      <dgm:spPr/>
    </dgm:pt>
    <dgm:pt modelId="{4B52EDD7-FCDD-4D4A-9512-BD2C9534A848}" type="pres">
      <dgm:prSet presAssocID="{19A8D04B-7518-49C0-BFD5-98BEF9769627}" presName="hierRoot2" presStyleCnt="0">
        <dgm:presLayoutVars>
          <dgm:hierBranch val="init"/>
        </dgm:presLayoutVars>
      </dgm:prSet>
      <dgm:spPr/>
    </dgm:pt>
    <dgm:pt modelId="{08070ED6-E0BA-4284-B5A7-F22FD992B2FC}" type="pres">
      <dgm:prSet presAssocID="{19A8D04B-7518-49C0-BFD5-98BEF9769627}" presName="rootComposite" presStyleCnt="0"/>
      <dgm:spPr/>
    </dgm:pt>
    <dgm:pt modelId="{C2C17ABA-470B-4975-8066-CCA3DCB9342D}" type="pres">
      <dgm:prSet presAssocID="{19A8D04B-7518-49C0-BFD5-98BEF9769627}" presName="rootText" presStyleLbl="node2" presStyleIdx="1" presStyleCnt="6" custScaleY="271665">
        <dgm:presLayoutVars>
          <dgm:chPref val="3"/>
        </dgm:presLayoutVars>
      </dgm:prSet>
      <dgm:spPr/>
    </dgm:pt>
    <dgm:pt modelId="{3CFE4CEE-2A72-4A7F-BDD0-8B9A3D2B9AD1}" type="pres">
      <dgm:prSet presAssocID="{19A8D04B-7518-49C0-BFD5-98BEF9769627}" presName="rootConnector" presStyleLbl="node2" presStyleIdx="1" presStyleCnt="6"/>
      <dgm:spPr/>
    </dgm:pt>
    <dgm:pt modelId="{2D4764F9-AE69-4C1D-BC1B-3DC7E7B86D42}" type="pres">
      <dgm:prSet presAssocID="{19A8D04B-7518-49C0-BFD5-98BEF9769627}" presName="hierChild4" presStyleCnt="0"/>
      <dgm:spPr/>
    </dgm:pt>
    <dgm:pt modelId="{77C57235-853F-4FE7-8439-0CAFD7090F94}" type="pres">
      <dgm:prSet presAssocID="{19A8D04B-7518-49C0-BFD5-98BEF9769627}" presName="hierChild5" presStyleCnt="0"/>
      <dgm:spPr/>
    </dgm:pt>
    <dgm:pt modelId="{70D5C6C8-8081-4A03-A2C5-8AD1AF890B2C}" type="pres">
      <dgm:prSet presAssocID="{FD009DC9-5596-467B-B93B-B5BB1DC55258}" presName="Name37" presStyleLbl="parChTrans1D2" presStyleIdx="2" presStyleCnt="6"/>
      <dgm:spPr/>
    </dgm:pt>
    <dgm:pt modelId="{D89A16DF-717B-45C8-9492-EBF9236E9040}" type="pres">
      <dgm:prSet presAssocID="{C661DD4A-A5B7-4A1E-A9FC-DA2AB0B44C7A}" presName="hierRoot2" presStyleCnt="0">
        <dgm:presLayoutVars>
          <dgm:hierBranch val="init"/>
        </dgm:presLayoutVars>
      </dgm:prSet>
      <dgm:spPr/>
    </dgm:pt>
    <dgm:pt modelId="{F1023B3C-AC15-41D6-AE44-421AE4DDFBD6}" type="pres">
      <dgm:prSet presAssocID="{C661DD4A-A5B7-4A1E-A9FC-DA2AB0B44C7A}" presName="rootComposite" presStyleCnt="0"/>
      <dgm:spPr/>
    </dgm:pt>
    <dgm:pt modelId="{C9667605-68A4-4B48-9B9C-36AADC60B5F6}" type="pres">
      <dgm:prSet presAssocID="{C661DD4A-A5B7-4A1E-A9FC-DA2AB0B44C7A}" presName="rootText" presStyleLbl="node2" presStyleIdx="2" presStyleCnt="6" custScaleY="226511">
        <dgm:presLayoutVars>
          <dgm:chPref val="3"/>
        </dgm:presLayoutVars>
      </dgm:prSet>
      <dgm:spPr/>
    </dgm:pt>
    <dgm:pt modelId="{E59E2632-16E0-41BE-938F-50571E72BB60}" type="pres">
      <dgm:prSet presAssocID="{C661DD4A-A5B7-4A1E-A9FC-DA2AB0B44C7A}" presName="rootConnector" presStyleLbl="node2" presStyleIdx="2" presStyleCnt="6"/>
      <dgm:spPr/>
    </dgm:pt>
    <dgm:pt modelId="{261A567E-A1EB-4ABA-8980-0191841996EE}" type="pres">
      <dgm:prSet presAssocID="{C661DD4A-A5B7-4A1E-A9FC-DA2AB0B44C7A}" presName="hierChild4" presStyleCnt="0"/>
      <dgm:spPr/>
    </dgm:pt>
    <dgm:pt modelId="{885D9BF2-4E5E-4524-922F-AF46290A2627}" type="pres">
      <dgm:prSet presAssocID="{C661DD4A-A5B7-4A1E-A9FC-DA2AB0B44C7A}" presName="hierChild5" presStyleCnt="0"/>
      <dgm:spPr/>
    </dgm:pt>
    <dgm:pt modelId="{A8C7B49B-A677-4F46-843E-B5DB8C22F0F8}" type="pres">
      <dgm:prSet presAssocID="{D32A56B7-5A32-41B1-AD53-3CF7AF6B7F7A}" presName="Name37" presStyleLbl="parChTrans1D2" presStyleIdx="3" presStyleCnt="6"/>
      <dgm:spPr/>
    </dgm:pt>
    <dgm:pt modelId="{E9E697B5-B711-4D83-99DF-59E7557F4AAA}" type="pres">
      <dgm:prSet presAssocID="{5FF35156-C741-4FBE-B59D-4EB393C86A95}" presName="hierRoot2" presStyleCnt="0">
        <dgm:presLayoutVars>
          <dgm:hierBranch val="init"/>
        </dgm:presLayoutVars>
      </dgm:prSet>
      <dgm:spPr/>
    </dgm:pt>
    <dgm:pt modelId="{62088E0C-B4D8-4CA5-B3E7-EE4D2AD2D5EF}" type="pres">
      <dgm:prSet presAssocID="{5FF35156-C741-4FBE-B59D-4EB393C86A95}" presName="rootComposite" presStyleCnt="0"/>
      <dgm:spPr/>
    </dgm:pt>
    <dgm:pt modelId="{2CA029F2-D982-4BEA-8F94-C6AAD0817564}" type="pres">
      <dgm:prSet presAssocID="{5FF35156-C741-4FBE-B59D-4EB393C86A95}" presName="rootText" presStyleLbl="node2" presStyleIdx="3" presStyleCnt="6" custScaleY="203878">
        <dgm:presLayoutVars>
          <dgm:chPref val="3"/>
        </dgm:presLayoutVars>
      </dgm:prSet>
      <dgm:spPr/>
    </dgm:pt>
    <dgm:pt modelId="{83044B02-5632-4653-A35A-92A6435615C8}" type="pres">
      <dgm:prSet presAssocID="{5FF35156-C741-4FBE-B59D-4EB393C86A95}" presName="rootConnector" presStyleLbl="node2" presStyleIdx="3" presStyleCnt="6"/>
      <dgm:spPr/>
    </dgm:pt>
    <dgm:pt modelId="{8BC55FBD-6961-47CA-B6EC-B52C516B0D55}" type="pres">
      <dgm:prSet presAssocID="{5FF35156-C741-4FBE-B59D-4EB393C86A95}" presName="hierChild4" presStyleCnt="0"/>
      <dgm:spPr/>
    </dgm:pt>
    <dgm:pt modelId="{7396270B-38A0-43B2-B27C-096E7857AE66}" type="pres">
      <dgm:prSet presAssocID="{5FF35156-C741-4FBE-B59D-4EB393C86A95}" presName="hierChild5" presStyleCnt="0"/>
      <dgm:spPr/>
    </dgm:pt>
    <dgm:pt modelId="{28E63F37-B371-4DF4-B5C9-323910D3BDEE}" type="pres">
      <dgm:prSet presAssocID="{B4C9BABE-F760-4A0B-BFEF-75E64581B335}" presName="Name37" presStyleLbl="parChTrans1D2" presStyleIdx="4" presStyleCnt="6"/>
      <dgm:spPr/>
    </dgm:pt>
    <dgm:pt modelId="{59CE6EDC-8866-452C-8644-CA4B42102358}" type="pres">
      <dgm:prSet presAssocID="{B07262AC-F00D-4CD2-A61E-836FC51DEDEF}" presName="hierRoot2" presStyleCnt="0">
        <dgm:presLayoutVars>
          <dgm:hierBranch val="init"/>
        </dgm:presLayoutVars>
      </dgm:prSet>
      <dgm:spPr/>
    </dgm:pt>
    <dgm:pt modelId="{A6BA74E4-9344-4F46-9B36-5337A40A9506}" type="pres">
      <dgm:prSet presAssocID="{B07262AC-F00D-4CD2-A61E-836FC51DEDEF}" presName="rootComposite" presStyleCnt="0"/>
      <dgm:spPr/>
    </dgm:pt>
    <dgm:pt modelId="{10D81D1D-0365-4248-8D8E-E34F99C909A8}" type="pres">
      <dgm:prSet presAssocID="{B07262AC-F00D-4CD2-A61E-836FC51DEDEF}" presName="rootText" presStyleLbl="node2" presStyleIdx="4" presStyleCnt="6" custScaleY="240024">
        <dgm:presLayoutVars>
          <dgm:chPref val="3"/>
        </dgm:presLayoutVars>
      </dgm:prSet>
      <dgm:spPr/>
    </dgm:pt>
    <dgm:pt modelId="{37641ABC-3ED9-41B6-B7D6-59D6DB57F790}" type="pres">
      <dgm:prSet presAssocID="{B07262AC-F00D-4CD2-A61E-836FC51DEDEF}" presName="rootConnector" presStyleLbl="node2" presStyleIdx="4" presStyleCnt="6"/>
      <dgm:spPr/>
    </dgm:pt>
    <dgm:pt modelId="{27944527-6213-410B-8DBB-89C1F3F3D3DE}" type="pres">
      <dgm:prSet presAssocID="{B07262AC-F00D-4CD2-A61E-836FC51DEDEF}" presName="hierChild4" presStyleCnt="0"/>
      <dgm:spPr/>
    </dgm:pt>
    <dgm:pt modelId="{F6B07A4A-2072-4FA5-AF4D-0D7590DF807F}" type="pres">
      <dgm:prSet presAssocID="{B07262AC-F00D-4CD2-A61E-836FC51DEDEF}" presName="hierChild5" presStyleCnt="0"/>
      <dgm:spPr/>
    </dgm:pt>
    <dgm:pt modelId="{50D74ECB-F0D2-449B-AA4F-A270687A2D69}" type="pres">
      <dgm:prSet presAssocID="{42F9BB78-17F8-440D-8296-8EB2D3A156E7}" presName="Name37" presStyleLbl="parChTrans1D2" presStyleIdx="5" presStyleCnt="6"/>
      <dgm:spPr/>
    </dgm:pt>
    <dgm:pt modelId="{42788522-3F62-4CE5-95B6-AF7E436AA011}" type="pres">
      <dgm:prSet presAssocID="{43D579CB-E743-4F49-B2D6-E771D1FA42A0}" presName="hierRoot2" presStyleCnt="0">
        <dgm:presLayoutVars>
          <dgm:hierBranch val="init"/>
        </dgm:presLayoutVars>
      </dgm:prSet>
      <dgm:spPr/>
    </dgm:pt>
    <dgm:pt modelId="{AD7544ED-7E94-4A6E-A182-2798C0C2D12A}" type="pres">
      <dgm:prSet presAssocID="{43D579CB-E743-4F49-B2D6-E771D1FA42A0}" presName="rootComposite" presStyleCnt="0"/>
      <dgm:spPr/>
    </dgm:pt>
    <dgm:pt modelId="{68032CEF-23E3-43E9-BF49-7E7611439DBC}" type="pres">
      <dgm:prSet presAssocID="{43D579CB-E743-4F49-B2D6-E771D1FA42A0}" presName="rootText" presStyleLbl="node2" presStyleIdx="5" presStyleCnt="6" custScaleY="240024">
        <dgm:presLayoutVars>
          <dgm:chPref val="3"/>
        </dgm:presLayoutVars>
      </dgm:prSet>
      <dgm:spPr/>
    </dgm:pt>
    <dgm:pt modelId="{2C7C79B9-8466-4009-8ECE-926B4F7A16A0}" type="pres">
      <dgm:prSet presAssocID="{43D579CB-E743-4F49-B2D6-E771D1FA42A0}" presName="rootConnector" presStyleLbl="node2" presStyleIdx="5" presStyleCnt="6"/>
      <dgm:spPr/>
    </dgm:pt>
    <dgm:pt modelId="{F308DE68-E4E5-4AC4-B5F1-6A45CD6CD3A1}" type="pres">
      <dgm:prSet presAssocID="{43D579CB-E743-4F49-B2D6-E771D1FA42A0}" presName="hierChild4" presStyleCnt="0"/>
      <dgm:spPr/>
    </dgm:pt>
    <dgm:pt modelId="{CE8D2A81-6CE5-49E7-8B43-6EF9231F13B9}" type="pres">
      <dgm:prSet presAssocID="{43D579CB-E743-4F49-B2D6-E771D1FA42A0}" presName="hierChild5" presStyleCnt="0"/>
      <dgm:spPr/>
    </dgm:pt>
    <dgm:pt modelId="{528B01A1-1127-433B-9175-738A2DBB2FC4}" type="pres">
      <dgm:prSet presAssocID="{6E440E56-4585-491C-AD85-142B53F8F3F6}" presName="hierChild3" presStyleCnt="0"/>
      <dgm:spPr/>
    </dgm:pt>
  </dgm:ptLst>
  <dgm:cxnLst>
    <dgm:cxn modelId="{55E14408-8F06-4E96-90DA-74B62D765918}" type="presOf" srcId="{D32A56B7-5A32-41B1-AD53-3CF7AF6B7F7A}" destId="{A8C7B49B-A677-4F46-843E-B5DB8C22F0F8}" srcOrd="0" destOrd="0" presId="urn:microsoft.com/office/officeart/2005/8/layout/orgChart1"/>
    <dgm:cxn modelId="{711F3552-2E07-4473-AC06-32498A25A663}" type="presOf" srcId="{FD009DC9-5596-467B-B93B-B5BB1DC55258}" destId="{70D5C6C8-8081-4A03-A2C5-8AD1AF890B2C}" srcOrd="0" destOrd="0" presId="urn:microsoft.com/office/officeart/2005/8/layout/orgChart1"/>
    <dgm:cxn modelId="{32249B1A-E734-4D8C-9D63-42E84103BD11}" type="presOf" srcId="{42F9BB78-17F8-440D-8296-8EB2D3A156E7}" destId="{50D74ECB-F0D2-449B-AA4F-A270687A2D69}" srcOrd="0" destOrd="0" presId="urn:microsoft.com/office/officeart/2005/8/layout/orgChart1"/>
    <dgm:cxn modelId="{DEF93574-D805-4656-8FF4-A926400B3420}" type="presOf" srcId="{43D579CB-E743-4F49-B2D6-E771D1FA42A0}" destId="{68032CEF-23E3-43E9-BF49-7E7611439DBC}" srcOrd="0" destOrd="0" presId="urn:microsoft.com/office/officeart/2005/8/layout/orgChart1"/>
    <dgm:cxn modelId="{0E11FA05-0AF6-4DCC-9E45-D09A85B713C6}" srcId="{6E440E56-4585-491C-AD85-142B53F8F3F6}" destId="{43D579CB-E743-4F49-B2D6-E771D1FA42A0}" srcOrd="5" destOrd="0" parTransId="{42F9BB78-17F8-440D-8296-8EB2D3A156E7}" sibTransId="{234107B5-F141-4EF4-B52C-B374D93EE543}"/>
    <dgm:cxn modelId="{1C8F5846-58B4-412E-A61A-399C1466C39A}" type="presOf" srcId="{C661DD4A-A5B7-4A1E-A9FC-DA2AB0B44C7A}" destId="{C9667605-68A4-4B48-9B9C-36AADC60B5F6}" srcOrd="0" destOrd="0" presId="urn:microsoft.com/office/officeart/2005/8/layout/orgChart1"/>
    <dgm:cxn modelId="{DEE66DFF-7B64-47AE-906B-E8673130A428}" type="presOf" srcId="{B4C9BABE-F760-4A0B-BFEF-75E64581B335}" destId="{28E63F37-B371-4DF4-B5C9-323910D3BDEE}" srcOrd="0" destOrd="0" presId="urn:microsoft.com/office/officeart/2005/8/layout/orgChart1"/>
    <dgm:cxn modelId="{92C580F6-BA0E-47A5-884E-5E725E2962EB}" type="presOf" srcId="{43D579CB-E743-4F49-B2D6-E771D1FA42A0}" destId="{2C7C79B9-8466-4009-8ECE-926B4F7A16A0}" srcOrd="1" destOrd="0" presId="urn:microsoft.com/office/officeart/2005/8/layout/orgChart1"/>
    <dgm:cxn modelId="{5B5D4B8E-E64F-47BD-A04F-A54FEEBC208B}" type="presOf" srcId="{6E440E56-4585-491C-AD85-142B53F8F3F6}" destId="{270E83A7-BDAD-4B7D-B23A-1621A74698DA}" srcOrd="0" destOrd="0" presId="urn:microsoft.com/office/officeart/2005/8/layout/orgChart1"/>
    <dgm:cxn modelId="{FBF13BCF-3B3A-4AA8-A00E-2660A121F447}" type="presOf" srcId="{19A8D04B-7518-49C0-BFD5-98BEF9769627}" destId="{C2C17ABA-470B-4975-8066-CCA3DCB9342D}" srcOrd="0" destOrd="0" presId="urn:microsoft.com/office/officeart/2005/8/layout/orgChart1"/>
    <dgm:cxn modelId="{951EE40C-7265-4871-A5B8-25CE26A4C27F}" srcId="{6E440E56-4585-491C-AD85-142B53F8F3F6}" destId="{C661DD4A-A5B7-4A1E-A9FC-DA2AB0B44C7A}" srcOrd="2" destOrd="0" parTransId="{FD009DC9-5596-467B-B93B-B5BB1DC55258}" sibTransId="{65A1E365-CBBB-444E-B4BC-40FB7576E99C}"/>
    <dgm:cxn modelId="{DA2F484F-D29A-4679-815E-7B7A5F64B491}" type="presOf" srcId="{933C8B96-4AFC-4BE8-8A72-C16C83CFEA5A}" destId="{42D7DE8F-69E1-472B-A295-A50B368BF1F5}" srcOrd="1" destOrd="0" presId="urn:microsoft.com/office/officeart/2005/8/layout/orgChart1"/>
    <dgm:cxn modelId="{D3071AE5-C923-4902-B4FB-F311A67129E5}" srcId="{6E440E56-4585-491C-AD85-142B53F8F3F6}" destId="{19A8D04B-7518-49C0-BFD5-98BEF9769627}" srcOrd="1" destOrd="0" parTransId="{81210DA7-63D1-4ED4-8E95-73B4A9AC0E64}" sibTransId="{29D474BB-D6C6-4343-A1EA-390B19773E1E}"/>
    <dgm:cxn modelId="{2E1891DD-9DB6-445B-A55D-DB4D2D7E64B2}" type="presOf" srcId="{C661DD4A-A5B7-4A1E-A9FC-DA2AB0B44C7A}" destId="{E59E2632-16E0-41BE-938F-50571E72BB60}" srcOrd="1" destOrd="0" presId="urn:microsoft.com/office/officeart/2005/8/layout/orgChart1"/>
    <dgm:cxn modelId="{EE139492-A7D7-4E9A-84B2-A26B187D0D48}" type="presOf" srcId="{8448D016-BBDC-43BE-ADA3-E09303C36194}" destId="{785A3014-AC07-4BEA-B649-4297FC17130A}" srcOrd="0" destOrd="0" presId="urn:microsoft.com/office/officeart/2005/8/layout/orgChart1"/>
    <dgm:cxn modelId="{C9624295-7C63-4813-9362-E45B45842124}" type="presOf" srcId="{5FF35156-C741-4FBE-B59D-4EB393C86A95}" destId="{2CA029F2-D982-4BEA-8F94-C6AAD0817564}" srcOrd="0" destOrd="0" presId="urn:microsoft.com/office/officeart/2005/8/layout/orgChart1"/>
    <dgm:cxn modelId="{348B0AB9-F586-4ADE-AA26-66B6C33166BA}" type="presOf" srcId="{5FF35156-C741-4FBE-B59D-4EB393C86A95}" destId="{83044B02-5632-4653-A35A-92A6435615C8}" srcOrd="1" destOrd="0" presId="urn:microsoft.com/office/officeart/2005/8/layout/orgChart1"/>
    <dgm:cxn modelId="{3CC712E6-AC85-431F-B6D7-790530D62715}" srcId="{EADCBF1B-F4D0-44DE-B391-C44EE5676E39}" destId="{6E440E56-4585-491C-AD85-142B53F8F3F6}" srcOrd="0" destOrd="0" parTransId="{B309C4C5-06B4-421C-86F0-A316E60478C2}" sibTransId="{542B8F13-365E-4E53-8CC1-7F752BF6DFF0}"/>
    <dgm:cxn modelId="{0189D786-4681-4A34-8B5E-027F39E8E9D1}" srcId="{6E440E56-4585-491C-AD85-142B53F8F3F6}" destId="{B07262AC-F00D-4CD2-A61E-836FC51DEDEF}" srcOrd="4" destOrd="0" parTransId="{B4C9BABE-F760-4A0B-BFEF-75E64581B335}" sibTransId="{90F12914-E50D-4407-A2FB-0EF728B8F6DB}"/>
    <dgm:cxn modelId="{AD952616-F3A5-4BF9-BADC-0EB3808D7324}" type="presOf" srcId="{B07262AC-F00D-4CD2-A61E-836FC51DEDEF}" destId="{37641ABC-3ED9-41B6-B7D6-59D6DB57F790}" srcOrd="1" destOrd="0" presId="urn:microsoft.com/office/officeart/2005/8/layout/orgChart1"/>
    <dgm:cxn modelId="{612B4486-FAEB-46B9-A391-8EE92446C6AF}" srcId="{6E440E56-4585-491C-AD85-142B53F8F3F6}" destId="{5FF35156-C741-4FBE-B59D-4EB393C86A95}" srcOrd="3" destOrd="0" parTransId="{D32A56B7-5A32-41B1-AD53-3CF7AF6B7F7A}" sibTransId="{298FD85F-56E8-4D2E-9359-0B0449540391}"/>
    <dgm:cxn modelId="{5F2A4F1A-01AD-431B-9DA7-655B3084D39B}" type="presOf" srcId="{6E440E56-4585-491C-AD85-142B53F8F3F6}" destId="{89F9F98A-7BB0-4C90-AAB0-A1EBF6C179AE}" srcOrd="1" destOrd="0" presId="urn:microsoft.com/office/officeart/2005/8/layout/orgChart1"/>
    <dgm:cxn modelId="{094F24A7-3CE8-4C91-BDE2-7C225A74CFAD}" type="presOf" srcId="{933C8B96-4AFC-4BE8-8A72-C16C83CFEA5A}" destId="{D0366C9C-FE4F-4EEA-B01B-A375AF7DAD5A}" srcOrd="0" destOrd="0" presId="urn:microsoft.com/office/officeart/2005/8/layout/orgChart1"/>
    <dgm:cxn modelId="{991F3DC9-EB41-4F63-BB9F-32C956DB7F25}" type="presOf" srcId="{19A8D04B-7518-49C0-BFD5-98BEF9769627}" destId="{3CFE4CEE-2A72-4A7F-BDD0-8B9A3D2B9AD1}" srcOrd="1" destOrd="0" presId="urn:microsoft.com/office/officeart/2005/8/layout/orgChart1"/>
    <dgm:cxn modelId="{A418A567-EAFA-4C3F-B238-87445A117351}" type="presOf" srcId="{81210DA7-63D1-4ED4-8E95-73B4A9AC0E64}" destId="{086E5C55-7F81-486D-9CA1-491B76B07C51}" srcOrd="0" destOrd="0" presId="urn:microsoft.com/office/officeart/2005/8/layout/orgChart1"/>
    <dgm:cxn modelId="{3965BDE3-900E-4F31-88AF-1FC434248FC0}" type="presOf" srcId="{EADCBF1B-F4D0-44DE-B391-C44EE5676E39}" destId="{C69ED32C-07DC-49BC-BCAC-95098FC19323}" srcOrd="0" destOrd="0" presId="urn:microsoft.com/office/officeart/2005/8/layout/orgChart1"/>
    <dgm:cxn modelId="{41E7861B-FFA1-466F-90C3-F1E163A05018}" type="presOf" srcId="{B07262AC-F00D-4CD2-A61E-836FC51DEDEF}" destId="{10D81D1D-0365-4248-8D8E-E34F99C909A8}" srcOrd="0" destOrd="0" presId="urn:microsoft.com/office/officeart/2005/8/layout/orgChart1"/>
    <dgm:cxn modelId="{984E7B1E-1D47-4454-A527-CEF6E0C04158}" srcId="{6E440E56-4585-491C-AD85-142B53F8F3F6}" destId="{933C8B96-4AFC-4BE8-8A72-C16C83CFEA5A}" srcOrd="0" destOrd="0" parTransId="{8448D016-BBDC-43BE-ADA3-E09303C36194}" sibTransId="{5561FF6F-6622-4109-A380-C96EFB04392F}"/>
    <dgm:cxn modelId="{3BC89200-792C-4700-9493-7BE8C6F15165}" type="presParOf" srcId="{C69ED32C-07DC-49BC-BCAC-95098FC19323}" destId="{F79AB44A-C813-4F9D-B721-70EF0F9D22EA}" srcOrd="0" destOrd="0" presId="urn:microsoft.com/office/officeart/2005/8/layout/orgChart1"/>
    <dgm:cxn modelId="{864C7C37-C4F5-4CF1-9740-464BA9C34765}" type="presParOf" srcId="{F79AB44A-C813-4F9D-B721-70EF0F9D22EA}" destId="{7C8EF457-387D-4B94-8D45-7EEE405B2672}" srcOrd="0" destOrd="0" presId="urn:microsoft.com/office/officeart/2005/8/layout/orgChart1"/>
    <dgm:cxn modelId="{29BCCF22-52F3-4171-85F2-3946EFDF43C0}" type="presParOf" srcId="{7C8EF457-387D-4B94-8D45-7EEE405B2672}" destId="{270E83A7-BDAD-4B7D-B23A-1621A74698DA}" srcOrd="0" destOrd="0" presId="urn:microsoft.com/office/officeart/2005/8/layout/orgChart1"/>
    <dgm:cxn modelId="{61193E7C-FB2E-401A-AB28-593E8A995997}" type="presParOf" srcId="{7C8EF457-387D-4B94-8D45-7EEE405B2672}" destId="{89F9F98A-7BB0-4C90-AAB0-A1EBF6C179AE}" srcOrd="1" destOrd="0" presId="urn:microsoft.com/office/officeart/2005/8/layout/orgChart1"/>
    <dgm:cxn modelId="{4CCA0C94-3221-4B32-BB80-BF271C3C4F6D}" type="presParOf" srcId="{F79AB44A-C813-4F9D-B721-70EF0F9D22EA}" destId="{E0CFD44E-B053-499D-9ED7-304100AEB538}" srcOrd="1" destOrd="0" presId="urn:microsoft.com/office/officeart/2005/8/layout/orgChart1"/>
    <dgm:cxn modelId="{790BF3B6-2C03-4607-911F-C291BF946C46}" type="presParOf" srcId="{E0CFD44E-B053-499D-9ED7-304100AEB538}" destId="{785A3014-AC07-4BEA-B649-4297FC17130A}" srcOrd="0" destOrd="0" presId="urn:microsoft.com/office/officeart/2005/8/layout/orgChart1"/>
    <dgm:cxn modelId="{8EE10FA3-36BC-4ED3-884C-7129ADF43151}" type="presParOf" srcId="{E0CFD44E-B053-499D-9ED7-304100AEB538}" destId="{36EB77BD-2344-4DDA-9465-ABA2104E23FB}" srcOrd="1" destOrd="0" presId="urn:microsoft.com/office/officeart/2005/8/layout/orgChart1"/>
    <dgm:cxn modelId="{40F06E33-D3BD-45E1-8AAF-7406FF346C24}" type="presParOf" srcId="{36EB77BD-2344-4DDA-9465-ABA2104E23FB}" destId="{57A64EF9-524C-4B08-BDCB-7AD72878AE3E}" srcOrd="0" destOrd="0" presId="urn:microsoft.com/office/officeart/2005/8/layout/orgChart1"/>
    <dgm:cxn modelId="{9BD03D71-1DC6-48F1-8A2C-F6FB2FADF811}" type="presParOf" srcId="{57A64EF9-524C-4B08-BDCB-7AD72878AE3E}" destId="{D0366C9C-FE4F-4EEA-B01B-A375AF7DAD5A}" srcOrd="0" destOrd="0" presId="urn:microsoft.com/office/officeart/2005/8/layout/orgChart1"/>
    <dgm:cxn modelId="{0D1CD18E-7BB9-4944-A244-D07D5A95246E}" type="presParOf" srcId="{57A64EF9-524C-4B08-BDCB-7AD72878AE3E}" destId="{42D7DE8F-69E1-472B-A295-A50B368BF1F5}" srcOrd="1" destOrd="0" presId="urn:microsoft.com/office/officeart/2005/8/layout/orgChart1"/>
    <dgm:cxn modelId="{02886BB5-91D1-4575-BE23-FD97C4F8B008}" type="presParOf" srcId="{36EB77BD-2344-4DDA-9465-ABA2104E23FB}" destId="{C5E42A14-2729-4DA7-9CA5-00CA6B67AC12}" srcOrd="1" destOrd="0" presId="urn:microsoft.com/office/officeart/2005/8/layout/orgChart1"/>
    <dgm:cxn modelId="{E44FDBD1-978D-41E9-9E30-ADC332A9B9FD}" type="presParOf" srcId="{36EB77BD-2344-4DDA-9465-ABA2104E23FB}" destId="{C7FF9B27-352E-4C45-9965-5DFCDA91575B}" srcOrd="2" destOrd="0" presId="urn:microsoft.com/office/officeart/2005/8/layout/orgChart1"/>
    <dgm:cxn modelId="{96FBB5FC-12AD-4305-A203-2D873B7EBE80}" type="presParOf" srcId="{E0CFD44E-B053-499D-9ED7-304100AEB538}" destId="{086E5C55-7F81-486D-9CA1-491B76B07C51}" srcOrd="2" destOrd="0" presId="urn:microsoft.com/office/officeart/2005/8/layout/orgChart1"/>
    <dgm:cxn modelId="{BECD6D82-5B4C-4BA4-B0F1-3DE3FC6C85A6}" type="presParOf" srcId="{E0CFD44E-B053-499D-9ED7-304100AEB538}" destId="{4B52EDD7-FCDD-4D4A-9512-BD2C9534A848}" srcOrd="3" destOrd="0" presId="urn:microsoft.com/office/officeart/2005/8/layout/orgChart1"/>
    <dgm:cxn modelId="{AE56BDAB-BAC3-488C-A323-AD49095623BD}" type="presParOf" srcId="{4B52EDD7-FCDD-4D4A-9512-BD2C9534A848}" destId="{08070ED6-E0BA-4284-B5A7-F22FD992B2FC}" srcOrd="0" destOrd="0" presId="urn:microsoft.com/office/officeart/2005/8/layout/orgChart1"/>
    <dgm:cxn modelId="{270AE2A1-011F-461E-A524-8CCBCCE80FF8}" type="presParOf" srcId="{08070ED6-E0BA-4284-B5A7-F22FD992B2FC}" destId="{C2C17ABA-470B-4975-8066-CCA3DCB9342D}" srcOrd="0" destOrd="0" presId="urn:microsoft.com/office/officeart/2005/8/layout/orgChart1"/>
    <dgm:cxn modelId="{56526F37-9F79-4FF0-9E18-F67718664D40}" type="presParOf" srcId="{08070ED6-E0BA-4284-B5A7-F22FD992B2FC}" destId="{3CFE4CEE-2A72-4A7F-BDD0-8B9A3D2B9AD1}" srcOrd="1" destOrd="0" presId="urn:microsoft.com/office/officeart/2005/8/layout/orgChart1"/>
    <dgm:cxn modelId="{2454C28A-C1EC-41F6-8E98-B347E640B461}" type="presParOf" srcId="{4B52EDD7-FCDD-4D4A-9512-BD2C9534A848}" destId="{2D4764F9-AE69-4C1D-BC1B-3DC7E7B86D42}" srcOrd="1" destOrd="0" presId="urn:microsoft.com/office/officeart/2005/8/layout/orgChart1"/>
    <dgm:cxn modelId="{EFF63B7B-FBA7-4AB6-ADE3-D9DF7E877A36}" type="presParOf" srcId="{4B52EDD7-FCDD-4D4A-9512-BD2C9534A848}" destId="{77C57235-853F-4FE7-8439-0CAFD7090F94}" srcOrd="2" destOrd="0" presId="urn:microsoft.com/office/officeart/2005/8/layout/orgChart1"/>
    <dgm:cxn modelId="{CEC7965D-2F5B-4A48-A0D0-416C1486D6AC}" type="presParOf" srcId="{E0CFD44E-B053-499D-9ED7-304100AEB538}" destId="{70D5C6C8-8081-4A03-A2C5-8AD1AF890B2C}" srcOrd="4" destOrd="0" presId="urn:microsoft.com/office/officeart/2005/8/layout/orgChart1"/>
    <dgm:cxn modelId="{D74D2AAB-691C-4BAD-B226-695E0AAAF94C}" type="presParOf" srcId="{E0CFD44E-B053-499D-9ED7-304100AEB538}" destId="{D89A16DF-717B-45C8-9492-EBF9236E9040}" srcOrd="5" destOrd="0" presId="urn:microsoft.com/office/officeart/2005/8/layout/orgChart1"/>
    <dgm:cxn modelId="{D45B305E-BBC2-40D8-B670-065A948F9AB1}" type="presParOf" srcId="{D89A16DF-717B-45C8-9492-EBF9236E9040}" destId="{F1023B3C-AC15-41D6-AE44-421AE4DDFBD6}" srcOrd="0" destOrd="0" presId="urn:microsoft.com/office/officeart/2005/8/layout/orgChart1"/>
    <dgm:cxn modelId="{AC8FBCF6-9872-49CE-9481-ADCEDEB6509E}" type="presParOf" srcId="{F1023B3C-AC15-41D6-AE44-421AE4DDFBD6}" destId="{C9667605-68A4-4B48-9B9C-36AADC60B5F6}" srcOrd="0" destOrd="0" presId="urn:microsoft.com/office/officeart/2005/8/layout/orgChart1"/>
    <dgm:cxn modelId="{C8B1E8CC-F23A-4BA1-92C1-BBA8776E945E}" type="presParOf" srcId="{F1023B3C-AC15-41D6-AE44-421AE4DDFBD6}" destId="{E59E2632-16E0-41BE-938F-50571E72BB60}" srcOrd="1" destOrd="0" presId="urn:microsoft.com/office/officeart/2005/8/layout/orgChart1"/>
    <dgm:cxn modelId="{F7418593-0BFB-4D47-98B7-AFB15BF97FEA}" type="presParOf" srcId="{D89A16DF-717B-45C8-9492-EBF9236E9040}" destId="{261A567E-A1EB-4ABA-8980-0191841996EE}" srcOrd="1" destOrd="0" presId="urn:microsoft.com/office/officeart/2005/8/layout/orgChart1"/>
    <dgm:cxn modelId="{FEA813F7-F129-48F5-8FAE-B19DC53BE58B}" type="presParOf" srcId="{D89A16DF-717B-45C8-9492-EBF9236E9040}" destId="{885D9BF2-4E5E-4524-922F-AF46290A2627}" srcOrd="2" destOrd="0" presId="urn:microsoft.com/office/officeart/2005/8/layout/orgChart1"/>
    <dgm:cxn modelId="{5D628CE6-022C-4FFB-8704-3090898DC326}" type="presParOf" srcId="{E0CFD44E-B053-499D-9ED7-304100AEB538}" destId="{A8C7B49B-A677-4F46-843E-B5DB8C22F0F8}" srcOrd="6" destOrd="0" presId="urn:microsoft.com/office/officeart/2005/8/layout/orgChart1"/>
    <dgm:cxn modelId="{954D5D03-CCA6-4A38-AAD3-1A9B09B11F80}" type="presParOf" srcId="{E0CFD44E-B053-499D-9ED7-304100AEB538}" destId="{E9E697B5-B711-4D83-99DF-59E7557F4AAA}" srcOrd="7" destOrd="0" presId="urn:microsoft.com/office/officeart/2005/8/layout/orgChart1"/>
    <dgm:cxn modelId="{69319EEF-47E1-43A5-BF64-470B5E7DB956}" type="presParOf" srcId="{E9E697B5-B711-4D83-99DF-59E7557F4AAA}" destId="{62088E0C-B4D8-4CA5-B3E7-EE4D2AD2D5EF}" srcOrd="0" destOrd="0" presId="urn:microsoft.com/office/officeart/2005/8/layout/orgChart1"/>
    <dgm:cxn modelId="{B8F6D6A5-B21A-439D-B81D-43CB94168F3C}" type="presParOf" srcId="{62088E0C-B4D8-4CA5-B3E7-EE4D2AD2D5EF}" destId="{2CA029F2-D982-4BEA-8F94-C6AAD0817564}" srcOrd="0" destOrd="0" presId="urn:microsoft.com/office/officeart/2005/8/layout/orgChart1"/>
    <dgm:cxn modelId="{CCA4A8E8-635C-40CE-9659-302B15A087E0}" type="presParOf" srcId="{62088E0C-B4D8-4CA5-B3E7-EE4D2AD2D5EF}" destId="{83044B02-5632-4653-A35A-92A6435615C8}" srcOrd="1" destOrd="0" presId="urn:microsoft.com/office/officeart/2005/8/layout/orgChart1"/>
    <dgm:cxn modelId="{8FB7FA49-9755-41C8-AF12-965DC15B976C}" type="presParOf" srcId="{E9E697B5-B711-4D83-99DF-59E7557F4AAA}" destId="{8BC55FBD-6961-47CA-B6EC-B52C516B0D55}" srcOrd="1" destOrd="0" presId="urn:microsoft.com/office/officeart/2005/8/layout/orgChart1"/>
    <dgm:cxn modelId="{11A8C627-2053-4D65-B865-7C13AA3E692C}" type="presParOf" srcId="{E9E697B5-B711-4D83-99DF-59E7557F4AAA}" destId="{7396270B-38A0-43B2-B27C-096E7857AE66}" srcOrd="2" destOrd="0" presId="urn:microsoft.com/office/officeart/2005/8/layout/orgChart1"/>
    <dgm:cxn modelId="{C2DB8ECB-CDC8-4E7F-87AC-D9DA08E23E9D}" type="presParOf" srcId="{E0CFD44E-B053-499D-9ED7-304100AEB538}" destId="{28E63F37-B371-4DF4-B5C9-323910D3BDEE}" srcOrd="8" destOrd="0" presId="urn:microsoft.com/office/officeart/2005/8/layout/orgChart1"/>
    <dgm:cxn modelId="{84BDDD42-5B36-4F5E-8BDA-8CB2E58BBAA1}" type="presParOf" srcId="{E0CFD44E-B053-499D-9ED7-304100AEB538}" destId="{59CE6EDC-8866-452C-8644-CA4B42102358}" srcOrd="9" destOrd="0" presId="urn:microsoft.com/office/officeart/2005/8/layout/orgChart1"/>
    <dgm:cxn modelId="{B80FD53A-B770-47A7-99B4-FD3BF593FCF5}" type="presParOf" srcId="{59CE6EDC-8866-452C-8644-CA4B42102358}" destId="{A6BA74E4-9344-4F46-9B36-5337A40A9506}" srcOrd="0" destOrd="0" presId="urn:microsoft.com/office/officeart/2005/8/layout/orgChart1"/>
    <dgm:cxn modelId="{AA90260E-48FB-4232-86C6-8F96FE3D0CD4}" type="presParOf" srcId="{A6BA74E4-9344-4F46-9B36-5337A40A9506}" destId="{10D81D1D-0365-4248-8D8E-E34F99C909A8}" srcOrd="0" destOrd="0" presId="urn:microsoft.com/office/officeart/2005/8/layout/orgChart1"/>
    <dgm:cxn modelId="{4FE86C94-E973-471D-9BB3-4DF1B8A648EC}" type="presParOf" srcId="{A6BA74E4-9344-4F46-9B36-5337A40A9506}" destId="{37641ABC-3ED9-41B6-B7D6-59D6DB57F790}" srcOrd="1" destOrd="0" presId="urn:microsoft.com/office/officeart/2005/8/layout/orgChart1"/>
    <dgm:cxn modelId="{3D60EF5A-E7DB-4833-8788-1AF2CAD6B839}" type="presParOf" srcId="{59CE6EDC-8866-452C-8644-CA4B42102358}" destId="{27944527-6213-410B-8DBB-89C1F3F3D3DE}" srcOrd="1" destOrd="0" presId="urn:microsoft.com/office/officeart/2005/8/layout/orgChart1"/>
    <dgm:cxn modelId="{D48A85EF-D374-43C4-A098-9B70491579A0}" type="presParOf" srcId="{59CE6EDC-8866-452C-8644-CA4B42102358}" destId="{F6B07A4A-2072-4FA5-AF4D-0D7590DF807F}" srcOrd="2" destOrd="0" presId="urn:microsoft.com/office/officeart/2005/8/layout/orgChart1"/>
    <dgm:cxn modelId="{FDCB0E57-962B-4EE1-B16D-AB248E2336DA}" type="presParOf" srcId="{E0CFD44E-B053-499D-9ED7-304100AEB538}" destId="{50D74ECB-F0D2-449B-AA4F-A270687A2D69}" srcOrd="10" destOrd="0" presId="urn:microsoft.com/office/officeart/2005/8/layout/orgChart1"/>
    <dgm:cxn modelId="{2F679A3D-8BBE-473A-81A2-10C2795CAB28}" type="presParOf" srcId="{E0CFD44E-B053-499D-9ED7-304100AEB538}" destId="{42788522-3F62-4CE5-95B6-AF7E436AA011}" srcOrd="11" destOrd="0" presId="urn:microsoft.com/office/officeart/2005/8/layout/orgChart1"/>
    <dgm:cxn modelId="{32D7A5E5-F5C1-4974-80F6-5760CE34ABE0}" type="presParOf" srcId="{42788522-3F62-4CE5-95B6-AF7E436AA011}" destId="{AD7544ED-7E94-4A6E-A182-2798C0C2D12A}" srcOrd="0" destOrd="0" presId="urn:microsoft.com/office/officeart/2005/8/layout/orgChart1"/>
    <dgm:cxn modelId="{A3EAC69A-65E7-4BBD-9CF8-6141ECE0204A}" type="presParOf" srcId="{AD7544ED-7E94-4A6E-A182-2798C0C2D12A}" destId="{68032CEF-23E3-43E9-BF49-7E7611439DBC}" srcOrd="0" destOrd="0" presId="urn:microsoft.com/office/officeart/2005/8/layout/orgChart1"/>
    <dgm:cxn modelId="{ACA61930-1A33-438C-9CD1-490462098553}" type="presParOf" srcId="{AD7544ED-7E94-4A6E-A182-2798C0C2D12A}" destId="{2C7C79B9-8466-4009-8ECE-926B4F7A16A0}" srcOrd="1" destOrd="0" presId="urn:microsoft.com/office/officeart/2005/8/layout/orgChart1"/>
    <dgm:cxn modelId="{EFE8A906-0A0F-41AE-8CFD-FEA470FB418C}" type="presParOf" srcId="{42788522-3F62-4CE5-95B6-AF7E436AA011}" destId="{F308DE68-E4E5-4AC4-B5F1-6A45CD6CD3A1}" srcOrd="1" destOrd="0" presId="urn:microsoft.com/office/officeart/2005/8/layout/orgChart1"/>
    <dgm:cxn modelId="{E3800128-0CE7-4234-94A3-0EB14FA3358B}" type="presParOf" srcId="{42788522-3F62-4CE5-95B6-AF7E436AA011}" destId="{CE8D2A81-6CE5-49E7-8B43-6EF9231F13B9}" srcOrd="2" destOrd="0" presId="urn:microsoft.com/office/officeart/2005/8/layout/orgChart1"/>
    <dgm:cxn modelId="{58E740AA-6AF6-4C6D-AA59-773A77AE1EA4}" type="presParOf" srcId="{F79AB44A-C813-4F9D-B721-70EF0F9D22EA}" destId="{528B01A1-1127-433B-9175-738A2DBB2FC4}"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4B95EE-5A04-4AF2-AB77-166FEA4748B7}">
      <dsp:nvSpPr>
        <dsp:cNvPr id="0" name=""/>
        <dsp:cNvSpPr/>
      </dsp:nvSpPr>
      <dsp:spPr>
        <a:xfrm>
          <a:off x="538026" y="1833563"/>
          <a:ext cx="9590730" cy="8718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b" anchorCtr="0">
          <a:noAutofit/>
        </a:bodyPr>
        <a:lstStyle/>
        <a:p>
          <a:pPr lvl="0" algn="l" defTabSz="711200" rtl="0">
            <a:lnSpc>
              <a:spcPct val="90000"/>
            </a:lnSpc>
            <a:spcBef>
              <a:spcPct val="0"/>
            </a:spcBef>
            <a:spcAft>
              <a:spcPct val="35000"/>
            </a:spcAft>
          </a:pPr>
          <a:r>
            <a:rPr lang="es-MX" sz="1600" b="1" kern="1200" dirty="0" smtClean="0">
              <a:solidFill>
                <a:schemeClr val="tx1"/>
              </a:solidFill>
            </a:rPr>
            <a:t>La unidad de aprendizaje de  </a:t>
          </a:r>
          <a:r>
            <a:rPr lang="es-MX" sz="1600" b="1" kern="1200" dirty="0" smtClean="0">
              <a:solidFill>
                <a:schemeClr val="tx1"/>
              </a:solidFill>
            </a:rPr>
            <a:t>Metodología de  la investigación se </a:t>
          </a:r>
          <a:r>
            <a:rPr lang="es-MX" sz="1600" b="1" kern="1200" dirty="0" smtClean="0">
              <a:solidFill>
                <a:schemeClr val="tx1"/>
              </a:solidFill>
            </a:rPr>
            <a:t>incluye en los planes de  estudio de las Licenciaturas de Contaduría y Administración como unidad de aprendizaje </a:t>
          </a:r>
          <a:r>
            <a:rPr lang="es-MX" sz="1600" b="1" kern="1200" dirty="0" smtClean="0">
              <a:solidFill>
                <a:schemeClr val="tx1"/>
              </a:solidFill>
            </a:rPr>
            <a:t>obligatoria,  </a:t>
          </a:r>
          <a:r>
            <a:rPr lang="es-MX" sz="1600" b="1" kern="1200" dirty="0" smtClean="0">
              <a:solidFill>
                <a:schemeClr val="tx1"/>
              </a:solidFill>
            </a:rPr>
            <a:t>se presenta en el núcleo de </a:t>
          </a:r>
          <a:r>
            <a:rPr lang="es-MX" sz="1600" b="1" kern="1200" dirty="0" smtClean="0">
              <a:solidFill>
                <a:schemeClr val="tx1"/>
              </a:solidFill>
            </a:rPr>
            <a:t>formación básico, bajo </a:t>
          </a:r>
          <a:r>
            <a:rPr lang="es-MX" sz="1600" b="1" kern="1200" dirty="0" smtClean="0">
              <a:solidFill>
                <a:schemeClr val="tx1"/>
              </a:solidFill>
            </a:rPr>
            <a:t>un total de 6 créditos</a:t>
          </a:r>
          <a:r>
            <a:rPr lang="es-MX" sz="1600" b="1" kern="1200" dirty="0" smtClean="0">
              <a:solidFill>
                <a:schemeClr val="tx1"/>
              </a:solidFill>
            </a:rPr>
            <a:t>. El presente material didáctico se realiza como apoyo a la  unidad de competencia I.</a:t>
          </a:r>
          <a:endParaRPr lang="es-MX" sz="1600" b="1" kern="1200" dirty="0">
            <a:solidFill>
              <a:schemeClr val="tx1"/>
            </a:solidFill>
          </a:endParaRPr>
        </a:p>
      </dsp:txBody>
      <dsp:txXfrm>
        <a:off x="538026" y="1833563"/>
        <a:ext cx="9590730" cy="871884"/>
      </dsp:txXfrm>
    </dsp:sp>
    <dsp:sp modelId="{2E86A3EC-A485-40E7-97FC-49373A5024B2}">
      <dsp:nvSpPr>
        <dsp:cNvPr id="0" name=""/>
        <dsp:cNvSpPr/>
      </dsp:nvSpPr>
      <dsp:spPr>
        <a:xfrm>
          <a:off x="538026" y="2705448"/>
          <a:ext cx="1278764" cy="213127"/>
        </a:xfrm>
        <a:prstGeom prst="parallelogram">
          <a:avLst>
            <a:gd name="adj" fmla="val 140840"/>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FE5D4D7-014F-4222-B871-0925662885AB}">
      <dsp:nvSpPr>
        <dsp:cNvPr id="0" name=""/>
        <dsp:cNvSpPr/>
      </dsp:nvSpPr>
      <dsp:spPr>
        <a:xfrm>
          <a:off x="1891385" y="2705448"/>
          <a:ext cx="1278764" cy="213127"/>
        </a:xfrm>
        <a:prstGeom prst="parallelogram">
          <a:avLst>
            <a:gd name="adj" fmla="val 140840"/>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C2BD63F-801C-4B59-9960-4A210208E44B}">
      <dsp:nvSpPr>
        <dsp:cNvPr id="0" name=""/>
        <dsp:cNvSpPr/>
      </dsp:nvSpPr>
      <dsp:spPr>
        <a:xfrm>
          <a:off x="3244744" y="2705448"/>
          <a:ext cx="1278764" cy="213127"/>
        </a:xfrm>
        <a:prstGeom prst="parallelogram">
          <a:avLst>
            <a:gd name="adj" fmla="val 140840"/>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17E3DFD-84C1-442C-9779-EDDD7CC0FBB6}">
      <dsp:nvSpPr>
        <dsp:cNvPr id="0" name=""/>
        <dsp:cNvSpPr/>
      </dsp:nvSpPr>
      <dsp:spPr>
        <a:xfrm>
          <a:off x="4598102" y="2705448"/>
          <a:ext cx="1278764" cy="213127"/>
        </a:xfrm>
        <a:prstGeom prst="parallelogram">
          <a:avLst>
            <a:gd name="adj" fmla="val 140840"/>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C5D7414-01DF-434A-BC73-684DDC2CF7BF}">
      <dsp:nvSpPr>
        <dsp:cNvPr id="0" name=""/>
        <dsp:cNvSpPr/>
      </dsp:nvSpPr>
      <dsp:spPr>
        <a:xfrm>
          <a:off x="5951461" y="2705448"/>
          <a:ext cx="1278764" cy="213127"/>
        </a:xfrm>
        <a:prstGeom prst="parallelogram">
          <a:avLst>
            <a:gd name="adj" fmla="val 140840"/>
          </a:avLst>
        </a:prstGeom>
        <a:solidFill>
          <a:schemeClr val="accent6">
            <a:hueOff val="0"/>
            <a:satOff val="0"/>
            <a:lumOff val="0"/>
            <a:alphaOff val="0"/>
          </a:schemeClr>
        </a:solidFill>
        <a:ln w="127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10F6893-89DB-46D6-BCE0-2F2F8661822B}">
      <dsp:nvSpPr>
        <dsp:cNvPr id="0" name=""/>
        <dsp:cNvSpPr/>
      </dsp:nvSpPr>
      <dsp:spPr>
        <a:xfrm>
          <a:off x="7304819" y="2705448"/>
          <a:ext cx="1278764" cy="213127"/>
        </a:xfrm>
        <a:prstGeom prst="parallelogram">
          <a:avLst>
            <a:gd name="adj" fmla="val 140840"/>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ED786C2-1A17-4E49-AEEB-8C94A2D9752E}">
      <dsp:nvSpPr>
        <dsp:cNvPr id="0" name=""/>
        <dsp:cNvSpPr/>
      </dsp:nvSpPr>
      <dsp:spPr>
        <a:xfrm>
          <a:off x="8658178" y="2705448"/>
          <a:ext cx="1278764" cy="213127"/>
        </a:xfrm>
        <a:prstGeom prst="parallelogram">
          <a:avLst>
            <a:gd name="adj" fmla="val 140840"/>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29C3AB4-1041-461C-946A-FB46868857C6}">
      <dsp:nvSpPr>
        <dsp:cNvPr id="0" name=""/>
        <dsp:cNvSpPr/>
      </dsp:nvSpPr>
      <dsp:spPr>
        <a:xfrm>
          <a:off x="538026" y="3046624"/>
          <a:ext cx="9590730" cy="13153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b" anchorCtr="0">
          <a:noAutofit/>
        </a:bodyPr>
        <a:lstStyle/>
        <a:p>
          <a:pPr lvl="0" algn="l" defTabSz="711200" rtl="0">
            <a:lnSpc>
              <a:spcPct val="90000"/>
            </a:lnSpc>
            <a:spcBef>
              <a:spcPct val="0"/>
            </a:spcBef>
            <a:spcAft>
              <a:spcPct val="35000"/>
            </a:spcAft>
          </a:pPr>
          <a:r>
            <a:rPr lang="es-MX" sz="1600" b="1" kern="1200" dirty="0" smtClean="0">
              <a:solidFill>
                <a:schemeClr val="tx1"/>
              </a:solidFill>
            </a:rPr>
            <a:t>El propósito principal de la  esta UA es: El discente aplicará Métodos y Técnicas de Investigación Documental en la elaboración de las diversas opciones del trabajo escrito para la obtención de grado, tomando en cuanta sus requisitos de calidad y contenido</a:t>
          </a:r>
          <a:endParaRPr lang="es-MX" sz="1600" b="1" kern="1200" dirty="0">
            <a:solidFill>
              <a:schemeClr val="tx1"/>
            </a:solidFill>
          </a:endParaRPr>
        </a:p>
      </dsp:txBody>
      <dsp:txXfrm>
        <a:off x="538026" y="3046624"/>
        <a:ext cx="9590730" cy="1315394"/>
      </dsp:txXfrm>
    </dsp:sp>
    <dsp:sp modelId="{921EC60A-9FD3-4BD3-A39A-8B940308B484}">
      <dsp:nvSpPr>
        <dsp:cNvPr id="0" name=""/>
        <dsp:cNvSpPr/>
      </dsp:nvSpPr>
      <dsp:spPr>
        <a:xfrm>
          <a:off x="538026" y="4362019"/>
          <a:ext cx="1278764" cy="213127"/>
        </a:xfrm>
        <a:prstGeom prst="parallelogram">
          <a:avLst>
            <a:gd name="adj" fmla="val 140840"/>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37822D8-8FCB-4A0A-8E92-DB2F1159B711}">
      <dsp:nvSpPr>
        <dsp:cNvPr id="0" name=""/>
        <dsp:cNvSpPr/>
      </dsp:nvSpPr>
      <dsp:spPr>
        <a:xfrm>
          <a:off x="1891385" y="4362019"/>
          <a:ext cx="1278764" cy="213127"/>
        </a:xfrm>
        <a:prstGeom prst="parallelogram">
          <a:avLst>
            <a:gd name="adj" fmla="val 140840"/>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7F13CEC-8172-4752-9551-10D5476A1335}">
      <dsp:nvSpPr>
        <dsp:cNvPr id="0" name=""/>
        <dsp:cNvSpPr/>
      </dsp:nvSpPr>
      <dsp:spPr>
        <a:xfrm>
          <a:off x="3244744" y="4362019"/>
          <a:ext cx="1278764" cy="213127"/>
        </a:xfrm>
        <a:prstGeom prst="parallelogram">
          <a:avLst>
            <a:gd name="adj" fmla="val 140840"/>
          </a:avLst>
        </a:prstGeom>
        <a:solidFill>
          <a:schemeClr val="accent6">
            <a:hueOff val="0"/>
            <a:satOff val="0"/>
            <a:lumOff val="0"/>
            <a:alphaOff val="0"/>
          </a:schemeClr>
        </a:solidFill>
        <a:ln w="127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44C6F3D-1818-4BEB-AABD-8AD871A6C673}">
      <dsp:nvSpPr>
        <dsp:cNvPr id="0" name=""/>
        <dsp:cNvSpPr/>
      </dsp:nvSpPr>
      <dsp:spPr>
        <a:xfrm>
          <a:off x="4598102" y="4362019"/>
          <a:ext cx="1278764" cy="213127"/>
        </a:xfrm>
        <a:prstGeom prst="parallelogram">
          <a:avLst>
            <a:gd name="adj" fmla="val 140840"/>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FB984BA-AB04-40A8-A362-FDCE99628722}">
      <dsp:nvSpPr>
        <dsp:cNvPr id="0" name=""/>
        <dsp:cNvSpPr/>
      </dsp:nvSpPr>
      <dsp:spPr>
        <a:xfrm>
          <a:off x="5951461" y="4362019"/>
          <a:ext cx="1278764" cy="213127"/>
        </a:xfrm>
        <a:prstGeom prst="parallelogram">
          <a:avLst>
            <a:gd name="adj" fmla="val 140840"/>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AD69F74-135A-4DBA-B061-CCB9156A067C}">
      <dsp:nvSpPr>
        <dsp:cNvPr id="0" name=""/>
        <dsp:cNvSpPr/>
      </dsp:nvSpPr>
      <dsp:spPr>
        <a:xfrm>
          <a:off x="7304819" y="4362019"/>
          <a:ext cx="1278764" cy="213127"/>
        </a:xfrm>
        <a:prstGeom prst="parallelogram">
          <a:avLst>
            <a:gd name="adj" fmla="val 140840"/>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C4DF137-FDC4-4D2E-A383-CE97F77024B5}">
      <dsp:nvSpPr>
        <dsp:cNvPr id="0" name=""/>
        <dsp:cNvSpPr/>
      </dsp:nvSpPr>
      <dsp:spPr>
        <a:xfrm>
          <a:off x="8658178" y="4362019"/>
          <a:ext cx="1278764" cy="213127"/>
        </a:xfrm>
        <a:prstGeom prst="parallelogram">
          <a:avLst>
            <a:gd name="adj" fmla="val 140840"/>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78C44DA-F5D5-4680-970A-15042609E62F}">
      <dsp:nvSpPr>
        <dsp:cNvPr id="0" name=""/>
        <dsp:cNvSpPr/>
      </dsp:nvSpPr>
      <dsp:spPr>
        <a:xfrm rot="5400000">
          <a:off x="-456429" y="1696987"/>
          <a:ext cx="2009676" cy="242340"/>
        </a:xfrm>
        <a:prstGeom prst="rect">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C9ABA70-9845-4B4A-AD6C-8D24023BEB7E}">
      <dsp:nvSpPr>
        <dsp:cNvPr id="0" name=""/>
        <dsp:cNvSpPr/>
      </dsp:nvSpPr>
      <dsp:spPr>
        <a:xfrm>
          <a:off x="4961" y="413056"/>
          <a:ext cx="2692670" cy="1615602"/>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MX" sz="1600" kern="1200" dirty="0" smtClean="0">
              <a:solidFill>
                <a:schemeClr val="bg1"/>
              </a:solidFill>
            </a:rPr>
            <a:t>I. Valorar los conocimientos, aptitudes, actitudes y valores adquiridos durante la formación profesional.</a:t>
          </a:r>
          <a:endParaRPr lang="es-MX" kern="1200" dirty="0">
            <a:solidFill>
              <a:schemeClr val="bg1"/>
            </a:solidFill>
          </a:endParaRPr>
        </a:p>
      </dsp:txBody>
      <dsp:txXfrm>
        <a:off x="52280" y="460375"/>
        <a:ext cx="2598032" cy="1520964"/>
      </dsp:txXfrm>
    </dsp:sp>
    <dsp:sp modelId="{EBFF0C5D-D081-46D8-BD33-6D4D5B8C7269}">
      <dsp:nvSpPr>
        <dsp:cNvPr id="0" name=""/>
        <dsp:cNvSpPr/>
      </dsp:nvSpPr>
      <dsp:spPr>
        <a:xfrm rot="5400000">
          <a:off x="-456429" y="3716490"/>
          <a:ext cx="2009676" cy="242340"/>
        </a:xfrm>
        <a:prstGeom prst="rect">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8BD1982-5939-4ABE-8A62-852DE87C3CB2}">
      <dsp:nvSpPr>
        <dsp:cNvPr id="0" name=""/>
        <dsp:cNvSpPr/>
      </dsp:nvSpPr>
      <dsp:spPr>
        <a:xfrm>
          <a:off x="4961" y="2432558"/>
          <a:ext cx="2692670" cy="1615602"/>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MX" sz="1600" kern="1200" dirty="0" smtClean="0">
              <a:solidFill>
                <a:schemeClr val="bg1"/>
              </a:solidFill>
            </a:rPr>
            <a:t>II. Comprobar la capacidad para aplicar los modelos, teorías y tecnologías que explican el objeto de estudio de su formación. </a:t>
          </a:r>
          <a:endParaRPr lang="es-MX" sz="1600" kern="1200" dirty="0">
            <a:solidFill>
              <a:schemeClr val="bg1"/>
            </a:solidFill>
          </a:endParaRPr>
        </a:p>
      </dsp:txBody>
      <dsp:txXfrm>
        <a:off x="52280" y="2479877"/>
        <a:ext cx="2598032" cy="1520964"/>
      </dsp:txXfrm>
    </dsp:sp>
    <dsp:sp modelId="{17B623E7-8D50-4208-8063-B424BB20EA73}">
      <dsp:nvSpPr>
        <dsp:cNvPr id="0" name=""/>
        <dsp:cNvSpPr/>
      </dsp:nvSpPr>
      <dsp:spPr>
        <a:xfrm>
          <a:off x="553321" y="4726241"/>
          <a:ext cx="3571425" cy="242340"/>
        </a:xfrm>
        <a:prstGeom prst="rect">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76AB7DB-0396-4F06-982D-0419FE9F14C4}">
      <dsp:nvSpPr>
        <dsp:cNvPr id="0" name=""/>
        <dsp:cNvSpPr/>
      </dsp:nvSpPr>
      <dsp:spPr>
        <a:xfrm>
          <a:off x="4961" y="4452061"/>
          <a:ext cx="2692670" cy="1615602"/>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MX" sz="1600" kern="1200" dirty="0" smtClean="0">
              <a:solidFill>
                <a:schemeClr val="bg1"/>
              </a:solidFill>
            </a:rPr>
            <a:t>III. Comprobar la aplicación de los métodos, técnicas e instrumentos propios del ejercicio de la profesión. </a:t>
          </a:r>
          <a:endParaRPr lang="es-MX" sz="1600" kern="1200" dirty="0">
            <a:solidFill>
              <a:schemeClr val="bg1"/>
            </a:solidFill>
          </a:endParaRPr>
        </a:p>
      </dsp:txBody>
      <dsp:txXfrm>
        <a:off x="52280" y="4499380"/>
        <a:ext cx="2598032" cy="1520964"/>
      </dsp:txXfrm>
    </dsp:sp>
    <dsp:sp modelId="{6F1D7778-AD48-45C3-AFA3-434ADC14B6A0}">
      <dsp:nvSpPr>
        <dsp:cNvPr id="0" name=""/>
        <dsp:cNvSpPr/>
      </dsp:nvSpPr>
      <dsp:spPr>
        <a:xfrm rot="16200000">
          <a:off x="3124821" y="3716490"/>
          <a:ext cx="2009676" cy="242340"/>
        </a:xfrm>
        <a:prstGeom prst="rect">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31A7FF1-0CF8-4462-B41E-6B550E792DE7}">
      <dsp:nvSpPr>
        <dsp:cNvPr id="0" name=""/>
        <dsp:cNvSpPr/>
      </dsp:nvSpPr>
      <dsp:spPr>
        <a:xfrm>
          <a:off x="3586212" y="4452061"/>
          <a:ext cx="2692670" cy="1615602"/>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MX" sz="1600" kern="1200" dirty="0" smtClean="0">
              <a:solidFill>
                <a:schemeClr val="bg1"/>
              </a:solidFill>
            </a:rPr>
            <a:t>IV. Valorar las habilidades técnicas y tecnológicas para desarrollarse en el campo laboral. </a:t>
          </a:r>
          <a:endParaRPr lang="es-MX" sz="1600" kern="1200" dirty="0">
            <a:solidFill>
              <a:schemeClr val="bg1"/>
            </a:solidFill>
          </a:endParaRPr>
        </a:p>
      </dsp:txBody>
      <dsp:txXfrm>
        <a:off x="3633531" y="4499380"/>
        <a:ext cx="2598032" cy="1520964"/>
      </dsp:txXfrm>
    </dsp:sp>
    <dsp:sp modelId="{94D5A62D-F97A-45DE-BBB2-672671DB91BF}">
      <dsp:nvSpPr>
        <dsp:cNvPr id="0" name=""/>
        <dsp:cNvSpPr/>
      </dsp:nvSpPr>
      <dsp:spPr>
        <a:xfrm rot="16200000">
          <a:off x="3124821" y="1696987"/>
          <a:ext cx="2009676" cy="242340"/>
        </a:xfrm>
        <a:prstGeom prst="rect">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01AEC11-2037-4BE6-8CDF-870538129233}">
      <dsp:nvSpPr>
        <dsp:cNvPr id="0" name=""/>
        <dsp:cNvSpPr/>
      </dsp:nvSpPr>
      <dsp:spPr>
        <a:xfrm>
          <a:off x="3586212" y="2432558"/>
          <a:ext cx="2692670" cy="1615602"/>
        </a:xfrm>
        <a:prstGeom prst="roundRect">
          <a:avLst>
            <a:gd name="adj" fmla="val 10000"/>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MX" sz="1600" kern="1200" dirty="0" smtClean="0">
              <a:solidFill>
                <a:schemeClr val="bg1"/>
              </a:solidFill>
            </a:rPr>
            <a:t>V. Valorar el juicio profesional para tomar decisiones y formular soluciones racionales, éticas y estéticas.</a:t>
          </a:r>
          <a:endParaRPr lang="es-MX" sz="1600" kern="1200" dirty="0">
            <a:solidFill>
              <a:schemeClr val="bg1"/>
            </a:solidFill>
          </a:endParaRPr>
        </a:p>
      </dsp:txBody>
      <dsp:txXfrm>
        <a:off x="3633531" y="2479877"/>
        <a:ext cx="2598032" cy="1520964"/>
      </dsp:txXfrm>
    </dsp:sp>
    <dsp:sp modelId="{375A0341-EBBB-4DD9-9D02-B068768D1DFF}">
      <dsp:nvSpPr>
        <dsp:cNvPr id="0" name=""/>
        <dsp:cNvSpPr/>
      </dsp:nvSpPr>
      <dsp:spPr>
        <a:xfrm>
          <a:off x="4134573" y="687236"/>
          <a:ext cx="3571425" cy="242340"/>
        </a:xfrm>
        <a:prstGeom prst="rect">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FA9653B-6620-4C8F-89DB-BAC0FBD8965B}">
      <dsp:nvSpPr>
        <dsp:cNvPr id="0" name=""/>
        <dsp:cNvSpPr/>
      </dsp:nvSpPr>
      <dsp:spPr>
        <a:xfrm>
          <a:off x="3586212" y="413056"/>
          <a:ext cx="2692670" cy="1615602"/>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MX" sz="1600" kern="1200" dirty="0" smtClean="0">
              <a:solidFill>
                <a:schemeClr val="bg1"/>
              </a:solidFill>
            </a:rPr>
            <a:t>VI. Valorar la sensibilidad y la creatividad, así como las habilidades lingüístico-comunicativas.</a:t>
          </a:r>
          <a:endParaRPr lang="es-MX" sz="1600" kern="1200" dirty="0">
            <a:solidFill>
              <a:schemeClr val="bg1"/>
            </a:solidFill>
          </a:endParaRPr>
        </a:p>
      </dsp:txBody>
      <dsp:txXfrm>
        <a:off x="3633531" y="460375"/>
        <a:ext cx="2598032" cy="1520964"/>
      </dsp:txXfrm>
    </dsp:sp>
    <dsp:sp modelId="{FB836E79-C1DC-49C7-B952-4F21635F35DD}">
      <dsp:nvSpPr>
        <dsp:cNvPr id="0" name=""/>
        <dsp:cNvSpPr/>
      </dsp:nvSpPr>
      <dsp:spPr>
        <a:xfrm>
          <a:off x="7167464" y="413056"/>
          <a:ext cx="2692670" cy="1615602"/>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MX" sz="1600" kern="1200" dirty="0" smtClean="0">
              <a:solidFill>
                <a:schemeClr val="bg1"/>
              </a:solidFill>
            </a:rPr>
            <a:t>VII. Otorgar al pasante el título profesional correspondiente.</a:t>
          </a:r>
          <a:endParaRPr lang="es-MX" sz="1600" kern="1200" dirty="0">
            <a:solidFill>
              <a:schemeClr val="bg1"/>
            </a:solidFill>
          </a:endParaRPr>
        </a:p>
      </dsp:txBody>
      <dsp:txXfrm>
        <a:off x="7214783" y="460375"/>
        <a:ext cx="2598032" cy="1520964"/>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7BFBF1D-49C3-43AD-8326-560C6DEE8C28}">
      <dsp:nvSpPr>
        <dsp:cNvPr id="0" name=""/>
        <dsp:cNvSpPr/>
      </dsp:nvSpPr>
      <dsp:spPr>
        <a:xfrm>
          <a:off x="0" y="0"/>
          <a:ext cx="9441884" cy="506063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lvl="0" algn="ctr" defTabSz="1555750" rtl="0">
            <a:lnSpc>
              <a:spcPct val="90000"/>
            </a:lnSpc>
            <a:spcBef>
              <a:spcPct val="0"/>
            </a:spcBef>
            <a:spcAft>
              <a:spcPct val="35000"/>
            </a:spcAft>
          </a:pPr>
          <a:r>
            <a:rPr lang="es-MX" sz="3500" kern="1200" dirty="0" smtClean="0"/>
            <a:t>El plazo para presentar la evaluación profesional será de dos veces la duración total del plan de estudios, computado a partir de la primera inscripción a los estudios profesionales de que se trate y con base en la trayectoria ideal o promedio que señale el proyecto curricular respectivo.</a:t>
          </a:r>
          <a:endParaRPr lang="es-MX" sz="3500" kern="1200" dirty="0"/>
        </a:p>
      </dsp:txBody>
      <dsp:txXfrm>
        <a:off x="148221" y="148221"/>
        <a:ext cx="9145442" cy="4764192"/>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ED9598A-4E71-4D56-9B1C-72F76685E859}">
      <dsp:nvSpPr>
        <dsp:cNvPr id="0" name=""/>
        <dsp:cNvSpPr/>
      </dsp:nvSpPr>
      <dsp:spPr>
        <a:xfrm>
          <a:off x="1082563" y="1891"/>
          <a:ext cx="1745715" cy="1047429"/>
        </a:xfrm>
        <a:prstGeom prst="roundRect">
          <a:avLst>
            <a:gd name="adj" fmla="val 10000"/>
          </a:avLst>
        </a:prstGeom>
        <a:gradFill rotWithShape="0">
          <a:gsLst>
            <a:gs pos="0">
              <a:schemeClr val="accent1">
                <a:hueOff val="0"/>
                <a:satOff val="0"/>
                <a:lumOff val="0"/>
                <a:alphaOff val="0"/>
                <a:tint val="69000"/>
                <a:alpha val="100000"/>
                <a:satMod val="109000"/>
                <a:lumMod val="110000"/>
              </a:schemeClr>
            </a:gs>
            <a:gs pos="52000">
              <a:schemeClr val="accent1">
                <a:hueOff val="0"/>
                <a:satOff val="0"/>
                <a:lumOff val="0"/>
                <a:alphaOff val="0"/>
                <a:tint val="74000"/>
                <a:satMod val="100000"/>
                <a:lumMod val="104000"/>
              </a:schemeClr>
            </a:gs>
            <a:gs pos="100000">
              <a:schemeClr val="accent1">
                <a:hueOff val="0"/>
                <a:satOff val="0"/>
                <a:lumOff val="0"/>
                <a:alphaOff val="0"/>
                <a:tint val="78000"/>
                <a:satMod val="100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s-MX" sz="1400" kern="1200" dirty="0" smtClean="0"/>
            <a:t>Aprovechamiento académico</a:t>
          </a:r>
          <a:r>
            <a:rPr lang="es-MX" sz="1600" kern="1200" dirty="0" smtClean="0"/>
            <a:t>.</a:t>
          </a:r>
          <a:endParaRPr lang="es-MX" sz="1600" kern="1200" dirty="0"/>
        </a:p>
      </dsp:txBody>
      <dsp:txXfrm>
        <a:off x="1113241" y="32569"/>
        <a:ext cx="1684359" cy="986073"/>
      </dsp:txXfrm>
    </dsp:sp>
    <dsp:sp modelId="{5CE79C70-6429-425A-9B05-73A9358DD8F4}">
      <dsp:nvSpPr>
        <dsp:cNvPr id="0" name=""/>
        <dsp:cNvSpPr/>
      </dsp:nvSpPr>
      <dsp:spPr>
        <a:xfrm>
          <a:off x="2981901" y="309137"/>
          <a:ext cx="370091" cy="432937"/>
        </a:xfrm>
        <a:prstGeom prst="rightArrow">
          <a:avLst>
            <a:gd name="adj1" fmla="val 60000"/>
            <a:gd name="adj2" fmla="val 50000"/>
          </a:avLst>
        </a:prstGeom>
        <a:gradFill rotWithShape="0">
          <a:gsLst>
            <a:gs pos="0">
              <a:schemeClr val="accent1">
                <a:tint val="60000"/>
                <a:hueOff val="0"/>
                <a:satOff val="0"/>
                <a:lumOff val="0"/>
                <a:alphaOff val="0"/>
                <a:tint val="69000"/>
                <a:alpha val="100000"/>
                <a:satMod val="109000"/>
                <a:lumMod val="110000"/>
              </a:schemeClr>
            </a:gs>
            <a:gs pos="52000">
              <a:schemeClr val="accent1">
                <a:tint val="60000"/>
                <a:hueOff val="0"/>
                <a:satOff val="0"/>
                <a:lumOff val="0"/>
                <a:alphaOff val="0"/>
                <a:tint val="74000"/>
                <a:satMod val="100000"/>
                <a:lumMod val="104000"/>
              </a:schemeClr>
            </a:gs>
            <a:gs pos="100000">
              <a:schemeClr val="accent1">
                <a:tint val="60000"/>
                <a:hueOff val="0"/>
                <a:satOff val="0"/>
                <a:lumOff val="0"/>
                <a:alphaOff val="0"/>
                <a:tint val="78000"/>
                <a:satMod val="100000"/>
                <a:lumMod val="100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s-MX" sz="1800" kern="1200"/>
        </a:p>
      </dsp:txBody>
      <dsp:txXfrm>
        <a:off x="2981901" y="395724"/>
        <a:ext cx="259064" cy="259763"/>
      </dsp:txXfrm>
    </dsp:sp>
    <dsp:sp modelId="{B760D219-B8F7-48A1-91A8-F1C5D2C6CFF4}">
      <dsp:nvSpPr>
        <dsp:cNvPr id="0" name=""/>
        <dsp:cNvSpPr/>
      </dsp:nvSpPr>
      <dsp:spPr>
        <a:xfrm>
          <a:off x="3526565" y="1891"/>
          <a:ext cx="1745715" cy="1047429"/>
        </a:xfrm>
        <a:prstGeom prst="roundRect">
          <a:avLst>
            <a:gd name="adj" fmla="val 10000"/>
          </a:avLst>
        </a:prstGeom>
        <a:gradFill rotWithShape="0">
          <a:gsLst>
            <a:gs pos="0">
              <a:schemeClr val="accent1">
                <a:hueOff val="0"/>
                <a:satOff val="0"/>
                <a:lumOff val="0"/>
                <a:alphaOff val="0"/>
                <a:tint val="69000"/>
                <a:alpha val="100000"/>
                <a:satMod val="109000"/>
                <a:lumMod val="110000"/>
              </a:schemeClr>
            </a:gs>
            <a:gs pos="52000">
              <a:schemeClr val="accent1">
                <a:hueOff val="0"/>
                <a:satOff val="0"/>
                <a:lumOff val="0"/>
                <a:alphaOff val="0"/>
                <a:tint val="74000"/>
                <a:satMod val="100000"/>
                <a:lumMod val="104000"/>
              </a:schemeClr>
            </a:gs>
            <a:gs pos="100000">
              <a:schemeClr val="accent1">
                <a:hueOff val="0"/>
                <a:satOff val="0"/>
                <a:lumOff val="0"/>
                <a:alphaOff val="0"/>
                <a:tint val="78000"/>
                <a:satMod val="100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s-MX" sz="1400" kern="1200" dirty="0" smtClean="0"/>
            <a:t>Artículo especializado para publicar en revista indizada.</a:t>
          </a:r>
          <a:endParaRPr lang="es-MX" sz="1400" kern="1200" dirty="0"/>
        </a:p>
      </dsp:txBody>
      <dsp:txXfrm>
        <a:off x="3557243" y="32569"/>
        <a:ext cx="1684359" cy="986073"/>
      </dsp:txXfrm>
    </dsp:sp>
    <dsp:sp modelId="{D7B9EDB8-1A88-4E6A-A992-B25B22CC81F0}">
      <dsp:nvSpPr>
        <dsp:cNvPr id="0" name=""/>
        <dsp:cNvSpPr/>
      </dsp:nvSpPr>
      <dsp:spPr>
        <a:xfrm>
          <a:off x="5425903" y="309137"/>
          <a:ext cx="370091" cy="432937"/>
        </a:xfrm>
        <a:prstGeom prst="rightArrow">
          <a:avLst>
            <a:gd name="adj1" fmla="val 60000"/>
            <a:gd name="adj2" fmla="val 50000"/>
          </a:avLst>
        </a:prstGeom>
        <a:gradFill rotWithShape="0">
          <a:gsLst>
            <a:gs pos="0">
              <a:schemeClr val="accent1">
                <a:tint val="60000"/>
                <a:hueOff val="0"/>
                <a:satOff val="0"/>
                <a:lumOff val="0"/>
                <a:alphaOff val="0"/>
                <a:tint val="69000"/>
                <a:alpha val="100000"/>
                <a:satMod val="109000"/>
                <a:lumMod val="110000"/>
              </a:schemeClr>
            </a:gs>
            <a:gs pos="52000">
              <a:schemeClr val="accent1">
                <a:tint val="60000"/>
                <a:hueOff val="0"/>
                <a:satOff val="0"/>
                <a:lumOff val="0"/>
                <a:alphaOff val="0"/>
                <a:tint val="74000"/>
                <a:satMod val="100000"/>
                <a:lumMod val="104000"/>
              </a:schemeClr>
            </a:gs>
            <a:gs pos="100000">
              <a:schemeClr val="accent1">
                <a:tint val="60000"/>
                <a:hueOff val="0"/>
                <a:satOff val="0"/>
                <a:lumOff val="0"/>
                <a:alphaOff val="0"/>
                <a:tint val="78000"/>
                <a:satMod val="100000"/>
                <a:lumMod val="100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s-MX" sz="1800" kern="1200"/>
        </a:p>
      </dsp:txBody>
      <dsp:txXfrm>
        <a:off x="5425903" y="395724"/>
        <a:ext cx="259064" cy="259763"/>
      </dsp:txXfrm>
    </dsp:sp>
    <dsp:sp modelId="{C3851B41-32CA-49CF-ACD5-D1015C3714B3}">
      <dsp:nvSpPr>
        <dsp:cNvPr id="0" name=""/>
        <dsp:cNvSpPr/>
      </dsp:nvSpPr>
      <dsp:spPr>
        <a:xfrm>
          <a:off x="5970567" y="1891"/>
          <a:ext cx="1745715" cy="1047429"/>
        </a:xfrm>
        <a:prstGeom prst="roundRect">
          <a:avLst>
            <a:gd name="adj" fmla="val 10000"/>
          </a:avLst>
        </a:prstGeom>
        <a:gradFill rotWithShape="0">
          <a:gsLst>
            <a:gs pos="0">
              <a:schemeClr val="accent1">
                <a:hueOff val="0"/>
                <a:satOff val="0"/>
                <a:lumOff val="0"/>
                <a:alphaOff val="0"/>
                <a:tint val="69000"/>
                <a:alpha val="100000"/>
                <a:satMod val="109000"/>
                <a:lumMod val="110000"/>
              </a:schemeClr>
            </a:gs>
            <a:gs pos="52000">
              <a:schemeClr val="accent1">
                <a:hueOff val="0"/>
                <a:satOff val="0"/>
                <a:lumOff val="0"/>
                <a:alphaOff val="0"/>
                <a:tint val="74000"/>
                <a:satMod val="100000"/>
                <a:lumMod val="104000"/>
              </a:schemeClr>
            </a:gs>
            <a:gs pos="100000">
              <a:schemeClr val="accent1">
                <a:hueOff val="0"/>
                <a:satOff val="0"/>
                <a:lumOff val="0"/>
                <a:alphaOff val="0"/>
                <a:tint val="78000"/>
                <a:satMod val="100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MX" sz="1600" kern="1200" dirty="0" smtClean="0"/>
            <a:t>Créditos en Estudios Avanzados.</a:t>
          </a:r>
          <a:endParaRPr lang="es-MX" sz="1600" kern="1200" dirty="0"/>
        </a:p>
      </dsp:txBody>
      <dsp:txXfrm>
        <a:off x="6001245" y="32569"/>
        <a:ext cx="1684359" cy="986073"/>
      </dsp:txXfrm>
    </dsp:sp>
    <dsp:sp modelId="{C7A193AE-8DF6-4022-AB19-14CA7648DA83}">
      <dsp:nvSpPr>
        <dsp:cNvPr id="0" name=""/>
        <dsp:cNvSpPr/>
      </dsp:nvSpPr>
      <dsp:spPr>
        <a:xfrm>
          <a:off x="7869905" y="309137"/>
          <a:ext cx="370091" cy="432937"/>
        </a:xfrm>
        <a:prstGeom prst="rightArrow">
          <a:avLst>
            <a:gd name="adj1" fmla="val 60000"/>
            <a:gd name="adj2" fmla="val 50000"/>
          </a:avLst>
        </a:prstGeom>
        <a:gradFill rotWithShape="0">
          <a:gsLst>
            <a:gs pos="0">
              <a:schemeClr val="accent1">
                <a:tint val="60000"/>
                <a:hueOff val="0"/>
                <a:satOff val="0"/>
                <a:lumOff val="0"/>
                <a:alphaOff val="0"/>
                <a:tint val="69000"/>
                <a:alpha val="100000"/>
                <a:satMod val="109000"/>
                <a:lumMod val="110000"/>
              </a:schemeClr>
            </a:gs>
            <a:gs pos="52000">
              <a:schemeClr val="accent1">
                <a:tint val="60000"/>
                <a:hueOff val="0"/>
                <a:satOff val="0"/>
                <a:lumOff val="0"/>
                <a:alphaOff val="0"/>
                <a:tint val="74000"/>
                <a:satMod val="100000"/>
                <a:lumMod val="104000"/>
              </a:schemeClr>
            </a:gs>
            <a:gs pos="100000">
              <a:schemeClr val="accent1">
                <a:tint val="60000"/>
                <a:hueOff val="0"/>
                <a:satOff val="0"/>
                <a:lumOff val="0"/>
                <a:alphaOff val="0"/>
                <a:tint val="78000"/>
                <a:satMod val="100000"/>
                <a:lumMod val="100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s-MX" sz="1800" kern="1200"/>
        </a:p>
      </dsp:txBody>
      <dsp:txXfrm>
        <a:off x="7869905" y="395724"/>
        <a:ext cx="259064" cy="259763"/>
      </dsp:txXfrm>
    </dsp:sp>
    <dsp:sp modelId="{471333B0-F07D-42FB-8ED2-16B03FAF0AB8}">
      <dsp:nvSpPr>
        <dsp:cNvPr id="0" name=""/>
        <dsp:cNvSpPr/>
      </dsp:nvSpPr>
      <dsp:spPr>
        <a:xfrm>
          <a:off x="8414569" y="1891"/>
          <a:ext cx="1745715" cy="1047429"/>
        </a:xfrm>
        <a:prstGeom prst="roundRect">
          <a:avLst>
            <a:gd name="adj" fmla="val 10000"/>
          </a:avLst>
        </a:prstGeom>
        <a:gradFill rotWithShape="0">
          <a:gsLst>
            <a:gs pos="0">
              <a:schemeClr val="accent1">
                <a:hueOff val="0"/>
                <a:satOff val="0"/>
                <a:lumOff val="0"/>
                <a:alphaOff val="0"/>
                <a:tint val="69000"/>
                <a:alpha val="100000"/>
                <a:satMod val="109000"/>
                <a:lumMod val="110000"/>
              </a:schemeClr>
            </a:gs>
            <a:gs pos="52000">
              <a:schemeClr val="accent1">
                <a:hueOff val="0"/>
                <a:satOff val="0"/>
                <a:lumOff val="0"/>
                <a:alphaOff val="0"/>
                <a:tint val="74000"/>
                <a:satMod val="100000"/>
                <a:lumMod val="104000"/>
              </a:schemeClr>
            </a:gs>
            <a:gs pos="100000">
              <a:schemeClr val="accent1">
                <a:hueOff val="0"/>
                <a:satOff val="0"/>
                <a:lumOff val="0"/>
                <a:alphaOff val="0"/>
                <a:tint val="78000"/>
                <a:satMod val="100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MX" sz="1600" kern="1200" dirty="0" smtClean="0"/>
            <a:t>Ensayo.</a:t>
          </a:r>
          <a:endParaRPr lang="es-MX" sz="1600" kern="1200" dirty="0"/>
        </a:p>
      </dsp:txBody>
      <dsp:txXfrm>
        <a:off x="8445247" y="32569"/>
        <a:ext cx="1684359" cy="986073"/>
      </dsp:txXfrm>
    </dsp:sp>
    <dsp:sp modelId="{21C84214-3B2D-4D2F-84A2-3791D2EC82ED}">
      <dsp:nvSpPr>
        <dsp:cNvPr id="0" name=""/>
        <dsp:cNvSpPr/>
      </dsp:nvSpPr>
      <dsp:spPr>
        <a:xfrm rot="5400000">
          <a:off x="9102381" y="1171521"/>
          <a:ext cx="370091" cy="432937"/>
        </a:xfrm>
        <a:prstGeom prst="rightArrow">
          <a:avLst>
            <a:gd name="adj1" fmla="val 60000"/>
            <a:gd name="adj2" fmla="val 50000"/>
          </a:avLst>
        </a:prstGeom>
        <a:gradFill rotWithShape="0">
          <a:gsLst>
            <a:gs pos="0">
              <a:schemeClr val="accent1">
                <a:tint val="60000"/>
                <a:hueOff val="0"/>
                <a:satOff val="0"/>
                <a:lumOff val="0"/>
                <a:alphaOff val="0"/>
                <a:tint val="69000"/>
                <a:alpha val="100000"/>
                <a:satMod val="109000"/>
                <a:lumMod val="110000"/>
              </a:schemeClr>
            </a:gs>
            <a:gs pos="52000">
              <a:schemeClr val="accent1">
                <a:tint val="60000"/>
                <a:hueOff val="0"/>
                <a:satOff val="0"/>
                <a:lumOff val="0"/>
                <a:alphaOff val="0"/>
                <a:tint val="74000"/>
                <a:satMod val="100000"/>
                <a:lumMod val="104000"/>
              </a:schemeClr>
            </a:gs>
            <a:gs pos="100000">
              <a:schemeClr val="accent1">
                <a:tint val="60000"/>
                <a:hueOff val="0"/>
                <a:satOff val="0"/>
                <a:lumOff val="0"/>
                <a:alphaOff val="0"/>
                <a:tint val="78000"/>
                <a:satMod val="100000"/>
                <a:lumMod val="100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s-MX" sz="1800" kern="1200"/>
        </a:p>
      </dsp:txBody>
      <dsp:txXfrm rot="-5400000">
        <a:off x="9157546" y="1202944"/>
        <a:ext cx="259763" cy="259064"/>
      </dsp:txXfrm>
    </dsp:sp>
    <dsp:sp modelId="{BF24A867-80F6-49B1-8321-0892424EDA1A}">
      <dsp:nvSpPr>
        <dsp:cNvPr id="0" name=""/>
        <dsp:cNvSpPr/>
      </dsp:nvSpPr>
      <dsp:spPr>
        <a:xfrm>
          <a:off x="8414569" y="1747607"/>
          <a:ext cx="1745715" cy="1047429"/>
        </a:xfrm>
        <a:prstGeom prst="roundRect">
          <a:avLst>
            <a:gd name="adj" fmla="val 10000"/>
          </a:avLst>
        </a:prstGeom>
        <a:gradFill rotWithShape="0">
          <a:gsLst>
            <a:gs pos="0">
              <a:schemeClr val="accent1">
                <a:hueOff val="0"/>
                <a:satOff val="0"/>
                <a:lumOff val="0"/>
                <a:alphaOff val="0"/>
                <a:tint val="69000"/>
                <a:alpha val="100000"/>
                <a:satMod val="109000"/>
                <a:lumMod val="110000"/>
              </a:schemeClr>
            </a:gs>
            <a:gs pos="52000">
              <a:schemeClr val="accent1">
                <a:hueOff val="0"/>
                <a:satOff val="0"/>
                <a:lumOff val="0"/>
                <a:alphaOff val="0"/>
                <a:tint val="74000"/>
                <a:satMod val="100000"/>
                <a:lumMod val="104000"/>
              </a:schemeClr>
            </a:gs>
            <a:gs pos="100000">
              <a:schemeClr val="accent1">
                <a:hueOff val="0"/>
                <a:satOff val="0"/>
                <a:lumOff val="0"/>
                <a:alphaOff val="0"/>
                <a:tint val="78000"/>
                <a:satMod val="100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MX" sz="1600" kern="1200" dirty="0" smtClean="0"/>
            <a:t>Examen General de Egreso.</a:t>
          </a:r>
          <a:endParaRPr lang="es-MX" sz="1600" kern="1200" dirty="0"/>
        </a:p>
      </dsp:txBody>
      <dsp:txXfrm>
        <a:off x="8445247" y="1778285"/>
        <a:ext cx="1684359" cy="986073"/>
      </dsp:txXfrm>
    </dsp:sp>
    <dsp:sp modelId="{455DE5D9-FD25-41D2-97B5-5752D8C8982B}">
      <dsp:nvSpPr>
        <dsp:cNvPr id="0" name=""/>
        <dsp:cNvSpPr/>
      </dsp:nvSpPr>
      <dsp:spPr>
        <a:xfrm rot="10800000">
          <a:off x="7890854" y="2054853"/>
          <a:ext cx="370091" cy="432937"/>
        </a:xfrm>
        <a:prstGeom prst="rightArrow">
          <a:avLst>
            <a:gd name="adj1" fmla="val 60000"/>
            <a:gd name="adj2" fmla="val 50000"/>
          </a:avLst>
        </a:prstGeom>
        <a:gradFill rotWithShape="0">
          <a:gsLst>
            <a:gs pos="0">
              <a:schemeClr val="accent1">
                <a:tint val="60000"/>
                <a:hueOff val="0"/>
                <a:satOff val="0"/>
                <a:lumOff val="0"/>
                <a:alphaOff val="0"/>
                <a:tint val="69000"/>
                <a:alpha val="100000"/>
                <a:satMod val="109000"/>
                <a:lumMod val="110000"/>
              </a:schemeClr>
            </a:gs>
            <a:gs pos="52000">
              <a:schemeClr val="accent1">
                <a:tint val="60000"/>
                <a:hueOff val="0"/>
                <a:satOff val="0"/>
                <a:lumOff val="0"/>
                <a:alphaOff val="0"/>
                <a:tint val="74000"/>
                <a:satMod val="100000"/>
                <a:lumMod val="104000"/>
              </a:schemeClr>
            </a:gs>
            <a:gs pos="100000">
              <a:schemeClr val="accent1">
                <a:tint val="60000"/>
                <a:hueOff val="0"/>
                <a:satOff val="0"/>
                <a:lumOff val="0"/>
                <a:alphaOff val="0"/>
                <a:tint val="78000"/>
                <a:satMod val="100000"/>
                <a:lumMod val="100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s-MX" sz="1800" kern="1200"/>
        </a:p>
      </dsp:txBody>
      <dsp:txXfrm rot="10800000">
        <a:off x="8001881" y="2141440"/>
        <a:ext cx="259064" cy="259763"/>
      </dsp:txXfrm>
    </dsp:sp>
    <dsp:sp modelId="{D5705B37-87D1-4FDB-9E6E-0DED0D0FA774}">
      <dsp:nvSpPr>
        <dsp:cNvPr id="0" name=""/>
        <dsp:cNvSpPr/>
      </dsp:nvSpPr>
      <dsp:spPr>
        <a:xfrm>
          <a:off x="5970567" y="1747607"/>
          <a:ext cx="1745715" cy="1047429"/>
        </a:xfrm>
        <a:prstGeom prst="roundRect">
          <a:avLst>
            <a:gd name="adj" fmla="val 10000"/>
          </a:avLst>
        </a:prstGeom>
        <a:gradFill rotWithShape="0">
          <a:gsLst>
            <a:gs pos="0">
              <a:schemeClr val="accent1">
                <a:hueOff val="0"/>
                <a:satOff val="0"/>
                <a:lumOff val="0"/>
                <a:alphaOff val="0"/>
                <a:tint val="69000"/>
                <a:alpha val="100000"/>
                <a:satMod val="109000"/>
                <a:lumMod val="110000"/>
              </a:schemeClr>
            </a:gs>
            <a:gs pos="52000">
              <a:schemeClr val="accent1">
                <a:hueOff val="0"/>
                <a:satOff val="0"/>
                <a:lumOff val="0"/>
                <a:alphaOff val="0"/>
                <a:tint val="74000"/>
                <a:satMod val="100000"/>
                <a:lumMod val="104000"/>
              </a:schemeClr>
            </a:gs>
            <a:gs pos="100000">
              <a:schemeClr val="accent1">
                <a:hueOff val="0"/>
                <a:satOff val="0"/>
                <a:lumOff val="0"/>
                <a:alphaOff val="0"/>
                <a:tint val="78000"/>
                <a:satMod val="100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MX" sz="1600" kern="1200" dirty="0" smtClean="0"/>
            <a:t>Memoria de experiencia laboral.</a:t>
          </a:r>
          <a:endParaRPr lang="es-MX" sz="1600" kern="1200" dirty="0"/>
        </a:p>
      </dsp:txBody>
      <dsp:txXfrm>
        <a:off x="6001245" y="1778285"/>
        <a:ext cx="1684359" cy="986073"/>
      </dsp:txXfrm>
    </dsp:sp>
    <dsp:sp modelId="{ACDADAC7-EEED-4DE4-9363-790CADC29E60}">
      <dsp:nvSpPr>
        <dsp:cNvPr id="0" name=""/>
        <dsp:cNvSpPr/>
      </dsp:nvSpPr>
      <dsp:spPr>
        <a:xfrm rot="10800000">
          <a:off x="5446852" y="2054853"/>
          <a:ext cx="370091" cy="432937"/>
        </a:xfrm>
        <a:prstGeom prst="rightArrow">
          <a:avLst>
            <a:gd name="adj1" fmla="val 60000"/>
            <a:gd name="adj2" fmla="val 50000"/>
          </a:avLst>
        </a:prstGeom>
        <a:gradFill rotWithShape="0">
          <a:gsLst>
            <a:gs pos="0">
              <a:schemeClr val="accent1">
                <a:tint val="60000"/>
                <a:hueOff val="0"/>
                <a:satOff val="0"/>
                <a:lumOff val="0"/>
                <a:alphaOff val="0"/>
                <a:tint val="69000"/>
                <a:alpha val="100000"/>
                <a:satMod val="109000"/>
                <a:lumMod val="110000"/>
              </a:schemeClr>
            </a:gs>
            <a:gs pos="52000">
              <a:schemeClr val="accent1">
                <a:tint val="60000"/>
                <a:hueOff val="0"/>
                <a:satOff val="0"/>
                <a:lumOff val="0"/>
                <a:alphaOff val="0"/>
                <a:tint val="74000"/>
                <a:satMod val="100000"/>
                <a:lumMod val="104000"/>
              </a:schemeClr>
            </a:gs>
            <a:gs pos="100000">
              <a:schemeClr val="accent1">
                <a:tint val="60000"/>
                <a:hueOff val="0"/>
                <a:satOff val="0"/>
                <a:lumOff val="0"/>
                <a:alphaOff val="0"/>
                <a:tint val="78000"/>
                <a:satMod val="100000"/>
                <a:lumMod val="100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s-MX" sz="1800" kern="1200"/>
        </a:p>
      </dsp:txBody>
      <dsp:txXfrm rot="10800000">
        <a:off x="5557879" y="2141440"/>
        <a:ext cx="259064" cy="259763"/>
      </dsp:txXfrm>
    </dsp:sp>
    <dsp:sp modelId="{DF7F077E-8CE4-4ECE-A783-FDAC6DA56C33}">
      <dsp:nvSpPr>
        <dsp:cNvPr id="0" name=""/>
        <dsp:cNvSpPr/>
      </dsp:nvSpPr>
      <dsp:spPr>
        <a:xfrm>
          <a:off x="3526565" y="1747607"/>
          <a:ext cx="1745715" cy="1047429"/>
        </a:xfrm>
        <a:prstGeom prst="roundRect">
          <a:avLst>
            <a:gd name="adj" fmla="val 10000"/>
          </a:avLst>
        </a:prstGeom>
        <a:gradFill rotWithShape="0">
          <a:gsLst>
            <a:gs pos="0">
              <a:schemeClr val="accent1">
                <a:hueOff val="0"/>
                <a:satOff val="0"/>
                <a:lumOff val="0"/>
                <a:alphaOff val="0"/>
                <a:tint val="69000"/>
                <a:alpha val="100000"/>
                <a:satMod val="109000"/>
                <a:lumMod val="110000"/>
              </a:schemeClr>
            </a:gs>
            <a:gs pos="52000">
              <a:schemeClr val="accent1">
                <a:hueOff val="0"/>
                <a:satOff val="0"/>
                <a:lumOff val="0"/>
                <a:alphaOff val="0"/>
                <a:tint val="74000"/>
                <a:satMod val="100000"/>
                <a:lumMod val="104000"/>
              </a:schemeClr>
            </a:gs>
            <a:gs pos="100000">
              <a:schemeClr val="accent1">
                <a:hueOff val="0"/>
                <a:satOff val="0"/>
                <a:lumOff val="0"/>
                <a:alphaOff val="0"/>
                <a:tint val="78000"/>
                <a:satMod val="100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MX" sz="1600" kern="1200" dirty="0" smtClean="0"/>
            <a:t>Obra artística. </a:t>
          </a:r>
          <a:endParaRPr lang="es-MX" sz="1600" kern="1200" dirty="0"/>
        </a:p>
      </dsp:txBody>
      <dsp:txXfrm>
        <a:off x="3557243" y="1778285"/>
        <a:ext cx="1684359" cy="986073"/>
      </dsp:txXfrm>
    </dsp:sp>
    <dsp:sp modelId="{502518FD-A364-4796-AAE6-29E0B8228FE2}">
      <dsp:nvSpPr>
        <dsp:cNvPr id="0" name=""/>
        <dsp:cNvSpPr/>
      </dsp:nvSpPr>
      <dsp:spPr>
        <a:xfrm rot="10800000">
          <a:off x="3002850" y="2054853"/>
          <a:ext cx="370091" cy="432937"/>
        </a:xfrm>
        <a:prstGeom prst="rightArrow">
          <a:avLst>
            <a:gd name="adj1" fmla="val 60000"/>
            <a:gd name="adj2" fmla="val 50000"/>
          </a:avLst>
        </a:prstGeom>
        <a:gradFill rotWithShape="0">
          <a:gsLst>
            <a:gs pos="0">
              <a:schemeClr val="accent1">
                <a:tint val="60000"/>
                <a:hueOff val="0"/>
                <a:satOff val="0"/>
                <a:lumOff val="0"/>
                <a:alphaOff val="0"/>
                <a:tint val="69000"/>
                <a:alpha val="100000"/>
                <a:satMod val="109000"/>
                <a:lumMod val="110000"/>
              </a:schemeClr>
            </a:gs>
            <a:gs pos="52000">
              <a:schemeClr val="accent1">
                <a:tint val="60000"/>
                <a:hueOff val="0"/>
                <a:satOff val="0"/>
                <a:lumOff val="0"/>
                <a:alphaOff val="0"/>
                <a:tint val="74000"/>
                <a:satMod val="100000"/>
                <a:lumMod val="104000"/>
              </a:schemeClr>
            </a:gs>
            <a:gs pos="100000">
              <a:schemeClr val="accent1">
                <a:tint val="60000"/>
                <a:hueOff val="0"/>
                <a:satOff val="0"/>
                <a:lumOff val="0"/>
                <a:alphaOff val="0"/>
                <a:tint val="78000"/>
                <a:satMod val="100000"/>
                <a:lumMod val="100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s-MX" sz="1800" kern="1200"/>
        </a:p>
      </dsp:txBody>
      <dsp:txXfrm rot="10800000">
        <a:off x="3113877" y="2141440"/>
        <a:ext cx="259064" cy="259763"/>
      </dsp:txXfrm>
    </dsp:sp>
    <dsp:sp modelId="{31DEA775-B609-4083-9209-CD0204E2E7A4}">
      <dsp:nvSpPr>
        <dsp:cNvPr id="0" name=""/>
        <dsp:cNvSpPr/>
      </dsp:nvSpPr>
      <dsp:spPr>
        <a:xfrm>
          <a:off x="1082563" y="1747607"/>
          <a:ext cx="1745715" cy="1047429"/>
        </a:xfrm>
        <a:prstGeom prst="roundRect">
          <a:avLst>
            <a:gd name="adj" fmla="val 10000"/>
          </a:avLst>
        </a:prstGeom>
        <a:gradFill rotWithShape="0">
          <a:gsLst>
            <a:gs pos="0">
              <a:schemeClr val="accent1">
                <a:hueOff val="0"/>
                <a:satOff val="0"/>
                <a:lumOff val="0"/>
                <a:alphaOff val="0"/>
                <a:tint val="69000"/>
                <a:alpha val="100000"/>
                <a:satMod val="109000"/>
                <a:lumMod val="110000"/>
              </a:schemeClr>
            </a:gs>
            <a:gs pos="52000">
              <a:schemeClr val="accent1">
                <a:hueOff val="0"/>
                <a:satOff val="0"/>
                <a:lumOff val="0"/>
                <a:alphaOff val="0"/>
                <a:tint val="74000"/>
                <a:satMod val="100000"/>
                <a:lumMod val="104000"/>
              </a:schemeClr>
            </a:gs>
            <a:gs pos="100000">
              <a:schemeClr val="accent1">
                <a:hueOff val="0"/>
                <a:satOff val="0"/>
                <a:lumOff val="0"/>
                <a:alphaOff val="0"/>
                <a:tint val="78000"/>
                <a:satMod val="100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MX" sz="1600" kern="1200" dirty="0" smtClean="0"/>
            <a:t>Reporte de aplicación de conocimientos.</a:t>
          </a:r>
          <a:endParaRPr lang="es-MX" sz="1600" kern="1200" dirty="0"/>
        </a:p>
      </dsp:txBody>
      <dsp:txXfrm>
        <a:off x="1113241" y="1778285"/>
        <a:ext cx="1684359" cy="986073"/>
      </dsp:txXfrm>
    </dsp:sp>
    <dsp:sp modelId="{B1600BC1-5B3F-4D43-8AC6-18868B133578}">
      <dsp:nvSpPr>
        <dsp:cNvPr id="0" name=""/>
        <dsp:cNvSpPr/>
      </dsp:nvSpPr>
      <dsp:spPr>
        <a:xfrm rot="5400000">
          <a:off x="1770375" y="2917236"/>
          <a:ext cx="370091" cy="432937"/>
        </a:xfrm>
        <a:prstGeom prst="rightArrow">
          <a:avLst>
            <a:gd name="adj1" fmla="val 60000"/>
            <a:gd name="adj2" fmla="val 50000"/>
          </a:avLst>
        </a:prstGeom>
        <a:gradFill rotWithShape="0">
          <a:gsLst>
            <a:gs pos="0">
              <a:schemeClr val="accent1">
                <a:tint val="60000"/>
                <a:hueOff val="0"/>
                <a:satOff val="0"/>
                <a:lumOff val="0"/>
                <a:alphaOff val="0"/>
                <a:tint val="69000"/>
                <a:alpha val="100000"/>
                <a:satMod val="109000"/>
                <a:lumMod val="110000"/>
              </a:schemeClr>
            </a:gs>
            <a:gs pos="52000">
              <a:schemeClr val="accent1">
                <a:tint val="60000"/>
                <a:hueOff val="0"/>
                <a:satOff val="0"/>
                <a:lumOff val="0"/>
                <a:alphaOff val="0"/>
                <a:tint val="74000"/>
                <a:satMod val="100000"/>
                <a:lumMod val="104000"/>
              </a:schemeClr>
            </a:gs>
            <a:gs pos="100000">
              <a:schemeClr val="accent1">
                <a:tint val="60000"/>
                <a:hueOff val="0"/>
                <a:satOff val="0"/>
                <a:lumOff val="0"/>
                <a:alphaOff val="0"/>
                <a:tint val="78000"/>
                <a:satMod val="100000"/>
                <a:lumMod val="100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s-MX" sz="1800" kern="1200"/>
        </a:p>
      </dsp:txBody>
      <dsp:txXfrm rot="-5400000">
        <a:off x="1825540" y="2948659"/>
        <a:ext cx="259763" cy="259064"/>
      </dsp:txXfrm>
    </dsp:sp>
    <dsp:sp modelId="{EBFF4399-3B46-4659-BEBE-3D3EAD9D72A4}">
      <dsp:nvSpPr>
        <dsp:cNvPr id="0" name=""/>
        <dsp:cNvSpPr/>
      </dsp:nvSpPr>
      <dsp:spPr>
        <a:xfrm>
          <a:off x="1082563" y="3493323"/>
          <a:ext cx="1745715" cy="1047429"/>
        </a:xfrm>
        <a:prstGeom prst="roundRect">
          <a:avLst>
            <a:gd name="adj" fmla="val 10000"/>
          </a:avLst>
        </a:prstGeom>
        <a:gradFill rotWithShape="0">
          <a:gsLst>
            <a:gs pos="0">
              <a:schemeClr val="accent1">
                <a:hueOff val="0"/>
                <a:satOff val="0"/>
                <a:lumOff val="0"/>
                <a:alphaOff val="0"/>
                <a:tint val="69000"/>
                <a:alpha val="100000"/>
                <a:satMod val="109000"/>
                <a:lumMod val="110000"/>
              </a:schemeClr>
            </a:gs>
            <a:gs pos="52000">
              <a:schemeClr val="accent1">
                <a:hueOff val="0"/>
                <a:satOff val="0"/>
                <a:lumOff val="0"/>
                <a:alphaOff val="0"/>
                <a:tint val="74000"/>
                <a:satMod val="100000"/>
                <a:lumMod val="104000"/>
              </a:schemeClr>
            </a:gs>
            <a:gs pos="100000">
              <a:schemeClr val="accent1">
                <a:hueOff val="0"/>
                <a:satOff val="0"/>
                <a:lumOff val="0"/>
                <a:alphaOff val="0"/>
                <a:tint val="78000"/>
                <a:satMod val="100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MX" sz="1600" kern="1200" dirty="0" smtClean="0"/>
            <a:t>Reporte de autoempleo profesional.</a:t>
          </a:r>
          <a:endParaRPr lang="es-MX" sz="1600" kern="1200" dirty="0"/>
        </a:p>
      </dsp:txBody>
      <dsp:txXfrm>
        <a:off x="1113241" y="3524001"/>
        <a:ext cx="1684359" cy="986073"/>
      </dsp:txXfrm>
    </dsp:sp>
    <dsp:sp modelId="{5E9C941A-1099-4108-B14E-195057147D12}">
      <dsp:nvSpPr>
        <dsp:cNvPr id="0" name=""/>
        <dsp:cNvSpPr/>
      </dsp:nvSpPr>
      <dsp:spPr>
        <a:xfrm>
          <a:off x="2981901" y="3800569"/>
          <a:ext cx="370091" cy="432937"/>
        </a:xfrm>
        <a:prstGeom prst="rightArrow">
          <a:avLst>
            <a:gd name="adj1" fmla="val 60000"/>
            <a:gd name="adj2" fmla="val 50000"/>
          </a:avLst>
        </a:prstGeom>
        <a:gradFill rotWithShape="0">
          <a:gsLst>
            <a:gs pos="0">
              <a:schemeClr val="accent1">
                <a:tint val="60000"/>
                <a:hueOff val="0"/>
                <a:satOff val="0"/>
                <a:lumOff val="0"/>
                <a:alphaOff val="0"/>
                <a:tint val="69000"/>
                <a:alpha val="100000"/>
                <a:satMod val="109000"/>
                <a:lumMod val="110000"/>
              </a:schemeClr>
            </a:gs>
            <a:gs pos="52000">
              <a:schemeClr val="accent1">
                <a:tint val="60000"/>
                <a:hueOff val="0"/>
                <a:satOff val="0"/>
                <a:lumOff val="0"/>
                <a:alphaOff val="0"/>
                <a:tint val="74000"/>
                <a:satMod val="100000"/>
                <a:lumMod val="104000"/>
              </a:schemeClr>
            </a:gs>
            <a:gs pos="100000">
              <a:schemeClr val="accent1">
                <a:tint val="60000"/>
                <a:hueOff val="0"/>
                <a:satOff val="0"/>
                <a:lumOff val="0"/>
                <a:alphaOff val="0"/>
                <a:tint val="78000"/>
                <a:satMod val="100000"/>
                <a:lumMod val="100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s-MX" sz="1800" kern="1200"/>
        </a:p>
      </dsp:txBody>
      <dsp:txXfrm>
        <a:off x="2981901" y="3887156"/>
        <a:ext cx="259064" cy="259763"/>
      </dsp:txXfrm>
    </dsp:sp>
    <dsp:sp modelId="{29A7C92D-842A-4C6E-84DE-D70BC657FD70}">
      <dsp:nvSpPr>
        <dsp:cNvPr id="0" name=""/>
        <dsp:cNvSpPr/>
      </dsp:nvSpPr>
      <dsp:spPr>
        <a:xfrm>
          <a:off x="3526565" y="3493323"/>
          <a:ext cx="1745715" cy="1047429"/>
        </a:xfrm>
        <a:prstGeom prst="roundRect">
          <a:avLst>
            <a:gd name="adj" fmla="val 10000"/>
          </a:avLst>
        </a:prstGeom>
        <a:gradFill rotWithShape="0">
          <a:gsLst>
            <a:gs pos="0">
              <a:schemeClr val="accent1">
                <a:hueOff val="0"/>
                <a:satOff val="0"/>
                <a:lumOff val="0"/>
                <a:alphaOff val="0"/>
                <a:tint val="69000"/>
                <a:alpha val="100000"/>
                <a:satMod val="109000"/>
                <a:lumMod val="110000"/>
              </a:schemeClr>
            </a:gs>
            <a:gs pos="52000">
              <a:schemeClr val="accent1">
                <a:hueOff val="0"/>
                <a:satOff val="0"/>
                <a:lumOff val="0"/>
                <a:alphaOff val="0"/>
                <a:tint val="74000"/>
                <a:satMod val="100000"/>
                <a:lumMod val="104000"/>
              </a:schemeClr>
            </a:gs>
            <a:gs pos="100000">
              <a:schemeClr val="accent1">
                <a:hueOff val="0"/>
                <a:satOff val="0"/>
                <a:lumOff val="0"/>
                <a:alphaOff val="0"/>
                <a:tint val="78000"/>
                <a:satMod val="100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MX" sz="1600" kern="1200" dirty="0" smtClean="0"/>
            <a:t>Reporte de residencia de investigación.</a:t>
          </a:r>
          <a:endParaRPr lang="es-MX" sz="1600" kern="1200" dirty="0"/>
        </a:p>
      </dsp:txBody>
      <dsp:txXfrm>
        <a:off x="3557243" y="3524001"/>
        <a:ext cx="1684359" cy="986073"/>
      </dsp:txXfrm>
    </dsp:sp>
    <dsp:sp modelId="{1390669F-CE67-4856-A189-226202C611F3}">
      <dsp:nvSpPr>
        <dsp:cNvPr id="0" name=""/>
        <dsp:cNvSpPr/>
      </dsp:nvSpPr>
      <dsp:spPr>
        <a:xfrm>
          <a:off x="5425903" y="3800569"/>
          <a:ext cx="370091" cy="432937"/>
        </a:xfrm>
        <a:prstGeom prst="rightArrow">
          <a:avLst>
            <a:gd name="adj1" fmla="val 60000"/>
            <a:gd name="adj2" fmla="val 50000"/>
          </a:avLst>
        </a:prstGeom>
        <a:gradFill rotWithShape="0">
          <a:gsLst>
            <a:gs pos="0">
              <a:schemeClr val="accent1">
                <a:tint val="60000"/>
                <a:hueOff val="0"/>
                <a:satOff val="0"/>
                <a:lumOff val="0"/>
                <a:alphaOff val="0"/>
                <a:tint val="69000"/>
                <a:alpha val="100000"/>
                <a:satMod val="109000"/>
                <a:lumMod val="110000"/>
              </a:schemeClr>
            </a:gs>
            <a:gs pos="52000">
              <a:schemeClr val="accent1">
                <a:tint val="60000"/>
                <a:hueOff val="0"/>
                <a:satOff val="0"/>
                <a:lumOff val="0"/>
                <a:alphaOff val="0"/>
                <a:tint val="74000"/>
                <a:satMod val="100000"/>
                <a:lumMod val="104000"/>
              </a:schemeClr>
            </a:gs>
            <a:gs pos="100000">
              <a:schemeClr val="accent1">
                <a:tint val="60000"/>
                <a:hueOff val="0"/>
                <a:satOff val="0"/>
                <a:lumOff val="0"/>
                <a:alphaOff val="0"/>
                <a:tint val="78000"/>
                <a:satMod val="100000"/>
                <a:lumMod val="100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s-MX" sz="1800" kern="1200"/>
        </a:p>
      </dsp:txBody>
      <dsp:txXfrm>
        <a:off x="5425903" y="3887156"/>
        <a:ext cx="259064" cy="259763"/>
      </dsp:txXfrm>
    </dsp:sp>
    <dsp:sp modelId="{8388E50C-E420-4B6C-9D67-502F9AC5C5B5}">
      <dsp:nvSpPr>
        <dsp:cNvPr id="0" name=""/>
        <dsp:cNvSpPr/>
      </dsp:nvSpPr>
      <dsp:spPr>
        <a:xfrm>
          <a:off x="5970567" y="3493323"/>
          <a:ext cx="1745715" cy="1047429"/>
        </a:xfrm>
        <a:prstGeom prst="roundRect">
          <a:avLst>
            <a:gd name="adj" fmla="val 10000"/>
          </a:avLst>
        </a:prstGeom>
        <a:gradFill rotWithShape="0">
          <a:gsLst>
            <a:gs pos="0">
              <a:schemeClr val="accent1">
                <a:hueOff val="0"/>
                <a:satOff val="0"/>
                <a:lumOff val="0"/>
                <a:alphaOff val="0"/>
                <a:tint val="69000"/>
                <a:alpha val="100000"/>
                <a:satMod val="109000"/>
                <a:lumMod val="110000"/>
              </a:schemeClr>
            </a:gs>
            <a:gs pos="52000">
              <a:schemeClr val="accent1">
                <a:hueOff val="0"/>
                <a:satOff val="0"/>
                <a:lumOff val="0"/>
                <a:alphaOff val="0"/>
                <a:tint val="74000"/>
                <a:satMod val="100000"/>
                <a:lumMod val="104000"/>
              </a:schemeClr>
            </a:gs>
            <a:gs pos="100000">
              <a:schemeClr val="accent1">
                <a:hueOff val="0"/>
                <a:satOff val="0"/>
                <a:lumOff val="0"/>
                <a:alphaOff val="0"/>
                <a:tint val="78000"/>
                <a:satMod val="100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MX" sz="1600" kern="1200" dirty="0" smtClean="0"/>
            <a:t>Reporte de servicio social en el área de la salud. </a:t>
          </a:r>
          <a:endParaRPr lang="es-MX" sz="1600" kern="1200" dirty="0"/>
        </a:p>
      </dsp:txBody>
      <dsp:txXfrm>
        <a:off x="6001245" y="3524001"/>
        <a:ext cx="1684359" cy="986073"/>
      </dsp:txXfrm>
    </dsp:sp>
    <dsp:sp modelId="{7EBAE11D-93A5-40AB-9879-117519FCC331}">
      <dsp:nvSpPr>
        <dsp:cNvPr id="0" name=""/>
        <dsp:cNvSpPr/>
      </dsp:nvSpPr>
      <dsp:spPr>
        <a:xfrm>
          <a:off x="7869905" y="3800569"/>
          <a:ext cx="370091" cy="432937"/>
        </a:xfrm>
        <a:prstGeom prst="rightArrow">
          <a:avLst>
            <a:gd name="adj1" fmla="val 60000"/>
            <a:gd name="adj2" fmla="val 50000"/>
          </a:avLst>
        </a:prstGeom>
        <a:gradFill rotWithShape="0">
          <a:gsLst>
            <a:gs pos="0">
              <a:schemeClr val="accent1">
                <a:tint val="60000"/>
                <a:hueOff val="0"/>
                <a:satOff val="0"/>
                <a:lumOff val="0"/>
                <a:alphaOff val="0"/>
                <a:tint val="69000"/>
                <a:alpha val="100000"/>
                <a:satMod val="109000"/>
                <a:lumMod val="110000"/>
              </a:schemeClr>
            </a:gs>
            <a:gs pos="52000">
              <a:schemeClr val="accent1">
                <a:tint val="60000"/>
                <a:hueOff val="0"/>
                <a:satOff val="0"/>
                <a:lumOff val="0"/>
                <a:alphaOff val="0"/>
                <a:tint val="74000"/>
                <a:satMod val="100000"/>
                <a:lumMod val="104000"/>
              </a:schemeClr>
            </a:gs>
            <a:gs pos="100000">
              <a:schemeClr val="accent1">
                <a:tint val="60000"/>
                <a:hueOff val="0"/>
                <a:satOff val="0"/>
                <a:lumOff val="0"/>
                <a:alphaOff val="0"/>
                <a:tint val="78000"/>
                <a:satMod val="100000"/>
                <a:lumMod val="100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s-MX" sz="1800" kern="1200"/>
        </a:p>
      </dsp:txBody>
      <dsp:txXfrm>
        <a:off x="7869905" y="3887156"/>
        <a:ext cx="259064" cy="259763"/>
      </dsp:txXfrm>
    </dsp:sp>
    <dsp:sp modelId="{28816CE4-BC03-4ABC-AE8E-F4F307BD7722}">
      <dsp:nvSpPr>
        <dsp:cNvPr id="0" name=""/>
        <dsp:cNvSpPr/>
      </dsp:nvSpPr>
      <dsp:spPr>
        <a:xfrm>
          <a:off x="8414569" y="3493323"/>
          <a:ext cx="1745715" cy="1047429"/>
        </a:xfrm>
        <a:prstGeom prst="roundRect">
          <a:avLst>
            <a:gd name="adj" fmla="val 10000"/>
          </a:avLst>
        </a:prstGeom>
        <a:gradFill rotWithShape="0">
          <a:gsLst>
            <a:gs pos="0">
              <a:schemeClr val="accent1">
                <a:hueOff val="0"/>
                <a:satOff val="0"/>
                <a:lumOff val="0"/>
                <a:alphaOff val="0"/>
                <a:tint val="69000"/>
                <a:alpha val="100000"/>
                <a:satMod val="109000"/>
                <a:lumMod val="110000"/>
              </a:schemeClr>
            </a:gs>
            <a:gs pos="52000">
              <a:schemeClr val="accent1">
                <a:hueOff val="0"/>
                <a:satOff val="0"/>
                <a:lumOff val="0"/>
                <a:alphaOff val="0"/>
                <a:tint val="74000"/>
                <a:satMod val="100000"/>
                <a:lumMod val="104000"/>
              </a:schemeClr>
            </a:gs>
            <a:gs pos="100000">
              <a:schemeClr val="accent1">
                <a:hueOff val="0"/>
                <a:satOff val="0"/>
                <a:lumOff val="0"/>
                <a:alphaOff val="0"/>
                <a:tint val="78000"/>
                <a:satMod val="100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MX" sz="1600" kern="1200" dirty="0" smtClean="0"/>
            <a:t>Tesina.</a:t>
          </a:r>
          <a:endParaRPr lang="es-MX" sz="1600" kern="1200" dirty="0"/>
        </a:p>
      </dsp:txBody>
      <dsp:txXfrm>
        <a:off x="8445247" y="3524001"/>
        <a:ext cx="1684359" cy="986073"/>
      </dsp:txXfrm>
    </dsp:sp>
    <dsp:sp modelId="{8BB81EEF-1133-40CA-9514-8A5D73E7FC90}">
      <dsp:nvSpPr>
        <dsp:cNvPr id="0" name=""/>
        <dsp:cNvSpPr/>
      </dsp:nvSpPr>
      <dsp:spPr>
        <a:xfrm rot="5400000">
          <a:off x="9102381" y="4662952"/>
          <a:ext cx="370091" cy="432937"/>
        </a:xfrm>
        <a:prstGeom prst="rightArrow">
          <a:avLst>
            <a:gd name="adj1" fmla="val 60000"/>
            <a:gd name="adj2" fmla="val 50000"/>
          </a:avLst>
        </a:prstGeom>
        <a:gradFill rotWithShape="0">
          <a:gsLst>
            <a:gs pos="0">
              <a:schemeClr val="accent1">
                <a:tint val="60000"/>
                <a:hueOff val="0"/>
                <a:satOff val="0"/>
                <a:lumOff val="0"/>
                <a:alphaOff val="0"/>
                <a:tint val="69000"/>
                <a:alpha val="100000"/>
                <a:satMod val="109000"/>
                <a:lumMod val="110000"/>
              </a:schemeClr>
            </a:gs>
            <a:gs pos="52000">
              <a:schemeClr val="accent1">
                <a:tint val="60000"/>
                <a:hueOff val="0"/>
                <a:satOff val="0"/>
                <a:lumOff val="0"/>
                <a:alphaOff val="0"/>
                <a:tint val="74000"/>
                <a:satMod val="100000"/>
                <a:lumMod val="104000"/>
              </a:schemeClr>
            </a:gs>
            <a:gs pos="100000">
              <a:schemeClr val="accent1">
                <a:tint val="60000"/>
                <a:hueOff val="0"/>
                <a:satOff val="0"/>
                <a:lumOff val="0"/>
                <a:alphaOff val="0"/>
                <a:tint val="78000"/>
                <a:satMod val="100000"/>
                <a:lumMod val="100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s-MX" sz="1800" kern="1200"/>
        </a:p>
      </dsp:txBody>
      <dsp:txXfrm rot="-5400000">
        <a:off x="9157546" y="4694375"/>
        <a:ext cx="259763" cy="259064"/>
      </dsp:txXfrm>
    </dsp:sp>
    <dsp:sp modelId="{4CEF06E7-A620-43CF-9C76-ED331ECFA0C7}">
      <dsp:nvSpPr>
        <dsp:cNvPr id="0" name=""/>
        <dsp:cNvSpPr/>
      </dsp:nvSpPr>
      <dsp:spPr>
        <a:xfrm>
          <a:off x="8414569" y="5239038"/>
          <a:ext cx="1745715" cy="1047429"/>
        </a:xfrm>
        <a:prstGeom prst="roundRect">
          <a:avLst>
            <a:gd name="adj" fmla="val 10000"/>
          </a:avLst>
        </a:prstGeom>
        <a:gradFill rotWithShape="0">
          <a:gsLst>
            <a:gs pos="0">
              <a:schemeClr val="accent1">
                <a:hueOff val="0"/>
                <a:satOff val="0"/>
                <a:lumOff val="0"/>
                <a:alphaOff val="0"/>
                <a:tint val="69000"/>
                <a:alpha val="100000"/>
                <a:satMod val="109000"/>
                <a:lumMod val="110000"/>
              </a:schemeClr>
            </a:gs>
            <a:gs pos="52000">
              <a:schemeClr val="accent1">
                <a:hueOff val="0"/>
                <a:satOff val="0"/>
                <a:lumOff val="0"/>
                <a:alphaOff val="0"/>
                <a:tint val="74000"/>
                <a:satMod val="100000"/>
                <a:lumMod val="104000"/>
              </a:schemeClr>
            </a:gs>
            <a:gs pos="100000">
              <a:schemeClr val="accent1">
                <a:hueOff val="0"/>
                <a:satOff val="0"/>
                <a:lumOff val="0"/>
                <a:alphaOff val="0"/>
                <a:tint val="78000"/>
                <a:satMod val="100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MX" sz="1600" kern="1200" dirty="0" smtClean="0"/>
            <a:t>Tesis</a:t>
          </a:r>
          <a:endParaRPr lang="es-MX" sz="1600" kern="1200" dirty="0"/>
        </a:p>
      </dsp:txBody>
      <dsp:txXfrm>
        <a:off x="8445247" y="5269716"/>
        <a:ext cx="1684359" cy="986073"/>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E7AD3F-4F05-459D-98CE-14E0A5164F1F}">
      <dsp:nvSpPr>
        <dsp:cNvPr id="0" name=""/>
        <dsp:cNvSpPr/>
      </dsp:nvSpPr>
      <dsp:spPr>
        <a:xfrm>
          <a:off x="3528" y="187671"/>
          <a:ext cx="3814658" cy="2847562"/>
        </a:xfrm>
        <a:prstGeom prst="round2SameRect">
          <a:avLst>
            <a:gd name="adj1" fmla="val 8000"/>
            <a:gd name="adj2" fmla="val 0"/>
          </a:avLst>
        </a:prstGeom>
        <a:blipFill rotWithShape="0">
          <a:blip xmlns:r="http://schemas.openxmlformats.org/officeDocument/2006/relationships" r:embed="rId1"/>
          <a:stretch>
            <a:fillRect/>
          </a:stretch>
        </a:blip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2F392EA-A45B-401D-87B6-721C499EEFB4}">
      <dsp:nvSpPr>
        <dsp:cNvPr id="0" name=""/>
        <dsp:cNvSpPr/>
      </dsp:nvSpPr>
      <dsp:spPr>
        <a:xfrm>
          <a:off x="3528" y="3035233"/>
          <a:ext cx="3814658" cy="1224451"/>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0" rIns="26670" bIns="0" numCol="1" spcCol="1270" anchor="ctr" anchorCtr="0">
          <a:noAutofit/>
        </a:bodyPr>
        <a:lstStyle/>
        <a:p>
          <a:pPr lvl="0" algn="l" defTabSz="933450" rtl="0">
            <a:lnSpc>
              <a:spcPct val="90000"/>
            </a:lnSpc>
            <a:spcBef>
              <a:spcPct val="0"/>
            </a:spcBef>
            <a:spcAft>
              <a:spcPct val="35000"/>
            </a:spcAft>
          </a:pPr>
          <a:r>
            <a:rPr lang="es-MX" sz="2100" kern="1200" dirty="0" smtClean="0"/>
            <a:t>Obra artística</a:t>
          </a:r>
          <a:endParaRPr lang="es-MX" sz="2100" kern="1200" dirty="0"/>
        </a:p>
      </dsp:txBody>
      <dsp:txXfrm>
        <a:off x="3528" y="3035233"/>
        <a:ext cx="2686379" cy="1224451"/>
      </dsp:txXfrm>
    </dsp:sp>
    <dsp:sp modelId="{DB2BB7EF-0BC9-45EB-A45E-976D31C9E56B}">
      <dsp:nvSpPr>
        <dsp:cNvPr id="0" name=""/>
        <dsp:cNvSpPr/>
      </dsp:nvSpPr>
      <dsp:spPr>
        <a:xfrm>
          <a:off x="2797818" y="3229726"/>
          <a:ext cx="1335130" cy="1335130"/>
        </a:xfrm>
        <a:prstGeom prst="ellipse">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105A374-11E3-4601-A0E7-6CC64C083054}">
      <dsp:nvSpPr>
        <dsp:cNvPr id="0" name=""/>
        <dsp:cNvSpPr/>
      </dsp:nvSpPr>
      <dsp:spPr>
        <a:xfrm>
          <a:off x="4463719" y="187671"/>
          <a:ext cx="3814658" cy="2847562"/>
        </a:xfrm>
        <a:prstGeom prst="round2SameRect">
          <a:avLst>
            <a:gd name="adj1" fmla="val 8000"/>
            <a:gd name="adj2" fmla="val 0"/>
          </a:avLst>
        </a:prstGeom>
        <a:blipFill rotWithShape="0">
          <a:blip xmlns:r="http://schemas.openxmlformats.org/officeDocument/2006/relationships" r:embed="rId2"/>
          <a:stretch>
            <a:fillRect/>
          </a:stretch>
        </a:blip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6DDB04E-07B6-499C-96A0-399580DCB878}">
      <dsp:nvSpPr>
        <dsp:cNvPr id="0" name=""/>
        <dsp:cNvSpPr/>
      </dsp:nvSpPr>
      <dsp:spPr>
        <a:xfrm>
          <a:off x="4463719" y="3035233"/>
          <a:ext cx="3814658" cy="1224451"/>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0" rIns="26670" bIns="0" numCol="1" spcCol="1270" anchor="ctr" anchorCtr="0">
          <a:noAutofit/>
        </a:bodyPr>
        <a:lstStyle/>
        <a:p>
          <a:pPr lvl="0" algn="l" defTabSz="933450" rtl="0">
            <a:lnSpc>
              <a:spcPct val="90000"/>
            </a:lnSpc>
            <a:spcBef>
              <a:spcPct val="0"/>
            </a:spcBef>
            <a:spcAft>
              <a:spcPct val="35000"/>
            </a:spcAft>
          </a:pPr>
          <a:r>
            <a:rPr lang="es-MX" sz="2100" kern="1200" dirty="0" smtClean="0"/>
            <a:t>Reporte de servicio social en el área de la salud. </a:t>
          </a:r>
          <a:endParaRPr lang="es-MX" sz="2100" kern="1200" dirty="0"/>
        </a:p>
      </dsp:txBody>
      <dsp:txXfrm>
        <a:off x="4463719" y="3035233"/>
        <a:ext cx="2686379" cy="1224451"/>
      </dsp:txXfrm>
    </dsp:sp>
    <dsp:sp modelId="{9D94AB4C-F904-4284-BD4F-6F890329E924}">
      <dsp:nvSpPr>
        <dsp:cNvPr id="0" name=""/>
        <dsp:cNvSpPr/>
      </dsp:nvSpPr>
      <dsp:spPr>
        <a:xfrm>
          <a:off x="7258009" y="3229726"/>
          <a:ext cx="1335130" cy="1335130"/>
        </a:xfrm>
        <a:prstGeom prst="ellipse">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E20CBC-5E0A-4CEF-8859-5C64121016D5}">
      <dsp:nvSpPr>
        <dsp:cNvPr id="0" name=""/>
        <dsp:cNvSpPr/>
      </dsp:nvSpPr>
      <dsp:spPr>
        <a:xfrm>
          <a:off x="0" y="3129166"/>
          <a:ext cx="11593287" cy="2053071"/>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1376" tIns="341376" rIns="341376" bIns="341376" numCol="1" spcCol="1270" anchor="ctr" anchorCtr="0">
          <a:noAutofit/>
        </a:bodyPr>
        <a:lstStyle/>
        <a:p>
          <a:pPr lvl="0" algn="ctr" defTabSz="2133600" rtl="0">
            <a:lnSpc>
              <a:spcPct val="90000"/>
            </a:lnSpc>
            <a:spcBef>
              <a:spcPct val="0"/>
            </a:spcBef>
            <a:spcAft>
              <a:spcPct val="35000"/>
            </a:spcAft>
          </a:pPr>
          <a:r>
            <a:rPr lang="es-MX" sz="4800" kern="1200" dirty="0" smtClean="0">
              <a:latin typeface="Arial Narrow" panose="020B0606020202030204" pitchFamily="34" charset="0"/>
            </a:rPr>
            <a:t>Requisitos </a:t>
          </a:r>
          <a:endParaRPr lang="es-MX" sz="4800" kern="1200" dirty="0">
            <a:latin typeface="Arial Narrow" panose="020B0606020202030204" pitchFamily="34" charset="0"/>
          </a:endParaRPr>
        </a:p>
      </dsp:txBody>
      <dsp:txXfrm>
        <a:off x="0" y="3129166"/>
        <a:ext cx="11593287" cy="1108658"/>
      </dsp:txXfrm>
    </dsp:sp>
    <dsp:sp modelId="{AF2B1E02-2BE4-448F-BD79-4B9F8F45DF74}">
      <dsp:nvSpPr>
        <dsp:cNvPr id="0" name=""/>
        <dsp:cNvSpPr/>
      </dsp:nvSpPr>
      <dsp:spPr>
        <a:xfrm>
          <a:off x="0" y="4196763"/>
          <a:ext cx="2898321" cy="944413"/>
        </a:xfrm>
        <a:prstGeom prst="rect">
          <a:avLst/>
        </a:prstGeom>
        <a:solidFill>
          <a:schemeClr val="accent4">
            <a:tint val="40000"/>
            <a:alpha val="90000"/>
            <a:hueOff val="0"/>
            <a:satOff val="0"/>
            <a:lumOff val="0"/>
            <a:alphaOff val="0"/>
          </a:schemeClr>
        </a:solidFill>
        <a:ln w="12700"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20320" rIns="113792" bIns="20320" numCol="1" spcCol="1270" anchor="ctr" anchorCtr="0">
          <a:noAutofit/>
        </a:bodyPr>
        <a:lstStyle/>
        <a:p>
          <a:pPr lvl="0" algn="ctr" defTabSz="711200" rtl="0">
            <a:lnSpc>
              <a:spcPct val="90000"/>
            </a:lnSpc>
            <a:spcBef>
              <a:spcPct val="0"/>
            </a:spcBef>
            <a:spcAft>
              <a:spcPct val="35000"/>
            </a:spcAft>
          </a:pPr>
          <a:r>
            <a:rPr lang="es-MX" sz="1600" kern="1200" dirty="0" smtClean="0">
              <a:latin typeface="Arial Narrow" panose="020B0606020202030204" pitchFamily="34" charset="0"/>
            </a:rPr>
            <a:t>Haber obtenido un promedio general igual o mayor a 9.0 puntos.</a:t>
          </a:r>
          <a:endParaRPr lang="es-MX" sz="1600" kern="1200" dirty="0">
            <a:latin typeface="Arial Narrow" panose="020B0606020202030204" pitchFamily="34" charset="0"/>
          </a:endParaRPr>
        </a:p>
      </dsp:txBody>
      <dsp:txXfrm>
        <a:off x="0" y="4196763"/>
        <a:ext cx="2898321" cy="944413"/>
      </dsp:txXfrm>
    </dsp:sp>
    <dsp:sp modelId="{907F1022-163D-41B7-A368-83A139B9997C}">
      <dsp:nvSpPr>
        <dsp:cNvPr id="0" name=""/>
        <dsp:cNvSpPr/>
      </dsp:nvSpPr>
      <dsp:spPr>
        <a:xfrm>
          <a:off x="2898321" y="4196763"/>
          <a:ext cx="2898321" cy="944413"/>
        </a:xfrm>
        <a:prstGeom prst="rect">
          <a:avLst/>
        </a:prstGeom>
        <a:solidFill>
          <a:schemeClr val="accent4">
            <a:tint val="40000"/>
            <a:alpha val="90000"/>
            <a:hueOff val="977092"/>
            <a:satOff val="2110"/>
            <a:lumOff val="118"/>
            <a:alphaOff val="0"/>
          </a:schemeClr>
        </a:solidFill>
        <a:ln w="12700" cap="flat" cmpd="sng" algn="ctr">
          <a:solidFill>
            <a:schemeClr val="accent4">
              <a:tint val="40000"/>
              <a:alpha val="90000"/>
              <a:hueOff val="977092"/>
              <a:satOff val="2110"/>
              <a:lumOff val="11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20320" rIns="113792" bIns="20320" numCol="1" spcCol="1270" anchor="ctr" anchorCtr="0">
          <a:noAutofit/>
        </a:bodyPr>
        <a:lstStyle/>
        <a:p>
          <a:pPr lvl="0" algn="ctr" defTabSz="711200" rtl="0">
            <a:lnSpc>
              <a:spcPct val="90000"/>
            </a:lnSpc>
            <a:spcBef>
              <a:spcPct val="0"/>
            </a:spcBef>
            <a:spcAft>
              <a:spcPct val="35000"/>
            </a:spcAft>
          </a:pPr>
          <a:r>
            <a:rPr lang="es-MX" sz="1600" kern="1200" dirty="0" smtClean="0">
              <a:latin typeface="Arial Narrow" panose="020B0606020202030204" pitchFamily="34" charset="0"/>
            </a:rPr>
            <a:t>Haber cursado el plan de estudios sin interrupciones.</a:t>
          </a:r>
          <a:endParaRPr lang="es-MX" sz="1600" kern="1200" dirty="0">
            <a:latin typeface="Arial Narrow" panose="020B0606020202030204" pitchFamily="34" charset="0"/>
          </a:endParaRPr>
        </a:p>
      </dsp:txBody>
      <dsp:txXfrm>
        <a:off x="2898321" y="4196763"/>
        <a:ext cx="2898321" cy="944413"/>
      </dsp:txXfrm>
    </dsp:sp>
    <dsp:sp modelId="{E362C205-354A-45A2-8371-D12E9F6E4B36}">
      <dsp:nvSpPr>
        <dsp:cNvPr id="0" name=""/>
        <dsp:cNvSpPr/>
      </dsp:nvSpPr>
      <dsp:spPr>
        <a:xfrm>
          <a:off x="5796643" y="4196763"/>
          <a:ext cx="2898321" cy="944413"/>
        </a:xfrm>
        <a:prstGeom prst="rect">
          <a:avLst/>
        </a:prstGeom>
        <a:solidFill>
          <a:schemeClr val="accent4">
            <a:tint val="40000"/>
            <a:alpha val="90000"/>
            <a:hueOff val="1954184"/>
            <a:satOff val="4219"/>
            <a:lumOff val="236"/>
            <a:alphaOff val="0"/>
          </a:schemeClr>
        </a:solidFill>
        <a:ln w="12700" cap="flat" cmpd="sng" algn="ctr">
          <a:solidFill>
            <a:schemeClr val="accent4">
              <a:tint val="40000"/>
              <a:alpha val="90000"/>
              <a:hueOff val="1954184"/>
              <a:satOff val="4219"/>
              <a:lumOff val="23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20320" rIns="113792" bIns="20320" numCol="1" spcCol="1270" anchor="ctr" anchorCtr="0">
          <a:noAutofit/>
        </a:bodyPr>
        <a:lstStyle/>
        <a:p>
          <a:pPr lvl="0" algn="ctr" defTabSz="711200" rtl="0">
            <a:lnSpc>
              <a:spcPct val="90000"/>
            </a:lnSpc>
            <a:spcBef>
              <a:spcPct val="0"/>
            </a:spcBef>
            <a:spcAft>
              <a:spcPct val="35000"/>
            </a:spcAft>
          </a:pPr>
          <a:r>
            <a:rPr lang="es-MX" sz="1600" kern="1200" dirty="0" smtClean="0">
              <a:latin typeface="Arial Narrow" panose="020B0606020202030204" pitchFamily="34" charset="0"/>
            </a:rPr>
            <a:t>No tener calificaciones reprobatorias o anotaciones literales durante los estudios profesionales. </a:t>
          </a:r>
          <a:endParaRPr lang="es-MX" sz="1600" kern="1200" dirty="0">
            <a:latin typeface="Arial Narrow" panose="020B0606020202030204" pitchFamily="34" charset="0"/>
          </a:endParaRPr>
        </a:p>
      </dsp:txBody>
      <dsp:txXfrm>
        <a:off x="5796643" y="4196763"/>
        <a:ext cx="2898321" cy="944413"/>
      </dsp:txXfrm>
    </dsp:sp>
    <dsp:sp modelId="{24749E77-065B-4D16-8184-37E8970E15F2}">
      <dsp:nvSpPr>
        <dsp:cNvPr id="0" name=""/>
        <dsp:cNvSpPr/>
      </dsp:nvSpPr>
      <dsp:spPr>
        <a:xfrm>
          <a:off x="8694966" y="4196763"/>
          <a:ext cx="2898321" cy="944413"/>
        </a:xfrm>
        <a:prstGeom prst="rect">
          <a:avLst/>
        </a:prstGeom>
        <a:solidFill>
          <a:schemeClr val="accent4">
            <a:tint val="40000"/>
            <a:alpha val="90000"/>
            <a:hueOff val="2931276"/>
            <a:satOff val="6329"/>
            <a:lumOff val="355"/>
            <a:alphaOff val="0"/>
          </a:schemeClr>
        </a:solidFill>
        <a:ln w="12700" cap="flat" cmpd="sng" algn="ctr">
          <a:solidFill>
            <a:schemeClr val="accent4">
              <a:tint val="40000"/>
              <a:alpha val="90000"/>
              <a:hueOff val="2931276"/>
              <a:satOff val="6329"/>
              <a:lumOff val="35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20320" rIns="113792" bIns="20320" numCol="1" spcCol="1270" anchor="ctr" anchorCtr="0">
          <a:noAutofit/>
        </a:bodyPr>
        <a:lstStyle/>
        <a:p>
          <a:pPr lvl="0" algn="ctr" defTabSz="711200" rtl="0">
            <a:lnSpc>
              <a:spcPct val="90000"/>
            </a:lnSpc>
            <a:spcBef>
              <a:spcPct val="0"/>
            </a:spcBef>
            <a:spcAft>
              <a:spcPct val="35000"/>
            </a:spcAft>
          </a:pPr>
          <a:r>
            <a:rPr lang="es-MX" sz="1600" kern="1200" dirty="0" smtClean="0">
              <a:latin typeface="Arial Narrow" panose="020B0606020202030204" pitchFamily="34" charset="0"/>
            </a:rPr>
            <a:t>Haber cubierto el 50 por ciento de los créditos del plan de estudios en la Universidad.</a:t>
          </a:r>
          <a:endParaRPr lang="es-MX" sz="1600" kern="1200" dirty="0">
            <a:latin typeface="Arial Narrow" panose="020B0606020202030204" pitchFamily="34" charset="0"/>
          </a:endParaRPr>
        </a:p>
      </dsp:txBody>
      <dsp:txXfrm>
        <a:off x="8694966" y="4196763"/>
        <a:ext cx="2898321" cy="944413"/>
      </dsp:txXfrm>
    </dsp:sp>
    <dsp:sp modelId="{D26328BA-859A-46F1-9A07-B06CD1E8BEE3}">
      <dsp:nvSpPr>
        <dsp:cNvPr id="0" name=""/>
        <dsp:cNvSpPr/>
      </dsp:nvSpPr>
      <dsp:spPr>
        <a:xfrm rot="10800000">
          <a:off x="0" y="2337"/>
          <a:ext cx="11593287" cy="3157624"/>
        </a:xfrm>
        <a:prstGeom prst="upArrowCallout">
          <a:avLst/>
        </a:prstGeom>
        <a:solidFill>
          <a:schemeClr val="accent4">
            <a:hueOff val="4749608"/>
            <a:satOff val="12011"/>
            <a:lumOff val="-784"/>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6032" tIns="256032" rIns="256032" bIns="256032" numCol="1" spcCol="1270" anchor="ctr" anchorCtr="0">
          <a:noAutofit/>
        </a:bodyPr>
        <a:lstStyle/>
        <a:p>
          <a:pPr lvl="0" algn="ctr" defTabSz="1600200" rtl="0">
            <a:lnSpc>
              <a:spcPct val="90000"/>
            </a:lnSpc>
            <a:spcBef>
              <a:spcPct val="0"/>
            </a:spcBef>
            <a:spcAft>
              <a:spcPct val="35000"/>
            </a:spcAft>
          </a:pPr>
          <a:r>
            <a:rPr lang="es-MX" sz="3600" kern="1200" dirty="0" smtClean="0">
              <a:latin typeface="Arial Narrow" panose="020B0606020202030204" pitchFamily="34" charset="0"/>
            </a:rPr>
            <a:t>¿En qué consiste?</a:t>
          </a:r>
          <a:endParaRPr lang="es-MX" sz="3600" kern="1200" dirty="0">
            <a:latin typeface="Arial Narrow" panose="020B0606020202030204" pitchFamily="34" charset="0"/>
          </a:endParaRPr>
        </a:p>
      </dsp:txBody>
      <dsp:txXfrm rot="-10800000">
        <a:off x="0" y="2337"/>
        <a:ext cx="11593287" cy="1108326"/>
      </dsp:txXfrm>
    </dsp:sp>
    <dsp:sp modelId="{824DC25B-75FD-4DD1-B04E-CC333470E1C6}">
      <dsp:nvSpPr>
        <dsp:cNvPr id="0" name=""/>
        <dsp:cNvSpPr/>
      </dsp:nvSpPr>
      <dsp:spPr>
        <a:xfrm>
          <a:off x="0" y="1110664"/>
          <a:ext cx="11593287" cy="944129"/>
        </a:xfrm>
        <a:prstGeom prst="rect">
          <a:avLst/>
        </a:prstGeom>
        <a:solidFill>
          <a:schemeClr val="accent4">
            <a:tint val="40000"/>
            <a:alpha val="90000"/>
            <a:hueOff val="3908368"/>
            <a:satOff val="8439"/>
            <a:lumOff val="473"/>
            <a:alphaOff val="0"/>
          </a:schemeClr>
        </a:solidFill>
        <a:ln w="12700" cap="flat" cmpd="sng" algn="ctr">
          <a:solidFill>
            <a:schemeClr val="accent4">
              <a:tint val="40000"/>
              <a:alpha val="90000"/>
              <a:hueOff val="3908368"/>
              <a:satOff val="8439"/>
              <a:lumOff val="47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30480" rIns="170688" bIns="30480" numCol="1" spcCol="1270" anchor="ctr" anchorCtr="0">
          <a:noAutofit/>
        </a:bodyPr>
        <a:lstStyle/>
        <a:p>
          <a:pPr lvl="0" algn="ctr" defTabSz="1066800" rtl="0">
            <a:lnSpc>
              <a:spcPct val="90000"/>
            </a:lnSpc>
            <a:spcBef>
              <a:spcPct val="0"/>
            </a:spcBef>
            <a:spcAft>
              <a:spcPct val="35000"/>
            </a:spcAft>
          </a:pPr>
          <a:r>
            <a:rPr lang="es-MX" sz="2400" kern="1200" dirty="0" smtClean="0">
              <a:latin typeface="Arial Narrow" panose="020B0606020202030204" pitchFamily="34" charset="0"/>
            </a:rPr>
            <a:t>En reconocer el esfuerzo y dedicación mostrados por el pasante durante su trayectoria escolar en los estudios profesionales cursados.</a:t>
          </a:r>
          <a:endParaRPr lang="es-MX" sz="2400" kern="1200" dirty="0">
            <a:latin typeface="Arial Narrow" panose="020B0606020202030204" pitchFamily="34" charset="0"/>
          </a:endParaRPr>
        </a:p>
      </dsp:txBody>
      <dsp:txXfrm>
        <a:off x="0" y="1110664"/>
        <a:ext cx="11593287" cy="944129"/>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ACBE1BF-51D5-42AE-99F9-CB3EE11D8289}">
      <dsp:nvSpPr>
        <dsp:cNvPr id="0" name=""/>
        <dsp:cNvSpPr/>
      </dsp:nvSpPr>
      <dsp:spPr>
        <a:xfrm>
          <a:off x="0" y="29992"/>
          <a:ext cx="4968552" cy="195624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rtl="0">
            <a:lnSpc>
              <a:spcPct val="90000"/>
            </a:lnSpc>
            <a:spcBef>
              <a:spcPct val="0"/>
            </a:spcBef>
            <a:spcAft>
              <a:spcPct val="35000"/>
            </a:spcAft>
          </a:pPr>
          <a:r>
            <a:rPr lang="es-MX" sz="1900" kern="1200" dirty="0" smtClean="0"/>
            <a:t>Consiste en la elaboración de un trabajo escrito original e inédito, donde se informa sobre un proceso de generación o aplicación del conocimiento, y en la sustentación del mismo ante un jurado.</a:t>
          </a:r>
          <a:endParaRPr lang="es-MX" sz="1900" kern="1200" dirty="0"/>
        </a:p>
      </dsp:txBody>
      <dsp:txXfrm>
        <a:off x="95496" y="125488"/>
        <a:ext cx="4777560" cy="1765248"/>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DCB0215-5F4F-42CE-88E9-7BE49A6D782D}">
      <dsp:nvSpPr>
        <dsp:cNvPr id="0" name=""/>
        <dsp:cNvSpPr/>
      </dsp:nvSpPr>
      <dsp:spPr>
        <a:xfrm>
          <a:off x="0" y="44187"/>
          <a:ext cx="4968552" cy="240083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s-MX" sz="1800" kern="1200" dirty="0" smtClean="0"/>
            <a:t>La revista podrá ser de publicación impresa o electrónica. En cualquier caso deberá estar inscrita en alguno de los índices siguientes: </a:t>
          </a:r>
          <a:r>
            <a:rPr lang="es-MX" sz="1800" kern="1200" dirty="0" err="1" smtClean="0"/>
            <a:t>e-Revist@s</a:t>
          </a:r>
          <a:r>
            <a:rPr lang="es-MX" sz="1800" kern="1200" dirty="0" smtClean="0"/>
            <a:t>, </a:t>
          </a:r>
          <a:r>
            <a:rPr lang="es-MX" sz="1800" kern="1200" dirty="0" err="1" smtClean="0"/>
            <a:t>Redalyc</a:t>
          </a:r>
          <a:r>
            <a:rPr lang="es-MX" sz="1800" kern="1200" dirty="0" smtClean="0"/>
            <a:t>, </a:t>
          </a:r>
          <a:r>
            <a:rPr lang="es-MX" sz="1800" kern="1200" dirty="0" err="1" smtClean="0"/>
            <a:t>Scielo</a:t>
          </a:r>
          <a:r>
            <a:rPr lang="es-MX" sz="1800" kern="1200" dirty="0" smtClean="0"/>
            <a:t>, </a:t>
          </a:r>
          <a:r>
            <a:rPr lang="es-MX" sz="1800" kern="1200" dirty="0" err="1" smtClean="0"/>
            <a:t>Scopus</a:t>
          </a:r>
          <a:r>
            <a:rPr lang="es-MX" sz="1800" kern="1200" dirty="0" smtClean="0"/>
            <a:t>, Sistema de Ciencia y Tecnología (</a:t>
          </a:r>
          <a:r>
            <a:rPr lang="es-MX" sz="1800" kern="1200" dirty="0" err="1" smtClean="0"/>
            <a:t>Conacyt</a:t>
          </a:r>
          <a:r>
            <a:rPr lang="es-MX" sz="1800" kern="1200" dirty="0" smtClean="0"/>
            <a:t>), Thomson-Reuters, </a:t>
          </a:r>
          <a:r>
            <a:rPr lang="es-MX" sz="1800" kern="1200" dirty="0" err="1" smtClean="0"/>
            <a:t>Journal</a:t>
          </a:r>
          <a:r>
            <a:rPr lang="es-MX" sz="1800" kern="1200" dirty="0" smtClean="0"/>
            <a:t> </a:t>
          </a:r>
          <a:r>
            <a:rPr lang="es-MX" sz="1800" kern="1200" dirty="0" err="1" smtClean="0"/>
            <a:t>Citation</a:t>
          </a:r>
          <a:r>
            <a:rPr lang="es-MX" sz="1800" kern="1200" dirty="0" smtClean="0"/>
            <a:t> </a:t>
          </a:r>
          <a:r>
            <a:rPr lang="es-MX" sz="1800" kern="1200" dirty="0" err="1" smtClean="0"/>
            <a:t>Report</a:t>
          </a:r>
          <a:r>
            <a:rPr lang="es-MX" sz="1800" kern="1200" dirty="0" smtClean="0"/>
            <a:t> (</a:t>
          </a:r>
          <a:r>
            <a:rPr lang="es-MX" sz="1800" kern="1200" dirty="0" err="1" smtClean="0"/>
            <a:t>JCR</a:t>
          </a:r>
          <a:r>
            <a:rPr lang="es-MX" sz="1800" kern="1200" dirty="0" smtClean="0"/>
            <a:t>) u otros reconocidos por la Universidad.</a:t>
          </a:r>
          <a:endParaRPr lang="es-MX" sz="1800" kern="1200" dirty="0"/>
        </a:p>
      </dsp:txBody>
      <dsp:txXfrm>
        <a:off x="117199" y="161386"/>
        <a:ext cx="4734154" cy="2166441"/>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21EFF9-BA89-4784-9BAE-8D712DDC7983}">
      <dsp:nvSpPr>
        <dsp:cNvPr id="0" name=""/>
        <dsp:cNvSpPr/>
      </dsp:nvSpPr>
      <dsp:spPr>
        <a:xfrm>
          <a:off x="2134317" y="1731520"/>
          <a:ext cx="1347989" cy="1348155"/>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DF210FB6-49B3-4AF2-AA45-93944F15D9C1}">
      <dsp:nvSpPr>
        <dsp:cNvPr id="0" name=""/>
        <dsp:cNvSpPr/>
      </dsp:nvSpPr>
      <dsp:spPr>
        <a:xfrm>
          <a:off x="2036026" y="679281"/>
          <a:ext cx="1544571" cy="826581"/>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755650" rtl="0">
            <a:lnSpc>
              <a:spcPct val="90000"/>
            </a:lnSpc>
            <a:spcBef>
              <a:spcPct val="0"/>
            </a:spcBef>
            <a:spcAft>
              <a:spcPct val="35000"/>
            </a:spcAft>
          </a:pPr>
          <a:r>
            <a:rPr lang="es-MX" sz="1700" kern="1200" dirty="0" err="1" smtClean="0"/>
            <a:t>ESTRUCUTURA</a:t>
          </a:r>
          <a:endParaRPr lang="es-MX" sz="1700" kern="1200" dirty="0"/>
        </a:p>
      </dsp:txBody>
      <dsp:txXfrm>
        <a:off x="2036026" y="679281"/>
        <a:ext cx="1544571" cy="826581"/>
      </dsp:txXfrm>
    </dsp:sp>
    <dsp:sp modelId="{9BAEAF9A-49C2-4B80-A876-0B1E858C00E9}">
      <dsp:nvSpPr>
        <dsp:cNvPr id="0" name=""/>
        <dsp:cNvSpPr/>
      </dsp:nvSpPr>
      <dsp:spPr>
        <a:xfrm>
          <a:off x="2529727" y="1921634"/>
          <a:ext cx="1347989" cy="1348155"/>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9C57E81E-F1F8-4E3C-8808-4AEFFC1F7045}">
      <dsp:nvSpPr>
        <dsp:cNvPr id="0" name=""/>
        <dsp:cNvSpPr/>
      </dsp:nvSpPr>
      <dsp:spPr>
        <a:xfrm>
          <a:off x="4043969" y="1464534"/>
          <a:ext cx="1460322" cy="909240"/>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755650" rtl="0">
            <a:lnSpc>
              <a:spcPct val="90000"/>
            </a:lnSpc>
            <a:spcBef>
              <a:spcPct val="0"/>
            </a:spcBef>
            <a:spcAft>
              <a:spcPct val="35000"/>
            </a:spcAft>
          </a:pPr>
          <a:r>
            <a:rPr lang="es-MX" sz="1700" kern="1200" dirty="0" smtClean="0"/>
            <a:t>I. Resumen y palabras clave. </a:t>
          </a:r>
          <a:endParaRPr lang="es-MX" sz="1700" kern="1200" dirty="0"/>
        </a:p>
      </dsp:txBody>
      <dsp:txXfrm>
        <a:off x="4043969" y="1464534"/>
        <a:ext cx="1460322" cy="909240"/>
      </dsp:txXfrm>
    </dsp:sp>
    <dsp:sp modelId="{446665A3-A7B8-4CB5-A22A-437E9EAC6C69}">
      <dsp:nvSpPr>
        <dsp:cNvPr id="0" name=""/>
        <dsp:cNvSpPr/>
      </dsp:nvSpPr>
      <dsp:spPr>
        <a:xfrm>
          <a:off x="2626895" y="2349390"/>
          <a:ext cx="1347989" cy="1348155"/>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1B6E6598-ACDB-4172-81E9-9896D72A9DB8}">
      <dsp:nvSpPr>
        <dsp:cNvPr id="0" name=""/>
        <dsp:cNvSpPr/>
      </dsp:nvSpPr>
      <dsp:spPr>
        <a:xfrm>
          <a:off x="4184384" y="2621749"/>
          <a:ext cx="1432239" cy="971233"/>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755650" rtl="0">
            <a:lnSpc>
              <a:spcPct val="90000"/>
            </a:lnSpc>
            <a:spcBef>
              <a:spcPct val="0"/>
            </a:spcBef>
            <a:spcAft>
              <a:spcPct val="35000"/>
            </a:spcAft>
          </a:pPr>
          <a:r>
            <a:rPr lang="es-MX" sz="1700" kern="1200" smtClean="0"/>
            <a:t>II. Introducción. </a:t>
          </a:r>
          <a:endParaRPr lang="es-MX" sz="1700" kern="1200"/>
        </a:p>
      </dsp:txBody>
      <dsp:txXfrm>
        <a:off x="4184384" y="2621749"/>
        <a:ext cx="1432239" cy="971233"/>
      </dsp:txXfrm>
    </dsp:sp>
    <dsp:sp modelId="{2A59FA0C-B0BC-4C4C-8C58-A6C4020E50F0}">
      <dsp:nvSpPr>
        <dsp:cNvPr id="0" name=""/>
        <dsp:cNvSpPr/>
      </dsp:nvSpPr>
      <dsp:spPr>
        <a:xfrm>
          <a:off x="2353365" y="2692421"/>
          <a:ext cx="1347989" cy="1348155"/>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9177BC17-D9CC-4E94-B1D9-DBB854806891}">
      <dsp:nvSpPr>
        <dsp:cNvPr id="0" name=""/>
        <dsp:cNvSpPr/>
      </dsp:nvSpPr>
      <dsp:spPr>
        <a:xfrm>
          <a:off x="3566556" y="3923615"/>
          <a:ext cx="1544571" cy="888575"/>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755650" rtl="0">
            <a:lnSpc>
              <a:spcPct val="90000"/>
            </a:lnSpc>
            <a:spcBef>
              <a:spcPct val="0"/>
            </a:spcBef>
            <a:spcAft>
              <a:spcPct val="35000"/>
            </a:spcAft>
          </a:pPr>
          <a:r>
            <a:rPr lang="es-MX" sz="1700" kern="1200" smtClean="0"/>
            <a:t>III. Método y programa de investigación. </a:t>
          </a:r>
          <a:endParaRPr lang="es-MX" sz="1700" kern="1200"/>
        </a:p>
      </dsp:txBody>
      <dsp:txXfrm>
        <a:off x="3566556" y="3923615"/>
        <a:ext cx="1544571" cy="888575"/>
      </dsp:txXfrm>
    </dsp:sp>
    <dsp:sp modelId="{5C217C98-093C-4F5C-BBA9-FFE4F7DDE7C3}">
      <dsp:nvSpPr>
        <dsp:cNvPr id="0" name=""/>
        <dsp:cNvSpPr/>
      </dsp:nvSpPr>
      <dsp:spPr>
        <a:xfrm>
          <a:off x="1915268" y="2692421"/>
          <a:ext cx="1347989" cy="1348155"/>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DC98DCFC-7AC5-4287-A4AD-42ED41AE2D9C}">
      <dsp:nvSpPr>
        <dsp:cNvPr id="0" name=""/>
        <dsp:cNvSpPr/>
      </dsp:nvSpPr>
      <dsp:spPr>
        <a:xfrm>
          <a:off x="505496" y="3923615"/>
          <a:ext cx="1544571" cy="888575"/>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755650" rtl="0">
            <a:lnSpc>
              <a:spcPct val="90000"/>
            </a:lnSpc>
            <a:spcBef>
              <a:spcPct val="0"/>
            </a:spcBef>
            <a:spcAft>
              <a:spcPct val="35000"/>
            </a:spcAft>
          </a:pPr>
          <a:r>
            <a:rPr lang="es-MX" sz="1700" kern="1200" smtClean="0"/>
            <a:t>IV. Resultados.</a:t>
          </a:r>
          <a:endParaRPr lang="es-MX" sz="1700" kern="1200"/>
        </a:p>
      </dsp:txBody>
      <dsp:txXfrm>
        <a:off x="505496" y="3923615"/>
        <a:ext cx="1544571" cy="888575"/>
      </dsp:txXfrm>
    </dsp:sp>
    <dsp:sp modelId="{45298873-A63B-446B-84AA-0F44AA9DFE92}">
      <dsp:nvSpPr>
        <dsp:cNvPr id="0" name=""/>
        <dsp:cNvSpPr/>
      </dsp:nvSpPr>
      <dsp:spPr>
        <a:xfrm>
          <a:off x="1641739" y="2349390"/>
          <a:ext cx="1347989" cy="1348155"/>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5A503428-D278-44DB-A1E1-FAE778AD2AA2}">
      <dsp:nvSpPr>
        <dsp:cNvPr id="0" name=""/>
        <dsp:cNvSpPr/>
      </dsp:nvSpPr>
      <dsp:spPr>
        <a:xfrm>
          <a:off x="0" y="2621749"/>
          <a:ext cx="1432239" cy="971233"/>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755650" rtl="0">
            <a:lnSpc>
              <a:spcPct val="90000"/>
            </a:lnSpc>
            <a:spcBef>
              <a:spcPct val="0"/>
            </a:spcBef>
            <a:spcAft>
              <a:spcPct val="35000"/>
            </a:spcAft>
          </a:pPr>
          <a:r>
            <a:rPr lang="es-MX" sz="1700" kern="1200" smtClean="0"/>
            <a:t>V. Discusión.</a:t>
          </a:r>
          <a:endParaRPr lang="es-MX" sz="1700" kern="1200"/>
        </a:p>
      </dsp:txBody>
      <dsp:txXfrm>
        <a:off x="0" y="2621749"/>
        <a:ext cx="1432239" cy="971233"/>
      </dsp:txXfrm>
    </dsp:sp>
    <dsp:sp modelId="{B469225A-244F-4CE6-B7CA-5D543732C797}">
      <dsp:nvSpPr>
        <dsp:cNvPr id="0" name=""/>
        <dsp:cNvSpPr/>
      </dsp:nvSpPr>
      <dsp:spPr>
        <a:xfrm>
          <a:off x="1738906" y="1921634"/>
          <a:ext cx="1347989" cy="1348155"/>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25DF81AA-9047-49C3-B02A-55374046514D}">
      <dsp:nvSpPr>
        <dsp:cNvPr id="0" name=""/>
        <dsp:cNvSpPr/>
      </dsp:nvSpPr>
      <dsp:spPr>
        <a:xfrm>
          <a:off x="112332" y="1464534"/>
          <a:ext cx="1460322" cy="909240"/>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755650" rtl="0">
            <a:lnSpc>
              <a:spcPct val="90000"/>
            </a:lnSpc>
            <a:spcBef>
              <a:spcPct val="0"/>
            </a:spcBef>
            <a:spcAft>
              <a:spcPct val="35000"/>
            </a:spcAft>
          </a:pPr>
          <a:r>
            <a:rPr lang="es-MX" sz="1700" kern="1200" smtClean="0"/>
            <a:t>VI. Referencias bibliográficas</a:t>
          </a:r>
          <a:endParaRPr lang="es-MX" sz="1700" kern="1200"/>
        </a:p>
      </dsp:txBody>
      <dsp:txXfrm>
        <a:off x="112332" y="1464534"/>
        <a:ext cx="1460322" cy="909240"/>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C79340-3AB2-4C53-887D-7BB13A54A6EC}">
      <dsp:nvSpPr>
        <dsp:cNvPr id="0" name=""/>
        <dsp:cNvSpPr/>
      </dsp:nvSpPr>
      <dsp:spPr>
        <a:xfrm>
          <a:off x="0" y="0"/>
          <a:ext cx="5778706" cy="1213289"/>
        </a:xfrm>
        <a:prstGeom prst="roundRect">
          <a:avLst/>
        </a:prstGeom>
        <a:solidFill>
          <a:schemeClr val="accent1">
            <a:hueOff val="0"/>
            <a:satOff val="0"/>
            <a:lumOff val="0"/>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64770" tIns="64770" rIns="64770" bIns="64770" numCol="1" spcCol="1270" anchor="ctr" anchorCtr="0">
          <a:noAutofit/>
        </a:bodyPr>
        <a:lstStyle/>
        <a:p>
          <a:pPr lvl="0" algn="l" defTabSz="755650" rtl="0">
            <a:lnSpc>
              <a:spcPct val="90000"/>
            </a:lnSpc>
            <a:spcBef>
              <a:spcPct val="0"/>
            </a:spcBef>
            <a:spcAft>
              <a:spcPct val="35000"/>
            </a:spcAft>
          </a:pPr>
          <a:r>
            <a:rPr lang="es-MX" sz="1700" kern="1200" dirty="0" smtClean="0"/>
            <a:t>consiste en reconocer la trayectoria escolar del pasante en cursos y actividades académicas acreditadas, en los estudios de diplomado superior, especialidad, maestría o doctorado integral. </a:t>
          </a:r>
          <a:endParaRPr lang="es-MX" sz="1700" kern="1200" dirty="0"/>
        </a:p>
      </dsp:txBody>
      <dsp:txXfrm>
        <a:off x="59228" y="59228"/>
        <a:ext cx="5660250" cy="1094833"/>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7B6A954-C25D-4E2F-BD96-BB0011624068}">
      <dsp:nvSpPr>
        <dsp:cNvPr id="0" name=""/>
        <dsp:cNvSpPr/>
      </dsp:nvSpPr>
      <dsp:spPr>
        <a:xfrm>
          <a:off x="0" y="0"/>
          <a:ext cx="11737304" cy="0"/>
        </a:xfrm>
        <a:prstGeom prst="line">
          <a:avLst/>
        </a:prstGeom>
        <a:solidFill>
          <a:schemeClr val="accent1">
            <a:hueOff val="0"/>
            <a:satOff val="0"/>
            <a:lumOff val="0"/>
            <a:alphaOff val="0"/>
          </a:schemeClr>
        </a:solidFill>
        <a:ln w="9525" cap="flat" cmpd="sng" algn="ctr">
          <a:solidFill>
            <a:schemeClr val="accent1">
              <a:hueOff val="0"/>
              <a:satOff val="0"/>
              <a:lumOff val="0"/>
              <a:alphaOff val="0"/>
            </a:schemeClr>
          </a:solidFill>
          <a:prstDash val="solid"/>
        </a:ln>
        <a:effectLst/>
        <a:sp3d extrusionH="381000" contourW="38100" prstMaterial="matte">
          <a:contourClr>
            <a:schemeClr val="lt1"/>
          </a:contourClr>
        </a:sp3d>
      </dsp:spPr>
      <dsp:style>
        <a:lnRef idx="1">
          <a:scrgbClr r="0" g="0" b="0"/>
        </a:lnRef>
        <a:fillRef idx="1">
          <a:scrgbClr r="0" g="0" b="0"/>
        </a:fillRef>
        <a:effectRef idx="0">
          <a:scrgbClr r="0" g="0" b="0"/>
        </a:effectRef>
        <a:fontRef idx="minor">
          <a:schemeClr val="lt1"/>
        </a:fontRef>
      </dsp:style>
    </dsp:sp>
    <dsp:sp modelId="{7F6A453D-185F-49E2-9D38-6923986D844A}">
      <dsp:nvSpPr>
        <dsp:cNvPr id="0" name=""/>
        <dsp:cNvSpPr/>
      </dsp:nvSpPr>
      <dsp:spPr>
        <a:xfrm>
          <a:off x="0" y="0"/>
          <a:ext cx="2347460" cy="40838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lvl="0" algn="l" defTabSz="1111250" rtl="0">
            <a:lnSpc>
              <a:spcPct val="90000"/>
            </a:lnSpc>
            <a:spcBef>
              <a:spcPct val="0"/>
            </a:spcBef>
            <a:spcAft>
              <a:spcPct val="35000"/>
            </a:spcAft>
          </a:pPr>
          <a:r>
            <a:rPr lang="es-MX" sz="2500" kern="1200" dirty="0" smtClean="0"/>
            <a:t>Para aprobar la evaluación profesional por créditos en estudios avanzados deberán cumplirse los requisitos siguientes:</a:t>
          </a:r>
          <a:endParaRPr lang="es-MX" sz="2500" kern="1200" dirty="0"/>
        </a:p>
      </dsp:txBody>
      <dsp:txXfrm>
        <a:off x="0" y="0"/>
        <a:ext cx="2347460" cy="4083802"/>
      </dsp:txXfrm>
    </dsp:sp>
    <dsp:sp modelId="{6D8AF4AA-11C4-4B44-8248-8AF90E6151EC}">
      <dsp:nvSpPr>
        <dsp:cNvPr id="0" name=""/>
        <dsp:cNvSpPr/>
      </dsp:nvSpPr>
      <dsp:spPr>
        <a:xfrm>
          <a:off x="2523520" y="38485"/>
          <a:ext cx="9213783" cy="7697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lvl="0" algn="l" defTabSz="666750" rtl="0">
            <a:lnSpc>
              <a:spcPct val="90000"/>
            </a:lnSpc>
            <a:spcBef>
              <a:spcPct val="0"/>
            </a:spcBef>
            <a:spcAft>
              <a:spcPct val="35000"/>
            </a:spcAft>
          </a:pPr>
          <a:r>
            <a:rPr lang="es-MX" sz="1500" kern="1200" smtClean="0"/>
            <a:t>Los estudios deberán ser afines a la disciplina del plan de estudios cursado. </a:t>
          </a:r>
          <a:endParaRPr lang="es-MX" sz="1500" kern="1200"/>
        </a:p>
      </dsp:txBody>
      <dsp:txXfrm>
        <a:off x="2523520" y="38485"/>
        <a:ext cx="9213783" cy="769700"/>
      </dsp:txXfrm>
    </dsp:sp>
    <dsp:sp modelId="{D67C7AC2-FABF-4E0F-843B-9301C23BB7AD}">
      <dsp:nvSpPr>
        <dsp:cNvPr id="0" name=""/>
        <dsp:cNvSpPr/>
      </dsp:nvSpPr>
      <dsp:spPr>
        <a:xfrm>
          <a:off x="2347460" y="808186"/>
          <a:ext cx="9389843"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ln>
        <a:effectLst/>
        <a:sp3d z="127000" prstMaterial="matte"/>
      </dsp:spPr>
      <dsp:style>
        <a:lnRef idx="2">
          <a:scrgbClr r="0" g="0" b="0"/>
        </a:lnRef>
        <a:fillRef idx="1">
          <a:scrgbClr r="0" g="0" b="0"/>
        </a:fillRef>
        <a:effectRef idx="0">
          <a:scrgbClr r="0" g="0" b="0"/>
        </a:effectRef>
        <a:fontRef idx="minor"/>
      </dsp:style>
    </dsp:sp>
    <dsp:sp modelId="{1104A13F-2123-45B9-AFA6-14BFBC892FB7}">
      <dsp:nvSpPr>
        <dsp:cNvPr id="0" name=""/>
        <dsp:cNvSpPr/>
      </dsp:nvSpPr>
      <dsp:spPr>
        <a:xfrm>
          <a:off x="2523520" y="846671"/>
          <a:ext cx="9213783" cy="7697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lvl="0" algn="l" defTabSz="666750" rtl="0">
            <a:lnSpc>
              <a:spcPct val="90000"/>
            </a:lnSpc>
            <a:spcBef>
              <a:spcPct val="0"/>
            </a:spcBef>
            <a:spcAft>
              <a:spcPct val="35000"/>
            </a:spcAft>
          </a:pPr>
          <a:r>
            <a:rPr lang="es-MX" sz="1500" kern="1200" smtClean="0"/>
            <a:t>Presentar la carta de aceptación a los estudios avanzados.</a:t>
          </a:r>
          <a:endParaRPr lang="es-MX" sz="1500" kern="1200"/>
        </a:p>
      </dsp:txBody>
      <dsp:txXfrm>
        <a:off x="2523520" y="846671"/>
        <a:ext cx="9213783" cy="769700"/>
      </dsp:txXfrm>
    </dsp:sp>
    <dsp:sp modelId="{09078C23-A5E2-4B0D-A038-C765A1F5F5D6}">
      <dsp:nvSpPr>
        <dsp:cNvPr id="0" name=""/>
        <dsp:cNvSpPr/>
      </dsp:nvSpPr>
      <dsp:spPr>
        <a:xfrm>
          <a:off x="2347460" y="1616372"/>
          <a:ext cx="9389843"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ln>
        <a:effectLst/>
        <a:sp3d z="127000" prstMaterial="matte"/>
      </dsp:spPr>
      <dsp:style>
        <a:lnRef idx="2">
          <a:scrgbClr r="0" g="0" b="0"/>
        </a:lnRef>
        <a:fillRef idx="1">
          <a:scrgbClr r="0" g="0" b="0"/>
        </a:fillRef>
        <a:effectRef idx="0">
          <a:scrgbClr r="0" g="0" b="0"/>
        </a:effectRef>
        <a:fontRef idx="minor"/>
      </dsp:style>
    </dsp:sp>
    <dsp:sp modelId="{4C79B16D-A8C0-48EA-9233-5013800C3FE8}">
      <dsp:nvSpPr>
        <dsp:cNvPr id="0" name=""/>
        <dsp:cNvSpPr/>
      </dsp:nvSpPr>
      <dsp:spPr>
        <a:xfrm>
          <a:off x="2523520" y="1654857"/>
          <a:ext cx="9213783" cy="7697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lvl="0" algn="l" defTabSz="666750" rtl="0">
            <a:lnSpc>
              <a:spcPct val="90000"/>
            </a:lnSpc>
            <a:spcBef>
              <a:spcPct val="0"/>
            </a:spcBef>
            <a:spcAft>
              <a:spcPct val="35000"/>
            </a:spcAft>
          </a:pPr>
          <a:r>
            <a:rPr lang="es-MX" sz="1500" kern="1200" dirty="0" smtClean="0"/>
            <a:t>Presentar el plan de estudios oficial que avale los cursos y actividades con el valor curricular correspondiente.</a:t>
          </a:r>
          <a:endParaRPr lang="es-MX" sz="1500" kern="1200" dirty="0"/>
        </a:p>
      </dsp:txBody>
      <dsp:txXfrm>
        <a:off x="2523520" y="1654857"/>
        <a:ext cx="9213783" cy="769700"/>
      </dsp:txXfrm>
    </dsp:sp>
    <dsp:sp modelId="{A0300163-62CF-4798-B0C4-825B806958F3}">
      <dsp:nvSpPr>
        <dsp:cNvPr id="0" name=""/>
        <dsp:cNvSpPr/>
      </dsp:nvSpPr>
      <dsp:spPr>
        <a:xfrm>
          <a:off x="2347460" y="2424558"/>
          <a:ext cx="9389843"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ln>
        <a:effectLst/>
        <a:sp3d z="127000" prstMaterial="matte"/>
      </dsp:spPr>
      <dsp:style>
        <a:lnRef idx="2">
          <a:scrgbClr r="0" g="0" b="0"/>
        </a:lnRef>
        <a:fillRef idx="1">
          <a:scrgbClr r="0" g="0" b="0"/>
        </a:fillRef>
        <a:effectRef idx="0">
          <a:scrgbClr r="0" g="0" b="0"/>
        </a:effectRef>
        <a:fontRef idx="minor"/>
      </dsp:style>
    </dsp:sp>
    <dsp:sp modelId="{218B631D-5B10-4D04-ADD7-2051435FB802}">
      <dsp:nvSpPr>
        <dsp:cNvPr id="0" name=""/>
        <dsp:cNvSpPr/>
      </dsp:nvSpPr>
      <dsp:spPr>
        <a:xfrm>
          <a:off x="2523520" y="2463043"/>
          <a:ext cx="9213783" cy="7697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lvl="0" algn="l" defTabSz="666750" rtl="0">
            <a:lnSpc>
              <a:spcPct val="90000"/>
            </a:lnSpc>
            <a:spcBef>
              <a:spcPct val="0"/>
            </a:spcBef>
            <a:spcAft>
              <a:spcPct val="35000"/>
            </a:spcAft>
          </a:pPr>
          <a:r>
            <a:rPr lang="es-MX" sz="1500" kern="1200" smtClean="0"/>
            <a:t>Certificar 100 por ciento de créditos para estudios de diplomado superior y especialidad o 75 por ciento para los estudios de maestría o doctorado integral. </a:t>
          </a:r>
          <a:endParaRPr lang="es-MX" sz="1500" kern="1200"/>
        </a:p>
      </dsp:txBody>
      <dsp:txXfrm>
        <a:off x="2523520" y="2463043"/>
        <a:ext cx="9213783" cy="769700"/>
      </dsp:txXfrm>
    </dsp:sp>
    <dsp:sp modelId="{4C566748-BA30-4F47-BF75-2E59628AD092}">
      <dsp:nvSpPr>
        <dsp:cNvPr id="0" name=""/>
        <dsp:cNvSpPr/>
      </dsp:nvSpPr>
      <dsp:spPr>
        <a:xfrm>
          <a:off x="2347460" y="3232744"/>
          <a:ext cx="9389843"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ln>
        <a:effectLst/>
        <a:sp3d z="127000" prstMaterial="matte"/>
      </dsp:spPr>
      <dsp:style>
        <a:lnRef idx="2">
          <a:scrgbClr r="0" g="0" b="0"/>
        </a:lnRef>
        <a:fillRef idx="1">
          <a:scrgbClr r="0" g="0" b="0"/>
        </a:fillRef>
        <a:effectRef idx="0">
          <a:scrgbClr r="0" g="0" b="0"/>
        </a:effectRef>
        <a:fontRef idx="minor"/>
      </dsp:style>
    </dsp:sp>
    <dsp:sp modelId="{D3635027-4A43-4C63-9A5E-2967E9083B83}">
      <dsp:nvSpPr>
        <dsp:cNvPr id="0" name=""/>
        <dsp:cNvSpPr/>
      </dsp:nvSpPr>
      <dsp:spPr>
        <a:xfrm>
          <a:off x="2523520" y="3271229"/>
          <a:ext cx="9213783" cy="7697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lvl="0" algn="l" defTabSz="666750" rtl="0">
            <a:lnSpc>
              <a:spcPct val="90000"/>
            </a:lnSpc>
            <a:spcBef>
              <a:spcPct val="0"/>
            </a:spcBef>
            <a:spcAft>
              <a:spcPct val="35000"/>
            </a:spcAft>
          </a:pPr>
          <a:r>
            <a:rPr lang="es-MX" sz="1500" kern="1200" smtClean="0"/>
            <a:t>Para los estudios que no se realicen en la Universidad, presentar el documento oficial que acredite el registro del programa educativo en la Dirección General de Profesiones de la SEP, o el registro de validez oficial en su caso, u otros requisitos que establezca la Universidad.</a:t>
          </a:r>
          <a:endParaRPr lang="es-MX" sz="1500" kern="1200"/>
        </a:p>
      </dsp:txBody>
      <dsp:txXfrm>
        <a:off x="2523520" y="3271229"/>
        <a:ext cx="9213783" cy="769700"/>
      </dsp:txXfrm>
    </dsp:sp>
    <dsp:sp modelId="{095F28EC-CFE8-4E28-9904-011B85151720}">
      <dsp:nvSpPr>
        <dsp:cNvPr id="0" name=""/>
        <dsp:cNvSpPr/>
      </dsp:nvSpPr>
      <dsp:spPr>
        <a:xfrm>
          <a:off x="2347460" y="4040930"/>
          <a:ext cx="9389843"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ln>
        <a:effectLst/>
        <a:sp3d z="127000" prstMaterial="matte"/>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2F4146-0AAF-4721-98F7-72B2F6449FC2}">
      <dsp:nvSpPr>
        <dsp:cNvPr id="0" name=""/>
        <dsp:cNvSpPr/>
      </dsp:nvSpPr>
      <dsp:spPr>
        <a:xfrm>
          <a:off x="0" y="536491"/>
          <a:ext cx="10828866" cy="92781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l" defTabSz="577850" rtl="0">
            <a:lnSpc>
              <a:spcPct val="90000"/>
            </a:lnSpc>
            <a:spcBef>
              <a:spcPct val="0"/>
            </a:spcBef>
            <a:spcAft>
              <a:spcPct val="35000"/>
            </a:spcAft>
          </a:pPr>
          <a:r>
            <a:rPr lang="es-ES" sz="1300" kern="1200" dirty="0" smtClean="0"/>
            <a:t>Al margen de la globalización, en los últimos años se viene registrado en México la desaparición masiva de empresas y la ineficiente administración de organizaciones (García Castillo, 1995). Aunque parezca exagerado, esto representa una prioridad nacional, pues nos afecta en el empleo, el crecimiento económico y la calidad de vida de los mexicanos.  Para ello no debe perderse de vista que somos la universidad pública la generadora de investigación científica, a partir de las necesidades sociales del país.</a:t>
          </a:r>
          <a:endParaRPr lang="es-MX" sz="1300" kern="1200" dirty="0"/>
        </a:p>
      </dsp:txBody>
      <dsp:txXfrm>
        <a:off x="45292" y="581783"/>
        <a:ext cx="10738282" cy="837226"/>
      </dsp:txXfrm>
    </dsp:sp>
    <dsp:sp modelId="{FBF13BF8-AC3F-4B68-9E1A-14E69B1F7D6E}">
      <dsp:nvSpPr>
        <dsp:cNvPr id="0" name=""/>
        <dsp:cNvSpPr/>
      </dsp:nvSpPr>
      <dsp:spPr>
        <a:xfrm>
          <a:off x="0" y="1501741"/>
          <a:ext cx="10828866" cy="92781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l" defTabSz="577850" rtl="0">
            <a:lnSpc>
              <a:spcPct val="90000"/>
            </a:lnSpc>
            <a:spcBef>
              <a:spcPct val="0"/>
            </a:spcBef>
            <a:spcAft>
              <a:spcPct val="35000"/>
            </a:spcAft>
          </a:pPr>
          <a:r>
            <a:rPr lang="es-ES" sz="1300" kern="1200" smtClean="0"/>
            <a:t>Una manera de enfrentar ese fenómeno, es a través de la investigación científica en Contaduría, Administración e Informática Administrativa, con la finalidad de comprender el problema y desarrollar soluciones.</a:t>
          </a:r>
          <a:endParaRPr lang="es-MX" sz="1300" kern="1200"/>
        </a:p>
      </dsp:txBody>
      <dsp:txXfrm>
        <a:off x="45292" y="1547033"/>
        <a:ext cx="10738282" cy="837226"/>
      </dsp:txXfrm>
    </dsp:sp>
    <dsp:sp modelId="{298AC315-89E4-4200-9E3A-76CAD82545F1}">
      <dsp:nvSpPr>
        <dsp:cNvPr id="0" name=""/>
        <dsp:cNvSpPr/>
      </dsp:nvSpPr>
      <dsp:spPr>
        <a:xfrm>
          <a:off x="0" y="2466991"/>
          <a:ext cx="10828866" cy="92781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l" defTabSz="577850" rtl="0">
            <a:lnSpc>
              <a:spcPct val="90000"/>
            </a:lnSpc>
            <a:spcBef>
              <a:spcPct val="0"/>
            </a:spcBef>
            <a:spcAft>
              <a:spcPct val="35000"/>
            </a:spcAft>
          </a:pPr>
          <a:r>
            <a:rPr lang="es-ES" sz="1300" kern="1200" smtClean="0"/>
            <a:t>En este sentido, la investigación científica en estas áreas del conocimiento puede materializarse mediante la elaboración de tesis, tesinas, memorias, ensayos o artículos científicos, como opciones de titulación en la modalidad escrita para egresados de licenciatura.  </a:t>
          </a:r>
          <a:endParaRPr lang="es-MX" sz="1300" kern="1200"/>
        </a:p>
      </dsp:txBody>
      <dsp:txXfrm>
        <a:off x="45292" y="2512283"/>
        <a:ext cx="10738282" cy="837226"/>
      </dsp:txXfrm>
    </dsp:sp>
    <dsp:sp modelId="{A9B7531D-CF59-41BE-9E8B-2B4BE275088F}">
      <dsp:nvSpPr>
        <dsp:cNvPr id="0" name=""/>
        <dsp:cNvSpPr/>
      </dsp:nvSpPr>
      <dsp:spPr>
        <a:xfrm>
          <a:off x="0" y="3432241"/>
          <a:ext cx="10828866" cy="92781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l" defTabSz="577850" rtl="0">
            <a:lnSpc>
              <a:spcPct val="90000"/>
            </a:lnSpc>
            <a:spcBef>
              <a:spcPct val="0"/>
            </a:spcBef>
            <a:spcAft>
              <a:spcPct val="35000"/>
            </a:spcAft>
          </a:pPr>
          <a:r>
            <a:rPr lang="es-ES" sz="1300" kern="1200" smtClean="0"/>
            <a:t>Al mismo tiempo, en la medida en que logremos que nuestros egresados obtengan el grado, estamos contribuyendo a que ocupen mejores posiciones jerárquicas con condiciones más favorables , fortaleciendo así, la pertinencia en la formación de nuestros profesionistas</a:t>
          </a:r>
          <a:endParaRPr lang="es-MX" sz="1300" kern="1200"/>
        </a:p>
      </dsp:txBody>
      <dsp:txXfrm>
        <a:off x="45292" y="3477533"/>
        <a:ext cx="10738282" cy="837226"/>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78A531-DC4D-4D1B-8580-C767FB80BBD2}">
      <dsp:nvSpPr>
        <dsp:cNvPr id="0" name=""/>
        <dsp:cNvSpPr/>
      </dsp:nvSpPr>
      <dsp:spPr>
        <a:xfrm>
          <a:off x="0" y="3085705"/>
          <a:ext cx="9865096" cy="202455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rtl="0">
            <a:lnSpc>
              <a:spcPct val="90000"/>
            </a:lnSpc>
            <a:spcBef>
              <a:spcPct val="0"/>
            </a:spcBef>
            <a:spcAft>
              <a:spcPct val="35000"/>
            </a:spcAft>
          </a:pPr>
          <a:r>
            <a:rPr lang="es-MX" sz="2400" kern="1200" dirty="0" smtClean="0"/>
            <a:t>Para la sustentación del trabajo de esta opción de evaluación profesional deberán cumplirse los requisitos siguientes:</a:t>
          </a:r>
          <a:endParaRPr lang="es-MX" sz="2400" kern="1200" dirty="0"/>
        </a:p>
      </dsp:txBody>
      <dsp:txXfrm>
        <a:off x="0" y="3085705"/>
        <a:ext cx="9865096" cy="1093260"/>
      </dsp:txXfrm>
    </dsp:sp>
    <dsp:sp modelId="{9755B578-0454-4124-BFF5-8665C3D9A459}">
      <dsp:nvSpPr>
        <dsp:cNvPr id="0" name=""/>
        <dsp:cNvSpPr/>
      </dsp:nvSpPr>
      <dsp:spPr>
        <a:xfrm>
          <a:off x="0" y="4138474"/>
          <a:ext cx="4932548" cy="931296"/>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15240" rIns="85344" bIns="15240" numCol="1" spcCol="1270" anchor="ctr" anchorCtr="0">
          <a:noAutofit/>
        </a:bodyPr>
        <a:lstStyle/>
        <a:p>
          <a:pPr lvl="0" algn="ctr" defTabSz="533400" rtl="0">
            <a:lnSpc>
              <a:spcPct val="90000"/>
            </a:lnSpc>
            <a:spcBef>
              <a:spcPct val="0"/>
            </a:spcBef>
            <a:spcAft>
              <a:spcPct val="35000"/>
            </a:spcAft>
          </a:pPr>
          <a:r>
            <a:rPr lang="es-MX" sz="1200" kern="1200" smtClean="0"/>
            <a:t>I. Trabajo cuya autoría es responsabilidad del pasante. </a:t>
          </a:r>
          <a:endParaRPr lang="es-MX" sz="1200" kern="1200"/>
        </a:p>
      </dsp:txBody>
      <dsp:txXfrm>
        <a:off x="0" y="4138474"/>
        <a:ext cx="4932548" cy="931296"/>
      </dsp:txXfrm>
    </dsp:sp>
    <dsp:sp modelId="{4EDDF1E7-5CB0-4ADD-B5E4-98D696F9CC8D}">
      <dsp:nvSpPr>
        <dsp:cNvPr id="0" name=""/>
        <dsp:cNvSpPr/>
      </dsp:nvSpPr>
      <dsp:spPr>
        <a:xfrm>
          <a:off x="4932548" y="4138474"/>
          <a:ext cx="4932548" cy="931296"/>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15240" rIns="85344" bIns="15240" numCol="1" spcCol="1270" anchor="ctr" anchorCtr="0">
          <a:noAutofit/>
        </a:bodyPr>
        <a:lstStyle/>
        <a:p>
          <a:pPr lvl="0" algn="ctr" defTabSz="533400" rtl="0">
            <a:lnSpc>
              <a:spcPct val="90000"/>
            </a:lnSpc>
            <a:spcBef>
              <a:spcPct val="0"/>
            </a:spcBef>
            <a:spcAft>
              <a:spcPct val="35000"/>
            </a:spcAft>
          </a:pPr>
          <a:r>
            <a:rPr lang="es-MX" sz="1200" kern="1200" smtClean="0"/>
            <a:t>II. La temática tendrá relación con el plan de estudios cursado por el pasante, con las competencias señaladas en el perfil de egreso o con las áreas científicas o técnicas de la profesión. III. Presentar constancia con el voto aprobatorio del asesor y de los dos revisores. </a:t>
          </a:r>
          <a:endParaRPr lang="es-MX" sz="1200" kern="1200"/>
        </a:p>
      </dsp:txBody>
      <dsp:txXfrm>
        <a:off x="4932548" y="4138474"/>
        <a:ext cx="4932548" cy="931296"/>
      </dsp:txXfrm>
    </dsp:sp>
    <dsp:sp modelId="{19035CB7-BFF0-4F6C-B2CA-52E793ABD1F8}">
      <dsp:nvSpPr>
        <dsp:cNvPr id="0" name=""/>
        <dsp:cNvSpPr/>
      </dsp:nvSpPr>
      <dsp:spPr>
        <a:xfrm rot="10800000">
          <a:off x="0" y="0"/>
          <a:ext cx="9865096" cy="3113767"/>
        </a:xfrm>
        <a:prstGeom prst="upArrowCallou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rtl="0">
            <a:lnSpc>
              <a:spcPct val="90000"/>
            </a:lnSpc>
            <a:spcBef>
              <a:spcPct val="0"/>
            </a:spcBef>
            <a:spcAft>
              <a:spcPct val="35000"/>
            </a:spcAft>
          </a:pPr>
          <a:r>
            <a:rPr lang="es-MX" sz="2400" kern="1200" dirty="0" smtClean="0"/>
            <a:t>Consiste en la elaboración de un trabajo escrito en el que se expone un tema determinado, con explicaciones, interpretaciones, reflexiones y propuestas mediante las cuales el pasante muestra una postura intelectual, original, crítica y propositiva. </a:t>
          </a:r>
          <a:endParaRPr lang="es-MX" sz="2400" kern="1200" dirty="0"/>
        </a:p>
      </dsp:txBody>
      <dsp:txXfrm rot="10800000">
        <a:off x="0" y="0"/>
        <a:ext cx="9865096" cy="2023232"/>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2952B3A-4D27-4F73-8CC8-0E63BC465C67}">
      <dsp:nvSpPr>
        <dsp:cNvPr id="0" name=""/>
        <dsp:cNvSpPr/>
      </dsp:nvSpPr>
      <dsp:spPr>
        <a:xfrm>
          <a:off x="0" y="322413"/>
          <a:ext cx="5058626" cy="1570140"/>
        </a:xfrm>
        <a:prstGeom prst="roundRect">
          <a:avLst/>
        </a:prstGeom>
        <a:gradFill rotWithShape="0">
          <a:gsLst>
            <a:gs pos="0">
              <a:schemeClr val="accent1">
                <a:hueOff val="0"/>
                <a:satOff val="0"/>
                <a:lumOff val="0"/>
                <a:alphaOff val="0"/>
                <a:tint val="69000"/>
                <a:alpha val="100000"/>
                <a:satMod val="109000"/>
                <a:lumMod val="110000"/>
              </a:schemeClr>
            </a:gs>
            <a:gs pos="52000">
              <a:schemeClr val="accent1">
                <a:hueOff val="0"/>
                <a:satOff val="0"/>
                <a:lumOff val="0"/>
                <a:alphaOff val="0"/>
                <a:tint val="74000"/>
                <a:satMod val="100000"/>
                <a:lumMod val="104000"/>
              </a:schemeClr>
            </a:gs>
            <a:gs pos="100000">
              <a:schemeClr val="accent1">
                <a:hueOff val="0"/>
                <a:satOff val="0"/>
                <a:lumOff val="0"/>
                <a:alphaOff val="0"/>
                <a:tint val="78000"/>
                <a:satMod val="100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3820" tIns="83820" rIns="83820" bIns="83820" numCol="1" spcCol="1270" anchor="ctr" anchorCtr="0">
          <a:noAutofit/>
        </a:bodyPr>
        <a:lstStyle/>
        <a:p>
          <a:pPr lvl="0" algn="l" defTabSz="977900" rtl="0">
            <a:lnSpc>
              <a:spcPct val="90000"/>
            </a:lnSpc>
            <a:spcBef>
              <a:spcPct val="0"/>
            </a:spcBef>
            <a:spcAft>
              <a:spcPct val="35000"/>
            </a:spcAft>
          </a:pPr>
          <a:r>
            <a:rPr lang="es-MX" sz="2200" kern="1200" smtClean="0"/>
            <a:t>Para valorar la calidad del ejercicio intelectual y del trabajo escrito se tendrán en cuenta los aspectos siguientes:</a:t>
          </a:r>
          <a:endParaRPr lang="es-MX" sz="2200" kern="1200"/>
        </a:p>
      </dsp:txBody>
      <dsp:txXfrm>
        <a:off x="76648" y="399061"/>
        <a:ext cx="4905330" cy="1416844"/>
      </dsp:txXfrm>
    </dsp:sp>
    <dsp:sp modelId="{212B5C53-6854-417A-8F70-D6118DD5C048}">
      <dsp:nvSpPr>
        <dsp:cNvPr id="0" name=""/>
        <dsp:cNvSpPr/>
      </dsp:nvSpPr>
      <dsp:spPr>
        <a:xfrm>
          <a:off x="0" y="1892553"/>
          <a:ext cx="5058626" cy="2413620"/>
        </a:xfrm>
        <a:prstGeom prst="rect">
          <a:avLst/>
        </a:prstGeom>
        <a:gradFill rotWithShape="1">
          <a:gsLst>
            <a:gs pos="0">
              <a:schemeClr val="dk1">
                <a:tint val="69000"/>
                <a:alpha val="100000"/>
                <a:satMod val="109000"/>
                <a:lumMod val="110000"/>
              </a:schemeClr>
            </a:gs>
            <a:gs pos="52000">
              <a:schemeClr val="dk1">
                <a:tint val="74000"/>
                <a:satMod val="100000"/>
                <a:lumMod val="104000"/>
              </a:schemeClr>
            </a:gs>
            <a:gs pos="100000">
              <a:schemeClr val="dk1">
                <a:tint val="78000"/>
                <a:satMod val="100000"/>
                <a:lumMod val="100000"/>
              </a:schemeClr>
            </a:gs>
          </a:gsLst>
          <a:lin ang="5400000" scaled="0"/>
        </a:gradFill>
        <a:ln w="9525" cap="flat" cmpd="sng" algn="ctr">
          <a:solidFill>
            <a:schemeClr val="dk1"/>
          </a:solidFill>
          <a:prstDash val="solid"/>
        </a:ln>
        <a:effectLst/>
      </dsp:spPr>
      <dsp:style>
        <a:lnRef idx="1">
          <a:schemeClr val="dk1"/>
        </a:lnRef>
        <a:fillRef idx="2">
          <a:schemeClr val="dk1"/>
        </a:fillRef>
        <a:effectRef idx="1">
          <a:schemeClr val="dk1"/>
        </a:effectRef>
        <a:fontRef idx="minor">
          <a:schemeClr val="dk1"/>
        </a:fontRef>
      </dsp:style>
      <dsp:txBody>
        <a:bodyPr spcFirstLastPara="0" vert="horz" wrap="square" lIns="160611" tIns="27940" rIns="156464" bIns="27940" numCol="1" spcCol="1270" anchor="t" anchorCtr="0">
          <a:noAutofit/>
        </a:bodyPr>
        <a:lstStyle/>
        <a:p>
          <a:pPr marL="171450" lvl="1" indent="-171450" algn="l" defTabSz="755650" rtl="0">
            <a:lnSpc>
              <a:spcPct val="90000"/>
            </a:lnSpc>
            <a:spcBef>
              <a:spcPct val="0"/>
            </a:spcBef>
            <a:spcAft>
              <a:spcPct val="20000"/>
            </a:spcAft>
            <a:buChar char="••"/>
          </a:pPr>
          <a:r>
            <a:rPr lang="es-MX" sz="1700" kern="1200" smtClean="0"/>
            <a:t>I. Exponer un tema relevante para el desarrollo de la profesión o disciplina.</a:t>
          </a:r>
          <a:endParaRPr lang="es-MX" sz="1700" kern="1200"/>
        </a:p>
        <a:p>
          <a:pPr marL="171450" lvl="1" indent="-171450" algn="l" defTabSz="755650" rtl="0">
            <a:lnSpc>
              <a:spcPct val="90000"/>
            </a:lnSpc>
            <a:spcBef>
              <a:spcPct val="0"/>
            </a:spcBef>
            <a:spcAft>
              <a:spcPct val="20000"/>
            </a:spcAft>
            <a:buChar char="••"/>
          </a:pPr>
          <a:r>
            <a:rPr lang="es-MX" sz="1700" kern="1200" smtClean="0"/>
            <a:t>II. Presentar argumentos y propuestas originales y convincentes. </a:t>
          </a:r>
          <a:endParaRPr lang="es-MX" sz="1700" kern="1200"/>
        </a:p>
        <a:p>
          <a:pPr marL="171450" lvl="1" indent="-171450" algn="l" defTabSz="755650" rtl="0">
            <a:lnSpc>
              <a:spcPct val="90000"/>
            </a:lnSpc>
            <a:spcBef>
              <a:spcPct val="0"/>
            </a:spcBef>
            <a:spcAft>
              <a:spcPct val="20000"/>
            </a:spcAft>
            <a:buChar char="••"/>
          </a:pPr>
          <a:r>
            <a:rPr lang="es-MX" sz="1700" kern="1200" dirty="0" smtClean="0"/>
            <a:t>III. Mostrar una organización lógica o racional en la presentación de las ideas</a:t>
          </a:r>
          <a:endParaRPr lang="es-MX" sz="1700" kern="1200" dirty="0"/>
        </a:p>
        <a:p>
          <a:pPr marL="171450" lvl="1" indent="-171450" algn="l" defTabSz="755650" rtl="0">
            <a:lnSpc>
              <a:spcPct val="90000"/>
            </a:lnSpc>
            <a:spcBef>
              <a:spcPct val="0"/>
            </a:spcBef>
            <a:spcAft>
              <a:spcPct val="20000"/>
            </a:spcAft>
            <a:buChar char="••"/>
          </a:pPr>
          <a:r>
            <a:rPr lang="es-MX" sz="1700" kern="1200" smtClean="0"/>
            <a:t>. IV. Presentar una conciencia profesional. </a:t>
          </a:r>
          <a:endParaRPr lang="es-MX" sz="1700" kern="1200"/>
        </a:p>
        <a:p>
          <a:pPr marL="171450" lvl="1" indent="-171450" algn="l" defTabSz="755650" rtl="0">
            <a:lnSpc>
              <a:spcPct val="90000"/>
            </a:lnSpc>
            <a:spcBef>
              <a:spcPct val="0"/>
            </a:spcBef>
            <a:spcAft>
              <a:spcPct val="20000"/>
            </a:spcAft>
            <a:buChar char="••"/>
          </a:pPr>
          <a:r>
            <a:rPr lang="es-MX" sz="1700" kern="1200" smtClean="0"/>
            <a:t>V. Presentar una postura intelectual propia y un estilo respetuoso, sencillo y natural. </a:t>
          </a:r>
          <a:endParaRPr lang="es-MX" sz="1700" kern="1200"/>
        </a:p>
      </dsp:txBody>
      <dsp:txXfrm>
        <a:off x="0" y="1892553"/>
        <a:ext cx="5058626" cy="2413620"/>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267934-7372-4136-895E-1BB07C347011}">
      <dsp:nvSpPr>
        <dsp:cNvPr id="0" name=""/>
        <dsp:cNvSpPr/>
      </dsp:nvSpPr>
      <dsp:spPr>
        <a:xfrm>
          <a:off x="0" y="213900"/>
          <a:ext cx="5328591" cy="1570140"/>
        </a:xfrm>
        <a:prstGeom prst="roundRect">
          <a:avLst/>
        </a:prstGeom>
        <a:gradFill rotWithShape="1">
          <a:gsLst>
            <a:gs pos="0">
              <a:schemeClr val="accent3">
                <a:tint val="69000"/>
                <a:alpha val="100000"/>
                <a:satMod val="109000"/>
                <a:lumMod val="110000"/>
              </a:schemeClr>
            </a:gs>
            <a:gs pos="52000">
              <a:schemeClr val="accent3">
                <a:tint val="74000"/>
                <a:satMod val="100000"/>
                <a:lumMod val="104000"/>
              </a:schemeClr>
            </a:gs>
            <a:gs pos="100000">
              <a:schemeClr val="accent3">
                <a:tint val="78000"/>
                <a:satMod val="100000"/>
                <a:lumMod val="100000"/>
              </a:schemeClr>
            </a:gs>
          </a:gsLst>
          <a:lin ang="5400000" scaled="0"/>
        </a:gradFill>
        <a:ln w="9525" cap="flat" cmpd="sng" algn="ctr">
          <a:solidFill>
            <a:schemeClr val="accent3"/>
          </a:solidFill>
          <a:prstDash val="solid"/>
        </a:ln>
        <a:effectLst/>
        <a:scene3d>
          <a:camera prst="orthographicFront"/>
          <a:lightRig rig="flat" dir="t"/>
        </a:scene3d>
        <a:sp3d/>
      </dsp:spPr>
      <dsp:style>
        <a:lnRef idx="1">
          <a:schemeClr val="accent3"/>
        </a:lnRef>
        <a:fillRef idx="2">
          <a:schemeClr val="accent3"/>
        </a:fillRef>
        <a:effectRef idx="1">
          <a:schemeClr val="accent3"/>
        </a:effectRef>
        <a:fontRef idx="minor">
          <a:schemeClr val="dk1"/>
        </a:fontRef>
      </dsp:style>
      <dsp:txBody>
        <a:bodyPr spcFirstLastPara="0" vert="horz" wrap="square" lIns="83820" tIns="83820" rIns="83820" bIns="83820" numCol="1" spcCol="1270" anchor="ctr" anchorCtr="0">
          <a:noAutofit/>
        </a:bodyPr>
        <a:lstStyle/>
        <a:p>
          <a:pPr lvl="0" algn="l" defTabSz="977900" rtl="0">
            <a:lnSpc>
              <a:spcPct val="90000"/>
            </a:lnSpc>
            <a:spcBef>
              <a:spcPct val="0"/>
            </a:spcBef>
            <a:spcAft>
              <a:spcPct val="35000"/>
            </a:spcAft>
          </a:pPr>
          <a:r>
            <a:rPr lang="es-MX" sz="2200" kern="1200" dirty="0" smtClean="0"/>
            <a:t>Para la sustentación del trabajo de esta opción de evaluación profesional deberán cumplirse los requisitos siguientes: </a:t>
          </a:r>
          <a:endParaRPr lang="es-MX" sz="2200" kern="1200" dirty="0"/>
        </a:p>
      </dsp:txBody>
      <dsp:txXfrm>
        <a:off x="76648" y="290548"/>
        <a:ext cx="5175295" cy="1416844"/>
      </dsp:txXfrm>
    </dsp:sp>
    <dsp:sp modelId="{FA448792-308F-478F-8C9E-F3FB118EA5A7}">
      <dsp:nvSpPr>
        <dsp:cNvPr id="0" name=""/>
        <dsp:cNvSpPr/>
      </dsp:nvSpPr>
      <dsp:spPr>
        <a:xfrm>
          <a:off x="0" y="1784040"/>
          <a:ext cx="5328591" cy="2322540"/>
        </a:xfrm>
        <a:prstGeom prst="rect">
          <a:avLst/>
        </a:prstGeom>
        <a:gradFill rotWithShape="1">
          <a:gsLst>
            <a:gs pos="0">
              <a:schemeClr val="accent1">
                <a:tint val="96000"/>
                <a:satMod val="100000"/>
                <a:lumMod val="104000"/>
              </a:schemeClr>
            </a:gs>
            <a:gs pos="78000">
              <a:schemeClr val="accent1">
                <a:shade val="100000"/>
                <a:satMod val="110000"/>
                <a:lumMod val="100000"/>
              </a:schemeClr>
            </a:gs>
          </a:gsLst>
          <a:lin ang="5400000" scaled="0"/>
        </a:gradFill>
        <a:ln w="9525" cap="flat" cmpd="sng" algn="ctr">
          <a:solidFill>
            <a:schemeClr val="accent1"/>
          </a:solidFill>
          <a:prstDash val="solid"/>
        </a:ln>
        <a:effectLst/>
        <a:scene3d>
          <a:camera prst="orthographicFront">
            <a:rot lat="0" lon="0" rev="0"/>
          </a:camera>
          <a:lightRig rig="threePt" dir="t"/>
        </a:scene3d>
        <a:sp3d>
          <a:bevelT w="25400" h="12700"/>
        </a:sp3d>
      </dsp:spPr>
      <dsp:style>
        <a:lnRef idx="1">
          <a:schemeClr val="accent1"/>
        </a:lnRef>
        <a:fillRef idx="3">
          <a:schemeClr val="accent1"/>
        </a:fillRef>
        <a:effectRef idx="2">
          <a:schemeClr val="accent1"/>
        </a:effectRef>
        <a:fontRef idx="minor">
          <a:schemeClr val="lt1"/>
        </a:fontRef>
      </dsp:style>
      <dsp:txBody>
        <a:bodyPr spcFirstLastPara="0" vert="horz" wrap="square" lIns="169183" tIns="27940" rIns="156464" bIns="27940" numCol="1" spcCol="1270" anchor="t" anchorCtr="0">
          <a:noAutofit/>
        </a:bodyPr>
        <a:lstStyle/>
        <a:p>
          <a:pPr marL="171450" lvl="1" indent="-171450" algn="l" defTabSz="755650" rtl="0">
            <a:lnSpc>
              <a:spcPct val="90000"/>
            </a:lnSpc>
            <a:spcBef>
              <a:spcPct val="0"/>
            </a:spcBef>
            <a:spcAft>
              <a:spcPct val="20000"/>
            </a:spcAft>
            <a:buChar char="••"/>
          </a:pPr>
          <a:r>
            <a:rPr lang="es-MX" sz="1700" kern="1200" smtClean="0"/>
            <a:t>Trabajo cuya autoría es responsabilidad del pasante. </a:t>
          </a:r>
          <a:endParaRPr lang="es-MX" sz="1700" kern="1200"/>
        </a:p>
        <a:p>
          <a:pPr marL="171450" lvl="1" indent="-171450" algn="l" defTabSz="755650" rtl="0">
            <a:lnSpc>
              <a:spcPct val="90000"/>
            </a:lnSpc>
            <a:spcBef>
              <a:spcPct val="0"/>
            </a:spcBef>
            <a:spcAft>
              <a:spcPct val="20000"/>
            </a:spcAft>
            <a:buChar char="••"/>
          </a:pPr>
          <a:r>
            <a:rPr lang="es-MX" sz="1700" kern="1200" dirty="0" smtClean="0"/>
            <a:t>La temática tendrá relación con el plan de estudios cursado por el pasante, con las competencias señaladas en el perfil de egreso o con las áreas científicas o técnicas de la profesión. </a:t>
          </a:r>
          <a:endParaRPr lang="es-MX" sz="1700" kern="1200" dirty="0"/>
        </a:p>
        <a:p>
          <a:pPr marL="171450" lvl="1" indent="-171450" algn="l" defTabSz="755650" rtl="0">
            <a:lnSpc>
              <a:spcPct val="90000"/>
            </a:lnSpc>
            <a:spcBef>
              <a:spcPct val="0"/>
            </a:spcBef>
            <a:spcAft>
              <a:spcPct val="20000"/>
            </a:spcAft>
            <a:buChar char="••"/>
          </a:pPr>
          <a:r>
            <a:rPr lang="es-MX" sz="1700" kern="1200" smtClean="0"/>
            <a:t>Presentar constancia con el voto aprobatorio del asesor y de los dos revisores. </a:t>
          </a:r>
          <a:endParaRPr lang="es-MX" sz="1700" kern="1200"/>
        </a:p>
      </dsp:txBody>
      <dsp:txXfrm>
        <a:off x="0" y="1784040"/>
        <a:ext cx="5328591" cy="2322540"/>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9C3729-823B-4BC7-9CFF-777E260A67A6}">
      <dsp:nvSpPr>
        <dsp:cNvPr id="0" name=""/>
        <dsp:cNvSpPr/>
      </dsp:nvSpPr>
      <dsp:spPr>
        <a:xfrm>
          <a:off x="590989" y="12799"/>
          <a:ext cx="4680080" cy="4680080"/>
        </a:xfrm>
        <a:prstGeom prst="ellipse">
          <a:avLst/>
        </a:prstGeom>
        <a:gradFill rotWithShape="0">
          <a:gsLst>
            <a:gs pos="0">
              <a:schemeClr val="accent1">
                <a:alpha val="50000"/>
                <a:hueOff val="0"/>
                <a:satOff val="0"/>
                <a:lumOff val="0"/>
                <a:alphaOff val="0"/>
                <a:tint val="96000"/>
                <a:satMod val="100000"/>
                <a:lumMod val="104000"/>
              </a:schemeClr>
            </a:gs>
            <a:gs pos="78000">
              <a:schemeClr val="accent1">
                <a:alpha val="50000"/>
                <a:hueOff val="0"/>
                <a:satOff val="0"/>
                <a:lumOff val="0"/>
                <a:alphaOff val="0"/>
                <a:shade val="100000"/>
                <a:satMod val="110000"/>
                <a:lumMod val="100000"/>
              </a:schemeClr>
            </a:gs>
          </a:gsLst>
          <a:lin ang="5400000" scaled="0"/>
        </a:gradFill>
        <a:ln>
          <a:noFill/>
        </a:ln>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dsp:spPr>
      <dsp:style>
        <a:lnRef idx="0">
          <a:scrgbClr r="0" g="0" b="0"/>
        </a:lnRef>
        <a:fillRef idx="3">
          <a:scrgbClr r="0" g="0" b="0"/>
        </a:fillRef>
        <a:effectRef idx="3">
          <a:scrgbClr r="0" g="0" b="0"/>
        </a:effectRef>
        <a:fontRef idx="minor">
          <a:schemeClr val="tx1"/>
        </a:fontRef>
      </dsp:style>
      <dsp:txBody>
        <a:bodyPr spcFirstLastPara="0" vert="horz" wrap="square" lIns="0" tIns="0" rIns="0" bIns="0" numCol="1" spcCol="1270" anchor="ctr" anchorCtr="0">
          <a:noAutofit/>
        </a:bodyPr>
        <a:lstStyle/>
        <a:p>
          <a:pPr lvl="0" algn="ctr" defTabSz="755650" rtl="0">
            <a:lnSpc>
              <a:spcPct val="90000"/>
            </a:lnSpc>
            <a:spcBef>
              <a:spcPct val="0"/>
            </a:spcBef>
            <a:spcAft>
              <a:spcPct val="35000"/>
            </a:spcAft>
          </a:pPr>
          <a:r>
            <a:rPr lang="es-MX" sz="1700" kern="1200" smtClean="0"/>
            <a:t>Consiste en reconocer la capacidad de desempeño profesional demostrada a través del EGEL o EGETSU que administra el Ceneval, o algún otro examen estandarizado y dirigido por alguna institución o asociación, nacional o internacional, mediante el cual se acredita y/o certifica el dominio de ciertas competencias profesionales. </a:t>
          </a:r>
          <a:endParaRPr lang="es-MX" sz="1700" kern="1200"/>
        </a:p>
      </dsp:txBody>
      <dsp:txXfrm>
        <a:off x="1244514" y="564681"/>
        <a:ext cx="2698424" cy="3576316"/>
      </dsp:txXfrm>
    </dsp:sp>
    <dsp:sp modelId="{A14AAA9D-5385-43F8-83B6-896F4404306D}">
      <dsp:nvSpPr>
        <dsp:cNvPr id="0" name=""/>
        <dsp:cNvSpPr/>
      </dsp:nvSpPr>
      <dsp:spPr>
        <a:xfrm>
          <a:off x="3964020" y="12799"/>
          <a:ext cx="4680080" cy="4680080"/>
        </a:xfrm>
        <a:prstGeom prst="ellipse">
          <a:avLst/>
        </a:prstGeom>
        <a:gradFill rotWithShape="0">
          <a:gsLst>
            <a:gs pos="0">
              <a:schemeClr val="accent1">
                <a:alpha val="50000"/>
                <a:hueOff val="0"/>
                <a:satOff val="0"/>
                <a:lumOff val="0"/>
                <a:alphaOff val="0"/>
                <a:tint val="96000"/>
                <a:satMod val="100000"/>
                <a:lumMod val="104000"/>
              </a:schemeClr>
            </a:gs>
            <a:gs pos="78000">
              <a:schemeClr val="accent1">
                <a:alpha val="50000"/>
                <a:hueOff val="0"/>
                <a:satOff val="0"/>
                <a:lumOff val="0"/>
                <a:alphaOff val="0"/>
                <a:shade val="100000"/>
                <a:satMod val="110000"/>
                <a:lumMod val="100000"/>
              </a:schemeClr>
            </a:gs>
          </a:gsLst>
          <a:lin ang="5400000" scaled="0"/>
        </a:gradFill>
        <a:ln>
          <a:noFill/>
        </a:ln>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dsp:spPr>
      <dsp:style>
        <a:lnRef idx="0">
          <a:scrgbClr r="0" g="0" b="0"/>
        </a:lnRef>
        <a:fillRef idx="3">
          <a:scrgbClr r="0" g="0" b="0"/>
        </a:fillRef>
        <a:effectRef idx="3">
          <a:scrgbClr r="0" g="0" b="0"/>
        </a:effectRef>
        <a:fontRef idx="minor">
          <a:schemeClr val="tx1"/>
        </a:fontRef>
      </dsp:style>
      <dsp:txBody>
        <a:bodyPr spcFirstLastPara="0" vert="horz" wrap="square" lIns="0" tIns="0" rIns="0" bIns="0" numCol="1" spcCol="1270" anchor="ctr" anchorCtr="0">
          <a:noAutofit/>
        </a:bodyPr>
        <a:lstStyle/>
        <a:p>
          <a:pPr lvl="0" algn="ctr" defTabSz="1066800" rtl="0">
            <a:lnSpc>
              <a:spcPct val="90000"/>
            </a:lnSpc>
            <a:spcBef>
              <a:spcPct val="0"/>
            </a:spcBef>
            <a:spcAft>
              <a:spcPct val="35000"/>
            </a:spcAft>
          </a:pPr>
          <a:r>
            <a:rPr lang="es-MX" sz="2400" kern="1200" dirty="0" smtClean="0"/>
            <a:t>Se </a:t>
          </a:r>
          <a:r>
            <a:rPr lang="es-MX" sz="2400" kern="1200" dirty="0" smtClean="0"/>
            <a:t>debe tramitar </a:t>
          </a:r>
          <a:r>
            <a:rPr lang="es-MX" sz="2400" kern="1200" dirty="0" smtClean="0"/>
            <a:t>la solicitud y la presentación del examen como parte de la gestión de la Universidad ante el </a:t>
          </a:r>
          <a:r>
            <a:rPr lang="es-MX" sz="2400" kern="1200" dirty="0" err="1" smtClean="0"/>
            <a:t>CENEVAL</a:t>
          </a:r>
          <a:r>
            <a:rPr lang="es-MX" sz="2400" kern="1200" dirty="0" smtClean="0"/>
            <a:t>.</a:t>
          </a:r>
          <a:endParaRPr lang="es-MX" sz="2400" kern="1200" dirty="0"/>
        </a:p>
      </dsp:txBody>
      <dsp:txXfrm>
        <a:off x="5292151" y="564681"/>
        <a:ext cx="2698424" cy="3576316"/>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CB6F23E-299E-490D-B85C-2825C8368500}">
      <dsp:nvSpPr>
        <dsp:cNvPr id="0" name=""/>
        <dsp:cNvSpPr/>
      </dsp:nvSpPr>
      <dsp:spPr>
        <a:xfrm rot="5400000">
          <a:off x="1837706" y="269463"/>
          <a:ext cx="2177641" cy="3623545"/>
        </a:xfrm>
        <a:prstGeom prst="corner">
          <a:avLst>
            <a:gd name="adj1" fmla="val 16120"/>
            <a:gd name="adj2" fmla="val 1611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B641BD8-8313-4EAA-BFE3-D4ACF0D2E297}">
      <dsp:nvSpPr>
        <dsp:cNvPr id="0" name=""/>
        <dsp:cNvSpPr/>
      </dsp:nvSpPr>
      <dsp:spPr>
        <a:xfrm>
          <a:off x="1474203" y="1352122"/>
          <a:ext cx="3271357" cy="28675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rtl="0">
            <a:lnSpc>
              <a:spcPct val="90000"/>
            </a:lnSpc>
            <a:spcBef>
              <a:spcPct val="0"/>
            </a:spcBef>
            <a:spcAft>
              <a:spcPct val="35000"/>
            </a:spcAft>
          </a:pPr>
          <a:r>
            <a:rPr lang="es-MX" sz="2000" kern="1200" dirty="0" smtClean="0"/>
            <a:t>La evaluación profesional por memoria de experiencia laboral consiste en la elaboración de un trabajo escrito en el que se expone la recopilación y resultados de una experiencia profesional en un ámbito plenamente identificado y reconocido en el ejercicio de la profesión.</a:t>
          </a:r>
          <a:endParaRPr lang="es-MX" sz="2000" kern="1200" dirty="0"/>
        </a:p>
      </dsp:txBody>
      <dsp:txXfrm>
        <a:off x="1474203" y="1352122"/>
        <a:ext cx="3271357" cy="2867536"/>
      </dsp:txXfrm>
    </dsp:sp>
    <dsp:sp modelId="{8D3FA861-F72B-41D7-B0B5-3E311B20167B}">
      <dsp:nvSpPr>
        <dsp:cNvPr id="0" name=""/>
        <dsp:cNvSpPr/>
      </dsp:nvSpPr>
      <dsp:spPr>
        <a:xfrm>
          <a:off x="4128324" y="2693"/>
          <a:ext cx="617237" cy="617237"/>
        </a:xfrm>
        <a:prstGeom prst="triangle">
          <a:avLst>
            <a:gd name="adj" fmla="val 10000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9DE3904-A25A-40F5-BF53-A835402F4BC9}">
      <dsp:nvSpPr>
        <dsp:cNvPr id="0" name=""/>
        <dsp:cNvSpPr/>
      </dsp:nvSpPr>
      <dsp:spPr>
        <a:xfrm rot="5400000">
          <a:off x="5842486" y="-721523"/>
          <a:ext cx="2177641" cy="3623545"/>
        </a:xfrm>
        <a:prstGeom prst="corner">
          <a:avLst>
            <a:gd name="adj1" fmla="val 16120"/>
            <a:gd name="adj2" fmla="val 1611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67B4568-594F-4E60-903D-BC6D410BA5F4}">
      <dsp:nvSpPr>
        <dsp:cNvPr id="0" name=""/>
        <dsp:cNvSpPr/>
      </dsp:nvSpPr>
      <dsp:spPr>
        <a:xfrm>
          <a:off x="5478984" y="361135"/>
          <a:ext cx="3271357" cy="28675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lvl="0" algn="l" defTabSz="1422400" rtl="0">
            <a:lnSpc>
              <a:spcPct val="90000"/>
            </a:lnSpc>
            <a:spcBef>
              <a:spcPct val="0"/>
            </a:spcBef>
            <a:spcAft>
              <a:spcPct val="35000"/>
            </a:spcAft>
          </a:pPr>
          <a:r>
            <a:rPr lang="es-MX" sz="3200" kern="1200" dirty="0" smtClean="0"/>
            <a:t>REQUISITOS</a:t>
          </a:r>
          <a:endParaRPr lang="es-MX" sz="3200" kern="1200" dirty="0"/>
        </a:p>
        <a:p>
          <a:pPr marL="171450" lvl="1" indent="-171450" algn="l" defTabSz="711200" rtl="0">
            <a:lnSpc>
              <a:spcPct val="90000"/>
            </a:lnSpc>
            <a:spcBef>
              <a:spcPct val="0"/>
            </a:spcBef>
            <a:spcAft>
              <a:spcPct val="15000"/>
            </a:spcAft>
            <a:buChar char="••"/>
          </a:pPr>
          <a:r>
            <a:rPr lang="es-MX" sz="1600" kern="1200" dirty="0" smtClean="0"/>
            <a:t>Trabajo cuya autoría es responsabilidad del pasante. </a:t>
          </a:r>
          <a:endParaRPr lang="es-MX" sz="1600" kern="1200" dirty="0"/>
        </a:p>
        <a:p>
          <a:pPr marL="171450" lvl="1" indent="-171450" algn="l" defTabSz="711200" rtl="0">
            <a:lnSpc>
              <a:spcPct val="90000"/>
            </a:lnSpc>
            <a:spcBef>
              <a:spcPct val="0"/>
            </a:spcBef>
            <a:spcAft>
              <a:spcPct val="15000"/>
            </a:spcAft>
            <a:buChar char="••"/>
          </a:pPr>
          <a:r>
            <a:rPr lang="es-MX" sz="1600" kern="1200" dirty="0" smtClean="0"/>
            <a:t>La temática se relacionará con el plan de estudios cursado </a:t>
          </a:r>
          <a:endParaRPr lang="es-MX" sz="1600" kern="1200" dirty="0"/>
        </a:p>
        <a:p>
          <a:pPr marL="171450" lvl="1" indent="-171450" algn="l" defTabSz="711200" rtl="0">
            <a:lnSpc>
              <a:spcPct val="90000"/>
            </a:lnSpc>
            <a:spcBef>
              <a:spcPct val="0"/>
            </a:spcBef>
            <a:spcAft>
              <a:spcPct val="15000"/>
            </a:spcAft>
            <a:buChar char="••"/>
          </a:pPr>
          <a:r>
            <a:rPr lang="es-MX" sz="1600" kern="1200" dirty="0" smtClean="0"/>
            <a:t>Constancia emitida por la institución en la que se prestaron los servicios laborales, en la que se especifique una duración continua durante al menos dos años</a:t>
          </a:r>
          <a:endParaRPr lang="es-MX" sz="1600" kern="1200" dirty="0"/>
        </a:p>
        <a:p>
          <a:pPr marL="171450" lvl="1" indent="-171450" algn="l" defTabSz="711200" rtl="0">
            <a:lnSpc>
              <a:spcPct val="90000"/>
            </a:lnSpc>
            <a:spcBef>
              <a:spcPct val="0"/>
            </a:spcBef>
            <a:spcAft>
              <a:spcPct val="15000"/>
            </a:spcAft>
            <a:buChar char="••"/>
          </a:pPr>
          <a:r>
            <a:rPr lang="es-MX" sz="1600" kern="1200" dirty="0" smtClean="0"/>
            <a:t>presentar constancia con el voto aprobatorio del asesor y de los dos revisores. </a:t>
          </a:r>
          <a:endParaRPr lang="es-MX" sz="1600" kern="1200" dirty="0"/>
        </a:p>
      </dsp:txBody>
      <dsp:txXfrm>
        <a:off x="5478984" y="361135"/>
        <a:ext cx="3271357" cy="2867536"/>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D0497F2-6526-4D02-8FE5-B54B85EE55D3}">
      <dsp:nvSpPr>
        <dsp:cNvPr id="0" name=""/>
        <dsp:cNvSpPr/>
      </dsp:nvSpPr>
      <dsp:spPr>
        <a:xfrm>
          <a:off x="5470" y="3066"/>
          <a:ext cx="11726363" cy="1171067"/>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0" tIns="190500" rIns="190500" bIns="190500" numCol="1" spcCol="1270" anchor="ctr" anchorCtr="0">
          <a:noAutofit/>
        </a:bodyPr>
        <a:lstStyle/>
        <a:p>
          <a:pPr lvl="0" algn="ctr" defTabSz="2222500" rtl="0">
            <a:lnSpc>
              <a:spcPct val="90000"/>
            </a:lnSpc>
            <a:spcBef>
              <a:spcPct val="0"/>
            </a:spcBef>
            <a:spcAft>
              <a:spcPct val="35000"/>
            </a:spcAft>
          </a:pPr>
          <a:r>
            <a:rPr lang="es-MX" sz="5000" kern="1200" smtClean="0"/>
            <a:t>ESTRUCTURA</a:t>
          </a:r>
          <a:endParaRPr lang="es-MX" sz="5000" kern="1200"/>
        </a:p>
      </dsp:txBody>
      <dsp:txXfrm>
        <a:off x="39769" y="37365"/>
        <a:ext cx="11657765" cy="1102469"/>
      </dsp:txXfrm>
    </dsp:sp>
    <dsp:sp modelId="{F5AF5105-C831-47A3-8D47-3DC79029ABB9}">
      <dsp:nvSpPr>
        <dsp:cNvPr id="0" name=""/>
        <dsp:cNvSpPr/>
      </dsp:nvSpPr>
      <dsp:spPr>
        <a:xfrm>
          <a:off x="5470" y="1592642"/>
          <a:ext cx="1365435" cy="2796780"/>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MX" sz="1800" kern="1200" dirty="0" smtClean="0"/>
            <a:t>I. Resumen, no mayor de dos cuartillas. </a:t>
          </a:r>
          <a:endParaRPr lang="es-MX" sz="1800" kern="1200" dirty="0"/>
        </a:p>
      </dsp:txBody>
      <dsp:txXfrm>
        <a:off x="45462" y="1632634"/>
        <a:ext cx="1285451" cy="2716796"/>
      </dsp:txXfrm>
    </dsp:sp>
    <dsp:sp modelId="{1F00207A-8259-4E00-9BF6-B95D65B09DD9}">
      <dsp:nvSpPr>
        <dsp:cNvPr id="0" name=""/>
        <dsp:cNvSpPr/>
      </dsp:nvSpPr>
      <dsp:spPr>
        <a:xfrm>
          <a:off x="1485602" y="1592642"/>
          <a:ext cx="1365435" cy="2796780"/>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MX" sz="1800" kern="1200" dirty="0" smtClean="0"/>
            <a:t>II. Importancia de la temática. </a:t>
          </a:r>
          <a:endParaRPr lang="es-MX" sz="1800" kern="1200" dirty="0"/>
        </a:p>
      </dsp:txBody>
      <dsp:txXfrm>
        <a:off x="1525594" y="1632634"/>
        <a:ext cx="1285451" cy="2716796"/>
      </dsp:txXfrm>
    </dsp:sp>
    <dsp:sp modelId="{608341F6-8FDA-4FA4-849D-BC5FB69CB4BA}">
      <dsp:nvSpPr>
        <dsp:cNvPr id="0" name=""/>
        <dsp:cNvSpPr/>
      </dsp:nvSpPr>
      <dsp:spPr>
        <a:xfrm>
          <a:off x="2965735" y="1592642"/>
          <a:ext cx="1365435" cy="2796780"/>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MX" sz="1800" kern="1200" dirty="0" smtClean="0"/>
            <a:t>III. Descripción del puesto o empleo.</a:t>
          </a:r>
          <a:endParaRPr lang="es-MX" sz="1800" kern="1200" dirty="0"/>
        </a:p>
      </dsp:txBody>
      <dsp:txXfrm>
        <a:off x="3005727" y="1632634"/>
        <a:ext cx="1285451" cy="2716796"/>
      </dsp:txXfrm>
    </dsp:sp>
    <dsp:sp modelId="{B6B99F21-E4D4-4131-8DC7-2A8EDB349CBD}">
      <dsp:nvSpPr>
        <dsp:cNvPr id="0" name=""/>
        <dsp:cNvSpPr/>
      </dsp:nvSpPr>
      <dsp:spPr>
        <a:xfrm>
          <a:off x="4445867" y="1592642"/>
          <a:ext cx="1365435" cy="2796780"/>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MX" sz="1800" kern="1200" dirty="0" smtClean="0"/>
            <a:t>IV. Problemática identificada. </a:t>
          </a:r>
          <a:endParaRPr lang="es-MX" sz="1800" kern="1200" dirty="0"/>
        </a:p>
      </dsp:txBody>
      <dsp:txXfrm>
        <a:off x="4485859" y="1632634"/>
        <a:ext cx="1285451" cy="2716796"/>
      </dsp:txXfrm>
    </dsp:sp>
    <dsp:sp modelId="{845178C2-0F63-4C08-9416-C0083C8F6300}">
      <dsp:nvSpPr>
        <dsp:cNvPr id="0" name=""/>
        <dsp:cNvSpPr/>
      </dsp:nvSpPr>
      <dsp:spPr>
        <a:xfrm>
          <a:off x="5926000" y="1592642"/>
          <a:ext cx="1365435" cy="2796780"/>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MX" sz="1800" kern="1200" dirty="0" smtClean="0"/>
            <a:t>V. Informe detallado de las actividades. </a:t>
          </a:r>
          <a:endParaRPr lang="es-MX" sz="1800" kern="1200" dirty="0"/>
        </a:p>
      </dsp:txBody>
      <dsp:txXfrm>
        <a:off x="5965992" y="1632634"/>
        <a:ext cx="1285451" cy="2716796"/>
      </dsp:txXfrm>
    </dsp:sp>
    <dsp:sp modelId="{6CAB7014-A36A-46E0-9FDD-42750F84DEE1}">
      <dsp:nvSpPr>
        <dsp:cNvPr id="0" name=""/>
        <dsp:cNvSpPr/>
      </dsp:nvSpPr>
      <dsp:spPr>
        <a:xfrm>
          <a:off x="7406132" y="1592642"/>
          <a:ext cx="1365435" cy="2796780"/>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MX" sz="1800" kern="1200" dirty="0" smtClean="0"/>
            <a:t>VI. Solución desarrollada y sus alcances.</a:t>
          </a:r>
          <a:endParaRPr lang="es-MX" sz="1800" kern="1200" dirty="0"/>
        </a:p>
      </dsp:txBody>
      <dsp:txXfrm>
        <a:off x="7446124" y="1632634"/>
        <a:ext cx="1285451" cy="2716796"/>
      </dsp:txXfrm>
    </dsp:sp>
    <dsp:sp modelId="{5ED2312A-3611-47A1-9936-84EDEA51539C}">
      <dsp:nvSpPr>
        <dsp:cNvPr id="0" name=""/>
        <dsp:cNvSpPr/>
      </dsp:nvSpPr>
      <dsp:spPr>
        <a:xfrm>
          <a:off x="8886265" y="1592642"/>
          <a:ext cx="1365435" cy="2796780"/>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MX" sz="1800" kern="1200" dirty="0" smtClean="0"/>
            <a:t>VII. Impacto de la experiencia laboral. </a:t>
          </a:r>
          <a:endParaRPr lang="es-MX" sz="1800" kern="1200" dirty="0"/>
        </a:p>
      </dsp:txBody>
      <dsp:txXfrm>
        <a:off x="8926257" y="1632634"/>
        <a:ext cx="1285451" cy="2716796"/>
      </dsp:txXfrm>
    </dsp:sp>
    <dsp:sp modelId="{E5A76C63-A567-494E-8053-6DEAD2E4DCD1}">
      <dsp:nvSpPr>
        <dsp:cNvPr id="0" name=""/>
        <dsp:cNvSpPr/>
      </dsp:nvSpPr>
      <dsp:spPr>
        <a:xfrm>
          <a:off x="10366397" y="1592642"/>
          <a:ext cx="1365435" cy="2796780"/>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MX" sz="1800" kern="1200" dirty="0" smtClean="0"/>
            <a:t>VIII. Referencias de consulta</a:t>
          </a:r>
          <a:endParaRPr lang="es-MX" sz="1800" kern="1200" dirty="0"/>
        </a:p>
      </dsp:txBody>
      <dsp:txXfrm>
        <a:off x="10406389" y="1632634"/>
        <a:ext cx="1285451" cy="2716796"/>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28527F-C7A2-4FF9-9DC5-E2F99E741F0E}">
      <dsp:nvSpPr>
        <dsp:cNvPr id="0" name=""/>
        <dsp:cNvSpPr/>
      </dsp:nvSpPr>
      <dsp:spPr>
        <a:xfrm>
          <a:off x="5566415" y="3435968"/>
          <a:ext cx="2688767" cy="639804"/>
        </a:xfrm>
        <a:custGeom>
          <a:avLst/>
          <a:gdLst/>
          <a:ahLst/>
          <a:cxnLst/>
          <a:rect l="0" t="0" r="0" b="0"/>
          <a:pathLst>
            <a:path>
              <a:moveTo>
                <a:pt x="0" y="0"/>
              </a:moveTo>
              <a:lnTo>
                <a:pt x="0" y="436008"/>
              </a:lnTo>
              <a:lnTo>
                <a:pt x="2688767" y="436008"/>
              </a:lnTo>
              <a:lnTo>
                <a:pt x="2688767" y="639804"/>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5666F7D-2446-484B-AABC-B695C275848F}">
      <dsp:nvSpPr>
        <dsp:cNvPr id="0" name=""/>
        <dsp:cNvSpPr/>
      </dsp:nvSpPr>
      <dsp:spPr>
        <a:xfrm>
          <a:off x="5520695" y="3435968"/>
          <a:ext cx="91440" cy="639804"/>
        </a:xfrm>
        <a:custGeom>
          <a:avLst/>
          <a:gdLst/>
          <a:ahLst/>
          <a:cxnLst/>
          <a:rect l="0" t="0" r="0" b="0"/>
          <a:pathLst>
            <a:path>
              <a:moveTo>
                <a:pt x="45720" y="0"/>
              </a:moveTo>
              <a:lnTo>
                <a:pt x="45720" y="639804"/>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C9D3FB8-648F-45C8-B9CB-29D79F5D86FD}">
      <dsp:nvSpPr>
        <dsp:cNvPr id="0" name=""/>
        <dsp:cNvSpPr/>
      </dsp:nvSpPr>
      <dsp:spPr>
        <a:xfrm>
          <a:off x="2877647" y="3435968"/>
          <a:ext cx="2688767" cy="639804"/>
        </a:xfrm>
        <a:custGeom>
          <a:avLst/>
          <a:gdLst/>
          <a:ahLst/>
          <a:cxnLst/>
          <a:rect l="0" t="0" r="0" b="0"/>
          <a:pathLst>
            <a:path>
              <a:moveTo>
                <a:pt x="2688767" y="0"/>
              </a:moveTo>
              <a:lnTo>
                <a:pt x="2688767" y="436008"/>
              </a:lnTo>
              <a:lnTo>
                <a:pt x="0" y="436008"/>
              </a:lnTo>
              <a:lnTo>
                <a:pt x="0" y="639804"/>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B6AE299-C23A-4C3E-88B3-B7E8204F7ACB}">
      <dsp:nvSpPr>
        <dsp:cNvPr id="0" name=""/>
        <dsp:cNvSpPr/>
      </dsp:nvSpPr>
      <dsp:spPr>
        <a:xfrm>
          <a:off x="5520695" y="1399226"/>
          <a:ext cx="91440" cy="639804"/>
        </a:xfrm>
        <a:custGeom>
          <a:avLst/>
          <a:gdLst/>
          <a:ahLst/>
          <a:cxnLst/>
          <a:rect l="0" t="0" r="0" b="0"/>
          <a:pathLst>
            <a:path>
              <a:moveTo>
                <a:pt x="45720" y="0"/>
              </a:moveTo>
              <a:lnTo>
                <a:pt x="45720" y="639804"/>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FE04BE0-3EB0-4C31-992F-27E7B6F2CCD9}">
      <dsp:nvSpPr>
        <dsp:cNvPr id="0" name=""/>
        <dsp:cNvSpPr/>
      </dsp:nvSpPr>
      <dsp:spPr>
        <a:xfrm>
          <a:off x="3528394" y="2289"/>
          <a:ext cx="4076041" cy="139693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8461287-4C7B-4D0B-9D10-1F89C0EF15F9}">
      <dsp:nvSpPr>
        <dsp:cNvPr id="0" name=""/>
        <dsp:cNvSpPr/>
      </dsp:nvSpPr>
      <dsp:spPr>
        <a:xfrm>
          <a:off x="3772827" y="234501"/>
          <a:ext cx="4076041" cy="139693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577850" rtl="0">
            <a:lnSpc>
              <a:spcPct val="90000"/>
            </a:lnSpc>
            <a:spcBef>
              <a:spcPct val="0"/>
            </a:spcBef>
            <a:spcAft>
              <a:spcPct val="35000"/>
            </a:spcAft>
          </a:pPr>
          <a:r>
            <a:rPr lang="es-MX" sz="1300" kern="1200" dirty="0" smtClean="0"/>
            <a:t>Consiste en la elaboración de un trabajo escrito en el que se reporta una propuesta de solución a un problema determinado, derivada de la aplicación de los conocimientos adquiridos durante la formación profesional, y en la sustentación del mismo ante un jurado.</a:t>
          </a:r>
          <a:endParaRPr lang="es-MX" sz="1300" kern="1200" dirty="0"/>
        </a:p>
      </dsp:txBody>
      <dsp:txXfrm>
        <a:off x="3813742" y="275416"/>
        <a:ext cx="3994211" cy="1315106"/>
      </dsp:txXfrm>
    </dsp:sp>
    <dsp:sp modelId="{A6B11F17-CD0C-4157-B129-8EBC2AAC3F4C}">
      <dsp:nvSpPr>
        <dsp:cNvPr id="0" name=""/>
        <dsp:cNvSpPr/>
      </dsp:nvSpPr>
      <dsp:spPr>
        <a:xfrm>
          <a:off x="4466464" y="2039031"/>
          <a:ext cx="2199900" cy="139693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35D893C-B913-4D8A-B624-593BB8292F46}">
      <dsp:nvSpPr>
        <dsp:cNvPr id="0" name=""/>
        <dsp:cNvSpPr/>
      </dsp:nvSpPr>
      <dsp:spPr>
        <a:xfrm>
          <a:off x="4710898" y="2271242"/>
          <a:ext cx="2199900" cy="139693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577850" rtl="0">
            <a:lnSpc>
              <a:spcPct val="90000"/>
            </a:lnSpc>
            <a:spcBef>
              <a:spcPct val="0"/>
            </a:spcBef>
            <a:spcAft>
              <a:spcPct val="35000"/>
            </a:spcAft>
          </a:pPr>
          <a:r>
            <a:rPr lang="es-MX" sz="1300" kern="1200" smtClean="0"/>
            <a:t>REQUISITOS</a:t>
          </a:r>
          <a:endParaRPr lang="es-MX" sz="1300" kern="1200" dirty="0"/>
        </a:p>
      </dsp:txBody>
      <dsp:txXfrm>
        <a:off x="4751813" y="2312157"/>
        <a:ext cx="2118070" cy="1315106"/>
      </dsp:txXfrm>
    </dsp:sp>
    <dsp:sp modelId="{B40E1694-AE9D-4784-8029-70382E9FAD27}">
      <dsp:nvSpPr>
        <dsp:cNvPr id="0" name=""/>
        <dsp:cNvSpPr/>
      </dsp:nvSpPr>
      <dsp:spPr>
        <a:xfrm>
          <a:off x="1777697" y="4075772"/>
          <a:ext cx="2199900" cy="139693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D3CE353-3130-42FC-BAE9-33534E38308D}">
      <dsp:nvSpPr>
        <dsp:cNvPr id="0" name=""/>
        <dsp:cNvSpPr/>
      </dsp:nvSpPr>
      <dsp:spPr>
        <a:xfrm>
          <a:off x="2022130" y="4307984"/>
          <a:ext cx="2199900" cy="139693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577850" rtl="0">
            <a:lnSpc>
              <a:spcPct val="90000"/>
            </a:lnSpc>
            <a:spcBef>
              <a:spcPct val="0"/>
            </a:spcBef>
            <a:spcAft>
              <a:spcPct val="35000"/>
            </a:spcAft>
          </a:pPr>
          <a:r>
            <a:rPr lang="es-MX" sz="1300" kern="1200" dirty="0" smtClean="0"/>
            <a:t>I. Consistir en un trabajo cuya autoría es responsabilidad del pasante. </a:t>
          </a:r>
          <a:endParaRPr lang="es-MX" sz="1300" kern="1200" dirty="0"/>
        </a:p>
      </dsp:txBody>
      <dsp:txXfrm>
        <a:off x="2063045" y="4348899"/>
        <a:ext cx="2118070" cy="1315106"/>
      </dsp:txXfrm>
    </dsp:sp>
    <dsp:sp modelId="{894CC10D-03BA-4C4B-918F-28120897CA75}">
      <dsp:nvSpPr>
        <dsp:cNvPr id="0" name=""/>
        <dsp:cNvSpPr/>
      </dsp:nvSpPr>
      <dsp:spPr>
        <a:xfrm>
          <a:off x="4466464" y="4075772"/>
          <a:ext cx="2199900" cy="139693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56C23E7-528F-464D-AEFB-804C3C879055}">
      <dsp:nvSpPr>
        <dsp:cNvPr id="0" name=""/>
        <dsp:cNvSpPr/>
      </dsp:nvSpPr>
      <dsp:spPr>
        <a:xfrm>
          <a:off x="4710898" y="4307984"/>
          <a:ext cx="2199900" cy="139693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577850" rtl="0">
            <a:lnSpc>
              <a:spcPct val="90000"/>
            </a:lnSpc>
            <a:spcBef>
              <a:spcPct val="0"/>
            </a:spcBef>
            <a:spcAft>
              <a:spcPct val="35000"/>
            </a:spcAft>
          </a:pPr>
          <a:r>
            <a:rPr lang="es-MX" sz="1300" kern="1200" dirty="0" smtClean="0"/>
            <a:t>II. La temática se relacionará con el plan de estudios cursado por el pasante,.</a:t>
          </a:r>
          <a:endParaRPr lang="es-MX" sz="1300" kern="1200" dirty="0"/>
        </a:p>
      </dsp:txBody>
      <dsp:txXfrm>
        <a:off x="4751813" y="4348899"/>
        <a:ext cx="2118070" cy="1315106"/>
      </dsp:txXfrm>
    </dsp:sp>
    <dsp:sp modelId="{DFDA68A1-346B-49C1-B2AF-B3C0C71730AA}">
      <dsp:nvSpPr>
        <dsp:cNvPr id="0" name=""/>
        <dsp:cNvSpPr/>
      </dsp:nvSpPr>
      <dsp:spPr>
        <a:xfrm>
          <a:off x="7155232" y="4075772"/>
          <a:ext cx="2199900" cy="139693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9CE3B25-5D0F-4024-B856-FF1D22E9B64A}">
      <dsp:nvSpPr>
        <dsp:cNvPr id="0" name=""/>
        <dsp:cNvSpPr/>
      </dsp:nvSpPr>
      <dsp:spPr>
        <a:xfrm>
          <a:off x="7399665" y="4307984"/>
          <a:ext cx="2199900" cy="139693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577850" rtl="0">
            <a:lnSpc>
              <a:spcPct val="90000"/>
            </a:lnSpc>
            <a:spcBef>
              <a:spcPct val="0"/>
            </a:spcBef>
            <a:spcAft>
              <a:spcPct val="35000"/>
            </a:spcAft>
          </a:pPr>
          <a:r>
            <a:rPr lang="es-MX" sz="1300" kern="1200" dirty="0" smtClean="0"/>
            <a:t>III. Presentar constancia con el voto aprobatorio del asesor y de los revisores.</a:t>
          </a:r>
          <a:endParaRPr lang="es-MX" sz="1300" kern="1200" dirty="0"/>
        </a:p>
      </dsp:txBody>
      <dsp:txXfrm>
        <a:off x="7440580" y="4348899"/>
        <a:ext cx="2118070" cy="1315106"/>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065B10-0E9B-42BA-B7A5-3C456CC6C372}">
      <dsp:nvSpPr>
        <dsp:cNvPr id="0" name=""/>
        <dsp:cNvSpPr/>
      </dsp:nvSpPr>
      <dsp:spPr>
        <a:xfrm>
          <a:off x="1009084" y="1822"/>
          <a:ext cx="9287086" cy="526248"/>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0320" rIns="30480" bIns="20320" numCol="1" spcCol="1270" anchor="ctr" anchorCtr="0">
          <a:noAutofit/>
        </a:bodyPr>
        <a:lstStyle/>
        <a:p>
          <a:pPr lvl="0" algn="ctr" defTabSz="711200" rtl="0">
            <a:lnSpc>
              <a:spcPct val="90000"/>
            </a:lnSpc>
            <a:spcBef>
              <a:spcPct val="0"/>
            </a:spcBef>
            <a:spcAft>
              <a:spcPct val="35000"/>
            </a:spcAft>
          </a:pPr>
          <a:r>
            <a:rPr lang="es-MX" sz="1600" kern="1200" dirty="0" smtClean="0"/>
            <a:t>El trabajo escrito de esta opción de evaluación profesional podrá considerar la estructura de contenido siguiente: </a:t>
          </a:r>
          <a:endParaRPr lang="es-MX" sz="1600" kern="1200" dirty="0"/>
        </a:p>
      </dsp:txBody>
      <dsp:txXfrm>
        <a:off x="1024497" y="17235"/>
        <a:ext cx="9256260" cy="495422"/>
      </dsp:txXfrm>
    </dsp:sp>
    <dsp:sp modelId="{F83F357A-73C6-46D8-B2F5-B58394DD5684}">
      <dsp:nvSpPr>
        <dsp:cNvPr id="0" name=""/>
        <dsp:cNvSpPr/>
      </dsp:nvSpPr>
      <dsp:spPr>
        <a:xfrm>
          <a:off x="3210989" y="622796"/>
          <a:ext cx="526248" cy="526248"/>
        </a:xfrm>
        <a:prstGeom prst="roundRect">
          <a:avLst>
            <a:gd name="adj" fmla="val 1667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D90B0E4-B4AD-4F4E-A9B0-49C14FCDF820}">
      <dsp:nvSpPr>
        <dsp:cNvPr id="0" name=""/>
        <dsp:cNvSpPr/>
      </dsp:nvSpPr>
      <dsp:spPr>
        <a:xfrm>
          <a:off x="3374172" y="622796"/>
          <a:ext cx="4741415" cy="526248"/>
        </a:xfrm>
        <a:prstGeom prst="roundRect">
          <a:avLst>
            <a:gd name="adj" fmla="val 1667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rtl="0">
            <a:lnSpc>
              <a:spcPct val="90000"/>
            </a:lnSpc>
            <a:spcBef>
              <a:spcPct val="0"/>
            </a:spcBef>
            <a:spcAft>
              <a:spcPct val="35000"/>
            </a:spcAft>
          </a:pPr>
          <a:r>
            <a:rPr lang="es-MX" sz="1600" kern="1200" dirty="0" smtClean="0">
              <a:solidFill>
                <a:schemeClr val="bg1"/>
              </a:solidFill>
            </a:rPr>
            <a:t>I. Resumen no mayor de una cuartilla. </a:t>
          </a:r>
          <a:endParaRPr lang="es-MX" sz="1600" kern="1200" dirty="0">
            <a:solidFill>
              <a:schemeClr val="bg1"/>
            </a:solidFill>
          </a:endParaRPr>
        </a:p>
      </dsp:txBody>
      <dsp:txXfrm>
        <a:off x="3399866" y="648490"/>
        <a:ext cx="4690027" cy="474860"/>
      </dsp:txXfrm>
    </dsp:sp>
    <dsp:sp modelId="{AD0F40C7-E414-4ECD-B2C4-7AFE55EE1ABB}">
      <dsp:nvSpPr>
        <dsp:cNvPr id="0" name=""/>
        <dsp:cNvSpPr/>
      </dsp:nvSpPr>
      <dsp:spPr>
        <a:xfrm>
          <a:off x="3189667" y="1212194"/>
          <a:ext cx="526248" cy="526248"/>
        </a:xfrm>
        <a:prstGeom prst="roundRect">
          <a:avLst>
            <a:gd name="adj" fmla="val 16670"/>
          </a:avLst>
        </a:prstGeom>
        <a:solidFill>
          <a:schemeClr val="accent5">
            <a:hueOff val="332506"/>
            <a:satOff val="1108"/>
            <a:lumOff val="126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55C674E-40CB-4B62-A6FC-4B61A3CE1D3D}">
      <dsp:nvSpPr>
        <dsp:cNvPr id="0" name=""/>
        <dsp:cNvSpPr/>
      </dsp:nvSpPr>
      <dsp:spPr>
        <a:xfrm>
          <a:off x="3331529" y="1212194"/>
          <a:ext cx="4784058" cy="526248"/>
        </a:xfrm>
        <a:prstGeom prst="roundRect">
          <a:avLst>
            <a:gd name="adj" fmla="val 16670"/>
          </a:avLst>
        </a:prstGeom>
        <a:solidFill>
          <a:schemeClr val="accent5">
            <a:hueOff val="332506"/>
            <a:satOff val="1108"/>
            <a:lumOff val="126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rtl="0">
            <a:lnSpc>
              <a:spcPct val="90000"/>
            </a:lnSpc>
            <a:spcBef>
              <a:spcPct val="0"/>
            </a:spcBef>
            <a:spcAft>
              <a:spcPct val="35000"/>
            </a:spcAft>
          </a:pPr>
          <a:r>
            <a:rPr lang="es-MX" sz="1600" kern="1200" dirty="0" smtClean="0">
              <a:solidFill>
                <a:schemeClr val="bg1"/>
              </a:solidFill>
            </a:rPr>
            <a:t>II. Definición y caracterización del problema, y su relación con el plan de estudios cursado. </a:t>
          </a:r>
          <a:endParaRPr lang="es-MX" sz="1600" kern="1200" dirty="0">
            <a:solidFill>
              <a:schemeClr val="bg1"/>
            </a:solidFill>
          </a:endParaRPr>
        </a:p>
      </dsp:txBody>
      <dsp:txXfrm>
        <a:off x="3357223" y="1237888"/>
        <a:ext cx="4732670" cy="474860"/>
      </dsp:txXfrm>
    </dsp:sp>
    <dsp:sp modelId="{A365ADF6-1860-4D0A-AC82-FD753BC02924}">
      <dsp:nvSpPr>
        <dsp:cNvPr id="0" name=""/>
        <dsp:cNvSpPr/>
      </dsp:nvSpPr>
      <dsp:spPr>
        <a:xfrm>
          <a:off x="3224268" y="1801593"/>
          <a:ext cx="526248" cy="526248"/>
        </a:xfrm>
        <a:prstGeom prst="roundRect">
          <a:avLst>
            <a:gd name="adj" fmla="val 16670"/>
          </a:avLst>
        </a:prstGeom>
        <a:solidFill>
          <a:schemeClr val="accent5">
            <a:hueOff val="665013"/>
            <a:satOff val="2216"/>
            <a:lumOff val="2521"/>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4AB3206-0BE5-4122-8CF7-5EBFA0BFF05E}">
      <dsp:nvSpPr>
        <dsp:cNvPr id="0" name=""/>
        <dsp:cNvSpPr/>
      </dsp:nvSpPr>
      <dsp:spPr>
        <a:xfrm>
          <a:off x="3400731" y="1801593"/>
          <a:ext cx="4714856" cy="526248"/>
        </a:xfrm>
        <a:prstGeom prst="roundRect">
          <a:avLst>
            <a:gd name="adj" fmla="val 16670"/>
          </a:avLst>
        </a:prstGeom>
        <a:solidFill>
          <a:schemeClr val="accent5">
            <a:hueOff val="665013"/>
            <a:satOff val="2216"/>
            <a:lumOff val="2521"/>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rtl="0">
            <a:lnSpc>
              <a:spcPct val="90000"/>
            </a:lnSpc>
            <a:spcBef>
              <a:spcPct val="0"/>
            </a:spcBef>
            <a:spcAft>
              <a:spcPct val="35000"/>
            </a:spcAft>
          </a:pPr>
          <a:r>
            <a:rPr lang="es-MX" sz="1600" kern="1200" dirty="0" smtClean="0">
              <a:solidFill>
                <a:schemeClr val="bg1"/>
              </a:solidFill>
            </a:rPr>
            <a:t>III. Análisis de alternativas previas de solución. </a:t>
          </a:r>
          <a:endParaRPr lang="es-MX" sz="1600" kern="1200" dirty="0">
            <a:solidFill>
              <a:schemeClr val="bg1"/>
            </a:solidFill>
          </a:endParaRPr>
        </a:p>
      </dsp:txBody>
      <dsp:txXfrm>
        <a:off x="3426425" y="1827287"/>
        <a:ext cx="4663468" cy="474860"/>
      </dsp:txXfrm>
    </dsp:sp>
    <dsp:sp modelId="{747D155C-778E-4137-8788-06A333C5D179}">
      <dsp:nvSpPr>
        <dsp:cNvPr id="0" name=""/>
        <dsp:cNvSpPr/>
      </dsp:nvSpPr>
      <dsp:spPr>
        <a:xfrm>
          <a:off x="3202947" y="2390992"/>
          <a:ext cx="526248" cy="526248"/>
        </a:xfrm>
        <a:prstGeom prst="roundRect">
          <a:avLst>
            <a:gd name="adj" fmla="val 16670"/>
          </a:avLst>
        </a:prstGeom>
        <a:solidFill>
          <a:schemeClr val="accent5">
            <a:hueOff val="997519"/>
            <a:satOff val="3324"/>
            <a:lumOff val="3781"/>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974B465-0ADF-4B8C-9F00-29565ACE21CA}">
      <dsp:nvSpPr>
        <dsp:cNvPr id="0" name=""/>
        <dsp:cNvSpPr/>
      </dsp:nvSpPr>
      <dsp:spPr>
        <a:xfrm>
          <a:off x="3358087" y="2390992"/>
          <a:ext cx="4757500" cy="526248"/>
        </a:xfrm>
        <a:prstGeom prst="roundRect">
          <a:avLst>
            <a:gd name="adj" fmla="val 16670"/>
          </a:avLst>
        </a:prstGeom>
        <a:solidFill>
          <a:schemeClr val="accent5">
            <a:hueOff val="997519"/>
            <a:satOff val="3324"/>
            <a:lumOff val="3781"/>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rtl="0">
            <a:lnSpc>
              <a:spcPct val="90000"/>
            </a:lnSpc>
            <a:spcBef>
              <a:spcPct val="0"/>
            </a:spcBef>
            <a:spcAft>
              <a:spcPct val="35000"/>
            </a:spcAft>
          </a:pPr>
          <a:r>
            <a:rPr lang="es-MX" sz="1600" kern="1200" dirty="0" smtClean="0">
              <a:solidFill>
                <a:schemeClr val="bg1"/>
              </a:solidFill>
            </a:rPr>
            <a:t>IV. Solución propuesta o implementada. </a:t>
          </a:r>
          <a:endParaRPr lang="es-MX" sz="1600" kern="1200" dirty="0">
            <a:solidFill>
              <a:schemeClr val="bg1"/>
            </a:solidFill>
          </a:endParaRPr>
        </a:p>
      </dsp:txBody>
      <dsp:txXfrm>
        <a:off x="3383781" y="2416686"/>
        <a:ext cx="4706112" cy="474860"/>
      </dsp:txXfrm>
    </dsp:sp>
    <dsp:sp modelId="{1984EFC1-FFEF-4C48-842B-A53956F582C1}">
      <dsp:nvSpPr>
        <dsp:cNvPr id="0" name=""/>
        <dsp:cNvSpPr/>
      </dsp:nvSpPr>
      <dsp:spPr>
        <a:xfrm>
          <a:off x="3224268" y="2980390"/>
          <a:ext cx="526248" cy="526248"/>
        </a:xfrm>
        <a:prstGeom prst="roundRect">
          <a:avLst>
            <a:gd name="adj" fmla="val 16670"/>
          </a:avLst>
        </a:prstGeom>
        <a:solidFill>
          <a:schemeClr val="accent5">
            <a:hueOff val="1330026"/>
            <a:satOff val="4431"/>
            <a:lumOff val="5042"/>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462E3B5-CAF1-4677-BD51-8EA5D8C6B9A4}">
      <dsp:nvSpPr>
        <dsp:cNvPr id="0" name=""/>
        <dsp:cNvSpPr/>
      </dsp:nvSpPr>
      <dsp:spPr>
        <a:xfrm>
          <a:off x="3400731" y="2980390"/>
          <a:ext cx="4714856" cy="526248"/>
        </a:xfrm>
        <a:prstGeom prst="roundRect">
          <a:avLst>
            <a:gd name="adj" fmla="val 16670"/>
          </a:avLst>
        </a:prstGeom>
        <a:solidFill>
          <a:schemeClr val="accent5">
            <a:hueOff val="1330026"/>
            <a:satOff val="4431"/>
            <a:lumOff val="5042"/>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rtl="0">
            <a:lnSpc>
              <a:spcPct val="90000"/>
            </a:lnSpc>
            <a:spcBef>
              <a:spcPct val="0"/>
            </a:spcBef>
            <a:spcAft>
              <a:spcPct val="35000"/>
            </a:spcAft>
          </a:pPr>
          <a:r>
            <a:rPr lang="es-MX" sz="1600" kern="1200" dirty="0" smtClean="0">
              <a:solidFill>
                <a:schemeClr val="bg1"/>
              </a:solidFill>
            </a:rPr>
            <a:t>V. Evaluación de la solución. </a:t>
          </a:r>
          <a:endParaRPr lang="es-MX" sz="1600" kern="1200" dirty="0">
            <a:solidFill>
              <a:schemeClr val="bg1"/>
            </a:solidFill>
          </a:endParaRPr>
        </a:p>
      </dsp:txBody>
      <dsp:txXfrm>
        <a:off x="3426425" y="3006084"/>
        <a:ext cx="4663468" cy="474860"/>
      </dsp:txXfrm>
    </dsp:sp>
    <dsp:sp modelId="{812788AE-7C5D-489D-9C44-B1DB70FA5D0D}">
      <dsp:nvSpPr>
        <dsp:cNvPr id="0" name=""/>
        <dsp:cNvSpPr/>
      </dsp:nvSpPr>
      <dsp:spPr>
        <a:xfrm>
          <a:off x="3224268" y="3569789"/>
          <a:ext cx="526248" cy="526248"/>
        </a:xfrm>
        <a:prstGeom prst="roundRect">
          <a:avLst>
            <a:gd name="adj" fmla="val 16670"/>
          </a:avLst>
        </a:prstGeom>
        <a:solidFill>
          <a:schemeClr val="accent5">
            <a:hueOff val="1662532"/>
            <a:satOff val="5539"/>
            <a:lumOff val="6302"/>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030191B-8538-4769-A46B-244CF71B2EE7}">
      <dsp:nvSpPr>
        <dsp:cNvPr id="0" name=""/>
        <dsp:cNvSpPr/>
      </dsp:nvSpPr>
      <dsp:spPr>
        <a:xfrm>
          <a:off x="3400731" y="3569789"/>
          <a:ext cx="4714856" cy="526248"/>
        </a:xfrm>
        <a:prstGeom prst="roundRect">
          <a:avLst>
            <a:gd name="adj" fmla="val 16670"/>
          </a:avLst>
        </a:prstGeom>
        <a:solidFill>
          <a:schemeClr val="accent5">
            <a:hueOff val="1662532"/>
            <a:satOff val="5539"/>
            <a:lumOff val="6302"/>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rtl="0">
            <a:lnSpc>
              <a:spcPct val="90000"/>
            </a:lnSpc>
            <a:spcBef>
              <a:spcPct val="0"/>
            </a:spcBef>
            <a:spcAft>
              <a:spcPct val="35000"/>
            </a:spcAft>
          </a:pPr>
          <a:r>
            <a:rPr lang="es-MX" sz="1600" kern="1200" dirty="0" smtClean="0">
              <a:solidFill>
                <a:schemeClr val="bg1"/>
              </a:solidFill>
            </a:rPr>
            <a:t>VI. Conclusiones y sugerencias. </a:t>
          </a:r>
          <a:endParaRPr lang="es-MX" sz="1600" kern="1200" dirty="0">
            <a:solidFill>
              <a:schemeClr val="bg1"/>
            </a:solidFill>
          </a:endParaRPr>
        </a:p>
      </dsp:txBody>
      <dsp:txXfrm>
        <a:off x="3426425" y="3595483"/>
        <a:ext cx="4663468" cy="474860"/>
      </dsp:txXfrm>
    </dsp:sp>
    <dsp:sp modelId="{A0C8AFF6-A84F-41E0-A1C2-0C01DD31E55C}">
      <dsp:nvSpPr>
        <dsp:cNvPr id="0" name=""/>
        <dsp:cNvSpPr/>
      </dsp:nvSpPr>
      <dsp:spPr>
        <a:xfrm>
          <a:off x="3224268" y="4159187"/>
          <a:ext cx="526248" cy="526248"/>
        </a:xfrm>
        <a:prstGeom prst="roundRect">
          <a:avLst>
            <a:gd name="adj" fmla="val 16670"/>
          </a:avLst>
        </a:prstGeom>
        <a:solidFill>
          <a:schemeClr val="accent5">
            <a:hueOff val="1995039"/>
            <a:satOff val="6647"/>
            <a:lumOff val="7563"/>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02C24D8-1DBD-49AE-8FCF-410B29F3DA1C}">
      <dsp:nvSpPr>
        <dsp:cNvPr id="0" name=""/>
        <dsp:cNvSpPr/>
      </dsp:nvSpPr>
      <dsp:spPr>
        <a:xfrm>
          <a:off x="3400731" y="4159187"/>
          <a:ext cx="4714856" cy="526248"/>
        </a:xfrm>
        <a:prstGeom prst="roundRect">
          <a:avLst>
            <a:gd name="adj" fmla="val 16670"/>
          </a:avLst>
        </a:prstGeom>
        <a:solidFill>
          <a:schemeClr val="accent5">
            <a:hueOff val="1995039"/>
            <a:satOff val="6647"/>
            <a:lumOff val="7563"/>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rtl="0">
            <a:lnSpc>
              <a:spcPct val="90000"/>
            </a:lnSpc>
            <a:spcBef>
              <a:spcPct val="0"/>
            </a:spcBef>
            <a:spcAft>
              <a:spcPct val="35000"/>
            </a:spcAft>
          </a:pPr>
          <a:r>
            <a:rPr lang="es-MX" sz="1600" kern="1200" dirty="0" smtClean="0">
              <a:solidFill>
                <a:schemeClr val="bg1"/>
              </a:solidFill>
            </a:rPr>
            <a:t>VII. Fuentes bibliográficas consultadas.</a:t>
          </a:r>
          <a:endParaRPr lang="es-MX" sz="1600" kern="1200" dirty="0">
            <a:solidFill>
              <a:schemeClr val="bg1"/>
            </a:solidFill>
          </a:endParaRPr>
        </a:p>
      </dsp:txBody>
      <dsp:txXfrm>
        <a:off x="3426425" y="4184881"/>
        <a:ext cx="4663468" cy="474860"/>
      </dsp:txXfrm>
    </dsp:sp>
    <dsp:sp modelId="{F38E89E8-7598-402D-A3C0-9E09ABC76E84}">
      <dsp:nvSpPr>
        <dsp:cNvPr id="0" name=""/>
        <dsp:cNvSpPr/>
      </dsp:nvSpPr>
      <dsp:spPr>
        <a:xfrm>
          <a:off x="3224268" y="4748586"/>
          <a:ext cx="526248" cy="526248"/>
        </a:xfrm>
        <a:prstGeom prst="roundRect">
          <a:avLst>
            <a:gd name="adj" fmla="val 16670"/>
          </a:avLst>
        </a:prstGeom>
        <a:solidFill>
          <a:schemeClr val="accent5">
            <a:hueOff val="2327545"/>
            <a:satOff val="7755"/>
            <a:lumOff val="8823"/>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19A5647-6261-40C8-BB44-F0543A7F8735}">
      <dsp:nvSpPr>
        <dsp:cNvPr id="0" name=""/>
        <dsp:cNvSpPr/>
      </dsp:nvSpPr>
      <dsp:spPr>
        <a:xfrm>
          <a:off x="3400731" y="4748586"/>
          <a:ext cx="4714856" cy="526248"/>
        </a:xfrm>
        <a:prstGeom prst="roundRect">
          <a:avLst>
            <a:gd name="adj" fmla="val 16670"/>
          </a:avLst>
        </a:prstGeom>
        <a:solidFill>
          <a:schemeClr val="accent5">
            <a:hueOff val="2327545"/>
            <a:satOff val="7755"/>
            <a:lumOff val="8823"/>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rtl="0">
            <a:lnSpc>
              <a:spcPct val="90000"/>
            </a:lnSpc>
            <a:spcBef>
              <a:spcPct val="0"/>
            </a:spcBef>
            <a:spcAft>
              <a:spcPct val="35000"/>
            </a:spcAft>
          </a:pPr>
          <a:r>
            <a:rPr lang="es-MX" sz="1600" kern="1200" dirty="0" smtClean="0">
              <a:solidFill>
                <a:schemeClr val="bg1"/>
              </a:solidFill>
            </a:rPr>
            <a:t>VIII. Anexos, en su caso.</a:t>
          </a:r>
          <a:endParaRPr lang="es-MX" sz="1600" kern="1200" dirty="0">
            <a:solidFill>
              <a:schemeClr val="bg1"/>
            </a:solidFill>
          </a:endParaRPr>
        </a:p>
      </dsp:txBody>
      <dsp:txXfrm>
        <a:off x="3426425" y="4774280"/>
        <a:ext cx="4663468" cy="474860"/>
      </dsp:txXfrm>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086ED7-0F49-4D3A-988F-58BF7639C238}">
      <dsp:nvSpPr>
        <dsp:cNvPr id="0" name=""/>
        <dsp:cNvSpPr/>
      </dsp:nvSpPr>
      <dsp:spPr>
        <a:xfrm>
          <a:off x="0" y="0"/>
          <a:ext cx="8596668" cy="128465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s-MX" sz="1800" kern="1200" smtClean="0"/>
            <a:t>La evaluación profesional por reporte de autoempleo profesional consiste en la elaboración de un escrito original e inédito, donde se informa sobre la constitución y desarrollo de una unidad económica; y en la sustentación del mismo ante un jurado.</a:t>
          </a:r>
          <a:endParaRPr lang="es-MX" sz="1800" kern="1200"/>
        </a:p>
      </dsp:txBody>
      <dsp:txXfrm>
        <a:off x="62712" y="62712"/>
        <a:ext cx="8471244" cy="1159235"/>
      </dsp:txXfrm>
    </dsp:sp>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3BCCFD8-587F-4A85-BC84-B13766CBC4E8}">
      <dsp:nvSpPr>
        <dsp:cNvPr id="0" name=""/>
        <dsp:cNvSpPr/>
      </dsp:nvSpPr>
      <dsp:spPr>
        <a:xfrm>
          <a:off x="0" y="0"/>
          <a:ext cx="6912768" cy="0"/>
        </a:xfrm>
        <a:prstGeom prst="line">
          <a:avLst/>
        </a:prstGeom>
        <a:solidFill>
          <a:schemeClr val="accent2">
            <a:shade val="50000"/>
            <a:hueOff val="0"/>
            <a:satOff val="0"/>
            <a:lumOff val="0"/>
            <a:alphaOff val="0"/>
          </a:schemeClr>
        </a:solidFill>
        <a:ln w="12700" cap="flat" cmpd="sng" algn="ctr">
          <a:solidFill>
            <a:schemeClr val="accent2">
              <a:shade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5EA0865-58FF-45A4-94E9-47F40F720928}">
      <dsp:nvSpPr>
        <dsp:cNvPr id="0" name=""/>
        <dsp:cNvSpPr/>
      </dsp:nvSpPr>
      <dsp:spPr>
        <a:xfrm>
          <a:off x="0" y="0"/>
          <a:ext cx="6912768" cy="8032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rtl="0">
            <a:lnSpc>
              <a:spcPct val="90000"/>
            </a:lnSpc>
            <a:spcBef>
              <a:spcPct val="0"/>
            </a:spcBef>
            <a:spcAft>
              <a:spcPct val="35000"/>
            </a:spcAft>
          </a:pPr>
          <a:r>
            <a:rPr lang="es-MX" sz="1600" kern="1200" smtClean="0"/>
            <a:t>MODALIDADES</a:t>
          </a:r>
          <a:endParaRPr lang="es-MX" sz="1600" kern="1200"/>
        </a:p>
      </dsp:txBody>
      <dsp:txXfrm>
        <a:off x="0" y="0"/>
        <a:ext cx="6912768" cy="803243"/>
      </dsp:txXfrm>
    </dsp:sp>
    <dsp:sp modelId="{8F906DD8-C3E7-4FB2-95E6-404B3DC4F86E}">
      <dsp:nvSpPr>
        <dsp:cNvPr id="0" name=""/>
        <dsp:cNvSpPr/>
      </dsp:nvSpPr>
      <dsp:spPr>
        <a:xfrm>
          <a:off x="0" y="803243"/>
          <a:ext cx="6912768" cy="0"/>
        </a:xfrm>
        <a:prstGeom prst="line">
          <a:avLst/>
        </a:prstGeom>
        <a:solidFill>
          <a:schemeClr val="accent2">
            <a:shade val="50000"/>
            <a:hueOff val="-372864"/>
            <a:satOff val="7107"/>
            <a:lumOff val="24338"/>
            <a:alphaOff val="0"/>
          </a:schemeClr>
        </a:solidFill>
        <a:ln w="12700" cap="flat" cmpd="sng" algn="ctr">
          <a:solidFill>
            <a:schemeClr val="accent2">
              <a:shade val="50000"/>
              <a:hueOff val="-372864"/>
              <a:satOff val="7107"/>
              <a:lumOff val="24338"/>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D9D92A8-D47E-4436-9A13-1E0BBCFC8F30}">
      <dsp:nvSpPr>
        <dsp:cNvPr id="0" name=""/>
        <dsp:cNvSpPr/>
      </dsp:nvSpPr>
      <dsp:spPr>
        <a:xfrm>
          <a:off x="0" y="803243"/>
          <a:ext cx="6912768" cy="8032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rtl="0">
            <a:lnSpc>
              <a:spcPct val="90000"/>
            </a:lnSpc>
            <a:spcBef>
              <a:spcPct val="0"/>
            </a:spcBef>
            <a:spcAft>
              <a:spcPct val="35000"/>
            </a:spcAft>
          </a:pPr>
          <a:r>
            <a:rPr lang="es-MX" sz="1600" kern="1200" dirty="0" smtClean="0">
              <a:solidFill>
                <a:schemeClr val="tx1"/>
              </a:solidFill>
            </a:rPr>
            <a:t>I. Reporte individual. </a:t>
          </a:r>
          <a:endParaRPr lang="es-MX" sz="1600" kern="1200" dirty="0">
            <a:solidFill>
              <a:schemeClr val="tx1"/>
            </a:solidFill>
          </a:endParaRPr>
        </a:p>
      </dsp:txBody>
      <dsp:txXfrm>
        <a:off x="0" y="803243"/>
        <a:ext cx="6912768" cy="803243"/>
      </dsp:txXfrm>
    </dsp:sp>
    <dsp:sp modelId="{3D6B359C-D5F9-4CFC-B372-2EFDC935820C}">
      <dsp:nvSpPr>
        <dsp:cNvPr id="0" name=""/>
        <dsp:cNvSpPr/>
      </dsp:nvSpPr>
      <dsp:spPr>
        <a:xfrm>
          <a:off x="0" y="1606487"/>
          <a:ext cx="6912768" cy="0"/>
        </a:xfrm>
        <a:prstGeom prst="line">
          <a:avLst/>
        </a:prstGeom>
        <a:solidFill>
          <a:schemeClr val="accent2">
            <a:shade val="50000"/>
            <a:hueOff val="-745727"/>
            <a:satOff val="14213"/>
            <a:lumOff val="48677"/>
            <a:alphaOff val="0"/>
          </a:schemeClr>
        </a:solidFill>
        <a:ln w="12700" cap="flat" cmpd="sng" algn="ctr">
          <a:solidFill>
            <a:schemeClr val="accent2">
              <a:shade val="50000"/>
              <a:hueOff val="-745727"/>
              <a:satOff val="14213"/>
              <a:lumOff val="48677"/>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F896427-1AA1-41AF-BB4E-E0E6B930A321}">
      <dsp:nvSpPr>
        <dsp:cNvPr id="0" name=""/>
        <dsp:cNvSpPr/>
      </dsp:nvSpPr>
      <dsp:spPr>
        <a:xfrm>
          <a:off x="0" y="1606487"/>
          <a:ext cx="6912768" cy="8032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rtl="0">
            <a:lnSpc>
              <a:spcPct val="90000"/>
            </a:lnSpc>
            <a:spcBef>
              <a:spcPct val="0"/>
            </a:spcBef>
            <a:spcAft>
              <a:spcPct val="35000"/>
            </a:spcAft>
          </a:pPr>
          <a:r>
            <a:rPr lang="es-MX" sz="1600" kern="1200" dirty="0" smtClean="0">
              <a:solidFill>
                <a:schemeClr val="tx1"/>
              </a:solidFill>
            </a:rPr>
            <a:t>II. Reporte colectivo con tres pasantes como máximo, del mismo programa educativo y espacio académico. </a:t>
          </a:r>
          <a:endParaRPr lang="es-MX" sz="1600" kern="1200" dirty="0">
            <a:solidFill>
              <a:schemeClr val="tx1"/>
            </a:solidFill>
          </a:endParaRPr>
        </a:p>
      </dsp:txBody>
      <dsp:txXfrm>
        <a:off x="0" y="1606487"/>
        <a:ext cx="6912768" cy="803243"/>
      </dsp:txXfrm>
    </dsp:sp>
    <dsp:sp modelId="{F5A3F877-6F59-431A-911F-3D3BEA1A36A7}">
      <dsp:nvSpPr>
        <dsp:cNvPr id="0" name=""/>
        <dsp:cNvSpPr/>
      </dsp:nvSpPr>
      <dsp:spPr>
        <a:xfrm>
          <a:off x="0" y="2409732"/>
          <a:ext cx="6912768" cy="0"/>
        </a:xfrm>
        <a:prstGeom prst="line">
          <a:avLst/>
        </a:prstGeom>
        <a:solidFill>
          <a:schemeClr val="accent2">
            <a:shade val="50000"/>
            <a:hueOff val="-372864"/>
            <a:satOff val="7107"/>
            <a:lumOff val="24338"/>
            <a:alphaOff val="0"/>
          </a:schemeClr>
        </a:solidFill>
        <a:ln w="12700" cap="flat" cmpd="sng" algn="ctr">
          <a:solidFill>
            <a:schemeClr val="accent2">
              <a:shade val="50000"/>
              <a:hueOff val="-372864"/>
              <a:satOff val="7107"/>
              <a:lumOff val="24338"/>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0625BB4-30ED-46D6-8F16-539452C9337D}">
      <dsp:nvSpPr>
        <dsp:cNvPr id="0" name=""/>
        <dsp:cNvSpPr/>
      </dsp:nvSpPr>
      <dsp:spPr>
        <a:xfrm>
          <a:off x="0" y="2409732"/>
          <a:ext cx="6912768" cy="8032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rtl="0">
            <a:lnSpc>
              <a:spcPct val="90000"/>
            </a:lnSpc>
            <a:spcBef>
              <a:spcPct val="0"/>
            </a:spcBef>
            <a:spcAft>
              <a:spcPct val="35000"/>
            </a:spcAft>
          </a:pPr>
          <a:r>
            <a:rPr lang="es-MX" sz="1600" kern="1200" dirty="0" smtClean="0">
              <a:solidFill>
                <a:schemeClr val="tx1"/>
              </a:solidFill>
            </a:rPr>
            <a:t>III. Reporte colectivo multidisciplinario con cinco pasantes como máximo, de diferentes programas educativos y del mismo o diferente espacio académico.</a:t>
          </a:r>
          <a:endParaRPr lang="es-MX" sz="1600" kern="1200" dirty="0">
            <a:solidFill>
              <a:schemeClr val="tx1"/>
            </a:solidFill>
          </a:endParaRPr>
        </a:p>
      </dsp:txBody>
      <dsp:txXfrm>
        <a:off x="0" y="2409732"/>
        <a:ext cx="6912768" cy="80324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65C5DFD-69AB-485E-B5CE-5E41750579C1}">
      <dsp:nvSpPr>
        <dsp:cNvPr id="0" name=""/>
        <dsp:cNvSpPr/>
      </dsp:nvSpPr>
      <dsp:spPr>
        <a:xfrm>
          <a:off x="2414812" y="1546065"/>
          <a:ext cx="1525144" cy="1525144"/>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C1F37A44-DFF7-4351-8056-CD09775DBDED}">
      <dsp:nvSpPr>
        <dsp:cNvPr id="0" name=""/>
        <dsp:cNvSpPr/>
      </dsp:nvSpPr>
      <dsp:spPr>
        <a:xfrm>
          <a:off x="2224169" y="407646"/>
          <a:ext cx="1906431" cy="1038522"/>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488950" rtl="0">
            <a:lnSpc>
              <a:spcPct val="90000"/>
            </a:lnSpc>
            <a:spcBef>
              <a:spcPct val="0"/>
            </a:spcBef>
            <a:spcAft>
              <a:spcPct val="35000"/>
            </a:spcAft>
          </a:pPr>
          <a:r>
            <a:rPr lang="es-MX" sz="1100" kern="1200" smtClean="0"/>
            <a:t>requisitos </a:t>
          </a:r>
          <a:endParaRPr lang="es-MX" sz="1100" kern="1200"/>
        </a:p>
      </dsp:txBody>
      <dsp:txXfrm>
        <a:off x="2224169" y="407646"/>
        <a:ext cx="1906431" cy="1038522"/>
      </dsp:txXfrm>
    </dsp:sp>
    <dsp:sp modelId="{1B6B1FED-08E3-410E-80DD-D0C94627BEC0}">
      <dsp:nvSpPr>
        <dsp:cNvPr id="0" name=""/>
        <dsp:cNvSpPr/>
      </dsp:nvSpPr>
      <dsp:spPr>
        <a:xfrm>
          <a:off x="2909849" y="1831906"/>
          <a:ext cx="1525144" cy="1525144"/>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9DB9CB98-0280-40D1-970E-6835E1499FC7}">
      <dsp:nvSpPr>
        <dsp:cNvPr id="0" name=""/>
        <dsp:cNvSpPr/>
      </dsp:nvSpPr>
      <dsp:spPr>
        <a:xfrm>
          <a:off x="4548108" y="1396716"/>
          <a:ext cx="1806661" cy="1137429"/>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488950" rtl="0">
            <a:lnSpc>
              <a:spcPct val="90000"/>
            </a:lnSpc>
            <a:spcBef>
              <a:spcPct val="0"/>
            </a:spcBef>
            <a:spcAft>
              <a:spcPct val="35000"/>
            </a:spcAft>
          </a:pPr>
          <a:r>
            <a:rPr lang="es-MX" sz="1100" kern="1200" smtClean="0"/>
            <a:t>I. Trabajo cuya autoría es responsabilidad del pasante.</a:t>
          </a:r>
          <a:endParaRPr lang="es-MX" sz="1100" kern="1200"/>
        </a:p>
      </dsp:txBody>
      <dsp:txXfrm>
        <a:off x="4548108" y="1396716"/>
        <a:ext cx="1806661" cy="1137429"/>
      </dsp:txXfrm>
    </dsp:sp>
    <dsp:sp modelId="{7586FA53-B5BF-4EF7-A366-D9964D67FFC8}">
      <dsp:nvSpPr>
        <dsp:cNvPr id="0" name=""/>
        <dsp:cNvSpPr/>
      </dsp:nvSpPr>
      <dsp:spPr>
        <a:xfrm>
          <a:off x="2909849" y="2403588"/>
          <a:ext cx="1525144" cy="1525144"/>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1A8CA176-6ECA-469B-B305-3BEFE4161760}">
      <dsp:nvSpPr>
        <dsp:cNvPr id="0" name=""/>
        <dsp:cNvSpPr/>
      </dsp:nvSpPr>
      <dsp:spPr>
        <a:xfrm>
          <a:off x="4548108" y="3092969"/>
          <a:ext cx="1806661" cy="1270954"/>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488950" rtl="0">
            <a:lnSpc>
              <a:spcPct val="90000"/>
            </a:lnSpc>
            <a:spcBef>
              <a:spcPct val="0"/>
            </a:spcBef>
            <a:spcAft>
              <a:spcPct val="35000"/>
            </a:spcAft>
          </a:pPr>
          <a:r>
            <a:rPr lang="es-MX" sz="1100" kern="1200" smtClean="0"/>
            <a:t>II. Temática relacionada con el plan de estudios cursado por el pasante, o con alguna área científica o técnica de la profesión.</a:t>
          </a:r>
          <a:endParaRPr lang="es-MX" sz="1100" kern="1200"/>
        </a:p>
      </dsp:txBody>
      <dsp:txXfrm>
        <a:off x="4548108" y="3092969"/>
        <a:ext cx="1806661" cy="1270954"/>
      </dsp:txXfrm>
    </dsp:sp>
    <dsp:sp modelId="{542BC0AF-B6E8-4C92-8295-D97999001963}">
      <dsp:nvSpPr>
        <dsp:cNvPr id="0" name=""/>
        <dsp:cNvSpPr/>
      </dsp:nvSpPr>
      <dsp:spPr>
        <a:xfrm>
          <a:off x="2414812" y="2689924"/>
          <a:ext cx="1525144" cy="1525144"/>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2B3132D6-4F9F-4CE2-B1E5-F15E258CA794}">
      <dsp:nvSpPr>
        <dsp:cNvPr id="0" name=""/>
        <dsp:cNvSpPr/>
      </dsp:nvSpPr>
      <dsp:spPr>
        <a:xfrm>
          <a:off x="2224169" y="4314470"/>
          <a:ext cx="1906431" cy="1038522"/>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488950" rtl="0">
            <a:lnSpc>
              <a:spcPct val="90000"/>
            </a:lnSpc>
            <a:spcBef>
              <a:spcPct val="0"/>
            </a:spcBef>
            <a:spcAft>
              <a:spcPct val="35000"/>
            </a:spcAft>
          </a:pPr>
          <a:r>
            <a:rPr lang="es-MX" sz="1100" kern="1200" smtClean="0"/>
            <a:t>III. Participación directa del pasante como empleado, propietario, emprendedor, empresario o empleador, al menos durante un año.</a:t>
          </a:r>
          <a:endParaRPr lang="es-MX" sz="1100" kern="1200"/>
        </a:p>
      </dsp:txBody>
      <dsp:txXfrm>
        <a:off x="2224169" y="4314470"/>
        <a:ext cx="1906431" cy="1038522"/>
      </dsp:txXfrm>
    </dsp:sp>
    <dsp:sp modelId="{1EE29733-2DA5-4807-89E8-FC2E1F48BAFF}">
      <dsp:nvSpPr>
        <dsp:cNvPr id="0" name=""/>
        <dsp:cNvSpPr/>
      </dsp:nvSpPr>
      <dsp:spPr>
        <a:xfrm>
          <a:off x="1919776" y="2403588"/>
          <a:ext cx="1525144" cy="1525144"/>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CF6A4F7A-3A22-44A3-8BDD-ED69AB32ACDF}">
      <dsp:nvSpPr>
        <dsp:cNvPr id="0" name=""/>
        <dsp:cNvSpPr/>
      </dsp:nvSpPr>
      <dsp:spPr>
        <a:xfrm>
          <a:off x="0" y="3092969"/>
          <a:ext cx="1806661" cy="1270954"/>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488950" rtl="0">
            <a:lnSpc>
              <a:spcPct val="90000"/>
            </a:lnSpc>
            <a:spcBef>
              <a:spcPct val="0"/>
            </a:spcBef>
            <a:spcAft>
              <a:spcPct val="35000"/>
            </a:spcAft>
          </a:pPr>
          <a:r>
            <a:rPr lang="es-MX" sz="1100" kern="1200" smtClean="0"/>
            <a:t>IV. Presentar evidencia sobre la constitución legal de la unidad económica. </a:t>
          </a:r>
          <a:endParaRPr lang="es-MX" sz="1100" kern="1200"/>
        </a:p>
      </dsp:txBody>
      <dsp:txXfrm>
        <a:off x="0" y="3092969"/>
        <a:ext cx="1806661" cy="1270954"/>
      </dsp:txXfrm>
    </dsp:sp>
    <dsp:sp modelId="{E8094860-C0D3-4B36-B064-A24A02335493}">
      <dsp:nvSpPr>
        <dsp:cNvPr id="0" name=""/>
        <dsp:cNvSpPr/>
      </dsp:nvSpPr>
      <dsp:spPr>
        <a:xfrm>
          <a:off x="1919776" y="1831906"/>
          <a:ext cx="1525144" cy="1525144"/>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778E8B98-08FB-4683-ABA6-3EF91203A8BD}">
      <dsp:nvSpPr>
        <dsp:cNvPr id="0" name=""/>
        <dsp:cNvSpPr/>
      </dsp:nvSpPr>
      <dsp:spPr>
        <a:xfrm>
          <a:off x="0" y="1396716"/>
          <a:ext cx="1806661" cy="1270954"/>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488950" rtl="0">
            <a:lnSpc>
              <a:spcPct val="90000"/>
            </a:lnSpc>
            <a:spcBef>
              <a:spcPct val="0"/>
            </a:spcBef>
            <a:spcAft>
              <a:spcPct val="35000"/>
            </a:spcAft>
          </a:pPr>
          <a:r>
            <a:rPr lang="es-MX" sz="1100" kern="1200" smtClean="0"/>
            <a:t>V. Presentar constancia con el voto aprobatorio del asesor y de los dos revisores</a:t>
          </a:r>
          <a:endParaRPr lang="es-MX" sz="1100" kern="1200"/>
        </a:p>
      </dsp:txBody>
      <dsp:txXfrm>
        <a:off x="0" y="1396716"/>
        <a:ext cx="1806661" cy="1270954"/>
      </dsp:txXfrm>
    </dsp:sp>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F7E24B-C2F4-41CA-86D3-003D63DB5ED9}">
      <dsp:nvSpPr>
        <dsp:cNvPr id="0" name=""/>
        <dsp:cNvSpPr/>
      </dsp:nvSpPr>
      <dsp:spPr>
        <a:xfrm>
          <a:off x="1043359" y="0"/>
          <a:ext cx="3042914" cy="3042914"/>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1">
          <a:noAutofit/>
        </a:bodyPr>
        <a:lstStyle/>
        <a:p>
          <a:pPr lvl="0" algn="l" defTabSz="755650" rtl="0">
            <a:lnSpc>
              <a:spcPct val="90000"/>
            </a:lnSpc>
            <a:spcBef>
              <a:spcPct val="0"/>
            </a:spcBef>
            <a:spcAft>
              <a:spcPct val="35000"/>
            </a:spcAft>
          </a:pPr>
          <a:r>
            <a:rPr lang="es-MX" sz="1700" kern="1200" dirty="0" smtClean="0"/>
            <a:t>ESTRUCTURA</a:t>
          </a:r>
          <a:endParaRPr lang="es-MX" sz="1700" kern="1200" dirty="0"/>
        </a:p>
        <a:p>
          <a:pPr marL="114300" lvl="1" indent="-114300" algn="l" defTabSz="577850" rtl="0">
            <a:lnSpc>
              <a:spcPct val="90000"/>
            </a:lnSpc>
            <a:spcBef>
              <a:spcPct val="0"/>
            </a:spcBef>
            <a:spcAft>
              <a:spcPct val="15000"/>
            </a:spcAft>
            <a:buChar char="••"/>
          </a:pPr>
          <a:r>
            <a:rPr lang="es-MX" sz="1300" kern="1200" dirty="0" smtClean="0"/>
            <a:t>Planeación estratégica.</a:t>
          </a:r>
          <a:endParaRPr lang="es-MX" sz="1300" kern="1200" dirty="0"/>
        </a:p>
        <a:p>
          <a:pPr marL="114300" lvl="1" indent="-114300" algn="l" defTabSz="577850" rtl="0">
            <a:lnSpc>
              <a:spcPct val="90000"/>
            </a:lnSpc>
            <a:spcBef>
              <a:spcPct val="0"/>
            </a:spcBef>
            <a:spcAft>
              <a:spcPct val="15000"/>
            </a:spcAft>
            <a:buChar char="••"/>
          </a:pPr>
          <a:r>
            <a:rPr lang="es-MX" sz="1300" kern="1200" dirty="0" smtClean="0"/>
            <a:t>Administración de recursos.</a:t>
          </a:r>
          <a:endParaRPr lang="es-MX" sz="1300" kern="1200" dirty="0"/>
        </a:p>
        <a:p>
          <a:pPr marL="114300" lvl="1" indent="-114300" algn="l" defTabSz="577850" rtl="0">
            <a:lnSpc>
              <a:spcPct val="90000"/>
            </a:lnSpc>
            <a:spcBef>
              <a:spcPct val="0"/>
            </a:spcBef>
            <a:spcAft>
              <a:spcPct val="15000"/>
            </a:spcAft>
            <a:buChar char="••"/>
          </a:pPr>
          <a:r>
            <a:rPr lang="es-MX" sz="1300" kern="1200" dirty="0" smtClean="0"/>
            <a:t>Administración de procesos. </a:t>
          </a:r>
          <a:endParaRPr lang="es-MX" sz="1300" kern="1200" dirty="0"/>
        </a:p>
        <a:p>
          <a:pPr marL="114300" lvl="1" indent="-114300" algn="l" defTabSz="577850" rtl="0">
            <a:lnSpc>
              <a:spcPct val="90000"/>
            </a:lnSpc>
            <a:spcBef>
              <a:spcPct val="0"/>
            </a:spcBef>
            <a:spcAft>
              <a:spcPct val="15000"/>
            </a:spcAft>
            <a:buChar char="••"/>
          </a:pPr>
          <a:r>
            <a:rPr lang="es-MX" sz="1300" kern="1200" dirty="0" smtClean="0"/>
            <a:t>Resultados. </a:t>
          </a:r>
          <a:endParaRPr lang="es-MX" sz="1300" kern="1200" dirty="0"/>
        </a:p>
        <a:p>
          <a:pPr marL="114300" lvl="1" indent="-114300" algn="l" defTabSz="577850" rtl="0">
            <a:lnSpc>
              <a:spcPct val="90000"/>
            </a:lnSpc>
            <a:spcBef>
              <a:spcPct val="0"/>
            </a:spcBef>
            <a:spcAft>
              <a:spcPct val="15000"/>
            </a:spcAft>
            <a:buChar char="••"/>
          </a:pPr>
          <a:r>
            <a:rPr lang="es-MX" sz="1300" kern="1200" smtClean="0"/>
            <a:t>Referencias de consulta. </a:t>
          </a:r>
          <a:endParaRPr lang="es-MX" sz="1300" kern="1200"/>
        </a:p>
        <a:p>
          <a:pPr marL="114300" lvl="1" indent="-114300" algn="l" defTabSz="577850" rtl="0">
            <a:lnSpc>
              <a:spcPct val="90000"/>
            </a:lnSpc>
            <a:spcBef>
              <a:spcPct val="0"/>
            </a:spcBef>
            <a:spcAft>
              <a:spcPct val="15000"/>
            </a:spcAft>
            <a:buChar char="••"/>
          </a:pPr>
          <a:r>
            <a:rPr lang="es-MX" sz="1300" kern="1200" smtClean="0"/>
            <a:t>Anexos, en su caso. </a:t>
          </a:r>
          <a:endParaRPr lang="es-MX" sz="1300" kern="1200"/>
        </a:p>
      </dsp:txBody>
      <dsp:txXfrm>
        <a:off x="1488983" y="445624"/>
        <a:ext cx="2151666" cy="2151666"/>
      </dsp:txXfrm>
    </dsp:sp>
  </dsp:spTree>
</dsp:drawing>
</file>

<file path=ppt/diagrams/drawing3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610317B-5D19-4919-9AE8-2C1EA1D286AA}">
      <dsp:nvSpPr>
        <dsp:cNvPr id="0" name=""/>
        <dsp:cNvSpPr/>
      </dsp:nvSpPr>
      <dsp:spPr>
        <a:xfrm>
          <a:off x="283896" y="0"/>
          <a:ext cx="2996951" cy="2996951"/>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666750" rtl="0">
            <a:lnSpc>
              <a:spcPct val="90000"/>
            </a:lnSpc>
            <a:spcBef>
              <a:spcPct val="0"/>
            </a:spcBef>
            <a:spcAft>
              <a:spcPct val="35000"/>
            </a:spcAft>
          </a:pPr>
          <a:r>
            <a:rPr lang="es-MX" sz="1500" kern="1200" smtClean="0"/>
            <a:t>Para las modalidades de reporte colectivo y reporte multi o interdisciplinario el trabajo escrito deberá presentar una contribución propia e importante de cada uno de los pasantes que participan.</a:t>
          </a:r>
          <a:endParaRPr lang="es-MX" sz="1500" kern="1200"/>
        </a:p>
      </dsp:txBody>
      <dsp:txXfrm>
        <a:off x="722789" y="438893"/>
        <a:ext cx="2119165" cy="2119165"/>
      </dsp:txXfrm>
    </dsp:sp>
  </dsp:spTree>
</dsp:drawing>
</file>

<file path=ppt/diagrams/drawing3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9709FB-5679-4AB8-BD41-05E943A7B7D2}">
      <dsp:nvSpPr>
        <dsp:cNvPr id="0" name=""/>
        <dsp:cNvSpPr/>
      </dsp:nvSpPr>
      <dsp:spPr>
        <a:xfrm>
          <a:off x="0" y="0"/>
          <a:ext cx="7164904" cy="5112567"/>
        </a:xfrm>
        <a:prstGeom prst="ellipse">
          <a:avLst/>
        </a:prstGeom>
        <a:gradFill rotWithShape="1">
          <a:gsLst>
            <a:gs pos="0">
              <a:schemeClr val="accent3">
                <a:tint val="69000"/>
                <a:alpha val="100000"/>
                <a:satMod val="109000"/>
                <a:lumMod val="110000"/>
              </a:schemeClr>
            </a:gs>
            <a:gs pos="52000">
              <a:schemeClr val="accent3">
                <a:tint val="74000"/>
                <a:satMod val="100000"/>
                <a:lumMod val="104000"/>
              </a:schemeClr>
            </a:gs>
            <a:gs pos="100000">
              <a:schemeClr val="accent3">
                <a:tint val="78000"/>
                <a:satMod val="100000"/>
                <a:lumMod val="100000"/>
              </a:schemeClr>
            </a:gs>
          </a:gsLst>
          <a:lin ang="5400000" scaled="0"/>
        </a:gradFill>
        <a:ln w="9525" cap="flat" cmpd="sng" algn="ctr">
          <a:solidFill>
            <a:schemeClr val="accent3"/>
          </a:solidFill>
          <a:prstDash val="solid"/>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0" tIns="0" rIns="0" bIns="0" numCol="1" spcCol="1270" anchor="ctr" anchorCtr="0">
          <a:noAutofit/>
        </a:bodyPr>
        <a:lstStyle/>
        <a:p>
          <a:pPr lvl="0" algn="ctr" defTabSz="933450" rtl="0">
            <a:lnSpc>
              <a:spcPct val="90000"/>
            </a:lnSpc>
            <a:spcBef>
              <a:spcPct val="0"/>
            </a:spcBef>
            <a:spcAft>
              <a:spcPct val="35000"/>
            </a:spcAft>
          </a:pPr>
          <a:r>
            <a:rPr lang="es-MX" sz="2100" kern="1200" dirty="0" smtClean="0"/>
            <a:t>Es la elaboración de un trabajo escrito en el que se informa sobre la realización de actividades de apoyo a la investigación científica, tecnológica o humanística, en cualquiera de las áreas del conocimiento, bajo la dirección de un profesor investigador activo en el Sistema Nacional de Investigadores (</a:t>
          </a:r>
          <a:r>
            <a:rPr lang="es-MX" sz="2100" kern="1200" dirty="0" err="1" smtClean="0"/>
            <a:t>SNI</a:t>
          </a:r>
          <a:r>
            <a:rPr lang="es-MX" sz="2100" kern="1200" dirty="0" smtClean="0"/>
            <a:t>) u organismo similar; así como en la sustentación del mismo ante un jurad</a:t>
          </a:r>
          <a:endParaRPr lang="es-MX" sz="2100" kern="1200" dirty="0"/>
        </a:p>
      </dsp:txBody>
      <dsp:txXfrm>
        <a:off x="1049276" y="748718"/>
        <a:ext cx="5066352" cy="3615131"/>
      </dsp:txXfrm>
    </dsp:sp>
  </dsp:spTree>
</dsp:drawing>
</file>

<file path=ppt/diagrams/drawing3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89FF024-2169-48B8-836C-67E6C16D95BE}">
      <dsp:nvSpPr>
        <dsp:cNvPr id="0" name=""/>
        <dsp:cNvSpPr/>
      </dsp:nvSpPr>
      <dsp:spPr>
        <a:xfrm>
          <a:off x="2538" y="1554"/>
          <a:ext cx="2190547" cy="90516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rtl="0">
            <a:lnSpc>
              <a:spcPct val="90000"/>
            </a:lnSpc>
            <a:spcBef>
              <a:spcPct val="0"/>
            </a:spcBef>
            <a:spcAft>
              <a:spcPct val="35000"/>
            </a:spcAft>
          </a:pPr>
          <a:r>
            <a:rPr lang="es-MX" sz="2400" kern="1200" dirty="0" smtClean="0"/>
            <a:t>REQUISITOS</a:t>
          </a:r>
          <a:endParaRPr lang="es-MX" sz="2400" kern="1200" dirty="0"/>
        </a:p>
      </dsp:txBody>
      <dsp:txXfrm>
        <a:off x="46724" y="45740"/>
        <a:ext cx="2102175" cy="816788"/>
      </dsp:txXfrm>
    </dsp:sp>
    <dsp:sp modelId="{C4E72EFA-95C5-4D77-B2C9-B51C0ED34E43}">
      <dsp:nvSpPr>
        <dsp:cNvPr id="0" name=""/>
        <dsp:cNvSpPr/>
      </dsp:nvSpPr>
      <dsp:spPr>
        <a:xfrm>
          <a:off x="2538" y="951973"/>
          <a:ext cx="3042403" cy="90516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24765" rIns="49530" bIns="24765" numCol="1" spcCol="1270" anchor="ctr" anchorCtr="0">
          <a:noAutofit/>
        </a:bodyPr>
        <a:lstStyle/>
        <a:p>
          <a:pPr lvl="0" algn="ctr" defTabSz="577850" rtl="0">
            <a:lnSpc>
              <a:spcPct val="90000"/>
            </a:lnSpc>
            <a:spcBef>
              <a:spcPct val="0"/>
            </a:spcBef>
            <a:spcAft>
              <a:spcPct val="35000"/>
            </a:spcAft>
          </a:pPr>
          <a:r>
            <a:rPr lang="es-MX" sz="1300" kern="1200" dirty="0" err="1" smtClean="0"/>
            <a:t>I.Trabajo</a:t>
          </a:r>
          <a:r>
            <a:rPr lang="es-MX" sz="1300" kern="1200" dirty="0" smtClean="0"/>
            <a:t> cuya autoría es responsabilidad del pasante. </a:t>
          </a:r>
          <a:endParaRPr lang="es-MX" sz="1300" kern="1200" dirty="0"/>
        </a:p>
      </dsp:txBody>
      <dsp:txXfrm>
        <a:off x="46724" y="996159"/>
        <a:ext cx="2954031" cy="816788"/>
      </dsp:txXfrm>
    </dsp:sp>
    <dsp:sp modelId="{F1C2BDBD-0F18-4062-8CEA-8D14548E3507}">
      <dsp:nvSpPr>
        <dsp:cNvPr id="0" name=""/>
        <dsp:cNvSpPr/>
      </dsp:nvSpPr>
      <dsp:spPr>
        <a:xfrm>
          <a:off x="2538" y="1902391"/>
          <a:ext cx="4931929" cy="90516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22860" rIns="45720" bIns="22860" numCol="1" spcCol="1270" anchor="ctr" anchorCtr="0">
          <a:noAutofit/>
        </a:bodyPr>
        <a:lstStyle/>
        <a:p>
          <a:pPr lvl="0" algn="ctr" defTabSz="533400" rtl="0">
            <a:lnSpc>
              <a:spcPct val="90000"/>
            </a:lnSpc>
            <a:spcBef>
              <a:spcPct val="0"/>
            </a:spcBef>
            <a:spcAft>
              <a:spcPct val="35000"/>
            </a:spcAft>
          </a:pPr>
          <a:r>
            <a:rPr lang="es-MX" sz="1200" kern="1200" smtClean="0"/>
            <a:t>II. Temática relacionada con el plan de estudios cursado por el pasante, o con alguna área científica o técnica de la profesión. </a:t>
          </a:r>
          <a:endParaRPr lang="es-MX" sz="1200" kern="1200"/>
        </a:p>
      </dsp:txBody>
      <dsp:txXfrm>
        <a:off x="46724" y="1946577"/>
        <a:ext cx="4843557" cy="816788"/>
      </dsp:txXfrm>
    </dsp:sp>
    <dsp:sp modelId="{D8C95A34-C73A-4C3E-9EBF-369EDA2892D8}">
      <dsp:nvSpPr>
        <dsp:cNvPr id="0" name=""/>
        <dsp:cNvSpPr/>
      </dsp:nvSpPr>
      <dsp:spPr>
        <a:xfrm>
          <a:off x="2538" y="2852810"/>
          <a:ext cx="5197565" cy="90516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22860" rIns="45720" bIns="22860" numCol="1" spcCol="1270" anchor="ctr" anchorCtr="0">
          <a:noAutofit/>
        </a:bodyPr>
        <a:lstStyle/>
        <a:p>
          <a:pPr lvl="0" algn="ctr" defTabSz="533400" rtl="0">
            <a:lnSpc>
              <a:spcPct val="90000"/>
            </a:lnSpc>
            <a:spcBef>
              <a:spcPct val="0"/>
            </a:spcBef>
            <a:spcAft>
              <a:spcPct val="35000"/>
            </a:spcAft>
          </a:pPr>
          <a:r>
            <a:rPr lang="es-MX" sz="1200" kern="1200" dirty="0" smtClean="0"/>
            <a:t>III. Proyecto registrado en algún centro o instituto de investigación, de prestigio nacional o internacional, que desarrolla líneas de investigación afines a la formación del alumno.</a:t>
          </a:r>
          <a:endParaRPr lang="es-MX" sz="1200" kern="1200" dirty="0"/>
        </a:p>
      </dsp:txBody>
      <dsp:txXfrm>
        <a:off x="46724" y="2896996"/>
        <a:ext cx="5109193" cy="816788"/>
      </dsp:txXfrm>
    </dsp:sp>
    <dsp:sp modelId="{27D62A53-A84E-4923-80A7-DE8C6BD9B8F2}">
      <dsp:nvSpPr>
        <dsp:cNvPr id="0" name=""/>
        <dsp:cNvSpPr/>
      </dsp:nvSpPr>
      <dsp:spPr>
        <a:xfrm>
          <a:off x="2538" y="3803228"/>
          <a:ext cx="5197565" cy="90516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22860" rIns="45720" bIns="22860" numCol="1" spcCol="1270" anchor="ctr" anchorCtr="0">
          <a:noAutofit/>
        </a:bodyPr>
        <a:lstStyle/>
        <a:p>
          <a:pPr lvl="0" algn="ctr" defTabSz="533400" rtl="0">
            <a:lnSpc>
              <a:spcPct val="90000"/>
            </a:lnSpc>
            <a:spcBef>
              <a:spcPct val="0"/>
            </a:spcBef>
            <a:spcAft>
              <a:spcPct val="35000"/>
            </a:spcAft>
          </a:pPr>
          <a:r>
            <a:rPr lang="es-MX" sz="1200" kern="1200" dirty="0" smtClean="0"/>
            <a:t>IV. Presentar la carta de estancia, realizada con una duración no menor a seis meses, expedida por la máxima autoridad ejecutiva del centro o instituto de investigación. </a:t>
          </a:r>
          <a:endParaRPr lang="es-MX" sz="1200" kern="1200" dirty="0"/>
        </a:p>
      </dsp:txBody>
      <dsp:txXfrm>
        <a:off x="46724" y="3847414"/>
        <a:ext cx="5109193" cy="816788"/>
      </dsp:txXfrm>
    </dsp:sp>
    <dsp:sp modelId="{F6149C40-9EC9-4B30-ADEF-56D16EE4F61B}">
      <dsp:nvSpPr>
        <dsp:cNvPr id="0" name=""/>
        <dsp:cNvSpPr/>
      </dsp:nvSpPr>
      <dsp:spPr>
        <a:xfrm>
          <a:off x="2538" y="4753646"/>
          <a:ext cx="5197565" cy="90516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22860" rIns="45720" bIns="22860" numCol="1" spcCol="1270" anchor="ctr" anchorCtr="0">
          <a:noAutofit/>
        </a:bodyPr>
        <a:lstStyle/>
        <a:p>
          <a:pPr lvl="0" algn="ctr" defTabSz="533400" rtl="0">
            <a:lnSpc>
              <a:spcPct val="90000"/>
            </a:lnSpc>
            <a:spcBef>
              <a:spcPct val="0"/>
            </a:spcBef>
            <a:spcAft>
              <a:spcPct val="35000"/>
            </a:spcAft>
          </a:pPr>
          <a:r>
            <a:rPr lang="es-MX" sz="1200" kern="1200" smtClean="0"/>
            <a:t>V. Presentar constancia con el voto aprobatorio del asesor y de los dos revisores</a:t>
          </a:r>
          <a:endParaRPr lang="es-MX" sz="1200" kern="1200"/>
        </a:p>
      </dsp:txBody>
      <dsp:txXfrm>
        <a:off x="46724" y="4797832"/>
        <a:ext cx="5109193" cy="816788"/>
      </dsp:txXfrm>
    </dsp:sp>
  </dsp:spTree>
</dsp:drawing>
</file>

<file path=ppt/diagrams/drawing3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05C56D-7F57-424E-8515-69430BE5A79F}">
      <dsp:nvSpPr>
        <dsp:cNvPr id="0" name=""/>
        <dsp:cNvSpPr/>
      </dsp:nvSpPr>
      <dsp:spPr>
        <a:xfrm>
          <a:off x="0" y="6508"/>
          <a:ext cx="3960440" cy="479700"/>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MX" sz="2000" kern="1200" smtClean="0"/>
            <a:t>estructura de contenido:</a:t>
          </a:r>
          <a:endParaRPr lang="es-MX" sz="2000" kern="1200"/>
        </a:p>
      </dsp:txBody>
      <dsp:txXfrm>
        <a:off x="23417" y="29925"/>
        <a:ext cx="3913606" cy="432866"/>
      </dsp:txXfrm>
    </dsp:sp>
    <dsp:sp modelId="{B38AAC5A-ED7D-48F4-A879-4EEAE82D46EC}">
      <dsp:nvSpPr>
        <dsp:cNvPr id="0" name=""/>
        <dsp:cNvSpPr/>
      </dsp:nvSpPr>
      <dsp:spPr>
        <a:xfrm>
          <a:off x="0" y="486208"/>
          <a:ext cx="3960440" cy="3477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44" tIns="25400" rIns="142240" bIns="25400" numCol="1" spcCol="1270" anchor="t" anchorCtr="0">
          <a:noAutofit/>
        </a:bodyPr>
        <a:lstStyle/>
        <a:p>
          <a:pPr marL="171450" lvl="1" indent="-171450" algn="l" defTabSz="711200" rtl="0">
            <a:lnSpc>
              <a:spcPct val="90000"/>
            </a:lnSpc>
            <a:spcBef>
              <a:spcPct val="0"/>
            </a:spcBef>
            <a:spcAft>
              <a:spcPct val="20000"/>
            </a:spcAft>
            <a:buChar char="••"/>
          </a:pPr>
          <a:r>
            <a:rPr lang="es-MX" sz="1600" kern="1200" smtClean="0"/>
            <a:t>Duración y descripción del cargo desempeñado. </a:t>
          </a:r>
          <a:endParaRPr lang="es-MX" sz="1600" kern="1200"/>
        </a:p>
        <a:p>
          <a:pPr marL="171450" lvl="1" indent="-171450" algn="l" defTabSz="711200" rtl="0">
            <a:lnSpc>
              <a:spcPct val="90000"/>
            </a:lnSpc>
            <a:spcBef>
              <a:spcPct val="0"/>
            </a:spcBef>
            <a:spcAft>
              <a:spcPct val="20000"/>
            </a:spcAft>
            <a:buChar char="••"/>
          </a:pPr>
          <a:r>
            <a:rPr lang="es-MX" sz="1600" kern="1200" smtClean="0"/>
            <a:t>Antecedentes de la temática.</a:t>
          </a:r>
          <a:endParaRPr lang="es-MX" sz="1600" kern="1200"/>
        </a:p>
        <a:p>
          <a:pPr marL="171450" lvl="1" indent="-171450" algn="l" defTabSz="711200" rtl="0">
            <a:lnSpc>
              <a:spcPct val="90000"/>
            </a:lnSpc>
            <a:spcBef>
              <a:spcPct val="0"/>
            </a:spcBef>
            <a:spcAft>
              <a:spcPct val="20000"/>
            </a:spcAft>
            <a:buChar char="••"/>
          </a:pPr>
          <a:r>
            <a:rPr lang="es-MX" sz="1600" kern="1200" smtClean="0"/>
            <a:t>Importancia del problema. </a:t>
          </a:r>
          <a:endParaRPr lang="es-MX" sz="1600" kern="1200"/>
        </a:p>
        <a:p>
          <a:pPr marL="171450" lvl="1" indent="-171450" algn="l" defTabSz="711200" rtl="0">
            <a:lnSpc>
              <a:spcPct val="90000"/>
            </a:lnSpc>
            <a:spcBef>
              <a:spcPct val="0"/>
            </a:spcBef>
            <a:spcAft>
              <a:spcPct val="20000"/>
            </a:spcAft>
            <a:buChar char="••"/>
          </a:pPr>
          <a:r>
            <a:rPr lang="es-MX" sz="1600" kern="1200" smtClean="0"/>
            <a:t>Objetivos del proyecto. </a:t>
          </a:r>
          <a:endParaRPr lang="es-MX" sz="1600" kern="1200"/>
        </a:p>
        <a:p>
          <a:pPr marL="171450" lvl="1" indent="-171450" algn="l" defTabSz="711200" rtl="0">
            <a:lnSpc>
              <a:spcPct val="90000"/>
            </a:lnSpc>
            <a:spcBef>
              <a:spcPct val="0"/>
            </a:spcBef>
            <a:spcAft>
              <a:spcPct val="20000"/>
            </a:spcAft>
            <a:buChar char="••"/>
          </a:pPr>
          <a:r>
            <a:rPr lang="es-MX" sz="1600" kern="1200" smtClean="0"/>
            <a:t>Métodos y técnicas de investigación. </a:t>
          </a:r>
          <a:endParaRPr lang="es-MX" sz="1600" kern="1200"/>
        </a:p>
        <a:p>
          <a:pPr marL="171450" lvl="1" indent="-171450" algn="l" defTabSz="711200" rtl="0">
            <a:lnSpc>
              <a:spcPct val="90000"/>
            </a:lnSpc>
            <a:spcBef>
              <a:spcPct val="0"/>
            </a:spcBef>
            <a:spcAft>
              <a:spcPct val="20000"/>
            </a:spcAft>
            <a:buChar char="••"/>
          </a:pPr>
          <a:r>
            <a:rPr lang="es-MX" sz="1600" kern="1200" smtClean="0"/>
            <a:t>Informe de actividades. </a:t>
          </a:r>
          <a:endParaRPr lang="es-MX" sz="1600" kern="1200"/>
        </a:p>
        <a:p>
          <a:pPr marL="171450" lvl="1" indent="-171450" algn="l" defTabSz="711200" rtl="0">
            <a:lnSpc>
              <a:spcPct val="90000"/>
            </a:lnSpc>
            <a:spcBef>
              <a:spcPct val="0"/>
            </a:spcBef>
            <a:spcAft>
              <a:spcPct val="20000"/>
            </a:spcAft>
            <a:buChar char="••"/>
          </a:pPr>
          <a:r>
            <a:rPr lang="es-MX" sz="1600" kern="1200" smtClean="0"/>
            <a:t>Competencias y aprendizajes adquiridos. </a:t>
          </a:r>
          <a:endParaRPr lang="es-MX" sz="1600" kern="1200"/>
        </a:p>
        <a:p>
          <a:pPr marL="171450" lvl="1" indent="-171450" algn="l" defTabSz="711200" rtl="0">
            <a:lnSpc>
              <a:spcPct val="90000"/>
            </a:lnSpc>
            <a:spcBef>
              <a:spcPct val="0"/>
            </a:spcBef>
            <a:spcAft>
              <a:spcPct val="20000"/>
            </a:spcAft>
            <a:buChar char="••"/>
          </a:pPr>
          <a:r>
            <a:rPr lang="es-MX" sz="1600" kern="1200" smtClean="0"/>
            <a:t>Resultados. </a:t>
          </a:r>
          <a:endParaRPr lang="es-MX" sz="1600" kern="1200"/>
        </a:p>
        <a:p>
          <a:pPr marL="171450" lvl="1" indent="-171450" algn="l" defTabSz="711200" rtl="0">
            <a:lnSpc>
              <a:spcPct val="90000"/>
            </a:lnSpc>
            <a:spcBef>
              <a:spcPct val="0"/>
            </a:spcBef>
            <a:spcAft>
              <a:spcPct val="20000"/>
            </a:spcAft>
            <a:buChar char="••"/>
          </a:pPr>
          <a:r>
            <a:rPr lang="es-MX" sz="1600" kern="1200" smtClean="0"/>
            <a:t>Referencias de consulta. </a:t>
          </a:r>
          <a:endParaRPr lang="es-MX" sz="1600" kern="1200"/>
        </a:p>
        <a:p>
          <a:pPr marL="171450" lvl="1" indent="-171450" algn="l" defTabSz="711200" rtl="0">
            <a:lnSpc>
              <a:spcPct val="90000"/>
            </a:lnSpc>
            <a:spcBef>
              <a:spcPct val="0"/>
            </a:spcBef>
            <a:spcAft>
              <a:spcPct val="20000"/>
            </a:spcAft>
            <a:buChar char="••"/>
          </a:pPr>
          <a:r>
            <a:rPr lang="es-MX" sz="1600" kern="1200" smtClean="0"/>
            <a:t>Anexos, en su caso. </a:t>
          </a:r>
          <a:endParaRPr lang="es-MX" sz="1600" kern="1200"/>
        </a:p>
      </dsp:txBody>
      <dsp:txXfrm>
        <a:off x="0" y="486208"/>
        <a:ext cx="3960440" cy="3477600"/>
      </dsp:txXfrm>
    </dsp:sp>
  </dsp:spTree>
</dsp:drawing>
</file>

<file path=ppt/diagrams/drawing3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64D954-6F86-4099-BB13-9982E878C0C5}">
      <dsp:nvSpPr>
        <dsp:cNvPr id="0" name=""/>
        <dsp:cNvSpPr/>
      </dsp:nvSpPr>
      <dsp:spPr>
        <a:xfrm>
          <a:off x="0" y="0"/>
          <a:ext cx="9883162" cy="5256583"/>
        </a:xfrm>
        <a:prstGeom prst="roundRect">
          <a:avLst>
            <a:gd name="adj" fmla="val 10000"/>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1">
          <a:scrgbClr r="0" g="0" b="0"/>
        </a:effectRef>
        <a:fontRef idx="minor"/>
      </dsp:style>
      <dsp:txBody>
        <a:bodyPr spcFirstLastPara="0" vert="horz" wrap="square" lIns="118110" tIns="118110" rIns="118110" bIns="118110" numCol="1" spcCol="1270" anchor="ctr" anchorCtr="0">
          <a:noAutofit/>
        </a:bodyPr>
        <a:lstStyle/>
        <a:p>
          <a:pPr lvl="0" algn="ctr" defTabSz="1377950" rtl="0">
            <a:lnSpc>
              <a:spcPct val="90000"/>
            </a:lnSpc>
            <a:spcBef>
              <a:spcPct val="0"/>
            </a:spcBef>
            <a:spcAft>
              <a:spcPct val="35000"/>
            </a:spcAft>
          </a:pPr>
          <a:r>
            <a:rPr lang="es-MX" sz="3100" kern="1200" smtClean="0"/>
            <a:t>Para valorar la calidad de la estancia de investigación y del reporte que la presenta se tendrán en cuenta los aspectos siguientes: </a:t>
          </a:r>
          <a:endParaRPr lang="es-MX" sz="3100" kern="1200"/>
        </a:p>
      </dsp:txBody>
      <dsp:txXfrm>
        <a:off x="0" y="0"/>
        <a:ext cx="9883162" cy="1576975"/>
      </dsp:txXfrm>
    </dsp:sp>
    <dsp:sp modelId="{6697BD38-1651-402C-A09F-8F315DF3C22C}">
      <dsp:nvSpPr>
        <dsp:cNvPr id="0" name=""/>
        <dsp:cNvSpPr/>
      </dsp:nvSpPr>
      <dsp:spPr>
        <a:xfrm>
          <a:off x="988316" y="1577969"/>
          <a:ext cx="7906529" cy="608113"/>
        </a:xfrm>
        <a:prstGeom prst="roundRect">
          <a:avLst>
            <a:gd name="adj" fmla="val 10000"/>
          </a:avLst>
        </a:prstGeom>
        <a:gradFill rotWithShape="0">
          <a:gsLst>
            <a:gs pos="0">
              <a:schemeClr val="accent4">
                <a:hueOff val="0"/>
                <a:satOff val="0"/>
                <a:lumOff val="0"/>
                <a:alphaOff val="0"/>
                <a:tint val="69000"/>
                <a:alpha val="100000"/>
                <a:satMod val="109000"/>
                <a:lumMod val="110000"/>
              </a:schemeClr>
            </a:gs>
            <a:gs pos="52000">
              <a:schemeClr val="accent4">
                <a:hueOff val="0"/>
                <a:satOff val="0"/>
                <a:lumOff val="0"/>
                <a:alphaOff val="0"/>
                <a:tint val="74000"/>
                <a:satMod val="100000"/>
                <a:lumMod val="104000"/>
              </a:schemeClr>
            </a:gs>
            <a:gs pos="100000">
              <a:schemeClr val="accent4">
                <a:hueOff val="0"/>
                <a:satOff val="0"/>
                <a:lumOff val="0"/>
                <a:alphaOff val="0"/>
                <a:tint val="78000"/>
                <a:satMod val="100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0640" tIns="30480" rIns="40640" bIns="30480" numCol="1" spcCol="1270" anchor="ctr" anchorCtr="0">
          <a:noAutofit/>
        </a:bodyPr>
        <a:lstStyle/>
        <a:p>
          <a:pPr lvl="0" algn="ctr" defTabSz="711200" rtl="0">
            <a:lnSpc>
              <a:spcPct val="90000"/>
            </a:lnSpc>
            <a:spcBef>
              <a:spcPct val="0"/>
            </a:spcBef>
            <a:spcAft>
              <a:spcPct val="35000"/>
            </a:spcAft>
          </a:pPr>
          <a:r>
            <a:rPr lang="es-MX" sz="1600" kern="1200" dirty="0" smtClean="0"/>
            <a:t>Participar en la generación o aplicación innovadora del conocimiento, en un tema relevante para la disciplina y la sociedad.</a:t>
          </a:r>
          <a:endParaRPr lang="es-MX" sz="1600" kern="1200" dirty="0"/>
        </a:p>
      </dsp:txBody>
      <dsp:txXfrm>
        <a:off x="1006127" y="1595780"/>
        <a:ext cx="7870907" cy="572491"/>
      </dsp:txXfrm>
    </dsp:sp>
    <dsp:sp modelId="{F41B0DEF-ABE5-4653-A382-0EE83CC42E90}">
      <dsp:nvSpPr>
        <dsp:cNvPr id="0" name=""/>
        <dsp:cNvSpPr/>
      </dsp:nvSpPr>
      <dsp:spPr>
        <a:xfrm>
          <a:off x="988316" y="2279639"/>
          <a:ext cx="7906529" cy="608113"/>
        </a:xfrm>
        <a:prstGeom prst="roundRect">
          <a:avLst>
            <a:gd name="adj" fmla="val 10000"/>
          </a:avLst>
        </a:prstGeom>
        <a:gradFill rotWithShape="0">
          <a:gsLst>
            <a:gs pos="0">
              <a:schemeClr val="accent4">
                <a:hueOff val="1187402"/>
                <a:satOff val="3003"/>
                <a:lumOff val="-196"/>
                <a:alphaOff val="0"/>
                <a:tint val="69000"/>
                <a:alpha val="100000"/>
                <a:satMod val="109000"/>
                <a:lumMod val="110000"/>
              </a:schemeClr>
            </a:gs>
            <a:gs pos="52000">
              <a:schemeClr val="accent4">
                <a:hueOff val="1187402"/>
                <a:satOff val="3003"/>
                <a:lumOff val="-196"/>
                <a:alphaOff val="0"/>
                <a:tint val="74000"/>
                <a:satMod val="100000"/>
                <a:lumMod val="104000"/>
              </a:schemeClr>
            </a:gs>
            <a:gs pos="100000">
              <a:schemeClr val="accent4">
                <a:hueOff val="1187402"/>
                <a:satOff val="3003"/>
                <a:lumOff val="-196"/>
                <a:alphaOff val="0"/>
                <a:tint val="78000"/>
                <a:satMod val="100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0640" tIns="30480" rIns="40640" bIns="30480" numCol="1" spcCol="1270" anchor="ctr" anchorCtr="0">
          <a:noAutofit/>
        </a:bodyPr>
        <a:lstStyle/>
        <a:p>
          <a:pPr lvl="0" algn="ctr" defTabSz="711200" rtl="0">
            <a:lnSpc>
              <a:spcPct val="90000"/>
            </a:lnSpc>
            <a:spcBef>
              <a:spcPct val="0"/>
            </a:spcBef>
            <a:spcAft>
              <a:spcPct val="35000"/>
            </a:spcAft>
          </a:pPr>
          <a:r>
            <a:rPr lang="es-MX" sz="1600" kern="1200" dirty="0" smtClean="0"/>
            <a:t>Demostrar el desarrollo de competencias y aprendizajes relevantes para la investigación.</a:t>
          </a:r>
          <a:endParaRPr lang="es-MX" sz="1600" kern="1200" dirty="0"/>
        </a:p>
      </dsp:txBody>
      <dsp:txXfrm>
        <a:off x="1006127" y="2297450"/>
        <a:ext cx="7870907" cy="572491"/>
      </dsp:txXfrm>
    </dsp:sp>
    <dsp:sp modelId="{FCFAE6DE-700A-486E-8624-C95E03DA7912}">
      <dsp:nvSpPr>
        <dsp:cNvPr id="0" name=""/>
        <dsp:cNvSpPr/>
      </dsp:nvSpPr>
      <dsp:spPr>
        <a:xfrm>
          <a:off x="988316" y="2981308"/>
          <a:ext cx="7906529" cy="608113"/>
        </a:xfrm>
        <a:prstGeom prst="roundRect">
          <a:avLst>
            <a:gd name="adj" fmla="val 10000"/>
          </a:avLst>
        </a:prstGeom>
        <a:gradFill rotWithShape="0">
          <a:gsLst>
            <a:gs pos="0">
              <a:schemeClr val="accent4">
                <a:hueOff val="2374804"/>
                <a:satOff val="6006"/>
                <a:lumOff val="-392"/>
                <a:alphaOff val="0"/>
                <a:tint val="69000"/>
                <a:alpha val="100000"/>
                <a:satMod val="109000"/>
                <a:lumMod val="110000"/>
              </a:schemeClr>
            </a:gs>
            <a:gs pos="52000">
              <a:schemeClr val="accent4">
                <a:hueOff val="2374804"/>
                <a:satOff val="6006"/>
                <a:lumOff val="-392"/>
                <a:alphaOff val="0"/>
                <a:tint val="74000"/>
                <a:satMod val="100000"/>
                <a:lumMod val="104000"/>
              </a:schemeClr>
            </a:gs>
            <a:gs pos="100000">
              <a:schemeClr val="accent4">
                <a:hueOff val="2374804"/>
                <a:satOff val="6006"/>
                <a:lumOff val="-392"/>
                <a:alphaOff val="0"/>
                <a:tint val="78000"/>
                <a:satMod val="100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0640" tIns="30480" rIns="40640" bIns="30480" numCol="1" spcCol="1270" anchor="ctr" anchorCtr="0">
          <a:noAutofit/>
        </a:bodyPr>
        <a:lstStyle/>
        <a:p>
          <a:pPr lvl="0" algn="ctr" defTabSz="711200" rtl="0">
            <a:lnSpc>
              <a:spcPct val="90000"/>
            </a:lnSpc>
            <a:spcBef>
              <a:spcPct val="0"/>
            </a:spcBef>
            <a:spcAft>
              <a:spcPct val="35000"/>
            </a:spcAft>
          </a:pPr>
          <a:r>
            <a:rPr lang="es-MX" sz="1600" kern="1200" dirty="0" smtClean="0"/>
            <a:t>Participar directamente en tareas relativas al tratamiento y análisis de información, así como en la discusión de los resultados, entre otras.</a:t>
          </a:r>
          <a:endParaRPr lang="es-MX" sz="1600" kern="1200" dirty="0"/>
        </a:p>
      </dsp:txBody>
      <dsp:txXfrm>
        <a:off x="1006127" y="2999119"/>
        <a:ext cx="7870907" cy="572491"/>
      </dsp:txXfrm>
    </dsp:sp>
    <dsp:sp modelId="{2B39CB9A-8330-4E8C-AB57-F491884AC936}">
      <dsp:nvSpPr>
        <dsp:cNvPr id="0" name=""/>
        <dsp:cNvSpPr/>
      </dsp:nvSpPr>
      <dsp:spPr>
        <a:xfrm>
          <a:off x="988316" y="3682977"/>
          <a:ext cx="7906529" cy="608113"/>
        </a:xfrm>
        <a:prstGeom prst="roundRect">
          <a:avLst>
            <a:gd name="adj" fmla="val 10000"/>
          </a:avLst>
        </a:prstGeom>
        <a:gradFill rotWithShape="0">
          <a:gsLst>
            <a:gs pos="0">
              <a:schemeClr val="accent4">
                <a:hueOff val="3562206"/>
                <a:satOff val="9008"/>
                <a:lumOff val="-588"/>
                <a:alphaOff val="0"/>
                <a:tint val="69000"/>
                <a:alpha val="100000"/>
                <a:satMod val="109000"/>
                <a:lumMod val="110000"/>
              </a:schemeClr>
            </a:gs>
            <a:gs pos="52000">
              <a:schemeClr val="accent4">
                <a:hueOff val="3562206"/>
                <a:satOff val="9008"/>
                <a:lumOff val="-588"/>
                <a:alphaOff val="0"/>
                <a:tint val="74000"/>
                <a:satMod val="100000"/>
                <a:lumMod val="104000"/>
              </a:schemeClr>
            </a:gs>
            <a:gs pos="100000">
              <a:schemeClr val="accent4">
                <a:hueOff val="3562206"/>
                <a:satOff val="9008"/>
                <a:lumOff val="-588"/>
                <a:alphaOff val="0"/>
                <a:tint val="78000"/>
                <a:satMod val="100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0640" tIns="30480" rIns="40640" bIns="30480" numCol="1" spcCol="1270" anchor="ctr" anchorCtr="0">
          <a:noAutofit/>
        </a:bodyPr>
        <a:lstStyle/>
        <a:p>
          <a:pPr lvl="0" algn="ctr" defTabSz="711200" rtl="0">
            <a:lnSpc>
              <a:spcPct val="90000"/>
            </a:lnSpc>
            <a:spcBef>
              <a:spcPct val="0"/>
            </a:spcBef>
            <a:spcAft>
              <a:spcPct val="35000"/>
            </a:spcAft>
          </a:pPr>
          <a:r>
            <a:rPr lang="es-MX" sz="1600" kern="1200" dirty="0" smtClean="0"/>
            <a:t> IV. Comunicación clara, concisa y fehaciente de la investigación. </a:t>
          </a:r>
          <a:endParaRPr lang="es-MX" sz="1600" kern="1200" dirty="0"/>
        </a:p>
      </dsp:txBody>
      <dsp:txXfrm>
        <a:off x="1006127" y="3700788"/>
        <a:ext cx="7870907" cy="572491"/>
      </dsp:txXfrm>
    </dsp:sp>
    <dsp:sp modelId="{E6A51B9D-8458-4ACA-9A6D-FC71AB3B1A8B}">
      <dsp:nvSpPr>
        <dsp:cNvPr id="0" name=""/>
        <dsp:cNvSpPr/>
      </dsp:nvSpPr>
      <dsp:spPr>
        <a:xfrm>
          <a:off x="988316" y="4384646"/>
          <a:ext cx="7906529" cy="608113"/>
        </a:xfrm>
        <a:prstGeom prst="roundRect">
          <a:avLst>
            <a:gd name="adj" fmla="val 10000"/>
          </a:avLst>
        </a:prstGeom>
        <a:gradFill rotWithShape="0">
          <a:gsLst>
            <a:gs pos="0">
              <a:schemeClr val="accent4">
                <a:hueOff val="4749608"/>
                <a:satOff val="12011"/>
                <a:lumOff val="-784"/>
                <a:alphaOff val="0"/>
                <a:tint val="69000"/>
                <a:alpha val="100000"/>
                <a:satMod val="109000"/>
                <a:lumMod val="110000"/>
              </a:schemeClr>
            </a:gs>
            <a:gs pos="52000">
              <a:schemeClr val="accent4">
                <a:hueOff val="4749608"/>
                <a:satOff val="12011"/>
                <a:lumOff val="-784"/>
                <a:alphaOff val="0"/>
                <a:tint val="74000"/>
                <a:satMod val="100000"/>
                <a:lumMod val="104000"/>
              </a:schemeClr>
            </a:gs>
            <a:gs pos="100000">
              <a:schemeClr val="accent4">
                <a:hueOff val="4749608"/>
                <a:satOff val="12011"/>
                <a:lumOff val="-784"/>
                <a:alphaOff val="0"/>
                <a:tint val="78000"/>
                <a:satMod val="100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0640" tIns="30480" rIns="40640" bIns="30480" numCol="1" spcCol="1270" anchor="ctr" anchorCtr="0">
          <a:noAutofit/>
        </a:bodyPr>
        <a:lstStyle/>
        <a:p>
          <a:pPr lvl="0" algn="ctr" defTabSz="711200" rtl="0">
            <a:lnSpc>
              <a:spcPct val="90000"/>
            </a:lnSpc>
            <a:spcBef>
              <a:spcPct val="0"/>
            </a:spcBef>
            <a:spcAft>
              <a:spcPct val="35000"/>
            </a:spcAft>
          </a:pPr>
          <a:r>
            <a:rPr lang="es-MX" sz="1600" kern="1200" smtClean="0"/>
            <a:t>V</a:t>
          </a:r>
          <a:r>
            <a:rPr lang="es-MX" sz="1600" kern="1200" dirty="0" smtClean="0"/>
            <a:t>. Otros aspectos que contemple el reglamento interno del espacio académico</a:t>
          </a:r>
          <a:endParaRPr lang="es-MX" sz="1600" kern="1200" dirty="0"/>
        </a:p>
      </dsp:txBody>
      <dsp:txXfrm>
        <a:off x="1006127" y="4402457"/>
        <a:ext cx="7870907" cy="572491"/>
      </dsp:txXfrm>
    </dsp:sp>
  </dsp:spTree>
</dsp:drawing>
</file>

<file path=ppt/diagrams/drawing3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ECA6558-D2B7-4EB6-9EC1-B5E66B4A41DC}">
      <dsp:nvSpPr>
        <dsp:cNvPr id="0" name=""/>
        <dsp:cNvSpPr/>
      </dsp:nvSpPr>
      <dsp:spPr>
        <a:xfrm>
          <a:off x="0" y="981089"/>
          <a:ext cx="3510428" cy="3510428"/>
        </a:xfrm>
        <a:prstGeom prst="pie">
          <a:avLst>
            <a:gd name="adj1" fmla="val 5400000"/>
            <a:gd name="adj2" fmla="val 1620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61E38CF-0A92-4845-A689-4F65F2ABEEBC}">
      <dsp:nvSpPr>
        <dsp:cNvPr id="0" name=""/>
        <dsp:cNvSpPr/>
      </dsp:nvSpPr>
      <dsp:spPr>
        <a:xfrm>
          <a:off x="1755214" y="981089"/>
          <a:ext cx="4095499" cy="3510428"/>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lvl="0" algn="ctr" defTabSz="933450" rtl="0">
            <a:lnSpc>
              <a:spcPct val="90000"/>
            </a:lnSpc>
            <a:spcBef>
              <a:spcPct val="0"/>
            </a:spcBef>
            <a:spcAft>
              <a:spcPct val="35000"/>
            </a:spcAft>
          </a:pPr>
          <a:r>
            <a:rPr lang="es-MX" sz="2100" kern="1200" dirty="0" smtClean="0"/>
            <a:t>Elaboración de un trabajo escrito en el que se reporta el desarrollo y resultados de una investigación documental de carácter monográfico; y en la sustentación del mismo ante un jurado. Podrá comprender los resultados de una investigación documental en proceso o una traducción crítica. </a:t>
          </a:r>
          <a:endParaRPr lang="es-MX" sz="2100" kern="1200" dirty="0"/>
        </a:p>
      </dsp:txBody>
      <dsp:txXfrm>
        <a:off x="1755214" y="981089"/>
        <a:ext cx="4095499" cy="3510428"/>
      </dsp:txXfrm>
    </dsp:sp>
  </dsp:spTree>
</dsp:drawing>
</file>

<file path=ppt/diagrams/drawing3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AC64E3F-C758-4297-9E87-A20D36469C63}">
      <dsp:nvSpPr>
        <dsp:cNvPr id="0" name=""/>
        <dsp:cNvSpPr/>
      </dsp:nvSpPr>
      <dsp:spPr>
        <a:xfrm>
          <a:off x="1998048" y="2089067"/>
          <a:ext cx="1692534" cy="1692534"/>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50800" rIns="50800" bIns="50800" numCol="1" spcCol="1270" anchor="ctr" anchorCtr="0">
          <a:noAutofit/>
        </a:bodyPr>
        <a:lstStyle/>
        <a:p>
          <a:pPr lvl="0" algn="ctr" defTabSz="889000" rtl="0">
            <a:lnSpc>
              <a:spcPct val="90000"/>
            </a:lnSpc>
            <a:spcBef>
              <a:spcPct val="0"/>
            </a:spcBef>
            <a:spcAft>
              <a:spcPct val="35000"/>
            </a:spcAft>
          </a:pPr>
          <a:r>
            <a:rPr lang="es-MX" sz="2000" kern="1200" dirty="0" smtClean="0"/>
            <a:t>REQUISITOS</a:t>
          </a:r>
          <a:endParaRPr lang="es-MX" sz="2000" kern="1200" dirty="0"/>
        </a:p>
      </dsp:txBody>
      <dsp:txXfrm>
        <a:off x="2080671" y="2171690"/>
        <a:ext cx="1527288" cy="1527288"/>
      </dsp:txXfrm>
    </dsp:sp>
    <dsp:sp modelId="{B18D3E39-CCA6-49B8-82F1-72BD411AF9C7}">
      <dsp:nvSpPr>
        <dsp:cNvPr id="0" name=""/>
        <dsp:cNvSpPr/>
      </dsp:nvSpPr>
      <dsp:spPr>
        <a:xfrm rot="16200000">
          <a:off x="2395320" y="1640071"/>
          <a:ext cx="897991" cy="0"/>
        </a:xfrm>
        <a:custGeom>
          <a:avLst/>
          <a:gdLst/>
          <a:ahLst/>
          <a:cxnLst/>
          <a:rect l="0" t="0" r="0" b="0"/>
          <a:pathLst>
            <a:path>
              <a:moveTo>
                <a:pt x="0" y="0"/>
              </a:moveTo>
              <a:lnTo>
                <a:pt x="897991" y="0"/>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5FDFFE7-A206-4D11-9071-6AE87B8860B4}">
      <dsp:nvSpPr>
        <dsp:cNvPr id="0" name=""/>
        <dsp:cNvSpPr/>
      </dsp:nvSpPr>
      <dsp:spPr>
        <a:xfrm>
          <a:off x="2277316" y="57077"/>
          <a:ext cx="1133998" cy="1133998"/>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l" defTabSz="666750" rtl="0">
            <a:lnSpc>
              <a:spcPct val="90000"/>
            </a:lnSpc>
            <a:spcBef>
              <a:spcPct val="0"/>
            </a:spcBef>
            <a:spcAft>
              <a:spcPct val="35000"/>
            </a:spcAft>
          </a:pPr>
          <a:r>
            <a:rPr lang="es-MX" sz="1500" kern="1200" smtClean="0"/>
            <a:t>Resumen, no mayor de dos cuartillas. </a:t>
          </a:r>
          <a:endParaRPr lang="es-MX" sz="1500" kern="1200"/>
        </a:p>
      </dsp:txBody>
      <dsp:txXfrm>
        <a:off x="2332673" y="112434"/>
        <a:ext cx="1023284" cy="1023284"/>
      </dsp:txXfrm>
    </dsp:sp>
    <dsp:sp modelId="{1A6BB119-8991-444C-87BD-9AE6F732FDB5}">
      <dsp:nvSpPr>
        <dsp:cNvPr id="0" name=""/>
        <dsp:cNvSpPr/>
      </dsp:nvSpPr>
      <dsp:spPr>
        <a:xfrm rot="19285714">
          <a:off x="3635646" y="2103457"/>
          <a:ext cx="503621" cy="0"/>
        </a:xfrm>
        <a:custGeom>
          <a:avLst/>
          <a:gdLst/>
          <a:ahLst/>
          <a:cxnLst/>
          <a:rect l="0" t="0" r="0" b="0"/>
          <a:pathLst>
            <a:path>
              <a:moveTo>
                <a:pt x="0" y="0"/>
              </a:moveTo>
              <a:lnTo>
                <a:pt x="503621" y="0"/>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C824534-2D9F-45B1-A451-A310E7FC6763}">
      <dsp:nvSpPr>
        <dsp:cNvPr id="0" name=""/>
        <dsp:cNvSpPr/>
      </dsp:nvSpPr>
      <dsp:spPr>
        <a:xfrm>
          <a:off x="4084330" y="927289"/>
          <a:ext cx="1133998" cy="1133998"/>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l" defTabSz="533400" rtl="0">
            <a:lnSpc>
              <a:spcPct val="90000"/>
            </a:lnSpc>
            <a:spcBef>
              <a:spcPct val="0"/>
            </a:spcBef>
            <a:spcAft>
              <a:spcPct val="35000"/>
            </a:spcAft>
          </a:pPr>
          <a:r>
            <a:rPr lang="es-MX" sz="1200" kern="1200" smtClean="0"/>
            <a:t>Importancia de la temática. </a:t>
          </a:r>
          <a:endParaRPr lang="es-MX" sz="1200" kern="1200"/>
        </a:p>
      </dsp:txBody>
      <dsp:txXfrm>
        <a:off x="4139687" y="982646"/>
        <a:ext cx="1023284" cy="1023284"/>
      </dsp:txXfrm>
    </dsp:sp>
    <dsp:sp modelId="{11969F26-8482-48D4-9311-EB82C73D6DB5}">
      <dsp:nvSpPr>
        <dsp:cNvPr id="0" name=""/>
        <dsp:cNvSpPr/>
      </dsp:nvSpPr>
      <dsp:spPr>
        <a:xfrm rot="771429">
          <a:off x="3679781" y="3224356"/>
          <a:ext cx="861646" cy="0"/>
        </a:xfrm>
        <a:custGeom>
          <a:avLst/>
          <a:gdLst/>
          <a:ahLst/>
          <a:cxnLst/>
          <a:rect l="0" t="0" r="0" b="0"/>
          <a:pathLst>
            <a:path>
              <a:moveTo>
                <a:pt x="0" y="0"/>
              </a:moveTo>
              <a:lnTo>
                <a:pt x="861646" y="0"/>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FF143A2-9E23-4C7B-809F-525DF9C5347C}">
      <dsp:nvSpPr>
        <dsp:cNvPr id="0" name=""/>
        <dsp:cNvSpPr/>
      </dsp:nvSpPr>
      <dsp:spPr>
        <a:xfrm>
          <a:off x="4530626" y="2882638"/>
          <a:ext cx="1133998" cy="1133998"/>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l" defTabSz="444500" rtl="0">
            <a:lnSpc>
              <a:spcPct val="90000"/>
            </a:lnSpc>
            <a:spcBef>
              <a:spcPct val="0"/>
            </a:spcBef>
            <a:spcAft>
              <a:spcPct val="35000"/>
            </a:spcAft>
          </a:pPr>
          <a:r>
            <a:rPr lang="es-MX" sz="1000" kern="1200" dirty="0" smtClean="0"/>
            <a:t>Planteamiento del problema o pregunta de investigación. </a:t>
          </a:r>
          <a:endParaRPr lang="es-MX" sz="1000" kern="1200" dirty="0"/>
        </a:p>
      </dsp:txBody>
      <dsp:txXfrm>
        <a:off x="4585983" y="2937995"/>
        <a:ext cx="1023284" cy="1023284"/>
      </dsp:txXfrm>
    </dsp:sp>
    <dsp:sp modelId="{C3263197-F4D6-473E-A142-B736B1A15F15}">
      <dsp:nvSpPr>
        <dsp:cNvPr id="0" name=""/>
        <dsp:cNvSpPr/>
      </dsp:nvSpPr>
      <dsp:spPr>
        <a:xfrm rot="3857143">
          <a:off x="3041643" y="4116154"/>
          <a:ext cx="742650" cy="0"/>
        </a:xfrm>
        <a:custGeom>
          <a:avLst/>
          <a:gdLst/>
          <a:ahLst/>
          <a:cxnLst/>
          <a:rect l="0" t="0" r="0" b="0"/>
          <a:pathLst>
            <a:path>
              <a:moveTo>
                <a:pt x="0" y="0"/>
              </a:moveTo>
              <a:lnTo>
                <a:pt x="742650" y="0"/>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CD7C9A7-DD07-4D52-8685-C181EE2BCFA9}">
      <dsp:nvSpPr>
        <dsp:cNvPr id="0" name=""/>
        <dsp:cNvSpPr/>
      </dsp:nvSpPr>
      <dsp:spPr>
        <a:xfrm>
          <a:off x="3280133" y="4450706"/>
          <a:ext cx="1133998" cy="1133998"/>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lvl="0" algn="l" defTabSz="488950" rtl="0">
            <a:lnSpc>
              <a:spcPct val="90000"/>
            </a:lnSpc>
            <a:spcBef>
              <a:spcPct val="0"/>
            </a:spcBef>
            <a:spcAft>
              <a:spcPct val="35000"/>
            </a:spcAft>
          </a:pPr>
          <a:r>
            <a:rPr lang="es-MX" sz="1100" kern="1200" smtClean="0"/>
            <a:t>Métodos y técnicas de investigación empleadas. </a:t>
          </a:r>
          <a:endParaRPr lang="es-MX" sz="1100" kern="1200"/>
        </a:p>
      </dsp:txBody>
      <dsp:txXfrm>
        <a:off x="3335490" y="4506063"/>
        <a:ext cx="1023284" cy="1023284"/>
      </dsp:txXfrm>
    </dsp:sp>
    <dsp:sp modelId="{D40E2CA4-7920-4FDB-A390-63B555A9CAAA}">
      <dsp:nvSpPr>
        <dsp:cNvPr id="0" name=""/>
        <dsp:cNvSpPr/>
      </dsp:nvSpPr>
      <dsp:spPr>
        <a:xfrm rot="6942857">
          <a:off x="1904338" y="4116154"/>
          <a:ext cx="742650" cy="0"/>
        </a:xfrm>
        <a:custGeom>
          <a:avLst/>
          <a:gdLst/>
          <a:ahLst/>
          <a:cxnLst/>
          <a:rect l="0" t="0" r="0" b="0"/>
          <a:pathLst>
            <a:path>
              <a:moveTo>
                <a:pt x="0" y="0"/>
              </a:moveTo>
              <a:lnTo>
                <a:pt x="742650" y="0"/>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A048A3F-F259-42B5-BD94-C84E896E9FB5}">
      <dsp:nvSpPr>
        <dsp:cNvPr id="0" name=""/>
        <dsp:cNvSpPr/>
      </dsp:nvSpPr>
      <dsp:spPr>
        <a:xfrm>
          <a:off x="1274499" y="4450706"/>
          <a:ext cx="1133998" cy="1133998"/>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l" defTabSz="666750" rtl="0">
            <a:lnSpc>
              <a:spcPct val="90000"/>
            </a:lnSpc>
            <a:spcBef>
              <a:spcPct val="0"/>
            </a:spcBef>
            <a:spcAft>
              <a:spcPct val="35000"/>
            </a:spcAft>
          </a:pPr>
          <a:r>
            <a:rPr lang="es-MX" sz="1500" kern="1200" smtClean="0"/>
            <a:t>Desarrollo temático. </a:t>
          </a:r>
          <a:endParaRPr lang="es-MX" sz="1500" kern="1200"/>
        </a:p>
      </dsp:txBody>
      <dsp:txXfrm>
        <a:off x="1329856" y="4506063"/>
        <a:ext cx="1023284" cy="1023284"/>
      </dsp:txXfrm>
    </dsp:sp>
    <dsp:sp modelId="{B84A3F83-AD17-4A4D-9B18-B85D38C09B25}">
      <dsp:nvSpPr>
        <dsp:cNvPr id="0" name=""/>
        <dsp:cNvSpPr/>
      </dsp:nvSpPr>
      <dsp:spPr>
        <a:xfrm rot="10028571">
          <a:off x="1147203" y="3224356"/>
          <a:ext cx="861646" cy="0"/>
        </a:xfrm>
        <a:custGeom>
          <a:avLst/>
          <a:gdLst/>
          <a:ahLst/>
          <a:cxnLst/>
          <a:rect l="0" t="0" r="0" b="0"/>
          <a:pathLst>
            <a:path>
              <a:moveTo>
                <a:pt x="0" y="0"/>
              </a:moveTo>
              <a:lnTo>
                <a:pt x="861646" y="0"/>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84A718D-2912-401C-902B-5F04022C5F20}">
      <dsp:nvSpPr>
        <dsp:cNvPr id="0" name=""/>
        <dsp:cNvSpPr/>
      </dsp:nvSpPr>
      <dsp:spPr>
        <a:xfrm>
          <a:off x="24007" y="2882638"/>
          <a:ext cx="1133998" cy="1133998"/>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lvl="0" algn="l" defTabSz="488950" rtl="0">
            <a:lnSpc>
              <a:spcPct val="90000"/>
            </a:lnSpc>
            <a:spcBef>
              <a:spcPct val="0"/>
            </a:spcBef>
            <a:spcAft>
              <a:spcPct val="35000"/>
            </a:spcAft>
          </a:pPr>
          <a:r>
            <a:rPr lang="es-MX" sz="1100" kern="1200" smtClean="0"/>
            <a:t>Conclusiones y sugerencias.</a:t>
          </a:r>
          <a:endParaRPr lang="es-MX" sz="1100" kern="1200"/>
        </a:p>
      </dsp:txBody>
      <dsp:txXfrm>
        <a:off x="79364" y="2937995"/>
        <a:ext cx="1023284" cy="1023284"/>
      </dsp:txXfrm>
    </dsp:sp>
    <dsp:sp modelId="{BCD5CA41-1464-43F9-9146-925B0DFCF548}">
      <dsp:nvSpPr>
        <dsp:cNvPr id="0" name=""/>
        <dsp:cNvSpPr/>
      </dsp:nvSpPr>
      <dsp:spPr>
        <a:xfrm rot="13114286">
          <a:off x="1549363" y="2103457"/>
          <a:ext cx="503621" cy="0"/>
        </a:xfrm>
        <a:custGeom>
          <a:avLst/>
          <a:gdLst/>
          <a:ahLst/>
          <a:cxnLst/>
          <a:rect l="0" t="0" r="0" b="0"/>
          <a:pathLst>
            <a:path>
              <a:moveTo>
                <a:pt x="0" y="0"/>
              </a:moveTo>
              <a:lnTo>
                <a:pt x="503621" y="0"/>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E19D5B8-024F-47FA-A2F2-7F2276BAFF1B}">
      <dsp:nvSpPr>
        <dsp:cNvPr id="0" name=""/>
        <dsp:cNvSpPr/>
      </dsp:nvSpPr>
      <dsp:spPr>
        <a:xfrm>
          <a:off x="470302" y="927289"/>
          <a:ext cx="1133998" cy="1133998"/>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33020" rIns="33020" bIns="33020" numCol="1" spcCol="1270" anchor="ctr" anchorCtr="0">
          <a:noAutofit/>
        </a:bodyPr>
        <a:lstStyle/>
        <a:p>
          <a:pPr lvl="0" algn="l" defTabSz="577850" rtl="0">
            <a:lnSpc>
              <a:spcPct val="90000"/>
            </a:lnSpc>
            <a:spcBef>
              <a:spcPct val="0"/>
            </a:spcBef>
            <a:spcAft>
              <a:spcPct val="35000"/>
            </a:spcAft>
          </a:pPr>
          <a:r>
            <a:rPr lang="es-MX" sz="1300" kern="1200" smtClean="0"/>
            <a:t>Referencias de consulta. </a:t>
          </a:r>
          <a:endParaRPr lang="es-MX" sz="1300" kern="1200"/>
        </a:p>
      </dsp:txBody>
      <dsp:txXfrm>
        <a:off x="525659" y="982646"/>
        <a:ext cx="1023284" cy="1023284"/>
      </dsp:txXfrm>
    </dsp:sp>
  </dsp:spTree>
</dsp:drawing>
</file>

<file path=ppt/diagrams/drawing3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472FD13-3A31-4CDB-8E07-0A6C8AE26DA8}">
      <dsp:nvSpPr>
        <dsp:cNvPr id="0" name=""/>
        <dsp:cNvSpPr/>
      </dsp:nvSpPr>
      <dsp:spPr>
        <a:xfrm>
          <a:off x="2272991" y="0"/>
          <a:ext cx="3661320" cy="3661320"/>
        </a:xfrm>
        <a:prstGeom prst="triangl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5D02874-29C2-49C4-9C45-F51E929F83CC}">
      <dsp:nvSpPr>
        <dsp:cNvPr id="0" name=""/>
        <dsp:cNvSpPr/>
      </dsp:nvSpPr>
      <dsp:spPr>
        <a:xfrm>
          <a:off x="3427105" y="366489"/>
          <a:ext cx="3732950" cy="2602969"/>
        </a:xfrm>
        <a:prstGeom prst="round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MX" sz="1800" kern="1200" dirty="0" smtClean="0"/>
            <a:t>Es trabajo escrito en el que se informa sobre el desarrollo y resultados de una investigación documental, experimental, empírica o teórica, y en la sustentación del mismo ante un jurado. </a:t>
          </a:r>
          <a:endParaRPr lang="es-MX" sz="1800" kern="1200" dirty="0"/>
        </a:p>
      </dsp:txBody>
      <dsp:txXfrm>
        <a:off x="3554171" y="493555"/>
        <a:ext cx="3478818" cy="234883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BB70FE-9337-4C42-BEA5-586BAF7DAB32}">
      <dsp:nvSpPr>
        <dsp:cNvPr id="0" name=""/>
        <dsp:cNvSpPr/>
      </dsp:nvSpPr>
      <dsp:spPr>
        <a:xfrm>
          <a:off x="0" y="5781"/>
          <a:ext cx="8596668" cy="2164500"/>
        </a:xfrm>
        <a:prstGeom prst="roundRect">
          <a:avLst/>
        </a:prstGeom>
        <a:solidFill>
          <a:schemeClr val="accent2">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rtl="0">
            <a:lnSpc>
              <a:spcPct val="90000"/>
            </a:lnSpc>
            <a:spcBef>
              <a:spcPct val="0"/>
            </a:spcBef>
            <a:spcAft>
              <a:spcPct val="35000"/>
            </a:spcAft>
          </a:pPr>
          <a:r>
            <a:rPr lang="es-MX" sz="2500" kern="1200" dirty="0" smtClean="0">
              <a:solidFill>
                <a:schemeClr val="tx1"/>
              </a:solidFill>
            </a:rPr>
            <a:t>El presente material didáctico se elaboró para lograr una mayor comprensión de las modalidades de titulación que contempla el Reglamento de opciones de Evaluación Profesional de la Universidad Autónoma del Estado de México.</a:t>
          </a:r>
          <a:endParaRPr lang="es-MX" sz="2500" kern="1200" dirty="0">
            <a:solidFill>
              <a:schemeClr val="tx1"/>
            </a:solidFill>
          </a:endParaRPr>
        </a:p>
      </dsp:txBody>
      <dsp:txXfrm>
        <a:off x="105662" y="111443"/>
        <a:ext cx="8385344" cy="1953176"/>
      </dsp:txXfrm>
    </dsp:sp>
    <dsp:sp modelId="{599B4CEB-4FD7-48DB-9AF6-E010BC0D3824}">
      <dsp:nvSpPr>
        <dsp:cNvPr id="0" name=""/>
        <dsp:cNvSpPr/>
      </dsp:nvSpPr>
      <dsp:spPr>
        <a:xfrm>
          <a:off x="0" y="2242281"/>
          <a:ext cx="8596668" cy="2164500"/>
        </a:xfrm>
        <a:prstGeom prst="roundRect">
          <a:avLst/>
        </a:prstGeom>
        <a:solidFill>
          <a:schemeClr val="accent2">
            <a:hueOff val="1149490"/>
            <a:satOff val="-18772"/>
            <a:lumOff val="1176"/>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rtl="0">
            <a:lnSpc>
              <a:spcPct val="90000"/>
            </a:lnSpc>
            <a:spcBef>
              <a:spcPct val="0"/>
            </a:spcBef>
            <a:spcAft>
              <a:spcPct val="35000"/>
            </a:spcAft>
          </a:pPr>
          <a:r>
            <a:rPr lang="es-MX" sz="2500" kern="1200" dirty="0" smtClean="0">
              <a:solidFill>
                <a:schemeClr val="tx1"/>
              </a:solidFill>
            </a:rPr>
            <a:t>El programa de la </a:t>
          </a:r>
          <a:r>
            <a:rPr lang="es-MX" sz="2500" kern="1200" dirty="0" err="1" smtClean="0">
              <a:solidFill>
                <a:schemeClr val="tx1"/>
              </a:solidFill>
            </a:rPr>
            <a:t>U.A</a:t>
          </a:r>
          <a:r>
            <a:rPr lang="es-MX" sz="2500" kern="1200" dirty="0" smtClean="0">
              <a:solidFill>
                <a:schemeClr val="tx1"/>
              </a:solidFill>
            </a:rPr>
            <a:t>  contempla en su capítulo </a:t>
          </a:r>
          <a:r>
            <a:rPr lang="es-MX" sz="2500" kern="1200" dirty="0" smtClean="0">
              <a:solidFill>
                <a:schemeClr val="tx1"/>
              </a:solidFill>
            </a:rPr>
            <a:t>primero </a:t>
          </a:r>
          <a:r>
            <a:rPr lang="es-MX" sz="2500" kern="1200" dirty="0" smtClean="0">
              <a:solidFill>
                <a:schemeClr val="tx1"/>
              </a:solidFill>
            </a:rPr>
            <a:t>que el estudiante conozca las diversas modalidades, por ello es muy importante </a:t>
          </a:r>
          <a:r>
            <a:rPr lang="es-MX" sz="2500" kern="1200" dirty="0" smtClean="0">
              <a:solidFill>
                <a:schemeClr val="tx1"/>
              </a:solidFill>
            </a:rPr>
            <a:t>difundir el reglamento, que lo conozcan </a:t>
          </a:r>
          <a:r>
            <a:rPr lang="es-MX" sz="2500" kern="1200" dirty="0" smtClean="0">
              <a:solidFill>
                <a:schemeClr val="tx1"/>
              </a:solidFill>
            </a:rPr>
            <a:t>y lo revisen a la par de la impartición de este </a:t>
          </a:r>
          <a:r>
            <a:rPr lang="es-MX" sz="2500" kern="1200" dirty="0" smtClean="0">
              <a:solidFill>
                <a:schemeClr val="tx1"/>
              </a:solidFill>
            </a:rPr>
            <a:t>tema.</a:t>
          </a:r>
          <a:endParaRPr lang="es-MX" sz="2500" kern="1200" dirty="0">
            <a:solidFill>
              <a:schemeClr val="tx1"/>
            </a:solidFill>
          </a:endParaRPr>
        </a:p>
      </dsp:txBody>
      <dsp:txXfrm>
        <a:off x="105662" y="2347943"/>
        <a:ext cx="8385344" cy="1953176"/>
      </dsp:txXfrm>
    </dsp:sp>
  </dsp:spTree>
</dsp:drawing>
</file>

<file path=ppt/diagrams/drawing4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0B1626-29C8-4D62-80B5-1A2735695D11}">
      <dsp:nvSpPr>
        <dsp:cNvPr id="0" name=""/>
        <dsp:cNvSpPr/>
      </dsp:nvSpPr>
      <dsp:spPr>
        <a:xfrm>
          <a:off x="0" y="147954"/>
          <a:ext cx="7344815" cy="89856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s-MX" sz="1600" kern="1200" smtClean="0"/>
            <a:t>Comprenderá el empleo o demostración de una teoría para mejorar la comprensión o el desarrollo de un objeto de estudio, siguiendo el método y el rigor metodológico vigente en un área del conocimiento.</a:t>
          </a:r>
          <a:endParaRPr lang="es-MX" sz="1600" kern="1200"/>
        </a:p>
      </dsp:txBody>
      <dsp:txXfrm>
        <a:off x="43864" y="191818"/>
        <a:ext cx="7257087" cy="810832"/>
      </dsp:txXfrm>
    </dsp:sp>
  </dsp:spTree>
</dsp:drawing>
</file>

<file path=ppt/diagrams/drawing4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3E264B-51FE-4A7C-8C6F-7BBFF180A204}">
      <dsp:nvSpPr>
        <dsp:cNvPr id="0" name=""/>
        <dsp:cNvSpPr/>
      </dsp:nvSpPr>
      <dsp:spPr>
        <a:xfrm>
          <a:off x="252084" y="0"/>
          <a:ext cx="781966" cy="781966"/>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80BB97D-133D-435F-9C70-51B0247F4DCC}">
      <dsp:nvSpPr>
        <dsp:cNvPr id="0" name=""/>
        <dsp:cNvSpPr/>
      </dsp:nvSpPr>
      <dsp:spPr>
        <a:xfrm>
          <a:off x="330281" y="78196"/>
          <a:ext cx="625573" cy="625573"/>
        </a:xfrm>
        <a:prstGeom prst="chord">
          <a:avLst>
            <a:gd name="adj1" fmla="val 16200000"/>
            <a:gd name="adj2" fmla="val 1620000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AA2998E-1CA2-4B4D-A928-4190F92E1F1E}">
      <dsp:nvSpPr>
        <dsp:cNvPr id="0" name=""/>
        <dsp:cNvSpPr/>
      </dsp:nvSpPr>
      <dsp:spPr>
        <a:xfrm>
          <a:off x="260738" y="781966"/>
          <a:ext cx="4185762" cy="3290775"/>
        </a:xfrm>
        <a:prstGeom prst="rect">
          <a:avLst/>
        </a:prstGeom>
        <a:gradFill rotWithShape="1">
          <a:gsLst>
            <a:gs pos="0">
              <a:schemeClr val="accent1">
                <a:tint val="69000"/>
                <a:alpha val="100000"/>
                <a:satMod val="109000"/>
                <a:lumMod val="110000"/>
              </a:schemeClr>
            </a:gs>
            <a:gs pos="52000">
              <a:schemeClr val="accent1">
                <a:tint val="74000"/>
                <a:satMod val="100000"/>
                <a:lumMod val="104000"/>
              </a:schemeClr>
            </a:gs>
            <a:gs pos="100000">
              <a:schemeClr val="accent1">
                <a:tint val="78000"/>
                <a:satMod val="100000"/>
                <a:lumMod val="100000"/>
              </a:schemeClr>
            </a:gs>
          </a:gsLst>
          <a:lin ang="5400000" scaled="0"/>
        </a:gradFill>
        <a:ln w="9525" cap="flat" cmpd="sng" algn="ctr">
          <a:solidFill>
            <a:schemeClr val="accent1"/>
          </a:solidFill>
          <a:prstDash val="solid"/>
        </a:ln>
        <a:effectLst/>
      </dsp:spPr>
      <dsp:style>
        <a:lnRef idx="1">
          <a:schemeClr val="accent1"/>
        </a:lnRef>
        <a:fillRef idx="2">
          <a:schemeClr val="accent1"/>
        </a:fillRef>
        <a:effectRef idx="1">
          <a:schemeClr val="accent1"/>
        </a:effectRef>
        <a:fontRef idx="minor">
          <a:schemeClr val="dk1"/>
        </a:fontRef>
      </dsp:style>
      <dsp:txBody>
        <a:bodyPr spcFirstLastPara="0" vert="horz" wrap="square" lIns="45720" tIns="45720" rIns="45720" bIns="45720" numCol="1" spcCol="1270" anchor="t" anchorCtr="0">
          <a:noAutofit/>
        </a:bodyPr>
        <a:lstStyle/>
        <a:p>
          <a:pPr lvl="0" algn="l" defTabSz="800100" rtl="0">
            <a:lnSpc>
              <a:spcPct val="90000"/>
            </a:lnSpc>
            <a:spcBef>
              <a:spcPct val="0"/>
            </a:spcBef>
            <a:spcAft>
              <a:spcPct val="35000"/>
            </a:spcAft>
          </a:pPr>
          <a:r>
            <a:rPr lang="es-MX" sz="1800" kern="1200" dirty="0" smtClean="0">
              <a:solidFill>
                <a:schemeClr val="tx1"/>
              </a:solidFill>
            </a:rPr>
            <a:t>I. Tesis individual. </a:t>
          </a:r>
          <a:endParaRPr lang="es-MX" sz="1800" kern="1200" dirty="0">
            <a:solidFill>
              <a:schemeClr val="tx1"/>
            </a:solidFill>
          </a:endParaRPr>
        </a:p>
        <a:p>
          <a:pPr lvl="0" algn="l" defTabSz="800100" rtl="0">
            <a:lnSpc>
              <a:spcPct val="90000"/>
            </a:lnSpc>
            <a:spcBef>
              <a:spcPct val="0"/>
            </a:spcBef>
            <a:spcAft>
              <a:spcPct val="35000"/>
            </a:spcAft>
          </a:pPr>
          <a:r>
            <a:rPr lang="es-MX" sz="1800" kern="1200" dirty="0" smtClean="0">
              <a:solidFill>
                <a:schemeClr val="tx1"/>
              </a:solidFill>
            </a:rPr>
            <a:t>II. Tesis colectiva con tres pasantes como máximo, del mismo programa educativo y espacio académico. </a:t>
          </a:r>
          <a:endParaRPr lang="es-MX" sz="1800" kern="1200" dirty="0">
            <a:solidFill>
              <a:schemeClr val="tx1"/>
            </a:solidFill>
          </a:endParaRPr>
        </a:p>
        <a:p>
          <a:pPr lvl="0" algn="l" defTabSz="800100" rtl="0">
            <a:lnSpc>
              <a:spcPct val="90000"/>
            </a:lnSpc>
            <a:spcBef>
              <a:spcPct val="0"/>
            </a:spcBef>
            <a:spcAft>
              <a:spcPct val="35000"/>
            </a:spcAft>
          </a:pPr>
          <a:r>
            <a:rPr lang="es-MX" sz="1800" kern="1200" dirty="0" smtClean="0">
              <a:solidFill>
                <a:schemeClr val="tx1"/>
              </a:solidFill>
            </a:rPr>
            <a:t>III. Tesis colectiva </a:t>
          </a:r>
          <a:r>
            <a:rPr lang="es-MX" sz="1800" kern="1200" dirty="0" err="1" smtClean="0">
              <a:solidFill>
                <a:schemeClr val="tx1"/>
              </a:solidFill>
            </a:rPr>
            <a:t>multi</a:t>
          </a:r>
          <a:r>
            <a:rPr lang="es-MX" sz="1800" kern="1200" dirty="0" smtClean="0">
              <a:solidFill>
                <a:schemeClr val="tx1"/>
              </a:solidFill>
            </a:rPr>
            <a:t> o interdisciplinaria con cinco pasantes como máximo, de diferentes programas educativos y del mismo o diferente espacio académico. </a:t>
          </a:r>
          <a:endParaRPr lang="es-MX" sz="1800" kern="1200" dirty="0">
            <a:solidFill>
              <a:schemeClr val="tx1"/>
            </a:solidFill>
          </a:endParaRPr>
        </a:p>
      </dsp:txBody>
      <dsp:txXfrm>
        <a:off x="260738" y="781966"/>
        <a:ext cx="4185762" cy="3290775"/>
      </dsp:txXfrm>
    </dsp:sp>
    <dsp:sp modelId="{0F586E9A-571A-4842-89F4-17583642FDA5}">
      <dsp:nvSpPr>
        <dsp:cNvPr id="0" name=""/>
        <dsp:cNvSpPr/>
      </dsp:nvSpPr>
      <dsp:spPr>
        <a:xfrm>
          <a:off x="1196961" y="0"/>
          <a:ext cx="2313317" cy="7819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8420" tIns="58420" rIns="58420" bIns="58420" numCol="1" spcCol="1270" anchor="b" anchorCtr="0">
          <a:noAutofit/>
        </a:bodyPr>
        <a:lstStyle/>
        <a:p>
          <a:pPr lvl="0" algn="l" defTabSz="1022350" rtl="0">
            <a:lnSpc>
              <a:spcPct val="90000"/>
            </a:lnSpc>
            <a:spcBef>
              <a:spcPct val="0"/>
            </a:spcBef>
            <a:spcAft>
              <a:spcPct val="35000"/>
            </a:spcAft>
          </a:pPr>
          <a:r>
            <a:rPr lang="es-MX" sz="2300" kern="1200" smtClean="0"/>
            <a:t>MODALIDADES</a:t>
          </a:r>
          <a:endParaRPr lang="es-MX" sz="2300" kern="1200"/>
        </a:p>
      </dsp:txBody>
      <dsp:txXfrm>
        <a:off x="1196961" y="0"/>
        <a:ext cx="2313317" cy="781966"/>
      </dsp:txXfrm>
    </dsp:sp>
  </dsp:spTree>
</dsp:drawing>
</file>

<file path=ppt/diagrams/drawing4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D6B8F58-17B9-4D1D-B5DC-9224CC179041}">
      <dsp:nvSpPr>
        <dsp:cNvPr id="0" name=""/>
        <dsp:cNvSpPr/>
      </dsp:nvSpPr>
      <dsp:spPr>
        <a:xfrm>
          <a:off x="281545" y="0"/>
          <a:ext cx="999292" cy="999292"/>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0C258D8-8C6B-46DC-A1DF-4994D34457DA}">
      <dsp:nvSpPr>
        <dsp:cNvPr id="0" name=""/>
        <dsp:cNvSpPr/>
      </dsp:nvSpPr>
      <dsp:spPr>
        <a:xfrm>
          <a:off x="381474" y="99929"/>
          <a:ext cx="799434" cy="799434"/>
        </a:xfrm>
        <a:prstGeom prst="chord">
          <a:avLst>
            <a:gd name="adj1" fmla="val 16200000"/>
            <a:gd name="adj2" fmla="val 1620000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1518521-943E-4BC0-987C-211125CFB5DF}">
      <dsp:nvSpPr>
        <dsp:cNvPr id="0" name=""/>
        <dsp:cNvSpPr/>
      </dsp:nvSpPr>
      <dsp:spPr>
        <a:xfrm>
          <a:off x="959250" y="999292"/>
          <a:ext cx="4015787" cy="4205357"/>
        </a:xfrm>
        <a:prstGeom prst="rect">
          <a:avLst/>
        </a:prstGeom>
        <a:gradFill rotWithShape="1">
          <a:gsLst>
            <a:gs pos="0">
              <a:schemeClr val="accent1">
                <a:tint val="69000"/>
                <a:alpha val="100000"/>
                <a:satMod val="109000"/>
                <a:lumMod val="110000"/>
              </a:schemeClr>
            </a:gs>
            <a:gs pos="52000">
              <a:schemeClr val="accent1">
                <a:tint val="74000"/>
                <a:satMod val="100000"/>
                <a:lumMod val="104000"/>
              </a:schemeClr>
            </a:gs>
            <a:gs pos="100000">
              <a:schemeClr val="accent1">
                <a:tint val="78000"/>
                <a:satMod val="100000"/>
                <a:lumMod val="100000"/>
              </a:schemeClr>
            </a:gs>
          </a:gsLst>
          <a:lin ang="5400000" scaled="0"/>
        </a:gradFill>
        <a:ln w="9525" cap="flat" cmpd="sng" algn="ctr">
          <a:solidFill>
            <a:schemeClr val="accent1"/>
          </a:solidFill>
          <a:prstDash val="solid"/>
        </a:ln>
        <a:effectLst/>
      </dsp:spPr>
      <dsp:style>
        <a:lnRef idx="1">
          <a:schemeClr val="accent1"/>
        </a:lnRef>
        <a:fillRef idx="2">
          <a:schemeClr val="accent1"/>
        </a:fillRef>
        <a:effectRef idx="1">
          <a:schemeClr val="accent1"/>
        </a:effectRef>
        <a:fontRef idx="minor">
          <a:schemeClr val="dk1"/>
        </a:fontRef>
      </dsp:style>
      <dsp:txBody>
        <a:bodyPr spcFirstLastPara="0" vert="horz" wrap="square" lIns="45720" tIns="45720" rIns="45720" bIns="45720" numCol="1" spcCol="1270" anchor="t" anchorCtr="0">
          <a:noAutofit/>
        </a:bodyPr>
        <a:lstStyle/>
        <a:p>
          <a:pPr lvl="0" algn="l" defTabSz="800100" rtl="0">
            <a:lnSpc>
              <a:spcPct val="90000"/>
            </a:lnSpc>
            <a:spcBef>
              <a:spcPct val="0"/>
            </a:spcBef>
            <a:spcAft>
              <a:spcPct val="35000"/>
            </a:spcAft>
          </a:pPr>
          <a:r>
            <a:rPr lang="es-MX" sz="1800" kern="1200" smtClean="0"/>
            <a:t>Mostrar originalidad en el tratamiento temático o en la metodología empleada. </a:t>
          </a:r>
          <a:endParaRPr lang="es-MX" sz="1800" kern="1200"/>
        </a:p>
        <a:p>
          <a:pPr lvl="0" algn="l" defTabSz="800100" rtl="0">
            <a:lnSpc>
              <a:spcPct val="90000"/>
            </a:lnSpc>
            <a:spcBef>
              <a:spcPct val="0"/>
            </a:spcBef>
            <a:spcAft>
              <a:spcPct val="35000"/>
            </a:spcAft>
          </a:pPr>
          <a:r>
            <a:rPr lang="es-MX" sz="1800" kern="1200" dirty="0" smtClean="0"/>
            <a:t>Emplear criterios de validez y confiabilidad propios de la disciplina.</a:t>
          </a:r>
          <a:endParaRPr lang="es-MX" sz="1800" kern="1200" dirty="0"/>
        </a:p>
        <a:p>
          <a:pPr lvl="0" algn="l" defTabSz="800100" rtl="0">
            <a:lnSpc>
              <a:spcPct val="90000"/>
            </a:lnSpc>
            <a:spcBef>
              <a:spcPct val="0"/>
            </a:spcBef>
            <a:spcAft>
              <a:spcPct val="35000"/>
            </a:spcAft>
          </a:pPr>
          <a:r>
            <a:rPr lang="es-MX" sz="1800" kern="1200" dirty="0" smtClean="0"/>
            <a:t>Realizar una aportación para la profesión o disciplina.</a:t>
          </a:r>
          <a:endParaRPr lang="es-MX" sz="1800" kern="1200" dirty="0"/>
        </a:p>
        <a:p>
          <a:pPr lvl="0" algn="l" defTabSz="800100" rtl="0">
            <a:lnSpc>
              <a:spcPct val="90000"/>
            </a:lnSpc>
            <a:spcBef>
              <a:spcPct val="0"/>
            </a:spcBef>
            <a:spcAft>
              <a:spcPct val="35000"/>
            </a:spcAft>
          </a:pPr>
          <a:r>
            <a:rPr lang="es-MX" sz="1800" kern="1200" dirty="0" smtClean="0"/>
            <a:t>Generar conocimiento o aplicar conocimiento de forma innovadora. </a:t>
          </a:r>
          <a:endParaRPr lang="es-MX" sz="1800" kern="1200" dirty="0"/>
        </a:p>
        <a:p>
          <a:pPr lvl="0" algn="l" defTabSz="800100" rtl="0">
            <a:lnSpc>
              <a:spcPct val="90000"/>
            </a:lnSpc>
            <a:spcBef>
              <a:spcPct val="0"/>
            </a:spcBef>
            <a:spcAft>
              <a:spcPct val="35000"/>
            </a:spcAft>
          </a:pPr>
          <a:r>
            <a:rPr lang="es-MX" sz="1800" kern="1200" smtClean="0"/>
            <a:t>Otros aspectos que contemple el reglamento interno del espacio académico. </a:t>
          </a:r>
          <a:endParaRPr lang="es-MX" sz="1800" kern="1200"/>
        </a:p>
      </dsp:txBody>
      <dsp:txXfrm>
        <a:off x="959250" y="999292"/>
        <a:ext cx="4015787" cy="4205357"/>
      </dsp:txXfrm>
    </dsp:sp>
    <dsp:sp modelId="{69FDF987-22BB-4A49-A02B-BB7E1EAE1822}">
      <dsp:nvSpPr>
        <dsp:cNvPr id="0" name=""/>
        <dsp:cNvSpPr/>
      </dsp:nvSpPr>
      <dsp:spPr>
        <a:xfrm>
          <a:off x="1489024" y="0"/>
          <a:ext cx="2956241" cy="9992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1600" tIns="101600" rIns="101600" bIns="101600" numCol="1" spcCol="1270" anchor="b" anchorCtr="0">
          <a:noAutofit/>
        </a:bodyPr>
        <a:lstStyle/>
        <a:p>
          <a:pPr lvl="0" algn="l" defTabSz="1778000" rtl="0">
            <a:lnSpc>
              <a:spcPct val="90000"/>
            </a:lnSpc>
            <a:spcBef>
              <a:spcPct val="0"/>
            </a:spcBef>
            <a:spcAft>
              <a:spcPct val="35000"/>
            </a:spcAft>
          </a:pPr>
          <a:r>
            <a:rPr lang="es-MX" sz="4000" kern="1200" smtClean="0"/>
            <a:t>REQUISITOS</a:t>
          </a:r>
          <a:endParaRPr lang="es-MX" sz="4000" kern="1200"/>
        </a:p>
      </dsp:txBody>
      <dsp:txXfrm>
        <a:off x="1489024" y="0"/>
        <a:ext cx="2956241" cy="999292"/>
      </dsp:txXfrm>
    </dsp:sp>
  </dsp:spTree>
</dsp:drawing>
</file>

<file path=ppt/diagrams/drawing4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93E208-F3D6-4DD5-A9F2-5A7F26D5C221}">
      <dsp:nvSpPr>
        <dsp:cNvPr id="0" name=""/>
        <dsp:cNvSpPr/>
      </dsp:nvSpPr>
      <dsp:spPr>
        <a:xfrm>
          <a:off x="0" y="69876"/>
          <a:ext cx="9811153" cy="647595"/>
        </a:xfrm>
        <a:prstGeom prst="roundRect">
          <a:avLst/>
        </a:prstGeom>
        <a:solidFill>
          <a:schemeClr val="accent1">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rtl="0">
            <a:lnSpc>
              <a:spcPct val="90000"/>
            </a:lnSpc>
            <a:spcBef>
              <a:spcPct val="0"/>
            </a:spcBef>
            <a:spcAft>
              <a:spcPct val="35000"/>
            </a:spcAft>
          </a:pPr>
          <a:r>
            <a:rPr lang="es-MX" sz="2700" kern="1200" smtClean="0"/>
            <a:t>Estructura de contenido </a:t>
          </a:r>
          <a:endParaRPr lang="es-MX" sz="2700" kern="1200"/>
        </a:p>
      </dsp:txBody>
      <dsp:txXfrm>
        <a:off x="31613" y="101489"/>
        <a:ext cx="9747927" cy="584369"/>
      </dsp:txXfrm>
    </dsp:sp>
    <dsp:sp modelId="{BCD636EB-82EE-4708-9EE7-D2A7D3AE6E46}">
      <dsp:nvSpPr>
        <dsp:cNvPr id="0" name=""/>
        <dsp:cNvSpPr/>
      </dsp:nvSpPr>
      <dsp:spPr>
        <a:xfrm>
          <a:off x="0" y="717471"/>
          <a:ext cx="9811153" cy="36887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11504" tIns="34290" rIns="192024" bIns="34290" numCol="1" spcCol="1270" anchor="t" anchorCtr="0">
          <a:noAutofit/>
        </a:bodyPr>
        <a:lstStyle/>
        <a:p>
          <a:pPr marL="228600" lvl="1" indent="-228600" algn="l" defTabSz="933450" rtl="0">
            <a:lnSpc>
              <a:spcPct val="90000"/>
            </a:lnSpc>
            <a:spcBef>
              <a:spcPct val="0"/>
            </a:spcBef>
            <a:spcAft>
              <a:spcPct val="20000"/>
            </a:spcAft>
            <a:buChar char="••"/>
          </a:pPr>
          <a:r>
            <a:rPr lang="es-MX" sz="2100" kern="1200" smtClean="0"/>
            <a:t>I. Resumen no mayor de dos cuartillas.</a:t>
          </a:r>
          <a:endParaRPr lang="es-MX" sz="2100" kern="1200"/>
        </a:p>
        <a:p>
          <a:pPr marL="228600" lvl="1" indent="-228600" algn="l" defTabSz="933450" rtl="0">
            <a:lnSpc>
              <a:spcPct val="90000"/>
            </a:lnSpc>
            <a:spcBef>
              <a:spcPct val="0"/>
            </a:spcBef>
            <a:spcAft>
              <a:spcPct val="20000"/>
            </a:spcAft>
            <a:buChar char="••"/>
          </a:pPr>
          <a:r>
            <a:rPr lang="es-MX" sz="2100" kern="1200" smtClean="0"/>
            <a:t>II. Antecedentes de la temática.</a:t>
          </a:r>
          <a:endParaRPr lang="es-MX" sz="2100" kern="1200"/>
        </a:p>
        <a:p>
          <a:pPr marL="228600" lvl="1" indent="-228600" algn="l" defTabSz="933450" rtl="0">
            <a:lnSpc>
              <a:spcPct val="90000"/>
            </a:lnSpc>
            <a:spcBef>
              <a:spcPct val="0"/>
            </a:spcBef>
            <a:spcAft>
              <a:spcPct val="20000"/>
            </a:spcAft>
            <a:buChar char="••"/>
          </a:pPr>
          <a:r>
            <a:rPr lang="es-MX" sz="2100" kern="1200" smtClean="0"/>
            <a:t>III. Importancia del problema.</a:t>
          </a:r>
          <a:endParaRPr lang="es-MX" sz="2100" kern="1200"/>
        </a:p>
        <a:p>
          <a:pPr marL="228600" lvl="1" indent="-228600" algn="l" defTabSz="933450" rtl="0">
            <a:lnSpc>
              <a:spcPct val="90000"/>
            </a:lnSpc>
            <a:spcBef>
              <a:spcPct val="0"/>
            </a:spcBef>
            <a:spcAft>
              <a:spcPct val="20000"/>
            </a:spcAft>
            <a:buChar char="••"/>
          </a:pPr>
          <a:r>
            <a:rPr lang="es-MX" sz="2100" kern="1200" smtClean="0"/>
            <a:t>IV. Planteamiento del problema o pregunta de investigación.}</a:t>
          </a:r>
          <a:endParaRPr lang="es-MX" sz="2100" kern="1200"/>
        </a:p>
        <a:p>
          <a:pPr marL="228600" lvl="1" indent="-228600" algn="l" defTabSz="933450" rtl="0">
            <a:lnSpc>
              <a:spcPct val="90000"/>
            </a:lnSpc>
            <a:spcBef>
              <a:spcPct val="0"/>
            </a:spcBef>
            <a:spcAft>
              <a:spcPct val="20000"/>
            </a:spcAft>
            <a:buChar char="••"/>
          </a:pPr>
          <a:r>
            <a:rPr lang="es-MX" sz="2100" kern="1200" smtClean="0"/>
            <a:t>V. Marco conceptual o teórico.</a:t>
          </a:r>
          <a:endParaRPr lang="es-MX" sz="2100" kern="1200"/>
        </a:p>
        <a:p>
          <a:pPr marL="228600" lvl="1" indent="-228600" algn="l" defTabSz="933450" rtl="0">
            <a:lnSpc>
              <a:spcPct val="90000"/>
            </a:lnSpc>
            <a:spcBef>
              <a:spcPct val="0"/>
            </a:spcBef>
            <a:spcAft>
              <a:spcPct val="20000"/>
            </a:spcAft>
            <a:buChar char="••"/>
          </a:pPr>
          <a:r>
            <a:rPr lang="es-MX" sz="2100" kern="1200" smtClean="0"/>
            <a:t>VI. Métodos y técnicas de investigación empleadas.</a:t>
          </a:r>
          <a:endParaRPr lang="es-MX" sz="2100" kern="1200"/>
        </a:p>
        <a:p>
          <a:pPr marL="228600" lvl="1" indent="-228600" algn="l" defTabSz="933450" rtl="0">
            <a:lnSpc>
              <a:spcPct val="90000"/>
            </a:lnSpc>
            <a:spcBef>
              <a:spcPct val="0"/>
            </a:spcBef>
            <a:spcAft>
              <a:spcPct val="20000"/>
            </a:spcAft>
            <a:buChar char="••"/>
          </a:pPr>
          <a:r>
            <a:rPr lang="es-MX" sz="2100" kern="1200" smtClean="0"/>
            <a:t>VII. Presentación y discusión de resultados. </a:t>
          </a:r>
          <a:endParaRPr lang="es-MX" sz="2100" kern="1200"/>
        </a:p>
        <a:p>
          <a:pPr marL="228600" lvl="1" indent="-228600" algn="l" defTabSz="933450" rtl="0">
            <a:lnSpc>
              <a:spcPct val="90000"/>
            </a:lnSpc>
            <a:spcBef>
              <a:spcPct val="0"/>
            </a:spcBef>
            <a:spcAft>
              <a:spcPct val="20000"/>
            </a:spcAft>
            <a:buChar char="••"/>
          </a:pPr>
          <a:r>
            <a:rPr lang="es-MX" sz="2100" kern="1200" smtClean="0"/>
            <a:t>VIII. Conclusiones y sugerencias.</a:t>
          </a:r>
          <a:endParaRPr lang="es-MX" sz="2100" kern="1200"/>
        </a:p>
        <a:p>
          <a:pPr marL="228600" lvl="1" indent="-228600" algn="l" defTabSz="933450" rtl="0">
            <a:lnSpc>
              <a:spcPct val="90000"/>
            </a:lnSpc>
            <a:spcBef>
              <a:spcPct val="0"/>
            </a:spcBef>
            <a:spcAft>
              <a:spcPct val="20000"/>
            </a:spcAft>
            <a:buChar char="••"/>
          </a:pPr>
          <a:r>
            <a:rPr lang="es-MX" sz="2100" kern="1200" smtClean="0"/>
            <a:t>IX. Referencias de consulta. </a:t>
          </a:r>
          <a:endParaRPr lang="es-MX" sz="2100" kern="1200"/>
        </a:p>
        <a:p>
          <a:pPr marL="228600" lvl="1" indent="-228600" algn="l" defTabSz="933450" rtl="0">
            <a:lnSpc>
              <a:spcPct val="90000"/>
            </a:lnSpc>
            <a:spcBef>
              <a:spcPct val="0"/>
            </a:spcBef>
            <a:spcAft>
              <a:spcPct val="20000"/>
            </a:spcAft>
            <a:buChar char="••"/>
          </a:pPr>
          <a:r>
            <a:rPr lang="es-MX" sz="2100" kern="1200" smtClean="0"/>
            <a:t>X. Anexos, en su caso.</a:t>
          </a:r>
          <a:endParaRPr lang="es-MX" sz="2100" kern="1200"/>
        </a:p>
      </dsp:txBody>
      <dsp:txXfrm>
        <a:off x="0" y="717471"/>
        <a:ext cx="9811153" cy="368873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ED39C43-E17B-4E60-9107-A4D00AE3922F}">
      <dsp:nvSpPr>
        <dsp:cNvPr id="0" name=""/>
        <dsp:cNvSpPr/>
      </dsp:nvSpPr>
      <dsp:spPr>
        <a:xfrm>
          <a:off x="5410200" y="1698462"/>
          <a:ext cx="3244545" cy="907027"/>
        </a:xfrm>
        <a:custGeom>
          <a:avLst/>
          <a:gdLst/>
          <a:ahLst/>
          <a:cxnLst/>
          <a:rect l="0" t="0" r="0" b="0"/>
          <a:pathLst>
            <a:path>
              <a:moveTo>
                <a:pt x="0" y="0"/>
              </a:moveTo>
              <a:lnTo>
                <a:pt x="0" y="453513"/>
              </a:lnTo>
              <a:lnTo>
                <a:pt x="3244545" y="453513"/>
              </a:lnTo>
              <a:lnTo>
                <a:pt x="3244545" y="907027"/>
              </a:lnTo>
            </a:path>
          </a:pathLst>
        </a:custGeom>
        <a:noFill/>
        <a:ln w="127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5F787D0-A1F9-4994-B143-3CB3A3281ACB}">
      <dsp:nvSpPr>
        <dsp:cNvPr id="0" name=""/>
        <dsp:cNvSpPr/>
      </dsp:nvSpPr>
      <dsp:spPr>
        <a:xfrm>
          <a:off x="2797097" y="1698462"/>
          <a:ext cx="2613102" cy="907027"/>
        </a:xfrm>
        <a:custGeom>
          <a:avLst/>
          <a:gdLst/>
          <a:ahLst/>
          <a:cxnLst/>
          <a:rect l="0" t="0" r="0" b="0"/>
          <a:pathLst>
            <a:path>
              <a:moveTo>
                <a:pt x="2613102" y="0"/>
              </a:moveTo>
              <a:lnTo>
                <a:pt x="2613102" y="453513"/>
              </a:lnTo>
              <a:lnTo>
                <a:pt x="0" y="453513"/>
              </a:lnTo>
              <a:lnTo>
                <a:pt x="0" y="907027"/>
              </a:lnTo>
            </a:path>
          </a:pathLst>
        </a:custGeom>
        <a:noFill/>
        <a:ln w="127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BE20969-C34B-4E1C-86F1-56EAF3AE6E7E}">
      <dsp:nvSpPr>
        <dsp:cNvPr id="0" name=""/>
        <dsp:cNvSpPr/>
      </dsp:nvSpPr>
      <dsp:spPr>
        <a:xfrm>
          <a:off x="3250610" y="260651"/>
          <a:ext cx="4319178" cy="1437811"/>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0">
            <a:lnSpc>
              <a:spcPct val="90000"/>
            </a:lnSpc>
            <a:spcBef>
              <a:spcPct val="0"/>
            </a:spcBef>
            <a:spcAft>
              <a:spcPct val="35000"/>
            </a:spcAft>
          </a:pPr>
          <a:r>
            <a:rPr lang="es-MX" sz="1800" kern="1200" dirty="0" smtClean="0"/>
            <a:t>De acuerdo a la página oficial de la </a:t>
          </a:r>
          <a:r>
            <a:rPr lang="es-MX" sz="1800" kern="1200" dirty="0" err="1" smtClean="0"/>
            <a:t>UAEMex</a:t>
          </a:r>
          <a:r>
            <a:rPr lang="es-MX" sz="1800" kern="1200" dirty="0" smtClean="0"/>
            <a:t>  </a:t>
          </a:r>
        </a:p>
        <a:p>
          <a:pPr lvl="0" algn="ctr" defTabSz="800100" rtl="0">
            <a:lnSpc>
              <a:spcPct val="90000"/>
            </a:lnSpc>
            <a:spcBef>
              <a:spcPct val="0"/>
            </a:spcBef>
            <a:spcAft>
              <a:spcPct val="35000"/>
            </a:spcAft>
          </a:pPr>
          <a:r>
            <a:rPr lang="es-MX" sz="1800" kern="1200" dirty="0" smtClean="0">
              <a:hlinkClick xmlns:r="http://schemas.openxmlformats.org/officeDocument/2006/relationships" r:id="rId1"/>
            </a:rPr>
            <a:t>www.uaemex.mx</a:t>
          </a:r>
          <a:r>
            <a:rPr lang="es-MX" sz="1800" kern="1200" dirty="0" smtClean="0"/>
            <a:t> </a:t>
          </a:r>
          <a:endParaRPr lang="es-MX" sz="1800" kern="1200" dirty="0"/>
        </a:p>
      </dsp:txBody>
      <dsp:txXfrm>
        <a:off x="3250610" y="260651"/>
        <a:ext cx="4319178" cy="1437811"/>
      </dsp:txXfrm>
    </dsp:sp>
    <dsp:sp modelId="{8059C368-874C-40DD-B37F-FBC7A3BC4A3A}">
      <dsp:nvSpPr>
        <dsp:cNvPr id="0" name=""/>
        <dsp:cNvSpPr/>
      </dsp:nvSpPr>
      <dsp:spPr>
        <a:xfrm>
          <a:off x="6065" y="2605490"/>
          <a:ext cx="5582062" cy="2651089"/>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0">
            <a:lnSpc>
              <a:spcPct val="90000"/>
            </a:lnSpc>
            <a:spcBef>
              <a:spcPct val="0"/>
            </a:spcBef>
            <a:spcAft>
              <a:spcPct val="35000"/>
            </a:spcAft>
          </a:pPr>
          <a:r>
            <a:rPr lang="es-MX" sz="1800" kern="1200" dirty="0" smtClean="0"/>
            <a:t>La Universidad Autónoma del Estado de México (</a:t>
          </a:r>
          <a:r>
            <a:rPr lang="es-MX" sz="1800" kern="1200" dirty="0" err="1" smtClean="0"/>
            <a:t>UAEM</a:t>
          </a:r>
          <a:r>
            <a:rPr lang="es-MX" sz="1800" kern="1200" dirty="0" smtClean="0"/>
            <a:t>) es una de las universidades públicas estatales más importantes de la República Mexicana, reconocida por su excelencia académica y el amplio abanico de programas educativos de licenciatura y posgrado que ofrece, así como por la cercanía con los diversos sectores sociales y productivos, formando profesionistas altamente capacitados con una consciencia ética y humanista.</a:t>
          </a:r>
          <a:endParaRPr lang="es-MX" sz="1800" kern="1200" dirty="0"/>
        </a:p>
      </dsp:txBody>
      <dsp:txXfrm>
        <a:off x="6065" y="2605490"/>
        <a:ext cx="5582062" cy="2651089"/>
      </dsp:txXfrm>
    </dsp:sp>
    <dsp:sp modelId="{2058B781-B506-49D4-9240-0967CC5B3DE1}">
      <dsp:nvSpPr>
        <dsp:cNvPr id="0" name=""/>
        <dsp:cNvSpPr/>
      </dsp:nvSpPr>
      <dsp:spPr>
        <a:xfrm>
          <a:off x="6495155" y="2605490"/>
          <a:ext cx="4319178" cy="2159589"/>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0">
            <a:lnSpc>
              <a:spcPct val="90000"/>
            </a:lnSpc>
            <a:spcBef>
              <a:spcPct val="0"/>
            </a:spcBef>
            <a:spcAft>
              <a:spcPct val="35000"/>
            </a:spcAft>
          </a:pPr>
          <a:r>
            <a:rPr lang="es-MX" sz="1800" kern="1200" smtClean="0"/>
            <a:t>Con una amplia trayectoria académica y de investigación, la UAEM contribuye al saber universal por medio del impulso a la generación de conocimiento en numerosas áreas de la ciencia.</a:t>
          </a:r>
          <a:endParaRPr lang="es-MX" sz="1800" kern="1200"/>
        </a:p>
      </dsp:txBody>
      <dsp:txXfrm>
        <a:off x="6495155" y="2605490"/>
        <a:ext cx="4319178" cy="2159589"/>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AA0A844-CA3B-4EDD-8CB6-DDCEA7A1619E}">
      <dsp:nvSpPr>
        <dsp:cNvPr id="0" name=""/>
        <dsp:cNvSpPr/>
      </dsp:nvSpPr>
      <dsp:spPr>
        <a:xfrm>
          <a:off x="1593780" y="0"/>
          <a:ext cx="7632839" cy="4024125"/>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89000" rtl="0">
            <a:lnSpc>
              <a:spcPct val="90000"/>
            </a:lnSpc>
            <a:spcBef>
              <a:spcPct val="0"/>
            </a:spcBef>
            <a:spcAft>
              <a:spcPct val="35000"/>
            </a:spcAft>
          </a:pPr>
          <a:r>
            <a:rPr lang="es-MX" sz="2000" kern="1200" smtClean="0"/>
            <a:t>La Universidad Autónoma del Estado de México (UAEMex) impulsa la investigación científica como un fundamento del desarrollo universitario y progreso social, de ella, emergen elementos para la construcción del bienestar y de nuevos conocimientos en las diversas áreas de la ciencia, con lo cual, se participa en la consolidación de la sociedad global del saber.</a:t>
          </a:r>
          <a:endParaRPr lang="es-MX" sz="2000" kern="1200"/>
        </a:p>
      </dsp:txBody>
      <dsp:txXfrm>
        <a:off x="2711583" y="589319"/>
        <a:ext cx="5397233" cy="2845487"/>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DC51F0C-F1D0-407B-9AC2-C11C1948D8A3}">
      <dsp:nvSpPr>
        <dsp:cNvPr id="0" name=""/>
        <dsp:cNvSpPr/>
      </dsp:nvSpPr>
      <dsp:spPr>
        <a:xfrm>
          <a:off x="708833" y="0"/>
          <a:ext cx="8033446" cy="5832647"/>
        </a:xfrm>
        <a:prstGeom prst="rightArrow">
          <a:avLst/>
        </a:prstGeom>
        <a:solidFill>
          <a:schemeClr val="accent3">
            <a:tint val="5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DDDB2AC-D56C-4E90-80A9-3B5A085DE458}">
      <dsp:nvSpPr>
        <dsp:cNvPr id="0" name=""/>
        <dsp:cNvSpPr/>
      </dsp:nvSpPr>
      <dsp:spPr>
        <a:xfrm>
          <a:off x="103371" y="1749794"/>
          <a:ext cx="9244370" cy="2333058"/>
        </a:xfrm>
        <a:prstGeom prst="roundRect">
          <a:avLst/>
        </a:prstGeom>
        <a:solidFill>
          <a:schemeClr val="accent3">
            <a:shade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rtl="0">
            <a:lnSpc>
              <a:spcPct val="90000"/>
            </a:lnSpc>
            <a:spcBef>
              <a:spcPct val="0"/>
            </a:spcBef>
            <a:spcAft>
              <a:spcPct val="35000"/>
            </a:spcAft>
          </a:pPr>
          <a:r>
            <a:rPr lang="es-MX" sz="1900" kern="1200" dirty="0" smtClean="0"/>
            <a:t>De acuerdo a lo establecido por el Reglamento de Evaluación Profesional </a:t>
          </a:r>
          <a:r>
            <a:rPr lang="es-MX" sz="1900" b="1" u="sng" kern="1200" dirty="0" err="1" smtClean="0">
              <a:solidFill>
                <a:srgbClr val="C00000"/>
              </a:solidFill>
            </a:rPr>
            <a:t>ROEP</a:t>
          </a:r>
          <a:r>
            <a:rPr lang="es-MX" sz="1900" kern="1200" dirty="0" smtClean="0"/>
            <a:t>, La </a:t>
          </a:r>
          <a:r>
            <a:rPr lang="es-MX" sz="1900" kern="1200" dirty="0" smtClean="0"/>
            <a:t>evaluación profesional es el proceso académico mediante el cual el pasante demuestra su capacidad para desempeñarse en la indagación, creación y recreación del conocimiento, con el propósito de obtener el título profesional respectivo, previo cumplimiento de los requisitos académicos y administrativos que establece el presente reglamento y la Legislación Universitaria aplicable.</a:t>
          </a:r>
          <a:endParaRPr lang="es-MX" sz="1900" kern="1200" dirty="0"/>
        </a:p>
      </dsp:txBody>
      <dsp:txXfrm>
        <a:off x="217262" y="1863685"/>
        <a:ext cx="9016588" cy="2105276"/>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B06BB2-316C-4639-8774-16298DB1BC6F}">
      <dsp:nvSpPr>
        <dsp:cNvPr id="0" name=""/>
        <dsp:cNvSpPr/>
      </dsp:nvSpPr>
      <dsp:spPr>
        <a:xfrm>
          <a:off x="0" y="1323565"/>
          <a:ext cx="9217024" cy="327166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0944" tIns="440944" rIns="440944" bIns="440944" numCol="1" spcCol="1270" anchor="ctr" anchorCtr="0">
          <a:noAutofit/>
        </a:bodyPr>
        <a:lstStyle/>
        <a:p>
          <a:pPr lvl="0" algn="ctr" defTabSz="2755900" rtl="0">
            <a:lnSpc>
              <a:spcPct val="90000"/>
            </a:lnSpc>
            <a:spcBef>
              <a:spcPct val="0"/>
            </a:spcBef>
            <a:spcAft>
              <a:spcPct val="35000"/>
            </a:spcAft>
          </a:pPr>
          <a:r>
            <a:rPr lang="es-MX" sz="6200" kern="1200" dirty="0" smtClean="0"/>
            <a:t>Consta de tres títulos.</a:t>
          </a:r>
          <a:endParaRPr lang="es-MX" sz="6200" kern="1200" dirty="0"/>
        </a:p>
      </dsp:txBody>
      <dsp:txXfrm>
        <a:off x="0" y="1323565"/>
        <a:ext cx="9217024" cy="1766701"/>
      </dsp:txXfrm>
    </dsp:sp>
    <dsp:sp modelId="{72810CBB-4E07-4DC0-89B9-65A4453C9E47}">
      <dsp:nvSpPr>
        <dsp:cNvPr id="0" name=""/>
        <dsp:cNvSpPr/>
      </dsp:nvSpPr>
      <dsp:spPr>
        <a:xfrm>
          <a:off x="4500" y="3024833"/>
          <a:ext cx="3069341" cy="1504967"/>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5128" tIns="24130" rIns="135128" bIns="24130" numCol="1" spcCol="1270" anchor="ctr" anchorCtr="0">
          <a:noAutofit/>
        </a:bodyPr>
        <a:lstStyle/>
        <a:p>
          <a:pPr lvl="0" algn="ctr" defTabSz="844550" rtl="0">
            <a:lnSpc>
              <a:spcPct val="90000"/>
            </a:lnSpc>
            <a:spcBef>
              <a:spcPct val="0"/>
            </a:spcBef>
            <a:spcAft>
              <a:spcPct val="35000"/>
            </a:spcAft>
          </a:pPr>
          <a:r>
            <a:rPr lang="es-MX" sz="1900" kern="1200" dirty="0" smtClean="0"/>
            <a:t>El Título Primero De la Evaluación Profesional, se integra por dos capítulos.</a:t>
          </a:r>
          <a:endParaRPr lang="es-MX" sz="1900" kern="1200" dirty="0"/>
        </a:p>
      </dsp:txBody>
      <dsp:txXfrm>
        <a:off x="4500" y="3024833"/>
        <a:ext cx="3069341" cy="1504967"/>
      </dsp:txXfrm>
    </dsp:sp>
    <dsp:sp modelId="{7E04E8C2-F06D-40B0-8D59-33065D8DFA0F}">
      <dsp:nvSpPr>
        <dsp:cNvPr id="0" name=""/>
        <dsp:cNvSpPr/>
      </dsp:nvSpPr>
      <dsp:spPr>
        <a:xfrm>
          <a:off x="3073841" y="3024833"/>
          <a:ext cx="3069341" cy="1504967"/>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5128" tIns="24130" rIns="135128" bIns="24130" numCol="1" spcCol="1270" anchor="ctr" anchorCtr="0">
          <a:noAutofit/>
        </a:bodyPr>
        <a:lstStyle/>
        <a:p>
          <a:pPr lvl="0" algn="ctr" defTabSz="844550" rtl="0">
            <a:lnSpc>
              <a:spcPct val="90000"/>
            </a:lnSpc>
            <a:spcBef>
              <a:spcPct val="0"/>
            </a:spcBef>
            <a:spcAft>
              <a:spcPct val="35000"/>
            </a:spcAft>
          </a:pPr>
          <a:r>
            <a:rPr lang="es-MX" sz="1900" kern="1200" smtClean="0"/>
            <a:t>El Título Segundo De las opciones de evaluación profesional consta de 13 capítulos, uno por cada opción.</a:t>
          </a:r>
          <a:endParaRPr lang="es-MX" sz="1900" kern="1200"/>
        </a:p>
      </dsp:txBody>
      <dsp:txXfrm>
        <a:off x="3073841" y="3024833"/>
        <a:ext cx="3069341" cy="1504967"/>
      </dsp:txXfrm>
    </dsp:sp>
    <dsp:sp modelId="{7E415661-688E-4549-AB7B-BA7685A9BFB6}">
      <dsp:nvSpPr>
        <dsp:cNvPr id="0" name=""/>
        <dsp:cNvSpPr/>
      </dsp:nvSpPr>
      <dsp:spPr>
        <a:xfrm>
          <a:off x="6143182" y="3024833"/>
          <a:ext cx="3069341" cy="1504967"/>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5128" tIns="24130" rIns="135128" bIns="24130" numCol="1" spcCol="1270" anchor="ctr" anchorCtr="0">
          <a:noAutofit/>
        </a:bodyPr>
        <a:lstStyle/>
        <a:p>
          <a:pPr lvl="0" algn="ctr" defTabSz="844550" rtl="0">
            <a:lnSpc>
              <a:spcPct val="90000"/>
            </a:lnSpc>
            <a:spcBef>
              <a:spcPct val="0"/>
            </a:spcBef>
            <a:spcAft>
              <a:spcPct val="35000"/>
            </a:spcAft>
          </a:pPr>
          <a:r>
            <a:rPr lang="es-MX" sz="1900" kern="1200" smtClean="0"/>
            <a:t>El tercero, y último del reglamento, se integra por ocho capítulos.</a:t>
          </a:r>
          <a:endParaRPr lang="es-MX" sz="1900" kern="1200"/>
        </a:p>
      </dsp:txBody>
      <dsp:txXfrm>
        <a:off x="6143182" y="3024833"/>
        <a:ext cx="3069341" cy="1504967"/>
      </dsp:txXfrm>
    </dsp:sp>
    <dsp:sp modelId="{73D54C47-BC4B-4CD4-881A-CB80E6FBEC98}">
      <dsp:nvSpPr>
        <dsp:cNvPr id="0" name=""/>
        <dsp:cNvSpPr/>
      </dsp:nvSpPr>
      <dsp:spPr>
        <a:xfrm rot="10800000">
          <a:off x="0" y="360"/>
          <a:ext cx="9217024" cy="1372279"/>
        </a:xfrm>
        <a:prstGeom prst="upArrowCallou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rtl="0">
            <a:lnSpc>
              <a:spcPct val="90000"/>
            </a:lnSpc>
            <a:spcBef>
              <a:spcPct val="0"/>
            </a:spcBef>
            <a:spcAft>
              <a:spcPct val="35000"/>
            </a:spcAft>
          </a:pPr>
          <a:r>
            <a:rPr lang="es-MX" sz="2000" kern="1200" dirty="0" smtClean="0"/>
            <a:t>El reglamento consta de 122 artículos y 13 transitorios.</a:t>
          </a:r>
          <a:endParaRPr lang="es-MX" sz="2000" kern="1200" dirty="0"/>
        </a:p>
      </dsp:txBody>
      <dsp:txXfrm rot="10800000">
        <a:off x="0" y="360"/>
        <a:ext cx="9217024" cy="891666"/>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0D74ECB-F0D2-449B-AA4F-A270687A2D69}">
      <dsp:nvSpPr>
        <dsp:cNvPr id="0" name=""/>
        <dsp:cNvSpPr/>
      </dsp:nvSpPr>
      <dsp:spPr>
        <a:xfrm>
          <a:off x="5832648" y="2567949"/>
          <a:ext cx="5002152" cy="347256"/>
        </a:xfrm>
        <a:custGeom>
          <a:avLst/>
          <a:gdLst/>
          <a:ahLst/>
          <a:cxnLst/>
          <a:rect l="0" t="0" r="0" b="0"/>
          <a:pathLst>
            <a:path>
              <a:moveTo>
                <a:pt x="0" y="0"/>
              </a:moveTo>
              <a:lnTo>
                <a:pt x="0" y="173628"/>
              </a:lnTo>
              <a:lnTo>
                <a:pt x="5002152" y="173628"/>
              </a:lnTo>
              <a:lnTo>
                <a:pt x="5002152" y="347256"/>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8E63F37-B371-4DF4-B5C9-323910D3BDEE}">
      <dsp:nvSpPr>
        <dsp:cNvPr id="0" name=""/>
        <dsp:cNvSpPr/>
      </dsp:nvSpPr>
      <dsp:spPr>
        <a:xfrm>
          <a:off x="5832648" y="2567949"/>
          <a:ext cx="3001291" cy="347256"/>
        </a:xfrm>
        <a:custGeom>
          <a:avLst/>
          <a:gdLst/>
          <a:ahLst/>
          <a:cxnLst/>
          <a:rect l="0" t="0" r="0" b="0"/>
          <a:pathLst>
            <a:path>
              <a:moveTo>
                <a:pt x="0" y="0"/>
              </a:moveTo>
              <a:lnTo>
                <a:pt x="0" y="173628"/>
              </a:lnTo>
              <a:lnTo>
                <a:pt x="3001291" y="173628"/>
              </a:lnTo>
              <a:lnTo>
                <a:pt x="3001291" y="347256"/>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8C7B49B-A677-4F46-843E-B5DB8C22F0F8}">
      <dsp:nvSpPr>
        <dsp:cNvPr id="0" name=""/>
        <dsp:cNvSpPr/>
      </dsp:nvSpPr>
      <dsp:spPr>
        <a:xfrm>
          <a:off x="5832648" y="2567949"/>
          <a:ext cx="1000430" cy="347256"/>
        </a:xfrm>
        <a:custGeom>
          <a:avLst/>
          <a:gdLst/>
          <a:ahLst/>
          <a:cxnLst/>
          <a:rect l="0" t="0" r="0" b="0"/>
          <a:pathLst>
            <a:path>
              <a:moveTo>
                <a:pt x="0" y="0"/>
              </a:moveTo>
              <a:lnTo>
                <a:pt x="0" y="173628"/>
              </a:lnTo>
              <a:lnTo>
                <a:pt x="1000430" y="173628"/>
              </a:lnTo>
              <a:lnTo>
                <a:pt x="1000430" y="347256"/>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0D5C6C8-8081-4A03-A2C5-8AD1AF890B2C}">
      <dsp:nvSpPr>
        <dsp:cNvPr id="0" name=""/>
        <dsp:cNvSpPr/>
      </dsp:nvSpPr>
      <dsp:spPr>
        <a:xfrm>
          <a:off x="4832217" y="2567949"/>
          <a:ext cx="1000430" cy="347256"/>
        </a:xfrm>
        <a:custGeom>
          <a:avLst/>
          <a:gdLst/>
          <a:ahLst/>
          <a:cxnLst/>
          <a:rect l="0" t="0" r="0" b="0"/>
          <a:pathLst>
            <a:path>
              <a:moveTo>
                <a:pt x="1000430" y="0"/>
              </a:moveTo>
              <a:lnTo>
                <a:pt x="1000430" y="173628"/>
              </a:lnTo>
              <a:lnTo>
                <a:pt x="0" y="173628"/>
              </a:lnTo>
              <a:lnTo>
                <a:pt x="0" y="347256"/>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86E5C55-7F81-486D-9CA1-491B76B07C51}">
      <dsp:nvSpPr>
        <dsp:cNvPr id="0" name=""/>
        <dsp:cNvSpPr/>
      </dsp:nvSpPr>
      <dsp:spPr>
        <a:xfrm>
          <a:off x="2831356" y="2567949"/>
          <a:ext cx="3001291" cy="347256"/>
        </a:xfrm>
        <a:custGeom>
          <a:avLst/>
          <a:gdLst/>
          <a:ahLst/>
          <a:cxnLst/>
          <a:rect l="0" t="0" r="0" b="0"/>
          <a:pathLst>
            <a:path>
              <a:moveTo>
                <a:pt x="3001291" y="0"/>
              </a:moveTo>
              <a:lnTo>
                <a:pt x="3001291" y="173628"/>
              </a:lnTo>
              <a:lnTo>
                <a:pt x="0" y="173628"/>
              </a:lnTo>
              <a:lnTo>
                <a:pt x="0" y="347256"/>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85A3014-AC07-4BEA-B649-4297FC17130A}">
      <dsp:nvSpPr>
        <dsp:cNvPr id="0" name=""/>
        <dsp:cNvSpPr/>
      </dsp:nvSpPr>
      <dsp:spPr>
        <a:xfrm>
          <a:off x="830495" y="2567949"/>
          <a:ext cx="5002152" cy="347256"/>
        </a:xfrm>
        <a:custGeom>
          <a:avLst/>
          <a:gdLst/>
          <a:ahLst/>
          <a:cxnLst/>
          <a:rect l="0" t="0" r="0" b="0"/>
          <a:pathLst>
            <a:path>
              <a:moveTo>
                <a:pt x="5002152" y="0"/>
              </a:moveTo>
              <a:lnTo>
                <a:pt x="5002152" y="173628"/>
              </a:lnTo>
              <a:lnTo>
                <a:pt x="0" y="173628"/>
              </a:lnTo>
              <a:lnTo>
                <a:pt x="0" y="347256"/>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70E83A7-BDAD-4B7D-B23A-1621A74698DA}">
      <dsp:nvSpPr>
        <dsp:cNvPr id="0" name=""/>
        <dsp:cNvSpPr/>
      </dsp:nvSpPr>
      <dsp:spPr>
        <a:xfrm>
          <a:off x="3820360" y="473230"/>
          <a:ext cx="4024574" cy="209471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0">
            <a:lnSpc>
              <a:spcPct val="90000"/>
            </a:lnSpc>
            <a:spcBef>
              <a:spcPct val="0"/>
            </a:spcBef>
            <a:spcAft>
              <a:spcPct val="35000"/>
            </a:spcAft>
          </a:pPr>
          <a:r>
            <a:rPr lang="es-MX" sz="1800" kern="1200" dirty="0" smtClean="0"/>
            <a:t>Los contenidos normativos de cada uno de los capítulos del </a:t>
          </a:r>
          <a:r>
            <a:rPr lang="es-MX" sz="1800" kern="1200" dirty="0" err="1" smtClean="0"/>
            <a:t>ROEP</a:t>
          </a:r>
          <a:r>
            <a:rPr lang="es-MX" sz="1800" kern="1200" dirty="0" smtClean="0"/>
            <a:t> definen:</a:t>
          </a:r>
          <a:endParaRPr lang="es-MX" sz="1800" kern="1200" dirty="0"/>
        </a:p>
      </dsp:txBody>
      <dsp:txXfrm>
        <a:off x="3820360" y="473230"/>
        <a:ext cx="4024574" cy="2094719"/>
      </dsp:txXfrm>
    </dsp:sp>
    <dsp:sp modelId="{D0366C9C-FE4F-4EEA-B01B-A375AF7DAD5A}">
      <dsp:nvSpPr>
        <dsp:cNvPr id="0" name=""/>
        <dsp:cNvSpPr/>
      </dsp:nvSpPr>
      <dsp:spPr>
        <a:xfrm>
          <a:off x="3693" y="2915206"/>
          <a:ext cx="1653604" cy="1611180"/>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0">
            <a:lnSpc>
              <a:spcPct val="90000"/>
            </a:lnSpc>
            <a:spcBef>
              <a:spcPct val="0"/>
            </a:spcBef>
            <a:spcAft>
              <a:spcPct val="35000"/>
            </a:spcAft>
          </a:pPr>
          <a:r>
            <a:rPr lang="es-MX" sz="1800" kern="1200" dirty="0" smtClean="0"/>
            <a:t>La opción de evaluación profesional,</a:t>
          </a:r>
          <a:endParaRPr lang="es-MX" sz="1800" kern="1200" dirty="0"/>
        </a:p>
      </dsp:txBody>
      <dsp:txXfrm>
        <a:off x="3693" y="2915206"/>
        <a:ext cx="1653604" cy="1611180"/>
      </dsp:txXfrm>
    </dsp:sp>
    <dsp:sp modelId="{C2C17ABA-470B-4975-8066-CCA3DCB9342D}">
      <dsp:nvSpPr>
        <dsp:cNvPr id="0" name=""/>
        <dsp:cNvSpPr/>
      </dsp:nvSpPr>
      <dsp:spPr>
        <a:xfrm>
          <a:off x="2004554" y="2915206"/>
          <a:ext cx="1653604" cy="2246131"/>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0">
            <a:lnSpc>
              <a:spcPct val="90000"/>
            </a:lnSpc>
            <a:spcBef>
              <a:spcPct val="0"/>
            </a:spcBef>
            <a:spcAft>
              <a:spcPct val="35000"/>
            </a:spcAft>
          </a:pPr>
          <a:r>
            <a:rPr lang="es-MX" sz="1800" kern="1200" dirty="0" smtClean="0"/>
            <a:t>Las modalidades de realización y, en su caso, de sustentación, </a:t>
          </a:r>
          <a:endParaRPr lang="es-MX" sz="1800" kern="1200" dirty="0"/>
        </a:p>
      </dsp:txBody>
      <dsp:txXfrm>
        <a:off x="2004554" y="2915206"/>
        <a:ext cx="1653604" cy="2246131"/>
      </dsp:txXfrm>
    </dsp:sp>
    <dsp:sp modelId="{C9667605-68A4-4B48-9B9C-36AADC60B5F6}">
      <dsp:nvSpPr>
        <dsp:cNvPr id="0" name=""/>
        <dsp:cNvSpPr/>
      </dsp:nvSpPr>
      <dsp:spPr>
        <a:xfrm>
          <a:off x="4005415" y="2915206"/>
          <a:ext cx="1653604" cy="1872797"/>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0">
            <a:lnSpc>
              <a:spcPct val="90000"/>
            </a:lnSpc>
            <a:spcBef>
              <a:spcPct val="0"/>
            </a:spcBef>
            <a:spcAft>
              <a:spcPct val="35000"/>
            </a:spcAft>
          </a:pPr>
          <a:r>
            <a:rPr lang="es-MX" sz="1800" kern="1200" dirty="0" smtClean="0"/>
            <a:t>Establecen y diferencian los requisitos que debe cumplir  cada modalidad </a:t>
          </a:r>
          <a:endParaRPr lang="es-MX" sz="1800" kern="1200" dirty="0"/>
        </a:p>
      </dsp:txBody>
      <dsp:txXfrm>
        <a:off x="4005415" y="2915206"/>
        <a:ext cx="1653604" cy="1872797"/>
      </dsp:txXfrm>
    </dsp:sp>
    <dsp:sp modelId="{2CA029F2-D982-4BEA-8F94-C6AAD0817564}">
      <dsp:nvSpPr>
        <dsp:cNvPr id="0" name=""/>
        <dsp:cNvSpPr/>
      </dsp:nvSpPr>
      <dsp:spPr>
        <a:xfrm>
          <a:off x="6006276" y="2915206"/>
          <a:ext cx="1653604" cy="1685667"/>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0">
            <a:lnSpc>
              <a:spcPct val="90000"/>
            </a:lnSpc>
            <a:spcBef>
              <a:spcPct val="0"/>
            </a:spcBef>
            <a:spcAft>
              <a:spcPct val="35000"/>
            </a:spcAft>
          </a:pPr>
          <a:r>
            <a:rPr lang="es-MX" sz="1800" kern="1200" dirty="0" smtClean="0"/>
            <a:t>Los aspectos para apreciar la calidad del trabajo o desempeño del pasante,</a:t>
          </a:r>
          <a:endParaRPr lang="es-MX" sz="1800" kern="1200" dirty="0"/>
        </a:p>
      </dsp:txBody>
      <dsp:txXfrm>
        <a:off x="6006276" y="2915206"/>
        <a:ext cx="1653604" cy="1685667"/>
      </dsp:txXfrm>
    </dsp:sp>
    <dsp:sp modelId="{10D81D1D-0365-4248-8D8E-E34F99C909A8}">
      <dsp:nvSpPr>
        <dsp:cNvPr id="0" name=""/>
        <dsp:cNvSpPr/>
      </dsp:nvSpPr>
      <dsp:spPr>
        <a:xfrm>
          <a:off x="8007137" y="2915206"/>
          <a:ext cx="1653604" cy="198452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0">
            <a:lnSpc>
              <a:spcPct val="90000"/>
            </a:lnSpc>
            <a:spcBef>
              <a:spcPct val="0"/>
            </a:spcBef>
            <a:spcAft>
              <a:spcPct val="35000"/>
            </a:spcAft>
          </a:pPr>
          <a:r>
            <a:rPr lang="es-MX" sz="1800" kern="1200" dirty="0" smtClean="0"/>
            <a:t>La estructura de contenido </a:t>
          </a:r>
          <a:endParaRPr lang="es-MX" sz="1800" kern="1200" dirty="0"/>
        </a:p>
      </dsp:txBody>
      <dsp:txXfrm>
        <a:off x="8007137" y="2915206"/>
        <a:ext cx="1653604" cy="1984523"/>
      </dsp:txXfrm>
    </dsp:sp>
    <dsp:sp modelId="{68032CEF-23E3-43E9-BF49-7E7611439DBC}">
      <dsp:nvSpPr>
        <dsp:cNvPr id="0" name=""/>
        <dsp:cNvSpPr/>
      </dsp:nvSpPr>
      <dsp:spPr>
        <a:xfrm>
          <a:off x="10007998" y="2915206"/>
          <a:ext cx="1653604" cy="198452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0">
            <a:lnSpc>
              <a:spcPct val="90000"/>
            </a:lnSpc>
            <a:spcBef>
              <a:spcPct val="0"/>
            </a:spcBef>
            <a:spcAft>
              <a:spcPct val="35000"/>
            </a:spcAft>
          </a:pPr>
          <a:r>
            <a:rPr lang="es-MX" sz="1800" kern="1200" smtClean="0"/>
            <a:t>Los aspectos de redacción del trabajo escrito en su caso</a:t>
          </a:r>
          <a:endParaRPr lang="es-MX" sz="1800" kern="1200"/>
        </a:p>
      </dsp:txBody>
      <dsp:txXfrm>
        <a:off x="10007998" y="2915206"/>
        <a:ext cx="1653604" cy="1984523"/>
      </dsp:txXfrm>
    </dsp:sp>
  </dsp:spTree>
</dsp:drawing>
</file>

<file path=ppt/diagrams/layout1.xml><?xml version="1.0" encoding="utf-8"?>
<dgm:layoutDef xmlns:dgm="http://schemas.openxmlformats.org/drawingml/2006/diagram" xmlns:a="http://schemas.openxmlformats.org/drawingml/2006/main" uniqueId="urn:microsoft.com/office/officeart/2008/layout/VerticalAccentList">
  <dgm:title val=""/>
  <dgm:desc val=""/>
  <dgm:catLst>
    <dgm:cat type="list" pri="16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dgm:chPref/>
      <dgm:dir/>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constrLst>
      <dgm:constr type="primFontSz" for="des" forName="parenttext" refType="primFontSz" refFor="des" refForName="childtext" op="gte"/>
      <dgm:constr type="w" for="ch" forName="composite" refType="w"/>
      <dgm:constr type="h" for="ch" forName="composite" refType="h"/>
      <dgm:constr type="w" for="ch" forName="parallelogramComposite" refType="w"/>
      <dgm:constr type="h" for="ch" forName="parallelogramComposite" refType="h"/>
      <dgm:constr type="w" for="ch" forName="parenttextcomposite" refType="w" fact="0.9"/>
      <dgm:constr type="h" for="ch" forName="parenttextcomposite" refType="h" fact="0.6"/>
      <dgm:constr type="h" for="ch" forName="sibTrans" refType="h" refFor="ch" refForName="composite" op="equ" fact="0.02"/>
      <dgm:constr type="h" for="ch" forName="sibTrans" op="equ"/>
    </dgm:constrLst>
    <dgm:forEach name="nodesForEach" axis="ch" ptType="node">
      <dgm:layoutNode name="parenttextcomposite">
        <dgm:alg type="composite">
          <dgm:param type="ar" val="11"/>
        </dgm:alg>
        <dgm:shape xmlns:r="http://schemas.openxmlformats.org/officeDocument/2006/relationships" r:blip="">
          <dgm:adjLst/>
        </dgm:shape>
        <dgm:constrLst>
          <dgm:constr type="h" for="ch" forName="parenttext" refType="h"/>
          <dgm:constr type="w" for="ch" forName="parenttext" refType="w"/>
        </dgm:constrLst>
        <dgm:layoutNode name="parenttext" styleLbl="revTx">
          <dgm:varLst>
            <dgm:chMax/>
            <dgm:chPref val="2"/>
            <dgm:bulletEnabled val="1"/>
          </dgm:varLst>
          <dgm:choose name="Name4">
            <dgm:if name="Name5" func="var" arg="dir" op="equ" val="norm">
              <dgm:alg type="tx">
                <dgm:param type="parTxLTRAlign" val="l"/>
                <dgm:param type="txAnchorVert" val="b"/>
              </dgm:alg>
            </dgm:if>
            <dgm:else name="Name6">
              <dgm:alg type="tx">
                <dgm:param type="parTxLTRAlign" val="r"/>
                <dgm:param type="txAnchorVert" val="b"/>
              </dgm:alg>
            </dgm:else>
          </dgm:choose>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choose name="Name7">
        <dgm:if name="Name8" axis="ch" ptType="node" func="cnt" op="gte" val="1">
          <dgm:layoutNode name="composite">
            <dgm:alg type="composite">
              <dgm:param type="ar" val="6"/>
            </dgm:alg>
            <dgm:shape xmlns:r="http://schemas.openxmlformats.org/officeDocument/2006/relationships" r:blip="">
              <dgm:adjLst/>
            </dgm:shape>
            <dgm:choose name="Name9">
              <dgm:if name="Name10" func="var" arg="dir" op="equ" val="norm">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301"/>
                  <dgm:constr type="t" for="ch" forName="childtext" refType="h" fact="0.1"/>
                  <dgm:constr type="w" for="ch" forName="childtext" refType="w" fact="0.9117"/>
                  <dgm:constr type="h" for="ch" forName="childtext" refType="h" fact="0.8"/>
                </dgm:constrLst>
              </dgm:if>
              <dgm:else name="Name11">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883"/>
                  <dgm:constr type="t" for="ch" forName="childtext" refType="h" fact="0.1"/>
                  <dgm:constr type="w" for="ch" forName="childtext" refType="w" fact="0.9117"/>
                  <dgm:constr type="h" for="ch" forName="childtext" refType="h" fact="0.8"/>
                </dgm:constrLst>
              </dgm:else>
            </dgm:choose>
            <dgm:ruleLst/>
            <dgm:layoutNode name="chevron1" styleLbl="alignNode1">
              <dgm:alg type="sp"/>
              <dgm:choose name="Name12">
                <dgm:if name="Name13" func="var" arg="dir" op="equ" val="norm">
                  <dgm:shape xmlns:r="http://schemas.openxmlformats.org/officeDocument/2006/relationships" type="chevron" r:blip="">
                    <dgm:adjLst>
                      <dgm:adj idx="1" val="0.7061"/>
                    </dgm:adjLst>
                  </dgm:shape>
                </dgm:if>
                <dgm:else name="Name14">
                  <dgm:shape xmlns:r="http://schemas.openxmlformats.org/officeDocument/2006/relationships" rot="180" type="chevron" r:blip="">
                    <dgm:adjLst>
                      <dgm:adj idx="1" val="0.7061"/>
                    </dgm:adjLst>
                  </dgm:shape>
                </dgm:else>
              </dgm:choose>
              <dgm:presOf/>
            </dgm:layoutNode>
            <dgm:layoutNode name="chevron2" styleLbl="alignNode1">
              <dgm:alg type="sp"/>
              <dgm:choose name="Name15">
                <dgm:if name="Name16" func="var" arg="dir" op="equ" val="norm">
                  <dgm:shape xmlns:r="http://schemas.openxmlformats.org/officeDocument/2006/relationships" type="chevron" r:blip="">
                    <dgm:adjLst>
                      <dgm:adj idx="1" val="0.7061"/>
                    </dgm:adjLst>
                  </dgm:shape>
                </dgm:if>
                <dgm:else name="Name17">
                  <dgm:shape xmlns:r="http://schemas.openxmlformats.org/officeDocument/2006/relationships" rot="180" type="chevron" r:blip="">
                    <dgm:adjLst>
                      <dgm:adj idx="1" val="0.7061"/>
                    </dgm:adjLst>
                  </dgm:shape>
                </dgm:else>
              </dgm:choose>
              <dgm:presOf/>
            </dgm:layoutNode>
            <dgm:layoutNode name="chevron3" styleLbl="alignNode1">
              <dgm:alg type="sp"/>
              <dgm:choose name="Name18">
                <dgm:if name="Name19" func="var" arg="dir" op="equ" val="norm">
                  <dgm:shape xmlns:r="http://schemas.openxmlformats.org/officeDocument/2006/relationships" type="chevron" r:blip="">
                    <dgm:adjLst>
                      <dgm:adj idx="1" val="0.7061"/>
                    </dgm:adjLst>
                  </dgm:shape>
                </dgm:if>
                <dgm:else name="Name20">
                  <dgm:shape xmlns:r="http://schemas.openxmlformats.org/officeDocument/2006/relationships" rot="180" type="chevron" r:blip="">
                    <dgm:adjLst>
                      <dgm:adj idx="1" val="0.7061"/>
                    </dgm:adjLst>
                  </dgm:shape>
                </dgm:else>
              </dgm:choose>
              <dgm:presOf/>
            </dgm:layoutNode>
            <dgm:layoutNode name="chevron4" styleLbl="alignNode1">
              <dgm:alg type="sp"/>
              <dgm:choose name="Name21">
                <dgm:if name="Name22" func="var" arg="dir" op="equ" val="norm">
                  <dgm:shape xmlns:r="http://schemas.openxmlformats.org/officeDocument/2006/relationships" type="chevron" r:blip="">
                    <dgm:adjLst>
                      <dgm:adj idx="1" val="0.7061"/>
                    </dgm:adjLst>
                  </dgm:shape>
                </dgm:if>
                <dgm:else name="Name23">
                  <dgm:shape xmlns:r="http://schemas.openxmlformats.org/officeDocument/2006/relationships" rot="180" type="chevron" r:blip="">
                    <dgm:adjLst>
                      <dgm:adj idx="1" val="0.7061"/>
                    </dgm:adjLst>
                  </dgm:shape>
                </dgm:else>
              </dgm:choose>
              <dgm:presOf/>
            </dgm:layoutNode>
            <dgm:layoutNode name="chevron5" styleLbl="alignNode1">
              <dgm:alg type="sp"/>
              <dgm:choose name="Name24">
                <dgm:if name="Name25" func="var" arg="dir" op="equ" val="norm">
                  <dgm:shape xmlns:r="http://schemas.openxmlformats.org/officeDocument/2006/relationships" type="chevron" r:blip="">
                    <dgm:adjLst>
                      <dgm:adj idx="1" val="0.7061"/>
                    </dgm:adjLst>
                  </dgm:shape>
                </dgm:if>
                <dgm:else name="Name26">
                  <dgm:shape xmlns:r="http://schemas.openxmlformats.org/officeDocument/2006/relationships" rot="180" type="chevron" r:blip="">
                    <dgm:adjLst>
                      <dgm:adj idx="1" val="0.7061"/>
                    </dgm:adjLst>
                  </dgm:shape>
                </dgm:else>
              </dgm:choose>
              <dgm:presOf/>
            </dgm:layoutNode>
            <dgm:layoutNode name="chevron6" styleLbl="alignNode1">
              <dgm:alg type="sp"/>
              <dgm:choose name="Name27">
                <dgm:if name="Name28" func="var" arg="dir" op="equ" val="norm">
                  <dgm:shape xmlns:r="http://schemas.openxmlformats.org/officeDocument/2006/relationships" type="chevron" r:blip="">
                    <dgm:adjLst>
                      <dgm:adj idx="1" val="0.7061"/>
                    </dgm:adjLst>
                  </dgm:shape>
                </dgm:if>
                <dgm:else name="Name29">
                  <dgm:shape xmlns:r="http://schemas.openxmlformats.org/officeDocument/2006/relationships" rot="180" type="chevron" r:blip="">
                    <dgm:adjLst>
                      <dgm:adj idx="1" val="0.7061"/>
                    </dgm:adjLst>
                  </dgm:shape>
                </dgm:else>
              </dgm:choose>
              <dgm:presOf/>
            </dgm:layoutNode>
            <dgm:layoutNode name="chevron7" styleLbl="alignNode1">
              <dgm:alg type="sp"/>
              <dgm:choose name="Name30">
                <dgm:if name="Name31" func="var" arg="dir" op="equ" val="norm">
                  <dgm:shape xmlns:r="http://schemas.openxmlformats.org/officeDocument/2006/relationships" type="chevron" r:blip="">
                    <dgm:adjLst>
                      <dgm:adj idx="1" val="0.7061"/>
                    </dgm:adjLst>
                  </dgm:shape>
                </dgm:if>
                <dgm:else name="Name32">
                  <dgm:shape xmlns:r="http://schemas.openxmlformats.org/officeDocument/2006/relationships" rot="180" type="chevron" r:blip="">
                    <dgm:adjLst>
                      <dgm:adj idx="1" val="0.7061"/>
                    </dgm:adjLst>
                  </dgm:shape>
                </dgm:else>
              </dgm:choose>
              <dgm:presOf/>
            </dgm:layoutNode>
            <dgm:layoutNode name="childtext" styleLbl="solidFgAcc1">
              <dgm:varLst>
                <dgm:chMax/>
                <dgm:chPref val="0"/>
                <dgm:bulletEnabled val="1"/>
              </dgm:varLst>
              <dgm:choose name="Name33">
                <dgm:if name="Name34" func="var" arg="dir" op="equ" val="norm">
                  <dgm:alg type="tx">
                    <dgm:param type="parTxLTRAlign" val="l"/>
                    <dgm:param type="txAnchorVertCh" val="t"/>
                  </dgm:alg>
                </dgm:if>
                <dgm:else name="Name35">
                  <dgm:alg type="tx">
                    <dgm:param type="parTxLTRAlign" val="r"/>
                    <dgm:param type="shpTxLTRAlignCh" val="r"/>
                    <dgm:param type="txAnchorVertCh" val="t"/>
                  </dgm:alg>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if>
        <dgm:else name="Name36">
          <dgm:layoutNode name="parallelogramComposite">
            <dgm:alg type="composite">
              <dgm:param type="ar" val="50"/>
            </dgm:alg>
            <dgm:shape xmlns:r="http://schemas.openxmlformats.org/officeDocument/2006/relationships" r:blip="">
              <dgm:adjLst/>
            </dgm:shape>
            <dgm:constrLst>
              <dgm:constr type="l" for="ch" forName="parallelogram1" refType="w" fact="0"/>
              <dgm:constr type="t" for="ch" forName="parallelogram1" refType="h" fact="0"/>
              <dgm:constr type="w" for="ch" forName="parallelogram1" refType="w" fact="0.12"/>
              <dgm:constr type="h" for="ch" forName="parallelogram1" refType="h"/>
              <dgm:constr type="l" for="ch" forName="parallelogram2" refType="w" fact="0.127"/>
              <dgm:constr type="t" for="ch" forName="parallelogram2" refType="h" fact="0"/>
              <dgm:constr type="w" for="ch" forName="parallelogram2" refType="w" fact="0.12"/>
              <dgm:constr type="h" for="ch" forName="parallelogram2" refType="h"/>
              <dgm:constr type="l" for="ch" forName="parallelogram3" refType="w" fact="0.254"/>
              <dgm:constr type="t" for="ch" forName="parallelogram3" refType="h" fact="0"/>
              <dgm:constr type="w" for="ch" forName="parallelogram3" refType="w" fact="0.12"/>
              <dgm:constr type="h" for="ch" forName="parallelogram3" refType="h"/>
              <dgm:constr type="l" for="ch" forName="parallelogram4" refType="w" fact="0.381"/>
              <dgm:constr type="t" for="ch" forName="parallelogram4" refType="h" fact="0"/>
              <dgm:constr type="w" for="ch" forName="parallelogram4" refType="w" fact="0.12"/>
              <dgm:constr type="h" for="ch" forName="parallelogram4" refType="h"/>
              <dgm:constr type="l" for="ch" forName="parallelogram5" refType="w" fact="0.508"/>
              <dgm:constr type="t" for="ch" forName="parallelogram5" refType="h" fact="0"/>
              <dgm:constr type="w" for="ch" forName="parallelogram5" refType="w" fact="0.12"/>
              <dgm:constr type="h" for="ch" forName="parallelogram5" refType="h"/>
              <dgm:constr type="l" for="ch" forName="parallelogram6" refType="w" fact="0.635"/>
              <dgm:constr type="t" for="ch" forName="parallelogram6" refType="h" fact="0"/>
              <dgm:constr type="w" for="ch" forName="parallelogram6" refType="w" fact="0.12"/>
              <dgm:constr type="h" for="ch" forName="parallelogram6" refType="h"/>
              <dgm:constr type="l" for="ch" forName="parallelogram7" refType="w" fact="0.762"/>
              <dgm:constr type="t" for="ch" forName="parallelogram7" refType="h" fact="0"/>
              <dgm:constr type="w" for="ch" forName="parallelogram7" refType="w" fact="0.12"/>
              <dgm:constr type="h" for="ch" forName="parallelogram7" refType="h"/>
            </dgm:constrLst>
            <dgm:ruleLst/>
            <dgm:layoutNode name="parallelogram1" styleLbl="alignNode1">
              <dgm:alg type="sp"/>
              <dgm:shape xmlns:r="http://schemas.openxmlformats.org/officeDocument/2006/relationships" type="parallelogram" r:blip="">
                <dgm:adjLst>
                  <dgm:adj idx="1" val="1.4084"/>
                </dgm:adjLst>
              </dgm:shape>
              <dgm:presOf/>
            </dgm:layoutNode>
            <dgm:layoutNode name="parallelogram2" styleLbl="alignNode1">
              <dgm:alg type="sp"/>
              <dgm:shape xmlns:r="http://schemas.openxmlformats.org/officeDocument/2006/relationships" type="parallelogram" r:blip="">
                <dgm:adjLst>
                  <dgm:adj idx="1" val="1.4084"/>
                </dgm:adjLst>
              </dgm:shape>
              <dgm:presOf/>
            </dgm:layoutNode>
            <dgm:layoutNode name="parallelogram3" styleLbl="alignNode1">
              <dgm:alg type="sp"/>
              <dgm:shape xmlns:r="http://schemas.openxmlformats.org/officeDocument/2006/relationships" type="parallelogram" r:blip="">
                <dgm:adjLst>
                  <dgm:adj idx="1" val="1.4084"/>
                </dgm:adjLst>
              </dgm:shape>
              <dgm:presOf/>
            </dgm:layoutNode>
            <dgm:layoutNode name="parallelogram4" styleLbl="alignNode1">
              <dgm:alg type="sp"/>
              <dgm:shape xmlns:r="http://schemas.openxmlformats.org/officeDocument/2006/relationships" type="parallelogram" r:blip="">
                <dgm:adjLst>
                  <dgm:adj idx="1" val="1.4084"/>
                </dgm:adjLst>
              </dgm:shape>
              <dgm:presOf/>
            </dgm:layoutNode>
            <dgm:layoutNode name="parallelogram5" styleLbl="alignNode1">
              <dgm:alg type="sp"/>
              <dgm:shape xmlns:r="http://schemas.openxmlformats.org/officeDocument/2006/relationships" type="parallelogram" r:blip="">
                <dgm:adjLst>
                  <dgm:adj idx="1" val="1.4084"/>
                </dgm:adjLst>
              </dgm:shape>
              <dgm:presOf/>
            </dgm:layoutNode>
            <dgm:layoutNode name="parallelogram6" styleLbl="alignNode1">
              <dgm:alg type="sp"/>
              <dgm:shape xmlns:r="http://schemas.openxmlformats.org/officeDocument/2006/relationships" type="parallelogram" r:blip="">
                <dgm:adjLst>
                  <dgm:adj idx="1" val="1.4084"/>
                </dgm:adjLst>
              </dgm:shape>
              <dgm:presOf/>
            </dgm:layoutNode>
            <dgm:layoutNode name="parallelogram7" styleLbl="alignNode1">
              <dgm:alg type="sp"/>
              <dgm:shape xmlns:r="http://schemas.openxmlformats.org/officeDocument/2006/relationships" type="parallelogram" r:blip="">
                <dgm:adjLst>
                  <dgm:adj idx="1" val="1.4084"/>
                </dgm:adjLst>
              </dgm:shape>
              <dgm:presOf/>
            </dgm:layoutNode>
          </dgm:layoutNode>
        </dgm:else>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bList2">
  <dgm:title val=""/>
  <dgm:desc val=""/>
  <dgm:catLst>
    <dgm:cat type="list" pri="7000"/>
    <dgm:cat type="convert" pri="16000"/>
    <dgm:cat type="picture" pri="28000"/>
    <dgm:cat type="pictureconvert" pri="28000"/>
  </dgm:catLst>
  <dgm:sampData useDef="1">
    <dgm:dataModel>
      <dgm:pt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dir/>
      <dgm:animLvl val="lvl"/>
      <dgm:resizeHandles val="exact"/>
    </dgm:varLst>
    <dgm:choose name="Name0">
      <dgm:if name="Name1" axis="self"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08"/>
      <dgm:constr type="sp" refType="w" refFor="ch" refForName="compNode" op="equ" fact="0.16"/>
      <dgm:constr type="primFontSz" for="des" forName="parentText" op="equ" val="65"/>
      <dgm:constr type="primFontSz" for="des" forName="childRect" op="equ" val="65"/>
    </dgm:constrLst>
    <dgm:ruleLst/>
    <dgm:forEach name="nodesForEach" axis="ch" ptType="node">
      <dgm:layoutNode name="compNode">
        <dgm:alg type="composite">
          <dgm:param type="ar" val="0.943"/>
        </dgm:alg>
        <dgm:shape xmlns:r="http://schemas.openxmlformats.org/officeDocument/2006/relationships" r:blip="">
          <dgm:adjLst/>
        </dgm:shape>
        <dgm:presOf/>
        <dgm:choose name="Name3">
          <dgm:if name="Name4" axis="self" func="var" arg="dir" op="equ" val="norm">
            <dgm:constrLst>
              <dgm:constr type="w" val="1"/>
              <dgm:constr type="h" refType="w" fact="1.06"/>
              <dgm:constr type="h" for="ch" forName="childRect" refType="h" fact="0.65"/>
              <dgm:constr type="w" for="ch" forName="childRect" refType="w" fact="0.923"/>
              <dgm:constr type="l" for="ch" forName="childRect"/>
              <dgm:constr type="t" for="ch" forName="childRect"/>
              <dgm:constr type="w" for="ch" forName="parentText" refType="w" fact="0.65"/>
              <dgm:constr type="h" for="ch" forName="parentText" refType="h" refFor="ch" refForName="childRect" fact="0.43"/>
              <dgm:constr type="l" for="ch" forName="parentText"/>
              <dgm:constr type="t" for="ch" forName="parentText" refType="h" refFor="ch" refForName="childRect"/>
              <dgm:constr type="w" for="ch" forName="parentRect" refType="w" fact="0.923"/>
              <dgm:constr type="h" for="ch" forName="parentRect" refType="h" refFor="ch" refForName="parentText"/>
              <dgm:constr type="l" for="ch" forName="parentRect"/>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r" for="ch" forName="adorn" refType="w"/>
            </dgm:constrLst>
          </dgm:if>
          <dgm:else name="Name5">
            <dgm:constrLst>
              <dgm:constr type="w" val="1"/>
              <dgm:constr type="h" refType="w" fact="1.06"/>
              <dgm:constr type="h" for="ch" forName="childRect" refType="h" fact="0.65"/>
              <dgm:constr type="w" for="ch" forName="childRect" refType="w" fact="0.923"/>
              <dgm:constr type="r" for="ch" forName="childRect" refType="w"/>
              <dgm:constr type="t" for="ch" forName="childRect"/>
              <dgm:constr type="w" for="ch" forName="parentText" refType="w" fact="0.65"/>
              <dgm:constr type="h" for="ch" forName="parentText" refType="h" refFor="ch" refForName="childRect" fact="0.43"/>
              <dgm:constr type="r" for="ch" forName="parentText" refType="w"/>
              <dgm:constr type="t" for="ch" forName="parentText" refType="h" refFor="ch" refForName="childRect"/>
              <dgm:constr type="w" for="ch" forName="parentRect" refType="w" fact="0.923"/>
              <dgm:constr type="h" for="ch" forName="parentRect" refType="h" refFor="ch" refForName="parentText"/>
              <dgm:constr type="r" for="ch" forName="parentRect" refType="w"/>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l" for="ch" forName="adorn"/>
            </dgm:constrLst>
          </dgm:else>
        </dgm:choose>
        <dgm:ruleLst/>
        <dgm:layoutNode name="childRect" styleLbl="bgAcc1">
          <dgm:varLst>
            <dgm:bulletEnabled val="1"/>
          </dgm:varLst>
          <dgm:alg type="tx">
            <dgm:param type="stBulletLvl" val="1"/>
          </dgm:alg>
          <dgm:shape xmlns:r="http://schemas.openxmlformats.org/officeDocument/2006/relationships" type="round2SameRect" r:blip="">
            <dgm:adjLst>
              <dgm:adj idx="1" val="0.08"/>
            </dgm:adjLst>
          </dgm:shape>
          <dgm:presOf axis="des" ptType="node"/>
          <dgm:constrLst>
            <dgm:constr type="secFontSz" refType="primFontSz"/>
            <dgm:constr type="tMarg" refType="primFontSz" fact="0.3"/>
            <dgm:constr type="bMarg" refType="primFontSz" fact="0.1"/>
            <dgm:constr type="lMarg" refType="primFontSz" fact="0.1"/>
            <dgm:constr type="rMarg" refType="primFontSz" fact="0.1"/>
          </dgm:constrLst>
          <dgm:ruleLst>
            <dgm:rule type="primFontSz" val="5" fact="NaN" max="NaN"/>
          </dgm:ruleLst>
        </dgm:layoutNode>
        <dgm:layoutNode name="parentText">
          <dgm:varLst>
            <dgm:chMax val="0"/>
            <dgm:bulletEnabled val="1"/>
          </dgm:varLst>
          <dgm:choose name="Name6">
            <dgm:if name="Name7" func="var" arg="dir" op="equ" val="norm">
              <dgm:alg type="tx">
                <dgm:param type="parTxLTRAlign" val="l"/>
                <dgm:param type="parTxRTLAlign" val="l"/>
              </dgm:alg>
            </dgm:if>
            <dgm:else name="Name8">
              <dgm:alg type="tx">
                <dgm:param type="parTxLTRAlign" val="r"/>
                <dgm:param type="parTxRTLAlign" val="r"/>
              </dgm:alg>
            </dgm:else>
          </dgm:choose>
          <dgm:shape xmlns:r="http://schemas.openxmlformats.org/officeDocument/2006/relationships" type="rect" r:blip="" zOrderOff="1" hideGeom="1">
            <dgm:adjLst/>
          </dgm:shape>
          <dgm:presOf axis="self" ptType="node"/>
          <dgm:constrLst>
            <dgm:constr type="tMarg"/>
            <dgm:constr type="bMarg"/>
            <dgm:constr type="lMarg" refType="primFontSz" fact="0.3"/>
            <dgm:constr type="rMarg" refType="primFontSz" fact="0.1"/>
          </dgm:constrLst>
          <dgm:ruleLst>
            <dgm:rule type="primFontSz" val="5" fact="NaN" max="NaN"/>
          </dgm:ruleLst>
        </dgm:layoutNode>
        <dgm:layoutNode name="parentRect" styleLbl="alignNode1">
          <dgm:alg type="sp"/>
          <dgm:shape xmlns:r="http://schemas.openxmlformats.org/officeDocument/2006/relationships" type="rect" r:blip="">
            <dgm:adjLst/>
          </dgm:shape>
          <dgm:presOf axis="self" ptType="node"/>
          <dgm:constrLst/>
          <dgm:ruleLst/>
        </dgm:layoutNode>
        <dgm:layoutNode name="adorn" styleLbl="fgAccFollowNod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constr type="w" val="1"/>
            <dgm:constr type="h" refType="w"/>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1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9.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0.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3.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4.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25.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26.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7.xml><?xml version="1.0" encoding="utf-8"?>
<dgm:layoutDef xmlns:dgm="http://schemas.openxmlformats.org/drawingml/2006/diagram" xmlns:a="http://schemas.openxmlformats.org/drawingml/2006/main" uniqueId="urn:microsoft.com/office/officeart/2008/layout/PictureAccentList">
  <dgm:title val=""/>
  <dgm:desc val=""/>
  <dgm:catLst>
    <dgm:cat type="picture" pri="14000"/>
    <dgm:cat type="list" pri="14500"/>
  </dgm:catLst>
  <dgm:sampData>
    <dgm:dataModel>
      <dgm:ptLst>
        <dgm:pt modelId="0" type="doc"/>
        <dgm:pt modelId="1">
          <dgm:prSet phldr="1"/>
        </dgm:pt>
        <dgm:pt modelId="11">
          <dgm:prSet phldr="1"/>
        </dgm:pt>
        <dgm:pt modelId="12">
          <dgm:prSet phldr="1"/>
        </dgm:pt>
      </dgm:ptLst>
      <dgm:cxnLst>
        <dgm:cxn modelId="4" srcId="0" destId="1" srcOrd="0" destOrd="0"/>
        <dgm:cxn modelId="5" srcId="1" destId="11" srcOrd="0" destOrd="0"/>
        <dgm:cxn modelId="6" srcId="1" destId="12" srcOrd="1" destOrd="0"/>
      </dgm:cxnLst>
      <dgm:bg/>
      <dgm:whole/>
    </dgm:dataModel>
  </dgm:sampData>
  <dgm:style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styleData>
  <dgm:clr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clrData>
  <dgm:layoutNode name="layout">
    <dgm:varLst>
      <dgm:chMax/>
      <dgm:chPref/>
      <dgm:dir/>
      <dgm:animOne val="branch"/>
      <dgm:animLvl val="lvl"/>
      <dgm:resizeHandles/>
    </dgm:varLst>
    <dgm:choose name="Name0">
      <dgm:if name="Name1" func="var" arg="dir" op="equ" val="norm">
        <dgm:alg type="hierChild">
          <dgm:param type="linDir" val="fromL"/>
        </dgm:alg>
      </dgm:if>
      <dgm:else name="Name2">
        <dgm:alg type="hierChild">
          <dgm:param type="linDir" val="fromL"/>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primFontSz" for="des" forName="childText" refType="primFontSz" refFor="des" refForName="rootText" op="lte"/>
      <dgm:constr type="w" for="des" forName="rootComposite" refType="w" fact="4"/>
      <dgm:constr type="h" for="des" forName="rootComposite" refType="h"/>
      <dgm:constr type="w" for="des" forName="childComposite" refType="w" refFor="des" refForName="rootComposite"/>
      <dgm:constr type="h" for="des" forName="childComposite" refType="h" refFor="des" refForName="rootComposite"/>
      <dgm:constr type="sibSp" refType="w" refFor="des" refForName="rootComposite" fact="0.1"/>
      <dgm:constr type="sibSp" for="des" forName="childShape" refType="h" refFor="des" refForName="rootComposite" fact="0.12"/>
      <dgm:constr type="sp" for="des" forName="root" refType="h" refFor="des" refForName="rootComposite" fact="0.18"/>
    </dgm:constrLst>
    <dgm:ruleLst/>
    <dgm:forEach name="Name3" axis="ch">
      <dgm:forEach name="Name4" axis="self" ptType="node" cnt="1">
        <dgm:layoutNode name="root">
          <dgm:varLst>
            <dgm:chMax/>
            <dgm:chPref val="4"/>
          </dgm:varLst>
          <dgm:alg type="hierRoot"/>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onstrLst>
              <dgm:constr type="l" for="ch" forName="rootText"/>
              <dgm:constr type="t" for="ch" forName="rootText"/>
              <dgm:constr type="w" for="ch" forName="rootText" refType="w"/>
              <dgm:constr type="h" for="ch" forName="rootText" refType="h"/>
            </dgm:constrLst>
            <dgm:ruleLst/>
            <dgm:layoutNode name="rootText" styleLbl="node0">
              <dgm:varLst>
                <dgm:chMax/>
                <dgm:chPref val="4"/>
              </dgm:varLst>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5" axis="ch">
              <dgm:forEach name="Name6" axis="self" ptType="node">
                <dgm:layoutNode name="childComposite">
                  <dgm:varLst>
                    <dgm:chMax val="0"/>
                    <dgm:chPref val="0"/>
                  </dgm:varLst>
                  <dgm:alg type="composite"/>
                  <dgm:shape xmlns:r="http://schemas.openxmlformats.org/officeDocument/2006/relationships" r:blip="">
                    <dgm:adjLst/>
                  </dgm:shape>
                  <dgm:presOf/>
                  <dgm:choose name="Name7">
                    <dgm:if name="Name8" func="var" arg="dir" op="equ" val="norm">
                      <dgm:constrLst>
                        <dgm:constr type="w" for="ch" forName="Image" refType="h"/>
                        <dgm:constr type="h" for="ch" forName="Image" refType="h"/>
                        <dgm:constr type="l" for="ch" forName="Image"/>
                        <dgm:constr type="t" for="ch" forName="Image"/>
                        <dgm:constr type="h" for="ch" forName="childText" refType="h"/>
                        <dgm:constr type="l" for="ch" forName="childText" refType="w" refFor="ch" refForName="Image" fact="1.06"/>
                        <dgm:constr type="t" for="ch" forName="childText"/>
                      </dgm:constrLst>
                    </dgm:if>
                    <dgm:else name="Name9">
                      <dgm:constrLst>
                        <dgm:constr type="w" for="ch" forName="Image" refType="h"/>
                        <dgm:constr type="h" for="ch" forName="Image" refType="h"/>
                        <dgm:constr type="r" for="ch" forName="Image" refType="w"/>
                        <dgm:constr type="t" for="ch" forName="Image"/>
                        <dgm:constr type="h" for="ch" forName="childText" refType="h"/>
                        <dgm:constr type="t" for="ch" forName="childText"/>
                        <dgm:constr type="wOff" for="ch" forName="childText" refType="w" refFor="ch" refForName="Image" fact="-1.06"/>
                      </dgm:constrLst>
                    </dgm:else>
                  </dgm:choose>
                  <dgm:ruleLst/>
                  <dgm:layoutNode name="Image" styleLbl="node1">
                    <dgm:alg type="sp"/>
                    <dgm:shape xmlns:r="http://schemas.openxmlformats.org/officeDocument/2006/relationships" type="roundRect" r:blip="" blipPhldr="1">
                      <dgm:adjLst>
                        <dgm:adj idx="1" val="0.1667"/>
                      </dgm:adjLst>
                    </dgm:shape>
                    <dgm:presOf/>
                  </dgm:layoutNode>
                  <dgm:layoutNode name="childText" styleLbl="lnNode1">
                    <dgm:varLst>
                      <dgm:chMax val="0"/>
                      <dgm:chPref val="0"/>
                      <dgm:bulletEnabled val="1"/>
                    </dgm:varLst>
                    <dgm:alg type="tx"/>
                    <dgm:shape xmlns:r="http://schemas.openxmlformats.org/officeDocument/2006/relationships" type="roundRect" r:blip="">
                      <dgm:adjLst>
                        <dgm:adj idx="1" val="0.1667"/>
                      </dgm:adjLst>
                    </dgm:shape>
                    <dgm:presOf axis="self desOrSelf" ptType="node node" st="1 1" cnt="1 0"/>
                    <dgm:ruleLst>
                      <dgm:rule type="primFontSz" val="5" fact="NaN" max="NaN"/>
                    </dgm:ruleLst>
                  </dgm:layoutNode>
                </dgm:layoutNode>
              </dgm:forEach>
            </dgm:forEach>
          </dgm:layoutNode>
        </dgm:layoutNode>
      </dgm:forEach>
    </dgm:forEach>
  </dgm:layoutNode>
</dgm:layoutDef>
</file>

<file path=ppt/diagrams/layout2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9.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30.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3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3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33.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3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6.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37.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38.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39.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1.xml><?xml version="1.0" encoding="utf-8"?>
<dgm:layoutDef xmlns:dgm="http://schemas.openxmlformats.org/drawingml/2006/diagram" xmlns:a="http://schemas.openxmlformats.org/drawingml/2006/main" uniqueId="urn:microsoft.com/office/officeart/2008/layout/IncreasingCircleProcess">
  <dgm:title val=""/>
  <dgm:desc val=""/>
  <dgm:catLst>
    <dgm:cat type="list" pri="8300"/>
    <dgm:cat type="process" pri="43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clrData>
  <dgm:layoutNode name="Name0">
    <dgm:varLst>
      <dgm:chMax val="7"/>
      <dgm:chPref val="7"/>
      <dgm:dir/>
      <dgm:animOne val="branch"/>
      <dgm:animLvl val="lvl"/>
    </dgm:varLst>
    <dgm:choose name="Name1">
      <dgm:if name="Name2" func="var" arg="dir" op="equ" val="norm">
        <dgm:alg type="lin">
          <dgm:param type="linDir" val="fromL"/>
          <dgm:param type="horzAlign" val="ctr"/>
          <dgm:param type="vertAlign" val="t"/>
        </dgm:alg>
      </dgm:if>
      <dgm:else name="Name3">
        <dgm:alg type="lin">
          <dgm:param type="linDir" val="fromR"/>
          <dgm:param type="horzAlign" val="ctr"/>
          <dgm:param type="vertAlign" val="t"/>
        </dgm:alg>
      </dgm:else>
    </dgm:choose>
    <dgm:shape xmlns:r="http://schemas.openxmlformats.org/officeDocument/2006/relationships" r:blip="">
      <dgm:adjLst/>
    </dgm:shape>
    <dgm:constrLst>
      <dgm:constr type="primFontSz" for="des" forName="Child" val="65"/>
      <dgm:constr type="primFontSz" for="des" forName="Parent" val="65"/>
      <dgm:constr type="primFontSz" for="des" forName="Child" refType="primFontSz" refFor="des" refForName="Parent" op="lte"/>
      <dgm:constr type="w" for="ch" forName="composite" refType="w"/>
      <dgm:constr type="h" for="ch" forName="composite" refType="h"/>
      <dgm:constr type="sp" refType="w" refFor="ch" refForName="composite" op="equ" fact="0.05"/>
      <dgm:constr type="w" for="ch" forName="sibTrans" refType="h" refFor="ch" refForName="composite" op="equ" fact="0.04"/>
    </dgm:constrLst>
    <dgm:forEach name="nodesForEach" axis="ch" ptType="node" cnt="7">
      <dgm:layoutNode name="composite">
        <dgm:alg type="composite">
          <dgm:param type="ar" val="0.8"/>
        </dgm:alg>
        <dgm:choose name="Name4">
          <dgm:if name="Name5" func="var" arg="dir" op="equ" val="norm">
            <dgm:constrLst>
              <dgm:constr type="l" for="ch" forName="Child" refType="w" fact="0.29"/>
              <dgm:constr type="t" for="ch" forName="Child" refType="h" fact="0.192"/>
              <dgm:constr type="w" for="ch" forName="Child" refType="w" fact="0.71"/>
              <dgm:constr type="h" for="ch" forName="Child" refType="h" fact="0.808"/>
              <dgm:constr type="l" for="ch" forName="Parent" refType="w" fact="0.29"/>
              <dgm:constr type="t" for="ch" forName="Parent" refType="h" fact="0"/>
              <dgm:constr type="w" for="ch" forName="Parent" refType="w" fact="0.71"/>
              <dgm:constr type="h" for="ch" forName="Parent" refType="h" fact="0.192"/>
              <dgm:constr type="l" for="ch" forName="BackAccent" refType="w" fact="0"/>
              <dgm:constr type="t" for="ch" forName="BackAccent" refType="h" fact="0"/>
              <dgm:constr type="w" for="ch" forName="BackAccent" refType="w" fact="0.24"/>
              <dgm:constr type="h" for="ch" forName="BackAccent" refType="h" fact="0.192"/>
              <dgm:constr type="l" for="ch" forName="Accent" refType="w" fact="0.024"/>
              <dgm:constr type="t" for="ch" forName="Accent" refType="h" fact="0.0192"/>
              <dgm:constr type="w" for="ch" forName="Accent" refType="w" fact="0.192"/>
              <dgm:constr type="h" for="ch" forName="Accent" refType="h" fact="0.1536"/>
            </dgm:constrLst>
          </dgm:if>
          <dgm:else name="Name6">
            <dgm:constrLst>
              <dgm:constr type="r" for="ch" forName="Child" refType="w" fact="0.71"/>
              <dgm:constr type="t" for="ch" forName="Child" refType="h" fact="0.192"/>
              <dgm:constr type="w" for="ch" forName="Child" refType="w" fact="0.71"/>
              <dgm:constr type="h" for="ch" forName="Child" refType="h" fact="0.808"/>
              <dgm:constr type="r" for="ch" forName="Parent" refType="w" fact="0.71"/>
              <dgm:constr type="t" for="ch" forName="Parent" refType="h" fact="0"/>
              <dgm:constr type="w" for="ch" forName="Parent" refType="w" fact="0.71"/>
              <dgm:constr type="h" for="ch" forName="Parent" refType="h" fact="0.192"/>
              <dgm:constr type="r" for="ch" forName="BackAccent" refType="w"/>
              <dgm:constr type="t" for="ch" forName="BackAccent" refType="h" fact="0"/>
              <dgm:constr type="w" for="ch" forName="BackAccent" refType="w" fact="0.24"/>
              <dgm:constr type="h" for="ch" forName="BackAccent" refType="h" fact="0.192"/>
              <dgm:constr type="r" for="ch" forName="Accent" refType="w" fact="0.976"/>
              <dgm:constr type="t" for="ch" forName="Accent" refType="h" fact="0.0192"/>
              <dgm:constr type="w" for="ch" forName="Accent" refType="w" fact="0.192"/>
              <dgm:constr type="h" for="ch" forName="Accent" refType="h" fact="0.1536"/>
            </dgm:constrLst>
          </dgm:else>
        </dgm:choose>
        <dgm:layoutNode name="BackAccent" styleLbl="bgShp">
          <dgm:alg type="sp"/>
          <dgm:shape xmlns:r="http://schemas.openxmlformats.org/officeDocument/2006/relationships" type="ellipse" r:blip="">
            <dgm:adjLst/>
          </dgm:shape>
          <dgm:presOf/>
        </dgm:layoutNode>
        <dgm:layoutNode name="Accent" styleLbl="alignNode1">
          <dgm:alg type="sp"/>
          <dgm:choose name="Name7">
            <dgm:if name="Name8" axis="precedSib" ptType="node" func="cnt" op="equ" val="0">
              <dgm:choose name="Name9">
                <dgm:if name="Name10" axis="followSib" ptType="node" func="cnt" op="equ" val="0">
                  <dgm:shape xmlns:r="http://schemas.openxmlformats.org/officeDocument/2006/relationships" type="chord" r:blip="">
                    <dgm:adjLst>
                      <dgm:adj idx="1" val="-90"/>
                      <dgm:adj idx="2" val="-90"/>
                    </dgm:adjLst>
                  </dgm:shape>
                </dgm:if>
                <dgm:if name="Name11" axis="followSib" ptType="node" func="cnt" op="equ" val="1">
                  <dgm:shape xmlns:r="http://schemas.openxmlformats.org/officeDocument/2006/relationships" type="chord" r:blip="">
                    <dgm:adjLst>
                      <dgm:adj idx="1" val="0"/>
                      <dgm:adj idx="2" val="180"/>
                    </dgm:adjLst>
                  </dgm:shape>
                </dgm:if>
                <dgm:if name="Name12" axis="followSib" ptType="node" func="cnt" op="equ" val="2">
                  <dgm:shape xmlns:r="http://schemas.openxmlformats.org/officeDocument/2006/relationships" type="chord" r:blip="">
                    <dgm:adjLst>
                      <dgm:adj idx="1" val="19.4712"/>
                      <dgm:adj idx="2" val="160.5288"/>
                    </dgm:adjLst>
                  </dgm:shape>
                </dgm:if>
                <dgm:if name="Name13" axis="followSib" ptType="node" func="cnt" op="equ" val="3">
                  <dgm:shape xmlns:r="http://schemas.openxmlformats.org/officeDocument/2006/relationships" type="chord" r:blip="">
                    <dgm:adjLst>
                      <dgm:adj idx="1" val="30"/>
                      <dgm:adj idx="2" val="150"/>
                    </dgm:adjLst>
                  </dgm:shape>
                </dgm:if>
                <dgm:if name="Name14" axis="followSib" ptType="node" func="cnt" op="equ" val="4">
                  <dgm:shape xmlns:r="http://schemas.openxmlformats.org/officeDocument/2006/relationships" type="chord" r:blip="">
                    <dgm:adjLst>
                      <dgm:adj idx="1" val="38.8699"/>
                      <dgm:adj idx="2" val="143.1301"/>
                    </dgm:adjLst>
                  </dgm:shape>
                </dgm:if>
                <dgm:if name="Name15" axis="followSib" ptType="node" func="cnt" op="equ" val="5">
                  <dgm:shape xmlns:r="http://schemas.openxmlformats.org/officeDocument/2006/relationships" type="chord" r:blip="">
                    <dgm:adjLst>
                      <dgm:adj idx="1" val="41.8103"/>
                      <dgm:adj idx="2" val="138.1897"/>
                    </dgm:adjLst>
                  </dgm:shape>
                </dgm:if>
                <dgm:else name="Name16">
                  <dgm:shape xmlns:r="http://schemas.openxmlformats.org/officeDocument/2006/relationships" type="chord" r:blip="">
                    <dgm:adjLst>
                      <dgm:adj idx="1" val="45.5847"/>
                      <dgm:adj idx="2" val="134.4153"/>
                    </dgm:adjLst>
                  </dgm:shape>
                </dgm:else>
              </dgm:choose>
            </dgm:if>
            <dgm:if name="Name17" axis="precedSib" ptType="node" func="cnt" op="equ" val="1">
              <dgm:choose name="Name18">
                <dgm:if name="Name19" axis="followSib" ptType="node" func="cnt" op="equ" val="0">
                  <dgm:shape xmlns:r="http://schemas.openxmlformats.org/officeDocument/2006/relationships" type="chord" r:blip="">
                    <dgm:adjLst>
                      <dgm:adj idx="1" val="-90"/>
                      <dgm:adj idx="2" val="-90"/>
                    </dgm:adjLst>
                  </dgm:shape>
                </dgm:if>
                <dgm:if name="Name20" axis="followSib" ptType="node" func="cnt" op="equ" val="1">
                  <dgm:shape xmlns:r="http://schemas.openxmlformats.org/officeDocument/2006/relationships" type="chord" r:blip="">
                    <dgm:adjLst>
                      <dgm:adj idx="1" val="-19.4712"/>
                      <dgm:adj idx="2" val="-160.5288"/>
                    </dgm:adjLst>
                  </dgm:shape>
                </dgm:if>
                <dgm:if name="Name21" axis="followSib" ptType="node" func="cnt" op="equ" val="2">
                  <dgm:shape xmlns:r="http://schemas.openxmlformats.org/officeDocument/2006/relationships" type="chord" r:blip="">
                    <dgm:adjLst>
                      <dgm:adj idx="1" val="0"/>
                      <dgm:adj idx="2" val="180"/>
                    </dgm:adjLst>
                  </dgm:shape>
                </dgm:if>
                <dgm:if name="Name22" axis="followSib" ptType="node" func="cnt" op="equ" val="3">
                  <dgm:shape xmlns:r="http://schemas.openxmlformats.org/officeDocument/2006/relationships" type="chord" r:blip="">
                    <dgm:adjLst>
                      <dgm:adj idx="1" val="11.537"/>
                      <dgm:adj idx="2" val="168.463"/>
                    </dgm:adjLst>
                  </dgm:shape>
                </dgm:if>
                <dgm:if name="Name23" axis="followSib" ptType="node" func="cnt" op="equ" val="4">
                  <dgm:shape xmlns:r="http://schemas.openxmlformats.org/officeDocument/2006/relationships" type="chord" r:blip="">
                    <dgm:adjLst>
                      <dgm:adj idx="1" val="19.4712"/>
                      <dgm:adj idx="2" val="160.5288"/>
                    </dgm:adjLst>
                  </dgm:shape>
                </dgm:if>
                <dgm:else name="Name24">
                  <dgm:shape xmlns:r="http://schemas.openxmlformats.org/officeDocument/2006/relationships" type="chord" r:blip="">
                    <dgm:adjLst>
                      <dgm:adj idx="1" val="25.3769"/>
                      <dgm:adj idx="2" val="154.6231"/>
                    </dgm:adjLst>
                  </dgm:shape>
                </dgm:else>
              </dgm:choose>
            </dgm:if>
            <dgm:if name="Name25" axis="precedSib" ptType="node" func="cnt" op="equ" val="2">
              <dgm:choose name="Name26">
                <dgm:if name="Name27" axis="followSib" ptType="node" func="cnt" op="equ" val="0">
                  <dgm:shape xmlns:r="http://schemas.openxmlformats.org/officeDocument/2006/relationships" type="chord" r:blip="">
                    <dgm:adjLst>
                      <dgm:adj idx="1" val="-90"/>
                      <dgm:adj idx="2" val="-90"/>
                    </dgm:adjLst>
                  </dgm:shape>
                </dgm:if>
                <dgm:if name="Name28" axis="followSib" ptType="node" func="cnt" op="equ" val="1">
                  <dgm:shape xmlns:r="http://schemas.openxmlformats.org/officeDocument/2006/relationships" type="chord" r:blip="">
                    <dgm:adjLst>
                      <dgm:adj idx="1" val="-30"/>
                      <dgm:adj idx="2" val="-150"/>
                    </dgm:adjLst>
                  </dgm:shape>
                </dgm:if>
                <dgm:if name="Name29" axis="followSib" ptType="node" func="cnt" op="equ" val="2">
                  <dgm:shape xmlns:r="http://schemas.openxmlformats.org/officeDocument/2006/relationships" type="chord" r:blip="">
                    <dgm:adjLst>
                      <dgm:adj idx="1" val="-11.537"/>
                      <dgm:adj idx="2" val="-168.463"/>
                    </dgm:adjLst>
                  </dgm:shape>
                </dgm:if>
                <dgm:if name="Name30" axis="followSib" ptType="node" func="cnt" op="equ" val="3">
                  <dgm:shape xmlns:r="http://schemas.openxmlformats.org/officeDocument/2006/relationships" type="chord" r:blip="">
                    <dgm:adjLst>
                      <dgm:adj idx="1" val="0"/>
                      <dgm:adj idx="2" val="180"/>
                    </dgm:adjLst>
                  </dgm:shape>
                </dgm:if>
                <dgm:else name="Name31">
                  <dgm:shape xmlns:r="http://schemas.openxmlformats.org/officeDocument/2006/relationships" type="chord" r:blip="">
                    <dgm:adjLst>
                      <dgm:adj idx="1" val="8.2133"/>
                      <dgm:adj idx="2" val="171.7867"/>
                    </dgm:adjLst>
                  </dgm:shape>
                </dgm:else>
              </dgm:choose>
            </dgm:if>
            <dgm:if name="Name32" axis="precedSib" ptType="node" func="cnt" op="equ" val="3">
              <dgm:choose name="Name33">
                <dgm:if name="Name34" axis="followSib" ptType="node" func="cnt" op="equ" val="0">
                  <dgm:shape xmlns:r="http://schemas.openxmlformats.org/officeDocument/2006/relationships" type="chord" r:blip="">
                    <dgm:adjLst>
                      <dgm:adj idx="1" val="-90"/>
                      <dgm:adj idx="2" val="-90"/>
                    </dgm:adjLst>
                  </dgm:shape>
                </dgm:if>
                <dgm:if name="Name35" axis="followSib" ptType="node" func="cnt" op="equ" val="1">
                  <dgm:shape xmlns:r="http://schemas.openxmlformats.org/officeDocument/2006/relationships" type="chord" r:blip="">
                    <dgm:adjLst>
                      <dgm:adj idx="1" val="-38.8699"/>
                      <dgm:adj idx="2" val="-143.1301"/>
                    </dgm:adjLst>
                  </dgm:shape>
                </dgm:if>
                <dgm:if name="Name36" axis="followSib" ptType="node" func="cnt" op="equ" val="2">
                  <dgm:shape xmlns:r="http://schemas.openxmlformats.org/officeDocument/2006/relationships" type="chord" r:blip="">
                    <dgm:adjLst>
                      <dgm:adj idx="1" val="-19.4712"/>
                      <dgm:adj idx="2" val="-160.5288"/>
                    </dgm:adjLst>
                  </dgm:shape>
                </dgm:if>
                <dgm:else name="Name37">
                  <dgm:shape xmlns:r="http://schemas.openxmlformats.org/officeDocument/2006/relationships" type="chord" r:blip="">
                    <dgm:adjLst>
                      <dgm:adj idx="1" val="-8.2133"/>
                      <dgm:adj idx="2" val="-171.7867"/>
                    </dgm:adjLst>
                  </dgm:shape>
                </dgm:else>
              </dgm:choose>
            </dgm:if>
            <dgm:if name="Name38" axis="precedSib" ptType="node" func="cnt" op="equ" val="4">
              <dgm:choose name="Name39">
                <dgm:if name="Name40" axis="followSib" ptType="node" func="cnt" op="equ" val="0">
                  <dgm:shape xmlns:r="http://schemas.openxmlformats.org/officeDocument/2006/relationships" type="chord" r:blip="">
                    <dgm:adjLst>
                      <dgm:adj idx="1" val="-90"/>
                      <dgm:adj idx="2" val="-90"/>
                    </dgm:adjLst>
                  </dgm:shape>
                </dgm:if>
                <dgm:if name="Name41" axis="followSib" ptType="node" func="cnt" op="equ" val="1">
                  <dgm:shape xmlns:r="http://schemas.openxmlformats.org/officeDocument/2006/relationships" type="chord" r:blip="">
                    <dgm:adjLst>
                      <dgm:adj idx="1" val="-41.8103"/>
                      <dgm:adj idx="2" val="-138.1897"/>
                    </dgm:adjLst>
                  </dgm:shape>
                </dgm:if>
                <dgm:else name="Name42">
                  <dgm:shape xmlns:r="http://schemas.openxmlformats.org/officeDocument/2006/relationships" type="chord" r:blip="">
                    <dgm:adjLst>
                      <dgm:adj idx="1" val="-25.3769"/>
                      <dgm:adj idx="2" val="-154.6231"/>
                    </dgm:adjLst>
                  </dgm:shape>
                </dgm:else>
              </dgm:choose>
            </dgm:if>
            <dgm:if name="Name43" axis="precedSib" ptType="node" func="cnt" op="equ" val="5">
              <dgm:choose name="Name44">
                <dgm:if name="Name45" axis="followSib" ptType="node" func="cnt" op="equ" val="0">
                  <dgm:shape xmlns:r="http://schemas.openxmlformats.org/officeDocument/2006/relationships" type="chord" r:blip="">
                    <dgm:adjLst>
                      <dgm:adj idx="1" val="-90"/>
                      <dgm:adj idx="2" val="-90"/>
                    </dgm:adjLst>
                  </dgm:shape>
                </dgm:if>
                <dgm:else name="Name46">
                  <dgm:shape xmlns:r="http://schemas.openxmlformats.org/officeDocument/2006/relationships" type="chord" r:blip="">
                    <dgm:adjLst>
                      <dgm:adj idx="1" val="-45.5847"/>
                      <dgm:adj idx="2" val="-134.4153"/>
                    </dgm:adjLst>
                  </dgm:shape>
                </dgm:else>
              </dgm:choose>
            </dgm:if>
            <dgm:else name="Name47">
              <dgm:shape xmlns:r="http://schemas.openxmlformats.org/officeDocument/2006/relationships" type="chord" r:blip="">
                <dgm:adjLst>
                  <dgm:adj idx="1" val="-90"/>
                  <dgm:adj idx="2" val="-90"/>
                </dgm:adjLst>
              </dgm:shape>
            </dgm:else>
          </dgm:choose>
          <dgm:presOf/>
        </dgm:layoutNode>
        <dgm:layoutNode name="Child" styleLbl="revTx">
          <dgm:varLst>
            <dgm:chMax val="0"/>
            <dgm:chPref val="0"/>
            <dgm:bulletEnabled val="1"/>
          </dgm:varLst>
          <dgm:choose name="Name48">
            <dgm:if name="Name49" func="var" arg="dir" op="equ" val="norm">
              <dgm:alg type="tx">
                <dgm:param type="parTxLTRAlign" val="l"/>
                <dgm:param type="parTxRTLAlign" val="l"/>
                <dgm:param type="txAnchorVert" val="t"/>
              </dgm:alg>
            </dgm:if>
            <dgm:else name="Name50">
              <dgm:alg type="tx">
                <dgm:param type="parTxLTRAlign" val="r"/>
                <dgm:param type="parTxRTLAlign" val="r"/>
                <dgm:param type="txAnchorVert" val="t"/>
              </dgm:alg>
            </dgm:else>
          </dgm:choose>
          <dgm:choose name="Name51">
            <dgm:if name="Name52" axis="ch" ptType="node" func="cnt" op="gte" val="1">
              <dgm:shape xmlns:r="http://schemas.openxmlformats.org/officeDocument/2006/relationships" type="rect" r:blip="">
                <dgm:adjLst/>
              </dgm:shape>
            </dgm:if>
            <dgm:else name="Name53">
              <dgm:shape xmlns:r="http://schemas.openxmlformats.org/officeDocument/2006/relationships" type="rect" r:blip="" hideGeom="1">
                <dgm:adjLst/>
              </dgm:shape>
            </dgm:else>
          </dgm:choose>
          <dgm:choose name="Name54">
            <dgm:if name="Name55" axis="ch" ptType="node" func="cnt" op="gte" val="1">
              <dgm:presOf axis="des" ptType="node"/>
            </dgm:if>
            <dgm:else name="Name56">
              <dgm:presOf/>
            </dgm:else>
          </dgm:choos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Parent" styleLbl="revTx">
          <dgm:varLst>
            <dgm:chMax val="1"/>
            <dgm:chPref val="1"/>
            <dgm:bulletEnabled val="1"/>
          </dgm:varLst>
          <dgm:choose name="Name57">
            <dgm:if name="Name58" func="var" arg="dir" op="equ" val="norm">
              <dgm:alg type="tx">
                <dgm:param type="parTxLTRAlign" val="l"/>
                <dgm:param type="parTxRTLAlign" val="l"/>
                <dgm:param type="shpTxLTRAlignCh" val="l"/>
                <dgm:param type="shpTxRTLAlignCh" val="l"/>
                <dgm:param type="txAnchorVert" val="b"/>
                <dgm:param type="txAnchorVertCh" val="b"/>
              </dgm:alg>
            </dgm:if>
            <dgm:else name="Name59">
              <dgm:alg type="tx">
                <dgm:param type="parTxLTRAlign" val="r"/>
                <dgm:param type="parTxRTLAlign" val="r"/>
                <dgm:param type="shpTxLTRAlignCh" val="r"/>
                <dgm:param type="shpTxRTLAlignCh" val="r"/>
                <dgm:param type="txAnchorVert" val="b"/>
                <dgm:param type="txAnchorVertCh" val="b"/>
              </dgm:alg>
            </dgm:else>
          </dgm:choose>
          <dgm:shape xmlns:r="http://schemas.openxmlformats.org/officeDocument/2006/relationships" type="rect" r:blip="">
            <dgm:adjLst/>
          </dgm:shape>
          <dgm:presOf axis="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2.xml><?xml version="1.0" encoding="utf-8"?>
<dgm:layoutDef xmlns:dgm="http://schemas.openxmlformats.org/drawingml/2006/diagram" xmlns:a="http://schemas.openxmlformats.org/drawingml/2006/main" uniqueId="urn:microsoft.com/office/officeart/2008/layout/IncreasingCircleProcess">
  <dgm:title val=""/>
  <dgm:desc val=""/>
  <dgm:catLst>
    <dgm:cat type="list" pri="8300"/>
    <dgm:cat type="process" pri="43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clrData>
  <dgm:layoutNode name="Name0">
    <dgm:varLst>
      <dgm:chMax val="7"/>
      <dgm:chPref val="7"/>
      <dgm:dir/>
      <dgm:animOne val="branch"/>
      <dgm:animLvl val="lvl"/>
    </dgm:varLst>
    <dgm:choose name="Name1">
      <dgm:if name="Name2" func="var" arg="dir" op="equ" val="norm">
        <dgm:alg type="lin">
          <dgm:param type="linDir" val="fromL"/>
          <dgm:param type="horzAlign" val="ctr"/>
          <dgm:param type="vertAlign" val="t"/>
        </dgm:alg>
      </dgm:if>
      <dgm:else name="Name3">
        <dgm:alg type="lin">
          <dgm:param type="linDir" val="fromR"/>
          <dgm:param type="horzAlign" val="ctr"/>
          <dgm:param type="vertAlign" val="t"/>
        </dgm:alg>
      </dgm:else>
    </dgm:choose>
    <dgm:shape xmlns:r="http://schemas.openxmlformats.org/officeDocument/2006/relationships" r:blip="">
      <dgm:adjLst/>
    </dgm:shape>
    <dgm:constrLst>
      <dgm:constr type="primFontSz" for="des" forName="Child" val="65"/>
      <dgm:constr type="primFontSz" for="des" forName="Parent" val="65"/>
      <dgm:constr type="primFontSz" for="des" forName="Child" refType="primFontSz" refFor="des" refForName="Parent" op="lte"/>
      <dgm:constr type="w" for="ch" forName="composite" refType="w"/>
      <dgm:constr type="h" for="ch" forName="composite" refType="h"/>
      <dgm:constr type="sp" refType="w" refFor="ch" refForName="composite" op="equ" fact="0.05"/>
      <dgm:constr type="w" for="ch" forName="sibTrans" refType="h" refFor="ch" refForName="composite" op="equ" fact="0.04"/>
    </dgm:constrLst>
    <dgm:forEach name="nodesForEach" axis="ch" ptType="node" cnt="7">
      <dgm:layoutNode name="composite">
        <dgm:alg type="composite">
          <dgm:param type="ar" val="0.8"/>
        </dgm:alg>
        <dgm:choose name="Name4">
          <dgm:if name="Name5" func="var" arg="dir" op="equ" val="norm">
            <dgm:constrLst>
              <dgm:constr type="l" for="ch" forName="Child" refType="w" fact="0.29"/>
              <dgm:constr type="t" for="ch" forName="Child" refType="h" fact="0.192"/>
              <dgm:constr type="w" for="ch" forName="Child" refType="w" fact="0.71"/>
              <dgm:constr type="h" for="ch" forName="Child" refType="h" fact="0.808"/>
              <dgm:constr type="l" for="ch" forName="Parent" refType="w" fact="0.29"/>
              <dgm:constr type="t" for="ch" forName="Parent" refType="h" fact="0"/>
              <dgm:constr type="w" for="ch" forName="Parent" refType="w" fact="0.71"/>
              <dgm:constr type="h" for="ch" forName="Parent" refType="h" fact="0.192"/>
              <dgm:constr type="l" for="ch" forName="BackAccent" refType="w" fact="0"/>
              <dgm:constr type="t" for="ch" forName="BackAccent" refType="h" fact="0"/>
              <dgm:constr type="w" for="ch" forName="BackAccent" refType="w" fact="0.24"/>
              <dgm:constr type="h" for="ch" forName="BackAccent" refType="h" fact="0.192"/>
              <dgm:constr type="l" for="ch" forName="Accent" refType="w" fact="0.024"/>
              <dgm:constr type="t" for="ch" forName="Accent" refType="h" fact="0.0192"/>
              <dgm:constr type="w" for="ch" forName="Accent" refType="w" fact="0.192"/>
              <dgm:constr type="h" for="ch" forName="Accent" refType="h" fact="0.1536"/>
            </dgm:constrLst>
          </dgm:if>
          <dgm:else name="Name6">
            <dgm:constrLst>
              <dgm:constr type="r" for="ch" forName="Child" refType="w" fact="0.71"/>
              <dgm:constr type="t" for="ch" forName="Child" refType="h" fact="0.192"/>
              <dgm:constr type="w" for="ch" forName="Child" refType="w" fact="0.71"/>
              <dgm:constr type="h" for="ch" forName="Child" refType="h" fact="0.808"/>
              <dgm:constr type="r" for="ch" forName="Parent" refType="w" fact="0.71"/>
              <dgm:constr type="t" for="ch" forName="Parent" refType="h" fact="0"/>
              <dgm:constr type="w" for="ch" forName="Parent" refType="w" fact="0.71"/>
              <dgm:constr type="h" for="ch" forName="Parent" refType="h" fact="0.192"/>
              <dgm:constr type="r" for="ch" forName="BackAccent" refType="w"/>
              <dgm:constr type="t" for="ch" forName="BackAccent" refType="h" fact="0"/>
              <dgm:constr type="w" for="ch" forName="BackAccent" refType="w" fact="0.24"/>
              <dgm:constr type="h" for="ch" forName="BackAccent" refType="h" fact="0.192"/>
              <dgm:constr type="r" for="ch" forName="Accent" refType="w" fact="0.976"/>
              <dgm:constr type="t" for="ch" forName="Accent" refType="h" fact="0.0192"/>
              <dgm:constr type="w" for="ch" forName="Accent" refType="w" fact="0.192"/>
              <dgm:constr type="h" for="ch" forName="Accent" refType="h" fact="0.1536"/>
            </dgm:constrLst>
          </dgm:else>
        </dgm:choose>
        <dgm:layoutNode name="BackAccent" styleLbl="bgShp">
          <dgm:alg type="sp"/>
          <dgm:shape xmlns:r="http://schemas.openxmlformats.org/officeDocument/2006/relationships" type="ellipse" r:blip="">
            <dgm:adjLst/>
          </dgm:shape>
          <dgm:presOf/>
        </dgm:layoutNode>
        <dgm:layoutNode name="Accent" styleLbl="alignNode1">
          <dgm:alg type="sp"/>
          <dgm:choose name="Name7">
            <dgm:if name="Name8" axis="precedSib" ptType="node" func="cnt" op="equ" val="0">
              <dgm:choose name="Name9">
                <dgm:if name="Name10" axis="followSib" ptType="node" func="cnt" op="equ" val="0">
                  <dgm:shape xmlns:r="http://schemas.openxmlformats.org/officeDocument/2006/relationships" type="chord" r:blip="">
                    <dgm:adjLst>
                      <dgm:adj idx="1" val="-90"/>
                      <dgm:adj idx="2" val="-90"/>
                    </dgm:adjLst>
                  </dgm:shape>
                </dgm:if>
                <dgm:if name="Name11" axis="followSib" ptType="node" func="cnt" op="equ" val="1">
                  <dgm:shape xmlns:r="http://schemas.openxmlformats.org/officeDocument/2006/relationships" type="chord" r:blip="">
                    <dgm:adjLst>
                      <dgm:adj idx="1" val="0"/>
                      <dgm:adj idx="2" val="180"/>
                    </dgm:adjLst>
                  </dgm:shape>
                </dgm:if>
                <dgm:if name="Name12" axis="followSib" ptType="node" func="cnt" op="equ" val="2">
                  <dgm:shape xmlns:r="http://schemas.openxmlformats.org/officeDocument/2006/relationships" type="chord" r:blip="">
                    <dgm:adjLst>
                      <dgm:adj idx="1" val="19.4712"/>
                      <dgm:adj idx="2" val="160.5288"/>
                    </dgm:adjLst>
                  </dgm:shape>
                </dgm:if>
                <dgm:if name="Name13" axis="followSib" ptType="node" func="cnt" op="equ" val="3">
                  <dgm:shape xmlns:r="http://schemas.openxmlformats.org/officeDocument/2006/relationships" type="chord" r:blip="">
                    <dgm:adjLst>
                      <dgm:adj idx="1" val="30"/>
                      <dgm:adj idx="2" val="150"/>
                    </dgm:adjLst>
                  </dgm:shape>
                </dgm:if>
                <dgm:if name="Name14" axis="followSib" ptType="node" func="cnt" op="equ" val="4">
                  <dgm:shape xmlns:r="http://schemas.openxmlformats.org/officeDocument/2006/relationships" type="chord" r:blip="">
                    <dgm:adjLst>
                      <dgm:adj idx="1" val="38.8699"/>
                      <dgm:adj idx="2" val="143.1301"/>
                    </dgm:adjLst>
                  </dgm:shape>
                </dgm:if>
                <dgm:if name="Name15" axis="followSib" ptType="node" func="cnt" op="equ" val="5">
                  <dgm:shape xmlns:r="http://schemas.openxmlformats.org/officeDocument/2006/relationships" type="chord" r:blip="">
                    <dgm:adjLst>
                      <dgm:adj idx="1" val="41.8103"/>
                      <dgm:adj idx="2" val="138.1897"/>
                    </dgm:adjLst>
                  </dgm:shape>
                </dgm:if>
                <dgm:else name="Name16">
                  <dgm:shape xmlns:r="http://schemas.openxmlformats.org/officeDocument/2006/relationships" type="chord" r:blip="">
                    <dgm:adjLst>
                      <dgm:adj idx="1" val="45.5847"/>
                      <dgm:adj idx="2" val="134.4153"/>
                    </dgm:adjLst>
                  </dgm:shape>
                </dgm:else>
              </dgm:choose>
            </dgm:if>
            <dgm:if name="Name17" axis="precedSib" ptType="node" func="cnt" op="equ" val="1">
              <dgm:choose name="Name18">
                <dgm:if name="Name19" axis="followSib" ptType="node" func="cnt" op="equ" val="0">
                  <dgm:shape xmlns:r="http://schemas.openxmlformats.org/officeDocument/2006/relationships" type="chord" r:blip="">
                    <dgm:adjLst>
                      <dgm:adj idx="1" val="-90"/>
                      <dgm:adj idx="2" val="-90"/>
                    </dgm:adjLst>
                  </dgm:shape>
                </dgm:if>
                <dgm:if name="Name20" axis="followSib" ptType="node" func="cnt" op="equ" val="1">
                  <dgm:shape xmlns:r="http://schemas.openxmlformats.org/officeDocument/2006/relationships" type="chord" r:blip="">
                    <dgm:adjLst>
                      <dgm:adj idx="1" val="-19.4712"/>
                      <dgm:adj idx="2" val="-160.5288"/>
                    </dgm:adjLst>
                  </dgm:shape>
                </dgm:if>
                <dgm:if name="Name21" axis="followSib" ptType="node" func="cnt" op="equ" val="2">
                  <dgm:shape xmlns:r="http://schemas.openxmlformats.org/officeDocument/2006/relationships" type="chord" r:blip="">
                    <dgm:adjLst>
                      <dgm:adj idx="1" val="0"/>
                      <dgm:adj idx="2" val="180"/>
                    </dgm:adjLst>
                  </dgm:shape>
                </dgm:if>
                <dgm:if name="Name22" axis="followSib" ptType="node" func="cnt" op="equ" val="3">
                  <dgm:shape xmlns:r="http://schemas.openxmlformats.org/officeDocument/2006/relationships" type="chord" r:blip="">
                    <dgm:adjLst>
                      <dgm:adj idx="1" val="11.537"/>
                      <dgm:adj idx="2" val="168.463"/>
                    </dgm:adjLst>
                  </dgm:shape>
                </dgm:if>
                <dgm:if name="Name23" axis="followSib" ptType="node" func="cnt" op="equ" val="4">
                  <dgm:shape xmlns:r="http://schemas.openxmlformats.org/officeDocument/2006/relationships" type="chord" r:blip="">
                    <dgm:adjLst>
                      <dgm:adj idx="1" val="19.4712"/>
                      <dgm:adj idx="2" val="160.5288"/>
                    </dgm:adjLst>
                  </dgm:shape>
                </dgm:if>
                <dgm:else name="Name24">
                  <dgm:shape xmlns:r="http://schemas.openxmlformats.org/officeDocument/2006/relationships" type="chord" r:blip="">
                    <dgm:adjLst>
                      <dgm:adj idx="1" val="25.3769"/>
                      <dgm:adj idx="2" val="154.6231"/>
                    </dgm:adjLst>
                  </dgm:shape>
                </dgm:else>
              </dgm:choose>
            </dgm:if>
            <dgm:if name="Name25" axis="precedSib" ptType="node" func="cnt" op="equ" val="2">
              <dgm:choose name="Name26">
                <dgm:if name="Name27" axis="followSib" ptType="node" func="cnt" op="equ" val="0">
                  <dgm:shape xmlns:r="http://schemas.openxmlformats.org/officeDocument/2006/relationships" type="chord" r:blip="">
                    <dgm:adjLst>
                      <dgm:adj idx="1" val="-90"/>
                      <dgm:adj idx="2" val="-90"/>
                    </dgm:adjLst>
                  </dgm:shape>
                </dgm:if>
                <dgm:if name="Name28" axis="followSib" ptType="node" func="cnt" op="equ" val="1">
                  <dgm:shape xmlns:r="http://schemas.openxmlformats.org/officeDocument/2006/relationships" type="chord" r:blip="">
                    <dgm:adjLst>
                      <dgm:adj idx="1" val="-30"/>
                      <dgm:adj idx="2" val="-150"/>
                    </dgm:adjLst>
                  </dgm:shape>
                </dgm:if>
                <dgm:if name="Name29" axis="followSib" ptType="node" func="cnt" op="equ" val="2">
                  <dgm:shape xmlns:r="http://schemas.openxmlformats.org/officeDocument/2006/relationships" type="chord" r:blip="">
                    <dgm:adjLst>
                      <dgm:adj idx="1" val="-11.537"/>
                      <dgm:adj idx="2" val="-168.463"/>
                    </dgm:adjLst>
                  </dgm:shape>
                </dgm:if>
                <dgm:if name="Name30" axis="followSib" ptType="node" func="cnt" op="equ" val="3">
                  <dgm:shape xmlns:r="http://schemas.openxmlformats.org/officeDocument/2006/relationships" type="chord" r:blip="">
                    <dgm:adjLst>
                      <dgm:adj idx="1" val="0"/>
                      <dgm:adj idx="2" val="180"/>
                    </dgm:adjLst>
                  </dgm:shape>
                </dgm:if>
                <dgm:else name="Name31">
                  <dgm:shape xmlns:r="http://schemas.openxmlformats.org/officeDocument/2006/relationships" type="chord" r:blip="">
                    <dgm:adjLst>
                      <dgm:adj idx="1" val="8.2133"/>
                      <dgm:adj idx="2" val="171.7867"/>
                    </dgm:adjLst>
                  </dgm:shape>
                </dgm:else>
              </dgm:choose>
            </dgm:if>
            <dgm:if name="Name32" axis="precedSib" ptType="node" func="cnt" op="equ" val="3">
              <dgm:choose name="Name33">
                <dgm:if name="Name34" axis="followSib" ptType="node" func="cnt" op="equ" val="0">
                  <dgm:shape xmlns:r="http://schemas.openxmlformats.org/officeDocument/2006/relationships" type="chord" r:blip="">
                    <dgm:adjLst>
                      <dgm:adj idx="1" val="-90"/>
                      <dgm:adj idx="2" val="-90"/>
                    </dgm:adjLst>
                  </dgm:shape>
                </dgm:if>
                <dgm:if name="Name35" axis="followSib" ptType="node" func="cnt" op="equ" val="1">
                  <dgm:shape xmlns:r="http://schemas.openxmlformats.org/officeDocument/2006/relationships" type="chord" r:blip="">
                    <dgm:adjLst>
                      <dgm:adj idx="1" val="-38.8699"/>
                      <dgm:adj idx="2" val="-143.1301"/>
                    </dgm:adjLst>
                  </dgm:shape>
                </dgm:if>
                <dgm:if name="Name36" axis="followSib" ptType="node" func="cnt" op="equ" val="2">
                  <dgm:shape xmlns:r="http://schemas.openxmlformats.org/officeDocument/2006/relationships" type="chord" r:blip="">
                    <dgm:adjLst>
                      <dgm:adj idx="1" val="-19.4712"/>
                      <dgm:adj idx="2" val="-160.5288"/>
                    </dgm:adjLst>
                  </dgm:shape>
                </dgm:if>
                <dgm:else name="Name37">
                  <dgm:shape xmlns:r="http://schemas.openxmlformats.org/officeDocument/2006/relationships" type="chord" r:blip="">
                    <dgm:adjLst>
                      <dgm:adj idx="1" val="-8.2133"/>
                      <dgm:adj idx="2" val="-171.7867"/>
                    </dgm:adjLst>
                  </dgm:shape>
                </dgm:else>
              </dgm:choose>
            </dgm:if>
            <dgm:if name="Name38" axis="precedSib" ptType="node" func="cnt" op="equ" val="4">
              <dgm:choose name="Name39">
                <dgm:if name="Name40" axis="followSib" ptType="node" func="cnt" op="equ" val="0">
                  <dgm:shape xmlns:r="http://schemas.openxmlformats.org/officeDocument/2006/relationships" type="chord" r:blip="">
                    <dgm:adjLst>
                      <dgm:adj idx="1" val="-90"/>
                      <dgm:adj idx="2" val="-90"/>
                    </dgm:adjLst>
                  </dgm:shape>
                </dgm:if>
                <dgm:if name="Name41" axis="followSib" ptType="node" func="cnt" op="equ" val="1">
                  <dgm:shape xmlns:r="http://schemas.openxmlformats.org/officeDocument/2006/relationships" type="chord" r:blip="">
                    <dgm:adjLst>
                      <dgm:adj idx="1" val="-41.8103"/>
                      <dgm:adj idx="2" val="-138.1897"/>
                    </dgm:adjLst>
                  </dgm:shape>
                </dgm:if>
                <dgm:else name="Name42">
                  <dgm:shape xmlns:r="http://schemas.openxmlformats.org/officeDocument/2006/relationships" type="chord" r:blip="">
                    <dgm:adjLst>
                      <dgm:adj idx="1" val="-25.3769"/>
                      <dgm:adj idx="2" val="-154.6231"/>
                    </dgm:adjLst>
                  </dgm:shape>
                </dgm:else>
              </dgm:choose>
            </dgm:if>
            <dgm:if name="Name43" axis="precedSib" ptType="node" func="cnt" op="equ" val="5">
              <dgm:choose name="Name44">
                <dgm:if name="Name45" axis="followSib" ptType="node" func="cnt" op="equ" val="0">
                  <dgm:shape xmlns:r="http://schemas.openxmlformats.org/officeDocument/2006/relationships" type="chord" r:blip="">
                    <dgm:adjLst>
                      <dgm:adj idx="1" val="-90"/>
                      <dgm:adj idx="2" val="-90"/>
                    </dgm:adjLst>
                  </dgm:shape>
                </dgm:if>
                <dgm:else name="Name46">
                  <dgm:shape xmlns:r="http://schemas.openxmlformats.org/officeDocument/2006/relationships" type="chord" r:blip="">
                    <dgm:adjLst>
                      <dgm:adj idx="1" val="-45.5847"/>
                      <dgm:adj idx="2" val="-134.4153"/>
                    </dgm:adjLst>
                  </dgm:shape>
                </dgm:else>
              </dgm:choose>
            </dgm:if>
            <dgm:else name="Name47">
              <dgm:shape xmlns:r="http://schemas.openxmlformats.org/officeDocument/2006/relationships" type="chord" r:blip="">
                <dgm:adjLst>
                  <dgm:adj idx="1" val="-90"/>
                  <dgm:adj idx="2" val="-90"/>
                </dgm:adjLst>
              </dgm:shape>
            </dgm:else>
          </dgm:choose>
          <dgm:presOf/>
        </dgm:layoutNode>
        <dgm:layoutNode name="Child" styleLbl="revTx">
          <dgm:varLst>
            <dgm:chMax val="0"/>
            <dgm:chPref val="0"/>
            <dgm:bulletEnabled val="1"/>
          </dgm:varLst>
          <dgm:choose name="Name48">
            <dgm:if name="Name49" func="var" arg="dir" op="equ" val="norm">
              <dgm:alg type="tx">
                <dgm:param type="parTxLTRAlign" val="l"/>
                <dgm:param type="parTxRTLAlign" val="l"/>
                <dgm:param type="txAnchorVert" val="t"/>
              </dgm:alg>
            </dgm:if>
            <dgm:else name="Name50">
              <dgm:alg type="tx">
                <dgm:param type="parTxLTRAlign" val="r"/>
                <dgm:param type="parTxRTLAlign" val="r"/>
                <dgm:param type="txAnchorVert" val="t"/>
              </dgm:alg>
            </dgm:else>
          </dgm:choose>
          <dgm:choose name="Name51">
            <dgm:if name="Name52" axis="ch" ptType="node" func="cnt" op="gte" val="1">
              <dgm:shape xmlns:r="http://schemas.openxmlformats.org/officeDocument/2006/relationships" type="rect" r:blip="">
                <dgm:adjLst/>
              </dgm:shape>
            </dgm:if>
            <dgm:else name="Name53">
              <dgm:shape xmlns:r="http://schemas.openxmlformats.org/officeDocument/2006/relationships" type="rect" r:blip="" hideGeom="1">
                <dgm:adjLst/>
              </dgm:shape>
            </dgm:else>
          </dgm:choose>
          <dgm:choose name="Name54">
            <dgm:if name="Name55" axis="ch" ptType="node" func="cnt" op="gte" val="1">
              <dgm:presOf axis="des" ptType="node"/>
            </dgm:if>
            <dgm:else name="Name56">
              <dgm:presOf/>
            </dgm:else>
          </dgm:choos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Parent" styleLbl="revTx">
          <dgm:varLst>
            <dgm:chMax val="1"/>
            <dgm:chPref val="1"/>
            <dgm:bulletEnabled val="1"/>
          </dgm:varLst>
          <dgm:choose name="Name57">
            <dgm:if name="Name58" func="var" arg="dir" op="equ" val="norm">
              <dgm:alg type="tx">
                <dgm:param type="parTxLTRAlign" val="l"/>
                <dgm:param type="parTxRTLAlign" val="l"/>
                <dgm:param type="shpTxLTRAlignCh" val="l"/>
                <dgm:param type="shpTxRTLAlignCh" val="l"/>
                <dgm:param type="txAnchorVert" val="b"/>
                <dgm:param type="txAnchorVertCh" val="b"/>
              </dgm:alg>
            </dgm:if>
            <dgm:else name="Name59">
              <dgm:alg type="tx">
                <dgm:param type="parTxLTRAlign" val="r"/>
                <dgm:param type="parTxRTLAlign" val="r"/>
                <dgm:param type="shpTxLTRAlignCh" val="r"/>
                <dgm:param type="shpTxRTLAlignCh" val="r"/>
                <dgm:param type="txAnchorVert" val="b"/>
                <dgm:param type="txAnchorVertCh" val="b"/>
              </dgm:alg>
            </dgm:else>
          </dgm:choose>
          <dgm:shape xmlns:r="http://schemas.openxmlformats.org/officeDocument/2006/relationships" type="rect" r:blip="">
            <dgm:adjLst/>
          </dgm:shape>
          <dgm:presOf axis="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7.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8.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4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3.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84871" cy="501015"/>
          </a:xfrm>
          <a:prstGeom prst="rect">
            <a:avLst/>
          </a:prstGeom>
        </p:spPr>
        <p:txBody>
          <a:bodyPr vert="horz" lIns="96616" tIns="48308" rIns="96616" bIns="48308" rtlCol="0"/>
          <a:lstStyle>
            <a:lvl1pPr algn="l">
              <a:defRPr sz="1300"/>
            </a:lvl1pPr>
          </a:lstStyle>
          <a:p>
            <a:endParaRPr lang="es-ES"/>
          </a:p>
        </p:txBody>
      </p:sp>
      <p:sp>
        <p:nvSpPr>
          <p:cNvPr id="3" name="2 Marcador de fecha"/>
          <p:cNvSpPr>
            <a:spLocks noGrp="1"/>
          </p:cNvSpPr>
          <p:nvPr>
            <p:ph type="dt" sz="quarter" idx="1"/>
          </p:nvPr>
        </p:nvSpPr>
        <p:spPr>
          <a:xfrm>
            <a:off x="3901698" y="0"/>
            <a:ext cx="2984871" cy="501015"/>
          </a:xfrm>
          <a:prstGeom prst="rect">
            <a:avLst/>
          </a:prstGeom>
        </p:spPr>
        <p:txBody>
          <a:bodyPr vert="horz" lIns="96616" tIns="48308" rIns="96616" bIns="48308" rtlCol="0"/>
          <a:lstStyle>
            <a:lvl1pPr algn="r">
              <a:defRPr sz="1300"/>
            </a:lvl1pPr>
          </a:lstStyle>
          <a:p>
            <a:fld id="{7050D97D-F6F5-496F-96AE-84ABEB7B2C49}" type="datetimeFigureOut">
              <a:rPr lang="es-ES" smtClean="0"/>
              <a:t>25/09/2018</a:t>
            </a:fld>
            <a:endParaRPr lang="es-ES"/>
          </a:p>
        </p:txBody>
      </p:sp>
      <p:sp>
        <p:nvSpPr>
          <p:cNvPr id="4" name="3 Marcador de pie de página"/>
          <p:cNvSpPr>
            <a:spLocks noGrp="1"/>
          </p:cNvSpPr>
          <p:nvPr>
            <p:ph type="ftr" sz="quarter" idx="2"/>
          </p:nvPr>
        </p:nvSpPr>
        <p:spPr>
          <a:xfrm>
            <a:off x="0" y="9517546"/>
            <a:ext cx="2984871" cy="501015"/>
          </a:xfrm>
          <a:prstGeom prst="rect">
            <a:avLst/>
          </a:prstGeom>
        </p:spPr>
        <p:txBody>
          <a:bodyPr vert="horz" lIns="96616" tIns="48308" rIns="96616" bIns="48308" rtlCol="0" anchor="b"/>
          <a:lstStyle>
            <a:lvl1pPr algn="l">
              <a:defRPr sz="1300"/>
            </a:lvl1pPr>
          </a:lstStyle>
          <a:p>
            <a:endParaRPr lang="es-ES"/>
          </a:p>
        </p:txBody>
      </p:sp>
      <p:sp>
        <p:nvSpPr>
          <p:cNvPr id="5" name="4 Marcador de número de diapositiva"/>
          <p:cNvSpPr>
            <a:spLocks noGrp="1"/>
          </p:cNvSpPr>
          <p:nvPr>
            <p:ph type="sldNum" sz="quarter" idx="3"/>
          </p:nvPr>
        </p:nvSpPr>
        <p:spPr>
          <a:xfrm>
            <a:off x="3901698" y="9517546"/>
            <a:ext cx="2984871" cy="501015"/>
          </a:xfrm>
          <a:prstGeom prst="rect">
            <a:avLst/>
          </a:prstGeom>
        </p:spPr>
        <p:txBody>
          <a:bodyPr vert="horz" lIns="96616" tIns="48308" rIns="96616" bIns="48308" rtlCol="0" anchor="b"/>
          <a:lstStyle>
            <a:lvl1pPr algn="r">
              <a:defRPr sz="1300"/>
            </a:lvl1pPr>
          </a:lstStyle>
          <a:p>
            <a:fld id="{ED312290-1D5D-4E94-8F9F-20C05DBAE4E9}" type="slidenum">
              <a:rPr lang="es-ES" smtClean="0"/>
              <a:t>‹Nº›</a:t>
            </a:fld>
            <a:endParaRPr lang="es-ES"/>
          </a:p>
        </p:txBody>
      </p:sp>
    </p:spTree>
    <p:extLst>
      <p:ext uri="{BB962C8B-B14F-4D97-AF65-F5344CB8AC3E}">
        <p14:creationId xmlns:p14="http://schemas.microsoft.com/office/powerpoint/2010/main" val="38146350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84871" cy="501015"/>
          </a:xfrm>
          <a:prstGeom prst="rect">
            <a:avLst/>
          </a:prstGeom>
        </p:spPr>
        <p:txBody>
          <a:bodyPr vert="horz" lIns="96616" tIns="48308" rIns="96616" bIns="48308" rtlCol="0"/>
          <a:lstStyle>
            <a:lvl1pPr algn="l">
              <a:defRPr sz="1300"/>
            </a:lvl1pPr>
          </a:lstStyle>
          <a:p>
            <a:endParaRPr lang="es-ES"/>
          </a:p>
        </p:txBody>
      </p:sp>
      <p:sp>
        <p:nvSpPr>
          <p:cNvPr id="3" name="2 Marcador de fecha"/>
          <p:cNvSpPr>
            <a:spLocks noGrp="1"/>
          </p:cNvSpPr>
          <p:nvPr>
            <p:ph type="dt" idx="1"/>
          </p:nvPr>
        </p:nvSpPr>
        <p:spPr>
          <a:xfrm>
            <a:off x="3901698" y="0"/>
            <a:ext cx="2984871" cy="501015"/>
          </a:xfrm>
          <a:prstGeom prst="rect">
            <a:avLst/>
          </a:prstGeom>
        </p:spPr>
        <p:txBody>
          <a:bodyPr vert="horz" lIns="96616" tIns="48308" rIns="96616" bIns="48308" rtlCol="0"/>
          <a:lstStyle>
            <a:lvl1pPr algn="r">
              <a:defRPr sz="1300"/>
            </a:lvl1pPr>
          </a:lstStyle>
          <a:p>
            <a:fld id="{135FD5D9-A0B5-4009-AC87-AC56E0298D8E}" type="datetimeFigureOut">
              <a:rPr lang="es-ES" smtClean="0"/>
              <a:pPr/>
              <a:t>25/09/2018</a:t>
            </a:fld>
            <a:endParaRPr lang="es-ES"/>
          </a:p>
        </p:txBody>
      </p:sp>
      <p:sp>
        <p:nvSpPr>
          <p:cNvPr id="4" name="3 Marcador de imagen de diapositiva"/>
          <p:cNvSpPr>
            <a:spLocks noGrp="1" noRot="1" noChangeAspect="1"/>
          </p:cNvSpPr>
          <p:nvPr>
            <p:ph type="sldImg" idx="2"/>
          </p:nvPr>
        </p:nvSpPr>
        <p:spPr>
          <a:xfrm>
            <a:off x="104775" y="750888"/>
            <a:ext cx="6678613" cy="3757612"/>
          </a:xfrm>
          <a:prstGeom prst="rect">
            <a:avLst/>
          </a:prstGeom>
          <a:noFill/>
          <a:ln w="12700">
            <a:solidFill>
              <a:prstClr val="black"/>
            </a:solidFill>
          </a:ln>
        </p:spPr>
        <p:txBody>
          <a:bodyPr vert="horz" lIns="96616" tIns="48308" rIns="96616" bIns="48308" rtlCol="0" anchor="ctr"/>
          <a:lstStyle/>
          <a:p>
            <a:endParaRPr lang="es-ES"/>
          </a:p>
        </p:txBody>
      </p:sp>
      <p:sp>
        <p:nvSpPr>
          <p:cNvPr id="5" name="4 Marcador de notas"/>
          <p:cNvSpPr>
            <a:spLocks noGrp="1"/>
          </p:cNvSpPr>
          <p:nvPr>
            <p:ph type="body" sz="quarter" idx="3"/>
          </p:nvPr>
        </p:nvSpPr>
        <p:spPr>
          <a:xfrm>
            <a:off x="688817" y="4759643"/>
            <a:ext cx="5510530" cy="4509135"/>
          </a:xfrm>
          <a:prstGeom prst="rect">
            <a:avLst/>
          </a:prstGeom>
        </p:spPr>
        <p:txBody>
          <a:bodyPr vert="horz" lIns="96616" tIns="48308" rIns="96616" bIns="48308"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9517546"/>
            <a:ext cx="2984871" cy="501015"/>
          </a:xfrm>
          <a:prstGeom prst="rect">
            <a:avLst/>
          </a:prstGeom>
        </p:spPr>
        <p:txBody>
          <a:bodyPr vert="horz" lIns="96616" tIns="48308" rIns="96616" bIns="48308" rtlCol="0" anchor="b"/>
          <a:lstStyle>
            <a:lvl1pPr algn="l">
              <a:defRPr sz="1300"/>
            </a:lvl1pPr>
          </a:lstStyle>
          <a:p>
            <a:endParaRPr lang="es-ES"/>
          </a:p>
        </p:txBody>
      </p:sp>
      <p:sp>
        <p:nvSpPr>
          <p:cNvPr id="7" name="6 Marcador de número de diapositiva"/>
          <p:cNvSpPr>
            <a:spLocks noGrp="1"/>
          </p:cNvSpPr>
          <p:nvPr>
            <p:ph type="sldNum" sz="quarter" idx="5"/>
          </p:nvPr>
        </p:nvSpPr>
        <p:spPr>
          <a:xfrm>
            <a:off x="3901698" y="9517546"/>
            <a:ext cx="2984871" cy="501015"/>
          </a:xfrm>
          <a:prstGeom prst="rect">
            <a:avLst/>
          </a:prstGeom>
        </p:spPr>
        <p:txBody>
          <a:bodyPr vert="horz" lIns="96616" tIns="48308" rIns="96616" bIns="48308" rtlCol="0" anchor="b"/>
          <a:lstStyle>
            <a:lvl1pPr algn="r">
              <a:defRPr sz="1300"/>
            </a:lvl1pPr>
          </a:lstStyle>
          <a:p>
            <a:fld id="{DAB05260-FCBB-4280-AD8E-2E92B9CF58C3}" type="slidenum">
              <a:rPr lang="es-ES" smtClean="0"/>
              <a:pPr/>
              <a:t>‹Nº›</a:t>
            </a:fld>
            <a:endParaRPr lang="es-ES"/>
          </a:p>
        </p:txBody>
      </p:sp>
    </p:spTree>
    <p:extLst>
      <p:ext uri="{BB962C8B-B14F-4D97-AF65-F5344CB8AC3E}">
        <p14:creationId xmlns:p14="http://schemas.microsoft.com/office/powerpoint/2010/main" val="960066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pic>
        <p:nvPicPr>
          <p:cNvPr id="7" name="Picture 6"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371600" y="1803405"/>
            <a:ext cx="9448800" cy="1825096"/>
          </a:xfrm>
        </p:spPr>
        <p:txBody>
          <a:bodyPr anchor="b">
            <a:normAutofit/>
          </a:bodyPr>
          <a:lstStyle>
            <a:lvl1pPr algn="l">
              <a:defRPr sz="60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7909561" y="4314328"/>
            <a:ext cx="2910840" cy="374642"/>
          </a:xfrm>
        </p:spPr>
        <p:txBody>
          <a:bodyPr/>
          <a:lstStyle/>
          <a:p>
            <a:fld id="{8D8C43BC-861E-454C-9ECE-CAE08EAAF0DA}" type="datetime1">
              <a:rPr lang="es-ES" smtClean="0"/>
              <a:pPr/>
              <a:t>25/09/2018</a:t>
            </a:fld>
            <a:endParaRPr lang="es-ES" dirty="0"/>
          </a:p>
        </p:txBody>
      </p:sp>
      <p:sp>
        <p:nvSpPr>
          <p:cNvPr id="5" name="Footer Placeholder 4"/>
          <p:cNvSpPr>
            <a:spLocks noGrp="1"/>
          </p:cNvSpPr>
          <p:nvPr>
            <p:ph type="ftr" sz="quarter" idx="11"/>
          </p:nvPr>
        </p:nvSpPr>
        <p:spPr>
          <a:xfrm>
            <a:off x="1371600" y="4323845"/>
            <a:ext cx="6400800" cy="365125"/>
          </a:xfrm>
        </p:spPr>
        <p:txBody>
          <a:bodyPr/>
          <a:lstStyle/>
          <a:p>
            <a:endParaRPr lang="es-ES" dirty="0"/>
          </a:p>
        </p:txBody>
      </p:sp>
      <p:sp>
        <p:nvSpPr>
          <p:cNvPr id="6" name="Slide Number Placeholder 5"/>
          <p:cNvSpPr>
            <a:spLocks noGrp="1"/>
          </p:cNvSpPr>
          <p:nvPr>
            <p:ph type="sldNum" sz="quarter" idx="12"/>
          </p:nvPr>
        </p:nvSpPr>
        <p:spPr>
          <a:xfrm>
            <a:off x="8077200" y="1430866"/>
            <a:ext cx="2743200" cy="365125"/>
          </a:xfrm>
        </p:spPr>
        <p:txBody>
          <a:bodyPr/>
          <a:lstStyle/>
          <a:p>
            <a:fld id="{461141BF-032C-4144-8897-1DB67C56A4EB}" type="slidenum">
              <a:rPr lang="es-ES" smtClean="0"/>
              <a:pPr/>
              <a:t>‹Nº›</a:t>
            </a:fld>
            <a:endParaRPr lang="es-ES" dirty="0"/>
          </a:p>
        </p:txBody>
      </p:sp>
    </p:spTree>
    <p:extLst>
      <p:ext uri="{BB962C8B-B14F-4D97-AF65-F5344CB8AC3E}">
        <p14:creationId xmlns:p14="http://schemas.microsoft.com/office/powerpoint/2010/main" val="26603314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D8AC89E-1823-4097-AC75-CB845BB649EE}" type="datetime1">
              <a:rPr lang="es-ES" smtClean="0"/>
              <a:pPr/>
              <a:t>25/09/2018</a:t>
            </a:fld>
            <a:endParaRPr lang="es-ES" dirty="0"/>
          </a:p>
        </p:txBody>
      </p:sp>
      <p:sp>
        <p:nvSpPr>
          <p:cNvPr id="6" name="Footer Placeholder 5"/>
          <p:cNvSpPr>
            <a:spLocks noGrp="1"/>
          </p:cNvSpPr>
          <p:nvPr>
            <p:ph type="ftr" sz="quarter" idx="11"/>
          </p:nvPr>
        </p:nvSpPr>
        <p:spPr/>
        <p:txBody>
          <a:bodyPr/>
          <a:lstStyle/>
          <a:p>
            <a:endParaRPr lang="es-ES" dirty="0"/>
          </a:p>
        </p:txBody>
      </p:sp>
      <p:sp>
        <p:nvSpPr>
          <p:cNvPr id="7" name="Slide Number Placeholder 6"/>
          <p:cNvSpPr>
            <a:spLocks noGrp="1"/>
          </p:cNvSpPr>
          <p:nvPr>
            <p:ph type="sldNum" sz="quarter" idx="12"/>
          </p:nvPr>
        </p:nvSpPr>
        <p:spPr/>
        <p:txBody>
          <a:bodyPr/>
          <a:lstStyle/>
          <a:p>
            <a:fld id="{461141BF-032C-4144-8897-1DB67C56A4EB}" type="slidenum">
              <a:rPr lang="es-ES" smtClean="0"/>
              <a:pPr/>
              <a:t>‹Nº›</a:t>
            </a:fld>
            <a:endParaRPr lang="es-ES" dirty="0"/>
          </a:p>
        </p:txBody>
      </p:sp>
    </p:spTree>
    <p:extLst>
      <p:ext uri="{BB962C8B-B14F-4D97-AF65-F5344CB8AC3E}">
        <p14:creationId xmlns:p14="http://schemas.microsoft.com/office/powerpoint/2010/main" val="2630250907"/>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ítulo y descripción">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D8AC89E-1823-4097-AC75-CB845BB649EE}" type="datetime1">
              <a:rPr lang="es-ES" smtClean="0"/>
              <a:pPr/>
              <a:t>25/09/2018</a:t>
            </a:fld>
            <a:endParaRPr lang="es-ES" dirty="0"/>
          </a:p>
        </p:txBody>
      </p:sp>
      <p:sp>
        <p:nvSpPr>
          <p:cNvPr id="6" name="Footer Placeholder 5"/>
          <p:cNvSpPr>
            <a:spLocks noGrp="1"/>
          </p:cNvSpPr>
          <p:nvPr>
            <p:ph type="ftr" sz="quarter" idx="11"/>
          </p:nvPr>
        </p:nvSpPr>
        <p:spPr>
          <a:xfrm>
            <a:off x="685800" y="379941"/>
            <a:ext cx="6991492" cy="365125"/>
          </a:xfrm>
        </p:spPr>
        <p:txBody>
          <a:bodyPr/>
          <a:lstStyle/>
          <a:p>
            <a:endParaRPr lang="es-ES" dirty="0"/>
          </a:p>
        </p:txBody>
      </p:sp>
      <p:sp>
        <p:nvSpPr>
          <p:cNvPr id="7" name="Slide Number Placeholder 6"/>
          <p:cNvSpPr>
            <a:spLocks noGrp="1"/>
          </p:cNvSpPr>
          <p:nvPr>
            <p:ph type="sldNum" sz="quarter" idx="12"/>
          </p:nvPr>
        </p:nvSpPr>
        <p:spPr>
          <a:xfrm>
            <a:off x="10862452" y="381000"/>
            <a:ext cx="643748" cy="365125"/>
          </a:xfrm>
        </p:spPr>
        <p:txBody>
          <a:bodyPr/>
          <a:lstStyle/>
          <a:p>
            <a:fld id="{461141BF-032C-4144-8897-1DB67C56A4EB}" type="slidenum">
              <a:rPr lang="es-ES" smtClean="0"/>
              <a:pPr/>
              <a:t>‹Nº›</a:t>
            </a:fld>
            <a:endParaRPr lang="es-ES" dirty="0"/>
          </a:p>
        </p:txBody>
      </p:sp>
    </p:spTree>
    <p:extLst>
      <p:ext uri="{BB962C8B-B14F-4D97-AF65-F5344CB8AC3E}">
        <p14:creationId xmlns:p14="http://schemas.microsoft.com/office/powerpoint/2010/main" val="910966189"/>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Cita con descripción">
    <p:spTree>
      <p:nvGrpSpPr>
        <p:cNvPr id="1" name=""/>
        <p:cNvGrpSpPr/>
        <p:nvPr/>
      </p:nvGrpSpPr>
      <p:grpSpPr>
        <a:xfrm>
          <a:off x="0" y="0"/>
          <a:ext cx="0" cy="0"/>
          <a:chOff x="0" y="0"/>
          <a:chExt cx="0" cy="0"/>
        </a:xfrm>
      </p:grpSpPr>
      <p:pic>
        <p:nvPicPr>
          <p:cNvPr id="13" name="Picture 12"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es-ES" smtClean="0"/>
              <a:t>Haga clic para modificar el estilo de título del patrón</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D8AC89E-1823-4097-AC75-CB845BB649EE}" type="datetime1">
              <a:rPr lang="es-ES" smtClean="0"/>
              <a:pPr/>
              <a:t>25/09/2018</a:t>
            </a:fld>
            <a:endParaRPr lang="es-ES" dirty="0"/>
          </a:p>
        </p:txBody>
      </p:sp>
      <p:sp>
        <p:nvSpPr>
          <p:cNvPr id="6" name="Footer Placeholder 5"/>
          <p:cNvSpPr>
            <a:spLocks noGrp="1"/>
          </p:cNvSpPr>
          <p:nvPr>
            <p:ph type="ftr" sz="quarter" idx="11"/>
          </p:nvPr>
        </p:nvSpPr>
        <p:spPr>
          <a:xfrm>
            <a:off x="685800" y="379941"/>
            <a:ext cx="6991492" cy="365125"/>
          </a:xfrm>
        </p:spPr>
        <p:txBody>
          <a:bodyPr/>
          <a:lstStyle/>
          <a:p>
            <a:endParaRPr lang="es-ES" dirty="0"/>
          </a:p>
        </p:txBody>
      </p:sp>
      <p:sp>
        <p:nvSpPr>
          <p:cNvPr id="7" name="Slide Number Placeholder 6"/>
          <p:cNvSpPr>
            <a:spLocks noGrp="1"/>
          </p:cNvSpPr>
          <p:nvPr>
            <p:ph type="sldNum" sz="quarter" idx="12"/>
          </p:nvPr>
        </p:nvSpPr>
        <p:spPr>
          <a:xfrm>
            <a:off x="10862452" y="381000"/>
            <a:ext cx="643748" cy="365125"/>
          </a:xfrm>
        </p:spPr>
        <p:txBody>
          <a:bodyPr/>
          <a:lstStyle/>
          <a:p>
            <a:fld id="{461141BF-032C-4144-8897-1DB67C56A4EB}" type="slidenum">
              <a:rPr lang="es-ES" smtClean="0"/>
              <a:pPr/>
              <a:t>‹Nº›</a:t>
            </a:fld>
            <a:endParaRPr lang="es-ES" dirty="0"/>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882421115"/>
      </p:ext>
    </p:extLst>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Tarjeta de nombre">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fld id="{4D8AC89E-1823-4097-AC75-CB845BB649EE}" type="datetime1">
              <a:rPr lang="es-ES" smtClean="0"/>
              <a:pPr/>
              <a:t>25/09/2018</a:t>
            </a:fld>
            <a:endParaRPr lang="es-ES" dirty="0"/>
          </a:p>
        </p:txBody>
      </p:sp>
      <p:sp>
        <p:nvSpPr>
          <p:cNvPr id="6" name="Footer Placeholder 5"/>
          <p:cNvSpPr>
            <a:spLocks noGrp="1"/>
          </p:cNvSpPr>
          <p:nvPr>
            <p:ph type="ftr" sz="quarter" idx="11"/>
          </p:nvPr>
        </p:nvSpPr>
        <p:spPr>
          <a:xfrm>
            <a:off x="685800" y="378883"/>
            <a:ext cx="6991492" cy="365125"/>
          </a:xfrm>
        </p:spPr>
        <p:txBody>
          <a:bodyPr/>
          <a:lstStyle/>
          <a:p>
            <a:endParaRPr lang="es-ES" dirty="0"/>
          </a:p>
        </p:txBody>
      </p:sp>
      <p:sp>
        <p:nvSpPr>
          <p:cNvPr id="7" name="Slide Number Placeholder 6"/>
          <p:cNvSpPr>
            <a:spLocks noGrp="1"/>
          </p:cNvSpPr>
          <p:nvPr>
            <p:ph type="sldNum" sz="quarter" idx="12"/>
          </p:nvPr>
        </p:nvSpPr>
        <p:spPr>
          <a:xfrm>
            <a:off x="10862452" y="381000"/>
            <a:ext cx="643748" cy="365125"/>
          </a:xfrm>
        </p:spPr>
        <p:txBody>
          <a:bodyPr/>
          <a:lstStyle/>
          <a:p>
            <a:fld id="{461141BF-032C-4144-8897-1DB67C56A4EB}" type="slidenum">
              <a:rPr lang="es-ES" smtClean="0"/>
              <a:pPr/>
              <a:t>‹Nº›</a:t>
            </a:fld>
            <a:endParaRPr lang="es-ES" dirty="0"/>
          </a:p>
        </p:txBody>
      </p:sp>
    </p:spTree>
    <p:extLst>
      <p:ext uri="{BB962C8B-B14F-4D97-AF65-F5344CB8AC3E}">
        <p14:creationId xmlns:p14="http://schemas.microsoft.com/office/powerpoint/2010/main" val="2233004619"/>
      </p:ext>
    </p:extLst>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es-ES" smtClean="0"/>
              <a:t>Haga clic para modificar el estilo de título del patrón</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4D8AC89E-1823-4097-AC75-CB845BB649EE}" type="datetime1">
              <a:rPr lang="es-ES" smtClean="0"/>
              <a:pPr/>
              <a:t>25/09/2018</a:t>
            </a:fld>
            <a:endParaRPr lang="es-ES" dirty="0"/>
          </a:p>
        </p:txBody>
      </p:sp>
      <p:sp>
        <p:nvSpPr>
          <p:cNvPr id="4" name="Footer Placeholder 3"/>
          <p:cNvSpPr>
            <a:spLocks noGrp="1"/>
          </p:cNvSpPr>
          <p:nvPr>
            <p:ph type="ftr" sz="quarter" idx="11"/>
          </p:nvPr>
        </p:nvSpPr>
        <p:spPr/>
        <p:txBody>
          <a:bodyPr/>
          <a:lstStyle/>
          <a:p>
            <a:endParaRPr lang="es-ES" dirty="0"/>
          </a:p>
        </p:txBody>
      </p:sp>
      <p:sp>
        <p:nvSpPr>
          <p:cNvPr id="5" name="Slide Number Placeholder 4"/>
          <p:cNvSpPr>
            <a:spLocks noGrp="1"/>
          </p:cNvSpPr>
          <p:nvPr>
            <p:ph type="sldNum" sz="quarter" idx="12"/>
          </p:nvPr>
        </p:nvSpPr>
        <p:spPr/>
        <p:txBody>
          <a:bodyPr/>
          <a:lstStyle/>
          <a:p>
            <a:fld id="{461141BF-032C-4144-8897-1DB67C56A4EB}" type="slidenum">
              <a:rPr lang="es-ES" smtClean="0"/>
              <a:pPr/>
              <a:t>‹Nº›</a:t>
            </a:fld>
            <a:endParaRPr lang="es-ES" dirty="0"/>
          </a:p>
        </p:txBody>
      </p:sp>
    </p:spTree>
    <p:extLst>
      <p:ext uri="{BB962C8B-B14F-4D97-AF65-F5344CB8AC3E}">
        <p14:creationId xmlns:p14="http://schemas.microsoft.com/office/powerpoint/2010/main" val="2704296578"/>
      </p:ext>
    </p:extLst>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es-ES" smtClean="0"/>
              <a:t>Haga clic para modificar el estilo de título del patrón</a:t>
            </a:r>
            <a:endParaRPr lang="en-US" dirty="0"/>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4D8AC89E-1823-4097-AC75-CB845BB649EE}" type="datetime1">
              <a:rPr lang="es-ES" smtClean="0"/>
              <a:pPr/>
              <a:t>25/09/2018</a:t>
            </a:fld>
            <a:endParaRPr lang="es-ES" dirty="0"/>
          </a:p>
        </p:txBody>
      </p:sp>
      <p:sp>
        <p:nvSpPr>
          <p:cNvPr id="4" name="Footer Placeholder 3"/>
          <p:cNvSpPr>
            <a:spLocks noGrp="1"/>
          </p:cNvSpPr>
          <p:nvPr>
            <p:ph type="ftr" sz="quarter" idx="11"/>
          </p:nvPr>
        </p:nvSpPr>
        <p:spPr/>
        <p:txBody>
          <a:bodyPr/>
          <a:lstStyle/>
          <a:p>
            <a:endParaRPr lang="es-ES" dirty="0"/>
          </a:p>
        </p:txBody>
      </p:sp>
      <p:sp>
        <p:nvSpPr>
          <p:cNvPr id="5" name="Slide Number Placeholder 4"/>
          <p:cNvSpPr>
            <a:spLocks noGrp="1"/>
          </p:cNvSpPr>
          <p:nvPr>
            <p:ph type="sldNum" sz="quarter" idx="12"/>
          </p:nvPr>
        </p:nvSpPr>
        <p:spPr/>
        <p:txBody>
          <a:bodyPr/>
          <a:lstStyle/>
          <a:p>
            <a:fld id="{461141BF-032C-4144-8897-1DB67C56A4EB}" type="slidenum">
              <a:rPr lang="es-ES" smtClean="0"/>
              <a:pPr/>
              <a:t>‹Nº›</a:t>
            </a:fld>
            <a:endParaRPr lang="es-ES" dirty="0"/>
          </a:p>
        </p:txBody>
      </p:sp>
    </p:spTree>
    <p:extLst>
      <p:ext uri="{BB962C8B-B14F-4D97-AF65-F5344CB8AC3E}">
        <p14:creationId xmlns:p14="http://schemas.microsoft.com/office/powerpoint/2010/main" val="3180112801"/>
      </p:ext>
    </p:extLst>
  </p:cSld>
  <p:clrMapOvr>
    <a:masterClrMapping/>
  </p:clrMapOvr>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80C3E640-381F-4BC3-9FD6-E657936B21B4}" type="datetime1">
              <a:rPr lang="es-ES" smtClean="0"/>
              <a:pPr/>
              <a:t>25/09/2018</a:t>
            </a:fld>
            <a:endParaRPr lang="es-ES" dirty="0"/>
          </a:p>
        </p:txBody>
      </p:sp>
      <p:sp>
        <p:nvSpPr>
          <p:cNvPr id="5" name="Footer Placeholder 4"/>
          <p:cNvSpPr>
            <a:spLocks noGrp="1"/>
          </p:cNvSpPr>
          <p:nvPr>
            <p:ph type="ftr" sz="quarter" idx="11"/>
          </p:nvPr>
        </p:nvSpPr>
        <p:spPr/>
        <p:txBody>
          <a:bodyPr/>
          <a:lstStyle/>
          <a:p>
            <a:endParaRPr lang="es-ES" dirty="0"/>
          </a:p>
        </p:txBody>
      </p:sp>
      <p:sp>
        <p:nvSpPr>
          <p:cNvPr id="6" name="Slide Number Placeholder 5"/>
          <p:cNvSpPr>
            <a:spLocks noGrp="1"/>
          </p:cNvSpPr>
          <p:nvPr>
            <p:ph type="sldNum" sz="quarter" idx="12"/>
          </p:nvPr>
        </p:nvSpPr>
        <p:spPr/>
        <p:txBody>
          <a:bodyPr/>
          <a:lstStyle/>
          <a:p>
            <a:fld id="{461141BF-032C-4144-8897-1DB67C56A4EB}" type="slidenum">
              <a:rPr lang="es-ES" smtClean="0"/>
              <a:pPr/>
              <a:t>‹Nº›</a:t>
            </a:fld>
            <a:endParaRPr lang="es-ES" dirty="0"/>
          </a:p>
        </p:txBody>
      </p:sp>
    </p:spTree>
    <p:extLst>
      <p:ext uri="{BB962C8B-B14F-4D97-AF65-F5344CB8AC3E}">
        <p14:creationId xmlns:p14="http://schemas.microsoft.com/office/powerpoint/2010/main" val="308730742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fld id="{631A45E3-CF4D-4D55-926A-63D1F6746A78}" type="datetime1">
              <a:rPr lang="es-ES" smtClean="0"/>
              <a:pPr/>
              <a:t>25/09/2018</a:t>
            </a:fld>
            <a:endParaRPr lang="es-ES" dirty="0"/>
          </a:p>
        </p:txBody>
      </p:sp>
      <p:sp>
        <p:nvSpPr>
          <p:cNvPr id="5" name="Footer Placeholder 4"/>
          <p:cNvSpPr>
            <a:spLocks noGrp="1"/>
          </p:cNvSpPr>
          <p:nvPr>
            <p:ph type="ftr" sz="quarter" idx="11"/>
          </p:nvPr>
        </p:nvSpPr>
        <p:spPr>
          <a:xfrm>
            <a:off x="685800" y="381000"/>
            <a:ext cx="6991492" cy="365125"/>
          </a:xfrm>
        </p:spPr>
        <p:txBody>
          <a:bodyPr/>
          <a:lstStyle/>
          <a:p>
            <a:endParaRPr lang="es-ES" dirty="0"/>
          </a:p>
        </p:txBody>
      </p:sp>
      <p:sp>
        <p:nvSpPr>
          <p:cNvPr id="6" name="Slide Number Placeholder 5"/>
          <p:cNvSpPr>
            <a:spLocks noGrp="1"/>
          </p:cNvSpPr>
          <p:nvPr>
            <p:ph type="sldNum" sz="quarter" idx="12"/>
          </p:nvPr>
        </p:nvSpPr>
        <p:spPr>
          <a:xfrm>
            <a:off x="10862452" y="381000"/>
            <a:ext cx="643748" cy="365125"/>
          </a:xfrm>
        </p:spPr>
        <p:txBody>
          <a:bodyPr/>
          <a:lstStyle/>
          <a:p>
            <a:fld id="{461141BF-032C-4144-8897-1DB67C56A4EB}" type="slidenum">
              <a:rPr lang="es-ES" smtClean="0"/>
              <a:pPr/>
              <a:t>‹Nº›</a:t>
            </a:fld>
            <a:endParaRPr lang="es-ES" dirty="0"/>
          </a:p>
        </p:txBody>
      </p:sp>
    </p:spTree>
    <p:extLst>
      <p:ext uri="{BB962C8B-B14F-4D97-AF65-F5344CB8AC3E}">
        <p14:creationId xmlns:p14="http://schemas.microsoft.com/office/powerpoint/2010/main" val="11135723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C7E5568E-EDA4-4B58-8493-51A034B297BD}" type="datetime1">
              <a:rPr lang="es-ES" smtClean="0"/>
              <a:pPr/>
              <a:t>25/09/2018</a:t>
            </a:fld>
            <a:endParaRPr lang="es-ES" dirty="0"/>
          </a:p>
        </p:txBody>
      </p:sp>
      <p:sp>
        <p:nvSpPr>
          <p:cNvPr id="5" name="Footer Placeholder 4"/>
          <p:cNvSpPr>
            <a:spLocks noGrp="1"/>
          </p:cNvSpPr>
          <p:nvPr>
            <p:ph type="ftr" sz="quarter" idx="11"/>
          </p:nvPr>
        </p:nvSpPr>
        <p:spPr/>
        <p:txBody>
          <a:bodyPr/>
          <a:lstStyle/>
          <a:p>
            <a:endParaRPr lang="es-ES" dirty="0"/>
          </a:p>
        </p:txBody>
      </p:sp>
      <p:sp>
        <p:nvSpPr>
          <p:cNvPr id="6" name="Slide Number Placeholder 5"/>
          <p:cNvSpPr>
            <a:spLocks noGrp="1"/>
          </p:cNvSpPr>
          <p:nvPr>
            <p:ph type="sldNum" sz="quarter" idx="12"/>
          </p:nvPr>
        </p:nvSpPr>
        <p:spPr/>
        <p:txBody>
          <a:bodyPr/>
          <a:lstStyle/>
          <a:p>
            <a:fld id="{461141BF-032C-4144-8897-1DB67C56A4EB}" type="slidenum">
              <a:rPr lang="es-ES" smtClean="0"/>
              <a:pPr/>
              <a:t>‹Nº›</a:t>
            </a:fld>
            <a:endParaRPr lang="es-ES" dirty="0"/>
          </a:p>
        </p:txBody>
      </p:sp>
    </p:spTree>
    <p:extLst>
      <p:ext uri="{BB962C8B-B14F-4D97-AF65-F5344CB8AC3E}">
        <p14:creationId xmlns:p14="http://schemas.microsoft.com/office/powerpoint/2010/main" val="42641671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3"/>
            <a:ext cx="10820399" cy="2801935"/>
          </a:xfrm>
        </p:spPr>
        <p:txBody>
          <a:bodyPr anchor="b">
            <a:normAutofit/>
          </a:bodyPr>
          <a:lstStyle>
            <a:lvl1pPr algn="r">
              <a:defRPr sz="40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24467" y="3641725"/>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fld id="{CB5EA022-0F62-4EAD-8A1A-E88BA932EABA}" type="datetime1">
              <a:rPr lang="es-ES" smtClean="0"/>
              <a:pPr/>
              <a:t>25/09/2018</a:t>
            </a:fld>
            <a:endParaRPr lang="es-ES" dirty="0"/>
          </a:p>
        </p:txBody>
      </p:sp>
      <p:sp>
        <p:nvSpPr>
          <p:cNvPr id="5" name="Footer Placeholder 4"/>
          <p:cNvSpPr>
            <a:spLocks noGrp="1"/>
          </p:cNvSpPr>
          <p:nvPr>
            <p:ph type="ftr" sz="quarter" idx="11"/>
          </p:nvPr>
        </p:nvSpPr>
        <p:spPr>
          <a:xfrm>
            <a:off x="685800" y="381001"/>
            <a:ext cx="6991492" cy="364065"/>
          </a:xfrm>
        </p:spPr>
        <p:txBody>
          <a:bodyPr/>
          <a:lstStyle/>
          <a:p>
            <a:endParaRPr lang="es-ES" dirty="0"/>
          </a:p>
        </p:txBody>
      </p:sp>
      <p:sp>
        <p:nvSpPr>
          <p:cNvPr id="6" name="Slide Number Placeholder 5"/>
          <p:cNvSpPr>
            <a:spLocks noGrp="1"/>
          </p:cNvSpPr>
          <p:nvPr>
            <p:ph type="sldNum" sz="quarter" idx="12"/>
          </p:nvPr>
        </p:nvSpPr>
        <p:spPr>
          <a:xfrm>
            <a:off x="10862452" y="381000"/>
            <a:ext cx="643748" cy="365125"/>
          </a:xfrm>
        </p:spPr>
        <p:txBody>
          <a:bodyPr/>
          <a:lstStyle/>
          <a:p>
            <a:fld id="{461141BF-032C-4144-8897-1DB67C56A4EB}" type="slidenum">
              <a:rPr lang="es-ES" smtClean="0"/>
              <a:pPr/>
              <a:t>‹Nº›</a:t>
            </a:fld>
            <a:endParaRPr lang="es-ES" dirty="0"/>
          </a:p>
        </p:txBody>
      </p:sp>
    </p:spTree>
    <p:extLst>
      <p:ext uri="{BB962C8B-B14F-4D97-AF65-F5344CB8AC3E}">
        <p14:creationId xmlns:p14="http://schemas.microsoft.com/office/powerpoint/2010/main" val="31239011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85800" y="2194559"/>
            <a:ext cx="5334000" cy="40241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172200" y="2194559"/>
            <a:ext cx="5334000" cy="40241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8184BCC3-ADFA-4A4B-81B4-AB5101C23E6D}" type="datetime1">
              <a:rPr lang="es-ES" smtClean="0"/>
              <a:pPr/>
              <a:t>25/09/2018</a:t>
            </a:fld>
            <a:endParaRPr lang="es-ES" dirty="0"/>
          </a:p>
        </p:txBody>
      </p:sp>
      <p:sp>
        <p:nvSpPr>
          <p:cNvPr id="6" name="Footer Placeholder 5"/>
          <p:cNvSpPr>
            <a:spLocks noGrp="1"/>
          </p:cNvSpPr>
          <p:nvPr>
            <p:ph type="ftr" sz="quarter" idx="11"/>
          </p:nvPr>
        </p:nvSpPr>
        <p:spPr/>
        <p:txBody>
          <a:bodyPr/>
          <a:lstStyle/>
          <a:p>
            <a:endParaRPr lang="es-ES" dirty="0"/>
          </a:p>
        </p:txBody>
      </p:sp>
      <p:sp>
        <p:nvSpPr>
          <p:cNvPr id="7" name="Slide Number Placeholder 6"/>
          <p:cNvSpPr>
            <a:spLocks noGrp="1"/>
          </p:cNvSpPr>
          <p:nvPr>
            <p:ph type="sldNum" sz="quarter" idx="12"/>
          </p:nvPr>
        </p:nvSpPr>
        <p:spPr/>
        <p:txBody>
          <a:bodyPr/>
          <a:lstStyle/>
          <a:p>
            <a:fld id="{461141BF-032C-4144-8897-1DB67C56A4EB}" type="slidenum">
              <a:rPr lang="es-ES" smtClean="0"/>
              <a:pPr/>
              <a:t>‹Nº›</a:t>
            </a:fld>
            <a:endParaRPr lang="es-ES" dirty="0"/>
          </a:p>
        </p:txBody>
      </p:sp>
    </p:spTree>
    <p:extLst>
      <p:ext uri="{BB962C8B-B14F-4D97-AF65-F5344CB8AC3E}">
        <p14:creationId xmlns:p14="http://schemas.microsoft.com/office/powerpoint/2010/main" val="39933129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85800" y="3132666"/>
            <a:ext cx="5311775" cy="3086019"/>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172200" y="3132666"/>
            <a:ext cx="5334000" cy="3086019"/>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1C42C54B-CB33-44F9-A888-52FBD0A75EB8}" type="datetime1">
              <a:rPr lang="es-ES" smtClean="0"/>
              <a:pPr/>
              <a:t>25/09/2018</a:t>
            </a:fld>
            <a:endParaRPr lang="es-ES" dirty="0"/>
          </a:p>
        </p:txBody>
      </p:sp>
      <p:sp>
        <p:nvSpPr>
          <p:cNvPr id="8" name="Footer Placeholder 7"/>
          <p:cNvSpPr>
            <a:spLocks noGrp="1"/>
          </p:cNvSpPr>
          <p:nvPr>
            <p:ph type="ftr" sz="quarter" idx="11"/>
          </p:nvPr>
        </p:nvSpPr>
        <p:spPr/>
        <p:txBody>
          <a:bodyPr/>
          <a:lstStyle/>
          <a:p>
            <a:endParaRPr lang="es-ES" dirty="0"/>
          </a:p>
        </p:txBody>
      </p:sp>
      <p:sp>
        <p:nvSpPr>
          <p:cNvPr id="9" name="Slide Number Placeholder 8"/>
          <p:cNvSpPr>
            <a:spLocks noGrp="1"/>
          </p:cNvSpPr>
          <p:nvPr>
            <p:ph type="sldNum" sz="quarter" idx="12"/>
          </p:nvPr>
        </p:nvSpPr>
        <p:spPr/>
        <p:txBody>
          <a:bodyPr/>
          <a:lstStyle/>
          <a:p>
            <a:fld id="{461141BF-032C-4144-8897-1DB67C56A4EB}" type="slidenum">
              <a:rPr lang="es-ES" smtClean="0"/>
              <a:pPr/>
              <a:t>‹Nº›</a:t>
            </a:fld>
            <a:endParaRPr lang="es-ES" dirty="0"/>
          </a:p>
        </p:txBody>
      </p:sp>
    </p:spTree>
    <p:extLst>
      <p:ext uri="{BB962C8B-B14F-4D97-AF65-F5344CB8AC3E}">
        <p14:creationId xmlns:p14="http://schemas.microsoft.com/office/powerpoint/2010/main" val="14186006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4D8AC89E-1823-4097-AC75-CB845BB649EE}" type="datetime1">
              <a:rPr lang="es-ES" smtClean="0"/>
              <a:pPr/>
              <a:t>25/09/2018</a:t>
            </a:fld>
            <a:endParaRPr lang="es-ES" dirty="0"/>
          </a:p>
        </p:txBody>
      </p:sp>
      <p:sp>
        <p:nvSpPr>
          <p:cNvPr id="4" name="Footer Placeholder 3"/>
          <p:cNvSpPr>
            <a:spLocks noGrp="1"/>
          </p:cNvSpPr>
          <p:nvPr>
            <p:ph type="ftr" sz="quarter" idx="11"/>
          </p:nvPr>
        </p:nvSpPr>
        <p:spPr/>
        <p:txBody>
          <a:bodyPr/>
          <a:lstStyle/>
          <a:p>
            <a:endParaRPr lang="es-ES" dirty="0"/>
          </a:p>
        </p:txBody>
      </p:sp>
      <p:sp>
        <p:nvSpPr>
          <p:cNvPr id="5" name="Slide Number Placeholder 4"/>
          <p:cNvSpPr>
            <a:spLocks noGrp="1"/>
          </p:cNvSpPr>
          <p:nvPr>
            <p:ph type="sldNum" sz="quarter" idx="12"/>
          </p:nvPr>
        </p:nvSpPr>
        <p:spPr/>
        <p:txBody>
          <a:bodyPr/>
          <a:lstStyle/>
          <a:p>
            <a:fld id="{461141BF-032C-4144-8897-1DB67C56A4EB}" type="slidenum">
              <a:rPr lang="es-ES" smtClean="0"/>
              <a:pPr/>
              <a:t>‹Nº›</a:t>
            </a:fld>
            <a:endParaRPr lang="es-ES" dirty="0"/>
          </a:p>
        </p:txBody>
      </p:sp>
    </p:spTree>
    <p:extLst>
      <p:ext uri="{BB962C8B-B14F-4D97-AF65-F5344CB8AC3E}">
        <p14:creationId xmlns:p14="http://schemas.microsoft.com/office/powerpoint/2010/main" val="2696974460"/>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438542-A150-4025-8AF8-93162254E104}" type="datetime1">
              <a:rPr lang="es-ES" smtClean="0"/>
              <a:pPr/>
              <a:t>25/09/2018</a:t>
            </a:fld>
            <a:endParaRPr lang="es-ES" dirty="0"/>
          </a:p>
        </p:txBody>
      </p:sp>
      <p:sp>
        <p:nvSpPr>
          <p:cNvPr id="3" name="Footer Placeholder 2"/>
          <p:cNvSpPr>
            <a:spLocks noGrp="1"/>
          </p:cNvSpPr>
          <p:nvPr>
            <p:ph type="ftr" sz="quarter" idx="11"/>
          </p:nvPr>
        </p:nvSpPr>
        <p:spPr/>
        <p:txBody>
          <a:bodyPr/>
          <a:lstStyle/>
          <a:p>
            <a:endParaRPr lang="es-ES" dirty="0"/>
          </a:p>
        </p:txBody>
      </p:sp>
      <p:sp>
        <p:nvSpPr>
          <p:cNvPr id="4" name="Slide Number Placeholder 3"/>
          <p:cNvSpPr>
            <a:spLocks noGrp="1"/>
          </p:cNvSpPr>
          <p:nvPr>
            <p:ph type="sldNum" sz="quarter" idx="12"/>
          </p:nvPr>
        </p:nvSpPr>
        <p:spPr/>
        <p:txBody>
          <a:bodyPr/>
          <a:lstStyle/>
          <a:p>
            <a:fld id="{461141BF-032C-4144-8897-1DB67C56A4EB}" type="slidenum">
              <a:rPr lang="es-ES" smtClean="0"/>
              <a:pPr/>
              <a:t>‹Nº›</a:t>
            </a:fld>
            <a:endParaRPr lang="es-ES" dirty="0"/>
          </a:p>
        </p:txBody>
      </p:sp>
    </p:spTree>
    <p:extLst>
      <p:ext uri="{BB962C8B-B14F-4D97-AF65-F5344CB8AC3E}">
        <p14:creationId xmlns:p14="http://schemas.microsoft.com/office/powerpoint/2010/main" val="4431949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995582" y="746759"/>
            <a:ext cx="6510618" cy="5471925"/>
          </a:xfrm>
        </p:spPr>
        <p:txBody>
          <a:bodyPr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81AFCD1D-667B-43EC-8297-8D5C34FD5BB2}" type="datetime1">
              <a:rPr lang="es-ES" smtClean="0"/>
              <a:pPr/>
              <a:t>25/09/2018</a:t>
            </a:fld>
            <a:endParaRPr lang="es-ES" dirty="0"/>
          </a:p>
        </p:txBody>
      </p:sp>
      <p:sp>
        <p:nvSpPr>
          <p:cNvPr id="6" name="Footer Placeholder 5"/>
          <p:cNvSpPr>
            <a:spLocks noGrp="1"/>
          </p:cNvSpPr>
          <p:nvPr>
            <p:ph type="ftr" sz="quarter" idx="11"/>
          </p:nvPr>
        </p:nvSpPr>
        <p:spPr/>
        <p:txBody>
          <a:bodyPr/>
          <a:lstStyle/>
          <a:p>
            <a:endParaRPr lang="es-ES" dirty="0"/>
          </a:p>
        </p:txBody>
      </p:sp>
      <p:sp>
        <p:nvSpPr>
          <p:cNvPr id="7" name="Slide Number Placeholder 6"/>
          <p:cNvSpPr>
            <a:spLocks noGrp="1"/>
          </p:cNvSpPr>
          <p:nvPr>
            <p:ph type="sldNum" sz="quarter" idx="12"/>
          </p:nvPr>
        </p:nvSpPr>
        <p:spPr/>
        <p:txBody>
          <a:bodyPr/>
          <a:lstStyle/>
          <a:p>
            <a:fld id="{461141BF-032C-4144-8897-1DB67C56A4EB}" type="slidenum">
              <a:rPr lang="es-ES" smtClean="0"/>
              <a:pPr/>
              <a:t>‹Nº›</a:t>
            </a:fld>
            <a:endParaRPr lang="es-ES" dirty="0"/>
          </a:p>
        </p:txBody>
      </p:sp>
    </p:spTree>
    <p:extLst>
      <p:ext uri="{BB962C8B-B14F-4D97-AF65-F5344CB8AC3E}">
        <p14:creationId xmlns:p14="http://schemas.microsoft.com/office/powerpoint/2010/main" val="30320662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2768D44F-FDF2-4D2C-9313-304CAB463AF7}" type="datetime1">
              <a:rPr lang="es-ES" smtClean="0"/>
              <a:pPr/>
              <a:t>25/09/2018</a:t>
            </a:fld>
            <a:endParaRPr lang="es-ES" dirty="0"/>
          </a:p>
        </p:txBody>
      </p:sp>
      <p:sp>
        <p:nvSpPr>
          <p:cNvPr id="6" name="Footer Placeholder 5"/>
          <p:cNvSpPr>
            <a:spLocks noGrp="1"/>
          </p:cNvSpPr>
          <p:nvPr>
            <p:ph type="ftr" sz="quarter" idx="11"/>
          </p:nvPr>
        </p:nvSpPr>
        <p:spPr/>
        <p:txBody>
          <a:bodyPr/>
          <a:lstStyle/>
          <a:p>
            <a:endParaRPr lang="es-ES" dirty="0"/>
          </a:p>
        </p:txBody>
      </p:sp>
      <p:sp>
        <p:nvSpPr>
          <p:cNvPr id="7" name="Slide Number Placeholder 6"/>
          <p:cNvSpPr>
            <a:spLocks noGrp="1"/>
          </p:cNvSpPr>
          <p:nvPr>
            <p:ph type="sldNum" sz="quarter" idx="12"/>
          </p:nvPr>
        </p:nvSpPr>
        <p:spPr/>
        <p:txBody>
          <a:bodyPr/>
          <a:lstStyle/>
          <a:p>
            <a:fld id="{461141BF-032C-4144-8897-1DB67C56A4EB}" type="slidenum">
              <a:rPr lang="es-ES" smtClean="0"/>
              <a:pPr/>
              <a:t>‹Nº›</a:t>
            </a:fld>
            <a:endParaRPr lang="es-ES" dirty="0"/>
          </a:p>
        </p:txBody>
      </p:sp>
    </p:spTree>
    <p:extLst>
      <p:ext uri="{BB962C8B-B14F-4D97-AF65-F5344CB8AC3E}">
        <p14:creationId xmlns:p14="http://schemas.microsoft.com/office/powerpoint/2010/main" val="18020228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C0-HD-TOP.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D8AC89E-1823-4097-AC75-CB845BB649EE}" type="datetime1">
              <a:rPr lang="es-ES" smtClean="0"/>
              <a:pPr/>
              <a:t>25/09/2018</a:t>
            </a:fld>
            <a:endParaRPr lang="es-ES" dirty="0"/>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s-ES" dirty="0"/>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61141BF-032C-4144-8897-1DB67C56A4EB}" type="slidenum">
              <a:rPr lang="es-ES" smtClean="0"/>
              <a:pPr/>
              <a:t>‹Nº›</a:t>
            </a:fld>
            <a:endParaRPr lang="es-ES" dirty="0"/>
          </a:p>
        </p:txBody>
      </p:sp>
    </p:spTree>
    <p:extLst>
      <p:ext uri="{BB962C8B-B14F-4D97-AF65-F5344CB8AC3E}">
        <p14:creationId xmlns:p14="http://schemas.microsoft.com/office/powerpoint/2010/main" val="2950388223"/>
      </p:ext>
    </p:extLst>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 id="2147483721" r:id="rId13"/>
    <p:sldLayoutId id="2147483722" r:id="rId14"/>
    <p:sldLayoutId id="2147483723" r:id="rId15"/>
    <p:sldLayoutId id="2147483724" r:id="rId16"/>
    <p:sldLayoutId id="2147483725" r:id="rId17"/>
  </p:sldLayoutIdLst>
  <p:hf hdr="0" ftr="0" dt="0"/>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7.xml"/><Relationship Id="rId7" Type="http://schemas.openxmlformats.org/officeDocument/2006/relationships/image" Target="../media/image5.png"/><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9.xml"/><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8.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8.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1.xml"/><Relationship Id="rId7" Type="http://schemas.openxmlformats.org/officeDocument/2006/relationships/image" Target="../media/image7.png"/><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22.xml.rels><?xml version="1.0" encoding="UTF-8" standalone="yes"?>
<Relationships xmlns="http://schemas.openxmlformats.org/package/2006/relationships"><Relationship Id="rId8" Type="http://schemas.openxmlformats.org/officeDocument/2006/relationships/diagramLayout" Target="../diagrams/layout16.xml"/><Relationship Id="rId13" Type="http://schemas.openxmlformats.org/officeDocument/2006/relationships/diagramLayout" Target="../diagrams/layout17.xml"/><Relationship Id="rId3" Type="http://schemas.openxmlformats.org/officeDocument/2006/relationships/diagramLayout" Target="../diagrams/layout15.xml"/><Relationship Id="rId7" Type="http://schemas.openxmlformats.org/officeDocument/2006/relationships/diagramData" Target="../diagrams/data16.xml"/><Relationship Id="rId12" Type="http://schemas.openxmlformats.org/officeDocument/2006/relationships/diagramData" Target="../diagrams/data17.xml"/><Relationship Id="rId2" Type="http://schemas.openxmlformats.org/officeDocument/2006/relationships/diagramData" Target="../diagrams/data15.xml"/><Relationship Id="rId16" Type="http://schemas.microsoft.com/office/2007/relationships/diagramDrawing" Target="../diagrams/drawing17.xml"/><Relationship Id="rId1" Type="http://schemas.openxmlformats.org/officeDocument/2006/relationships/slideLayout" Target="../slideLayouts/slideLayout2.xml"/><Relationship Id="rId6" Type="http://schemas.microsoft.com/office/2007/relationships/diagramDrawing" Target="../diagrams/drawing15.xml"/><Relationship Id="rId11" Type="http://schemas.microsoft.com/office/2007/relationships/diagramDrawing" Target="../diagrams/drawing16.xml"/><Relationship Id="rId5" Type="http://schemas.openxmlformats.org/officeDocument/2006/relationships/diagramColors" Target="../diagrams/colors15.xml"/><Relationship Id="rId15" Type="http://schemas.openxmlformats.org/officeDocument/2006/relationships/diagramColors" Target="../diagrams/colors17.xml"/><Relationship Id="rId10" Type="http://schemas.openxmlformats.org/officeDocument/2006/relationships/diagramColors" Target="../diagrams/colors16.xml"/><Relationship Id="rId4" Type="http://schemas.openxmlformats.org/officeDocument/2006/relationships/diagramQuickStyle" Target="../diagrams/quickStyle15.xml"/><Relationship Id="rId9" Type="http://schemas.openxmlformats.org/officeDocument/2006/relationships/diagramQuickStyle" Target="../diagrams/quickStyle16.xml"/><Relationship Id="rId14" Type="http://schemas.openxmlformats.org/officeDocument/2006/relationships/diagramQuickStyle" Target="../diagrams/quickStyle17.xml"/></Relationships>
</file>

<file path=ppt/slides/_rels/slide23.xml.rels><?xml version="1.0" encoding="UTF-8" standalone="yes"?>
<Relationships xmlns="http://schemas.openxmlformats.org/package/2006/relationships"><Relationship Id="rId8" Type="http://schemas.openxmlformats.org/officeDocument/2006/relationships/diagramLayout" Target="../diagrams/layout19.xml"/><Relationship Id="rId3" Type="http://schemas.openxmlformats.org/officeDocument/2006/relationships/diagramLayout" Target="../diagrams/layout18.xml"/><Relationship Id="rId7" Type="http://schemas.openxmlformats.org/officeDocument/2006/relationships/diagramData" Target="../diagrams/data19.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11" Type="http://schemas.microsoft.com/office/2007/relationships/diagramDrawing" Target="../diagrams/drawing19.xml"/><Relationship Id="rId5" Type="http://schemas.openxmlformats.org/officeDocument/2006/relationships/diagramColors" Target="../diagrams/colors18.xml"/><Relationship Id="rId10" Type="http://schemas.openxmlformats.org/officeDocument/2006/relationships/diagramColors" Target="../diagrams/colors19.xml"/><Relationship Id="rId4" Type="http://schemas.openxmlformats.org/officeDocument/2006/relationships/diagramQuickStyle" Target="../diagrams/quickStyle18.xml"/><Relationship Id="rId9" Type="http://schemas.openxmlformats.org/officeDocument/2006/relationships/diagramQuickStyle" Target="../diagrams/quickStyle19.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25.xml.rels><?xml version="1.0" encoding="UTF-8" standalone="yes"?>
<Relationships xmlns="http://schemas.openxmlformats.org/package/2006/relationships"><Relationship Id="rId8" Type="http://schemas.openxmlformats.org/officeDocument/2006/relationships/diagramLayout" Target="../diagrams/layout22.xml"/><Relationship Id="rId3" Type="http://schemas.openxmlformats.org/officeDocument/2006/relationships/diagramLayout" Target="../diagrams/layout21.xml"/><Relationship Id="rId7" Type="http://schemas.openxmlformats.org/officeDocument/2006/relationships/diagramData" Target="../diagrams/data22.xml"/><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11" Type="http://schemas.microsoft.com/office/2007/relationships/diagramDrawing" Target="../diagrams/drawing22.xml"/><Relationship Id="rId5" Type="http://schemas.openxmlformats.org/officeDocument/2006/relationships/diagramColors" Target="../diagrams/colors21.xml"/><Relationship Id="rId10" Type="http://schemas.openxmlformats.org/officeDocument/2006/relationships/diagramColors" Target="../diagrams/colors22.xml"/><Relationship Id="rId4" Type="http://schemas.openxmlformats.org/officeDocument/2006/relationships/diagramQuickStyle" Target="../diagrams/quickStyle21.xml"/><Relationship Id="rId9" Type="http://schemas.openxmlformats.org/officeDocument/2006/relationships/diagramQuickStyle" Target="../diagrams/quickStyle22.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23.xml"/><Relationship Id="rId7" Type="http://schemas.openxmlformats.org/officeDocument/2006/relationships/image" Target="../media/image12.png"/><Relationship Id="rId2" Type="http://schemas.openxmlformats.org/officeDocument/2006/relationships/diagramData" Target="../diagrams/data23.xml"/><Relationship Id="rId1" Type="http://schemas.openxmlformats.org/officeDocument/2006/relationships/slideLayout" Target="../slideLayouts/slideLayout2.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24.xml"/><Relationship Id="rId2" Type="http://schemas.openxmlformats.org/officeDocument/2006/relationships/diagramData" Target="../diagrams/data24.xml"/><Relationship Id="rId1" Type="http://schemas.openxmlformats.org/officeDocument/2006/relationships/slideLayout" Target="../slideLayouts/slideLayout2.xml"/><Relationship Id="rId6" Type="http://schemas.microsoft.com/office/2007/relationships/diagramDrawing" Target="../diagrams/drawing24.xml"/><Relationship Id="rId5" Type="http://schemas.openxmlformats.org/officeDocument/2006/relationships/diagramColors" Target="../diagrams/colors24.xml"/><Relationship Id="rId4" Type="http://schemas.openxmlformats.org/officeDocument/2006/relationships/diagramQuickStyle" Target="../diagrams/quickStyle24.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25.xml"/><Relationship Id="rId2" Type="http://schemas.openxmlformats.org/officeDocument/2006/relationships/diagramData" Target="../diagrams/data25.xml"/><Relationship Id="rId1" Type="http://schemas.openxmlformats.org/officeDocument/2006/relationships/slideLayout" Target="../slideLayouts/slideLayout2.xml"/><Relationship Id="rId6" Type="http://schemas.microsoft.com/office/2007/relationships/diagramDrawing" Target="../diagrams/drawing25.xml"/><Relationship Id="rId5" Type="http://schemas.openxmlformats.org/officeDocument/2006/relationships/diagramColors" Target="../diagrams/colors25.xml"/><Relationship Id="rId4" Type="http://schemas.openxmlformats.org/officeDocument/2006/relationships/diagramQuickStyle" Target="../diagrams/quickStyle25.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26.xml"/><Relationship Id="rId2" Type="http://schemas.openxmlformats.org/officeDocument/2006/relationships/diagramData" Target="../diagrams/data26.xml"/><Relationship Id="rId1" Type="http://schemas.openxmlformats.org/officeDocument/2006/relationships/slideLayout" Target="../slideLayouts/slideLayout2.xml"/><Relationship Id="rId6" Type="http://schemas.microsoft.com/office/2007/relationships/diagramDrawing" Target="../diagrams/drawing26.xml"/><Relationship Id="rId5" Type="http://schemas.openxmlformats.org/officeDocument/2006/relationships/diagramColors" Target="../diagrams/colors26.xml"/><Relationship Id="rId4" Type="http://schemas.openxmlformats.org/officeDocument/2006/relationships/diagramQuickStyle" Target="../diagrams/quickStyle26.xml"/></Relationships>
</file>

<file path=ppt/slides/_rels/slide3.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Layout" Target="../diagrams/layout1.xml"/><Relationship Id="rId7" Type="http://schemas.openxmlformats.org/officeDocument/2006/relationships/image" Target="../media/image4.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27.xml"/><Relationship Id="rId2" Type="http://schemas.openxmlformats.org/officeDocument/2006/relationships/diagramData" Target="../diagrams/data27.xml"/><Relationship Id="rId1" Type="http://schemas.openxmlformats.org/officeDocument/2006/relationships/slideLayout" Target="../slideLayouts/slideLayout2.xml"/><Relationship Id="rId6" Type="http://schemas.microsoft.com/office/2007/relationships/diagramDrawing" Target="../diagrams/drawing27.xml"/><Relationship Id="rId5" Type="http://schemas.openxmlformats.org/officeDocument/2006/relationships/diagramColors" Target="../diagrams/colors27.xml"/><Relationship Id="rId4" Type="http://schemas.openxmlformats.org/officeDocument/2006/relationships/diagramQuickStyle" Target="../diagrams/quickStyle27.xml"/></Relationships>
</file>

<file path=ppt/slides/_rels/slide31.xml.rels><?xml version="1.0" encoding="UTF-8" standalone="yes"?>
<Relationships xmlns="http://schemas.openxmlformats.org/package/2006/relationships"><Relationship Id="rId8" Type="http://schemas.openxmlformats.org/officeDocument/2006/relationships/diagramLayout" Target="../diagrams/layout29.xml"/><Relationship Id="rId3" Type="http://schemas.openxmlformats.org/officeDocument/2006/relationships/diagramLayout" Target="../diagrams/layout28.xml"/><Relationship Id="rId7" Type="http://schemas.openxmlformats.org/officeDocument/2006/relationships/diagramData" Target="../diagrams/data29.xml"/><Relationship Id="rId12" Type="http://schemas.openxmlformats.org/officeDocument/2006/relationships/image" Target="../media/image13.png"/><Relationship Id="rId2" Type="http://schemas.openxmlformats.org/officeDocument/2006/relationships/diagramData" Target="../diagrams/data28.xml"/><Relationship Id="rId1" Type="http://schemas.openxmlformats.org/officeDocument/2006/relationships/slideLayout" Target="../slideLayouts/slideLayout2.xml"/><Relationship Id="rId6" Type="http://schemas.microsoft.com/office/2007/relationships/diagramDrawing" Target="../diagrams/drawing28.xml"/><Relationship Id="rId11" Type="http://schemas.microsoft.com/office/2007/relationships/diagramDrawing" Target="../diagrams/drawing29.xml"/><Relationship Id="rId5" Type="http://schemas.openxmlformats.org/officeDocument/2006/relationships/diagramColors" Target="../diagrams/colors28.xml"/><Relationship Id="rId10" Type="http://schemas.openxmlformats.org/officeDocument/2006/relationships/diagramColors" Target="../diagrams/colors29.xml"/><Relationship Id="rId4" Type="http://schemas.openxmlformats.org/officeDocument/2006/relationships/diagramQuickStyle" Target="../diagrams/quickStyle28.xml"/><Relationship Id="rId9" Type="http://schemas.openxmlformats.org/officeDocument/2006/relationships/diagramQuickStyle" Target="../diagrams/quickStyle29.xml"/></Relationships>
</file>

<file path=ppt/slides/_rels/slide32.xml.rels><?xml version="1.0" encoding="UTF-8" standalone="yes"?>
<Relationships xmlns="http://schemas.openxmlformats.org/package/2006/relationships"><Relationship Id="rId8" Type="http://schemas.openxmlformats.org/officeDocument/2006/relationships/diagramLayout" Target="../diagrams/layout31.xml"/><Relationship Id="rId13" Type="http://schemas.openxmlformats.org/officeDocument/2006/relationships/diagramLayout" Target="../diagrams/layout32.xml"/><Relationship Id="rId3" Type="http://schemas.openxmlformats.org/officeDocument/2006/relationships/diagramLayout" Target="../diagrams/layout30.xml"/><Relationship Id="rId7" Type="http://schemas.openxmlformats.org/officeDocument/2006/relationships/diagramData" Target="../diagrams/data31.xml"/><Relationship Id="rId12" Type="http://schemas.openxmlformats.org/officeDocument/2006/relationships/diagramData" Target="../diagrams/data32.xml"/><Relationship Id="rId2" Type="http://schemas.openxmlformats.org/officeDocument/2006/relationships/diagramData" Target="../diagrams/data30.xml"/><Relationship Id="rId16" Type="http://schemas.microsoft.com/office/2007/relationships/diagramDrawing" Target="../diagrams/drawing32.xml"/><Relationship Id="rId1" Type="http://schemas.openxmlformats.org/officeDocument/2006/relationships/slideLayout" Target="../slideLayouts/slideLayout2.xml"/><Relationship Id="rId6" Type="http://schemas.microsoft.com/office/2007/relationships/diagramDrawing" Target="../diagrams/drawing30.xml"/><Relationship Id="rId11" Type="http://schemas.microsoft.com/office/2007/relationships/diagramDrawing" Target="../diagrams/drawing31.xml"/><Relationship Id="rId5" Type="http://schemas.openxmlformats.org/officeDocument/2006/relationships/diagramColors" Target="../diagrams/colors30.xml"/><Relationship Id="rId15" Type="http://schemas.openxmlformats.org/officeDocument/2006/relationships/diagramColors" Target="../diagrams/colors32.xml"/><Relationship Id="rId10" Type="http://schemas.openxmlformats.org/officeDocument/2006/relationships/diagramColors" Target="../diagrams/colors31.xml"/><Relationship Id="rId4" Type="http://schemas.openxmlformats.org/officeDocument/2006/relationships/diagramQuickStyle" Target="../diagrams/quickStyle30.xml"/><Relationship Id="rId9" Type="http://schemas.openxmlformats.org/officeDocument/2006/relationships/diagramQuickStyle" Target="../diagrams/quickStyle31.xml"/><Relationship Id="rId14" Type="http://schemas.openxmlformats.org/officeDocument/2006/relationships/diagramQuickStyle" Target="../diagrams/quickStyle32.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33.xml"/><Relationship Id="rId7" Type="http://schemas.openxmlformats.org/officeDocument/2006/relationships/image" Target="../media/image14.png"/><Relationship Id="rId2" Type="http://schemas.openxmlformats.org/officeDocument/2006/relationships/diagramData" Target="../diagrams/data33.xml"/><Relationship Id="rId1" Type="http://schemas.openxmlformats.org/officeDocument/2006/relationships/slideLayout" Target="../slideLayouts/slideLayout2.xml"/><Relationship Id="rId6" Type="http://schemas.microsoft.com/office/2007/relationships/diagramDrawing" Target="../diagrams/drawing33.xml"/><Relationship Id="rId5" Type="http://schemas.openxmlformats.org/officeDocument/2006/relationships/diagramColors" Target="../diagrams/colors33.xml"/><Relationship Id="rId4" Type="http://schemas.openxmlformats.org/officeDocument/2006/relationships/diagramQuickStyle" Target="../diagrams/quickStyle33.xml"/></Relationships>
</file>

<file path=ppt/slides/_rels/slide34.xml.rels><?xml version="1.0" encoding="UTF-8" standalone="yes"?>
<Relationships xmlns="http://schemas.openxmlformats.org/package/2006/relationships"><Relationship Id="rId8" Type="http://schemas.openxmlformats.org/officeDocument/2006/relationships/diagramLayout" Target="../diagrams/layout35.xml"/><Relationship Id="rId3" Type="http://schemas.openxmlformats.org/officeDocument/2006/relationships/diagramLayout" Target="../diagrams/layout34.xml"/><Relationship Id="rId7" Type="http://schemas.openxmlformats.org/officeDocument/2006/relationships/diagramData" Target="../diagrams/data35.xml"/><Relationship Id="rId12" Type="http://schemas.openxmlformats.org/officeDocument/2006/relationships/image" Target="../media/image15.png"/><Relationship Id="rId2" Type="http://schemas.openxmlformats.org/officeDocument/2006/relationships/diagramData" Target="../diagrams/data34.xml"/><Relationship Id="rId1" Type="http://schemas.openxmlformats.org/officeDocument/2006/relationships/slideLayout" Target="../slideLayouts/slideLayout2.xml"/><Relationship Id="rId6" Type="http://schemas.microsoft.com/office/2007/relationships/diagramDrawing" Target="../diagrams/drawing34.xml"/><Relationship Id="rId11" Type="http://schemas.microsoft.com/office/2007/relationships/diagramDrawing" Target="../diagrams/drawing35.xml"/><Relationship Id="rId5" Type="http://schemas.openxmlformats.org/officeDocument/2006/relationships/diagramColors" Target="../diagrams/colors34.xml"/><Relationship Id="rId10" Type="http://schemas.openxmlformats.org/officeDocument/2006/relationships/diagramColors" Target="../diagrams/colors35.xml"/><Relationship Id="rId4" Type="http://schemas.openxmlformats.org/officeDocument/2006/relationships/diagramQuickStyle" Target="../diagrams/quickStyle34.xml"/><Relationship Id="rId9" Type="http://schemas.openxmlformats.org/officeDocument/2006/relationships/diagramQuickStyle" Target="../diagrams/quickStyle35.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36.xml"/><Relationship Id="rId7" Type="http://schemas.openxmlformats.org/officeDocument/2006/relationships/image" Target="../media/image16.png"/><Relationship Id="rId2" Type="http://schemas.openxmlformats.org/officeDocument/2006/relationships/diagramData" Target="../diagrams/data36.xml"/><Relationship Id="rId1" Type="http://schemas.openxmlformats.org/officeDocument/2006/relationships/slideLayout" Target="../slideLayouts/slideLayout2.xml"/><Relationship Id="rId6" Type="http://schemas.microsoft.com/office/2007/relationships/diagramDrawing" Target="../diagrams/drawing36.xml"/><Relationship Id="rId5" Type="http://schemas.openxmlformats.org/officeDocument/2006/relationships/diagramColors" Target="../diagrams/colors36.xml"/><Relationship Id="rId4" Type="http://schemas.openxmlformats.org/officeDocument/2006/relationships/diagramQuickStyle" Target="../diagrams/quickStyle36.xml"/></Relationships>
</file>

<file path=ppt/slides/_rels/slide36.xml.rels><?xml version="1.0" encoding="UTF-8" standalone="yes"?>
<Relationships xmlns="http://schemas.openxmlformats.org/package/2006/relationships"><Relationship Id="rId8" Type="http://schemas.openxmlformats.org/officeDocument/2006/relationships/diagramLayout" Target="../diagrams/layout38.xml"/><Relationship Id="rId3" Type="http://schemas.openxmlformats.org/officeDocument/2006/relationships/diagramLayout" Target="../diagrams/layout37.xml"/><Relationship Id="rId7" Type="http://schemas.openxmlformats.org/officeDocument/2006/relationships/diagramData" Target="../diagrams/data38.xml"/><Relationship Id="rId2" Type="http://schemas.openxmlformats.org/officeDocument/2006/relationships/diagramData" Target="../diagrams/data37.xml"/><Relationship Id="rId1" Type="http://schemas.openxmlformats.org/officeDocument/2006/relationships/slideLayout" Target="../slideLayouts/slideLayout2.xml"/><Relationship Id="rId6" Type="http://schemas.microsoft.com/office/2007/relationships/diagramDrawing" Target="../diagrams/drawing37.xml"/><Relationship Id="rId11" Type="http://schemas.microsoft.com/office/2007/relationships/diagramDrawing" Target="../diagrams/drawing38.xml"/><Relationship Id="rId5" Type="http://schemas.openxmlformats.org/officeDocument/2006/relationships/diagramColors" Target="../diagrams/colors37.xml"/><Relationship Id="rId10" Type="http://schemas.openxmlformats.org/officeDocument/2006/relationships/diagramColors" Target="../diagrams/colors38.xml"/><Relationship Id="rId4" Type="http://schemas.openxmlformats.org/officeDocument/2006/relationships/diagramQuickStyle" Target="../diagrams/quickStyle37.xml"/><Relationship Id="rId9" Type="http://schemas.openxmlformats.org/officeDocument/2006/relationships/diagramQuickStyle" Target="../diagrams/quickStyle38.xml"/></Relationships>
</file>

<file path=ppt/slides/_rels/slide37.xml.rels><?xml version="1.0" encoding="UTF-8" standalone="yes"?>
<Relationships xmlns="http://schemas.openxmlformats.org/package/2006/relationships"><Relationship Id="rId8" Type="http://schemas.openxmlformats.org/officeDocument/2006/relationships/diagramLayout" Target="../diagrams/layout40.xml"/><Relationship Id="rId3" Type="http://schemas.openxmlformats.org/officeDocument/2006/relationships/diagramLayout" Target="../diagrams/layout39.xml"/><Relationship Id="rId7" Type="http://schemas.openxmlformats.org/officeDocument/2006/relationships/diagramData" Target="../diagrams/data40.xml"/><Relationship Id="rId2" Type="http://schemas.openxmlformats.org/officeDocument/2006/relationships/diagramData" Target="../diagrams/data39.xml"/><Relationship Id="rId1" Type="http://schemas.openxmlformats.org/officeDocument/2006/relationships/slideLayout" Target="../slideLayouts/slideLayout2.xml"/><Relationship Id="rId6" Type="http://schemas.microsoft.com/office/2007/relationships/diagramDrawing" Target="../diagrams/drawing39.xml"/><Relationship Id="rId11" Type="http://schemas.microsoft.com/office/2007/relationships/diagramDrawing" Target="../diagrams/drawing40.xml"/><Relationship Id="rId5" Type="http://schemas.openxmlformats.org/officeDocument/2006/relationships/diagramColors" Target="../diagrams/colors39.xml"/><Relationship Id="rId10" Type="http://schemas.openxmlformats.org/officeDocument/2006/relationships/diagramColors" Target="../diagrams/colors40.xml"/><Relationship Id="rId4" Type="http://schemas.openxmlformats.org/officeDocument/2006/relationships/diagramQuickStyle" Target="../diagrams/quickStyle39.xml"/><Relationship Id="rId9" Type="http://schemas.openxmlformats.org/officeDocument/2006/relationships/diagramQuickStyle" Target="../diagrams/quickStyle40.xml"/></Relationships>
</file>

<file path=ppt/slides/_rels/slide38.xml.rels><?xml version="1.0" encoding="UTF-8" standalone="yes"?>
<Relationships xmlns="http://schemas.openxmlformats.org/package/2006/relationships"><Relationship Id="rId8" Type="http://schemas.openxmlformats.org/officeDocument/2006/relationships/diagramLayout" Target="../diagrams/layout42.xml"/><Relationship Id="rId3" Type="http://schemas.openxmlformats.org/officeDocument/2006/relationships/diagramLayout" Target="../diagrams/layout41.xml"/><Relationship Id="rId7" Type="http://schemas.openxmlformats.org/officeDocument/2006/relationships/diagramData" Target="../diagrams/data42.xml"/><Relationship Id="rId2" Type="http://schemas.openxmlformats.org/officeDocument/2006/relationships/diagramData" Target="../diagrams/data41.xml"/><Relationship Id="rId1" Type="http://schemas.openxmlformats.org/officeDocument/2006/relationships/slideLayout" Target="../slideLayouts/slideLayout2.xml"/><Relationship Id="rId6" Type="http://schemas.microsoft.com/office/2007/relationships/diagramDrawing" Target="../diagrams/drawing41.xml"/><Relationship Id="rId11" Type="http://schemas.microsoft.com/office/2007/relationships/diagramDrawing" Target="../diagrams/drawing42.xml"/><Relationship Id="rId5" Type="http://schemas.openxmlformats.org/officeDocument/2006/relationships/diagramColors" Target="../diagrams/colors41.xml"/><Relationship Id="rId10" Type="http://schemas.openxmlformats.org/officeDocument/2006/relationships/diagramColors" Target="../diagrams/colors42.xml"/><Relationship Id="rId4" Type="http://schemas.openxmlformats.org/officeDocument/2006/relationships/diagramQuickStyle" Target="../diagrams/quickStyle41.xml"/><Relationship Id="rId9" Type="http://schemas.openxmlformats.org/officeDocument/2006/relationships/diagramQuickStyle" Target="../diagrams/quickStyle42.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43.xml"/><Relationship Id="rId2" Type="http://schemas.openxmlformats.org/officeDocument/2006/relationships/diagramData" Target="../diagrams/data43.xml"/><Relationship Id="rId1" Type="http://schemas.openxmlformats.org/officeDocument/2006/relationships/slideLayout" Target="../slideLayouts/slideLayout2.xml"/><Relationship Id="rId6" Type="http://schemas.microsoft.com/office/2007/relationships/diagramDrawing" Target="../diagrams/drawing43.xml"/><Relationship Id="rId5" Type="http://schemas.openxmlformats.org/officeDocument/2006/relationships/diagramColors" Target="../diagrams/colors43.xml"/><Relationship Id="rId4" Type="http://schemas.openxmlformats.org/officeDocument/2006/relationships/diagramQuickStyle" Target="../diagrams/quickStyle43.xml"/></Relationships>
</file>

<file path=ppt/slides/_rels/slide4.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Layout" Target="../diagrams/layout2.xml"/><Relationship Id="rId7" Type="http://schemas.openxmlformats.org/officeDocument/2006/relationships/image" Target="../media/image3.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uaemex.mx/" TargetMode="Externa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Layout" Target="../diagrams/layout3.xml"/><Relationship Id="rId7" Type="http://schemas.openxmlformats.org/officeDocument/2006/relationships/image" Target="../media/image4.pn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11824" y="1633634"/>
            <a:ext cx="7143800" cy="1000132"/>
          </a:xfrm>
        </p:spPr>
        <p:txBody>
          <a:bodyPr>
            <a:noAutofit/>
          </a:bodyPr>
          <a:lstStyle/>
          <a:p>
            <a:pPr algn="ctr"/>
            <a:r>
              <a:rPr lang="es-ES" sz="3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METODOLOGÍA DE LA INVESTIGACI</a:t>
            </a:r>
            <a:r>
              <a:rPr lang="es-ES" sz="3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ÓN</a:t>
            </a:r>
            <a:endParaRPr lang="es-ES" sz="32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5" name="4 Marcador de texto"/>
          <p:cNvSpPr>
            <a:spLocks noGrp="1"/>
          </p:cNvSpPr>
          <p:nvPr>
            <p:ph type="body" idx="1"/>
          </p:nvPr>
        </p:nvSpPr>
        <p:spPr>
          <a:xfrm>
            <a:off x="1668528" y="2908381"/>
            <a:ext cx="7035124" cy="419098"/>
          </a:xfrm>
        </p:spPr>
        <p:txBody>
          <a:bodyPr>
            <a:noAutofit/>
          </a:bodyPr>
          <a:lstStyle/>
          <a:p>
            <a:pPr algn="ctr"/>
            <a:r>
              <a:rPr lang="es-ES" sz="3200" b="1" dirty="0" smtClean="0">
                <a:ln w="22225">
                  <a:solidFill>
                    <a:schemeClr val="accent2"/>
                  </a:solidFill>
                  <a:prstDash val="solid"/>
                </a:ln>
                <a:solidFill>
                  <a:schemeClr val="accent2">
                    <a:lumMod val="40000"/>
                    <a:lumOff val="60000"/>
                  </a:schemeClr>
                </a:solidFill>
              </a:rPr>
              <a:t>OPCIONES DE TRABAJO ESCRITO PARA LA OBTENCIÓN DE GRADO</a:t>
            </a:r>
          </a:p>
          <a:p>
            <a:pPr algn="ctr"/>
            <a:r>
              <a:rPr lang="es-ES" sz="2000" b="1" dirty="0" smtClean="0">
                <a:ln w="22225">
                  <a:solidFill>
                    <a:schemeClr val="accent2"/>
                  </a:solidFill>
                  <a:prstDash val="solid"/>
                </a:ln>
                <a:solidFill>
                  <a:schemeClr val="accent2">
                    <a:lumMod val="40000"/>
                    <a:lumOff val="60000"/>
                  </a:schemeClr>
                </a:solidFill>
                <a:effectLst>
                  <a:outerShdw blurRad="41275" dist="20320" dir="1800000" algn="tl" rotWithShape="0">
                    <a:srgbClr val="000000">
                      <a:alpha val="40000"/>
                    </a:srgbClr>
                  </a:outerShdw>
                </a:effectLst>
              </a:rPr>
              <a:t>MATERIAL DIDÁCTICO</a:t>
            </a:r>
            <a:endParaRPr lang="es-ES" sz="2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9" name="8 Marcador de número de diapositiva"/>
          <p:cNvSpPr>
            <a:spLocks noGrp="1"/>
          </p:cNvSpPr>
          <p:nvPr>
            <p:ph type="sldNum" sz="quarter" idx="12"/>
          </p:nvPr>
        </p:nvSpPr>
        <p:spPr/>
        <p:txBody>
          <a:bodyPr/>
          <a:lstStyle/>
          <a:p>
            <a:fld id="{461141BF-032C-4144-8897-1DB67C56A4EB}" type="slidenum">
              <a:rPr lang="es-ES" smtClean="0"/>
              <a:pPr/>
              <a:t>1</a:t>
            </a:fld>
            <a:endParaRPr lang="es-ES" dirty="0"/>
          </a:p>
        </p:txBody>
      </p:sp>
      <p:sp>
        <p:nvSpPr>
          <p:cNvPr id="7" name="6 CuadroTexto"/>
          <p:cNvSpPr txBox="1"/>
          <p:nvPr/>
        </p:nvSpPr>
        <p:spPr>
          <a:xfrm>
            <a:off x="1975528" y="428604"/>
            <a:ext cx="7406620" cy="923330"/>
          </a:xfrm>
          <a:prstGeom prst="rect">
            <a:avLst/>
          </a:prstGeom>
          <a:noFill/>
        </p:spPr>
        <p:txBody>
          <a:bodyPr wrap="square" rtlCol="0">
            <a:spAutoFit/>
          </a:bodyPr>
          <a:lstStyle/>
          <a:p>
            <a:r>
              <a:rPr lang="es-E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Universidad Autónoma del Estado de México</a:t>
            </a:r>
          </a:p>
          <a:p>
            <a:r>
              <a:rPr lang="es-E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Centro Universitario UAEM Zumpango</a:t>
            </a:r>
          </a:p>
          <a:p>
            <a:r>
              <a:rPr lang="es-E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Licenciatura </a:t>
            </a:r>
            <a:r>
              <a:rPr lang="es-E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en </a:t>
            </a:r>
            <a:r>
              <a:rPr lang="es-E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Administración</a:t>
            </a:r>
            <a:endParaRPr lang="es-E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8" name="7 CuadroTexto"/>
          <p:cNvSpPr txBox="1"/>
          <p:nvPr/>
        </p:nvSpPr>
        <p:spPr>
          <a:xfrm>
            <a:off x="3952860" y="1428736"/>
            <a:ext cx="3857652" cy="369332"/>
          </a:xfrm>
          <a:prstGeom prst="rect">
            <a:avLst/>
          </a:prstGeom>
          <a:noFill/>
        </p:spPr>
        <p:txBody>
          <a:bodyPr wrap="square" rtlCol="0">
            <a:spAutoFit/>
          </a:bodyPr>
          <a:lstStyle/>
          <a:p>
            <a:endParaRPr lang="es-ES" dirty="0"/>
          </a:p>
        </p:txBody>
      </p:sp>
      <p:sp>
        <p:nvSpPr>
          <p:cNvPr id="14" name="13 CuadroTexto"/>
          <p:cNvSpPr txBox="1"/>
          <p:nvPr/>
        </p:nvSpPr>
        <p:spPr>
          <a:xfrm>
            <a:off x="1976186" y="5085184"/>
            <a:ext cx="6000792" cy="646331"/>
          </a:xfrm>
          <a:prstGeom prst="rect">
            <a:avLst/>
          </a:prstGeom>
          <a:noFill/>
        </p:spPr>
        <p:txBody>
          <a:bodyPr wrap="square" rtlCol="0">
            <a:spAutoFit/>
          </a:bodyPr>
          <a:lstStyle/>
          <a:p>
            <a:r>
              <a:rPr lang="es-ES" dirty="0">
                <a:ln w="0"/>
                <a:effectLst>
                  <a:outerShdw blurRad="38100" dist="19050" dir="2700000" algn="tl" rotWithShape="0">
                    <a:schemeClr val="dk1">
                      <a:alpha val="40000"/>
                    </a:schemeClr>
                  </a:outerShdw>
                </a:effectLst>
              </a:rPr>
              <a:t>Elaboro: Juana  Gabriela Soriano Hernández</a:t>
            </a:r>
          </a:p>
          <a:p>
            <a:r>
              <a:rPr lang="es-ES" dirty="0">
                <a:ln w="0"/>
                <a:effectLst>
                  <a:outerShdw blurRad="38100" dist="19050" dir="2700000" algn="tl" rotWithShape="0">
                    <a:schemeClr val="dk1">
                      <a:alpha val="40000"/>
                    </a:schemeClr>
                  </a:outerShdw>
                </a:effectLst>
              </a:rPr>
              <a:t>Fecha de elaboración: Marzo </a:t>
            </a:r>
            <a:r>
              <a:rPr lang="es-ES" dirty="0" smtClean="0">
                <a:ln w="0"/>
                <a:effectLst>
                  <a:outerShdw blurRad="38100" dist="19050" dir="2700000" algn="tl" rotWithShape="0">
                    <a:schemeClr val="dk1">
                      <a:alpha val="40000"/>
                    </a:schemeClr>
                  </a:outerShdw>
                </a:effectLst>
              </a:rPr>
              <a:t>2018</a:t>
            </a:r>
            <a:endParaRPr lang="es-ES" dirty="0">
              <a:ln w="0"/>
              <a:effectLst>
                <a:outerShdw blurRad="38100" dist="19050" dir="2700000" algn="tl" rotWithShape="0">
                  <a:schemeClr val="dk1">
                    <a:alpha val="40000"/>
                  </a:schemeClr>
                </a:outerShdw>
              </a:effectLst>
            </a:endParaRPr>
          </a:p>
        </p:txBody>
      </p:sp>
      <p:pic>
        <p:nvPicPr>
          <p:cNvPr id="12" name="Picture 2"/>
          <p:cNvPicPr>
            <a:picLocks noChangeAspect="1" noChangeArrowheads="1"/>
          </p:cNvPicPr>
          <p:nvPr/>
        </p:nvPicPr>
        <p:blipFill>
          <a:blip r:embed="rId2" cstate="print"/>
          <a:srcRect/>
          <a:stretch>
            <a:fillRect/>
          </a:stretch>
        </p:blipFill>
        <p:spPr bwMode="auto">
          <a:xfrm>
            <a:off x="9282089" y="4337720"/>
            <a:ext cx="2909911" cy="2520280"/>
          </a:xfrm>
          <a:prstGeom prst="rect">
            <a:avLst/>
          </a:prstGeom>
          <a:noFill/>
          <a:ln w="9525">
            <a:noFill/>
            <a:round/>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ctrTitle"/>
          </p:nvPr>
        </p:nvSpPr>
        <p:spPr/>
        <p:txBody>
          <a:bodyPr/>
          <a:lstStyle/>
          <a:p>
            <a:r>
              <a:rPr lang="es-MX" b="1" cap="none"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LA EVALUACIÓN PROFESIONAL</a:t>
            </a:r>
            <a:endParaRPr lang="es-MX" b="1" cap="none"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
        <p:nvSpPr>
          <p:cNvPr id="4" name="Marcador de número de diapositiva 3"/>
          <p:cNvSpPr>
            <a:spLocks noGrp="1"/>
          </p:cNvSpPr>
          <p:nvPr>
            <p:ph type="sldNum" sz="quarter" idx="12"/>
          </p:nvPr>
        </p:nvSpPr>
        <p:spPr/>
        <p:txBody>
          <a:bodyPr/>
          <a:lstStyle/>
          <a:p>
            <a:fld id="{461141BF-032C-4144-8897-1DB67C56A4EB}" type="slidenum">
              <a:rPr lang="es-ES" smtClean="0"/>
              <a:pPr/>
              <a:t>10</a:t>
            </a:fld>
            <a:endParaRPr lang="es-ES" dirty="0"/>
          </a:p>
        </p:txBody>
      </p:sp>
    </p:spTree>
    <p:extLst>
      <p:ext uri="{BB962C8B-B14F-4D97-AF65-F5344CB8AC3E}">
        <p14:creationId xmlns:p14="http://schemas.microsoft.com/office/powerpoint/2010/main" val="38098246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35664" y="332656"/>
            <a:ext cx="5400296" cy="1320800"/>
          </a:xfrm>
        </p:spPr>
        <p:txBody>
          <a:bodyPr/>
          <a:lstStyle/>
          <a:p>
            <a:r>
              <a:rPr lang="es-MX" dirty="0" smtClean="0"/>
              <a:t>La evaluación profesional</a:t>
            </a:r>
            <a:endParaRPr lang="es-MX" dirty="0"/>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2488886355"/>
              </p:ext>
            </p:extLst>
          </p:nvPr>
        </p:nvGraphicFramePr>
        <p:xfrm>
          <a:off x="677334" y="764704"/>
          <a:ext cx="9451114" cy="583264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Marcador de número de diapositiva 3"/>
          <p:cNvSpPr>
            <a:spLocks noGrp="1"/>
          </p:cNvSpPr>
          <p:nvPr>
            <p:ph type="sldNum" sz="quarter" idx="12"/>
          </p:nvPr>
        </p:nvSpPr>
        <p:spPr/>
        <p:txBody>
          <a:bodyPr/>
          <a:lstStyle/>
          <a:p>
            <a:fld id="{461141BF-032C-4144-8897-1DB67C56A4EB}" type="slidenum">
              <a:rPr lang="es-ES" smtClean="0"/>
              <a:pPr/>
              <a:t>11</a:t>
            </a:fld>
            <a:endParaRPr lang="es-ES" dirty="0"/>
          </a:p>
        </p:txBody>
      </p:sp>
      <p:sp>
        <p:nvSpPr>
          <p:cNvPr id="6" name="CuadroTexto 5"/>
          <p:cNvSpPr txBox="1"/>
          <p:nvPr/>
        </p:nvSpPr>
        <p:spPr>
          <a:xfrm>
            <a:off x="9624392" y="5589240"/>
            <a:ext cx="1800200" cy="369332"/>
          </a:xfrm>
          <a:prstGeom prst="rect">
            <a:avLst/>
          </a:prstGeom>
          <a:noFill/>
        </p:spPr>
        <p:txBody>
          <a:bodyPr wrap="square" rtlCol="0">
            <a:spAutoFit/>
          </a:bodyPr>
          <a:lstStyle/>
          <a:p>
            <a:r>
              <a:rPr lang="es-MX" dirty="0" smtClean="0"/>
              <a:t>(</a:t>
            </a:r>
            <a:r>
              <a:rPr lang="es-MX" dirty="0" err="1" smtClean="0"/>
              <a:t>ROEP</a:t>
            </a:r>
            <a:r>
              <a:rPr lang="es-MX" dirty="0" smtClean="0"/>
              <a:t>, 2017)</a:t>
            </a:r>
            <a:endParaRPr lang="es-MX" dirty="0"/>
          </a:p>
        </p:txBody>
      </p:sp>
      <p:pic>
        <p:nvPicPr>
          <p:cNvPr id="8" name="Imagen 7"/>
          <p:cNvPicPr>
            <a:picLocks noChangeAspect="1"/>
          </p:cNvPicPr>
          <p:nvPr/>
        </p:nvPicPr>
        <p:blipFill>
          <a:blip r:embed="rId7"/>
          <a:stretch>
            <a:fillRect/>
          </a:stretch>
        </p:blipFill>
        <p:spPr>
          <a:xfrm>
            <a:off x="8932332" y="278810"/>
            <a:ext cx="2857500" cy="1600200"/>
          </a:xfrm>
          <a:prstGeom prst="rect">
            <a:avLst/>
          </a:prstGeom>
        </p:spPr>
      </p:pic>
    </p:spTree>
    <p:extLst>
      <p:ext uri="{BB962C8B-B14F-4D97-AF65-F5344CB8AC3E}">
        <p14:creationId xmlns:p14="http://schemas.microsoft.com/office/powerpoint/2010/main" val="20931541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309918" y="428605"/>
            <a:ext cx="5715040" cy="1344211"/>
          </a:xfrm>
        </p:spPr>
        <p:txBody>
          <a:bodyPr>
            <a:normAutofit/>
          </a:bodyPr>
          <a:lstStyle/>
          <a:p>
            <a:r>
              <a:rPr lang="es-ES" sz="3600" b="1" dirty="0" smtClean="0">
                <a:ln w="22225">
                  <a:solidFill>
                    <a:schemeClr val="accent2"/>
                  </a:solidFill>
                  <a:prstDash val="solid"/>
                </a:ln>
                <a:solidFill>
                  <a:schemeClr val="accent2">
                    <a:lumMod val="40000"/>
                    <a:lumOff val="60000"/>
                  </a:schemeClr>
                </a:solidFill>
              </a:rPr>
              <a:t>Objetivo DEL </a:t>
            </a:r>
            <a:r>
              <a:rPr lang="es-ES" sz="3600" b="1" dirty="0" err="1" smtClean="0">
                <a:ln w="22225">
                  <a:solidFill>
                    <a:schemeClr val="accent2"/>
                  </a:solidFill>
                  <a:prstDash val="solid"/>
                </a:ln>
                <a:solidFill>
                  <a:schemeClr val="accent2">
                    <a:lumMod val="40000"/>
                    <a:lumOff val="60000"/>
                  </a:schemeClr>
                </a:solidFill>
              </a:rPr>
              <a:t>roep</a:t>
            </a:r>
            <a:endParaRPr lang="es-ES" sz="3600" b="1" dirty="0">
              <a:ln w="22225">
                <a:solidFill>
                  <a:schemeClr val="accent2"/>
                </a:solidFill>
                <a:prstDash val="solid"/>
              </a:ln>
              <a:solidFill>
                <a:schemeClr val="accent2">
                  <a:lumMod val="40000"/>
                  <a:lumOff val="60000"/>
                </a:schemeClr>
              </a:solidFill>
            </a:endParaRPr>
          </a:p>
        </p:txBody>
      </p:sp>
      <p:sp>
        <p:nvSpPr>
          <p:cNvPr id="5" name="4 Marcador de número de diapositiva"/>
          <p:cNvSpPr>
            <a:spLocks noGrp="1"/>
          </p:cNvSpPr>
          <p:nvPr>
            <p:ph type="sldNum" sz="quarter" idx="12"/>
          </p:nvPr>
        </p:nvSpPr>
        <p:spPr/>
        <p:txBody>
          <a:bodyPr/>
          <a:lstStyle/>
          <a:p>
            <a:fld id="{461141BF-032C-4144-8897-1DB67C56A4EB}" type="slidenum">
              <a:rPr lang="es-ES" smtClean="0"/>
              <a:pPr/>
              <a:t>12</a:t>
            </a:fld>
            <a:endParaRPr lang="es-ES" dirty="0"/>
          </a:p>
        </p:txBody>
      </p:sp>
      <p:pic>
        <p:nvPicPr>
          <p:cNvPr id="7" name="Picture 2"/>
          <p:cNvPicPr>
            <a:picLocks noChangeAspect="1" noChangeArrowheads="1"/>
          </p:cNvPicPr>
          <p:nvPr/>
        </p:nvPicPr>
        <p:blipFill>
          <a:blip r:embed="rId2" cstate="print"/>
          <a:srcRect/>
          <a:stretch>
            <a:fillRect/>
          </a:stretch>
        </p:blipFill>
        <p:spPr bwMode="auto">
          <a:xfrm>
            <a:off x="1944689" y="285751"/>
            <a:ext cx="936625" cy="811213"/>
          </a:xfrm>
          <a:prstGeom prst="rect">
            <a:avLst/>
          </a:prstGeom>
          <a:noFill/>
          <a:ln w="9525">
            <a:noFill/>
            <a:round/>
            <a:headEnd/>
            <a:tailEnd/>
          </a:ln>
        </p:spPr>
      </p:pic>
      <p:pic>
        <p:nvPicPr>
          <p:cNvPr id="8" name="Picture 3"/>
          <p:cNvPicPr>
            <a:picLocks noChangeAspect="1" noChangeArrowheads="1"/>
          </p:cNvPicPr>
          <p:nvPr/>
        </p:nvPicPr>
        <p:blipFill>
          <a:blip r:embed="rId3" cstate="print"/>
          <a:srcRect/>
          <a:stretch>
            <a:fillRect/>
          </a:stretch>
        </p:blipFill>
        <p:spPr bwMode="auto">
          <a:xfrm>
            <a:off x="9383714" y="174625"/>
            <a:ext cx="936625" cy="852488"/>
          </a:xfrm>
          <a:prstGeom prst="rect">
            <a:avLst/>
          </a:prstGeom>
          <a:noFill/>
          <a:ln w="9525">
            <a:noFill/>
            <a:round/>
            <a:headEnd/>
            <a:tailEnd/>
          </a:ln>
        </p:spPr>
      </p:pic>
      <p:pic>
        <p:nvPicPr>
          <p:cNvPr id="10" name="Imagen 9"/>
          <p:cNvPicPr>
            <a:picLocks noChangeAspect="1"/>
          </p:cNvPicPr>
          <p:nvPr/>
        </p:nvPicPr>
        <p:blipFill>
          <a:blip r:embed="rId4"/>
          <a:stretch>
            <a:fillRect/>
          </a:stretch>
        </p:blipFill>
        <p:spPr>
          <a:xfrm>
            <a:off x="7947026" y="1459164"/>
            <a:ext cx="3810000" cy="4895850"/>
          </a:xfrm>
          <a:prstGeom prst="rect">
            <a:avLst/>
          </a:prstGeom>
        </p:spPr>
      </p:pic>
      <p:sp>
        <p:nvSpPr>
          <p:cNvPr id="12" name="Rectángulo 11"/>
          <p:cNvSpPr/>
          <p:nvPr/>
        </p:nvSpPr>
        <p:spPr>
          <a:xfrm>
            <a:off x="335360" y="2337428"/>
            <a:ext cx="7200800" cy="3416320"/>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just"/>
            <a:r>
              <a:rPr lang="es-MX" sz="2400" dirty="0"/>
              <a:t>El </a:t>
            </a:r>
            <a:r>
              <a:rPr lang="es-MX" sz="2400" dirty="0" smtClean="0"/>
              <a:t>reglamento </a:t>
            </a:r>
            <a:r>
              <a:rPr lang="es-MX" sz="2400" dirty="0"/>
              <a:t>tiene por objeto regular la </a:t>
            </a:r>
            <a:r>
              <a:rPr lang="es-MX" sz="2400" dirty="0" smtClean="0"/>
              <a:t>evaluación profesional </a:t>
            </a:r>
            <a:r>
              <a:rPr lang="es-MX" sz="2400" dirty="0"/>
              <a:t>y las opciones de ésta admisibles en los organismos académicos</a:t>
            </a:r>
            <a:r>
              <a:rPr lang="es-MX" sz="2400" dirty="0" smtClean="0"/>
              <a:t>, centros </a:t>
            </a:r>
            <a:r>
              <a:rPr lang="es-MX" sz="2400" dirty="0"/>
              <a:t>universitarios y dependencias académicas de la Universidad, así como </a:t>
            </a:r>
            <a:r>
              <a:rPr lang="es-MX" sz="2400" dirty="0" smtClean="0"/>
              <a:t>en las </a:t>
            </a:r>
            <a:r>
              <a:rPr lang="es-MX" sz="2400" dirty="0"/>
              <a:t>instituciones incorporadas, en cualquiera de los planes de estudio </a:t>
            </a:r>
            <a:r>
              <a:rPr lang="es-MX" sz="2400" dirty="0" smtClean="0"/>
              <a:t>de licenciatura </a:t>
            </a:r>
            <a:r>
              <a:rPr lang="es-MX" sz="2400" dirty="0"/>
              <a:t>y de técnico superior universitario, y modalidades educativas que </a:t>
            </a:r>
            <a:r>
              <a:rPr lang="es-MX" sz="2400" dirty="0" smtClean="0"/>
              <a:t>en éstos </a:t>
            </a:r>
            <a:r>
              <a:rPr lang="es-MX" sz="2400" dirty="0"/>
              <a:t>se imparten</a:t>
            </a:r>
            <a:r>
              <a:rPr lang="es-MX" dirty="0" smtClean="0"/>
              <a:t>. </a:t>
            </a:r>
            <a:endParaRPr lang="es-MX"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title"/>
          </p:nvPr>
        </p:nvSpPr>
        <p:spPr>
          <a:xfrm>
            <a:off x="6096000" y="381000"/>
            <a:ext cx="4896544" cy="1278466"/>
          </a:xfrm>
        </p:spPr>
        <p:txBody>
          <a:bodyPr>
            <a:noAutofit/>
          </a:bodyPr>
          <a:lstStyle/>
          <a:p>
            <a:r>
              <a:rPr lang="es-MX" sz="2400" dirty="0" smtClean="0"/>
              <a:t>ESTRUCTURA DEL REGLAMENTO DE OPCIONES DE EVALUACIÓN PROFESIONAL</a:t>
            </a:r>
            <a:endParaRPr lang="es-MX" sz="2400" dirty="0"/>
          </a:p>
        </p:txBody>
      </p:sp>
      <p:sp>
        <p:nvSpPr>
          <p:cNvPr id="5" name="Marcador de número de diapositiva 4"/>
          <p:cNvSpPr>
            <a:spLocks noGrp="1"/>
          </p:cNvSpPr>
          <p:nvPr>
            <p:ph type="sldNum" sz="quarter" idx="12"/>
          </p:nvPr>
        </p:nvSpPr>
        <p:spPr/>
        <p:txBody>
          <a:bodyPr/>
          <a:lstStyle/>
          <a:p>
            <a:fld id="{461141BF-032C-4144-8897-1DB67C56A4EB}" type="slidenum">
              <a:rPr lang="es-ES" smtClean="0"/>
              <a:pPr/>
              <a:t>13</a:t>
            </a:fld>
            <a:endParaRPr lang="es-ES" dirty="0"/>
          </a:p>
        </p:txBody>
      </p:sp>
      <p:graphicFrame>
        <p:nvGraphicFramePr>
          <p:cNvPr id="9" name="Diagrama 8"/>
          <p:cNvGraphicFramePr/>
          <p:nvPr>
            <p:extLst>
              <p:ext uri="{D42A27DB-BD31-4B8C-83A1-F6EECF244321}">
                <p14:modId xmlns:p14="http://schemas.microsoft.com/office/powerpoint/2010/main" val="2666267973"/>
              </p:ext>
            </p:extLst>
          </p:nvPr>
        </p:nvGraphicFramePr>
        <p:xfrm>
          <a:off x="1343472" y="1790628"/>
          <a:ext cx="9217024" cy="459559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714308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número de diapositiva 4"/>
          <p:cNvSpPr>
            <a:spLocks noGrp="1"/>
          </p:cNvSpPr>
          <p:nvPr>
            <p:ph type="sldNum" sz="quarter" idx="12"/>
          </p:nvPr>
        </p:nvSpPr>
        <p:spPr/>
        <p:txBody>
          <a:bodyPr/>
          <a:lstStyle/>
          <a:p>
            <a:fld id="{461141BF-032C-4144-8897-1DB67C56A4EB}" type="slidenum">
              <a:rPr lang="es-ES" smtClean="0"/>
              <a:pPr/>
              <a:t>14</a:t>
            </a:fld>
            <a:endParaRPr lang="es-ES" dirty="0"/>
          </a:p>
        </p:txBody>
      </p:sp>
      <p:graphicFrame>
        <p:nvGraphicFramePr>
          <p:cNvPr id="7" name="Marcador de contenido 6"/>
          <p:cNvGraphicFramePr>
            <a:graphicFrameLocks noGrp="1"/>
          </p:cNvGraphicFramePr>
          <p:nvPr>
            <p:ph idx="1"/>
            <p:extLst>
              <p:ext uri="{D42A27DB-BD31-4B8C-83A1-F6EECF244321}">
                <p14:modId xmlns:p14="http://schemas.microsoft.com/office/powerpoint/2010/main" val="3403047556"/>
              </p:ext>
            </p:extLst>
          </p:nvPr>
        </p:nvGraphicFramePr>
        <p:xfrm>
          <a:off x="263352" y="746759"/>
          <a:ext cx="11665296" cy="563456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277743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title"/>
          </p:nvPr>
        </p:nvSpPr>
        <p:spPr>
          <a:xfrm>
            <a:off x="8385624" y="5229200"/>
            <a:ext cx="3543024" cy="366045"/>
          </a:xfrm>
        </p:spPr>
        <p:txBody>
          <a:bodyPr>
            <a:normAutofit fontScale="90000"/>
          </a:bodyPr>
          <a:lstStyle/>
          <a:p>
            <a:pPr algn="ctr"/>
            <a:r>
              <a:rPr lang="es-MX" dirty="0" smtClean="0">
                <a:solidFill>
                  <a:schemeClr val="accent5">
                    <a:lumMod val="75000"/>
                  </a:schemeClr>
                </a:solidFill>
                <a:latin typeface="Aharoni" panose="02010803020104030203" pitchFamily="2" charset="-79"/>
                <a:cs typeface="Aharoni" panose="02010803020104030203" pitchFamily="2" charset="-79"/>
              </a:rPr>
              <a:t>OBJETIVOS DE LA EVALUACIÓN PROFESIONAL</a:t>
            </a:r>
            <a:endParaRPr lang="es-MX" dirty="0">
              <a:solidFill>
                <a:schemeClr val="accent5">
                  <a:lumMod val="75000"/>
                </a:schemeClr>
              </a:solidFill>
              <a:latin typeface="Aharoni" panose="02010803020104030203" pitchFamily="2" charset="-79"/>
              <a:cs typeface="Aharoni" panose="02010803020104030203" pitchFamily="2" charset="-79"/>
            </a:endParaRPr>
          </a:p>
        </p:txBody>
      </p:sp>
      <p:graphicFrame>
        <p:nvGraphicFramePr>
          <p:cNvPr id="8" name="Marcador de contenido 7"/>
          <p:cNvGraphicFramePr>
            <a:graphicFrameLocks noGrp="1"/>
          </p:cNvGraphicFramePr>
          <p:nvPr>
            <p:ph idx="1"/>
            <p:extLst>
              <p:ext uri="{D42A27DB-BD31-4B8C-83A1-F6EECF244321}">
                <p14:modId xmlns:p14="http://schemas.microsoft.com/office/powerpoint/2010/main" val="2553059390"/>
              </p:ext>
            </p:extLst>
          </p:nvPr>
        </p:nvGraphicFramePr>
        <p:xfrm>
          <a:off x="1343472" y="260648"/>
          <a:ext cx="9865096" cy="64807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Marcador de número de diapositiva 4"/>
          <p:cNvSpPr>
            <a:spLocks noGrp="1"/>
          </p:cNvSpPr>
          <p:nvPr>
            <p:ph type="sldNum" sz="quarter" idx="12"/>
          </p:nvPr>
        </p:nvSpPr>
        <p:spPr/>
        <p:txBody>
          <a:bodyPr/>
          <a:lstStyle/>
          <a:p>
            <a:fld id="{461141BF-032C-4144-8897-1DB67C56A4EB}" type="slidenum">
              <a:rPr lang="es-ES" smtClean="0"/>
              <a:pPr/>
              <a:t>15</a:t>
            </a:fld>
            <a:endParaRPr lang="es-ES" dirty="0"/>
          </a:p>
        </p:txBody>
      </p:sp>
    </p:spTree>
    <p:extLst>
      <p:ext uri="{BB962C8B-B14F-4D97-AF65-F5344CB8AC3E}">
        <p14:creationId xmlns:p14="http://schemas.microsoft.com/office/powerpoint/2010/main" val="11741754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895600" y="328041"/>
            <a:ext cx="8610600" cy="1293028"/>
          </a:xfrm>
        </p:spPr>
        <p:txBody>
          <a:bodyPr>
            <a:normAutofit/>
          </a:bodyPr>
          <a:lstStyle/>
          <a:p>
            <a:r>
              <a:rPr lang="es-MX" sz="3600" b="1" cap="none"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PLAZO PARA PRESENTAR LA EVALUACIÓN PROFESIONAL</a:t>
            </a:r>
            <a:endParaRPr lang="es-MX" sz="3600" b="1" cap="none"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1016713961"/>
              </p:ext>
            </p:extLst>
          </p:nvPr>
        </p:nvGraphicFramePr>
        <p:xfrm>
          <a:off x="263352" y="1700808"/>
          <a:ext cx="9451114" cy="506063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Marcador de número de diapositiva 3"/>
          <p:cNvSpPr>
            <a:spLocks noGrp="1"/>
          </p:cNvSpPr>
          <p:nvPr>
            <p:ph type="sldNum" sz="quarter" idx="12"/>
          </p:nvPr>
        </p:nvSpPr>
        <p:spPr/>
        <p:txBody>
          <a:bodyPr/>
          <a:lstStyle/>
          <a:p>
            <a:fld id="{461141BF-032C-4144-8897-1DB67C56A4EB}" type="slidenum">
              <a:rPr lang="es-ES" smtClean="0"/>
              <a:pPr/>
              <a:t>16</a:t>
            </a:fld>
            <a:endParaRPr lang="es-ES" dirty="0"/>
          </a:p>
        </p:txBody>
      </p:sp>
      <p:pic>
        <p:nvPicPr>
          <p:cNvPr id="6" name="Imagen 5"/>
          <p:cNvPicPr>
            <a:picLocks noChangeAspect="1"/>
          </p:cNvPicPr>
          <p:nvPr/>
        </p:nvPicPr>
        <p:blipFill>
          <a:blip r:embed="rId7"/>
          <a:stretch>
            <a:fillRect/>
          </a:stretch>
        </p:blipFill>
        <p:spPr>
          <a:xfrm>
            <a:off x="10134600" y="3789040"/>
            <a:ext cx="2043160" cy="1805583"/>
          </a:xfrm>
          <a:prstGeom prst="rect">
            <a:avLst/>
          </a:prstGeom>
        </p:spPr>
      </p:pic>
    </p:spTree>
    <p:extLst>
      <p:ext uri="{BB962C8B-B14F-4D97-AF65-F5344CB8AC3E}">
        <p14:creationId xmlns:p14="http://schemas.microsoft.com/office/powerpoint/2010/main" val="608064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Marcador de contenido 4"/>
          <p:cNvPicPr>
            <a:picLocks noGrp="1" noChangeAspect="1"/>
          </p:cNvPicPr>
          <p:nvPr>
            <p:ph idx="1"/>
          </p:nvPr>
        </p:nvPicPr>
        <p:blipFill>
          <a:blip r:embed="rId2"/>
          <a:stretch>
            <a:fillRect/>
          </a:stretch>
        </p:blipFill>
        <p:spPr>
          <a:xfrm>
            <a:off x="5231904" y="394676"/>
            <a:ext cx="5904656" cy="5775325"/>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style>
          <a:lnRef idx="1">
            <a:schemeClr val="accent1"/>
          </a:lnRef>
          <a:fillRef idx="2">
            <a:schemeClr val="accent1"/>
          </a:fillRef>
          <a:effectRef idx="1">
            <a:schemeClr val="accent1"/>
          </a:effectRef>
          <a:fontRef idx="minor">
            <a:schemeClr val="dk1"/>
          </a:fontRef>
        </p:style>
      </p:pic>
      <p:sp>
        <p:nvSpPr>
          <p:cNvPr id="4" name="Marcador de número de diapositiva 3"/>
          <p:cNvSpPr>
            <a:spLocks noGrp="1"/>
          </p:cNvSpPr>
          <p:nvPr>
            <p:ph type="sldNum" sz="quarter" idx="12"/>
          </p:nvPr>
        </p:nvSpPr>
        <p:spPr/>
        <p:txBody>
          <a:bodyPr/>
          <a:lstStyle/>
          <a:p>
            <a:fld id="{461141BF-032C-4144-8897-1DB67C56A4EB}" type="slidenum">
              <a:rPr lang="es-ES" smtClean="0"/>
              <a:pPr/>
              <a:t>17</a:t>
            </a:fld>
            <a:endParaRPr lang="es-ES" dirty="0"/>
          </a:p>
        </p:txBody>
      </p:sp>
      <p:pic>
        <p:nvPicPr>
          <p:cNvPr id="3" name="Imagen 2"/>
          <p:cNvPicPr>
            <a:picLocks noChangeAspect="1"/>
          </p:cNvPicPr>
          <p:nvPr/>
        </p:nvPicPr>
        <p:blipFill>
          <a:blip r:embed="rId3"/>
          <a:stretch>
            <a:fillRect/>
          </a:stretch>
        </p:blipFill>
        <p:spPr>
          <a:xfrm>
            <a:off x="767408" y="1628800"/>
            <a:ext cx="3960440" cy="3456384"/>
          </a:xfrm>
          <a:prstGeom prst="rect">
            <a:avLst/>
          </a:prstGeom>
        </p:spPr>
      </p:pic>
    </p:spTree>
    <p:extLst>
      <p:ext uri="{BB962C8B-B14F-4D97-AF65-F5344CB8AC3E}">
        <p14:creationId xmlns:p14="http://schemas.microsoft.com/office/powerpoint/2010/main" val="9818974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ctrTitle"/>
          </p:nvPr>
        </p:nvSpPr>
        <p:spPr/>
        <p:txBody>
          <a:bodyPr/>
          <a:lstStyle/>
          <a:p>
            <a:r>
              <a:rPr lang="es-MX" b="1" cap="none"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MODALIDADES DE TITULACIÓN</a:t>
            </a:r>
            <a:endParaRPr lang="es-MX" b="1" cap="none"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
        <p:nvSpPr>
          <p:cNvPr id="6" name="Subtítulo 5"/>
          <p:cNvSpPr>
            <a:spLocks noGrp="1"/>
          </p:cNvSpPr>
          <p:nvPr>
            <p:ph type="subTitle" idx="1"/>
          </p:nvPr>
        </p:nvSpPr>
        <p:spPr/>
        <p:txBody>
          <a:bodyPr/>
          <a:lstStyle/>
          <a:p>
            <a:endParaRPr lang="es-MX"/>
          </a:p>
        </p:txBody>
      </p:sp>
      <p:sp>
        <p:nvSpPr>
          <p:cNvPr id="4" name="Marcador de número de diapositiva 3"/>
          <p:cNvSpPr>
            <a:spLocks noGrp="1"/>
          </p:cNvSpPr>
          <p:nvPr>
            <p:ph type="sldNum" sz="quarter" idx="12"/>
          </p:nvPr>
        </p:nvSpPr>
        <p:spPr/>
        <p:txBody>
          <a:bodyPr/>
          <a:lstStyle/>
          <a:p>
            <a:fld id="{461141BF-032C-4144-8897-1DB67C56A4EB}" type="slidenum">
              <a:rPr lang="es-ES" smtClean="0"/>
              <a:pPr/>
              <a:t>18</a:t>
            </a:fld>
            <a:endParaRPr lang="es-ES" dirty="0"/>
          </a:p>
        </p:txBody>
      </p:sp>
    </p:spTree>
    <p:extLst>
      <p:ext uri="{BB962C8B-B14F-4D97-AF65-F5344CB8AC3E}">
        <p14:creationId xmlns:p14="http://schemas.microsoft.com/office/powerpoint/2010/main" val="40534315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27448" y="5648920"/>
            <a:ext cx="5040560" cy="1020440"/>
          </a:xfrm>
          <a:solidFill>
            <a:schemeClr val="bg1"/>
          </a:solidFill>
          <a:ln w="76200">
            <a:solidFill>
              <a:schemeClr val="accent5"/>
            </a:solidFill>
          </a:ln>
        </p:spPr>
        <p:style>
          <a:lnRef idx="2">
            <a:schemeClr val="accent4"/>
          </a:lnRef>
          <a:fillRef idx="1">
            <a:schemeClr val="lt1"/>
          </a:fillRef>
          <a:effectRef idx="0">
            <a:schemeClr val="accent4"/>
          </a:effectRef>
          <a:fontRef idx="minor">
            <a:schemeClr val="dk1"/>
          </a:fontRef>
        </p:style>
        <p:txBody>
          <a:bodyPr>
            <a:normAutofit/>
          </a:bodyPr>
          <a:lstStyle/>
          <a:p>
            <a:pPr algn="ctr"/>
            <a:r>
              <a:rPr lang="es-MX" dirty="0" smtClean="0">
                <a:solidFill>
                  <a:schemeClr val="tx1"/>
                </a:solidFill>
              </a:rPr>
              <a:t>Artículo 8 </a:t>
            </a:r>
            <a:r>
              <a:rPr lang="es-MX" dirty="0" err="1" smtClean="0">
                <a:solidFill>
                  <a:schemeClr val="tx1"/>
                </a:solidFill>
              </a:rPr>
              <a:t>ROEP</a:t>
            </a:r>
            <a:endParaRPr lang="es-MX" dirty="0">
              <a:solidFill>
                <a:schemeClr val="tx1"/>
              </a:solidFill>
            </a:endParaRPr>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737384211"/>
              </p:ext>
            </p:extLst>
          </p:nvPr>
        </p:nvGraphicFramePr>
        <p:xfrm>
          <a:off x="263352" y="381000"/>
          <a:ext cx="11242848" cy="6288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Marcador de número de diapositiva 3"/>
          <p:cNvSpPr>
            <a:spLocks noGrp="1"/>
          </p:cNvSpPr>
          <p:nvPr>
            <p:ph type="sldNum" sz="quarter" idx="12"/>
          </p:nvPr>
        </p:nvSpPr>
        <p:spPr/>
        <p:txBody>
          <a:bodyPr/>
          <a:lstStyle/>
          <a:p>
            <a:fld id="{461141BF-032C-4144-8897-1DB67C56A4EB}" type="slidenum">
              <a:rPr lang="es-ES" smtClean="0"/>
              <a:pPr/>
              <a:t>19</a:t>
            </a:fld>
            <a:endParaRPr lang="es-ES" dirty="0"/>
          </a:p>
        </p:txBody>
      </p:sp>
    </p:spTree>
    <p:extLst>
      <p:ext uri="{BB962C8B-B14F-4D97-AF65-F5344CB8AC3E}">
        <p14:creationId xmlns:p14="http://schemas.microsoft.com/office/powerpoint/2010/main" val="9744833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5 Marcador de contenido"/>
          <p:cNvGraphicFramePr>
            <a:graphicFrameLocks noGrp="1"/>
          </p:cNvGraphicFramePr>
          <p:nvPr>
            <p:ph idx="1"/>
            <p:extLst>
              <p:ext uri="{D42A27DB-BD31-4B8C-83A1-F6EECF244321}">
                <p14:modId xmlns:p14="http://schemas.microsoft.com/office/powerpoint/2010/main" val="378417954"/>
              </p:ext>
            </p:extLst>
          </p:nvPr>
        </p:nvGraphicFramePr>
        <p:xfrm>
          <a:off x="2056119" y="1412776"/>
          <a:ext cx="5519867" cy="5112835"/>
        </p:xfrm>
        <a:graphic>
          <a:graphicData uri="http://schemas.openxmlformats.org/drawingml/2006/table">
            <a:tbl>
              <a:tblPr firstRow="1" bandRow="1">
                <a:tableStyleId>{5C22544A-7EE6-4342-B048-85BDC9FD1C3A}</a:tableStyleId>
              </a:tblPr>
              <a:tblGrid>
                <a:gridCol w="4492934"/>
                <a:gridCol w="1026933"/>
              </a:tblGrid>
              <a:tr h="370840">
                <a:tc>
                  <a:txBody>
                    <a:bodyPr/>
                    <a:lstStyle/>
                    <a:p>
                      <a:pPr algn="ctr"/>
                      <a:r>
                        <a:rPr lang="es-ES" dirty="0" smtClean="0"/>
                        <a:t>Contenido</a:t>
                      </a:r>
                      <a:endParaRPr lang="es-ES" dirty="0"/>
                    </a:p>
                  </a:txBody>
                  <a:tcPr marL="74687" marR="74687">
                    <a:cell3D prstMaterial="dkEdge">
                      <a:bevel prst="convex"/>
                      <a:lightRig rig="flood" dir="t"/>
                    </a:cell3D>
                  </a:tcPr>
                </a:tc>
                <a:tc>
                  <a:txBody>
                    <a:bodyPr/>
                    <a:lstStyle/>
                    <a:p>
                      <a:pPr algn="ctr"/>
                      <a:r>
                        <a:rPr lang="es-ES" dirty="0" smtClean="0"/>
                        <a:t>Página</a:t>
                      </a:r>
                      <a:endParaRPr lang="es-ES" dirty="0"/>
                    </a:p>
                  </a:txBody>
                  <a:tcPr marL="74687" marR="74687">
                    <a:cell3D prstMaterial="dkEdge">
                      <a:bevel prst="convex"/>
                      <a:lightRig rig="flood" dir="t"/>
                    </a:cell3D>
                  </a:tcPr>
                </a:tc>
              </a:tr>
              <a:tr h="393515">
                <a:tc>
                  <a:txBody>
                    <a:bodyPr/>
                    <a:lstStyle/>
                    <a:p>
                      <a:r>
                        <a:rPr lang="es-ES" dirty="0" smtClean="0"/>
                        <a:t>Presentación</a:t>
                      </a:r>
                      <a:endParaRPr lang="es-ES" dirty="0"/>
                    </a:p>
                  </a:txBody>
                  <a:tcPr marL="74687" marR="74687">
                    <a:cell3D prstMaterial="dkEdge">
                      <a:bevel prst="convex"/>
                      <a:lightRig rig="flood" dir="t"/>
                    </a:cell3D>
                  </a:tcPr>
                </a:tc>
                <a:tc>
                  <a:txBody>
                    <a:bodyPr/>
                    <a:lstStyle/>
                    <a:p>
                      <a:pPr algn="r"/>
                      <a:r>
                        <a:rPr lang="es-ES" dirty="0" smtClean="0"/>
                        <a:t>3</a:t>
                      </a:r>
                      <a:endParaRPr lang="es-ES" dirty="0"/>
                    </a:p>
                  </a:txBody>
                  <a:tcPr marL="74687" marR="74687">
                    <a:cell3D prstMaterial="dkEdge">
                      <a:bevel prst="convex"/>
                      <a:lightRig rig="flood" dir="t"/>
                    </a:cell3D>
                  </a:tcPr>
                </a:tc>
              </a:tr>
              <a:tr h="370840">
                <a:tc>
                  <a:txBody>
                    <a:bodyPr/>
                    <a:lstStyle/>
                    <a:p>
                      <a:r>
                        <a:rPr lang="es-ES" dirty="0" smtClean="0"/>
                        <a:t>Introducción</a:t>
                      </a:r>
                      <a:endParaRPr lang="es-ES" dirty="0"/>
                    </a:p>
                  </a:txBody>
                  <a:tcPr marL="74687" marR="74687">
                    <a:cell3D prstMaterial="dkEdge">
                      <a:bevel prst="convex"/>
                      <a:lightRig rig="flood" dir="t"/>
                    </a:cell3D>
                  </a:tcPr>
                </a:tc>
                <a:tc>
                  <a:txBody>
                    <a:bodyPr/>
                    <a:lstStyle/>
                    <a:p>
                      <a:pPr algn="r"/>
                      <a:r>
                        <a:rPr lang="es-ES" dirty="0" smtClean="0"/>
                        <a:t>4</a:t>
                      </a:r>
                      <a:endParaRPr lang="es-ES" dirty="0"/>
                    </a:p>
                  </a:txBody>
                  <a:tcPr marL="74687" marR="74687">
                    <a:cell3D prstMaterial="dkEdge">
                      <a:bevel prst="convex"/>
                      <a:lightRig rig="flood" dir="t"/>
                    </a:cell3D>
                  </a:tcPr>
                </a:tc>
              </a:tr>
              <a:tr h="370840">
                <a:tc>
                  <a:txBody>
                    <a:bodyPr/>
                    <a:lstStyle/>
                    <a:p>
                      <a:r>
                        <a:rPr lang="es-ES" dirty="0" smtClean="0"/>
                        <a:t>Objetivo General</a:t>
                      </a:r>
                      <a:endParaRPr lang="es-ES" dirty="0"/>
                    </a:p>
                  </a:txBody>
                  <a:tcPr marL="74687" marR="74687">
                    <a:cell3D prstMaterial="dkEdge">
                      <a:bevel prst="convex"/>
                      <a:lightRig rig="flood" dir="t"/>
                    </a:cell3D>
                  </a:tcPr>
                </a:tc>
                <a:tc>
                  <a:txBody>
                    <a:bodyPr/>
                    <a:lstStyle/>
                    <a:p>
                      <a:pPr algn="r"/>
                      <a:r>
                        <a:rPr lang="es-ES" dirty="0" smtClean="0"/>
                        <a:t>5</a:t>
                      </a:r>
                      <a:endParaRPr lang="es-ES" dirty="0"/>
                    </a:p>
                  </a:txBody>
                  <a:tcPr marL="74687" marR="74687">
                    <a:cell3D prstMaterial="dkEdge">
                      <a:bevel prst="convex"/>
                      <a:lightRig rig="flood" dir="t"/>
                    </a:cell3D>
                  </a:tcPr>
                </a:tc>
              </a:tr>
              <a:tr h="370840">
                <a:tc>
                  <a:txBody>
                    <a:bodyPr/>
                    <a:lstStyle/>
                    <a:p>
                      <a:r>
                        <a:rPr lang="es-ES" dirty="0" smtClean="0"/>
                        <a:t>Guion explicativo para empleo de material didáctico</a:t>
                      </a:r>
                      <a:endParaRPr lang="es-ES" dirty="0"/>
                    </a:p>
                  </a:txBody>
                  <a:tcPr marL="74687" marR="74687">
                    <a:cell3D prstMaterial="dkEdge">
                      <a:bevel prst="convex"/>
                      <a:lightRig rig="flood" dir="t"/>
                    </a:cell3D>
                  </a:tcPr>
                </a:tc>
                <a:tc>
                  <a:txBody>
                    <a:bodyPr/>
                    <a:lstStyle/>
                    <a:p>
                      <a:pPr algn="r"/>
                      <a:r>
                        <a:rPr lang="es-ES" dirty="0" smtClean="0"/>
                        <a:t>6</a:t>
                      </a:r>
                      <a:endParaRPr lang="es-ES" dirty="0"/>
                    </a:p>
                  </a:txBody>
                  <a:tcPr marL="74687" marR="74687">
                    <a:cell3D prstMaterial="dkEdge">
                      <a:bevel prst="convex"/>
                      <a:lightRig rig="flood" dir="t"/>
                    </a:cell3D>
                  </a:tcPr>
                </a:tc>
              </a:tr>
              <a:tr h="370840">
                <a:tc>
                  <a:txBody>
                    <a:bodyPr/>
                    <a:lstStyle/>
                    <a:p>
                      <a:endParaRPr lang="es-ES" dirty="0"/>
                    </a:p>
                  </a:txBody>
                  <a:tcPr marL="74687" marR="74687">
                    <a:cell3D prstMaterial="dkEdge">
                      <a:bevel prst="convex"/>
                      <a:lightRig rig="flood" dir="t"/>
                    </a:cell3D>
                  </a:tcPr>
                </a:tc>
                <a:tc>
                  <a:txBody>
                    <a:bodyPr/>
                    <a:lstStyle/>
                    <a:p>
                      <a:pPr algn="r"/>
                      <a:r>
                        <a:rPr lang="es-ES" dirty="0" smtClean="0"/>
                        <a:t>8</a:t>
                      </a:r>
                      <a:endParaRPr lang="es-ES" dirty="0"/>
                    </a:p>
                  </a:txBody>
                  <a:tcPr marL="74687" marR="74687">
                    <a:cell3D prstMaterial="dkEdge">
                      <a:bevel prst="convex"/>
                      <a:lightRig rig="flood" dir="t"/>
                    </a:cell3D>
                  </a:tcPr>
                </a:tc>
              </a:tr>
              <a:tr h="370840">
                <a:tc>
                  <a:txBody>
                    <a:bodyPr/>
                    <a:lstStyle/>
                    <a:p>
                      <a:endParaRPr lang="es-ES" dirty="0"/>
                    </a:p>
                  </a:txBody>
                  <a:tcPr marL="74687" marR="74687">
                    <a:cell3D prstMaterial="dkEdge">
                      <a:bevel prst="convex"/>
                      <a:lightRig rig="flood" dir="t"/>
                    </a:cell3D>
                  </a:tcPr>
                </a:tc>
                <a:tc>
                  <a:txBody>
                    <a:bodyPr/>
                    <a:lstStyle/>
                    <a:p>
                      <a:pPr algn="r"/>
                      <a:r>
                        <a:rPr lang="es-ES" dirty="0" smtClean="0"/>
                        <a:t>9</a:t>
                      </a:r>
                      <a:endParaRPr lang="es-ES" dirty="0"/>
                    </a:p>
                  </a:txBody>
                  <a:tcPr marL="74687" marR="74687">
                    <a:cell3D prstMaterial="dkEdge">
                      <a:bevel prst="convex"/>
                      <a:lightRig rig="flood" dir="t"/>
                    </a:cell3D>
                  </a:tcPr>
                </a:tc>
              </a:tr>
              <a:tr h="370840">
                <a:tc>
                  <a:txBody>
                    <a:bodyPr/>
                    <a:lstStyle/>
                    <a:p>
                      <a:endParaRPr lang="es-ES" dirty="0"/>
                    </a:p>
                  </a:txBody>
                  <a:tcPr marL="74687" marR="74687">
                    <a:cell3D prstMaterial="dkEdge">
                      <a:bevel prst="convex"/>
                      <a:lightRig rig="flood" dir="t"/>
                    </a:cell3D>
                  </a:tcPr>
                </a:tc>
                <a:tc>
                  <a:txBody>
                    <a:bodyPr/>
                    <a:lstStyle/>
                    <a:p>
                      <a:pPr algn="r"/>
                      <a:r>
                        <a:rPr lang="es-ES" dirty="0" smtClean="0"/>
                        <a:t>18</a:t>
                      </a:r>
                      <a:endParaRPr lang="es-ES" dirty="0"/>
                    </a:p>
                  </a:txBody>
                  <a:tcPr marL="74687" marR="74687">
                    <a:cell3D prstMaterial="dkEdge">
                      <a:bevel prst="convex"/>
                      <a:lightRig rig="flood" dir="t"/>
                    </a:cell3D>
                  </a:tcPr>
                </a:tc>
              </a:tr>
              <a:tr h="370840">
                <a:tc>
                  <a:txBody>
                    <a:bodyPr/>
                    <a:lstStyle/>
                    <a:p>
                      <a:endParaRPr lang="es-ES" dirty="0"/>
                    </a:p>
                  </a:txBody>
                  <a:tcPr marL="74687" marR="74687">
                    <a:cell3D prstMaterial="dkEdge">
                      <a:bevel prst="convex"/>
                      <a:lightRig rig="flood" dir="t"/>
                    </a:cell3D>
                  </a:tcPr>
                </a:tc>
                <a:tc>
                  <a:txBody>
                    <a:bodyPr/>
                    <a:lstStyle/>
                    <a:p>
                      <a:pPr algn="r"/>
                      <a:r>
                        <a:rPr lang="es-ES" dirty="0" smtClean="0"/>
                        <a:t>30</a:t>
                      </a:r>
                      <a:endParaRPr lang="es-ES" dirty="0"/>
                    </a:p>
                  </a:txBody>
                  <a:tcPr marL="74687" marR="74687">
                    <a:cell3D prstMaterial="dkEdge">
                      <a:bevel prst="convex"/>
                      <a:lightRig rig="flood" dir="t"/>
                    </a:cell3D>
                  </a:tcPr>
                </a:tc>
              </a:tr>
              <a:tr h="370840">
                <a:tc>
                  <a:txBody>
                    <a:bodyPr/>
                    <a:lstStyle/>
                    <a:p>
                      <a:endParaRPr lang="es-ES" dirty="0"/>
                    </a:p>
                  </a:txBody>
                  <a:tcPr marL="74687" marR="74687">
                    <a:cell3D prstMaterial="dkEdge">
                      <a:bevel prst="convex"/>
                      <a:lightRig rig="flood" dir="t"/>
                    </a:cell3D>
                  </a:tcPr>
                </a:tc>
                <a:tc>
                  <a:txBody>
                    <a:bodyPr/>
                    <a:lstStyle/>
                    <a:p>
                      <a:pPr algn="r"/>
                      <a:r>
                        <a:rPr lang="es-ES" dirty="0" smtClean="0"/>
                        <a:t>31</a:t>
                      </a:r>
                      <a:endParaRPr lang="es-ES" dirty="0"/>
                    </a:p>
                  </a:txBody>
                  <a:tcPr marL="74687" marR="74687">
                    <a:cell3D prstMaterial="dkEdge">
                      <a:bevel prst="convex"/>
                      <a:lightRig rig="flood" dir="t"/>
                    </a:cell3D>
                  </a:tcPr>
                </a:tc>
              </a:tr>
              <a:tr h="370840">
                <a:tc>
                  <a:txBody>
                    <a:bodyPr/>
                    <a:lstStyle/>
                    <a:p>
                      <a:endParaRPr lang="es-ES" dirty="0"/>
                    </a:p>
                  </a:txBody>
                  <a:tcPr marL="74687" marR="74687">
                    <a:cell3D prstMaterial="dkEdge">
                      <a:bevel prst="convex"/>
                      <a:lightRig rig="flood" dir="t"/>
                    </a:cell3D>
                  </a:tcPr>
                </a:tc>
                <a:tc>
                  <a:txBody>
                    <a:bodyPr/>
                    <a:lstStyle/>
                    <a:p>
                      <a:pPr algn="r"/>
                      <a:r>
                        <a:rPr lang="es-ES" dirty="0" smtClean="0"/>
                        <a:t>35</a:t>
                      </a:r>
                      <a:endParaRPr lang="es-ES" dirty="0"/>
                    </a:p>
                  </a:txBody>
                  <a:tcPr marL="74687" marR="74687">
                    <a:cell3D prstMaterial="dkEdge">
                      <a:bevel prst="convex"/>
                      <a:lightRig rig="flood" dir="t"/>
                    </a:cell3D>
                  </a:tcPr>
                </a:tc>
              </a:tr>
              <a:tr h="370840">
                <a:tc>
                  <a:txBody>
                    <a:bodyPr/>
                    <a:lstStyle/>
                    <a:p>
                      <a:endParaRPr lang="es-ES" dirty="0"/>
                    </a:p>
                  </a:txBody>
                  <a:tcPr marL="74687" marR="74687">
                    <a:cell3D prstMaterial="dkEdge">
                      <a:bevel prst="convex"/>
                      <a:lightRig rig="flood" dir="t"/>
                    </a:cell3D>
                  </a:tcPr>
                </a:tc>
                <a:tc>
                  <a:txBody>
                    <a:bodyPr/>
                    <a:lstStyle/>
                    <a:p>
                      <a:pPr algn="r"/>
                      <a:r>
                        <a:rPr lang="es-ES" dirty="0" smtClean="0"/>
                        <a:t>39</a:t>
                      </a:r>
                      <a:endParaRPr lang="es-ES" dirty="0"/>
                    </a:p>
                  </a:txBody>
                  <a:tcPr marL="74687" marR="74687">
                    <a:cell3D prstMaterial="dkEdge">
                      <a:bevel prst="convex"/>
                      <a:lightRig rig="flood" dir="t"/>
                    </a:cell3D>
                  </a:tcPr>
                </a:tc>
              </a:tr>
              <a:tr h="370840">
                <a:tc>
                  <a:txBody>
                    <a:bodyPr/>
                    <a:lstStyle/>
                    <a:p>
                      <a:endParaRPr lang="es-ES" dirty="0"/>
                    </a:p>
                  </a:txBody>
                  <a:tcPr marL="74687" marR="74687">
                    <a:cell3D prstMaterial="dkEdge">
                      <a:bevel prst="convex"/>
                      <a:lightRig rig="flood" dir="t"/>
                    </a:cell3D>
                  </a:tcPr>
                </a:tc>
                <a:tc>
                  <a:txBody>
                    <a:bodyPr/>
                    <a:lstStyle/>
                    <a:p>
                      <a:pPr algn="r"/>
                      <a:r>
                        <a:rPr lang="es-ES" dirty="0" smtClean="0"/>
                        <a:t>40</a:t>
                      </a:r>
                      <a:endParaRPr lang="es-ES" dirty="0"/>
                    </a:p>
                  </a:txBody>
                  <a:tcPr marL="74687" marR="74687">
                    <a:cell3D prstMaterial="dkEdge">
                      <a:bevel prst="convex"/>
                      <a:lightRig rig="flood" dir="t"/>
                    </a:cell3D>
                  </a:tcPr>
                </a:tc>
              </a:tr>
            </a:tbl>
          </a:graphicData>
        </a:graphic>
      </p:graphicFrame>
      <p:sp>
        <p:nvSpPr>
          <p:cNvPr id="4" name="3 Marcador de número de diapositiva"/>
          <p:cNvSpPr>
            <a:spLocks noGrp="1"/>
          </p:cNvSpPr>
          <p:nvPr>
            <p:ph type="sldNum" sz="quarter" idx="12"/>
          </p:nvPr>
        </p:nvSpPr>
        <p:spPr/>
        <p:txBody>
          <a:bodyPr/>
          <a:lstStyle/>
          <a:p>
            <a:fld id="{461141BF-032C-4144-8897-1DB67C56A4EB}" type="slidenum">
              <a:rPr lang="es-ES" smtClean="0"/>
              <a:pPr/>
              <a:t>2</a:t>
            </a:fld>
            <a:endParaRPr lang="es-ES" dirty="0"/>
          </a:p>
        </p:txBody>
      </p:sp>
      <p:pic>
        <p:nvPicPr>
          <p:cNvPr id="5" name="Picture 2"/>
          <p:cNvPicPr>
            <a:picLocks noChangeAspect="1" noChangeArrowheads="1"/>
          </p:cNvPicPr>
          <p:nvPr/>
        </p:nvPicPr>
        <p:blipFill>
          <a:blip r:embed="rId2" cstate="print"/>
          <a:srcRect/>
          <a:stretch>
            <a:fillRect/>
          </a:stretch>
        </p:blipFill>
        <p:spPr bwMode="auto">
          <a:xfrm>
            <a:off x="2024035" y="214291"/>
            <a:ext cx="936625" cy="811213"/>
          </a:xfrm>
          <a:prstGeom prst="rect">
            <a:avLst/>
          </a:prstGeom>
          <a:noFill/>
          <a:ln w="9525">
            <a:noFill/>
            <a:round/>
            <a:headEnd/>
            <a:tailEnd/>
          </a:ln>
        </p:spPr>
      </p:pic>
      <p:pic>
        <p:nvPicPr>
          <p:cNvPr id="7" name="Picture 3"/>
          <p:cNvPicPr>
            <a:picLocks noChangeAspect="1" noChangeArrowheads="1"/>
          </p:cNvPicPr>
          <p:nvPr/>
        </p:nvPicPr>
        <p:blipFill>
          <a:blip r:embed="rId3" cstate="print"/>
          <a:srcRect/>
          <a:stretch>
            <a:fillRect/>
          </a:stretch>
        </p:blipFill>
        <p:spPr bwMode="auto">
          <a:xfrm>
            <a:off x="9383714" y="174625"/>
            <a:ext cx="936625" cy="852488"/>
          </a:xfrm>
          <a:prstGeom prst="rect">
            <a:avLst/>
          </a:prstGeom>
          <a:noFill/>
          <a:ln w="9525">
            <a:noFill/>
            <a:round/>
            <a:headEnd/>
            <a:tailEnd/>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763000" y="764372"/>
            <a:ext cx="3237656" cy="5112899"/>
          </a:xfrm>
        </p:spPr>
        <p:txBody>
          <a:bodyPr>
            <a:noAutofit/>
          </a:bodyPr>
          <a:lstStyle/>
          <a:p>
            <a:r>
              <a:rPr lang="es-MX" sz="2800" dirty="0" smtClean="0"/>
              <a:t>Opciones de evaluación NO </a:t>
            </a:r>
            <a:r>
              <a:rPr lang="es-MX" sz="2800" dirty="0" smtClean="0"/>
              <a:t>APLICABLES A </a:t>
            </a:r>
            <a:r>
              <a:rPr lang="es-MX" sz="2800" dirty="0" smtClean="0"/>
              <a:t>la licenciatura en Administración del </a:t>
            </a:r>
            <a:r>
              <a:rPr lang="es-MX" sz="2800" dirty="0" err="1" smtClean="0"/>
              <a:t>C.U</a:t>
            </a:r>
            <a:r>
              <a:rPr lang="es-MX" sz="2800" dirty="0" smtClean="0"/>
              <a:t> </a:t>
            </a:r>
            <a:r>
              <a:rPr lang="es-MX" sz="2800" dirty="0" err="1" smtClean="0"/>
              <a:t>UAEM</a:t>
            </a:r>
            <a:r>
              <a:rPr lang="es-MX" sz="2800" dirty="0" smtClean="0"/>
              <a:t> </a:t>
            </a:r>
            <a:r>
              <a:rPr lang="es-MX" sz="2800" dirty="0" smtClean="0"/>
              <a:t>Zumpango </a:t>
            </a:r>
            <a:endParaRPr lang="es-MX" sz="2800" dirty="0"/>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2757534616"/>
              </p:ext>
            </p:extLst>
          </p:nvPr>
        </p:nvGraphicFramePr>
        <p:xfrm>
          <a:off x="166332" y="1340768"/>
          <a:ext cx="8596668" cy="47525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Marcador de número de diapositiva 3"/>
          <p:cNvSpPr>
            <a:spLocks noGrp="1"/>
          </p:cNvSpPr>
          <p:nvPr>
            <p:ph type="sldNum" sz="quarter" idx="12"/>
          </p:nvPr>
        </p:nvSpPr>
        <p:spPr/>
        <p:txBody>
          <a:bodyPr/>
          <a:lstStyle/>
          <a:p>
            <a:fld id="{461141BF-032C-4144-8897-1DB67C56A4EB}" type="slidenum">
              <a:rPr lang="es-ES" smtClean="0"/>
              <a:pPr/>
              <a:t>20</a:t>
            </a:fld>
            <a:endParaRPr lang="es-ES" dirty="0"/>
          </a:p>
        </p:txBody>
      </p:sp>
    </p:spTree>
    <p:extLst>
      <p:ext uri="{BB962C8B-B14F-4D97-AF65-F5344CB8AC3E}">
        <p14:creationId xmlns:p14="http://schemas.microsoft.com/office/powerpoint/2010/main" val="420443577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388871" y="195872"/>
            <a:ext cx="8610600" cy="1293028"/>
          </a:xfrm>
        </p:spPr>
        <p:txBody>
          <a:bodyPr>
            <a:normAutofit/>
          </a:bodyPr>
          <a:lstStyle/>
          <a:p>
            <a:r>
              <a:rPr lang="es-MX" sz="3600" cap="none" dirty="0" smtClean="0">
                <a:ln w="0"/>
                <a:solidFill>
                  <a:schemeClr val="accent1"/>
                </a:solidFill>
                <a:effectLst>
                  <a:outerShdw blurRad="38100" dist="25400" dir="5400000" algn="ctr" rotWithShape="0">
                    <a:srgbClr val="6E747A">
                      <a:alpha val="43000"/>
                    </a:srgbClr>
                  </a:outerShdw>
                </a:effectLst>
              </a:rPr>
              <a:t>Aprovechamiento académico</a:t>
            </a:r>
            <a:endParaRPr lang="es-MX" sz="3600" cap="none" dirty="0">
              <a:ln w="0"/>
              <a:solidFill>
                <a:schemeClr val="accent1"/>
              </a:solidFill>
              <a:effectLst>
                <a:outerShdw blurRad="38100" dist="25400" dir="5400000" algn="ctr" rotWithShape="0">
                  <a:srgbClr val="6E747A">
                    <a:alpha val="43000"/>
                  </a:srgbClr>
                </a:outerShdw>
              </a:effectLst>
            </a:endParaRPr>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204104200"/>
              </p:ext>
            </p:extLst>
          </p:nvPr>
        </p:nvGraphicFramePr>
        <p:xfrm>
          <a:off x="263352" y="1340768"/>
          <a:ext cx="11593288" cy="51845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Marcador de número de diapositiva 3"/>
          <p:cNvSpPr>
            <a:spLocks noGrp="1"/>
          </p:cNvSpPr>
          <p:nvPr>
            <p:ph type="sldNum" sz="quarter" idx="12"/>
          </p:nvPr>
        </p:nvSpPr>
        <p:spPr/>
        <p:txBody>
          <a:bodyPr/>
          <a:lstStyle/>
          <a:p>
            <a:fld id="{461141BF-032C-4144-8897-1DB67C56A4EB}" type="slidenum">
              <a:rPr lang="es-ES" smtClean="0"/>
              <a:pPr/>
              <a:t>21</a:t>
            </a:fld>
            <a:endParaRPr lang="es-ES" dirty="0"/>
          </a:p>
        </p:txBody>
      </p:sp>
    </p:spTree>
    <p:extLst>
      <p:ext uri="{BB962C8B-B14F-4D97-AF65-F5344CB8AC3E}">
        <p14:creationId xmlns:p14="http://schemas.microsoft.com/office/powerpoint/2010/main" val="33244126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351591" y="491060"/>
            <a:ext cx="9275789" cy="1320800"/>
          </a:xfrm>
        </p:spPr>
        <p:txBody>
          <a:bodyPr>
            <a:normAutofit fontScale="90000"/>
          </a:bodyPr>
          <a:lstStyle/>
          <a:p>
            <a:pPr lvl="0"/>
            <a:r>
              <a:rPr lang="es-MX" cap="none" dirty="0">
                <a:ln w="0"/>
                <a:solidFill>
                  <a:srgbClr val="FFFF00"/>
                </a:solidFill>
                <a:effectLst>
                  <a:outerShdw blurRad="38100" dist="25400" dir="5400000" algn="ctr" rotWithShape="0">
                    <a:srgbClr val="6E747A">
                      <a:alpha val="43000"/>
                    </a:srgbClr>
                  </a:outerShdw>
                </a:effectLst>
              </a:rPr>
              <a:t>Artículo especializado para publicar en revista indizada</a:t>
            </a:r>
            <a:r>
              <a:rPr lang="es-MX" dirty="0"/>
              <a:t/>
            </a:r>
            <a:br>
              <a:rPr lang="es-MX" dirty="0"/>
            </a:br>
            <a:endParaRPr lang="es-MX" dirty="0"/>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3718194335"/>
              </p:ext>
            </p:extLst>
          </p:nvPr>
        </p:nvGraphicFramePr>
        <p:xfrm>
          <a:off x="6746554" y="1556792"/>
          <a:ext cx="4968552" cy="20162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Marcador de número de diapositiva 3"/>
          <p:cNvSpPr>
            <a:spLocks noGrp="1"/>
          </p:cNvSpPr>
          <p:nvPr>
            <p:ph type="sldNum" sz="quarter" idx="12"/>
          </p:nvPr>
        </p:nvSpPr>
        <p:spPr>
          <a:xfrm>
            <a:off x="9197942" y="6023684"/>
            <a:ext cx="683339" cy="365125"/>
          </a:xfrm>
        </p:spPr>
        <p:txBody>
          <a:bodyPr/>
          <a:lstStyle/>
          <a:p>
            <a:fld id="{461141BF-032C-4144-8897-1DB67C56A4EB}" type="slidenum">
              <a:rPr lang="es-ES" smtClean="0"/>
              <a:pPr/>
              <a:t>22</a:t>
            </a:fld>
            <a:endParaRPr lang="es-ES" dirty="0"/>
          </a:p>
        </p:txBody>
      </p:sp>
      <p:graphicFrame>
        <p:nvGraphicFramePr>
          <p:cNvPr id="7" name="Diagrama 6"/>
          <p:cNvGraphicFramePr/>
          <p:nvPr>
            <p:extLst>
              <p:ext uri="{D42A27DB-BD31-4B8C-83A1-F6EECF244321}">
                <p14:modId xmlns:p14="http://schemas.microsoft.com/office/powerpoint/2010/main" val="1402712289"/>
              </p:ext>
            </p:extLst>
          </p:nvPr>
        </p:nvGraphicFramePr>
        <p:xfrm>
          <a:off x="6746554" y="3717032"/>
          <a:ext cx="4968552" cy="248921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9" name="Diagrama 8"/>
          <p:cNvGraphicFramePr/>
          <p:nvPr>
            <p:extLst>
              <p:ext uri="{D42A27DB-BD31-4B8C-83A1-F6EECF244321}">
                <p14:modId xmlns:p14="http://schemas.microsoft.com/office/powerpoint/2010/main" val="1388051880"/>
              </p:ext>
            </p:extLst>
          </p:nvPr>
        </p:nvGraphicFramePr>
        <p:xfrm>
          <a:off x="551384" y="1196752"/>
          <a:ext cx="5616624" cy="5491473"/>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Tree>
    <p:extLst>
      <p:ext uri="{BB962C8B-B14F-4D97-AF65-F5344CB8AC3E}">
        <p14:creationId xmlns:p14="http://schemas.microsoft.com/office/powerpoint/2010/main" val="36788934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285820" y="260648"/>
            <a:ext cx="8596668" cy="1320800"/>
          </a:xfrm>
        </p:spPr>
        <p:txBody>
          <a:bodyPr>
            <a:normAutofit/>
          </a:bodyPr>
          <a:lstStyle/>
          <a:p>
            <a:pPr lvl="0"/>
            <a:r>
              <a:rPr lang="es-MX" cap="none" dirty="0">
                <a:ln w="0"/>
                <a:solidFill>
                  <a:srgbClr val="FFFF00"/>
                </a:solidFill>
                <a:effectLst>
                  <a:outerShdw blurRad="38100" dist="25400" dir="5400000" algn="ctr" rotWithShape="0">
                    <a:srgbClr val="6E747A">
                      <a:alpha val="43000"/>
                    </a:srgbClr>
                  </a:outerShdw>
                </a:effectLst>
              </a:rPr>
              <a:t>Créditos en Estudios Avanzados</a:t>
            </a:r>
            <a:br>
              <a:rPr lang="es-MX" cap="none" dirty="0">
                <a:ln w="0"/>
                <a:solidFill>
                  <a:srgbClr val="FFFF00"/>
                </a:solidFill>
                <a:effectLst>
                  <a:outerShdw blurRad="38100" dist="25400" dir="5400000" algn="ctr" rotWithShape="0">
                    <a:srgbClr val="6E747A">
                      <a:alpha val="43000"/>
                    </a:srgbClr>
                  </a:outerShdw>
                </a:effectLst>
              </a:rPr>
            </a:br>
            <a:endParaRPr lang="es-MX" cap="none" dirty="0">
              <a:ln w="0"/>
              <a:solidFill>
                <a:srgbClr val="FFFF00"/>
              </a:solidFill>
              <a:effectLst>
                <a:outerShdw blurRad="38100" dist="25400" dir="5400000" algn="ctr" rotWithShape="0">
                  <a:srgbClr val="6E747A">
                    <a:alpha val="43000"/>
                  </a:srgbClr>
                </a:outerShdw>
              </a:effectLst>
            </a:endParaRPr>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3856824171"/>
              </p:ext>
            </p:extLst>
          </p:nvPr>
        </p:nvGraphicFramePr>
        <p:xfrm>
          <a:off x="5663952" y="947242"/>
          <a:ext cx="5778706" cy="12684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Diagrama 5"/>
          <p:cNvGraphicFramePr/>
          <p:nvPr>
            <p:extLst>
              <p:ext uri="{D42A27DB-BD31-4B8C-83A1-F6EECF244321}">
                <p14:modId xmlns:p14="http://schemas.microsoft.com/office/powerpoint/2010/main" val="2621976064"/>
              </p:ext>
            </p:extLst>
          </p:nvPr>
        </p:nvGraphicFramePr>
        <p:xfrm>
          <a:off x="119336" y="2348880"/>
          <a:ext cx="11737304" cy="408380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142930970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09655" y="527220"/>
            <a:ext cx="8610600" cy="1293028"/>
          </a:xfrm>
        </p:spPr>
        <p:txBody>
          <a:bodyPr/>
          <a:lstStyle/>
          <a:p>
            <a:pPr lvl="0"/>
            <a:r>
              <a:rPr lang="es-MX" dirty="0">
                <a:solidFill>
                  <a:srgbClr val="FFFF00"/>
                </a:solidFill>
              </a:rPr>
              <a:t>Ensayo</a:t>
            </a:r>
            <a:r>
              <a:rPr lang="es-MX" dirty="0"/>
              <a:t/>
            </a:r>
            <a:br>
              <a:rPr lang="es-MX" dirty="0"/>
            </a:br>
            <a:endParaRPr lang="es-MX" dirty="0"/>
          </a:p>
        </p:txBody>
      </p:sp>
      <p:sp>
        <p:nvSpPr>
          <p:cNvPr id="4" name="Marcador de número de diapositiva 3"/>
          <p:cNvSpPr>
            <a:spLocks noGrp="1"/>
          </p:cNvSpPr>
          <p:nvPr>
            <p:ph type="sldNum" sz="quarter" idx="12"/>
          </p:nvPr>
        </p:nvSpPr>
        <p:spPr/>
        <p:txBody>
          <a:bodyPr/>
          <a:lstStyle/>
          <a:p>
            <a:fld id="{461141BF-032C-4144-8897-1DB67C56A4EB}" type="slidenum">
              <a:rPr lang="es-ES" smtClean="0"/>
              <a:pPr/>
              <a:t>24</a:t>
            </a:fld>
            <a:endParaRPr lang="es-ES" dirty="0"/>
          </a:p>
        </p:txBody>
      </p:sp>
      <p:graphicFrame>
        <p:nvGraphicFramePr>
          <p:cNvPr id="8" name="Diagrama 7"/>
          <p:cNvGraphicFramePr/>
          <p:nvPr>
            <p:extLst>
              <p:ext uri="{D42A27DB-BD31-4B8C-83A1-F6EECF244321}">
                <p14:modId xmlns:p14="http://schemas.microsoft.com/office/powerpoint/2010/main" val="3712417605"/>
              </p:ext>
            </p:extLst>
          </p:nvPr>
        </p:nvGraphicFramePr>
        <p:xfrm>
          <a:off x="1415480" y="1412776"/>
          <a:ext cx="9865096" cy="51125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CuadroTexto 6"/>
          <p:cNvSpPr txBox="1"/>
          <p:nvPr/>
        </p:nvSpPr>
        <p:spPr>
          <a:xfrm>
            <a:off x="8779072" y="3825913"/>
            <a:ext cx="1368152" cy="646331"/>
          </a:xfrm>
          <a:prstGeom prst="rect">
            <a:avLst/>
          </a:prstGeom>
          <a:ln/>
          <a:scene3d>
            <a:camera prst="isometricTopUp"/>
            <a:lightRig rig="threePt" dir="t"/>
          </a:scene3d>
          <a:sp3d>
            <a:bevelT w="25400" h="12700"/>
          </a:sp3d>
        </p:spPr>
        <p:style>
          <a:lnRef idx="1">
            <a:schemeClr val="accent5"/>
          </a:lnRef>
          <a:fillRef idx="3">
            <a:schemeClr val="accent5"/>
          </a:fillRef>
          <a:effectRef idx="2">
            <a:schemeClr val="accent5"/>
          </a:effectRef>
          <a:fontRef idx="minor">
            <a:schemeClr val="lt1"/>
          </a:fontRef>
        </p:style>
        <p:txBody>
          <a:bodyPr wrap="square" rtlCol="0">
            <a:spAutoFit/>
          </a:bodyPr>
          <a:lstStyle/>
          <a:p>
            <a:r>
              <a:rPr lang="es-MX" dirty="0" smtClean="0"/>
              <a:t>Es individual</a:t>
            </a:r>
            <a:endParaRPr lang="es-MX" dirty="0"/>
          </a:p>
        </p:txBody>
      </p:sp>
    </p:spTree>
    <p:extLst>
      <p:ext uri="{BB962C8B-B14F-4D97-AF65-F5344CB8AC3E}">
        <p14:creationId xmlns:p14="http://schemas.microsoft.com/office/powerpoint/2010/main" val="140217171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548680"/>
            <a:ext cx="8596668" cy="1320800"/>
          </a:xfrm>
        </p:spPr>
        <p:txBody>
          <a:bodyPr/>
          <a:lstStyle/>
          <a:p>
            <a:r>
              <a:rPr lang="es-MX" dirty="0" smtClean="0">
                <a:solidFill>
                  <a:srgbClr val="FFFF00"/>
                </a:solidFill>
              </a:rPr>
              <a:t>Ensayo </a:t>
            </a:r>
            <a:r>
              <a:rPr lang="es-MX" sz="2000" dirty="0" smtClean="0">
                <a:solidFill>
                  <a:srgbClr val="FFFF00"/>
                </a:solidFill>
              </a:rPr>
              <a:t>continuación</a:t>
            </a:r>
            <a:endParaRPr lang="es-MX" sz="2000" dirty="0">
              <a:solidFill>
                <a:srgbClr val="FFFF00"/>
              </a:solidFill>
            </a:endParaRPr>
          </a:p>
        </p:txBody>
      </p:sp>
      <p:graphicFrame>
        <p:nvGraphicFramePr>
          <p:cNvPr id="6" name="Marcador de contenido 5"/>
          <p:cNvGraphicFramePr>
            <a:graphicFrameLocks noGrp="1"/>
          </p:cNvGraphicFramePr>
          <p:nvPr>
            <p:ph idx="1"/>
            <p:extLst>
              <p:ext uri="{D42A27DB-BD31-4B8C-83A1-F6EECF244321}">
                <p14:modId xmlns:p14="http://schemas.microsoft.com/office/powerpoint/2010/main" val="3651679440"/>
              </p:ext>
            </p:extLst>
          </p:nvPr>
        </p:nvGraphicFramePr>
        <p:xfrm>
          <a:off x="677334" y="1412777"/>
          <a:ext cx="5058626" cy="462858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Marcador de número de diapositiva 3"/>
          <p:cNvSpPr>
            <a:spLocks noGrp="1"/>
          </p:cNvSpPr>
          <p:nvPr>
            <p:ph type="sldNum" sz="quarter" idx="12"/>
          </p:nvPr>
        </p:nvSpPr>
        <p:spPr/>
        <p:txBody>
          <a:bodyPr/>
          <a:lstStyle/>
          <a:p>
            <a:fld id="{461141BF-032C-4144-8897-1DB67C56A4EB}" type="slidenum">
              <a:rPr lang="es-ES" smtClean="0"/>
              <a:pPr/>
              <a:t>25</a:t>
            </a:fld>
            <a:endParaRPr lang="es-ES" dirty="0"/>
          </a:p>
        </p:txBody>
      </p:sp>
      <p:graphicFrame>
        <p:nvGraphicFramePr>
          <p:cNvPr id="7" name="Diagrama 6"/>
          <p:cNvGraphicFramePr/>
          <p:nvPr>
            <p:extLst>
              <p:ext uri="{D42A27DB-BD31-4B8C-83A1-F6EECF244321}">
                <p14:modId xmlns:p14="http://schemas.microsoft.com/office/powerpoint/2010/main" val="643854884"/>
              </p:ext>
            </p:extLst>
          </p:nvPr>
        </p:nvGraphicFramePr>
        <p:xfrm>
          <a:off x="6456040" y="1556792"/>
          <a:ext cx="5328592" cy="432048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218868067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895600" y="563562"/>
            <a:ext cx="8610600" cy="1293028"/>
          </a:xfrm>
        </p:spPr>
        <p:txBody>
          <a:bodyPr/>
          <a:lstStyle/>
          <a:p>
            <a:pPr lvl="0"/>
            <a:r>
              <a:rPr lang="es-MX" dirty="0">
                <a:solidFill>
                  <a:srgbClr val="FFFF00"/>
                </a:solidFill>
              </a:rPr>
              <a:t>Examen General de Egreso</a:t>
            </a:r>
            <a:r>
              <a:rPr lang="es-MX" dirty="0"/>
              <a:t/>
            </a:r>
            <a:br>
              <a:rPr lang="es-MX" dirty="0"/>
            </a:br>
            <a:endParaRPr lang="es-MX" dirty="0"/>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1812710673"/>
              </p:ext>
            </p:extLst>
          </p:nvPr>
        </p:nvGraphicFramePr>
        <p:xfrm>
          <a:off x="677334" y="1700807"/>
          <a:ext cx="9235090" cy="47056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Marcador de número de diapositiva 3"/>
          <p:cNvSpPr>
            <a:spLocks noGrp="1"/>
          </p:cNvSpPr>
          <p:nvPr>
            <p:ph type="sldNum" sz="quarter" idx="12"/>
          </p:nvPr>
        </p:nvSpPr>
        <p:spPr/>
        <p:txBody>
          <a:bodyPr/>
          <a:lstStyle/>
          <a:p>
            <a:fld id="{461141BF-032C-4144-8897-1DB67C56A4EB}" type="slidenum">
              <a:rPr lang="es-ES" smtClean="0"/>
              <a:pPr/>
              <a:t>26</a:t>
            </a:fld>
            <a:endParaRPr lang="es-ES" dirty="0"/>
          </a:p>
        </p:txBody>
      </p:sp>
      <p:pic>
        <p:nvPicPr>
          <p:cNvPr id="6" name="Imagen 5"/>
          <p:cNvPicPr>
            <a:picLocks noChangeAspect="1"/>
          </p:cNvPicPr>
          <p:nvPr/>
        </p:nvPicPr>
        <p:blipFill>
          <a:blip r:embed="rId7"/>
          <a:stretch>
            <a:fillRect/>
          </a:stretch>
        </p:blipFill>
        <p:spPr>
          <a:xfrm>
            <a:off x="9120336" y="5229200"/>
            <a:ext cx="2813100" cy="1368152"/>
          </a:xfrm>
          <a:prstGeom prst="rect">
            <a:avLst/>
          </a:prstGeom>
        </p:spPr>
      </p:pic>
    </p:spTree>
    <p:extLst>
      <p:ext uri="{BB962C8B-B14F-4D97-AF65-F5344CB8AC3E}">
        <p14:creationId xmlns:p14="http://schemas.microsoft.com/office/powerpoint/2010/main" val="61646347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606080" y="549833"/>
            <a:ext cx="8610600" cy="1293028"/>
          </a:xfrm>
        </p:spPr>
        <p:txBody>
          <a:bodyPr>
            <a:normAutofit fontScale="90000"/>
          </a:bodyPr>
          <a:lstStyle/>
          <a:p>
            <a:pPr lvl="0"/>
            <a:r>
              <a:rPr lang="es-MX" dirty="0">
                <a:solidFill>
                  <a:srgbClr val="FFFF00"/>
                </a:solidFill>
              </a:rPr>
              <a:t>Memoria de experiencia laboral</a:t>
            </a:r>
            <a:r>
              <a:rPr lang="es-MX" dirty="0"/>
              <a:t>.</a:t>
            </a:r>
            <a:br>
              <a:rPr lang="es-MX" dirty="0"/>
            </a:br>
            <a:endParaRPr lang="es-MX" dirty="0"/>
          </a:p>
        </p:txBody>
      </p:sp>
      <p:sp>
        <p:nvSpPr>
          <p:cNvPr id="4" name="Marcador de número de diapositiva 3"/>
          <p:cNvSpPr>
            <a:spLocks noGrp="1"/>
          </p:cNvSpPr>
          <p:nvPr>
            <p:ph type="sldNum" sz="quarter" idx="12"/>
          </p:nvPr>
        </p:nvSpPr>
        <p:spPr/>
        <p:txBody>
          <a:bodyPr/>
          <a:lstStyle/>
          <a:p>
            <a:fld id="{461141BF-032C-4144-8897-1DB67C56A4EB}" type="slidenum">
              <a:rPr lang="es-ES" smtClean="0"/>
              <a:pPr/>
              <a:t>27</a:t>
            </a:fld>
            <a:endParaRPr lang="es-ES" dirty="0"/>
          </a:p>
        </p:txBody>
      </p:sp>
      <p:graphicFrame>
        <p:nvGraphicFramePr>
          <p:cNvPr id="6" name="Diagrama 5"/>
          <p:cNvGraphicFramePr/>
          <p:nvPr>
            <p:extLst>
              <p:ext uri="{D42A27DB-BD31-4B8C-83A1-F6EECF244321}">
                <p14:modId xmlns:p14="http://schemas.microsoft.com/office/powerpoint/2010/main" val="3217344122"/>
              </p:ext>
            </p:extLst>
          </p:nvPr>
        </p:nvGraphicFramePr>
        <p:xfrm>
          <a:off x="1271464" y="1410887"/>
          <a:ext cx="9865096" cy="42210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1393431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895600" y="549833"/>
            <a:ext cx="8610600" cy="1293028"/>
          </a:xfrm>
        </p:spPr>
        <p:txBody>
          <a:bodyPr>
            <a:normAutofit/>
          </a:bodyPr>
          <a:lstStyle/>
          <a:p>
            <a:r>
              <a:rPr lang="es-MX" sz="3600" dirty="0">
                <a:solidFill>
                  <a:srgbClr val="FFFF00"/>
                </a:solidFill>
              </a:rPr>
              <a:t>Memoria de experiencia laboral</a:t>
            </a:r>
            <a:r>
              <a:rPr lang="es-MX" sz="3600" dirty="0" smtClean="0">
                <a:solidFill>
                  <a:srgbClr val="FFFF00"/>
                </a:solidFill>
              </a:rPr>
              <a:t>. </a:t>
            </a:r>
            <a:r>
              <a:rPr lang="es-MX" sz="1800" dirty="0" smtClean="0">
                <a:solidFill>
                  <a:srgbClr val="FFFF00"/>
                </a:solidFill>
              </a:rPr>
              <a:t>CONTINUACIÓN</a:t>
            </a:r>
            <a:endParaRPr lang="es-MX" sz="1800" dirty="0">
              <a:solidFill>
                <a:srgbClr val="FFFF00"/>
              </a:solidFill>
            </a:endParaRPr>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4230543447"/>
              </p:ext>
            </p:extLst>
          </p:nvPr>
        </p:nvGraphicFramePr>
        <p:xfrm>
          <a:off x="191344" y="1700807"/>
          <a:ext cx="11737304" cy="439248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Marcador de número de diapositiva 3"/>
          <p:cNvSpPr>
            <a:spLocks noGrp="1"/>
          </p:cNvSpPr>
          <p:nvPr>
            <p:ph type="sldNum" sz="quarter" idx="12"/>
          </p:nvPr>
        </p:nvSpPr>
        <p:spPr/>
        <p:txBody>
          <a:bodyPr/>
          <a:lstStyle/>
          <a:p>
            <a:fld id="{461141BF-032C-4144-8897-1DB67C56A4EB}" type="slidenum">
              <a:rPr lang="es-ES" smtClean="0"/>
              <a:pPr/>
              <a:t>28</a:t>
            </a:fld>
            <a:endParaRPr lang="es-ES" dirty="0"/>
          </a:p>
        </p:txBody>
      </p:sp>
    </p:spTree>
    <p:extLst>
      <p:ext uri="{BB962C8B-B14F-4D97-AF65-F5344CB8AC3E}">
        <p14:creationId xmlns:p14="http://schemas.microsoft.com/office/powerpoint/2010/main" val="144769127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015880" y="2708920"/>
            <a:ext cx="6822876" cy="1293028"/>
          </a:xfrm>
        </p:spPr>
        <p:txBody>
          <a:bodyPr>
            <a:noAutofit/>
          </a:bodyPr>
          <a:lstStyle/>
          <a:p>
            <a:pPr lvl="0"/>
            <a:r>
              <a:rPr lang="es-MX" sz="2800" dirty="0">
                <a:solidFill>
                  <a:srgbClr val="FFFF00"/>
                </a:solidFill>
              </a:rPr>
              <a:t>Reporte de aplicación de conocimientos</a:t>
            </a:r>
            <a:br>
              <a:rPr lang="es-MX" sz="2800" dirty="0">
                <a:solidFill>
                  <a:srgbClr val="FFFF00"/>
                </a:solidFill>
              </a:rPr>
            </a:br>
            <a:endParaRPr lang="es-MX" sz="2800" dirty="0">
              <a:solidFill>
                <a:srgbClr val="FFFF00"/>
              </a:solidFill>
            </a:endParaRPr>
          </a:p>
        </p:txBody>
      </p:sp>
      <p:sp>
        <p:nvSpPr>
          <p:cNvPr id="4" name="Marcador de número de diapositiva 3"/>
          <p:cNvSpPr>
            <a:spLocks noGrp="1"/>
          </p:cNvSpPr>
          <p:nvPr>
            <p:ph type="sldNum" sz="quarter" idx="12"/>
          </p:nvPr>
        </p:nvSpPr>
        <p:spPr/>
        <p:txBody>
          <a:bodyPr/>
          <a:lstStyle/>
          <a:p>
            <a:fld id="{461141BF-032C-4144-8897-1DB67C56A4EB}" type="slidenum">
              <a:rPr lang="es-ES" smtClean="0"/>
              <a:pPr/>
              <a:t>29</a:t>
            </a:fld>
            <a:endParaRPr lang="es-ES" dirty="0"/>
          </a:p>
        </p:txBody>
      </p:sp>
      <p:graphicFrame>
        <p:nvGraphicFramePr>
          <p:cNvPr id="7" name="Diagrama 6"/>
          <p:cNvGraphicFramePr/>
          <p:nvPr>
            <p:extLst>
              <p:ext uri="{D42A27DB-BD31-4B8C-83A1-F6EECF244321}">
                <p14:modId xmlns:p14="http://schemas.microsoft.com/office/powerpoint/2010/main" val="3020981740"/>
              </p:ext>
            </p:extLst>
          </p:nvPr>
        </p:nvGraphicFramePr>
        <p:xfrm>
          <a:off x="-1104800" y="746125"/>
          <a:ext cx="11377264" cy="57072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608451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b="1" dirty="0">
                <a:ln w="12700">
                  <a:solidFill>
                    <a:schemeClr val="tx2">
                      <a:satMod val="155000"/>
                    </a:schemeClr>
                  </a:solidFill>
                  <a:prstDash val="solid"/>
                </a:ln>
                <a:solidFill>
                  <a:schemeClr val="accent5"/>
                </a:solidFill>
                <a:effectLst>
                  <a:outerShdw blurRad="41275" dist="20320" dir="1800000" algn="tl" rotWithShape="0">
                    <a:srgbClr val="000000">
                      <a:alpha val="40000"/>
                    </a:srgbClr>
                  </a:outerShdw>
                </a:effectLst>
              </a:rPr>
              <a:t>PRESENTACIÓN</a:t>
            </a:r>
          </a:p>
        </p:txBody>
      </p:sp>
      <p:graphicFrame>
        <p:nvGraphicFramePr>
          <p:cNvPr id="7" name="Marcador de contenido 6"/>
          <p:cNvGraphicFramePr>
            <a:graphicFrameLocks noGrp="1"/>
          </p:cNvGraphicFramePr>
          <p:nvPr>
            <p:ph idx="1"/>
            <p:extLst>
              <p:ext uri="{D42A27DB-BD31-4B8C-83A1-F6EECF244321}">
                <p14:modId xmlns:p14="http://schemas.microsoft.com/office/powerpoint/2010/main" val="2498378214"/>
              </p:ext>
            </p:extLst>
          </p:nvPr>
        </p:nvGraphicFramePr>
        <p:xfrm>
          <a:off x="767408" y="836712"/>
          <a:ext cx="10666784" cy="64087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Marcador de número de diapositiva"/>
          <p:cNvSpPr>
            <a:spLocks noGrp="1"/>
          </p:cNvSpPr>
          <p:nvPr>
            <p:ph type="sldNum" sz="quarter" idx="12"/>
          </p:nvPr>
        </p:nvSpPr>
        <p:spPr/>
        <p:txBody>
          <a:bodyPr/>
          <a:lstStyle/>
          <a:p>
            <a:fld id="{461141BF-032C-4144-8897-1DB67C56A4EB}" type="slidenum">
              <a:rPr lang="es-ES" smtClean="0"/>
              <a:pPr/>
              <a:t>3</a:t>
            </a:fld>
            <a:endParaRPr lang="es-ES" dirty="0"/>
          </a:p>
        </p:txBody>
      </p:sp>
      <p:pic>
        <p:nvPicPr>
          <p:cNvPr id="5" name="Picture 3"/>
          <p:cNvPicPr>
            <a:picLocks noChangeAspect="1" noChangeArrowheads="1"/>
          </p:cNvPicPr>
          <p:nvPr/>
        </p:nvPicPr>
        <p:blipFill>
          <a:blip r:embed="rId7" cstate="print"/>
          <a:srcRect/>
          <a:stretch>
            <a:fillRect/>
          </a:stretch>
        </p:blipFill>
        <p:spPr bwMode="auto">
          <a:xfrm>
            <a:off x="9096397" y="571480"/>
            <a:ext cx="936625" cy="852488"/>
          </a:xfrm>
          <a:prstGeom prst="rect">
            <a:avLst/>
          </a:prstGeom>
          <a:noFill/>
          <a:ln w="9525">
            <a:noFill/>
            <a:round/>
            <a:headEnd/>
            <a:tailEnd/>
          </a:ln>
        </p:spPr>
      </p:pic>
      <p:pic>
        <p:nvPicPr>
          <p:cNvPr id="6" name="Picture 2"/>
          <p:cNvPicPr>
            <a:picLocks noChangeAspect="1" noChangeArrowheads="1"/>
          </p:cNvPicPr>
          <p:nvPr/>
        </p:nvPicPr>
        <p:blipFill>
          <a:blip r:embed="rId8" cstate="print"/>
          <a:srcRect/>
          <a:stretch>
            <a:fillRect/>
          </a:stretch>
        </p:blipFill>
        <p:spPr bwMode="auto">
          <a:xfrm>
            <a:off x="2024035" y="571481"/>
            <a:ext cx="936625" cy="811213"/>
          </a:xfrm>
          <a:prstGeom prst="rect">
            <a:avLst/>
          </a:prstGeom>
          <a:noFill/>
          <a:ln w="9525">
            <a:noFill/>
            <a:round/>
            <a:headEnd/>
            <a:tailEnd/>
          </a:ln>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071664" y="99611"/>
            <a:ext cx="8610600" cy="1293028"/>
          </a:xfrm>
        </p:spPr>
        <p:txBody>
          <a:bodyPr>
            <a:normAutofit/>
          </a:bodyPr>
          <a:lstStyle/>
          <a:p>
            <a:r>
              <a:rPr lang="es-MX" sz="2800" dirty="0">
                <a:solidFill>
                  <a:srgbClr val="FFFF00"/>
                </a:solidFill>
              </a:rPr>
              <a:t>Reporte de aplicación de </a:t>
            </a:r>
            <a:r>
              <a:rPr lang="es-MX" sz="2800" dirty="0" smtClean="0">
                <a:solidFill>
                  <a:srgbClr val="FFFF00"/>
                </a:solidFill>
              </a:rPr>
              <a:t>conocimientos</a:t>
            </a:r>
            <a:br>
              <a:rPr lang="es-MX" sz="2800" dirty="0" smtClean="0">
                <a:solidFill>
                  <a:srgbClr val="FFFF00"/>
                </a:solidFill>
              </a:rPr>
            </a:br>
            <a:r>
              <a:rPr lang="es-MX" sz="2000" dirty="0" smtClean="0">
                <a:solidFill>
                  <a:srgbClr val="FFFF00"/>
                </a:solidFill>
              </a:rPr>
              <a:t>Continuación</a:t>
            </a:r>
            <a:endParaRPr lang="es-MX" sz="2000" dirty="0">
              <a:solidFill>
                <a:srgbClr val="FFFF00"/>
              </a:solidFill>
            </a:endParaRPr>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1353928131"/>
              </p:ext>
            </p:extLst>
          </p:nvPr>
        </p:nvGraphicFramePr>
        <p:xfrm>
          <a:off x="695400" y="1196752"/>
          <a:ext cx="11305256" cy="527665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Marcador de número de diapositiva 3"/>
          <p:cNvSpPr>
            <a:spLocks noGrp="1"/>
          </p:cNvSpPr>
          <p:nvPr>
            <p:ph type="sldNum" sz="quarter" idx="12"/>
          </p:nvPr>
        </p:nvSpPr>
        <p:spPr/>
        <p:txBody>
          <a:bodyPr/>
          <a:lstStyle/>
          <a:p>
            <a:fld id="{461141BF-032C-4144-8897-1DB67C56A4EB}" type="slidenum">
              <a:rPr lang="es-ES" smtClean="0"/>
              <a:pPr/>
              <a:t>30</a:t>
            </a:fld>
            <a:endParaRPr lang="es-ES" dirty="0"/>
          </a:p>
        </p:txBody>
      </p:sp>
    </p:spTree>
    <p:extLst>
      <p:ext uri="{BB962C8B-B14F-4D97-AF65-F5344CB8AC3E}">
        <p14:creationId xmlns:p14="http://schemas.microsoft.com/office/powerpoint/2010/main" val="97514239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895600" y="473816"/>
            <a:ext cx="8610600" cy="1293028"/>
          </a:xfrm>
        </p:spPr>
        <p:txBody>
          <a:bodyPr>
            <a:normAutofit fontScale="90000"/>
          </a:bodyPr>
          <a:lstStyle/>
          <a:p>
            <a:pPr lvl="0"/>
            <a:r>
              <a:rPr lang="es-MX" dirty="0">
                <a:solidFill>
                  <a:srgbClr val="FFFF00"/>
                </a:solidFill>
              </a:rPr>
              <a:t>Reporte de autoempleo profesional</a:t>
            </a:r>
            <a:r>
              <a:rPr lang="es-MX" dirty="0"/>
              <a:t>.</a:t>
            </a:r>
            <a:br>
              <a:rPr lang="es-MX" dirty="0"/>
            </a:br>
            <a:endParaRPr lang="es-MX" dirty="0"/>
          </a:p>
        </p:txBody>
      </p:sp>
      <p:graphicFrame>
        <p:nvGraphicFramePr>
          <p:cNvPr id="7" name="Marcador de contenido 6"/>
          <p:cNvGraphicFramePr>
            <a:graphicFrameLocks noGrp="1"/>
          </p:cNvGraphicFramePr>
          <p:nvPr>
            <p:ph idx="1"/>
            <p:extLst>
              <p:ext uri="{D42A27DB-BD31-4B8C-83A1-F6EECF244321}">
                <p14:modId xmlns:p14="http://schemas.microsoft.com/office/powerpoint/2010/main" val="367582942"/>
              </p:ext>
            </p:extLst>
          </p:nvPr>
        </p:nvGraphicFramePr>
        <p:xfrm>
          <a:off x="1487488" y="1930400"/>
          <a:ext cx="8596668" cy="134041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Marcador de número de diapositiva 3"/>
          <p:cNvSpPr>
            <a:spLocks noGrp="1"/>
          </p:cNvSpPr>
          <p:nvPr>
            <p:ph type="sldNum" sz="quarter" idx="12"/>
          </p:nvPr>
        </p:nvSpPr>
        <p:spPr/>
        <p:txBody>
          <a:bodyPr/>
          <a:lstStyle/>
          <a:p>
            <a:fld id="{461141BF-032C-4144-8897-1DB67C56A4EB}" type="slidenum">
              <a:rPr lang="es-ES" smtClean="0"/>
              <a:pPr/>
              <a:t>31</a:t>
            </a:fld>
            <a:endParaRPr lang="es-ES" dirty="0"/>
          </a:p>
        </p:txBody>
      </p:sp>
      <p:graphicFrame>
        <p:nvGraphicFramePr>
          <p:cNvPr id="8" name="Diagrama 7"/>
          <p:cNvGraphicFramePr/>
          <p:nvPr>
            <p:extLst>
              <p:ext uri="{D42A27DB-BD31-4B8C-83A1-F6EECF244321}">
                <p14:modId xmlns:p14="http://schemas.microsoft.com/office/powerpoint/2010/main" val="3081753017"/>
              </p:ext>
            </p:extLst>
          </p:nvPr>
        </p:nvGraphicFramePr>
        <p:xfrm>
          <a:off x="3935760" y="3645024"/>
          <a:ext cx="6912768" cy="3212976"/>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pic>
        <p:nvPicPr>
          <p:cNvPr id="9" name="Imagen 8"/>
          <p:cNvPicPr>
            <a:picLocks noChangeAspect="1"/>
          </p:cNvPicPr>
          <p:nvPr/>
        </p:nvPicPr>
        <p:blipFill>
          <a:blip r:embed="rId12"/>
          <a:stretch>
            <a:fillRect/>
          </a:stretch>
        </p:blipFill>
        <p:spPr>
          <a:xfrm>
            <a:off x="263352" y="3645024"/>
            <a:ext cx="3171825" cy="2325625"/>
          </a:xfrm>
          <a:prstGeom prst="rect">
            <a:avLst/>
          </a:prstGeom>
        </p:spPr>
      </p:pic>
    </p:spTree>
    <p:extLst>
      <p:ext uri="{BB962C8B-B14F-4D97-AF65-F5344CB8AC3E}">
        <p14:creationId xmlns:p14="http://schemas.microsoft.com/office/powerpoint/2010/main" val="52072131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119469"/>
            <a:ext cx="8596668" cy="1320800"/>
          </a:xfrm>
        </p:spPr>
        <p:txBody>
          <a:bodyPr>
            <a:normAutofit/>
          </a:bodyPr>
          <a:lstStyle/>
          <a:p>
            <a:r>
              <a:rPr lang="es-MX" sz="2400" dirty="0">
                <a:solidFill>
                  <a:srgbClr val="FFFF00"/>
                </a:solidFill>
              </a:rPr>
              <a:t>Reporte de autoempleo profesional.</a:t>
            </a:r>
            <a:br>
              <a:rPr lang="es-MX" sz="2400" dirty="0">
                <a:solidFill>
                  <a:srgbClr val="FFFF00"/>
                </a:solidFill>
              </a:rPr>
            </a:br>
            <a:r>
              <a:rPr lang="es-MX" sz="1800" dirty="0" smtClean="0">
                <a:solidFill>
                  <a:srgbClr val="FFFF00"/>
                </a:solidFill>
              </a:rPr>
              <a:t>CONTINUACIÓN</a:t>
            </a:r>
            <a:endParaRPr lang="es-MX" sz="1800" dirty="0">
              <a:solidFill>
                <a:srgbClr val="FFFF00"/>
              </a:solidFill>
            </a:endParaRPr>
          </a:p>
        </p:txBody>
      </p:sp>
      <p:graphicFrame>
        <p:nvGraphicFramePr>
          <p:cNvPr id="6" name="Marcador de contenido 5"/>
          <p:cNvGraphicFramePr>
            <a:graphicFrameLocks noGrp="1"/>
          </p:cNvGraphicFramePr>
          <p:nvPr>
            <p:ph idx="1"/>
            <p:extLst>
              <p:ext uri="{D42A27DB-BD31-4B8C-83A1-F6EECF244321}">
                <p14:modId xmlns:p14="http://schemas.microsoft.com/office/powerpoint/2010/main" val="2528391684"/>
              </p:ext>
            </p:extLst>
          </p:nvPr>
        </p:nvGraphicFramePr>
        <p:xfrm>
          <a:off x="538071" y="908720"/>
          <a:ext cx="6354770" cy="57606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Marcador de número de diapositiva 3"/>
          <p:cNvSpPr>
            <a:spLocks noGrp="1"/>
          </p:cNvSpPr>
          <p:nvPr>
            <p:ph type="sldNum" sz="quarter" idx="12"/>
          </p:nvPr>
        </p:nvSpPr>
        <p:spPr/>
        <p:txBody>
          <a:bodyPr/>
          <a:lstStyle/>
          <a:p>
            <a:fld id="{461141BF-032C-4144-8897-1DB67C56A4EB}" type="slidenum">
              <a:rPr lang="es-ES" smtClean="0"/>
              <a:pPr/>
              <a:t>32</a:t>
            </a:fld>
            <a:endParaRPr lang="es-ES" dirty="0"/>
          </a:p>
        </p:txBody>
      </p:sp>
      <p:graphicFrame>
        <p:nvGraphicFramePr>
          <p:cNvPr id="8" name="Diagrama 7"/>
          <p:cNvGraphicFramePr/>
          <p:nvPr>
            <p:extLst>
              <p:ext uri="{D42A27DB-BD31-4B8C-83A1-F6EECF244321}">
                <p14:modId xmlns:p14="http://schemas.microsoft.com/office/powerpoint/2010/main" val="4153770655"/>
              </p:ext>
            </p:extLst>
          </p:nvPr>
        </p:nvGraphicFramePr>
        <p:xfrm>
          <a:off x="7329786" y="746126"/>
          <a:ext cx="4742878" cy="304291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9" name="Diagrama 8"/>
          <p:cNvGraphicFramePr/>
          <p:nvPr>
            <p:extLst>
              <p:ext uri="{D42A27DB-BD31-4B8C-83A1-F6EECF244321}">
                <p14:modId xmlns:p14="http://schemas.microsoft.com/office/powerpoint/2010/main" val="173673799"/>
              </p:ext>
            </p:extLst>
          </p:nvPr>
        </p:nvGraphicFramePr>
        <p:xfrm>
          <a:off x="8112224" y="3861048"/>
          <a:ext cx="3564745" cy="2996951"/>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Tree>
    <p:extLst>
      <p:ext uri="{BB962C8B-B14F-4D97-AF65-F5344CB8AC3E}">
        <p14:creationId xmlns:p14="http://schemas.microsoft.com/office/powerpoint/2010/main" val="391353638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lvl="0"/>
            <a:r>
              <a:rPr lang="es-MX" sz="3600" dirty="0">
                <a:solidFill>
                  <a:srgbClr val="FFFF00"/>
                </a:solidFill>
              </a:rPr>
              <a:t>Reporte de residencia de investigación</a:t>
            </a:r>
            <a:r>
              <a:rPr lang="es-MX" dirty="0"/>
              <a:t/>
            </a:r>
            <a:br>
              <a:rPr lang="es-MX" dirty="0"/>
            </a:br>
            <a:endParaRPr lang="es-MX" dirty="0"/>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190255979"/>
              </p:ext>
            </p:extLst>
          </p:nvPr>
        </p:nvGraphicFramePr>
        <p:xfrm>
          <a:off x="677334" y="1412776"/>
          <a:ext cx="8596668" cy="51125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Marcador de número de diapositiva 3"/>
          <p:cNvSpPr>
            <a:spLocks noGrp="1"/>
          </p:cNvSpPr>
          <p:nvPr>
            <p:ph type="sldNum" sz="quarter" idx="12"/>
          </p:nvPr>
        </p:nvSpPr>
        <p:spPr/>
        <p:txBody>
          <a:bodyPr/>
          <a:lstStyle/>
          <a:p>
            <a:fld id="{461141BF-032C-4144-8897-1DB67C56A4EB}" type="slidenum">
              <a:rPr lang="es-ES" smtClean="0"/>
              <a:pPr/>
              <a:t>33</a:t>
            </a:fld>
            <a:endParaRPr lang="es-ES" dirty="0"/>
          </a:p>
        </p:txBody>
      </p:sp>
      <p:pic>
        <p:nvPicPr>
          <p:cNvPr id="6" name="Imagen 5"/>
          <p:cNvPicPr>
            <a:picLocks noChangeAspect="1"/>
          </p:cNvPicPr>
          <p:nvPr/>
        </p:nvPicPr>
        <p:blipFill>
          <a:blip r:embed="rId7"/>
          <a:stretch>
            <a:fillRect/>
          </a:stretch>
        </p:blipFill>
        <p:spPr>
          <a:xfrm>
            <a:off x="8112224" y="2294052"/>
            <a:ext cx="3713101" cy="2781242"/>
          </a:xfrm>
          <a:prstGeom prst="rect">
            <a:avLst/>
          </a:prstGeom>
        </p:spPr>
      </p:pic>
    </p:spTree>
    <p:extLst>
      <p:ext uri="{BB962C8B-B14F-4D97-AF65-F5344CB8AC3E}">
        <p14:creationId xmlns:p14="http://schemas.microsoft.com/office/powerpoint/2010/main" val="368558548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887014" y="354393"/>
            <a:ext cx="8610600" cy="1293028"/>
          </a:xfrm>
        </p:spPr>
        <p:txBody>
          <a:bodyPr>
            <a:normAutofit/>
          </a:bodyPr>
          <a:lstStyle/>
          <a:p>
            <a:r>
              <a:rPr lang="es-MX" sz="3200" dirty="0">
                <a:solidFill>
                  <a:srgbClr val="FFFF00"/>
                </a:solidFill>
              </a:rPr>
              <a:t>Reporte de residencia de investigación</a:t>
            </a:r>
            <a:br>
              <a:rPr lang="es-MX" sz="3200" dirty="0">
                <a:solidFill>
                  <a:srgbClr val="FFFF00"/>
                </a:solidFill>
              </a:rPr>
            </a:br>
            <a:r>
              <a:rPr lang="es-MX" sz="2000" dirty="0" smtClean="0">
                <a:solidFill>
                  <a:srgbClr val="FFFF00"/>
                </a:solidFill>
              </a:rPr>
              <a:t>CONTINUACIÓN</a:t>
            </a:r>
            <a:endParaRPr lang="es-MX" sz="2000" dirty="0">
              <a:solidFill>
                <a:srgbClr val="FFFF00"/>
              </a:solidFill>
            </a:endParaRPr>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1356248915"/>
              </p:ext>
            </p:extLst>
          </p:nvPr>
        </p:nvGraphicFramePr>
        <p:xfrm>
          <a:off x="677334" y="381001"/>
          <a:ext cx="5202642" cy="56603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Marcador de número de diapositiva 3"/>
          <p:cNvSpPr>
            <a:spLocks noGrp="1"/>
          </p:cNvSpPr>
          <p:nvPr>
            <p:ph type="sldNum" sz="quarter" idx="12"/>
          </p:nvPr>
        </p:nvSpPr>
        <p:spPr/>
        <p:txBody>
          <a:bodyPr/>
          <a:lstStyle/>
          <a:p>
            <a:fld id="{461141BF-032C-4144-8897-1DB67C56A4EB}" type="slidenum">
              <a:rPr lang="es-ES" smtClean="0"/>
              <a:pPr/>
              <a:t>34</a:t>
            </a:fld>
            <a:endParaRPr lang="es-ES" dirty="0"/>
          </a:p>
        </p:txBody>
      </p:sp>
      <p:graphicFrame>
        <p:nvGraphicFramePr>
          <p:cNvPr id="8" name="Diagrama 7"/>
          <p:cNvGraphicFramePr/>
          <p:nvPr>
            <p:extLst>
              <p:ext uri="{D42A27DB-BD31-4B8C-83A1-F6EECF244321}">
                <p14:modId xmlns:p14="http://schemas.microsoft.com/office/powerpoint/2010/main" val="2685667269"/>
              </p:ext>
            </p:extLst>
          </p:nvPr>
        </p:nvGraphicFramePr>
        <p:xfrm>
          <a:off x="6816080" y="2160589"/>
          <a:ext cx="3960440" cy="397031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pic>
        <p:nvPicPr>
          <p:cNvPr id="7" name="Imagen 6"/>
          <p:cNvPicPr>
            <a:picLocks noChangeAspect="1"/>
          </p:cNvPicPr>
          <p:nvPr/>
        </p:nvPicPr>
        <p:blipFill>
          <a:blip r:embed="rId12"/>
          <a:stretch>
            <a:fillRect/>
          </a:stretch>
        </p:blipFill>
        <p:spPr>
          <a:xfrm>
            <a:off x="10969216" y="5504379"/>
            <a:ext cx="1073968" cy="1073968"/>
          </a:xfrm>
          <a:prstGeom prst="rect">
            <a:avLst/>
          </a:prstGeom>
        </p:spPr>
      </p:pic>
    </p:spTree>
    <p:extLst>
      <p:ext uri="{BB962C8B-B14F-4D97-AF65-F5344CB8AC3E}">
        <p14:creationId xmlns:p14="http://schemas.microsoft.com/office/powerpoint/2010/main" val="376835649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639616" y="-96838"/>
            <a:ext cx="8596668" cy="1320800"/>
          </a:xfrm>
        </p:spPr>
        <p:txBody>
          <a:bodyPr>
            <a:noAutofit/>
          </a:bodyPr>
          <a:lstStyle/>
          <a:p>
            <a:r>
              <a:rPr lang="es-MX" sz="2800" dirty="0">
                <a:solidFill>
                  <a:srgbClr val="FFFF00"/>
                </a:solidFill>
              </a:rPr>
              <a:t>Reporte de residencia de investigación</a:t>
            </a:r>
            <a:br>
              <a:rPr lang="es-MX" sz="2800" dirty="0">
                <a:solidFill>
                  <a:srgbClr val="FFFF00"/>
                </a:solidFill>
              </a:rPr>
            </a:br>
            <a:r>
              <a:rPr lang="es-MX" sz="1600" dirty="0">
                <a:solidFill>
                  <a:srgbClr val="FFFF00"/>
                </a:solidFill>
              </a:rPr>
              <a:t>CONTINUACIÓN</a:t>
            </a:r>
            <a:endParaRPr lang="es-MX" sz="2800" dirty="0">
              <a:solidFill>
                <a:srgbClr val="FFFF00"/>
              </a:solidFill>
            </a:endParaRPr>
          </a:p>
        </p:txBody>
      </p:sp>
      <p:graphicFrame>
        <p:nvGraphicFramePr>
          <p:cNvPr id="6" name="Marcador de contenido 5"/>
          <p:cNvGraphicFramePr>
            <a:graphicFrameLocks noGrp="1"/>
          </p:cNvGraphicFramePr>
          <p:nvPr>
            <p:ph idx="1"/>
            <p:extLst>
              <p:ext uri="{D42A27DB-BD31-4B8C-83A1-F6EECF244321}">
                <p14:modId xmlns:p14="http://schemas.microsoft.com/office/powerpoint/2010/main" val="1814196439"/>
              </p:ext>
            </p:extLst>
          </p:nvPr>
        </p:nvGraphicFramePr>
        <p:xfrm>
          <a:off x="677334" y="1412776"/>
          <a:ext cx="9883162" cy="52565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Marcador de número de diapositiva 3"/>
          <p:cNvSpPr>
            <a:spLocks noGrp="1"/>
          </p:cNvSpPr>
          <p:nvPr>
            <p:ph type="sldNum" sz="quarter" idx="12"/>
          </p:nvPr>
        </p:nvSpPr>
        <p:spPr/>
        <p:txBody>
          <a:bodyPr/>
          <a:lstStyle/>
          <a:p>
            <a:fld id="{461141BF-032C-4144-8897-1DB67C56A4EB}" type="slidenum">
              <a:rPr lang="es-ES" smtClean="0"/>
              <a:pPr/>
              <a:t>35</a:t>
            </a:fld>
            <a:endParaRPr lang="es-ES" dirty="0"/>
          </a:p>
        </p:txBody>
      </p:sp>
      <p:pic>
        <p:nvPicPr>
          <p:cNvPr id="7" name="Imagen 6"/>
          <p:cNvPicPr>
            <a:picLocks noChangeAspect="1"/>
          </p:cNvPicPr>
          <p:nvPr/>
        </p:nvPicPr>
        <p:blipFill>
          <a:blip r:embed="rId7"/>
          <a:stretch>
            <a:fillRect/>
          </a:stretch>
        </p:blipFill>
        <p:spPr>
          <a:xfrm>
            <a:off x="10692590" y="3789040"/>
            <a:ext cx="1087388" cy="1087388"/>
          </a:xfrm>
          <a:prstGeom prst="rect">
            <a:avLst/>
          </a:prstGeom>
        </p:spPr>
      </p:pic>
    </p:spTree>
    <p:extLst>
      <p:ext uri="{BB962C8B-B14F-4D97-AF65-F5344CB8AC3E}">
        <p14:creationId xmlns:p14="http://schemas.microsoft.com/office/powerpoint/2010/main" val="153686333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851980" y="131146"/>
            <a:ext cx="3762482" cy="659160"/>
          </a:xfrm>
        </p:spPr>
        <p:txBody>
          <a:bodyPr>
            <a:noAutofit/>
          </a:bodyPr>
          <a:lstStyle/>
          <a:p>
            <a:pPr algn="ctr"/>
            <a:r>
              <a:rPr lang="es-MX" sz="5400" dirty="0" smtClean="0">
                <a:solidFill>
                  <a:srgbClr val="FFFF00"/>
                </a:solidFill>
              </a:rPr>
              <a:t>Tesina </a:t>
            </a:r>
            <a:endParaRPr lang="es-MX" sz="5400" dirty="0">
              <a:solidFill>
                <a:srgbClr val="FFFF00"/>
              </a:solidFill>
            </a:endParaRPr>
          </a:p>
        </p:txBody>
      </p:sp>
      <p:graphicFrame>
        <p:nvGraphicFramePr>
          <p:cNvPr id="7" name="Marcador de contenido 6"/>
          <p:cNvGraphicFramePr>
            <a:graphicFrameLocks noGrp="1"/>
          </p:cNvGraphicFramePr>
          <p:nvPr>
            <p:ph idx="1"/>
            <p:extLst>
              <p:ext uri="{D42A27DB-BD31-4B8C-83A1-F6EECF244321}">
                <p14:modId xmlns:p14="http://schemas.microsoft.com/office/powerpoint/2010/main" val="3111580761"/>
              </p:ext>
            </p:extLst>
          </p:nvPr>
        </p:nvGraphicFramePr>
        <p:xfrm>
          <a:off x="-32144" y="1052736"/>
          <a:ext cx="5850714" cy="547260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Marcador de número de diapositiva 3"/>
          <p:cNvSpPr>
            <a:spLocks noGrp="1"/>
          </p:cNvSpPr>
          <p:nvPr>
            <p:ph type="sldNum" sz="quarter" idx="12"/>
          </p:nvPr>
        </p:nvSpPr>
        <p:spPr/>
        <p:txBody>
          <a:bodyPr/>
          <a:lstStyle/>
          <a:p>
            <a:fld id="{461141BF-032C-4144-8897-1DB67C56A4EB}" type="slidenum">
              <a:rPr lang="es-ES" smtClean="0"/>
              <a:pPr/>
              <a:t>36</a:t>
            </a:fld>
            <a:endParaRPr lang="es-ES" dirty="0"/>
          </a:p>
        </p:txBody>
      </p:sp>
      <p:graphicFrame>
        <p:nvGraphicFramePr>
          <p:cNvPr id="8" name="Diagrama 7"/>
          <p:cNvGraphicFramePr/>
          <p:nvPr>
            <p:extLst>
              <p:ext uri="{D42A27DB-BD31-4B8C-83A1-F6EECF244321}">
                <p14:modId xmlns:p14="http://schemas.microsoft.com/office/powerpoint/2010/main" val="3281446411"/>
              </p:ext>
            </p:extLst>
          </p:nvPr>
        </p:nvGraphicFramePr>
        <p:xfrm>
          <a:off x="6312024" y="764704"/>
          <a:ext cx="5688632" cy="564178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123155647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27448" y="1844824"/>
            <a:ext cx="2754370" cy="659160"/>
          </a:xfrm>
        </p:spPr>
        <p:txBody>
          <a:bodyPr>
            <a:noAutofit/>
          </a:bodyPr>
          <a:lstStyle/>
          <a:p>
            <a:pPr algn="ctr"/>
            <a:r>
              <a:rPr lang="es-MX" sz="5400" dirty="0" smtClean="0">
                <a:solidFill>
                  <a:srgbClr val="FFFF00"/>
                </a:solidFill>
              </a:rPr>
              <a:t>TESIS</a:t>
            </a:r>
            <a:r>
              <a:rPr lang="es-MX" sz="4400" dirty="0" smtClean="0">
                <a:solidFill>
                  <a:srgbClr val="FFFF00"/>
                </a:solidFill>
              </a:rPr>
              <a:t/>
            </a:r>
            <a:br>
              <a:rPr lang="es-MX" sz="4400" dirty="0" smtClean="0">
                <a:solidFill>
                  <a:srgbClr val="FFFF00"/>
                </a:solidFill>
              </a:rPr>
            </a:br>
            <a:endParaRPr lang="es-MX" sz="4400" dirty="0">
              <a:solidFill>
                <a:srgbClr val="FFFF00"/>
              </a:solidFill>
            </a:endParaRPr>
          </a:p>
        </p:txBody>
      </p:sp>
      <p:graphicFrame>
        <p:nvGraphicFramePr>
          <p:cNvPr id="7" name="Marcador de contenido 6"/>
          <p:cNvGraphicFramePr>
            <a:graphicFrameLocks noGrp="1"/>
          </p:cNvGraphicFramePr>
          <p:nvPr>
            <p:ph idx="1"/>
            <p:extLst>
              <p:ext uri="{D42A27DB-BD31-4B8C-83A1-F6EECF244321}">
                <p14:modId xmlns:p14="http://schemas.microsoft.com/office/powerpoint/2010/main" val="928013278"/>
              </p:ext>
            </p:extLst>
          </p:nvPr>
        </p:nvGraphicFramePr>
        <p:xfrm>
          <a:off x="1847528" y="1063824"/>
          <a:ext cx="9433048" cy="36613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Marcador de número de diapositiva 3"/>
          <p:cNvSpPr>
            <a:spLocks noGrp="1"/>
          </p:cNvSpPr>
          <p:nvPr>
            <p:ph type="sldNum" sz="quarter" idx="12"/>
          </p:nvPr>
        </p:nvSpPr>
        <p:spPr/>
        <p:txBody>
          <a:bodyPr/>
          <a:lstStyle/>
          <a:p>
            <a:fld id="{461141BF-032C-4144-8897-1DB67C56A4EB}" type="slidenum">
              <a:rPr lang="es-ES" smtClean="0"/>
              <a:pPr/>
              <a:t>37</a:t>
            </a:fld>
            <a:endParaRPr lang="es-ES" dirty="0"/>
          </a:p>
        </p:txBody>
      </p:sp>
      <p:graphicFrame>
        <p:nvGraphicFramePr>
          <p:cNvPr id="8" name="Diagrama 7"/>
          <p:cNvGraphicFramePr/>
          <p:nvPr>
            <p:extLst>
              <p:ext uri="{D42A27DB-BD31-4B8C-83A1-F6EECF244321}">
                <p14:modId xmlns:p14="http://schemas.microsoft.com/office/powerpoint/2010/main" val="27585746"/>
              </p:ext>
            </p:extLst>
          </p:nvPr>
        </p:nvGraphicFramePr>
        <p:xfrm>
          <a:off x="2207568" y="5042843"/>
          <a:ext cx="7344815" cy="1194469"/>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160601442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70620" y="-82952"/>
            <a:ext cx="8610600" cy="1293028"/>
          </a:xfrm>
        </p:spPr>
        <p:txBody>
          <a:bodyPr/>
          <a:lstStyle/>
          <a:p>
            <a:r>
              <a:rPr lang="es-MX" dirty="0" smtClean="0">
                <a:solidFill>
                  <a:srgbClr val="FFFF00"/>
                </a:solidFill>
              </a:rPr>
              <a:t>TESIS </a:t>
            </a:r>
            <a:br>
              <a:rPr lang="es-MX" dirty="0" smtClean="0">
                <a:solidFill>
                  <a:srgbClr val="FFFF00"/>
                </a:solidFill>
              </a:rPr>
            </a:br>
            <a:r>
              <a:rPr lang="es-MX" sz="2000" dirty="0" smtClean="0">
                <a:solidFill>
                  <a:srgbClr val="FFFF00"/>
                </a:solidFill>
              </a:rPr>
              <a:t>Continuación</a:t>
            </a:r>
            <a:r>
              <a:rPr lang="es-MX" dirty="0" smtClean="0">
                <a:solidFill>
                  <a:srgbClr val="FFFF00"/>
                </a:solidFill>
              </a:rPr>
              <a:t> </a:t>
            </a:r>
            <a:endParaRPr lang="es-MX" dirty="0">
              <a:solidFill>
                <a:srgbClr val="FFFF00"/>
              </a:solidFill>
            </a:endParaRPr>
          </a:p>
        </p:txBody>
      </p:sp>
      <p:graphicFrame>
        <p:nvGraphicFramePr>
          <p:cNvPr id="6" name="Marcador de contenido 5"/>
          <p:cNvGraphicFramePr>
            <a:graphicFrameLocks noGrp="1"/>
          </p:cNvGraphicFramePr>
          <p:nvPr>
            <p:ph idx="1"/>
            <p:extLst>
              <p:ext uri="{D42A27DB-BD31-4B8C-83A1-F6EECF244321}">
                <p14:modId xmlns:p14="http://schemas.microsoft.com/office/powerpoint/2010/main" val="3691328646"/>
              </p:ext>
            </p:extLst>
          </p:nvPr>
        </p:nvGraphicFramePr>
        <p:xfrm>
          <a:off x="677334" y="2160589"/>
          <a:ext cx="4698586" cy="407672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Marcador de número de diapositiva 3"/>
          <p:cNvSpPr>
            <a:spLocks noGrp="1"/>
          </p:cNvSpPr>
          <p:nvPr>
            <p:ph type="sldNum" sz="quarter" idx="12"/>
          </p:nvPr>
        </p:nvSpPr>
        <p:spPr/>
        <p:txBody>
          <a:bodyPr/>
          <a:lstStyle/>
          <a:p>
            <a:fld id="{461141BF-032C-4144-8897-1DB67C56A4EB}" type="slidenum">
              <a:rPr lang="es-ES" smtClean="0"/>
              <a:pPr/>
              <a:t>38</a:t>
            </a:fld>
            <a:endParaRPr lang="es-ES" dirty="0"/>
          </a:p>
        </p:txBody>
      </p:sp>
      <p:graphicFrame>
        <p:nvGraphicFramePr>
          <p:cNvPr id="7" name="Diagrama 6"/>
          <p:cNvGraphicFramePr/>
          <p:nvPr>
            <p:extLst>
              <p:ext uri="{D42A27DB-BD31-4B8C-83A1-F6EECF244321}">
                <p14:modId xmlns:p14="http://schemas.microsoft.com/office/powerpoint/2010/main" val="3586165148"/>
              </p:ext>
            </p:extLst>
          </p:nvPr>
        </p:nvGraphicFramePr>
        <p:xfrm>
          <a:off x="5951984" y="1596625"/>
          <a:ext cx="5256584" cy="520465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357891813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951984" y="381000"/>
            <a:ext cx="3240360" cy="1320800"/>
          </a:xfrm>
        </p:spPr>
        <p:txBody>
          <a:bodyPr/>
          <a:lstStyle/>
          <a:p>
            <a:r>
              <a:rPr lang="es-MX" sz="3200" dirty="0" smtClean="0">
                <a:solidFill>
                  <a:srgbClr val="FFFF00"/>
                </a:solidFill>
              </a:rPr>
              <a:t>TESIS </a:t>
            </a:r>
            <a:r>
              <a:rPr lang="es-MX" sz="3200" dirty="0">
                <a:solidFill>
                  <a:srgbClr val="FFFF00"/>
                </a:solidFill>
              </a:rPr>
              <a:t/>
            </a:r>
            <a:br>
              <a:rPr lang="es-MX" sz="3200" dirty="0">
                <a:solidFill>
                  <a:srgbClr val="FFFF00"/>
                </a:solidFill>
              </a:rPr>
            </a:br>
            <a:r>
              <a:rPr lang="es-MX" sz="2000" dirty="0">
                <a:solidFill>
                  <a:srgbClr val="FFFF00"/>
                </a:solidFill>
              </a:rPr>
              <a:t>Continuación</a:t>
            </a:r>
            <a:r>
              <a:rPr lang="es-MX" sz="2800" dirty="0"/>
              <a:t> </a:t>
            </a:r>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3036597640"/>
              </p:ext>
            </p:extLst>
          </p:nvPr>
        </p:nvGraphicFramePr>
        <p:xfrm>
          <a:off x="1487488" y="1930400"/>
          <a:ext cx="9811154" cy="44760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Marcador de número de diapositiva 3"/>
          <p:cNvSpPr>
            <a:spLocks noGrp="1"/>
          </p:cNvSpPr>
          <p:nvPr>
            <p:ph type="sldNum" sz="quarter" idx="12"/>
          </p:nvPr>
        </p:nvSpPr>
        <p:spPr/>
        <p:txBody>
          <a:bodyPr/>
          <a:lstStyle/>
          <a:p>
            <a:fld id="{461141BF-032C-4144-8897-1DB67C56A4EB}" type="slidenum">
              <a:rPr lang="es-ES" smtClean="0"/>
              <a:pPr/>
              <a:t>39</a:t>
            </a:fld>
            <a:endParaRPr lang="es-ES" dirty="0"/>
          </a:p>
        </p:txBody>
      </p:sp>
    </p:spTree>
    <p:extLst>
      <p:ext uri="{BB962C8B-B14F-4D97-AF65-F5344CB8AC3E}">
        <p14:creationId xmlns:p14="http://schemas.microsoft.com/office/powerpoint/2010/main" val="5526695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Introducción</a:t>
            </a:r>
          </a:p>
        </p:txBody>
      </p:sp>
      <p:graphicFrame>
        <p:nvGraphicFramePr>
          <p:cNvPr id="3" name="Marcador de contenido 2"/>
          <p:cNvGraphicFramePr>
            <a:graphicFrameLocks noGrp="1"/>
          </p:cNvGraphicFramePr>
          <p:nvPr>
            <p:ph idx="1"/>
            <p:extLst>
              <p:ext uri="{D42A27DB-BD31-4B8C-83A1-F6EECF244321}">
                <p14:modId xmlns:p14="http://schemas.microsoft.com/office/powerpoint/2010/main" val="770502137"/>
              </p:ext>
            </p:extLst>
          </p:nvPr>
        </p:nvGraphicFramePr>
        <p:xfrm>
          <a:off x="677334" y="1628800"/>
          <a:ext cx="10828866" cy="489654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Marcador de número de diapositiva"/>
          <p:cNvSpPr>
            <a:spLocks noGrp="1"/>
          </p:cNvSpPr>
          <p:nvPr>
            <p:ph type="sldNum" sz="quarter" idx="12"/>
          </p:nvPr>
        </p:nvSpPr>
        <p:spPr/>
        <p:txBody>
          <a:bodyPr/>
          <a:lstStyle/>
          <a:p>
            <a:fld id="{461141BF-032C-4144-8897-1DB67C56A4EB}" type="slidenum">
              <a:rPr lang="es-ES" smtClean="0"/>
              <a:pPr/>
              <a:t>4</a:t>
            </a:fld>
            <a:endParaRPr lang="es-ES" dirty="0"/>
          </a:p>
        </p:txBody>
      </p:sp>
      <p:pic>
        <p:nvPicPr>
          <p:cNvPr id="6" name="Picture 2"/>
          <p:cNvPicPr>
            <a:picLocks noChangeAspect="1" noChangeArrowheads="1"/>
          </p:cNvPicPr>
          <p:nvPr/>
        </p:nvPicPr>
        <p:blipFill>
          <a:blip r:embed="rId7" cstate="print"/>
          <a:srcRect/>
          <a:stretch>
            <a:fillRect/>
          </a:stretch>
        </p:blipFill>
        <p:spPr bwMode="auto">
          <a:xfrm>
            <a:off x="2095473" y="214291"/>
            <a:ext cx="936625" cy="811213"/>
          </a:xfrm>
          <a:prstGeom prst="rect">
            <a:avLst/>
          </a:prstGeom>
          <a:noFill/>
          <a:ln w="9525">
            <a:noFill/>
            <a:round/>
            <a:headEnd/>
            <a:tailEnd/>
          </a:ln>
        </p:spPr>
      </p:pic>
      <p:pic>
        <p:nvPicPr>
          <p:cNvPr id="7" name="Picture 3"/>
          <p:cNvPicPr>
            <a:picLocks noChangeAspect="1" noChangeArrowheads="1"/>
          </p:cNvPicPr>
          <p:nvPr/>
        </p:nvPicPr>
        <p:blipFill>
          <a:blip r:embed="rId8" cstate="print"/>
          <a:srcRect/>
          <a:stretch>
            <a:fillRect/>
          </a:stretch>
        </p:blipFill>
        <p:spPr bwMode="auto">
          <a:xfrm>
            <a:off x="9383714" y="174625"/>
            <a:ext cx="936625" cy="852488"/>
          </a:xfrm>
          <a:prstGeom prst="rect">
            <a:avLst/>
          </a:prstGeom>
          <a:noFill/>
          <a:ln w="9525">
            <a:noFill/>
            <a:round/>
            <a:headEnd/>
            <a:tailEnd/>
          </a:ln>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Referencias</a:t>
            </a:r>
          </a:p>
        </p:txBody>
      </p:sp>
      <p:sp>
        <p:nvSpPr>
          <p:cNvPr id="3" name="2 Marcador de contenido"/>
          <p:cNvSpPr>
            <a:spLocks noGrp="1"/>
          </p:cNvSpPr>
          <p:nvPr>
            <p:ph idx="1"/>
          </p:nvPr>
        </p:nvSpPr>
        <p:spPr>
          <a:xfrm>
            <a:off x="677334" y="1556793"/>
            <a:ext cx="8596668" cy="4484570"/>
          </a:xfrm>
        </p:spPr>
        <p:txBody>
          <a:bodyPr>
            <a:normAutofit fontScale="85000" lnSpcReduction="20000"/>
          </a:bodyPr>
          <a:lstStyle/>
          <a:p>
            <a:pPr algn="just"/>
            <a:r>
              <a:rPr lang="es-ES" dirty="0" smtClean="0"/>
              <a:t>REGLAMENTO DE OPCIONES DE EVALUACIÓN PROFESIONAL DE LA </a:t>
            </a:r>
            <a:r>
              <a:rPr lang="es-ES" dirty="0" err="1" smtClean="0"/>
              <a:t>UAEMEX</a:t>
            </a:r>
            <a:endParaRPr lang="es-ES" dirty="0" smtClean="0"/>
          </a:p>
          <a:p>
            <a:pPr algn="just"/>
            <a:r>
              <a:rPr lang="es-ES" dirty="0" err="1" smtClean="0"/>
              <a:t>Ander</a:t>
            </a:r>
            <a:r>
              <a:rPr lang="es-ES" dirty="0"/>
              <a:t>. </a:t>
            </a:r>
            <a:r>
              <a:rPr lang="es-ES" dirty="0" err="1"/>
              <a:t>Egg</a:t>
            </a:r>
            <a:r>
              <a:rPr lang="es-ES" dirty="0"/>
              <a:t>, E. (2000). </a:t>
            </a:r>
            <a:r>
              <a:rPr lang="es-ES" b="1" dirty="0"/>
              <a:t>Técnicas de Investigación Social</a:t>
            </a:r>
            <a:r>
              <a:rPr lang="es-ES" dirty="0"/>
              <a:t>. Editorial El Ateneo, México.</a:t>
            </a:r>
          </a:p>
          <a:p>
            <a:pPr algn="just"/>
            <a:r>
              <a:rPr lang="es-ES" dirty="0"/>
              <a:t>Arias Galicia, Fernando (2001). </a:t>
            </a:r>
            <a:r>
              <a:rPr lang="es-ES" i="1" dirty="0"/>
              <a:t> Introducción a la Metodología de la Investigación en Ciencias de la Administración y del Comportamiento</a:t>
            </a:r>
            <a:r>
              <a:rPr lang="es-ES" dirty="0"/>
              <a:t>. Trillas. México.</a:t>
            </a:r>
          </a:p>
          <a:p>
            <a:pPr algn="just"/>
            <a:r>
              <a:rPr lang="es-ES" dirty="0"/>
              <a:t>Fernández Rojas, H. A. (2001) </a:t>
            </a:r>
            <a:r>
              <a:rPr lang="es-ES" b="1" dirty="0"/>
              <a:t>Manual para la Elaboración de Textos</a:t>
            </a:r>
            <a:r>
              <a:rPr lang="es-ES" dirty="0"/>
              <a:t>, UEAM.  México.</a:t>
            </a:r>
          </a:p>
          <a:p>
            <a:pPr algn="just"/>
            <a:r>
              <a:rPr lang="es-ES" dirty="0"/>
              <a:t>Garza Mercado, A. (2000). </a:t>
            </a:r>
            <a:r>
              <a:rPr lang="es-ES" b="1" dirty="0"/>
              <a:t>Manual de Técnicas de Investigación para estudiantes de Ciencias Sociales</a:t>
            </a:r>
            <a:r>
              <a:rPr lang="es-ES" dirty="0"/>
              <a:t>. El Colegio de México. México.</a:t>
            </a:r>
          </a:p>
          <a:p>
            <a:pPr algn="just"/>
            <a:r>
              <a:rPr lang="es-ES" dirty="0"/>
              <a:t>Gutiérrez, A. (2004). </a:t>
            </a:r>
            <a:r>
              <a:rPr lang="es-ES" b="1" dirty="0"/>
              <a:t>Manejo de información documental. Guía para organizar fuentes de información</a:t>
            </a:r>
            <a:r>
              <a:rPr lang="es-ES" dirty="0"/>
              <a:t>. Ed. Trillas. México.</a:t>
            </a:r>
          </a:p>
          <a:p>
            <a:pPr algn="just"/>
            <a:r>
              <a:rPr lang="es-ES" dirty="0"/>
              <a:t>Hernández Sampieri, R., Fernández, C. y Baptista, P. (2003). </a:t>
            </a:r>
            <a:r>
              <a:rPr lang="es-ES" b="1" dirty="0"/>
              <a:t>Metodología de la Investigación</a:t>
            </a:r>
            <a:r>
              <a:rPr lang="es-ES" dirty="0"/>
              <a:t>. </a:t>
            </a:r>
            <a:r>
              <a:rPr lang="en-US" dirty="0"/>
              <a:t>3ª ed. McGraw Hill. </a:t>
            </a:r>
            <a:r>
              <a:rPr lang="es-ES" dirty="0"/>
              <a:t>México</a:t>
            </a:r>
            <a:r>
              <a:rPr lang="es-ES" dirty="0" smtClean="0"/>
              <a:t>.</a:t>
            </a:r>
          </a:p>
          <a:p>
            <a:pPr algn="just"/>
            <a:r>
              <a:rPr lang="es-ES" dirty="0" smtClean="0"/>
              <a:t>Pagina oficial de la </a:t>
            </a:r>
            <a:r>
              <a:rPr lang="es-ES" dirty="0" err="1" smtClean="0"/>
              <a:t>UAEMex</a:t>
            </a:r>
            <a:r>
              <a:rPr lang="es-ES" dirty="0" smtClean="0"/>
              <a:t>.  </a:t>
            </a:r>
            <a:r>
              <a:rPr lang="es-ES" dirty="0" smtClean="0">
                <a:hlinkClick r:id="rId2"/>
              </a:rPr>
              <a:t>www.uaemex.mx</a:t>
            </a:r>
            <a:r>
              <a:rPr lang="es-ES" dirty="0" smtClean="0"/>
              <a:t> </a:t>
            </a:r>
            <a:endParaRPr lang="es-ES" dirty="0"/>
          </a:p>
        </p:txBody>
      </p:sp>
      <p:sp>
        <p:nvSpPr>
          <p:cNvPr id="4" name="3 Marcador de número de diapositiva"/>
          <p:cNvSpPr>
            <a:spLocks noGrp="1"/>
          </p:cNvSpPr>
          <p:nvPr>
            <p:ph type="sldNum" sz="quarter" idx="12"/>
          </p:nvPr>
        </p:nvSpPr>
        <p:spPr/>
        <p:txBody>
          <a:bodyPr/>
          <a:lstStyle/>
          <a:p>
            <a:fld id="{461141BF-032C-4144-8897-1DB67C56A4EB}" type="slidenum">
              <a:rPr lang="es-ES" smtClean="0"/>
              <a:pPr/>
              <a:t>40</a:t>
            </a:fld>
            <a:endParaRPr lang="es-ES" dirty="0"/>
          </a:p>
        </p:txBody>
      </p:sp>
      <p:pic>
        <p:nvPicPr>
          <p:cNvPr id="5" name="Picture 2"/>
          <p:cNvPicPr>
            <a:picLocks noChangeAspect="1" noChangeArrowheads="1"/>
          </p:cNvPicPr>
          <p:nvPr/>
        </p:nvPicPr>
        <p:blipFill>
          <a:blip r:embed="rId3" cstate="print"/>
          <a:srcRect/>
          <a:stretch>
            <a:fillRect/>
          </a:stretch>
        </p:blipFill>
        <p:spPr bwMode="auto">
          <a:xfrm>
            <a:off x="1944689" y="285751"/>
            <a:ext cx="936625" cy="811213"/>
          </a:xfrm>
          <a:prstGeom prst="rect">
            <a:avLst/>
          </a:prstGeom>
          <a:noFill/>
          <a:ln w="9525">
            <a:noFill/>
            <a:round/>
            <a:headEnd/>
            <a:tailEnd/>
          </a:ln>
        </p:spPr>
      </p:pic>
      <p:pic>
        <p:nvPicPr>
          <p:cNvPr id="6" name="Picture 3"/>
          <p:cNvPicPr>
            <a:picLocks noChangeAspect="1" noChangeArrowheads="1"/>
          </p:cNvPicPr>
          <p:nvPr/>
        </p:nvPicPr>
        <p:blipFill>
          <a:blip r:embed="rId4" cstate="print"/>
          <a:srcRect/>
          <a:stretch>
            <a:fillRect/>
          </a:stretch>
        </p:blipFill>
        <p:spPr bwMode="auto">
          <a:xfrm>
            <a:off x="9383714" y="174625"/>
            <a:ext cx="936625" cy="852488"/>
          </a:xfrm>
          <a:prstGeom prst="rect">
            <a:avLst/>
          </a:prstGeom>
          <a:noFill/>
          <a:ln w="9525">
            <a:noFill/>
            <a:round/>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Objetivo General</a:t>
            </a:r>
          </a:p>
        </p:txBody>
      </p:sp>
      <p:graphicFrame>
        <p:nvGraphicFramePr>
          <p:cNvPr id="7" name="Marcador de contenido 6"/>
          <p:cNvGraphicFramePr>
            <a:graphicFrameLocks noGrp="1"/>
          </p:cNvGraphicFramePr>
          <p:nvPr>
            <p:ph idx="1"/>
            <p:extLst>
              <p:ext uri="{D42A27DB-BD31-4B8C-83A1-F6EECF244321}">
                <p14:modId xmlns:p14="http://schemas.microsoft.com/office/powerpoint/2010/main" val="2426160975"/>
              </p:ext>
            </p:extLst>
          </p:nvPr>
        </p:nvGraphicFramePr>
        <p:xfrm>
          <a:off x="677334" y="1628801"/>
          <a:ext cx="5130634" cy="44125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Marcador de número de diapositiva"/>
          <p:cNvSpPr>
            <a:spLocks noGrp="1"/>
          </p:cNvSpPr>
          <p:nvPr>
            <p:ph type="sldNum" sz="quarter" idx="12"/>
          </p:nvPr>
        </p:nvSpPr>
        <p:spPr/>
        <p:txBody>
          <a:bodyPr/>
          <a:lstStyle/>
          <a:p>
            <a:fld id="{461141BF-032C-4144-8897-1DB67C56A4EB}" type="slidenum">
              <a:rPr lang="es-ES" smtClean="0"/>
              <a:pPr/>
              <a:t>5</a:t>
            </a:fld>
            <a:endParaRPr lang="es-ES" dirty="0"/>
          </a:p>
        </p:txBody>
      </p:sp>
      <p:pic>
        <p:nvPicPr>
          <p:cNvPr id="5" name="Picture 3"/>
          <p:cNvPicPr>
            <a:picLocks noChangeAspect="1" noChangeArrowheads="1"/>
          </p:cNvPicPr>
          <p:nvPr/>
        </p:nvPicPr>
        <p:blipFill>
          <a:blip r:embed="rId7" cstate="print"/>
          <a:srcRect/>
          <a:stretch>
            <a:fillRect/>
          </a:stretch>
        </p:blipFill>
        <p:spPr bwMode="auto">
          <a:xfrm>
            <a:off x="9731376" y="0"/>
            <a:ext cx="936625" cy="852488"/>
          </a:xfrm>
          <a:prstGeom prst="rect">
            <a:avLst/>
          </a:prstGeom>
          <a:noFill/>
          <a:ln w="9525">
            <a:noFill/>
            <a:round/>
            <a:headEnd/>
            <a:tailEnd/>
          </a:ln>
        </p:spPr>
      </p:pic>
      <p:pic>
        <p:nvPicPr>
          <p:cNvPr id="6" name="Picture 2"/>
          <p:cNvPicPr>
            <a:picLocks noChangeAspect="1" noChangeArrowheads="1"/>
          </p:cNvPicPr>
          <p:nvPr/>
        </p:nvPicPr>
        <p:blipFill>
          <a:blip r:embed="rId8" cstate="print"/>
          <a:srcRect/>
          <a:stretch>
            <a:fillRect/>
          </a:stretch>
        </p:blipFill>
        <p:spPr bwMode="auto">
          <a:xfrm>
            <a:off x="2306026" y="1105453"/>
            <a:ext cx="936625" cy="811213"/>
          </a:xfrm>
          <a:prstGeom prst="rect">
            <a:avLst/>
          </a:prstGeom>
          <a:noFill/>
          <a:ln w="9525">
            <a:noFill/>
            <a:round/>
            <a:headEnd/>
            <a:tailEnd/>
          </a:ln>
        </p:spPr>
      </p:pic>
      <p:sp>
        <p:nvSpPr>
          <p:cNvPr id="3" name="Rectángulo 2"/>
          <p:cNvSpPr/>
          <p:nvPr/>
        </p:nvSpPr>
        <p:spPr>
          <a:xfrm>
            <a:off x="983432" y="2348880"/>
            <a:ext cx="7020273" cy="39604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s-MX" sz="2800" b="1" dirty="0">
                <a:solidFill>
                  <a:schemeClr val="tx1"/>
                </a:solidFill>
              </a:rPr>
              <a:t>Identificar las opciones del trabajo escrito para la obtención de grado, incluyendo requisitos de calidad y estructura de contenido, así como el procedimiento de la evaluación profesional.</a:t>
            </a:r>
            <a:endParaRPr lang="es-MX" sz="28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sz="32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GUION EXPLICATIVO PARA EMPLEO DE MATERIAL DIDACTICO</a:t>
            </a:r>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1452457353"/>
              </p:ext>
            </p:extLst>
          </p:nvPr>
        </p:nvGraphicFramePr>
        <p:xfrm>
          <a:off x="1487488" y="1811362"/>
          <a:ext cx="8596668" cy="44125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Marcador de número de diapositiva"/>
          <p:cNvSpPr>
            <a:spLocks noGrp="1"/>
          </p:cNvSpPr>
          <p:nvPr>
            <p:ph type="sldNum" sz="quarter" idx="12"/>
          </p:nvPr>
        </p:nvSpPr>
        <p:spPr/>
        <p:txBody>
          <a:bodyPr/>
          <a:lstStyle/>
          <a:p>
            <a:fld id="{461141BF-032C-4144-8897-1DB67C56A4EB}" type="slidenum">
              <a:rPr lang="es-ES" smtClean="0"/>
              <a:pPr/>
              <a:t>6</a:t>
            </a:fld>
            <a:endParaRPr lang="es-E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ctrTitle"/>
          </p:nvPr>
        </p:nvSpPr>
        <p:spPr/>
        <p:txBody>
          <a:bodyPr>
            <a:normAutofit/>
          </a:bodyPr>
          <a:lstStyle/>
          <a:p>
            <a:pPr algn="ctr"/>
            <a:r>
              <a:rPr lang="es-MX" b="1" cap="none"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Universidad autónoma del estado de México</a:t>
            </a:r>
            <a:endParaRPr lang="es-MX" b="1" cap="none"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
        <p:nvSpPr>
          <p:cNvPr id="6" name="Subtítulo 5"/>
          <p:cNvSpPr>
            <a:spLocks noGrp="1"/>
          </p:cNvSpPr>
          <p:nvPr>
            <p:ph type="subTitle" idx="1"/>
          </p:nvPr>
        </p:nvSpPr>
        <p:spPr/>
        <p:txBody>
          <a:bodyPr>
            <a:normAutofit fontScale="47500" lnSpcReduction="20000"/>
          </a:bodyPr>
          <a:lstStyle/>
          <a:p>
            <a:endParaRPr lang="es-MX" dirty="0" smtClean="0"/>
          </a:p>
          <a:p>
            <a:pPr algn="ctr"/>
            <a:r>
              <a:rPr lang="es-MX" sz="6500" b="1" dirty="0" err="1"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UAEMex</a:t>
            </a:r>
            <a:endParaRPr lang="es-MX" sz="65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sp>
        <p:nvSpPr>
          <p:cNvPr id="4" name="Marcador de número de diapositiva 3"/>
          <p:cNvSpPr>
            <a:spLocks noGrp="1"/>
          </p:cNvSpPr>
          <p:nvPr>
            <p:ph type="sldNum" sz="quarter" idx="12"/>
          </p:nvPr>
        </p:nvSpPr>
        <p:spPr/>
        <p:txBody>
          <a:bodyPr/>
          <a:lstStyle/>
          <a:p>
            <a:fld id="{461141BF-032C-4144-8897-1DB67C56A4EB}" type="slidenum">
              <a:rPr lang="es-ES" smtClean="0"/>
              <a:pPr/>
              <a:t>7</a:t>
            </a:fld>
            <a:endParaRPr lang="es-ES" dirty="0"/>
          </a:p>
        </p:txBody>
      </p:sp>
    </p:spTree>
    <p:extLst>
      <p:ext uri="{BB962C8B-B14F-4D97-AF65-F5344CB8AC3E}">
        <p14:creationId xmlns:p14="http://schemas.microsoft.com/office/powerpoint/2010/main" val="8556323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461141BF-032C-4144-8897-1DB67C56A4EB}" type="slidenum">
              <a:rPr lang="es-ES" smtClean="0"/>
              <a:pPr/>
              <a:t>8</a:t>
            </a:fld>
            <a:endParaRPr lang="es-ES" dirty="0"/>
          </a:p>
        </p:txBody>
      </p:sp>
      <p:sp>
        <p:nvSpPr>
          <p:cNvPr id="2" name="CuadroTexto 1"/>
          <p:cNvSpPr txBox="1"/>
          <p:nvPr/>
        </p:nvSpPr>
        <p:spPr>
          <a:xfrm>
            <a:off x="5519936" y="746125"/>
            <a:ext cx="6192688" cy="369332"/>
          </a:xfrm>
          <a:prstGeom prst="rect">
            <a:avLst/>
          </a:prstGeom>
          <a:noFill/>
        </p:spPr>
        <p:txBody>
          <a:bodyPr wrap="square" rtlCol="0">
            <a:spAutoFit/>
          </a:bodyPr>
          <a:lstStyle/>
          <a:p>
            <a:r>
              <a:rPr lang="es-MX" dirty="0" smtClean="0"/>
              <a:t>De la Universidad Autónoma del Estado de México</a:t>
            </a:r>
            <a:endParaRPr lang="es-MX" dirty="0"/>
          </a:p>
        </p:txBody>
      </p:sp>
      <p:graphicFrame>
        <p:nvGraphicFramePr>
          <p:cNvPr id="6" name="Marcador de contenido 5"/>
          <p:cNvGraphicFramePr>
            <a:graphicFrameLocks noGrp="1"/>
          </p:cNvGraphicFramePr>
          <p:nvPr>
            <p:ph idx="1"/>
            <p:extLst>
              <p:ext uri="{D42A27DB-BD31-4B8C-83A1-F6EECF244321}">
                <p14:modId xmlns:p14="http://schemas.microsoft.com/office/powerpoint/2010/main" val="3956429552"/>
              </p:ext>
            </p:extLst>
          </p:nvPr>
        </p:nvGraphicFramePr>
        <p:xfrm>
          <a:off x="685800" y="1340768"/>
          <a:ext cx="10820400" cy="55172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182053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latin typeface="Aharoni" panose="02010803020104030203" pitchFamily="2" charset="-79"/>
                <a:cs typeface="Aharoni" panose="02010803020104030203" pitchFamily="2" charset="-79"/>
              </a:rPr>
              <a:t>La Investigación en la </a:t>
            </a:r>
            <a:r>
              <a:rPr lang="es-MX" dirty="0" err="1" smtClean="0">
                <a:latin typeface="Aharoni" panose="02010803020104030203" pitchFamily="2" charset="-79"/>
                <a:cs typeface="Aharoni" panose="02010803020104030203" pitchFamily="2" charset="-79"/>
              </a:rPr>
              <a:t>UAEM</a:t>
            </a:r>
            <a:endParaRPr lang="es-MX" dirty="0">
              <a:latin typeface="Aharoni" panose="02010803020104030203" pitchFamily="2" charset="-79"/>
              <a:cs typeface="Aharoni" panose="02010803020104030203" pitchFamily="2" charset="-79"/>
            </a:endParaRPr>
          </a:p>
        </p:txBody>
      </p:sp>
      <p:graphicFrame>
        <p:nvGraphicFramePr>
          <p:cNvPr id="6" name="Marcador de contenido 5"/>
          <p:cNvGraphicFramePr>
            <a:graphicFrameLocks noGrp="1"/>
          </p:cNvGraphicFramePr>
          <p:nvPr>
            <p:ph idx="1"/>
            <p:extLst>
              <p:ext uri="{D42A27DB-BD31-4B8C-83A1-F6EECF244321}">
                <p14:modId xmlns:p14="http://schemas.microsoft.com/office/powerpoint/2010/main" val="3438419751"/>
              </p:ext>
            </p:extLst>
          </p:nvPr>
        </p:nvGraphicFramePr>
        <p:xfrm>
          <a:off x="685800" y="2194560"/>
          <a:ext cx="10820400" cy="40241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Marcador de número de diapositiva 3"/>
          <p:cNvSpPr>
            <a:spLocks noGrp="1"/>
          </p:cNvSpPr>
          <p:nvPr>
            <p:ph type="sldNum" sz="quarter" idx="12"/>
          </p:nvPr>
        </p:nvSpPr>
        <p:spPr/>
        <p:txBody>
          <a:bodyPr/>
          <a:lstStyle/>
          <a:p>
            <a:fld id="{461141BF-032C-4144-8897-1DB67C56A4EB}" type="slidenum">
              <a:rPr lang="es-ES" smtClean="0"/>
              <a:pPr/>
              <a:t>9</a:t>
            </a:fld>
            <a:endParaRPr lang="es-ES" dirty="0"/>
          </a:p>
        </p:txBody>
      </p:sp>
    </p:spTree>
    <p:extLst>
      <p:ext uri="{BB962C8B-B14F-4D97-AF65-F5344CB8AC3E}">
        <p14:creationId xmlns:p14="http://schemas.microsoft.com/office/powerpoint/2010/main" val="3552878237"/>
      </p:ext>
    </p:extLst>
  </p:cSld>
  <p:clrMapOvr>
    <a:masterClrMapping/>
  </p:clrMapOvr>
</p:sld>
</file>

<file path=ppt/theme/theme1.xml><?xml version="1.0" encoding="utf-8"?>
<a:theme xmlns:a="http://schemas.openxmlformats.org/drawingml/2006/main" name="Estela de condensación">
  <a:themeElements>
    <a:clrScheme name="Estela de condensación">
      <a:dk1>
        <a:sysClr val="windowText" lastClr="000000"/>
      </a:dk1>
      <a:lt1>
        <a:sysClr val="window" lastClr="FFFFFF"/>
      </a:lt1>
      <a:dk2>
        <a:srgbClr val="454545"/>
      </a:dk2>
      <a:lt2>
        <a:srgbClr val="DADADA"/>
      </a:lt2>
      <a:accent1>
        <a:srgbClr val="DF2E28"/>
      </a:accent1>
      <a:accent2>
        <a:srgbClr val="FE801A"/>
      </a:accent2>
      <a:accent3>
        <a:srgbClr val="E9BF35"/>
      </a:accent3>
      <a:accent4>
        <a:srgbClr val="81BB42"/>
      </a:accent4>
      <a:accent5>
        <a:srgbClr val="32C7A9"/>
      </a:accent5>
      <a:accent6>
        <a:srgbClr val="4A9BDC"/>
      </a:accent6>
      <a:hlink>
        <a:srgbClr val="F0532B"/>
      </a:hlink>
      <a:folHlink>
        <a:srgbClr val="F38B53"/>
      </a:folHlink>
    </a:clrScheme>
    <a:fontScheme name="Estela de condensación">
      <a:majorFont>
        <a:latin typeface="Century Gothic" panose="020B0502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tela de condensación">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8F31A783-2159-4870-BC29-2BA7D038EA44}"/>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TM04033937[[fn=Estela de condensación]]</Template>
  <TotalTime>1672</TotalTime>
  <Words>3460</Words>
  <Application>Microsoft Office PowerPoint</Application>
  <PresentationFormat>Panorámica</PresentationFormat>
  <Paragraphs>307</Paragraphs>
  <Slides>40</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40</vt:i4>
      </vt:variant>
    </vt:vector>
  </HeadingPairs>
  <TitlesOfParts>
    <vt:vector size="46" baseType="lpstr">
      <vt:lpstr>Aharoni</vt:lpstr>
      <vt:lpstr>Arial</vt:lpstr>
      <vt:lpstr>Arial Narrow</vt:lpstr>
      <vt:lpstr>Calibri</vt:lpstr>
      <vt:lpstr>Century Gothic</vt:lpstr>
      <vt:lpstr>Estela de condensación</vt:lpstr>
      <vt:lpstr>METODOLOGÍA DE LA INVESTIGACIÓN</vt:lpstr>
      <vt:lpstr>Presentación de PowerPoint</vt:lpstr>
      <vt:lpstr>PRESENTACIÓN</vt:lpstr>
      <vt:lpstr>Introducción</vt:lpstr>
      <vt:lpstr>Objetivo General</vt:lpstr>
      <vt:lpstr>GUION EXPLICATIVO PARA EMPLEO DE MATERIAL DIDACTICO</vt:lpstr>
      <vt:lpstr>Universidad autónoma del estado de México</vt:lpstr>
      <vt:lpstr>Presentación de PowerPoint</vt:lpstr>
      <vt:lpstr>La Investigación en la UAEM</vt:lpstr>
      <vt:lpstr>LA EVALUACIÓN PROFESIONAL</vt:lpstr>
      <vt:lpstr>La evaluación profesional</vt:lpstr>
      <vt:lpstr>Objetivo DEL roep</vt:lpstr>
      <vt:lpstr>ESTRUCTURA DEL REGLAMENTO DE OPCIONES DE EVALUACIÓN PROFESIONAL</vt:lpstr>
      <vt:lpstr>Presentación de PowerPoint</vt:lpstr>
      <vt:lpstr>OBJETIVOS DE LA EVALUACIÓN PROFESIONAL</vt:lpstr>
      <vt:lpstr>PLAZO PARA PRESENTAR LA EVALUACIÓN PROFESIONAL</vt:lpstr>
      <vt:lpstr>Presentación de PowerPoint</vt:lpstr>
      <vt:lpstr>MODALIDADES DE TITULACIÓN</vt:lpstr>
      <vt:lpstr>Artículo 8 ROEP</vt:lpstr>
      <vt:lpstr>Opciones de evaluación NO APLICABLES A la licenciatura en Administración del C.U UAEM Zumpango </vt:lpstr>
      <vt:lpstr>Aprovechamiento académico</vt:lpstr>
      <vt:lpstr>Artículo especializado para publicar en revista indizada </vt:lpstr>
      <vt:lpstr>Créditos en Estudios Avanzados </vt:lpstr>
      <vt:lpstr>Ensayo </vt:lpstr>
      <vt:lpstr>Ensayo continuación</vt:lpstr>
      <vt:lpstr>Examen General de Egreso </vt:lpstr>
      <vt:lpstr>Memoria de experiencia laboral. </vt:lpstr>
      <vt:lpstr>Memoria de experiencia laboral. CONTINUACIÓN</vt:lpstr>
      <vt:lpstr>Reporte de aplicación de conocimientos </vt:lpstr>
      <vt:lpstr>Reporte de aplicación de conocimientos Continuación</vt:lpstr>
      <vt:lpstr>Reporte de autoempleo profesional. </vt:lpstr>
      <vt:lpstr>Reporte de autoempleo profesional. CONTINUACIÓN</vt:lpstr>
      <vt:lpstr>Reporte de residencia de investigación </vt:lpstr>
      <vt:lpstr>Reporte de residencia de investigación CONTINUACIÓN</vt:lpstr>
      <vt:lpstr>Reporte de residencia de investigación CONTINUACIÓN</vt:lpstr>
      <vt:lpstr>Tesina </vt:lpstr>
      <vt:lpstr>TESIS </vt:lpstr>
      <vt:lpstr>TESIS  Continuación </vt:lpstr>
      <vt:lpstr>TESIS  Continuación </vt:lpstr>
      <vt:lpstr>Referencias</vt:lpstr>
    </vt:vector>
  </TitlesOfParts>
  <Company>Toshiba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"planteamiento del problema", "objetivos" y diseño de marco teórico</dc:title>
  <dc:creator>admon</dc:creator>
  <cp:lastModifiedBy>Usuario</cp:lastModifiedBy>
  <cp:revision>158</cp:revision>
  <dcterms:created xsi:type="dcterms:W3CDTF">2011-01-27T00:23:10Z</dcterms:created>
  <dcterms:modified xsi:type="dcterms:W3CDTF">2018-09-25T15:50:54Z</dcterms:modified>
</cp:coreProperties>
</file>