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80" r:id="rId2"/>
    <p:sldId id="276" r:id="rId3"/>
    <p:sldId id="277" r:id="rId4"/>
    <p:sldId id="281" r:id="rId5"/>
    <p:sldId id="278" r:id="rId6"/>
    <p:sldId id="256" r:id="rId7"/>
    <p:sldId id="283" r:id="rId8"/>
    <p:sldId id="306" r:id="rId9"/>
    <p:sldId id="282" r:id="rId10"/>
    <p:sldId id="284" r:id="rId11"/>
    <p:sldId id="285" r:id="rId12"/>
    <p:sldId id="286" r:id="rId13"/>
    <p:sldId id="287" r:id="rId14"/>
    <p:sldId id="288" r:id="rId15"/>
    <p:sldId id="289" r:id="rId16"/>
    <p:sldId id="290" r:id="rId17"/>
    <p:sldId id="291" r:id="rId18"/>
    <p:sldId id="292" r:id="rId19"/>
    <p:sldId id="294" r:id="rId20"/>
    <p:sldId id="307" r:id="rId21"/>
    <p:sldId id="293" r:id="rId22"/>
    <p:sldId id="295" r:id="rId23"/>
    <p:sldId id="296" r:id="rId24"/>
    <p:sldId id="297" r:id="rId25"/>
    <p:sldId id="298" r:id="rId26"/>
    <p:sldId id="299" r:id="rId27"/>
    <p:sldId id="300" r:id="rId28"/>
    <p:sldId id="301" r:id="rId29"/>
    <p:sldId id="302" r:id="rId30"/>
    <p:sldId id="303" r:id="rId31"/>
    <p:sldId id="304" r:id="rId32"/>
    <p:sldId id="308" r:id="rId33"/>
    <p:sldId id="305"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353" autoAdjust="0"/>
    <p:restoredTop sz="94660"/>
  </p:normalViewPr>
  <p:slideViewPr>
    <p:cSldViewPr snapToGrid="0">
      <p:cViewPr>
        <p:scale>
          <a:sx n="66" d="100"/>
          <a:sy n="66" d="100"/>
        </p:scale>
        <p:origin x="192"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_rels/data20.xml.rels><?xml version="1.0" encoding="UTF-8" standalone="yes"?>
<Relationships xmlns="http://schemas.openxmlformats.org/package/2006/relationships"><Relationship Id="rId1" Type="http://schemas.openxmlformats.org/officeDocument/2006/relationships/image" Target="../media/image20.png"/></Relationships>
</file>

<file path=ppt/diagrams/_rels/data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20.xml.rels><?xml version="1.0" encoding="UTF-8" standalone="yes"?>
<Relationships xmlns="http://schemas.openxmlformats.org/package/2006/relationships"><Relationship Id="rId1" Type="http://schemas.openxmlformats.org/officeDocument/2006/relationships/image" Target="../media/image20.png"/></Relationships>
</file>

<file path=ppt/diagrams/_rels/drawing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7F03B1-EE52-4E98-A96B-72617FFC80FF}" type="doc">
      <dgm:prSet loTypeId="urn:microsoft.com/office/officeart/2005/8/layout/hierarchy4" loCatId="relationship" qsTypeId="urn:microsoft.com/office/officeart/2005/8/quickstyle/simple1" qsCatId="simple" csTypeId="urn:microsoft.com/office/officeart/2005/8/colors/accent2_5" csCatId="accent2" phldr="1"/>
      <dgm:spPr/>
      <dgm:t>
        <a:bodyPr/>
        <a:lstStyle/>
        <a:p>
          <a:endParaRPr lang="es-MX"/>
        </a:p>
      </dgm:t>
    </dgm:pt>
    <dgm:pt modelId="{4096D57C-0A96-4012-92DE-A6456CCCBC14}">
      <dgm:prSet/>
      <dgm:spPr/>
      <dgm:t>
        <a:bodyPr/>
        <a:lstStyle/>
        <a:p>
          <a:pPr rtl="0"/>
          <a:r>
            <a:rPr lang="es-MX" dirty="0" smtClean="0"/>
            <a:t>PRESENTACIÓN.</a:t>
          </a:r>
          <a:endParaRPr lang="es-MX" dirty="0"/>
        </a:p>
      </dgm:t>
    </dgm:pt>
    <dgm:pt modelId="{B227DA86-8D91-4B89-8FC8-3F4BC0F2D9A2}" type="parTrans" cxnId="{FEA79E02-61F5-4D9E-88A7-57B7AD6E54DE}">
      <dgm:prSet/>
      <dgm:spPr/>
      <dgm:t>
        <a:bodyPr/>
        <a:lstStyle/>
        <a:p>
          <a:endParaRPr lang="es-MX"/>
        </a:p>
      </dgm:t>
    </dgm:pt>
    <dgm:pt modelId="{1FEA9F8B-3028-41E8-BF3E-E6C4B65BAC4D}" type="sibTrans" cxnId="{FEA79E02-61F5-4D9E-88A7-57B7AD6E54DE}">
      <dgm:prSet/>
      <dgm:spPr/>
      <dgm:t>
        <a:bodyPr/>
        <a:lstStyle/>
        <a:p>
          <a:endParaRPr lang="es-MX"/>
        </a:p>
      </dgm:t>
    </dgm:pt>
    <dgm:pt modelId="{FC5BBAF7-63EF-4998-B8A4-1F56FF2FA5E0}">
      <dgm:prSet>
        <dgm:style>
          <a:lnRef idx="3">
            <a:schemeClr val="lt1"/>
          </a:lnRef>
          <a:fillRef idx="1">
            <a:schemeClr val="accent5"/>
          </a:fillRef>
          <a:effectRef idx="1">
            <a:schemeClr val="accent5"/>
          </a:effectRef>
          <a:fontRef idx="minor">
            <a:schemeClr val="lt1"/>
          </a:fontRef>
        </dgm:style>
      </dgm:prSet>
      <dgm:spPr/>
      <dgm:t>
        <a:bodyPr/>
        <a:lstStyle/>
        <a:p>
          <a:pPr algn="just" rtl="0"/>
          <a:r>
            <a:rPr lang="es-MX" dirty="0" smtClean="0">
              <a:solidFill>
                <a:schemeClr val="tx1"/>
              </a:solidFill>
            </a:rPr>
            <a:t> </a:t>
          </a:r>
          <a:r>
            <a:rPr lang="es-MX" dirty="0" smtClean="0">
              <a:solidFill>
                <a:schemeClr val="tx1"/>
              </a:solidFill>
            </a:rPr>
            <a:t>El curso de Proceso Civil si bien pertenece al área curricular de Derecho Procesal, tiene una íntima relación con los cuatro cursos de Derecho Civil, con los conocimientos previos y necesarios de las Unidades de Aprendizaje de Derecho de las Personas y la Familia, Derecho de los Bienes y las Sucesiones y Derecho de las Obligaciones, pero también con los conocimientos de la Unidad de Aprendizaje de Teoría General del Proceso. Esta unidad de aprendizaje, es fundamental para la formación del futuro Licenciado en Derecho, ya que comprende la materialización del derecho subjetivo civil, es decir la forma en como los justiciables han de hacer valer su derecho humano a una tutela judicial efectiva, para llevar sus conflictos antes los Tribunales Civiles para que sean resueltos a través de los distintos procedimientos o bien solicitar que a través de la jurisdicción voluntaria, la autoridad jurisdiccional establezca situaciones jurídicas concretas.</a:t>
          </a:r>
          <a:endParaRPr lang="es-MX" dirty="0">
            <a:solidFill>
              <a:schemeClr val="tx1"/>
            </a:solidFill>
          </a:endParaRPr>
        </a:p>
      </dgm:t>
    </dgm:pt>
    <dgm:pt modelId="{FB8FEB32-9563-4447-A06B-B88C016D2DD4}" type="parTrans" cxnId="{EEB29BF5-16FF-464F-8458-CB14AAEC8AB5}">
      <dgm:prSet/>
      <dgm:spPr/>
      <dgm:t>
        <a:bodyPr/>
        <a:lstStyle/>
        <a:p>
          <a:endParaRPr lang="es-MX"/>
        </a:p>
      </dgm:t>
    </dgm:pt>
    <dgm:pt modelId="{101FEC73-C981-47C2-A02C-6001935BB667}" type="sibTrans" cxnId="{EEB29BF5-16FF-464F-8458-CB14AAEC8AB5}">
      <dgm:prSet/>
      <dgm:spPr/>
      <dgm:t>
        <a:bodyPr/>
        <a:lstStyle/>
        <a:p>
          <a:endParaRPr lang="es-MX"/>
        </a:p>
      </dgm:t>
    </dgm:pt>
    <dgm:pt modelId="{67FF6739-35E9-4D0F-A404-33B8E61A2552}" type="pres">
      <dgm:prSet presAssocID="{F67F03B1-EE52-4E98-A96B-72617FFC80FF}" presName="Name0" presStyleCnt="0">
        <dgm:presLayoutVars>
          <dgm:chPref val="1"/>
          <dgm:dir/>
          <dgm:animOne val="branch"/>
          <dgm:animLvl val="lvl"/>
          <dgm:resizeHandles/>
        </dgm:presLayoutVars>
      </dgm:prSet>
      <dgm:spPr/>
      <dgm:t>
        <a:bodyPr/>
        <a:lstStyle/>
        <a:p>
          <a:endParaRPr lang="es-MX"/>
        </a:p>
      </dgm:t>
    </dgm:pt>
    <dgm:pt modelId="{90AB9936-DE7C-4286-BA91-D67186F876F1}" type="pres">
      <dgm:prSet presAssocID="{4096D57C-0A96-4012-92DE-A6456CCCBC14}" presName="vertOne" presStyleCnt="0"/>
      <dgm:spPr/>
    </dgm:pt>
    <dgm:pt modelId="{E2E45C69-D086-4850-A268-DC80A1067CC8}" type="pres">
      <dgm:prSet presAssocID="{4096D57C-0A96-4012-92DE-A6456CCCBC14}" presName="txOne" presStyleLbl="node0" presStyleIdx="0" presStyleCnt="1" custScaleX="54508" custScaleY="29039">
        <dgm:presLayoutVars>
          <dgm:chPref val="3"/>
        </dgm:presLayoutVars>
      </dgm:prSet>
      <dgm:spPr/>
      <dgm:t>
        <a:bodyPr/>
        <a:lstStyle/>
        <a:p>
          <a:endParaRPr lang="es-MX"/>
        </a:p>
      </dgm:t>
    </dgm:pt>
    <dgm:pt modelId="{C08D71C4-9FC2-4BA4-8A5D-705DC57C515A}" type="pres">
      <dgm:prSet presAssocID="{4096D57C-0A96-4012-92DE-A6456CCCBC14}" presName="parTransOne" presStyleCnt="0"/>
      <dgm:spPr/>
    </dgm:pt>
    <dgm:pt modelId="{F40FB777-486D-4652-B9A6-45AD95DE88C9}" type="pres">
      <dgm:prSet presAssocID="{4096D57C-0A96-4012-92DE-A6456CCCBC14}" presName="horzOne" presStyleCnt="0"/>
      <dgm:spPr/>
    </dgm:pt>
    <dgm:pt modelId="{FFEBC9C6-1BCF-4110-887F-A2B095FAA953}" type="pres">
      <dgm:prSet presAssocID="{FC5BBAF7-63EF-4998-B8A4-1F56FF2FA5E0}" presName="vertTwo" presStyleCnt="0"/>
      <dgm:spPr/>
    </dgm:pt>
    <dgm:pt modelId="{6FB4EE20-026C-4FFA-B9D4-F8C60F24CFB0}" type="pres">
      <dgm:prSet presAssocID="{FC5BBAF7-63EF-4998-B8A4-1F56FF2FA5E0}" presName="txTwo" presStyleLbl="node2" presStyleIdx="0" presStyleCnt="1" custLinFactNeighborY="5030">
        <dgm:presLayoutVars>
          <dgm:chPref val="3"/>
        </dgm:presLayoutVars>
      </dgm:prSet>
      <dgm:spPr/>
      <dgm:t>
        <a:bodyPr/>
        <a:lstStyle/>
        <a:p>
          <a:endParaRPr lang="es-MX"/>
        </a:p>
      </dgm:t>
    </dgm:pt>
    <dgm:pt modelId="{16847DF4-F8ED-4F78-A599-CB746A5B154D}" type="pres">
      <dgm:prSet presAssocID="{FC5BBAF7-63EF-4998-B8A4-1F56FF2FA5E0}" presName="horzTwo" presStyleCnt="0"/>
      <dgm:spPr/>
    </dgm:pt>
  </dgm:ptLst>
  <dgm:cxnLst>
    <dgm:cxn modelId="{204C3F7E-F267-4B86-A94E-B1B1992A7C66}" type="presOf" srcId="{FC5BBAF7-63EF-4998-B8A4-1F56FF2FA5E0}" destId="{6FB4EE20-026C-4FFA-B9D4-F8C60F24CFB0}" srcOrd="0" destOrd="0" presId="urn:microsoft.com/office/officeart/2005/8/layout/hierarchy4"/>
    <dgm:cxn modelId="{EBBD7F22-7CE7-4909-99CA-FB2A88BA38F1}" type="presOf" srcId="{4096D57C-0A96-4012-92DE-A6456CCCBC14}" destId="{E2E45C69-D086-4850-A268-DC80A1067CC8}" srcOrd="0" destOrd="0" presId="urn:microsoft.com/office/officeart/2005/8/layout/hierarchy4"/>
    <dgm:cxn modelId="{EEB29BF5-16FF-464F-8458-CB14AAEC8AB5}" srcId="{4096D57C-0A96-4012-92DE-A6456CCCBC14}" destId="{FC5BBAF7-63EF-4998-B8A4-1F56FF2FA5E0}" srcOrd="0" destOrd="0" parTransId="{FB8FEB32-9563-4447-A06B-B88C016D2DD4}" sibTransId="{101FEC73-C981-47C2-A02C-6001935BB667}"/>
    <dgm:cxn modelId="{87E37CE8-6A74-4400-88C6-FF813177D9F7}" type="presOf" srcId="{F67F03B1-EE52-4E98-A96B-72617FFC80FF}" destId="{67FF6739-35E9-4D0F-A404-33B8E61A2552}" srcOrd="0" destOrd="0" presId="urn:microsoft.com/office/officeart/2005/8/layout/hierarchy4"/>
    <dgm:cxn modelId="{FEA79E02-61F5-4D9E-88A7-57B7AD6E54DE}" srcId="{F67F03B1-EE52-4E98-A96B-72617FFC80FF}" destId="{4096D57C-0A96-4012-92DE-A6456CCCBC14}" srcOrd="0" destOrd="0" parTransId="{B227DA86-8D91-4B89-8FC8-3F4BC0F2D9A2}" sibTransId="{1FEA9F8B-3028-41E8-BF3E-E6C4B65BAC4D}"/>
    <dgm:cxn modelId="{E011BADA-0B39-4619-B012-6F53DE1382EF}" type="presParOf" srcId="{67FF6739-35E9-4D0F-A404-33B8E61A2552}" destId="{90AB9936-DE7C-4286-BA91-D67186F876F1}" srcOrd="0" destOrd="0" presId="urn:microsoft.com/office/officeart/2005/8/layout/hierarchy4"/>
    <dgm:cxn modelId="{C5C09112-A5CF-4610-82F1-AE71D33AF20A}" type="presParOf" srcId="{90AB9936-DE7C-4286-BA91-D67186F876F1}" destId="{E2E45C69-D086-4850-A268-DC80A1067CC8}" srcOrd="0" destOrd="0" presId="urn:microsoft.com/office/officeart/2005/8/layout/hierarchy4"/>
    <dgm:cxn modelId="{9F98AC85-C3BC-4F0A-A30A-B5D944A39FDA}" type="presParOf" srcId="{90AB9936-DE7C-4286-BA91-D67186F876F1}" destId="{C08D71C4-9FC2-4BA4-8A5D-705DC57C515A}" srcOrd="1" destOrd="0" presId="urn:microsoft.com/office/officeart/2005/8/layout/hierarchy4"/>
    <dgm:cxn modelId="{96168CF6-3BD0-4C8B-B86B-75D523327533}" type="presParOf" srcId="{90AB9936-DE7C-4286-BA91-D67186F876F1}" destId="{F40FB777-486D-4652-B9A6-45AD95DE88C9}" srcOrd="2" destOrd="0" presId="urn:microsoft.com/office/officeart/2005/8/layout/hierarchy4"/>
    <dgm:cxn modelId="{29171BAC-5E7A-4F96-AE5F-7E4FDAEA72AB}" type="presParOf" srcId="{F40FB777-486D-4652-B9A6-45AD95DE88C9}" destId="{FFEBC9C6-1BCF-4110-887F-A2B095FAA953}" srcOrd="0" destOrd="0" presId="urn:microsoft.com/office/officeart/2005/8/layout/hierarchy4"/>
    <dgm:cxn modelId="{E51DA384-59BE-46E7-A970-64EC5CEB9230}" type="presParOf" srcId="{FFEBC9C6-1BCF-4110-887F-A2B095FAA953}" destId="{6FB4EE20-026C-4FFA-B9D4-F8C60F24CFB0}" srcOrd="0" destOrd="0" presId="urn:microsoft.com/office/officeart/2005/8/layout/hierarchy4"/>
    <dgm:cxn modelId="{B08ED050-54BF-4F6A-B154-32CBB6646539}" type="presParOf" srcId="{FFEBC9C6-1BCF-4110-887F-A2B095FAA953}" destId="{16847DF4-F8ED-4F78-A599-CB746A5B154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FF27A48-8C0F-4D68-98AE-87BCCEF470A6}" type="doc">
      <dgm:prSet loTypeId="urn:microsoft.com/office/officeart/2005/8/layout/default" loCatId="list" qsTypeId="urn:microsoft.com/office/officeart/2005/8/quickstyle/simple1" qsCatId="simple" csTypeId="urn:microsoft.com/office/officeart/2005/8/colors/accent3_5" csCatId="accent3"/>
      <dgm:spPr/>
      <dgm:t>
        <a:bodyPr/>
        <a:lstStyle/>
        <a:p>
          <a:endParaRPr lang="es-MX"/>
        </a:p>
      </dgm:t>
    </dgm:pt>
    <dgm:pt modelId="{4B3C133C-FDD0-4049-971F-CE0FA4B9EE64}">
      <dgm:prSet/>
      <dgm:spPr/>
      <dgm:t>
        <a:bodyPr/>
        <a:lstStyle/>
        <a:p>
          <a:pPr rtl="0"/>
          <a:r>
            <a:rPr lang="es-MX" smtClean="0"/>
            <a:t>Los que tienen por fin la exhibición de objetos muebles o documentos,</a:t>
          </a:r>
          <a:endParaRPr lang="es-MX"/>
        </a:p>
      </dgm:t>
    </dgm:pt>
    <dgm:pt modelId="{47A5D65E-8EB7-44FE-8525-9F748CB6881F}" type="parTrans" cxnId="{713F8F08-B80E-410B-BDAB-992D5FF804A3}">
      <dgm:prSet/>
      <dgm:spPr/>
      <dgm:t>
        <a:bodyPr/>
        <a:lstStyle/>
        <a:p>
          <a:endParaRPr lang="es-MX"/>
        </a:p>
      </dgm:t>
    </dgm:pt>
    <dgm:pt modelId="{E6658123-A212-49C2-B5CB-D1D1168CB7A1}" type="sibTrans" cxnId="{713F8F08-B80E-410B-BDAB-992D5FF804A3}">
      <dgm:prSet/>
      <dgm:spPr/>
      <dgm:t>
        <a:bodyPr/>
        <a:lstStyle/>
        <a:p>
          <a:endParaRPr lang="es-MX"/>
        </a:p>
      </dgm:t>
    </dgm:pt>
    <dgm:pt modelId="{72047297-4CC7-4B41-B0BF-39E753E65F6E}">
      <dgm:prSet/>
      <dgm:spPr/>
      <dgm:t>
        <a:bodyPr/>
        <a:lstStyle/>
        <a:p>
          <a:pPr rtl="0"/>
          <a:r>
            <a:rPr lang="es-MX" smtClean="0"/>
            <a:t>Los que tienen como objetivo el arraigo de la persona física, </a:t>
          </a:r>
          <a:endParaRPr lang="es-MX"/>
        </a:p>
      </dgm:t>
    </dgm:pt>
    <dgm:pt modelId="{A97AAB46-2AE8-43E6-8F24-560AB54D4A3F}" type="parTrans" cxnId="{C24F7642-17CC-4105-95B6-2E2AD4413571}">
      <dgm:prSet/>
      <dgm:spPr/>
      <dgm:t>
        <a:bodyPr/>
        <a:lstStyle/>
        <a:p>
          <a:endParaRPr lang="es-MX"/>
        </a:p>
      </dgm:t>
    </dgm:pt>
    <dgm:pt modelId="{7ADA130F-8DAA-4A91-9FED-7CE109B8AE48}" type="sibTrans" cxnId="{C24F7642-17CC-4105-95B6-2E2AD4413571}">
      <dgm:prSet/>
      <dgm:spPr/>
      <dgm:t>
        <a:bodyPr/>
        <a:lstStyle/>
        <a:p>
          <a:endParaRPr lang="es-MX"/>
        </a:p>
      </dgm:t>
    </dgm:pt>
    <dgm:pt modelId="{EAE178AD-0A3E-4F99-9ECE-801DBFEB416F}">
      <dgm:prSet/>
      <dgm:spPr/>
      <dgm:t>
        <a:bodyPr/>
        <a:lstStyle/>
        <a:p>
          <a:pPr rtl="0"/>
          <a:r>
            <a:rPr lang="es-MX" smtClean="0"/>
            <a:t>Los que tienen como finalidad el secuestro provisional de bienes, </a:t>
          </a:r>
          <a:endParaRPr lang="es-MX"/>
        </a:p>
      </dgm:t>
    </dgm:pt>
    <dgm:pt modelId="{741B9EC4-C72A-425B-9BF3-23BFC97A12DB}" type="parTrans" cxnId="{19961F62-010E-44AE-8F82-802CF0170B21}">
      <dgm:prSet/>
      <dgm:spPr/>
      <dgm:t>
        <a:bodyPr/>
        <a:lstStyle/>
        <a:p>
          <a:endParaRPr lang="es-MX"/>
        </a:p>
      </dgm:t>
    </dgm:pt>
    <dgm:pt modelId="{6DF1348F-7EDB-4DAB-9EAC-8FF7FBE5E394}" type="sibTrans" cxnId="{19961F62-010E-44AE-8F82-802CF0170B21}">
      <dgm:prSet/>
      <dgm:spPr/>
      <dgm:t>
        <a:bodyPr/>
        <a:lstStyle/>
        <a:p>
          <a:endParaRPr lang="es-MX"/>
        </a:p>
      </dgm:t>
    </dgm:pt>
    <dgm:pt modelId="{B7F2FC71-B6E1-4783-9DD5-E7AC7A2D303F}">
      <dgm:prSet/>
      <dgm:spPr/>
      <dgm:t>
        <a:bodyPr/>
        <a:lstStyle/>
        <a:p>
          <a:pPr rtl="0"/>
          <a:r>
            <a:rPr lang="es-MX" smtClean="0"/>
            <a:t>Los que tienden al desahogo previo de una probanza </a:t>
          </a:r>
          <a:endParaRPr lang="es-MX"/>
        </a:p>
      </dgm:t>
    </dgm:pt>
    <dgm:pt modelId="{E83A47C8-6D5B-4CE1-BCC6-B34A5DD9CDCE}" type="parTrans" cxnId="{488C5544-F5E7-4C14-8EBB-D047B30A471E}">
      <dgm:prSet/>
      <dgm:spPr/>
      <dgm:t>
        <a:bodyPr/>
        <a:lstStyle/>
        <a:p>
          <a:endParaRPr lang="es-MX"/>
        </a:p>
      </dgm:t>
    </dgm:pt>
    <dgm:pt modelId="{8C3E5F0A-142C-4038-9884-E0E53ABC4565}" type="sibTrans" cxnId="{488C5544-F5E7-4C14-8EBB-D047B30A471E}">
      <dgm:prSet/>
      <dgm:spPr/>
      <dgm:t>
        <a:bodyPr/>
        <a:lstStyle/>
        <a:p>
          <a:endParaRPr lang="es-MX"/>
        </a:p>
      </dgm:t>
    </dgm:pt>
    <dgm:pt modelId="{17A5C205-8B05-40EA-B188-4E9928841A86}">
      <dgm:prSet/>
      <dgm:spPr/>
      <dgm:t>
        <a:bodyPr/>
        <a:lstStyle/>
        <a:p>
          <a:pPr rtl="0"/>
          <a:r>
            <a:rPr lang="es-MX" smtClean="0"/>
            <a:t>Los que tienen como fin consignar lo debido.</a:t>
          </a:r>
          <a:endParaRPr lang="es-MX"/>
        </a:p>
      </dgm:t>
    </dgm:pt>
    <dgm:pt modelId="{C7AB22D7-7644-4284-A2B7-03F0763A1FB0}" type="parTrans" cxnId="{84B2C996-0DEE-4526-A463-F7B4CB4B1AC3}">
      <dgm:prSet/>
      <dgm:spPr/>
      <dgm:t>
        <a:bodyPr/>
        <a:lstStyle/>
        <a:p>
          <a:endParaRPr lang="es-MX"/>
        </a:p>
      </dgm:t>
    </dgm:pt>
    <dgm:pt modelId="{E3EB3F00-B713-4245-8721-E0661212BDB4}" type="sibTrans" cxnId="{84B2C996-0DEE-4526-A463-F7B4CB4B1AC3}">
      <dgm:prSet/>
      <dgm:spPr/>
      <dgm:t>
        <a:bodyPr/>
        <a:lstStyle/>
        <a:p>
          <a:endParaRPr lang="es-MX"/>
        </a:p>
      </dgm:t>
    </dgm:pt>
    <dgm:pt modelId="{C618BA60-C8C2-4EDD-B740-8AEDE5B75BC9}" type="pres">
      <dgm:prSet presAssocID="{FFF27A48-8C0F-4D68-98AE-87BCCEF470A6}" presName="diagram" presStyleCnt="0">
        <dgm:presLayoutVars>
          <dgm:dir/>
          <dgm:resizeHandles val="exact"/>
        </dgm:presLayoutVars>
      </dgm:prSet>
      <dgm:spPr/>
    </dgm:pt>
    <dgm:pt modelId="{CE9F918D-5DF7-4314-9411-6E203E9D497D}" type="pres">
      <dgm:prSet presAssocID="{4B3C133C-FDD0-4049-971F-CE0FA4B9EE64}" presName="node" presStyleLbl="node1" presStyleIdx="0" presStyleCnt="5">
        <dgm:presLayoutVars>
          <dgm:bulletEnabled val="1"/>
        </dgm:presLayoutVars>
      </dgm:prSet>
      <dgm:spPr/>
    </dgm:pt>
    <dgm:pt modelId="{6FE996DE-017B-40F1-98BE-5BBFB9388AF4}" type="pres">
      <dgm:prSet presAssocID="{E6658123-A212-49C2-B5CB-D1D1168CB7A1}" presName="sibTrans" presStyleCnt="0"/>
      <dgm:spPr/>
    </dgm:pt>
    <dgm:pt modelId="{222D4BB8-C896-495B-B4EB-DB836C6BD4C3}" type="pres">
      <dgm:prSet presAssocID="{72047297-4CC7-4B41-B0BF-39E753E65F6E}" presName="node" presStyleLbl="node1" presStyleIdx="1" presStyleCnt="5">
        <dgm:presLayoutVars>
          <dgm:bulletEnabled val="1"/>
        </dgm:presLayoutVars>
      </dgm:prSet>
      <dgm:spPr/>
    </dgm:pt>
    <dgm:pt modelId="{84BD05D2-823F-4036-A0EC-152D08B712E0}" type="pres">
      <dgm:prSet presAssocID="{7ADA130F-8DAA-4A91-9FED-7CE109B8AE48}" presName="sibTrans" presStyleCnt="0"/>
      <dgm:spPr/>
    </dgm:pt>
    <dgm:pt modelId="{90B1AC73-EE12-47D5-84C0-3672DC187B8E}" type="pres">
      <dgm:prSet presAssocID="{EAE178AD-0A3E-4F99-9ECE-801DBFEB416F}" presName="node" presStyleLbl="node1" presStyleIdx="2" presStyleCnt="5">
        <dgm:presLayoutVars>
          <dgm:bulletEnabled val="1"/>
        </dgm:presLayoutVars>
      </dgm:prSet>
      <dgm:spPr/>
    </dgm:pt>
    <dgm:pt modelId="{0D205F3A-36FA-4AAF-B60F-B62D5A5A5FCE}" type="pres">
      <dgm:prSet presAssocID="{6DF1348F-7EDB-4DAB-9EAC-8FF7FBE5E394}" presName="sibTrans" presStyleCnt="0"/>
      <dgm:spPr/>
    </dgm:pt>
    <dgm:pt modelId="{27983EF0-59D3-47FD-8AE1-4D3551F5CFA0}" type="pres">
      <dgm:prSet presAssocID="{B7F2FC71-B6E1-4783-9DD5-E7AC7A2D303F}" presName="node" presStyleLbl="node1" presStyleIdx="3" presStyleCnt="5">
        <dgm:presLayoutVars>
          <dgm:bulletEnabled val="1"/>
        </dgm:presLayoutVars>
      </dgm:prSet>
      <dgm:spPr/>
    </dgm:pt>
    <dgm:pt modelId="{4F84CCDC-9B9B-41B1-BC16-D8A4657B8BB9}" type="pres">
      <dgm:prSet presAssocID="{8C3E5F0A-142C-4038-9884-E0E53ABC4565}" presName="sibTrans" presStyleCnt="0"/>
      <dgm:spPr/>
    </dgm:pt>
    <dgm:pt modelId="{9DA7DE8E-FA07-4884-8C52-A7994DE2D60D}" type="pres">
      <dgm:prSet presAssocID="{17A5C205-8B05-40EA-B188-4E9928841A86}" presName="node" presStyleLbl="node1" presStyleIdx="4" presStyleCnt="5">
        <dgm:presLayoutVars>
          <dgm:bulletEnabled val="1"/>
        </dgm:presLayoutVars>
      </dgm:prSet>
      <dgm:spPr/>
    </dgm:pt>
  </dgm:ptLst>
  <dgm:cxnLst>
    <dgm:cxn modelId="{84B2C996-0DEE-4526-A463-F7B4CB4B1AC3}" srcId="{FFF27A48-8C0F-4D68-98AE-87BCCEF470A6}" destId="{17A5C205-8B05-40EA-B188-4E9928841A86}" srcOrd="4" destOrd="0" parTransId="{C7AB22D7-7644-4284-A2B7-03F0763A1FB0}" sibTransId="{E3EB3F00-B713-4245-8721-E0661212BDB4}"/>
    <dgm:cxn modelId="{EA5056F6-E852-454C-A20B-12857D79AB85}" type="presOf" srcId="{72047297-4CC7-4B41-B0BF-39E753E65F6E}" destId="{222D4BB8-C896-495B-B4EB-DB836C6BD4C3}" srcOrd="0" destOrd="0" presId="urn:microsoft.com/office/officeart/2005/8/layout/default"/>
    <dgm:cxn modelId="{8AF1479A-9D22-4E4F-A3F6-AAECF56C8851}" type="presOf" srcId="{4B3C133C-FDD0-4049-971F-CE0FA4B9EE64}" destId="{CE9F918D-5DF7-4314-9411-6E203E9D497D}" srcOrd="0" destOrd="0" presId="urn:microsoft.com/office/officeart/2005/8/layout/default"/>
    <dgm:cxn modelId="{488C5544-F5E7-4C14-8EBB-D047B30A471E}" srcId="{FFF27A48-8C0F-4D68-98AE-87BCCEF470A6}" destId="{B7F2FC71-B6E1-4783-9DD5-E7AC7A2D303F}" srcOrd="3" destOrd="0" parTransId="{E83A47C8-6D5B-4CE1-BCC6-B34A5DD9CDCE}" sibTransId="{8C3E5F0A-142C-4038-9884-E0E53ABC4565}"/>
    <dgm:cxn modelId="{22871C01-14D2-4421-82EC-7B9AA50F1670}" type="presOf" srcId="{17A5C205-8B05-40EA-B188-4E9928841A86}" destId="{9DA7DE8E-FA07-4884-8C52-A7994DE2D60D}" srcOrd="0" destOrd="0" presId="urn:microsoft.com/office/officeart/2005/8/layout/default"/>
    <dgm:cxn modelId="{0F361025-7FE4-4AA4-9769-85C48F1E6FBB}" type="presOf" srcId="{B7F2FC71-B6E1-4783-9DD5-E7AC7A2D303F}" destId="{27983EF0-59D3-47FD-8AE1-4D3551F5CFA0}" srcOrd="0" destOrd="0" presId="urn:microsoft.com/office/officeart/2005/8/layout/default"/>
    <dgm:cxn modelId="{19961F62-010E-44AE-8F82-802CF0170B21}" srcId="{FFF27A48-8C0F-4D68-98AE-87BCCEF470A6}" destId="{EAE178AD-0A3E-4F99-9ECE-801DBFEB416F}" srcOrd="2" destOrd="0" parTransId="{741B9EC4-C72A-425B-9BF3-23BFC97A12DB}" sibTransId="{6DF1348F-7EDB-4DAB-9EAC-8FF7FBE5E394}"/>
    <dgm:cxn modelId="{BBB54961-17E7-4946-A154-71E0C7CB62B7}" type="presOf" srcId="{EAE178AD-0A3E-4F99-9ECE-801DBFEB416F}" destId="{90B1AC73-EE12-47D5-84C0-3672DC187B8E}" srcOrd="0" destOrd="0" presId="urn:microsoft.com/office/officeart/2005/8/layout/default"/>
    <dgm:cxn modelId="{C24F7642-17CC-4105-95B6-2E2AD4413571}" srcId="{FFF27A48-8C0F-4D68-98AE-87BCCEF470A6}" destId="{72047297-4CC7-4B41-B0BF-39E753E65F6E}" srcOrd="1" destOrd="0" parTransId="{A97AAB46-2AE8-43E6-8F24-560AB54D4A3F}" sibTransId="{7ADA130F-8DAA-4A91-9FED-7CE109B8AE48}"/>
    <dgm:cxn modelId="{713F8F08-B80E-410B-BDAB-992D5FF804A3}" srcId="{FFF27A48-8C0F-4D68-98AE-87BCCEF470A6}" destId="{4B3C133C-FDD0-4049-971F-CE0FA4B9EE64}" srcOrd="0" destOrd="0" parTransId="{47A5D65E-8EB7-44FE-8525-9F748CB6881F}" sibTransId="{E6658123-A212-49C2-B5CB-D1D1168CB7A1}"/>
    <dgm:cxn modelId="{942B60F2-E4E9-44C7-A8AD-80E899082852}" type="presOf" srcId="{FFF27A48-8C0F-4D68-98AE-87BCCEF470A6}" destId="{C618BA60-C8C2-4EDD-B740-8AEDE5B75BC9}" srcOrd="0" destOrd="0" presId="urn:microsoft.com/office/officeart/2005/8/layout/default"/>
    <dgm:cxn modelId="{85CC861B-FE32-479E-BF90-6055BCEA5762}" type="presParOf" srcId="{C618BA60-C8C2-4EDD-B740-8AEDE5B75BC9}" destId="{CE9F918D-5DF7-4314-9411-6E203E9D497D}" srcOrd="0" destOrd="0" presId="urn:microsoft.com/office/officeart/2005/8/layout/default"/>
    <dgm:cxn modelId="{9B723F6A-1199-4F99-B013-248FE74930F7}" type="presParOf" srcId="{C618BA60-C8C2-4EDD-B740-8AEDE5B75BC9}" destId="{6FE996DE-017B-40F1-98BE-5BBFB9388AF4}" srcOrd="1" destOrd="0" presId="urn:microsoft.com/office/officeart/2005/8/layout/default"/>
    <dgm:cxn modelId="{4F40E3AB-A9BA-4DB5-8FE4-FD4DD123332C}" type="presParOf" srcId="{C618BA60-C8C2-4EDD-B740-8AEDE5B75BC9}" destId="{222D4BB8-C896-495B-B4EB-DB836C6BD4C3}" srcOrd="2" destOrd="0" presId="urn:microsoft.com/office/officeart/2005/8/layout/default"/>
    <dgm:cxn modelId="{E8F3F3E0-AA83-4E94-976B-5576FD7D6FDC}" type="presParOf" srcId="{C618BA60-C8C2-4EDD-B740-8AEDE5B75BC9}" destId="{84BD05D2-823F-4036-A0EC-152D08B712E0}" srcOrd="3" destOrd="0" presId="urn:microsoft.com/office/officeart/2005/8/layout/default"/>
    <dgm:cxn modelId="{6F1F5AFC-ECDB-41EB-9106-B78FBBFDC801}" type="presParOf" srcId="{C618BA60-C8C2-4EDD-B740-8AEDE5B75BC9}" destId="{90B1AC73-EE12-47D5-84C0-3672DC187B8E}" srcOrd="4" destOrd="0" presId="urn:microsoft.com/office/officeart/2005/8/layout/default"/>
    <dgm:cxn modelId="{95636165-F24F-46FE-A366-165FAE16CC63}" type="presParOf" srcId="{C618BA60-C8C2-4EDD-B740-8AEDE5B75BC9}" destId="{0D205F3A-36FA-4AAF-B60F-B62D5A5A5FCE}" srcOrd="5" destOrd="0" presId="urn:microsoft.com/office/officeart/2005/8/layout/default"/>
    <dgm:cxn modelId="{89C7E0B9-359E-4A31-84E2-5C393AFA5A07}" type="presParOf" srcId="{C618BA60-C8C2-4EDD-B740-8AEDE5B75BC9}" destId="{27983EF0-59D3-47FD-8AE1-4D3551F5CFA0}" srcOrd="6" destOrd="0" presId="urn:microsoft.com/office/officeart/2005/8/layout/default"/>
    <dgm:cxn modelId="{1CAF4D41-BDFE-43E9-AE50-4117073E8C38}" type="presParOf" srcId="{C618BA60-C8C2-4EDD-B740-8AEDE5B75BC9}" destId="{4F84CCDC-9B9B-41B1-BC16-D8A4657B8BB9}" srcOrd="7" destOrd="0" presId="urn:microsoft.com/office/officeart/2005/8/layout/default"/>
    <dgm:cxn modelId="{D86A300C-3FCB-4856-8673-24D24378D28D}" type="presParOf" srcId="{C618BA60-C8C2-4EDD-B740-8AEDE5B75BC9}" destId="{9DA7DE8E-FA07-4884-8C52-A7994DE2D60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EEE43A4-235C-41E2-B7CE-F13F0BFDCA09}" type="doc">
      <dgm:prSet loTypeId="urn:microsoft.com/office/officeart/2005/8/layout/hProcess11" loCatId="process" qsTypeId="urn:microsoft.com/office/officeart/2005/8/quickstyle/simple1" qsCatId="simple" csTypeId="urn:microsoft.com/office/officeart/2005/8/colors/accent1_2" csCatId="accent1"/>
      <dgm:spPr/>
      <dgm:t>
        <a:bodyPr/>
        <a:lstStyle/>
        <a:p>
          <a:endParaRPr lang="es-MX"/>
        </a:p>
      </dgm:t>
    </dgm:pt>
    <dgm:pt modelId="{3F5BC8B8-DE14-4C5E-9EFA-221D83CB75BB}">
      <dgm:prSet custT="1"/>
      <dgm:spPr/>
      <dgm:t>
        <a:bodyPr/>
        <a:lstStyle/>
        <a:p>
          <a:pPr rtl="0"/>
          <a:r>
            <a:rPr lang="es-MX" sz="2000" dirty="0" smtClean="0"/>
            <a:t>Aquellos que previenen tal responsabilidad, al grado de </a:t>
          </a:r>
          <a:r>
            <a:rPr lang="es-MX" sz="2000" dirty="0" err="1" smtClean="0"/>
            <a:t>Dque</a:t>
          </a:r>
          <a:r>
            <a:rPr lang="es-MX" sz="2000" dirty="0" smtClean="0"/>
            <a:t> requieren el otorgamiento de garantía.</a:t>
          </a:r>
          <a:endParaRPr lang="es-MX" sz="2000" dirty="0"/>
        </a:p>
      </dgm:t>
    </dgm:pt>
    <dgm:pt modelId="{4BA8E742-2714-4174-9DD6-6043731042C8}" type="parTrans" cxnId="{0E33D14F-8556-46E4-967C-BDB0ACA282AB}">
      <dgm:prSet/>
      <dgm:spPr/>
      <dgm:t>
        <a:bodyPr/>
        <a:lstStyle/>
        <a:p>
          <a:endParaRPr lang="es-MX"/>
        </a:p>
      </dgm:t>
    </dgm:pt>
    <dgm:pt modelId="{E7509273-3F6D-4135-B943-D20B7536EE8D}" type="sibTrans" cxnId="{0E33D14F-8556-46E4-967C-BDB0ACA282AB}">
      <dgm:prSet/>
      <dgm:spPr/>
      <dgm:t>
        <a:bodyPr/>
        <a:lstStyle/>
        <a:p>
          <a:endParaRPr lang="es-MX"/>
        </a:p>
      </dgm:t>
    </dgm:pt>
    <dgm:pt modelId="{E6077872-C349-46A2-9027-917837BF59EE}">
      <dgm:prSet custT="1"/>
      <dgm:spPr/>
      <dgm:t>
        <a:bodyPr/>
        <a:lstStyle/>
        <a:p>
          <a:pPr rtl="0"/>
          <a:r>
            <a:rPr lang="es-MX" sz="2000" dirty="0" smtClean="0"/>
            <a:t>de daños y perjuicios, como en el embargo precautorio y el arraigo, </a:t>
          </a:r>
          <a:endParaRPr lang="es-MX" sz="2000" dirty="0"/>
        </a:p>
      </dgm:t>
    </dgm:pt>
    <dgm:pt modelId="{B88596C7-5D0C-4D7D-A25E-290FEC55CDC0}" type="parTrans" cxnId="{C6217014-FC1C-492F-99A6-6BB46DF3C49F}">
      <dgm:prSet/>
      <dgm:spPr/>
      <dgm:t>
        <a:bodyPr/>
        <a:lstStyle/>
        <a:p>
          <a:endParaRPr lang="es-MX"/>
        </a:p>
      </dgm:t>
    </dgm:pt>
    <dgm:pt modelId="{D302AEA6-3E1C-46A0-A7EA-7882CCB1E93F}" type="sibTrans" cxnId="{C6217014-FC1C-492F-99A6-6BB46DF3C49F}">
      <dgm:prSet/>
      <dgm:spPr/>
      <dgm:t>
        <a:bodyPr/>
        <a:lstStyle/>
        <a:p>
          <a:endParaRPr lang="es-MX"/>
        </a:p>
      </dgm:t>
    </dgm:pt>
    <dgm:pt modelId="{CB4BA7D3-1EE1-4AEC-8B6E-F0DBF066D93B}">
      <dgm:prSet custT="1"/>
      <dgm:spPr/>
      <dgm:t>
        <a:bodyPr/>
        <a:lstStyle/>
        <a:p>
          <a:pPr rtl="0"/>
          <a:r>
            <a:rPr lang="es-MX" sz="2000" dirty="0" smtClean="0"/>
            <a:t>Aquellos otros en donde la responsabilidad se diluye en el resultado del posible juicio futuro</a:t>
          </a:r>
          <a:endParaRPr lang="es-MX" sz="2000" dirty="0"/>
        </a:p>
      </dgm:t>
    </dgm:pt>
    <dgm:pt modelId="{1F8B422E-3E25-41FB-8437-D15272A5793F}" type="parTrans" cxnId="{0487904F-FB9C-4780-8023-B4AAB6F2436C}">
      <dgm:prSet/>
      <dgm:spPr/>
      <dgm:t>
        <a:bodyPr/>
        <a:lstStyle/>
        <a:p>
          <a:endParaRPr lang="es-MX"/>
        </a:p>
      </dgm:t>
    </dgm:pt>
    <dgm:pt modelId="{8BA76CC3-A101-42E3-95B6-B0F63340E471}" type="sibTrans" cxnId="{0487904F-FB9C-4780-8023-B4AAB6F2436C}">
      <dgm:prSet/>
      <dgm:spPr/>
      <dgm:t>
        <a:bodyPr/>
        <a:lstStyle/>
        <a:p>
          <a:endParaRPr lang="es-MX"/>
        </a:p>
      </dgm:t>
    </dgm:pt>
    <dgm:pt modelId="{3DA65B91-88A5-461A-9917-FDBD5D08FECE}" type="pres">
      <dgm:prSet presAssocID="{3EEE43A4-235C-41E2-B7CE-F13F0BFDCA09}" presName="Name0" presStyleCnt="0">
        <dgm:presLayoutVars>
          <dgm:dir/>
          <dgm:resizeHandles val="exact"/>
        </dgm:presLayoutVars>
      </dgm:prSet>
      <dgm:spPr/>
    </dgm:pt>
    <dgm:pt modelId="{0DD4658B-A48A-4905-83C3-A4A91AF35C7C}" type="pres">
      <dgm:prSet presAssocID="{3EEE43A4-235C-41E2-B7CE-F13F0BFDCA09}" presName="arrow" presStyleLbl="bgShp" presStyleIdx="0" presStyleCnt="1"/>
      <dgm:spPr/>
    </dgm:pt>
    <dgm:pt modelId="{A09D146E-0505-4C5E-932D-4E63A1169CE4}" type="pres">
      <dgm:prSet presAssocID="{3EEE43A4-235C-41E2-B7CE-F13F0BFDCA09}" presName="points" presStyleCnt="0"/>
      <dgm:spPr/>
    </dgm:pt>
    <dgm:pt modelId="{5B911018-DADD-4B58-A410-D4F5303B39F2}" type="pres">
      <dgm:prSet presAssocID="{3F5BC8B8-DE14-4C5E-9EFA-221D83CB75BB}" presName="compositeA" presStyleCnt="0"/>
      <dgm:spPr/>
    </dgm:pt>
    <dgm:pt modelId="{C602BED9-ADC9-4F61-B2B2-A3FB5A73C9D0}" type="pres">
      <dgm:prSet presAssocID="{3F5BC8B8-DE14-4C5E-9EFA-221D83CB75BB}" presName="textA" presStyleLbl="revTx" presStyleIdx="0" presStyleCnt="3">
        <dgm:presLayoutVars>
          <dgm:bulletEnabled val="1"/>
        </dgm:presLayoutVars>
      </dgm:prSet>
      <dgm:spPr/>
    </dgm:pt>
    <dgm:pt modelId="{370435A9-7180-4CD5-93B3-5E46008F8D27}" type="pres">
      <dgm:prSet presAssocID="{3F5BC8B8-DE14-4C5E-9EFA-221D83CB75BB}" presName="circleA" presStyleLbl="node1" presStyleIdx="0" presStyleCnt="3"/>
      <dgm:spPr/>
    </dgm:pt>
    <dgm:pt modelId="{036DF795-7558-402C-82FC-CE052BF63BE7}" type="pres">
      <dgm:prSet presAssocID="{3F5BC8B8-DE14-4C5E-9EFA-221D83CB75BB}" presName="spaceA" presStyleCnt="0"/>
      <dgm:spPr/>
    </dgm:pt>
    <dgm:pt modelId="{D2F4FC1D-3DFD-46A1-A989-0C8D19A95648}" type="pres">
      <dgm:prSet presAssocID="{E7509273-3F6D-4135-B943-D20B7536EE8D}" presName="space" presStyleCnt="0"/>
      <dgm:spPr/>
    </dgm:pt>
    <dgm:pt modelId="{885CAA71-D18D-4C47-A08B-EC4AA7B8CD06}" type="pres">
      <dgm:prSet presAssocID="{E6077872-C349-46A2-9027-917837BF59EE}" presName="compositeB" presStyleCnt="0"/>
      <dgm:spPr/>
    </dgm:pt>
    <dgm:pt modelId="{F07A714A-B358-45E4-93B4-8E041AA37121}" type="pres">
      <dgm:prSet presAssocID="{E6077872-C349-46A2-9027-917837BF59EE}" presName="textB" presStyleLbl="revTx" presStyleIdx="1" presStyleCnt="3">
        <dgm:presLayoutVars>
          <dgm:bulletEnabled val="1"/>
        </dgm:presLayoutVars>
      </dgm:prSet>
      <dgm:spPr/>
    </dgm:pt>
    <dgm:pt modelId="{F0539B6A-921B-4BDA-B380-794B7E6F49E6}" type="pres">
      <dgm:prSet presAssocID="{E6077872-C349-46A2-9027-917837BF59EE}" presName="circleB" presStyleLbl="node1" presStyleIdx="1" presStyleCnt="3"/>
      <dgm:spPr/>
    </dgm:pt>
    <dgm:pt modelId="{B597F9E9-91F5-4683-BEF0-9AA6CAA97A66}" type="pres">
      <dgm:prSet presAssocID="{E6077872-C349-46A2-9027-917837BF59EE}" presName="spaceB" presStyleCnt="0"/>
      <dgm:spPr/>
    </dgm:pt>
    <dgm:pt modelId="{6F70F674-D5E8-43CC-A999-2A2CD15D6029}" type="pres">
      <dgm:prSet presAssocID="{D302AEA6-3E1C-46A0-A7EA-7882CCB1E93F}" presName="space" presStyleCnt="0"/>
      <dgm:spPr/>
    </dgm:pt>
    <dgm:pt modelId="{1971A7A0-DD78-4147-A3BF-592276B215DA}" type="pres">
      <dgm:prSet presAssocID="{CB4BA7D3-1EE1-4AEC-8B6E-F0DBF066D93B}" presName="compositeA" presStyleCnt="0"/>
      <dgm:spPr/>
    </dgm:pt>
    <dgm:pt modelId="{8905D01E-3F65-4EFC-9175-DD861FDBA271}" type="pres">
      <dgm:prSet presAssocID="{CB4BA7D3-1EE1-4AEC-8B6E-F0DBF066D93B}" presName="textA" presStyleLbl="revTx" presStyleIdx="2" presStyleCnt="3">
        <dgm:presLayoutVars>
          <dgm:bulletEnabled val="1"/>
        </dgm:presLayoutVars>
      </dgm:prSet>
      <dgm:spPr/>
    </dgm:pt>
    <dgm:pt modelId="{A7C44B7A-1D5E-4FC7-B381-C28273C0192F}" type="pres">
      <dgm:prSet presAssocID="{CB4BA7D3-1EE1-4AEC-8B6E-F0DBF066D93B}" presName="circleA" presStyleLbl="node1" presStyleIdx="2" presStyleCnt="3"/>
      <dgm:spPr/>
    </dgm:pt>
    <dgm:pt modelId="{93A6699C-0DF4-4847-B582-CD2EC596AE4B}" type="pres">
      <dgm:prSet presAssocID="{CB4BA7D3-1EE1-4AEC-8B6E-F0DBF066D93B}" presName="spaceA" presStyleCnt="0"/>
      <dgm:spPr/>
    </dgm:pt>
  </dgm:ptLst>
  <dgm:cxnLst>
    <dgm:cxn modelId="{0E33D14F-8556-46E4-967C-BDB0ACA282AB}" srcId="{3EEE43A4-235C-41E2-B7CE-F13F0BFDCA09}" destId="{3F5BC8B8-DE14-4C5E-9EFA-221D83CB75BB}" srcOrd="0" destOrd="0" parTransId="{4BA8E742-2714-4174-9DD6-6043731042C8}" sibTransId="{E7509273-3F6D-4135-B943-D20B7536EE8D}"/>
    <dgm:cxn modelId="{F40E1667-6A7E-4FF5-8801-A46D2E34E032}" type="presOf" srcId="{3EEE43A4-235C-41E2-B7CE-F13F0BFDCA09}" destId="{3DA65B91-88A5-461A-9917-FDBD5D08FECE}" srcOrd="0" destOrd="0" presId="urn:microsoft.com/office/officeart/2005/8/layout/hProcess11"/>
    <dgm:cxn modelId="{C6217014-FC1C-492F-99A6-6BB46DF3C49F}" srcId="{3EEE43A4-235C-41E2-B7CE-F13F0BFDCA09}" destId="{E6077872-C349-46A2-9027-917837BF59EE}" srcOrd="1" destOrd="0" parTransId="{B88596C7-5D0C-4D7D-A25E-290FEC55CDC0}" sibTransId="{D302AEA6-3E1C-46A0-A7EA-7882CCB1E93F}"/>
    <dgm:cxn modelId="{AB751776-2555-43D6-B610-4661E5B3D231}" type="presOf" srcId="{E6077872-C349-46A2-9027-917837BF59EE}" destId="{F07A714A-B358-45E4-93B4-8E041AA37121}" srcOrd="0" destOrd="0" presId="urn:microsoft.com/office/officeart/2005/8/layout/hProcess11"/>
    <dgm:cxn modelId="{99185A5E-8FB4-41AB-82D9-D3D8F96ED870}" type="presOf" srcId="{CB4BA7D3-1EE1-4AEC-8B6E-F0DBF066D93B}" destId="{8905D01E-3F65-4EFC-9175-DD861FDBA271}" srcOrd="0" destOrd="0" presId="urn:microsoft.com/office/officeart/2005/8/layout/hProcess11"/>
    <dgm:cxn modelId="{5716CCE9-211E-43DC-9D15-CA9B3B6F4277}" type="presOf" srcId="{3F5BC8B8-DE14-4C5E-9EFA-221D83CB75BB}" destId="{C602BED9-ADC9-4F61-B2B2-A3FB5A73C9D0}" srcOrd="0" destOrd="0" presId="urn:microsoft.com/office/officeart/2005/8/layout/hProcess11"/>
    <dgm:cxn modelId="{0487904F-FB9C-4780-8023-B4AAB6F2436C}" srcId="{3EEE43A4-235C-41E2-B7CE-F13F0BFDCA09}" destId="{CB4BA7D3-1EE1-4AEC-8B6E-F0DBF066D93B}" srcOrd="2" destOrd="0" parTransId="{1F8B422E-3E25-41FB-8437-D15272A5793F}" sibTransId="{8BA76CC3-A101-42E3-95B6-B0F63340E471}"/>
    <dgm:cxn modelId="{2B279867-34C9-4F7A-B6AD-81DC96F83A89}" type="presParOf" srcId="{3DA65B91-88A5-461A-9917-FDBD5D08FECE}" destId="{0DD4658B-A48A-4905-83C3-A4A91AF35C7C}" srcOrd="0" destOrd="0" presId="urn:microsoft.com/office/officeart/2005/8/layout/hProcess11"/>
    <dgm:cxn modelId="{C00586B8-0708-4CF4-AAAF-20248C3619A6}" type="presParOf" srcId="{3DA65B91-88A5-461A-9917-FDBD5D08FECE}" destId="{A09D146E-0505-4C5E-932D-4E63A1169CE4}" srcOrd="1" destOrd="0" presId="urn:microsoft.com/office/officeart/2005/8/layout/hProcess11"/>
    <dgm:cxn modelId="{2A59AA5F-9FF4-4836-9702-DCE40BF276FC}" type="presParOf" srcId="{A09D146E-0505-4C5E-932D-4E63A1169CE4}" destId="{5B911018-DADD-4B58-A410-D4F5303B39F2}" srcOrd="0" destOrd="0" presId="urn:microsoft.com/office/officeart/2005/8/layout/hProcess11"/>
    <dgm:cxn modelId="{89FAA5BE-063D-472D-BAD1-53E3ACD92F6A}" type="presParOf" srcId="{5B911018-DADD-4B58-A410-D4F5303B39F2}" destId="{C602BED9-ADC9-4F61-B2B2-A3FB5A73C9D0}" srcOrd="0" destOrd="0" presId="urn:microsoft.com/office/officeart/2005/8/layout/hProcess11"/>
    <dgm:cxn modelId="{505C2F8E-49F9-4CED-A936-15950E908DF9}" type="presParOf" srcId="{5B911018-DADD-4B58-A410-D4F5303B39F2}" destId="{370435A9-7180-4CD5-93B3-5E46008F8D27}" srcOrd="1" destOrd="0" presId="urn:microsoft.com/office/officeart/2005/8/layout/hProcess11"/>
    <dgm:cxn modelId="{7012A96A-C4B9-44C3-8B7A-FE729BB52881}" type="presParOf" srcId="{5B911018-DADD-4B58-A410-D4F5303B39F2}" destId="{036DF795-7558-402C-82FC-CE052BF63BE7}" srcOrd="2" destOrd="0" presId="urn:microsoft.com/office/officeart/2005/8/layout/hProcess11"/>
    <dgm:cxn modelId="{B08DDA9A-36BA-45C1-9AA8-66BFF97AC104}" type="presParOf" srcId="{A09D146E-0505-4C5E-932D-4E63A1169CE4}" destId="{D2F4FC1D-3DFD-46A1-A989-0C8D19A95648}" srcOrd="1" destOrd="0" presId="urn:microsoft.com/office/officeart/2005/8/layout/hProcess11"/>
    <dgm:cxn modelId="{EA0D990B-85F7-444B-8B6A-AA25B669D7AD}" type="presParOf" srcId="{A09D146E-0505-4C5E-932D-4E63A1169CE4}" destId="{885CAA71-D18D-4C47-A08B-EC4AA7B8CD06}" srcOrd="2" destOrd="0" presId="urn:microsoft.com/office/officeart/2005/8/layout/hProcess11"/>
    <dgm:cxn modelId="{E7E32128-E247-4503-8E0F-C684CD89F845}" type="presParOf" srcId="{885CAA71-D18D-4C47-A08B-EC4AA7B8CD06}" destId="{F07A714A-B358-45E4-93B4-8E041AA37121}" srcOrd="0" destOrd="0" presId="urn:microsoft.com/office/officeart/2005/8/layout/hProcess11"/>
    <dgm:cxn modelId="{525C7F18-4A70-4F2C-A7BC-32473BA3C7F4}" type="presParOf" srcId="{885CAA71-D18D-4C47-A08B-EC4AA7B8CD06}" destId="{F0539B6A-921B-4BDA-B380-794B7E6F49E6}" srcOrd="1" destOrd="0" presId="urn:microsoft.com/office/officeart/2005/8/layout/hProcess11"/>
    <dgm:cxn modelId="{1DB32B4E-9806-4966-B4DA-E2C56E7A964F}" type="presParOf" srcId="{885CAA71-D18D-4C47-A08B-EC4AA7B8CD06}" destId="{B597F9E9-91F5-4683-BEF0-9AA6CAA97A66}" srcOrd="2" destOrd="0" presId="urn:microsoft.com/office/officeart/2005/8/layout/hProcess11"/>
    <dgm:cxn modelId="{2DAE8379-5C0D-43C1-A062-57F84CFC54D6}" type="presParOf" srcId="{A09D146E-0505-4C5E-932D-4E63A1169CE4}" destId="{6F70F674-D5E8-43CC-A999-2A2CD15D6029}" srcOrd="3" destOrd="0" presId="urn:microsoft.com/office/officeart/2005/8/layout/hProcess11"/>
    <dgm:cxn modelId="{38317209-BF30-44F8-804F-0D3C1B5AFF20}" type="presParOf" srcId="{A09D146E-0505-4C5E-932D-4E63A1169CE4}" destId="{1971A7A0-DD78-4147-A3BF-592276B215DA}" srcOrd="4" destOrd="0" presId="urn:microsoft.com/office/officeart/2005/8/layout/hProcess11"/>
    <dgm:cxn modelId="{2206EF25-0C13-442D-88C9-BC813DA6467B}" type="presParOf" srcId="{1971A7A0-DD78-4147-A3BF-592276B215DA}" destId="{8905D01E-3F65-4EFC-9175-DD861FDBA271}" srcOrd="0" destOrd="0" presId="urn:microsoft.com/office/officeart/2005/8/layout/hProcess11"/>
    <dgm:cxn modelId="{49C4451C-9647-4152-80BC-279A8AA6EE54}" type="presParOf" srcId="{1971A7A0-DD78-4147-A3BF-592276B215DA}" destId="{A7C44B7A-1D5E-4FC7-B381-C28273C0192F}" srcOrd="1" destOrd="0" presId="urn:microsoft.com/office/officeart/2005/8/layout/hProcess11"/>
    <dgm:cxn modelId="{08FB305F-F73D-4354-9DD5-289C2461CDF6}" type="presParOf" srcId="{1971A7A0-DD78-4147-A3BF-592276B215DA}" destId="{93A6699C-0DF4-4847-B582-CD2EC596AE4B}"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3598174-CA34-493D-9764-4B4BA0D43569}"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es-MX"/>
        </a:p>
      </dgm:t>
    </dgm:pt>
    <dgm:pt modelId="{E946CEA6-C4CC-46D5-9956-79CC3B32186B}">
      <dgm:prSet/>
      <dgm:spPr/>
      <dgm:t>
        <a:bodyPr/>
        <a:lstStyle/>
        <a:p>
          <a:pPr rtl="0"/>
          <a:r>
            <a:rPr lang="es-MX" dirty="0" smtClean="0"/>
            <a:t>Habrá diligencias en las que, desde el principio seda intervención a la presunta parte contraria y, otras, en las que la actuación es secreta hasta antes de practicado el embargo o el arraigo.</a:t>
          </a:r>
          <a:endParaRPr lang="es-MX" dirty="0"/>
        </a:p>
      </dgm:t>
    </dgm:pt>
    <dgm:pt modelId="{D48FA02B-6CB2-4BBB-A849-B77C200EB9C7}" type="parTrans" cxnId="{5F95C182-9354-47E5-8ABF-EFFDDF51700A}">
      <dgm:prSet/>
      <dgm:spPr/>
      <dgm:t>
        <a:bodyPr/>
        <a:lstStyle/>
        <a:p>
          <a:endParaRPr lang="es-MX"/>
        </a:p>
      </dgm:t>
    </dgm:pt>
    <dgm:pt modelId="{8D4F7845-882B-4B62-87F8-15E0397C54AE}" type="sibTrans" cxnId="{5F95C182-9354-47E5-8ABF-EFFDDF51700A}">
      <dgm:prSet/>
      <dgm:spPr/>
      <dgm:t>
        <a:bodyPr/>
        <a:lstStyle/>
        <a:p>
          <a:endParaRPr lang="es-MX"/>
        </a:p>
      </dgm:t>
    </dgm:pt>
    <dgm:pt modelId="{E67D8021-65CE-462F-BF70-7F57DAB81C49}" type="pres">
      <dgm:prSet presAssocID="{33598174-CA34-493D-9764-4B4BA0D43569}" presName="linear" presStyleCnt="0">
        <dgm:presLayoutVars>
          <dgm:animLvl val="lvl"/>
          <dgm:resizeHandles val="exact"/>
        </dgm:presLayoutVars>
      </dgm:prSet>
      <dgm:spPr/>
    </dgm:pt>
    <dgm:pt modelId="{56914913-7C52-49AF-8800-EC73F6C01BA9}" type="pres">
      <dgm:prSet presAssocID="{E946CEA6-C4CC-46D5-9956-79CC3B32186B}" presName="parentText" presStyleLbl="node1" presStyleIdx="0" presStyleCnt="1" custScaleY="116641">
        <dgm:presLayoutVars>
          <dgm:chMax val="0"/>
          <dgm:bulletEnabled val="1"/>
        </dgm:presLayoutVars>
      </dgm:prSet>
      <dgm:spPr/>
      <dgm:t>
        <a:bodyPr/>
        <a:lstStyle/>
        <a:p>
          <a:endParaRPr lang="es-MX"/>
        </a:p>
      </dgm:t>
    </dgm:pt>
  </dgm:ptLst>
  <dgm:cxnLst>
    <dgm:cxn modelId="{E798E3D3-E657-47DD-B90D-E811B491743F}" type="presOf" srcId="{E946CEA6-C4CC-46D5-9956-79CC3B32186B}" destId="{56914913-7C52-49AF-8800-EC73F6C01BA9}" srcOrd="0" destOrd="0" presId="urn:microsoft.com/office/officeart/2005/8/layout/vList2"/>
    <dgm:cxn modelId="{5F95C182-9354-47E5-8ABF-EFFDDF51700A}" srcId="{33598174-CA34-493D-9764-4B4BA0D43569}" destId="{E946CEA6-C4CC-46D5-9956-79CC3B32186B}" srcOrd="0" destOrd="0" parTransId="{D48FA02B-6CB2-4BBB-A849-B77C200EB9C7}" sibTransId="{8D4F7845-882B-4B62-87F8-15E0397C54AE}"/>
    <dgm:cxn modelId="{59330ACD-32A9-47BE-8487-6277FB99AE42}" type="presOf" srcId="{33598174-CA34-493D-9764-4B4BA0D43569}" destId="{E67D8021-65CE-462F-BF70-7F57DAB81C49}" srcOrd="0" destOrd="0" presId="urn:microsoft.com/office/officeart/2005/8/layout/vList2"/>
    <dgm:cxn modelId="{A4248D4B-7244-447D-9DF1-A028FD865C71}" type="presParOf" srcId="{E67D8021-65CE-462F-BF70-7F57DAB81C49}" destId="{56914913-7C52-49AF-8800-EC73F6C01BA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12FEF47-900B-4AF7-A172-2F4E23FCC325}"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s-MX"/>
        </a:p>
      </dgm:t>
    </dgm:pt>
    <dgm:pt modelId="{AF5395B8-0592-4B93-8EC7-F8B3A697F324}">
      <dgm:prSet/>
      <dgm:spPr/>
      <dgm:t>
        <a:bodyPr/>
        <a:lstStyle/>
        <a:p>
          <a:pPr rtl="0"/>
          <a:r>
            <a:rPr lang="es-MX" b="1" smtClean="0"/>
            <a:t>Medios preparatorios</a:t>
          </a:r>
          <a:endParaRPr lang="es-MX"/>
        </a:p>
      </dgm:t>
    </dgm:pt>
    <dgm:pt modelId="{2A681AA2-85E4-438E-978C-02AADB511610}" type="parTrans" cxnId="{AD788C1B-0688-4275-961B-B6E2CFA29943}">
      <dgm:prSet/>
      <dgm:spPr/>
      <dgm:t>
        <a:bodyPr/>
        <a:lstStyle/>
        <a:p>
          <a:endParaRPr lang="es-MX"/>
        </a:p>
      </dgm:t>
    </dgm:pt>
    <dgm:pt modelId="{AF40097C-36F4-4602-941D-601945597691}" type="sibTrans" cxnId="{AD788C1B-0688-4275-961B-B6E2CFA29943}">
      <dgm:prSet/>
      <dgm:spPr/>
      <dgm:t>
        <a:bodyPr/>
        <a:lstStyle/>
        <a:p>
          <a:endParaRPr lang="es-MX"/>
        </a:p>
      </dgm:t>
    </dgm:pt>
    <dgm:pt modelId="{3E15B4C9-6717-4911-BCF5-E1AD14782199}">
      <dgm:prSet/>
      <dgm:spPr/>
      <dgm:t>
        <a:bodyPr/>
        <a:lstStyle/>
        <a:p>
          <a:pPr rtl="0"/>
          <a:r>
            <a:rPr lang="es-MX" b="1" smtClean="0"/>
            <a:t>Medidas cautelares</a:t>
          </a:r>
          <a:endParaRPr lang="es-MX"/>
        </a:p>
      </dgm:t>
    </dgm:pt>
    <dgm:pt modelId="{53BB26F6-C6AA-4DFF-94F0-05154EFA1B23}" type="parTrans" cxnId="{FA21A3DA-6207-4BB3-BD5A-19BAD0E9D0F1}">
      <dgm:prSet/>
      <dgm:spPr/>
      <dgm:t>
        <a:bodyPr/>
        <a:lstStyle/>
        <a:p>
          <a:endParaRPr lang="es-MX"/>
        </a:p>
      </dgm:t>
    </dgm:pt>
    <dgm:pt modelId="{9BE6CDDD-FEB2-4746-ACF7-E78568882841}" type="sibTrans" cxnId="{FA21A3DA-6207-4BB3-BD5A-19BAD0E9D0F1}">
      <dgm:prSet/>
      <dgm:spPr/>
      <dgm:t>
        <a:bodyPr/>
        <a:lstStyle/>
        <a:p>
          <a:endParaRPr lang="es-MX"/>
        </a:p>
      </dgm:t>
    </dgm:pt>
    <dgm:pt modelId="{A4F84902-F4A6-408A-AFA3-685A11126666}">
      <dgm:prSet/>
      <dgm:spPr/>
      <dgm:t>
        <a:bodyPr/>
        <a:lstStyle/>
        <a:p>
          <a:pPr rtl="0"/>
          <a:r>
            <a:rPr lang="es-MX" b="1" smtClean="0"/>
            <a:t>Separación de personas como acto previo al juicio.</a:t>
          </a:r>
          <a:endParaRPr lang="es-MX"/>
        </a:p>
      </dgm:t>
    </dgm:pt>
    <dgm:pt modelId="{A4422ECC-B9E0-4A42-BC70-FBEEF36E20F5}" type="parTrans" cxnId="{5A20969A-CC8A-44D9-971A-85C71086FE25}">
      <dgm:prSet/>
      <dgm:spPr/>
      <dgm:t>
        <a:bodyPr/>
        <a:lstStyle/>
        <a:p>
          <a:endParaRPr lang="es-MX"/>
        </a:p>
      </dgm:t>
    </dgm:pt>
    <dgm:pt modelId="{FB8929A6-4E88-4311-B993-30325D2C527D}" type="sibTrans" cxnId="{5A20969A-CC8A-44D9-971A-85C71086FE25}">
      <dgm:prSet/>
      <dgm:spPr/>
      <dgm:t>
        <a:bodyPr/>
        <a:lstStyle/>
        <a:p>
          <a:endParaRPr lang="es-MX"/>
        </a:p>
      </dgm:t>
    </dgm:pt>
    <dgm:pt modelId="{1FD0F40D-6DA8-4624-BBC3-54516D37AA19}">
      <dgm:prSet/>
      <dgm:spPr/>
      <dgm:t>
        <a:bodyPr/>
        <a:lstStyle/>
        <a:p>
          <a:pPr rtl="0"/>
          <a:r>
            <a:rPr lang="es-MX" b="1" smtClean="0"/>
            <a:t>Medios provocatorios</a:t>
          </a:r>
          <a:endParaRPr lang="es-MX"/>
        </a:p>
      </dgm:t>
    </dgm:pt>
    <dgm:pt modelId="{8E3A0736-08EE-4B97-B9DE-3833F0B3D4C2}" type="parTrans" cxnId="{4E48F858-1D7E-4F67-9906-F2C6AE54E010}">
      <dgm:prSet/>
      <dgm:spPr/>
      <dgm:t>
        <a:bodyPr/>
        <a:lstStyle/>
        <a:p>
          <a:endParaRPr lang="es-MX"/>
        </a:p>
      </dgm:t>
    </dgm:pt>
    <dgm:pt modelId="{CD2E41C5-84C1-4A6E-93DE-4939F2B7E42E}" type="sibTrans" cxnId="{4E48F858-1D7E-4F67-9906-F2C6AE54E010}">
      <dgm:prSet/>
      <dgm:spPr/>
      <dgm:t>
        <a:bodyPr/>
        <a:lstStyle/>
        <a:p>
          <a:endParaRPr lang="es-MX"/>
        </a:p>
      </dgm:t>
    </dgm:pt>
    <dgm:pt modelId="{49725532-86D2-497B-A1DF-06B75D638E0D}">
      <dgm:prSet/>
      <dgm:spPr/>
      <dgm:t>
        <a:bodyPr/>
        <a:lstStyle/>
        <a:p>
          <a:pPr rtl="0"/>
          <a:r>
            <a:rPr lang="es-MX" b="1" smtClean="0"/>
            <a:t>Actos preliminares de la consignación</a:t>
          </a:r>
          <a:endParaRPr lang="es-MX"/>
        </a:p>
      </dgm:t>
    </dgm:pt>
    <dgm:pt modelId="{AF9B8A83-7B42-441F-82C2-24C13402A3FC}" type="parTrans" cxnId="{F124F417-7A75-47B9-A5B1-92E056A06B8A}">
      <dgm:prSet/>
      <dgm:spPr/>
      <dgm:t>
        <a:bodyPr/>
        <a:lstStyle/>
        <a:p>
          <a:endParaRPr lang="es-MX"/>
        </a:p>
      </dgm:t>
    </dgm:pt>
    <dgm:pt modelId="{5E0D7BC6-FE19-4572-9D68-EE31DEF381C2}" type="sibTrans" cxnId="{F124F417-7A75-47B9-A5B1-92E056A06B8A}">
      <dgm:prSet/>
      <dgm:spPr/>
      <dgm:t>
        <a:bodyPr/>
        <a:lstStyle/>
        <a:p>
          <a:endParaRPr lang="es-MX"/>
        </a:p>
      </dgm:t>
    </dgm:pt>
    <dgm:pt modelId="{655230BC-6D89-472E-8698-F5AB25150074}" type="pres">
      <dgm:prSet presAssocID="{812FEF47-900B-4AF7-A172-2F4E23FCC325}" presName="compositeShape" presStyleCnt="0">
        <dgm:presLayoutVars>
          <dgm:chMax val="7"/>
          <dgm:dir/>
          <dgm:resizeHandles val="exact"/>
        </dgm:presLayoutVars>
      </dgm:prSet>
      <dgm:spPr/>
    </dgm:pt>
    <dgm:pt modelId="{5DE2FA5E-F2EA-47F4-9AA9-6C2B50FD02BE}" type="pres">
      <dgm:prSet presAssocID="{AF5395B8-0592-4B93-8EC7-F8B3A697F324}" presName="circ1" presStyleLbl="vennNode1" presStyleIdx="0" presStyleCnt="5"/>
      <dgm:spPr/>
    </dgm:pt>
    <dgm:pt modelId="{FD24C708-8D9A-4E3B-9647-220929DB4606}" type="pres">
      <dgm:prSet presAssocID="{AF5395B8-0592-4B93-8EC7-F8B3A697F324}" presName="circ1Tx" presStyleLbl="revTx" presStyleIdx="0" presStyleCnt="0">
        <dgm:presLayoutVars>
          <dgm:chMax val="0"/>
          <dgm:chPref val="0"/>
          <dgm:bulletEnabled val="1"/>
        </dgm:presLayoutVars>
      </dgm:prSet>
      <dgm:spPr/>
    </dgm:pt>
    <dgm:pt modelId="{BCAD2DDB-7553-4CC6-8335-325C9908C9E3}" type="pres">
      <dgm:prSet presAssocID="{3E15B4C9-6717-4911-BCF5-E1AD14782199}" presName="circ2" presStyleLbl="vennNode1" presStyleIdx="1" presStyleCnt="5"/>
      <dgm:spPr/>
    </dgm:pt>
    <dgm:pt modelId="{231D5204-9B7C-4BCF-BD69-DC8284DFF442}" type="pres">
      <dgm:prSet presAssocID="{3E15B4C9-6717-4911-BCF5-E1AD14782199}" presName="circ2Tx" presStyleLbl="revTx" presStyleIdx="0" presStyleCnt="0">
        <dgm:presLayoutVars>
          <dgm:chMax val="0"/>
          <dgm:chPref val="0"/>
          <dgm:bulletEnabled val="1"/>
        </dgm:presLayoutVars>
      </dgm:prSet>
      <dgm:spPr/>
    </dgm:pt>
    <dgm:pt modelId="{7F285856-CF14-4BBB-A13A-DA68AAA588C2}" type="pres">
      <dgm:prSet presAssocID="{A4F84902-F4A6-408A-AFA3-685A11126666}" presName="circ3" presStyleLbl="vennNode1" presStyleIdx="2" presStyleCnt="5"/>
      <dgm:spPr/>
    </dgm:pt>
    <dgm:pt modelId="{E3A3CA2D-EFC5-4D34-BBF5-5530F93221DF}" type="pres">
      <dgm:prSet presAssocID="{A4F84902-F4A6-408A-AFA3-685A11126666}" presName="circ3Tx" presStyleLbl="revTx" presStyleIdx="0" presStyleCnt="0">
        <dgm:presLayoutVars>
          <dgm:chMax val="0"/>
          <dgm:chPref val="0"/>
          <dgm:bulletEnabled val="1"/>
        </dgm:presLayoutVars>
      </dgm:prSet>
      <dgm:spPr/>
    </dgm:pt>
    <dgm:pt modelId="{96D87BA0-560E-4F21-9DCE-C8C3C08718FF}" type="pres">
      <dgm:prSet presAssocID="{1FD0F40D-6DA8-4624-BBC3-54516D37AA19}" presName="circ4" presStyleLbl="vennNode1" presStyleIdx="3" presStyleCnt="5"/>
      <dgm:spPr/>
    </dgm:pt>
    <dgm:pt modelId="{F3E22C66-8236-4787-B1B4-E1595F4B7D28}" type="pres">
      <dgm:prSet presAssocID="{1FD0F40D-6DA8-4624-BBC3-54516D37AA19}" presName="circ4Tx" presStyleLbl="revTx" presStyleIdx="0" presStyleCnt="0">
        <dgm:presLayoutVars>
          <dgm:chMax val="0"/>
          <dgm:chPref val="0"/>
          <dgm:bulletEnabled val="1"/>
        </dgm:presLayoutVars>
      </dgm:prSet>
      <dgm:spPr/>
    </dgm:pt>
    <dgm:pt modelId="{360FD7CE-3C40-466D-8599-990856778AC2}" type="pres">
      <dgm:prSet presAssocID="{49725532-86D2-497B-A1DF-06B75D638E0D}" presName="circ5" presStyleLbl="vennNode1" presStyleIdx="4" presStyleCnt="5"/>
      <dgm:spPr/>
    </dgm:pt>
    <dgm:pt modelId="{F1709F66-10EF-4C1E-8C6C-EEA52F8967D6}" type="pres">
      <dgm:prSet presAssocID="{49725532-86D2-497B-A1DF-06B75D638E0D}" presName="circ5Tx" presStyleLbl="revTx" presStyleIdx="0" presStyleCnt="0">
        <dgm:presLayoutVars>
          <dgm:chMax val="0"/>
          <dgm:chPref val="0"/>
          <dgm:bulletEnabled val="1"/>
        </dgm:presLayoutVars>
      </dgm:prSet>
      <dgm:spPr/>
    </dgm:pt>
  </dgm:ptLst>
  <dgm:cxnLst>
    <dgm:cxn modelId="{FA21A3DA-6207-4BB3-BD5A-19BAD0E9D0F1}" srcId="{812FEF47-900B-4AF7-A172-2F4E23FCC325}" destId="{3E15B4C9-6717-4911-BCF5-E1AD14782199}" srcOrd="1" destOrd="0" parTransId="{53BB26F6-C6AA-4DFF-94F0-05154EFA1B23}" sibTransId="{9BE6CDDD-FEB2-4746-ACF7-E78568882841}"/>
    <dgm:cxn modelId="{AD788C1B-0688-4275-961B-B6E2CFA29943}" srcId="{812FEF47-900B-4AF7-A172-2F4E23FCC325}" destId="{AF5395B8-0592-4B93-8EC7-F8B3A697F324}" srcOrd="0" destOrd="0" parTransId="{2A681AA2-85E4-438E-978C-02AADB511610}" sibTransId="{AF40097C-36F4-4602-941D-601945597691}"/>
    <dgm:cxn modelId="{4F6B1402-0D43-497D-AD71-3DAD04D929D0}" type="presOf" srcId="{49725532-86D2-497B-A1DF-06B75D638E0D}" destId="{F1709F66-10EF-4C1E-8C6C-EEA52F8967D6}" srcOrd="0" destOrd="0" presId="urn:microsoft.com/office/officeart/2005/8/layout/venn1"/>
    <dgm:cxn modelId="{16299BA7-5D15-4A39-9448-640B8C615C2F}" type="presOf" srcId="{3E15B4C9-6717-4911-BCF5-E1AD14782199}" destId="{231D5204-9B7C-4BCF-BD69-DC8284DFF442}" srcOrd="0" destOrd="0" presId="urn:microsoft.com/office/officeart/2005/8/layout/venn1"/>
    <dgm:cxn modelId="{4A8ECC42-EF71-47EE-B0F3-DAA5695BA5A4}" type="presOf" srcId="{A4F84902-F4A6-408A-AFA3-685A11126666}" destId="{E3A3CA2D-EFC5-4D34-BBF5-5530F93221DF}" srcOrd="0" destOrd="0" presId="urn:microsoft.com/office/officeart/2005/8/layout/venn1"/>
    <dgm:cxn modelId="{ED1EE7F1-6E83-4A23-B1A3-4D0D77475598}" type="presOf" srcId="{812FEF47-900B-4AF7-A172-2F4E23FCC325}" destId="{655230BC-6D89-472E-8698-F5AB25150074}" srcOrd="0" destOrd="0" presId="urn:microsoft.com/office/officeart/2005/8/layout/venn1"/>
    <dgm:cxn modelId="{C1D5C01D-DE12-4918-B7F8-9F894990DC75}" type="presOf" srcId="{1FD0F40D-6DA8-4624-BBC3-54516D37AA19}" destId="{F3E22C66-8236-4787-B1B4-E1595F4B7D28}" srcOrd="0" destOrd="0" presId="urn:microsoft.com/office/officeart/2005/8/layout/venn1"/>
    <dgm:cxn modelId="{4E48F858-1D7E-4F67-9906-F2C6AE54E010}" srcId="{812FEF47-900B-4AF7-A172-2F4E23FCC325}" destId="{1FD0F40D-6DA8-4624-BBC3-54516D37AA19}" srcOrd="3" destOrd="0" parTransId="{8E3A0736-08EE-4B97-B9DE-3833F0B3D4C2}" sibTransId="{CD2E41C5-84C1-4A6E-93DE-4939F2B7E42E}"/>
    <dgm:cxn modelId="{F124F417-7A75-47B9-A5B1-92E056A06B8A}" srcId="{812FEF47-900B-4AF7-A172-2F4E23FCC325}" destId="{49725532-86D2-497B-A1DF-06B75D638E0D}" srcOrd="4" destOrd="0" parTransId="{AF9B8A83-7B42-441F-82C2-24C13402A3FC}" sibTransId="{5E0D7BC6-FE19-4572-9D68-EE31DEF381C2}"/>
    <dgm:cxn modelId="{69A879E3-F436-4106-BD8F-87BE3659A07B}" type="presOf" srcId="{AF5395B8-0592-4B93-8EC7-F8B3A697F324}" destId="{FD24C708-8D9A-4E3B-9647-220929DB4606}" srcOrd="0" destOrd="0" presId="urn:microsoft.com/office/officeart/2005/8/layout/venn1"/>
    <dgm:cxn modelId="{5A20969A-CC8A-44D9-971A-85C71086FE25}" srcId="{812FEF47-900B-4AF7-A172-2F4E23FCC325}" destId="{A4F84902-F4A6-408A-AFA3-685A11126666}" srcOrd="2" destOrd="0" parTransId="{A4422ECC-B9E0-4A42-BC70-FBEEF36E20F5}" sibTransId="{FB8929A6-4E88-4311-B993-30325D2C527D}"/>
    <dgm:cxn modelId="{1473A004-3691-4A36-BEAB-19E8DAD00D4C}" type="presParOf" srcId="{655230BC-6D89-472E-8698-F5AB25150074}" destId="{5DE2FA5E-F2EA-47F4-9AA9-6C2B50FD02BE}" srcOrd="0" destOrd="0" presId="urn:microsoft.com/office/officeart/2005/8/layout/venn1"/>
    <dgm:cxn modelId="{52BAC788-D1D0-42D3-B18C-FC23D0954F64}" type="presParOf" srcId="{655230BC-6D89-472E-8698-F5AB25150074}" destId="{FD24C708-8D9A-4E3B-9647-220929DB4606}" srcOrd="1" destOrd="0" presId="urn:microsoft.com/office/officeart/2005/8/layout/venn1"/>
    <dgm:cxn modelId="{D2BF03F6-5B3D-4585-B448-64F3D35955FE}" type="presParOf" srcId="{655230BC-6D89-472E-8698-F5AB25150074}" destId="{BCAD2DDB-7553-4CC6-8335-325C9908C9E3}" srcOrd="2" destOrd="0" presId="urn:microsoft.com/office/officeart/2005/8/layout/venn1"/>
    <dgm:cxn modelId="{020F7245-F7CD-4C52-88C6-90A0149F0F1E}" type="presParOf" srcId="{655230BC-6D89-472E-8698-F5AB25150074}" destId="{231D5204-9B7C-4BCF-BD69-DC8284DFF442}" srcOrd="3" destOrd="0" presId="urn:microsoft.com/office/officeart/2005/8/layout/venn1"/>
    <dgm:cxn modelId="{41A77A05-1A64-461C-9A7D-8B27BDBE7553}" type="presParOf" srcId="{655230BC-6D89-472E-8698-F5AB25150074}" destId="{7F285856-CF14-4BBB-A13A-DA68AAA588C2}" srcOrd="4" destOrd="0" presId="urn:microsoft.com/office/officeart/2005/8/layout/venn1"/>
    <dgm:cxn modelId="{71CAF7E7-5E94-4647-B7DD-30B56E3DFE21}" type="presParOf" srcId="{655230BC-6D89-472E-8698-F5AB25150074}" destId="{E3A3CA2D-EFC5-4D34-BBF5-5530F93221DF}" srcOrd="5" destOrd="0" presId="urn:microsoft.com/office/officeart/2005/8/layout/venn1"/>
    <dgm:cxn modelId="{2306BD70-73AD-4E4E-8EC5-2A954A39183B}" type="presParOf" srcId="{655230BC-6D89-472E-8698-F5AB25150074}" destId="{96D87BA0-560E-4F21-9DCE-C8C3C08718FF}" srcOrd="6" destOrd="0" presId="urn:microsoft.com/office/officeart/2005/8/layout/venn1"/>
    <dgm:cxn modelId="{4D5F304F-A7E8-4213-8227-DD33FB8187AF}" type="presParOf" srcId="{655230BC-6D89-472E-8698-F5AB25150074}" destId="{F3E22C66-8236-4787-B1B4-E1595F4B7D28}" srcOrd="7" destOrd="0" presId="urn:microsoft.com/office/officeart/2005/8/layout/venn1"/>
    <dgm:cxn modelId="{1642DEDD-BEAA-47E1-B186-6D2D91711E8F}" type="presParOf" srcId="{655230BC-6D89-472E-8698-F5AB25150074}" destId="{360FD7CE-3C40-466D-8599-990856778AC2}" srcOrd="8" destOrd="0" presId="urn:microsoft.com/office/officeart/2005/8/layout/venn1"/>
    <dgm:cxn modelId="{7C36D892-E89B-402B-8275-3AEB682E0F1D}" type="presParOf" srcId="{655230BC-6D89-472E-8698-F5AB25150074}" destId="{F1709F66-10EF-4C1E-8C6C-EEA52F8967D6}"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5413B8F-0A79-4995-BF44-8C548729405E}" type="doc">
      <dgm:prSet loTypeId="urn:microsoft.com/office/officeart/2008/layout/LinedList" loCatId="list" qsTypeId="urn:microsoft.com/office/officeart/2005/8/quickstyle/3d5" qsCatId="3D" csTypeId="urn:microsoft.com/office/officeart/2005/8/colors/accent1_2" csCatId="accent1" phldr="1"/>
      <dgm:spPr/>
      <dgm:t>
        <a:bodyPr/>
        <a:lstStyle/>
        <a:p>
          <a:endParaRPr lang="es-MX"/>
        </a:p>
      </dgm:t>
    </dgm:pt>
    <dgm:pt modelId="{642F788E-15FC-4335-8A70-40EB5EBA091B}">
      <dgm:prSet/>
      <dgm:spPr/>
      <dgm:t>
        <a:bodyPr/>
        <a:lstStyle/>
        <a:p>
          <a:pPr rtl="0"/>
          <a:r>
            <a:rPr lang="es-MX" smtClean="0"/>
            <a:t>Se encuentran regulados por los artículos 2.38 al 2.54 del Código de procedimientos Civiles del Estado de México</a:t>
          </a:r>
          <a:endParaRPr lang="es-MX"/>
        </a:p>
      </dgm:t>
    </dgm:pt>
    <dgm:pt modelId="{15995F76-2DF4-44AB-B7CF-2232AE5B0A62}" type="parTrans" cxnId="{083D97A1-D94E-4871-8900-6CC1B48D4D95}">
      <dgm:prSet/>
      <dgm:spPr/>
      <dgm:t>
        <a:bodyPr/>
        <a:lstStyle/>
        <a:p>
          <a:endParaRPr lang="es-MX"/>
        </a:p>
      </dgm:t>
    </dgm:pt>
    <dgm:pt modelId="{54B57021-23EE-4F1F-86C3-6A356E3EED24}" type="sibTrans" cxnId="{083D97A1-D94E-4871-8900-6CC1B48D4D95}">
      <dgm:prSet/>
      <dgm:spPr/>
      <dgm:t>
        <a:bodyPr/>
        <a:lstStyle/>
        <a:p>
          <a:endParaRPr lang="es-MX"/>
        </a:p>
      </dgm:t>
    </dgm:pt>
    <dgm:pt modelId="{623AAB47-443D-42D0-80CB-494393803B98}">
      <dgm:prSet/>
      <dgm:spPr/>
      <dgm:t>
        <a:bodyPr/>
        <a:lstStyle/>
        <a:p>
          <a:pPr rtl="0"/>
          <a:r>
            <a:rPr lang="es-MX" dirty="0" smtClean="0"/>
            <a:t>Su finalidad es lograr subsanar una deficiencia, antes de iniciar un juicio, mediante la declaración del futuro demandado, respecto de su personalidad, posesión, reconocimiento de contenido y firma de documento, la exhibición de un bien mueble, legado, testamento, documento o cuentas; el examen anticipado de testigos.</a:t>
          </a:r>
          <a:endParaRPr lang="es-MX" dirty="0"/>
        </a:p>
      </dgm:t>
    </dgm:pt>
    <dgm:pt modelId="{59F089C0-B678-4D24-A4BC-6248D7593B0F}" type="parTrans" cxnId="{A6E0FB1D-6514-46A8-A0D2-822E0353C756}">
      <dgm:prSet/>
      <dgm:spPr/>
      <dgm:t>
        <a:bodyPr/>
        <a:lstStyle/>
        <a:p>
          <a:endParaRPr lang="es-MX"/>
        </a:p>
      </dgm:t>
    </dgm:pt>
    <dgm:pt modelId="{6FEBF1EE-BDA3-4373-9A19-E0BD231EE3BE}" type="sibTrans" cxnId="{A6E0FB1D-6514-46A8-A0D2-822E0353C756}">
      <dgm:prSet/>
      <dgm:spPr/>
      <dgm:t>
        <a:bodyPr/>
        <a:lstStyle/>
        <a:p>
          <a:endParaRPr lang="es-MX"/>
        </a:p>
      </dgm:t>
    </dgm:pt>
    <dgm:pt modelId="{A9E2FFAE-BB66-4D38-8EE4-24D5B6BA42F5}">
      <dgm:prSet/>
      <dgm:spPr/>
      <dgm:t>
        <a:bodyPr/>
        <a:lstStyle/>
        <a:p>
          <a:pPr rtl="0"/>
          <a:r>
            <a:rPr lang="es-MX" dirty="0" smtClean="0"/>
            <a:t>Se debe mencionar el motivo y el litigio que se tratará de plantear. El juez decretará la medida con audiencia de la futura contraparte. Iniciado el proceso principal, ordenará agregar las diligencias. </a:t>
          </a:r>
          <a:endParaRPr lang="es-MX" dirty="0"/>
        </a:p>
      </dgm:t>
    </dgm:pt>
    <dgm:pt modelId="{9F059955-8912-4B77-9D01-6923CD9148D6}" type="parTrans" cxnId="{24238206-A2B1-47EA-B20A-667074FB212B}">
      <dgm:prSet/>
      <dgm:spPr/>
      <dgm:t>
        <a:bodyPr/>
        <a:lstStyle/>
        <a:p>
          <a:endParaRPr lang="es-MX"/>
        </a:p>
      </dgm:t>
    </dgm:pt>
    <dgm:pt modelId="{CCEECD7A-1A9A-4D51-BCE2-B0863967E4C8}" type="sibTrans" cxnId="{24238206-A2B1-47EA-B20A-667074FB212B}">
      <dgm:prSet/>
      <dgm:spPr/>
      <dgm:t>
        <a:bodyPr/>
        <a:lstStyle/>
        <a:p>
          <a:endParaRPr lang="es-MX"/>
        </a:p>
      </dgm:t>
    </dgm:pt>
    <dgm:pt modelId="{5681D931-8DAD-4384-9B10-B619C2EFFB2B}" type="pres">
      <dgm:prSet presAssocID="{35413B8F-0A79-4995-BF44-8C548729405E}" presName="vert0" presStyleCnt="0">
        <dgm:presLayoutVars>
          <dgm:dir/>
          <dgm:animOne val="branch"/>
          <dgm:animLvl val="lvl"/>
        </dgm:presLayoutVars>
      </dgm:prSet>
      <dgm:spPr/>
    </dgm:pt>
    <dgm:pt modelId="{21777C81-B6C9-44B4-8916-CE61CBB75444}" type="pres">
      <dgm:prSet presAssocID="{642F788E-15FC-4335-8A70-40EB5EBA091B}" presName="thickLine" presStyleLbl="alignNode1" presStyleIdx="0" presStyleCnt="1"/>
      <dgm:spPr/>
    </dgm:pt>
    <dgm:pt modelId="{309DDA0E-2DFA-4F54-B32C-9EC54916835C}" type="pres">
      <dgm:prSet presAssocID="{642F788E-15FC-4335-8A70-40EB5EBA091B}" presName="horz1" presStyleCnt="0"/>
      <dgm:spPr/>
    </dgm:pt>
    <dgm:pt modelId="{90D67765-ED84-4490-BA0C-12A1670D7A21}" type="pres">
      <dgm:prSet presAssocID="{642F788E-15FC-4335-8A70-40EB5EBA091B}" presName="tx1" presStyleLbl="revTx" presStyleIdx="0" presStyleCnt="3"/>
      <dgm:spPr/>
    </dgm:pt>
    <dgm:pt modelId="{D8A93EA5-24F7-4149-95C9-36E8A173E5DA}" type="pres">
      <dgm:prSet presAssocID="{642F788E-15FC-4335-8A70-40EB5EBA091B}" presName="vert1" presStyleCnt="0"/>
      <dgm:spPr/>
    </dgm:pt>
    <dgm:pt modelId="{79CBA282-260D-457C-B640-3B9A69E7E539}" type="pres">
      <dgm:prSet presAssocID="{623AAB47-443D-42D0-80CB-494393803B98}" presName="vertSpace2a" presStyleCnt="0"/>
      <dgm:spPr/>
    </dgm:pt>
    <dgm:pt modelId="{7CE3BF9E-1103-4D74-A392-633426D56ED3}" type="pres">
      <dgm:prSet presAssocID="{623AAB47-443D-42D0-80CB-494393803B98}" presName="horz2" presStyleCnt="0"/>
      <dgm:spPr/>
    </dgm:pt>
    <dgm:pt modelId="{383F19CE-0987-436C-9CE1-1C571F85E62B}" type="pres">
      <dgm:prSet presAssocID="{623AAB47-443D-42D0-80CB-494393803B98}" presName="horzSpace2" presStyleCnt="0"/>
      <dgm:spPr/>
    </dgm:pt>
    <dgm:pt modelId="{89B550C8-3958-4EAF-A076-37DA2C2B41A1}" type="pres">
      <dgm:prSet presAssocID="{623AAB47-443D-42D0-80CB-494393803B98}" presName="tx2" presStyleLbl="revTx" presStyleIdx="1" presStyleCnt="3"/>
      <dgm:spPr/>
    </dgm:pt>
    <dgm:pt modelId="{A49D55BC-CD17-490D-BF40-77A752222575}" type="pres">
      <dgm:prSet presAssocID="{623AAB47-443D-42D0-80CB-494393803B98}" presName="vert2" presStyleCnt="0"/>
      <dgm:spPr/>
    </dgm:pt>
    <dgm:pt modelId="{AD0753AE-80ED-42C7-B5FE-E1F7CA6A89F3}" type="pres">
      <dgm:prSet presAssocID="{623AAB47-443D-42D0-80CB-494393803B98}" presName="thinLine2b" presStyleLbl="callout" presStyleIdx="0" presStyleCnt="2"/>
      <dgm:spPr/>
    </dgm:pt>
    <dgm:pt modelId="{2A3C5486-41B2-42BC-905B-069055F57359}" type="pres">
      <dgm:prSet presAssocID="{623AAB47-443D-42D0-80CB-494393803B98}" presName="vertSpace2b" presStyleCnt="0"/>
      <dgm:spPr/>
    </dgm:pt>
    <dgm:pt modelId="{BB14D596-8F87-4048-8A7F-9BFDA3F2E80D}" type="pres">
      <dgm:prSet presAssocID="{A9E2FFAE-BB66-4D38-8EE4-24D5B6BA42F5}" presName="horz2" presStyleCnt="0"/>
      <dgm:spPr/>
    </dgm:pt>
    <dgm:pt modelId="{6F310D94-0126-4A2A-B450-39A82F580CBC}" type="pres">
      <dgm:prSet presAssocID="{A9E2FFAE-BB66-4D38-8EE4-24D5B6BA42F5}" presName="horzSpace2" presStyleCnt="0"/>
      <dgm:spPr/>
    </dgm:pt>
    <dgm:pt modelId="{ABA29004-492A-4C74-83F4-4D08F631096D}" type="pres">
      <dgm:prSet presAssocID="{A9E2FFAE-BB66-4D38-8EE4-24D5B6BA42F5}" presName="tx2" presStyleLbl="revTx" presStyleIdx="2" presStyleCnt="3"/>
      <dgm:spPr/>
    </dgm:pt>
    <dgm:pt modelId="{361C6A7F-8E90-467D-B100-E79ADFF3EEFB}" type="pres">
      <dgm:prSet presAssocID="{A9E2FFAE-BB66-4D38-8EE4-24D5B6BA42F5}" presName="vert2" presStyleCnt="0"/>
      <dgm:spPr/>
    </dgm:pt>
    <dgm:pt modelId="{CDCDAFC4-A327-4585-9082-2347E8D17A3C}" type="pres">
      <dgm:prSet presAssocID="{A9E2FFAE-BB66-4D38-8EE4-24D5B6BA42F5}" presName="thinLine2b" presStyleLbl="callout" presStyleIdx="1" presStyleCnt="2"/>
      <dgm:spPr/>
    </dgm:pt>
    <dgm:pt modelId="{67BD3E39-EA08-436B-922F-B8D4599CD5DF}" type="pres">
      <dgm:prSet presAssocID="{A9E2FFAE-BB66-4D38-8EE4-24D5B6BA42F5}" presName="vertSpace2b" presStyleCnt="0"/>
      <dgm:spPr/>
    </dgm:pt>
  </dgm:ptLst>
  <dgm:cxnLst>
    <dgm:cxn modelId="{404BF63E-CB6A-4F8B-ADA9-E3DF82B97E7F}" type="presOf" srcId="{35413B8F-0A79-4995-BF44-8C548729405E}" destId="{5681D931-8DAD-4384-9B10-B619C2EFFB2B}" srcOrd="0" destOrd="0" presId="urn:microsoft.com/office/officeart/2008/layout/LinedList"/>
    <dgm:cxn modelId="{EF97AEDB-7BC3-447A-88E1-565E509F6669}" type="presOf" srcId="{642F788E-15FC-4335-8A70-40EB5EBA091B}" destId="{90D67765-ED84-4490-BA0C-12A1670D7A21}" srcOrd="0" destOrd="0" presId="urn:microsoft.com/office/officeart/2008/layout/LinedList"/>
    <dgm:cxn modelId="{24238206-A2B1-47EA-B20A-667074FB212B}" srcId="{642F788E-15FC-4335-8A70-40EB5EBA091B}" destId="{A9E2FFAE-BB66-4D38-8EE4-24D5B6BA42F5}" srcOrd="1" destOrd="0" parTransId="{9F059955-8912-4B77-9D01-6923CD9148D6}" sibTransId="{CCEECD7A-1A9A-4D51-BCE2-B0863967E4C8}"/>
    <dgm:cxn modelId="{E0029FF8-E084-4A3F-9360-8F8B04C228BC}" type="presOf" srcId="{623AAB47-443D-42D0-80CB-494393803B98}" destId="{89B550C8-3958-4EAF-A076-37DA2C2B41A1}" srcOrd="0" destOrd="0" presId="urn:microsoft.com/office/officeart/2008/layout/LinedList"/>
    <dgm:cxn modelId="{083D97A1-D94E-4871-8900-6CC1B48D4D95}" srcId="{35413B8F-0A79-4995-BF44-8C548729405E}" destId="{642F788E-15FC-4335-8A70-40EB5EBA091B}" srcOrd="0" destOrd="0" parTransId="{15995F76-2DF4-44AB-B7CF-2232AE5B0A62}" sibTransId="{54B57021-23EE-4F1F-86C3-6A356E3EED24}"/>
    <dgm:cxn modelId="{A6E0FB1D-6514-46A8-A0D2-822E0353C756}" srcId="{642F788E-15FC-4335-8A70-40EB5EBA091B}" destId="{623AAB47-443D-42D0-80CB-494393803B98}" srcOrd="0" destOrd="0" parTransId="{59F089C0-B678-4D24-A4BC-6248D7593B0F}" sibTransId="{6FEBF1EE-BDA3-4373-9A19-E0BD231EE3BE}"/>
    <dgm:cxn modelId="{78262CA3-297E-42B9-9185-715A3F36C4E1}" type="presOf" srcId="{A9E2FFAE-BB66-4D38-8EE4-24D5B6BA42F5}" destId="{ABA29004-492A-4C74-83F4-4D08F631096D}" srcOrd="0" destOrd="0" presId="urn:microsoft.com/office/officeart/2008/layout/LinedList"/>
    <dgm:cxn modelId="{7DC966E5-8D69-4FBB-ACF1-D8E68D3B40E1}" type="presParOf" srcId="{5681D931-8DAD-4384-9B10-B619C2EFFB2B}" destId="{21777C81-B6C9-44B4-8916-CE61CBB75444}" srcOrd="0" destOrd="0" presId="urn:microsoft.com/office/officeart/2008/layout/LinedList"/>
    <dgm:cxn modelId="{693A530D-70CA-42C4-8C63-33A09E95EB8E}" type="presParOf" srcId="{5681D931-8DAD-4384-9B10-B619C2EFFB2B}" destId="{309DDA0E-2DFA-4F54-B32C-9EC54916835C}" srcOrd="1" destOrd="0" presId="urn:microsoft.com/office/officeart/2008/layout/LinedList"/>
    <dgm:cxn modelId="{9046E163-0987-4038-9592-6DCF1B1EB33F}" type="presParOf" srcId="{309DDA0E-2DFA-4F54-B32C-9EC54916835C}" destId="{90D67765-ED84-4490-BA0C-12A1670D7A21}" srcOrd="0" destOrd="0" presId="urn:microsoft.com/office/officeart/2008/layout/LinedList"/>
    <dgm:cxn modelId="{B4F20E8A-08DF-4C3E-BF5A-9423E0EBCC87}" type="presParOf" srcId="{309DDA0E-2DFA-4F54-B32C-9EC54916835C}" destId="{D8A93EA5-24F7-4149-95C9-36E8A173E5DA}" srcOrd="1" destOrd="0" presId="urn:microsoft.com/office/officeart/2008/layout/LinedList"/>
    <dgm:cxn modelId="{B42A958A-697A-41EE-A7A9-E4B0CA42BF1B}" type="presParOf" srcId="{D8A93EA5-24F7-4149-95C9-36E8A173E5DA}" destId="{79CBA282-260D-457C-B640-3B9A69E7E539}" srcOrd="0" destOrd="0" presId="urn:microsoft.com/office/officeart/2008/layout/LinedList"/>
    <dgm:cxn modelId="{5AA86246-4913-4031-9F80-7A98488B96DC}" type="presParOf" srcId="{D8A93EA5-24F7-4149-95C9-36E8A173E5DA}" destId="{7CE3BF9E-1103-4D74-A392-633426D56ED3}" srcOrd="1" destOrd="0" presId="urn:microsoft.com/office/officeart/2008/layout/LinedList"/>
    <dgm:cxn modelId="{F44994BC-3688-4957-BA79-7EB66FBEEF77}" type="presParOf" srcId="{7CE3BF9E-1103-4D74-A392-633426D56ED3}" destId="{383F19CE-0987-436C-9CE1-1C571F85E62B}" srcOrd="0" destOrd="0" presId="urn:microsoft.com/office/officeart/2008/layout/LinedList"/>
    <dgm:cxn modelId="{016F6328-6536-4FBA-AE57-946D280FAB77}" type="presParOf" srcId="{7CE3BF9E-1103-4D74-A392-633426D56ED3}" destId="{89B550C8-3958-4EAF-A076-37DA2C2B41A1}" srcOrd="1" destOrd="0" presId="urn:microsoft.com/office/officeart/2008/layout/LinedList"/>
    <dgm:cxn modelId="{78880BE4-9EA3-4A43-BBC8-E098BE33A06B}" type="presParOf" srcId="{7CE3BF9E-1103-4D74-A392-633426D56ED3}" destId="{A49D55BC-CD17-490D-BF40-77A752222575}" srcOrd="2" destOrd="0" presId="urn:microsoft.com/office/officeart/2008/layout/LinedList"/>
    <dgm:cxn modelId="{5514E440-E890-4C1B-8052-34AF5D8210AF}" type="presParOf" srcId="{D8A93EA5-24F7-4149-95C9-36E8A173E5DA}" destId="{AD0753AE-80ED-42C7-B5FE-E1F7CA6A89F3}" srcOrd="2" destOrd="0" presId="urn:microsoft.com/office/officeart/2008/layout/LinedList"/>
    <dgm:cxn modelId="{A19CD4F8-9511-4132-B654-7F09630B556B}" type="presParOf" srcId="{D8A93EA5-24F7-4149-95C9-36E8A173E5DA}" destId="{2A3C5486-41B2-42BC-905B-069055F57359}" srcOrd="3" destOrd="0" presId="urn:microsoft.com/office/officeart/2008/layout/LinedList"/>
    <dgm:cxn modelId="{30EA1AD4-5EF0-4CA1-AE7E-E71A8DD0737D}" type="presParOf" srcId="{D8A93EA5-24F7-4149-95C9-36E8A173E5DA}" destId="{BB14D596-8F87-4048-8A7F-9BFDA3F2E80D}" srcOrd="4" destOrd="0" presId="urn:microsoft.com/office/officeart/2008/layout/LinedList"/>
    <dgm:cxn modelId="{600D5659-09DC-4B40-8186-621D0E5DE166}" type="presParOf" srcId="{BB14D596-8F87-4048-8A7F-9BFDA3F2E80D}" destId="{6F310D94-0126-4A2A-B450-39A82F580CBC}" srcOrd="0" destOrd="0" presId="urn:microsoft.com/office/officeart/2008/layout/LinedList"/>
    <dgm:cxn modelId="{A0E7BDB1-5BA7-444B-A18D-CE57852949F1}" type="presParOf" srcId="{BB14D596-8F87-4048-8A7F-9BFDA3F2E80D}" destId="{ABA29004-492A-4C74-83F4-4D08F631096D}" srcOrd="1" destOrd="0" presId="urn:microsoft.com/office/officeart/2008/layout/LinedList"/>
    <dgm:cxn modelId="{9FF462A0-2B09-49E8-91EB-0D14992D8327}" type="presParOf" srcId="{BB14D596-8F87-4048-8A7F-9BFDA3F2E80D}" destId="{361C6A7F-8E90-467D-B100-E79ADFF3EEFB}" srcOrd="2" destOrd="0" presId="urn:microsoft.com/office/officeart/2008/layout/LinedList"/>
    <dgm:cxn modelId="{53ACFB74-1DB3-49BC-8F9E-D4D20E7C7CE5}" type="presParOf" srcId="{D8A93EA5-24F7-4149-95C9-36E8A173E5DA}" destId="{CDCDAFC4-A327-4585-9082-2347E8D17A3C}" srcOrd="5" destOrd="0" presId="urn:microsoft.com/office/officeart/2008/layout/LinedList"/>
    <dgm:cxn modelId="{31403C08-77EB-4E28-960F-38DE10A4F497}" type="presParOf" srcId="{D8A93EA5-24F7-4149-95C9-36E8A173E5DA}" destId="{67BD3E39-EA08-436B-922F-B8D4599CD5DF}"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2E2FB80-F5D7-496A-B5C9-25A5324EEC79}" type="doc">
      <dgm:prSet loTypeId="urn:microsoft.com/office/officeart/2008/layout/PictureStrips" loCatId="list" qsTypeId="urn:microsoft.com/office/officeart/2005/8/quickstyle/simple1" qsCatId="simple" csTypeId="urn:microsoft.com/office/officeart/2005/8/colors/accent1_2" csCatId="accent1"/>
      <dgm:spPr/>
      <dgm:t>
        <a:bodyPr/>
        <a:lstStyle/>
        <a:p>
          <a:endParaRPr lang="es-MX"/>
        </a:p>
      </dgm:t>
    </dgm:pt>
    <dgm:pt modelId="{C49B858A-79B8-4903-89DA-B062981AC6A9}">
      <dgm:prSet custT="1"/>
      <dgm:spPr/>
      <dgm:t>
        <a:bodyPr/>
        <a:lstStyle/>
        <a:p>
          <a:pPr rtl="0"/>
          <a:r>
            <a:rPr lang="es-MX" sz="1200" dirty="0" smtClean="0"/>
            <a:t>I. Declaración, bajo protesta, el que pretende demandar de aquél contra quien se propone dirigir la demanda, acerca de algún hecho relativo a su personalidad o a la calidad de su posesión o tenencia;</a:t>
          </a:r>
          <a:endParaRPr lang="es-MX" sz="1200" dirty="0"/>
        </a:p>
      </dgm:t>
    </dgm:pt>
    <dgm:pt modelId="{7951E3C6-63CD-4498-8319-05AAABD11A46}" type="parTrans" cxnId="{4747780E-4628-4212-8752-691240903988}">
      <dgm:prSet/>
      <dgm:spPr/>
      <dgm:t>
        <a:bodyPr/>
        <a:lstStyle/>
        <a:p>
          <a:endParaRPr lang="es-MX"/>
        </a:p>
      </dgm:t>
    </dgm:pt>
    <dgm:pt modelId="{387D25BD-C0F8-404D-B227-310C6105C7A3}" type="sibTrans" cxnId="{4747780E-4628-4212-8752-691240903988}">
      <dgm:prSet/>
      <dgm:spPr/>
      <dgm:t>
        <a:bodyPr/>
        <a:lstStyle/>
        <a:p>
          <a:endParaRPr lang="es-MX"/>
        </a:p>
      </dgm:t>
    </dgm:pt>
    <dgm:pt modelId="{AE0823D1-945D-41B9-8F52-68885E8FFA16}">
      <dgm:prSet custT="1"/>
      <dgm:spPr/>
      <dgm:t>
        <a:bodyPr/>
        <a:lstStyle/>
        <a:p>
          <a:pPr rtl="0"/>
          <a:r>
            <a:rPr lang="es-MX" sz="1200" dirty="0" smtClean="0"/>
            <a:t>II. El reconocimiento de contenido y firma de documento privado, para juicio ejecutivo;</a:t>
          </a:r>
          <a:endParaRPr lang="es-MX" sz="1200" dirty="0"/>
        </a:p>
      </dgm:t>
    </dgm:pt>
    <dgm:pt modelId="{11F88030-A67C-40C2-A71B-3F539173FAFC}" type="parTrans" cxnId="{EA02B1B8-F023-416C-B456-2BCBDB0C8185}">
      <dgm:prSet/>
      <dgm:spPr/>
      <dgm:t>
        <a:bodyPr/>
        <a:lstStyle/>
        <a:p>
          <a:endParaRPr lang="es-MX"/>
        </a:p>
      </dgm:t>
    </dgm:pt>
    <dgm:pt modelId="{0F035BA0-B8AC-4120-9909-6E79937D624E}" type="sibTrans" cxnId="{EA02B1B8-F023-416C-B456-2BCBDB0C8185}">
      <dgm:prSet/>
      <dgm:spPr/>
      <dgm:t>
        <a:bodyPr/>
        <a:lstStyle/>
        <a:p>
          <a:endParaRPr lang="es-MX"/>
        </a:p>
      </dgm:t>
    </dgm:pt>
    <dgm:pt modelId="{6A6431C1-67E7-4740-B977-D165F1B65C5E}">
      <dgm:prSet custT="1"/>
      <dgm:spPr/>
      <dgm:t>
        <a:bodyPr/>
        <a:lstStyle/>
        <a:p>
          <a:pPr rtl="0"/>
          <a:r>
            <a:rPr lang="es-MX" sz="1200" dirty="0" smtClean="0"/>
            <a:t>III. La exhibición del bien mueble que haya de ser objeto de la acción real que se trate de entablar;</a:t>
          </a:r>
          <a:endParaRPr lang="es-MX" sz="1200" dirty="0"/>
        </a:p>
      </dgm:t>
    </dgm:pt>
    <dgm:pt modelId="{F5E64645-8BDC-4844-B73D-73BE69F67421}" type="parTrans" cxnId="{1933C39B-7B61-4D11-860C-97240F28E001}">
      <dgm:prSet/>
      <dgm:spPr/>
      <dgm:t>
        <a:bodyPr/>
        <a:lstStyle/>
        <a:p>
          <a:endParaRPr lang="es-MX"/>
        </a:p>
      </dgm:t>
    </dgm:pt>
    <dgm:pt modelId="{C0FB3BF1-2C0F-4777-A934-BB1DB7D10E12}" type="sibTrans" cxnId="{1933C39B-7B61-4D11-860C-97240F28E001}">
      <dgm:prSet/>
      <dgm:spPr/>
      <dgm:t>
        <a:bodyPr/>
        <a:lstStyle/>
        <a:p>
          <a:endParaRPr lang="es-MX"/>
        </a:p>
      </dgm:t>
    </dgm:pt>
    <dgm:pt modelId="{D7E8E4FA-AEF0-4FCC-8688-6C25101C81D4}">
      <dgm:prSet custT="1"/>
      <dgm:spPr/>
      <dgm:t>
        <a:bodyPr/>
        <a:lstStyle/>
        <a:p>
          <a:pPr rtl="0"/>
          <a:r>
            <a:rPr lang="es-MX" sz="1200" dirty="0" smtClean="0"/>
            <a:t>IV. El legatario o cualquier otro que tenga derecho de elegir uno o más bienes, entre varios, su exhibición; </a:t>
          </a:r>
          <a:endParaRPr lang="es-MX" sz="1200" dirty="0"/>
        </a:p>
      </dgm:t>
    </dgm:pt>
    <dgm:pt modelId="{7A7EC19A-B057-4634-99D4-636D7D013A82}" type="parTrans" cxnId="{5A5116F7-A014-456D-BEDA-EBC213C99F0D}">
      <dgm:prSet/>
      <dgm:spPr/>
      <dgm:t>
        <a:bodyPr/>
        <a:lstStyle/>
        <a:p>
          <a:endParaRPr lang="es-MX"/>
        </a:p>
      </dgm:t>
    </dgm:pt>
    <dgm:pt modelId="{5A6728F3-7253-404F-ADA0-D5645F3D5842}" type="sibTrans" cxnId="{5A5116F7-A014-456D-BEDA-EBC213C99F0D}">
      <dgm:prSet/>
      <dgm:spPr/>
      <dgm:t>
        <a:bodyPr/>
        <a:lstStyle/>
        <a:p>
          <a:endParaRPr lang="es-MX"/>
        </a:p>
      </dgm:t>
    </dgm:pt>
    <dgm:pt modelId="{61AD2FAA-594A-4766-8325-4C0F0E08127E}">
      <dgm:prSet custT="1"/>
      <dgm:spPr/>
      <dgm:t>
        <a:bodyPr/>
        <a:lstStyle/>
        <a:p>
          <a:pPr rtl="0"/>
          <a:r>
            <a:rPr lang="es-MX" sz="1200" dirty="0" smtClean="0"/>
            <a:t>V. El que sea heredero o legatario, la exhibición de un testamento; </a:t>
          </a:r>
          <a:endParaRPr lang="es-MX" sz="1200" dirty="0"/>
        </a:p>
      </dgm:t>
    </dgm:pt>
    <dgm:pt modelId="{855CC543-6D4B-4D0C-A3DF-4A6A78EA3485}" type="parTrans" cxnId="{B464AA3F-D462-42C2-8E88-8FA5EB295AFF}">
      <dgm:prSet/>
      <dgm:spPr/>
      <dgm:t>
        <a:bodyPr/>
        <a:lstStyle/>
        <a:p>
          <a:endParaRPr lang="es-MX"/>
        </a:p>
      </dgm:t>
    </dgm:pt>
    <dgm:pt modelId="{77DE64F1-9816-4BA6-8630-605668A22B05}" type="sibTrans" cxnId="{B464AA3F-D462-42C2-8E88-8FA5EB295AFF}">
      <dgm:prSet/>
      <dgm:spPr/>
      <dgm:t>
        <a:bodyPr/>
        <a:lstStyle/>
        <a:p>
          <a:endParaRPr lang="es-MX"/>
        </a:p>
      </dgm:t>
    </dgm:pt>
    <dgm:pt modelId="{D171CB51-5D63-44FB-901A-9EE1819436E8}">
      <dgm:prSet custT="1"/>
      <dgm:spPr/>
      <dgm:t>
        <a:bodyPr/>
        <a:lstStyle/>
        <a:p>
          <a:pPr rtl="0"/>
          <a:r>
            <a:rPr lang="es-MX" sz="1200" dirty="0" smtClean="0"/>
            <a:t>VI. El comprador al vendedor, o éste a aquél, en el caso de evicción, la exhibición de títulos u otros documentos que se refieran al bien vendido; </a:t>
          </a:r>
          <a:endParaRPr lang="es-MX" sz="1200" dirty="0"/>
        </a:p>
      </dgm:t>
    </dgm:pt>
    <dgm:pt modelId="{3B6C39FB-41B3-4F34-AB2D-E7552471129D}" type="parTrans" cxnId="{125405D0-B978-49D0-8E89-3FD216C436EE}">
      <dgm:prSet/>
      <dgm:spPr/>
      <dgm:t>
        <a:bodyPr/>
        <a:lstStyle/>
        <a:p>
          <a:endParaRPr lang="es-MX"/>
        </a:p>
      </dgm:t>
    </dgm:pt>
    <dgm:pt modelId="{22C8EE4B-F1E9-4E2F-86CA-E789A4629EA3}" type="sibTrans" cxnId="{125405D0-B978-49D0-8E89-3FD216C436EE}">
      <dgm:prSet/>
      <dgm:spPr/>
      <dgm:t>
        <a:bodyPr/>
        <a:lstStyle/>
        <a:p>
          <a:endParaRPr lang="es-MX"/>
        </a:p>
      </dgm:t>
    </dgm:pt>
    <dgm:pt modelId="{6600B699-7A2D-4D80-A6B6-C0D22C156A52}">
      <dgm:prSet custT="1"/>
      <dgm:spPr/>
      <dgm:t>
        <a:bodyPr/>
        <a:lstStyle/>
        <a:p>
          <a:pPr rtl="0"/>
          <a:r>
            <a:rPr lang="es-MX" sz="1200" dirty="0" smtClean="0"/>
            <a:t>VII. Un socio o copropietario la presentación de los documentos y cuentas de la </a:t>
          </a:r>
          <a:r>
            <a:rPr lang="es-MX" sz="1000" dirty="0" smtClean="0"/>
            <a:t>sociedad o copropiedad, al consocio o condueño que los tenga en su poder; </a:t>
          </a:r>
          <a:endParaRPr lang="es-MX" sz="1000" dirty="0"/>
        </a:p>
      </dgm:t>
    </dgm:pt>
    <dgm:pt modelId="{39EA1FF9-A46B-47F0-862C-DA29BA99137B}" type="parTrans" cxnId="{D9E3EDA3-7C7C-44E0-9CDA-CCD10EF1EBC3}">
      <dgm:prSet/>
      <dgm:spPr/>
      <dgm:t>
        <a:bodyPr/>
        <a:lstStyle/>
        <a:p>
          <a:endParaRPr lang="es-MX"/>
        </a:p>
      </dgm:t>
    </dgm:pt>
    <dgm:pt modelId="{7B5C0548-8CA0-41FC-93C9-34A73F18960F}" type="sibTrans" cxnId="{D9E3EDA3-7C7C-44E0-9CDA-CCD10EF1EBC3}">
      <dgm:prSet/>
      <dgm:spPr/>
      <dgm:t>
        <a:bodyPr/>
        <a:lstStyle/>
        <a:p>
          <a:endParaRPr lang="es-MX"/>
        </a:p>
      </dgm:t>
    </dgm:pt>
    <dgm:pt modelId="{99E0BBAF-243C-47F2-9256-54C647A867F4}">
      <dgm:prSet/>
      <dgm:spPr/>
      <dgm:t>
        <a:bodyPr/>
        <a:lstStyle/>
        <a:p>
          <a:pPr rtl="0"/>
          <a:r>
            <a:rPr lang="es-MX" smtClean="0"/>
            <a:t>VIII. El examen de testigos que por cualquier circunstancia se tema que su testimonio pueda volverse muy difícil o perderse y no pueda deducirse aún la acción u oponerse la excepción, por estar sujeta la obligación a plazo o condición sin cumplir. </a:t>
          </a:r>
          <a:endParaRPr lang="es-MX"/>
        </a:p>
      </dgm:t>
    </dgm:pt>
    <dgm:pt modelId="{57D8153A-39D9-40B7-8EDD-A081891BF859}" type="parTrans" cxnId="{2F9748EF-A410-4FA2-B29B-6DDA5F581C61}">
      <dgm:prSet/>
      <dgm:spPr/>
      <dgm:t>
        <a:bodyPr/>
        <a:lstStyle/>
        <a:p>
          <a:endParaRPr lang="es-MX"/>
        </a:p>
      </dgm:t>
    </dgm:pt>
    <dgm:pt modelId="{D61916DF-48E3-4F47-B4AF-F8EB30994700}" type="sibTrans" cxnId="{2F9748EF-A410-4FA2-B29B-6DDA5F581C61}">
      <dgm:prSet/>
      <dgm:spPr/>
      <dgm:t>
        <a:bodyPr/>
        <a:lstStyle/>
        <a:p>
          <a:endParaRPr lang="es-MX"/>
        </a:p>
      </dgm:t>
    </dgm:pt>
    <dgm:pt modelId="{0B8596EB-1B9A-4CDF-A366-BE3AF7360F92}" type="pres">
      <dgm:prSet presAssocID="{C2E2FB80-F5D7-496A-B5C9-25A5324EEC79}" presName="Name0" presStyleCnt="0">
        <dgm:presLayoutVars>
          <dgm:dir/>
          <dgm:resizeHandles val="exact"/>
        </dgm:presLayoutVars>
      </dgm:prSet>
      <dgm:spPr/>
    </dgm:pt>
    <dgm:pt modelId="{60799F99-8D3B-4E11-9FA4-EE4507E5A1B9}" type="pres">
      <dgm:prSet presAssocID="{C49B858A-79B8-4903-89DA-B062981AC6A9}" presName="composite" presStyleCnt="0"/>
      <dgm:spPr/>
    </dgm:pt>
    <dgm:pt modelId="{6291BF6B-7751-438D-AEF1-7B3495C36C8D}" type="pres">
      <dgm:prSet presAssocID="{C49B858A-79B8-4903-89DA-B062981AC6A9}" presName="rect1" presStyleLbl="trAlignAcc1" presStyleIdx="0" presStyleCnt="8">
        <dgm:presLayoutVars>
          <dgm:bulletEnabled val="1"/>
        </dgm:presLayoutVars>
      </dgm:prSet>
      <dgm:spPr/>
    </dgm:pt>
    <dgm:pt modelId="{EECA8F1E-C4AB-4FA7-8C68-0D0738977BD4}" type="pres">
      <dgm:prSet presAssocID="{C49B858A-79B8-4903-89DA-B062981AC6A9}" presName="rect2" presStyleLbl="fgImgPlace1" presStyleIdx="0" presStyleCnt="8"/>
      <dgm:spPr/>
    </dgm:pt>
    <dgm:pt modelId="{4495A73C-2031-4A2D-845D-F5CBEF0F98D1}" type="pres">
      <dgm:prSet presAssocID="{387D25BD-C0F8-404D-B227-310C6105C7A3}" presName="sibTrans" presStyleCnt="0"/>
      <dgm:spPr/>
    </dgm:pt>
    <dgm:pt modelId="{EDB05F96-EDEC-4B3C-84A1-B43F162C848A}" type="pres">
      <dgm:prSet presAssocID="{AE0823D1-945D-41B9-8F52-68885E8FFA16}" presName="composite" presStyleCnt="0"/>
      <dgm:spPr/>
    </dgm:pt>
    <dgm:pt modelId="{28B31107-293C-4EC6-8100-E79CECD75142}" type="pres">
      <dgm:prSet presAssocID="{AE0823D1-945D-41B9-8F52-68885E8FFA16}" presName="rect1" presStyleLbl="trAlignAcc1" presStyleIdx="1" presStyleCnt="8">
        <dgm:presLayoutVars>
          <dgm:bulletEnabled val="1"/>
        </dgm:presLayoutVars>
      </dgm:prSet>
      <dgm:spPr/>
    </dgm:pt>
    <dgm:pt modelId="{1CB50AEB-FA71-43E4-A367-967FE06C6772}" type="pres">
      <dgm:prSet presAssocID="{AE0823D1-945D-41B9-8F52-68885E8FFA16}" presName="rect2" presStyleLbl="fgImgPlace1" presStyleIdx="1" presStyleCnt="8"/>
      <dgm:spPr/>
    </dgm:pt>
    <dgm:pt modelId="{3DDCF23B-E24E-4CF0-97E2-2CFA7189D5E2}" type="pres">
      <dgm:prSet presAssocID="{0F035BA0-B8AC-4120-9909-6E79937D624E}" presName="sibTrans" presStyleCnt="0"/>
      <dgm:spPr/>
    </dgm:pt>
    <dgm:pt modelId="{99B647E6-504B-4EA1-BDB9-2D6CB5E66F06}" type="pres">
      <dgm:prSet presAssocID="{6A6431C1-67E7-4740-B977-D165F1B65C5E}" presName="composite" presStyleCnt="0"/>
      <dgm:spPr/>
    </dgm:pt>
    <dgm:pt modelId="{A4868B5F-7D9F-497F-8626-A1B00ACA7CCA}" type="pres">
      <dgm:prSet presAssocID="{6A6431C1-67E7-4740-B977-D165F1B65C5E}" presName="rect1" presStyleLbl="trAlignAcc1" presStyleIdx="2" presStyleCnt="8">
        <dgm:presLayoutVars>
          <dgm:bulletEnabled val="1"/>
        </dgm:presLayoutVars>
      </dgm:prSet>
      <dgm:spPr/>
    </dgm:pt>
    <dgm:pt modelId="{297F0330-F285-4533-8EC8-5320B99C1033}" type="pres">
      <dgm:prSet presAssocID="{6A6431C1-67E7-4740-B977-D165F1B65C5E}" presName="rect2" presStyleLbl="fgImgPlace1" presStyleIdx="2" presStyleCnt="8"/>
      <dgm:spPr/>
    </dgm:pt>
    <dgm:pt modelId="{82B889C5-A8B7-49ED-89F2-381C2D4F42C1}" type="pres">
      <dgm:prSet presAssocID="{C0FB3BF1-2C0F-4777-A934-BB1DB7D10E12}" presName="sibTrans" presStyleCnt="0"/>
      <dgm:spPr/>
    </dgm:pt>
    <dgm:pt modelId="{FAE2E567-61FE-4CC9-99FA-D14C5FE97BA8}" type="pres">
      <dgm:prSet presAssocID="{D7E8E4FA-AEF0-4FCC-8688-6C25101C81D4}" presName="composite" presStyleCnt="0"/>
      <dgm:spPr/>
    </dgm:pt>
    <dgm:pt modelId="{78346F6E-E068-4071-BA4B-592FBE16EB4A}" type="pres">
      <dgm:prSet presAssocID="{D7E8E4FA-AEF0-4FCC-8688-6C25101C81D4}" presName="rect1" presStyleLbl="trAlignAcc1" presStyleIdx="3" presStyleCnt="8">
        <dgm:presLayoutVars>
          <dgm:bulletEnabled val="1"/>
        </dgm:presLayoutVars>
      </dgm:prSet>
      <dgm:spPr/>
    </dgm:pt>
    <dgm:pt modelId="{A294272C-496A-48F7-A60C-101C7C4C007D}" type="pres">
      <dgm:prSet presAssocID="{D7E8E4FA-AEF0-4FCC-8688-6C25101C81D4}" presName="rect2" presStyleLbl="fgImgPlace1" presStyleIdx="3" presStyleCnt="8"/>
      <dgm:spPr/>
    </dgm:pt>
    <dgm:pt modelId="{08EAB993-9871-4D35-BDD1-FEA6D99E3CF9}" type="pres">
      <dgm:prSet presAssocID="{5A6728F3-7253-404F-ADA0-D5645F3D5842}" presName="sibTrans" presStyleCnt="0"/>
      <dgm:spPr/>
    </dgm:pt>
    <dgm:pt modelId="{B7629A54-4962-4D55-80A6-DE6DEE635B00}" type="pres">
      <dgm:prSet presAssocID="{61AD2FAA-594A-4766-8325-4C0F0E08127E}" presName="composite" presStyleCnt="0"/>
      <dgm:spPr/>
    </dgm:pt>
    <dgm:pt modelId="{2D8CFF02-F385-410A-97FE-F7C0443A5CFD}" type="pres">
      <dgm:prSet presAssocID="{61AD2FAA-594A-4766-8325-4C0F0E08127E}" presName="rect1" presStyleLbl="trAlignAcc1" presStyleIdx="4" presStyleCnt="8">
        <dgm:presLayoutVars>
          <dgm:bulletEnabled val="1"/>
        </dgm:presLayoutVars>
      </dgm:prSet>
      <dgm:spPr/>
    </dgm:pt>
    <dgm:pt modelId="{CC3C771C-D52E-4E4E-99AC-D33021671CC6}" type="pres">
      <dgm:prSet presAssocID="{61AD2FAA-594A-4766-8325-4C0F0E08127E}" presName="rect2" presStyleLbl="fgImgPlace1" presStyleIdx="4" presStyleCnt="8"/>
      <dgm:spPr/>
    </dgm:pt>
    <dgm:pt modelId="{3DD69B6E-5065-4A90-8E51-3411C23F307B}" type="pres">
      <dgm:prSet presAssocID="{77DE64F1-9816-4BA6-8630-605668A22B05}" presName="sibTrans" presStyleCnt="0"/>
      <dgm:spPr/>
    </dgm:pt>
    <dgm:pt modelId="{9F58E41F-A1EF-49EA-9AEB-778744B904AF}" type="pres">
      <dgm:prSet presAssocID="{D171CB51-5D63-44FB-901A-9EE1819436E8}" presName="composite" presStyleCnt="0"/>
      <dgm:spPr/>
    </dgm:pt>
    <dgm:pt modelId="{64E113F7-238C-45B6-BC5F-EDA5B2126AB0}" type="pres">
      <dgm:prSet presAssocID="{D171CB51-5D63-44FB-901A-9EE1819436E8}" presName="rect1" presStyleLbl="trAlignAcc1" presStyleIdx="5" presStyleCnt="8">
        <dgm:presLayoutVars>
          <dgm:bulletEnabled val="1"/>
        </dgm:presLayoutVars>
      </dgm:prSet>
      <dgm:spPr/>
    </dgm:pt>
    <dgm:pt modelId="{D3A5BFEF-8B65-4320-9FF2-371DA7ADA9C6}" type="pres">
      <dgm:prSet presAssocID="{D171CB51-5D63-44FB-901A-9EE1819436E8}" presName="rect2" presStyleLbl="fgImgPlace1" presStyleIdx="5" presStyleCnt="8"/>
      <dgm:spPr/>
    </dgm:pt>
    <dgm:pt modelId="{F9391B42-1350-4CDE-8499-741EFD7A6F12}" type="pres">
      <dgm:prSet presAssocID="{22C8EE4B-F1E9-4E2F-86CA-E789A4629EA3}" presName="sibTrans" presStyleCnt="0"/>
      <dgm:spPr/>
    </dgm:pt>
    <dgm:pt modelId="{CE7D998B-B814-4D2F-A863-E82A5D046808}" type="pres">
      <dgm:prSet presAssocID="{6600B699-7A2D-4D80-A6B6-C0D22C156A52}" presName="composite" presStyleCnt="0"/>
      <dgm:spPr/>
    </dgm:pt>
    <dgm:pt modelId="{D8D4F695-CDD0-48D8-BAD0-47CFD3A290CD}" type="pres">
      <dgm:prSet presAssocID="{6600B699-7A2D-4D80-A6B6-C0D22C156A52}" presName="rect1" presStyleLbl="trAlignAcc1" presStyleIdx="6" presStyleCnt="8">
        <dgm:presLayoutVars>
          <dgm:bulletEnabled val="1"/>
        </dgm:presLayoutVars>
      </dgm:prSet>
      <dgm:spPr/>
    </dgm:pt>
    <dgm:pt modelId="{5AD5ABB3-BA9E-44F6-B1EA-0D8F6B9BDCBD}" type="pres">
      <dgm:prSet presAssocID="{6600B699-7A2D-4D80-A6B6-C0D22C156A52}" presName="rect2" presStyleLbl="fgImgPlace1" presStyleIdx="6" presStyleCnt="8"/>
      <dgm:spPr/>
    </dgm:pt>
    <dgm:pt modelId="{A1E410C3-9DAA-4B0D-9EE3-02FEB7C45828}" type="pres">
      <dgm:prSet presAssocID="{7B5C0548-8CA0-41FC-93C9-34A73F18960F}" presName="sibTrans" presStyleCnt="0"/>
      <dgm:spPr/>
    </dgm:pt>
    <dgm:pt modelId="{9BB91181-E73B-4E47-B22C-D52E0E1EDADE}" type="pres">
      <dgm:prSet presAssocID="{99E0BBAF-243C-47F2-9256-54C647A867F4}" presName="composite" presStyleCnt="0"/>
      <dgm:spPr/>
    </dgm:pt>
    <dgm:pt modelId="{48A98DA4-E0FD-441F-AE60-376AD5E2691D}" type="pres">
      <dgm:prSet presAssocID="{99E0BBAF-243C-47F2-9256-54C647A867F4}" presName="rect1" presStyleLbl="trAlignAcc1" presStyleIdx="7" presStyleCnt="8">
        <dgm:presLayoutVars>
          <dgm:bulletEnabled val="1"/>
        </dgm:presLayoutVars>
      </dgm:prSet>
      <dgm:spPr/>
    </dgm:pt>
    <dgm:pt modelId="{0ABA20E6-13CD-48EE-B229-4712F49D227E}" type="pres">
      <dgm:prSet presAssocID="{99E0BBAF-243C-47F2-9256-54C647A867F4}" presName="rect2" presStyleLbl="fgImgPlace1" presStyleIdx="7" presStyleCnt="8"/>
      <dgm:spPr/>
    </dgm:pt>
  </dgm:ptLst>
  <dgm:cxnLst>
    <dgm:cxn modelId="{C74980B5-A51D-417D-B8BE-98AE3C3C066B}" type="presOf" srcId="{99E0BBAF-243C-47F2-9256-54C647A867F4}" destId="{48A98DA4-E0FD-441F-AE60-376AD5E2691D}" srcOrd="0" destOrd="0" presId="urn:microsoft.com/office/officeart/2008/layout/PictureStrips"/>
    <dgm:cxn modelId="{78934DD8-7572-4048-905B-97DB192E3254}" type="presOf" srcId="{C2E2FB80-F5D7-496A-B5C9-25A5324EEC79}" destId="{0B8596EB-1B9A-4CDF-A366-BE3AF7360F92}" srcOrd="0" destOrd="0" presId="urn:microsoft.com/office/officeart/2008/layout/PictureStrips"/>
    <dgm:cxn modelId="{798056E9-D120-4972-AF48-D57D30A64D40}" type="presOf" srcId="{D171CB51-5D63-44FB-901A-9EE1819436E8}" destId="{64E113F7-238C-45B6-BC5F-EDA5B2126AB0}" srcOrd="0" destOrd="0" presId="urn:microsoft.com/office/officeart/2008/layout/PictureStrips"/>
    <dgm:cxn modelId="{D4D9F0B1-314F-4243-BE10-3563AFEC7C70}" type="presOf" srcId="{6A6431C1-67E7-4740-B977-D165F1B65C5E}" destId="{A4868B5F-7D9F-497F-8626-A1B00ACA7CCA}" srcOrd="0" destOrd="0" presId="urn:microsoft.com/office/officeart/2008/layout/PictureStrips"/>
    <dgm:cxn modelId="{926B306C-6F83-4F08-AD09-2B86504A990D}" type="presOf" srcId="{C49B858A-79B8-4903-89DA-B062981AC6A9}" destId="{6291BF6B-7751-438D-AEF1-7B3495C36C8D}" srcOrd="0" destOrd="0" presId="urn:microsoft.com/office/officeart/2008/layout/PictureStrips"/>
    <dgm:cxn modelId="{B464AA3F-D462-42C2-8E88-8FA5EB295AFF}" srcId="{C2E2FB80-F5D7-496A-B5C9-25A5324EEC79}" destId="{61AD2FAA-594A-4766-8325-4C0F0E08127E}" srcOrd="4" destOrd="0" parTransId="{855CC543-6D4B-4D0C-A3DF-4A6A78EA3485}" sibTransId="{77DE64F1-9816-4BA6-8630-605668A22B05}"/>
    <dgm:cxn modelId="{144CE7C2-0BD5-4B4E-A2E5-4DEB3095E35A}" type="presOf" srcId="{6600B699-7A2D-4D80-A6B6-C0D22C156A52}" destId="{D8D4F695-CDD0-48D8-BAD0-47CFD3A290CD}" srcOrd="0" destOrd="0" presId="urn:microsoft.com/office/officeart/2008/layout/PictureStrips"/>
    <dgm:cxn modelId="{A9792B4C-AA3F-4DFA-9AC4-2B7D92590E3B}" type="presOf" srcId="{AE0823D1-945D-41B9-8F52-68885E8FFA16}" destId="{28B31107-293C-4EC6-8100-E79CECD75142}" srcOrd="0" destOrd="0" presId="urn:microsoft.com/office/officeart/2008/layout/PictureStrips"/>
    <dgm:cxn modelId="{2F9748EF-A410-4FA2-B29B-6DDA5F581C61}" srcId="{C2E2FB80-F5D7-496A-B5C9-25A5324EEC79}" destId="{99E0BBAF-243C-47F2-9256-54C647A867F4}" srcOrd="7" destOrd="0" parTransId="{57D8153A-39D9-40B7-8EDD-A081891BF859}" sibTransId="{D61916DF-48E3-4F47-B4AF-F8EB30994700}"/>
    <dgm:cxn modelId="{5A5116F7-A014-456D-BEDA-EBC213C99F0D}" srcId="{C2E2FB80-F5D7-496A-B5C9-25A5324EEC79}" destId="{D7E8E4FA-AEF0-4FCC-8688-6C25101C81D4}" srcOrd="3" destOrd="0" parTransId="{7A7EC19A-B057-4634-99D4-636D7D013A82}" sibTransId="{5A6728F3-7253-404F-ADA0-D5645F3D5842}"/>
    <dgm:cxn modelId="{4747780E-4628-4212-8752-691240903988}" srcId="{C2E2FB80-F5D7-496A-B5C9-25A5324EEC79}" destId="{C49B858A-79B8-4903-89DA-B062981AC6A9}" srcOrd="0" destOrd="0" parTransId="{7951E3C6-63CD-4498-8319-05AAABD11A46}" sibTransId="{387D25BD-C0F8-404D-B227-310C6105C7A3}"/>
    <dgm:cxn modelId="{34865453-6A68-4708-BF2B-0399FD29A0F4}" type="presOf" srcId="{D7E8E4FA-AEF0-4FCC-8688-6C25101C81D4}" destId="{78346F6E-E068-4071-BA4B-592FBE16EB4A}" srcOrd="0" destOrd="0" presId="urn:microsoft.com/office/officeart/2008/layout/PictureStrips"/>
    <dgm:cxn modelId="{EA02B1B8-F023-416C-B456-2BCBDB0C8185}" srcId="{C2E2FB80-F5D7-496A-B5C9-25A5324EEC79}" destId="{AE0823D1-945D-41B9-8F52-68885E8FFA16}" srcOrd="1" destOrd="0" parTransId="{11F88030-A67C-40C2-A71B-3F539173FAFC}" sibTransId="{0F035BA0-B8AC-4120-9909-6E79937D624E}"/>
    <dgm:cxn modelId="{125405D0-B978-49D0-8E89-3FD216C436EE}" srcId="{C2E2FB80-F5D7-496A-B5C9-25A5324EEC79}" destId="{D171CB51-5D63-44FB-901A-9EE1819436E8}" srcOrd="5" destOrd="0" parTransId="{3B6C39FB-41B3-4F34-AB2D-E7552471129D}" sibTransId="{22C8EE4B-F1E9-4E2F-86CA-E789A4629EA3}"/>
    <dgm:cxn modelId="{1933C39B-7B61-4D11-860C-97240F28E001}" srcId="{C2E2FB80-F5D7-496A-B5C9-25A5324EEC79}" destId="{6A6431C1-67E7-4740-B977-D165F1B65C5E}" srcOrd="2" destOrd="0" parTransId="{F5E64645-8BDC-4844-B73D-73BE69F67421}" sibTransId="{C0FB3BF1-2C0F-4777-A934-BB1DB7D10E12}"/>
    <dgm:cxn modelId="{F4812752-09D9-4CE2-BEF0-3A4C15B3A79B}" type="presOf" srcId="{61AD2FAA-594A-4766-8325-4C0F0E08127E}" destId="{2D8CFF02-F385-410A-97FE-F7C0443A5CFD}" srcOrd="0" destOrd="0" presId="urn:microsoft.com/office/officeart/2008/layout/PictureStrips"/>
    <dgm:cxn modelId="{D9E3EDA3-7C7C-44E0-9CDA-CCD10EF1EBC3}" srcId="{C2E2FB80-F5D7-496A-B5C9-25A5324EEC79}" destId="{6600B699-7A2D-4D80-A6B6-C0D22C156A52}" srcOrd="6" destOrd="0" parTransId="{39EA1FF9-A46B-47F0-862C-DA29BA99137B}" sibTransId="{7B5C0548-8CA0-41FC-93C9-34A73F18960F}"/>
    <dgm:cxn modelId="{D79A4941-4930-446E-97A3-DC65E151CA71}" type="presParOf" srcId="{0B8596EB-1B9A-4CDF-A366-BE3AF7360F92}" destId="{60799F99-8D3B-4E11-9FA4-EE4507E5A1B9}" srcOrd="0" destOrd="0" presId="urn:microsoft.com/office/officeart/2008/layout/PictureStrips"/>
    <dgm:cxn modelId="{93797C29-2495-4B7D-A84D-B0A685BF5ADB}" type="presParOf" srcId="{60799F99-8D3B-4E11-9FA4-EE4507E5A1B9}" destId="{6291BF6B-7751-438D-AEF1-7B3495C36C8D}" srcOrd="0" destOrd="0" presId="urn:microsoft.com/office/officeart/2008/layout/PictureStrips"/>
    <dgm:cxn modelId="{0C0A8F8B-3872-4ABB-A64E-4F18FE22FDB4}" type="presParOf" srcId="{60799F99-8D3B-4E11-9FA4-EE4507E5A1B9}" destId="{EECA8F1E-C4AB-4FA7-8C68-0D0738977BD4}" srcOrd="1" destOrd="0" presId="urn:microsoft.com/office/officeart/2008/layout/PictureStrips"/>
    <dgm:cxn modelId="{1065D5F0-A2E8-4D09-A1DC-A32387C1AEEE}" type="presParOf" srcId="{0B8596EB-1B9A-4CDF-A366-BE3AF7360F92}" destId="{4495A73C-2031-4A2D-845D-F5CBEF0F98D1}" srcOrd="1" destOrd="0" presId="urn:microsoft.com/office/officeart/2008/layout/PictureStrips"/>
    <dgm:cxn modelId="{4E516AAB-A00E-4D20-A567-84C962652A7C}" type="presParOf" srcId="{0B8596EB-1B9A-4CDF-A366-BE3AF7360F92}" destId="{EDB05F96-EDEC-4B3C-84A1-B43F162C848A}" srcOrd="2" destOrd="0" presId="urn:microsoft.com/office/officeart/2008/layout/PictureStrips"/>
    <dgm:cxn modelId="{EA7E9730-D1F5-4100-8546-5C431A9928C4}" type="presParOf" srcId="{EDB05F96-EDEC-4B3C-84A1-B43F162C848A}" destId="{28B31107-293C-4EC6-8100-E79CECD75142}" srcOrd="0" destOrd="0" presId="urn:microsoft.com/office/officeart/2008/layout/PictureStrips"/>
    <dgm:cxn modelId="{62F5FF58-63D5-4D11-9DE7-53C2E9D5A962}" type="presParOf" srcId="{EDB05F96-EDEC-4B3C-84A1-B43F162C848A}" destId="{1CB50AEB-FA71-43E4-A367-967FE06C6772}" srcOrd="1" destOrd="0" presId="urn:microsoft.com/office/officeart/2008/layout/PictureStrips"/>
    <dgm:cxn modelId="{6AAE8A06-6B4A-4876-8FF3-2D4787ECE8F9}" type="presParOf" srcId="{0B8596EB-1B9A-4CDF-A366-BE3AF7360F92}" destId="{3DDCF23B-E24E-4CF0-97E2-2CFA7189D5E2}" srcOrd="3" destOrd="0" presId="urn:microsoft.com/office/officeart/2008/layout/PictureStrips"/>
    <dgm:cxn modelId="{4EE9646A-EC57-4D3A-871B-B645FBD3FE33}" type="presParOf" srcId="{0B8596EB-1B9A-4CDF-A366-BE3AF7360F92}" destId="{99B647E6-504B-4EA1-BDB9-2D6CB5E66F06}" srcOrd="4" destOrd="0" presId="urn:microsoft.com/office/officeart/2008/layout/PictureStrips"/>
    <dgm:cxn modelId="{E5215D4D-3632-40DB-A3A3-5E3713E64E14}" type="presParOf" srcId="{99B647E6-504B-4EA1-BDB9-2D6CB5E66F06}" destId="{A4868B5F-7D9F-497F-8626-A1B00ACA7CCA}" srcOrd="0" destOrd="0" presId="urn:microsoft.com/office/officeart/2008/layout/PictureStrips"/>
    <dgm:cxn modelId="{6327A83E-3D77-46CF-8EA4-F5C16738E5C7}" type="presParOf" srcId="{99B647E6-504B-4EA1-BDB9-2D6CB5E66F06}" destId="{297F0330-F285-4533-8EC8-5320B99C1033}" srcOrd="1" destOrd="0" presId="urn:microsoft.com/office/officeart/2008/layout/PictureStrips"/>
    <dgm:cxn modelId="{4C0B168F-3CC2-4197-9BF4-E31AA99BBD6C}" type="presParOf" srcId="{0B8596EB-1B9A-4CDF-A366-BE3AF7360F92}" destId="{82B889C5-A8B7-49ED-89F2-381C2D4F42C1}" srcOrd="5" destOrd="0" presId="urn:microsoft.com/office/officeart/2008/layout/PictureStrips"/>
    <dgm:cxn modelId="{018E8C43-FE21-4EB7-9EDC-ED04B1563506}" type="presParOf" srcId="{0B8596EB-1B9A-4CDF-A366-BE3AF7360F92}" destId="{FAE2E567-61FE-4CC9-99FA-D14C5FE97BA8}" srcOrd="6" destOrd="0" presId="urn:microsoft.com/office/officeart/2008/layout/PictureStrips"/>
    <dgm:cxn modelId="{3DFD4CCE-6714-4649-AA80-11E44E811178}" type="presParOf" srcId="{FAE2E567-61FE-4CC9-99FA-D14C5FE97BA8}" destId="{78346F6E-E068-4071-BA4B-592FBE16EB4A}" srcOrd="0" destOrd="0" presId="urn:microsoft.com/office/officeart/2008/layout/PictureStrips"/>
    <dgm:cxn modelId="{34E49A8C-384C-4CE9-B59A-75CFD13BA486}" type="presParOf" srcId="{FAE2E567-61FE-4CC9-99FA-D14C5FE97BA8}" destId="{A294272C-496A-48F7-A60C-101C7C4C007D}" srcOrd="1" destOrd="0" presId="urn:microsoft.com/office/officeart/2008/layout/PictureStrips"/>
    <dgm:cxn modelId="{B7214FF8-9CDD-4E0D-8B07-E034B67590F4}" type="presParOf" srcId="{0B8596EB-1B9A-4CDF-A366-BE3AF7360F92}" destId="{08EAB993-9871-4D35-BDD1-FEA6D99E3CF9}" srcOrd="7" destOrd="0" presId="urn:microsoft.com/office/officeart/2008/layout/PictureStrips"/>
    <dgm:cxn modelId="{C4F96D55-815D-4DDF-A1A7-D764078261BB}" type="presParOf" srcId="{0B8596EB-1B9A-4CDF-A366-BE3AF7360F92}" destId="{B7629A54-4962-4D55-80A6-DE6DEE635B00}" srcOrd="8" destOrd="0" presId="urn:microsoft.com/office/officeart/2008/layout/PictureStrips"/>
    <dgm:cxn modelId="{743BBAA1-5260-449D-BE80-D1AB7FA943BA}" type="presParOf" srcId="{B7629A54-4962-4D55-80A6-DE6DEE635B00}" destId="{2D8CFF02-F385-410A-97FE-F7C0443A5CFD}" srcOrd="0" destOrd="0" presId="urn:microsoft.com/office/officeart/2008/layout/PictureStrips"/>
    <dgm:cxn modelId="{51456A64-DFD8-4B11-8C4A-FC38F502B1FC}" type="presParOf" srcId="{B7629A54-4962-4D55-80A6-DE6DEE635B00}" destId="{CC3C771C-D52E-4E4E-99AC-D33021671CC6}" srcOrd="1" destOrd="0" presId="urn:microsoft.com/office/officeart/2008/layout/PictureStrips"/>
    <dgm:cxn modelId="{66D99E66-0D72-40A7-85B8-7E8CBDB32168}" type="presParOf" srcId="{0B8596EB-1B9A-4CDF-A366-BE3AF7360F92}" destId="{3DD69B6E-5065-4A90-8E51-3411C23F307B}" srcOrd="9" destOrd="0" presId="urn:microsoft.com/office/officeart/2008/layout/PictureStrips"/>
    <dgm:cxn modelId="{A174E5AA-5194-4B6B-9E0A-00E591D73A33}" type="presParOf" srcId="{0B8596EB-1B9A-4CDF-A366-BE3AF7360F92}" destId="{9F58E41F-A1EF-49EA-9AEB-778744B904AF}" srcOrd="10" destOrd="0" presId="urn:microsoft.com/office/officeart/2008/layout/PictureStrips"/>
    <dgm:cxn modelId="{1CE045EC-A009-438E-87DB-B0E8667E58DE}" type="presParOf" srcId="{9F58E41F-A1EF-49EA-9AEB-778744B904AF}" destId="{64E113F7-238C-45B6-BC5F-EDA5B2126AB0}" srcOrd="0" destOrd="0" presId="urn:microsoft.com/office/officeart/2008/layout/PictureStrips"/>
    <dgm:cxn modelId="{089783B9-4A7E-4FD6-AE53-D37B4B6657D2}" type="presParOf" srcId="{9F58E41F-A1EF-49EA-9AEB-778744B904AF}" destId="{D3A5BFEF-8B65-4320-9FF2-371DA7ADA9C6}" srcOrd="1" destOrd="0" presId="urn:microsoft.com/office/officeart/2008/layout/PictureStrips"/>
    <dgm:cxn modelId="{91C92BCA-CC5A-4C0F-9AE1-F5081597A2CC}" type="presParOf" srcId="{0B8596EB-1B9A-4CDF-A366-BE3AF7360F92}" destId="{F9391B42-1350-4CDE-8499-741EFD7A6F12}" srcOrd="11" destOrd="0" presId="urn:microsoft.com/office/officeart/2008/layout/PictureStrips"/>
    <dgm:cxn modelId="{8E32D53C-06B7-4BD4-A02D-B30B4B772661}" type="presParOf" srcId="{0B8596EB-1B9A-4CDF-A366-BE3AF7360F92}" destId="{CE7D998B-B814-4D2F-A863-E82A5D046808}" srcOrd="12" destOrd="0" presId="urn:microsoft.com/office/officeart/2008/layout/PictureStrips"/>
    <dgm:cxn modelId="{38B754DF-29B2-4126-ADC0-17A5DCB63081}" type="presParOf" srcId="{CE7D998B-B814-4D2F-A863-E82A5D046808}" destId="{D8D4F695-CDD0-48D8-BAD0-47CFD3A290CD}" srcOrd="0" destOrd="0" presId="urn:microsoft.com/office/officeart/2008/layout/PictureStrips"/>
    <dgm:cxn modelId="{1913F037-3384-4F38-A4BC-5EE5FAC9CD13}" type="presParOf" srcId="{CE7D998B-B814-4D2F-A863-E82A5D046808}" destId="{5AD5ABB3-BA9E-44F6-B1EA-0D8F6B9BDCBD}" srcOrd="1" destOrd="0" presId="urn:microsoft.com/office/officeart/2008/layout/PictureStrips"/>
    <dgm:cxn modelId="{15324FC9-92C7-4252-8579-D6771630D7BA}" type="presParOf" srcId="{0B8596EB-1B9A-4CDF-A366-BE3AF7360F92}" destId="{A1E410C3-9DAA-4B0D-9EE3-02FEB7C45828}" srcOrd="13" destOrd="0" presId="urn:microsoft.com/office/officeart/2008/layout/PictureStrips"/>
    <dgm:cxn modelId="{EA2B3A6C-EFE8-4D36-86F7-CC09FCA9C6A8}" type="presParOf" srcId="{0B8596EB-1B9A-4CDF-A366-BE3AF7360F92}" destId="{9BB91181-E73B-4E47-B22C-D52E0E1EDADE}" srcOrd="14" destOrd="0" presId="urn:microsoft.com/office/officeart/2008/layout/PictureStrips"/>
    <dgm:cxn modelId="{1EA547EB-86EA-4722-94B7-6F115E1EA65B}" type="presParOf" srcId="{9BB91181-E73B-4E47-B22C-D52E0E1EDADE}" destId="{48A98DA4-E0FD-441F-AE60-376AD5E2691D}" srcOrd="0" destOrd="0" presId="urn:microsoft.com/office/officeart/2008/layout/PictureStrips"/>
    <dgm:cxn modelId="{B09745C8-80E4-486E-ADFB-11F3BBA35CA3}" type="presParOf" srcId="{9BB91181-E73B-4E47-B22C-D52E0E1EDADE}" destId="{0ABA20E6-13CD-48EE-B229-4712F49D227E}"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DE90926-A39E-4031-9A05-4D2EB84655AA}" type="doc">
      <dgm:prSet loTypeId="urn:microsoft.com/office/officeart/2009/3/layout/PhasedProcess" loCatId="process" qsTypeId="urn:microsoft.com/office/officeart/2005/8/quickstyle/simple1" qsCatId="simple" csTypeId="urn:microsoft.com/office/officeart/2005/8/colors/accent1_2" csCatId="accent1" phldr="1"/>
      <dgm:spPr/>
      <dgm:t>
        <a:bodyPr/>
        <a:lstStyle/>
        <a:p>
          <a:endParaRPr lang="es-MX"/>
        </a:p>
      </dgm:t>
    </dgm:pt>
    <dgm:pt modelId="{B385B16E-8E73-4397-BEF9-53B64C41CA1D}">
      <dgm:prSet/>
      <dgm:spPr/>
      <dgm:t>
        <a:bodyPr/>
        <a:lstStyle/>
        <a:p>
          <a:pPr rtl="0"/>
          <a:r>
            <a:rPr lang="es-MX" smtClean="0"/>
            <a:t>Son cuatro especies del género "medios preparatorios del juicio ejecutivo</a:t>
          </a:r>
          <a:endParaRPr lang="es-MX"/>
        </a:p>
      </dgm:t>
    </dgm:pt>
    <dgm:pt modelId="{145EC201-383B-4814-9B79-600C2162536F}" type="parTrans" cxnId="{47FEFDA9-83D6-4228-966B-006080D2E519}">
      <dgm:prSet/>
      <dgm:spPr/>
      <dgm:t>
        <a:bodyPr/>
        <a:lstStyle/>
        <a:p>
          <a:endParaRPr lang="es-MX"/>
        </a:p>
      </dgm:t>
    </dgm:pt>
    <dgm:pt modelId="{1F5648D1-84CD-4F17-85DC-6BB7FCBE1739}" type="sibTrans" cxnId="{47FEFDA9-83D6-4228-966B-006080D2E519}">
      <dgm:prSet/>
      <dgm:spPr/>
      <dgm:t>
        <a:bodyPr/>
        <a:lstStyle/>
        <a:p>
          <a:endParaRPr lang="es-MX"/>
        </a:p>
      </dgm:t>
    </dgm:pt>
    <dgm:pt modelId="{AFE9EDD3-E01E-4929-AF3F-C424531E8DB6}">
      <dgm:prSet custT="1"/>
      <dgm:spPr/>
      <dgm:t>
        <a:bodyPr/>
        <a:lstStyle/>
        <a:p>
          <a:pPr rtl="0"/>
          <a:r>
            <a:rPr lang="es-MX" sz="1800" dirty="0" smtClean="0"/>
            <a:t>a) Preparación mediante confesión judicial.</a:t>
          </a:r>
          <a:endParaRPr lang="es-MX" sz="1800" dirty="0"/>
        </a:p>
      </dgm:t>
    </dgm:pt>
    <dgm:pt modelId="{012EDDA3-439A-45F8-B7C1-51C785F3C434}" type="parTrans" cxnId="{25423ED4-BBE8-4614-BC0F-02E7740F8948}">
      <dgm:prSet/>
      <dgm:spPr/>
      <dgm:t>
        <a:bodyPr/>
        <a:lstStyle/>
        <a:p>
          <a:endParaRPr lang="es-MX"/>
        </a:p>
      </dgm:t>
    </dgm:pt>
    <dgm:pt modelId="{5C26F7DA-E6A2-44C8-B87F-8A5B6347EF86}" type="sibTrans" cxnId="{25423ED4-BBE8-4614-BC0F-02E7740F8948}">
      <dgm:prSet/>
      <dgm:spPr/>
      <dgm:t>
        <a:bodyPr/>
        <a:lstStyle/>
        <a:p>
          <a:endParaRPr lang="es-MX"/>
        </a:p>
      </dgm:t>
    </dgm:pt>
    <dgm:pt modelId="{DEC39D99-7EEA-41AB-8F81-F6C9C900A737}">
      <dgm:prSet custT="1"/>
      <dgm:spPr/>
      <dgm:t>
        <a:bodyPr/>
        <a:lstStyle/>
        <a:p>
          <a:pPr rtl="0"/>
          <a:r>
            <a:rPr lang="es-MX" sz="1600" dirty="0" smtClean="0"/>
            <a:t>b) Preparación mediante reconocimiento de firma de documento ante el actuario.</a:t>
          </a:r>
          <a:endParaRPr lang="es-MX" sz="1600" dirty="0"/>
        </a:p>
      </dgm:t>
    </dgm:pt>
    <dgm:pt modelId="{6C9FAE47-431A-4633-A087-C5D5444FE10C}" type="parTrans" cxnId="{D49CB147-D6A2-40D4-899C-936258533E20}">
      <dgm:prSet/>
      <dgm:spPr/>
      <dgm:t>
        <a:bodyPr/>
        <a:lstStyle/>
        <a:p>
          <a:endParaRPr lang="es-MX"/>
        </a:p>
      </dgm:t>
    </dgm:pt>
    <dgm:pt modelId="{0CC827C1-7AF9-4B77-8962-ACF10E68B79E}" type="sibTrans" cxnId="{D49CB147-D6A2-40D4-899C-936258533E20}">
      <dgm:prSet/>
      <dgm:spPr/>
      <dgm:t>
        <a:bodyPr/>
        <a:lstStyle/>
        <a:p>
          <a:endParaRPr lang="es-MX"/>
        </a:p>
      </dgm:t>
    </dgm:pt>
    <dgm:pt modelId="{4177CF3C-0EB5-4417-B1A7-6CC45BC2C49F}">
      <dgm:prSet custT="1"/>
      <dgm:spPr/>
      <dgm:t>
        <a:bodyPr/>
        <a:lstStyle/>
        <a:p>
          <a:pPr rtl="0"/>
          <a:r>
            <a:rPr lang="es-MX" sz="2000" dirty="0" smtClean="0"/>
            <a:t>c) Preparación mediante reconocimiento de documento ante notario.</a:t>
          </a:r>
          <a:endParaRPr lang="es-MX" sz="2000" dirty="0"/>
        </a:p>
      </dgm:t>
    </dgm:pt>
    <dgm:pt modelId="{4D7B8C62-6010-468B-A5B2-326C3FB7CBE9}" type="parTrans" cxnId="{91378196-04A6-4A5C-AAF1-CAE9840C4643}">
      <dgm:prSet/>
      <dgm:spPr/>
      <dgm:t>
        <a:bodyPr/>
        <a:lstStyle/>
        <a:p>
          <a:endParaRPr lang="es-MX"/>
        </a:p>
      </dgm:t>
    </dgm:pt>
    <dgm:pt modelId="{914D4816-E332-42C5-BE69-DB463CB81C2E}" type="sibTrans" cxnId="{91378196-04A6-4A5C-AAF1-CAE9840C4643}">
      <dgm:prSet/>
      <dgm:spPr/>
      <dgm:t>
        <a:bodyPr/>
        <a:lstStyle/>
        <a:p>
          <a:endParaRPr lang="es-MX"/>
        </a:p>
      </dgm:t>
    </dgm:pt>
    <dgm:pt modelId="{701D521C-F39C-468A-955C-95E3242DA463}">
      <dgm:prSet custT="1"/>
      <dgm:spPr/>
      <dgm:t>
        <a:bodyPr/>
        <a:lstStyle/>
        <a:p>
          <a:pPr rtl="0"/>
          <a:r>
            <a:rPr lang="es-MX" sz="1600" dirty="0" smtClean="0"/>
            <a:t>d) Preparación mediante liquidación incidental</a:t>
          </a:r>
          <a:r>
            <a:rPr lang="es-MX" sz="1200" dirty="0" smtClean="0"/>
            <a:t>.</a:t>
          </a:r>
          <a:endParaRPr lang="es-MX" sz="1200" dirty="0"/>
        </a:p>
      </dgm:t>
    </dgm:pt>
    <dgm:pt modelId="{467E1D59-62FF-4003-8C24-16DE9675769F}" type="parTrans" cxnId="{DD9E80AF-AC67-46F0-A0B0-C4657ED33E24}">
      <dgm:prSet/>
      <dgm:spPr/>
      <dgm:t>
        <a:bodyPr/>
        <a:lstStyle/>
        <a:p>
          <a:endParaRPr lang="es-MX"/>
        </a:p>
      </dgm:t>
    </dgm:pt>
    <dgm:pt modelId="{83765E6C-9B70-4D8C-855C-53D581CA2036}" type="sibTrans" cxnId="{DD9E80AF-AC67-46F0-A0B0-C4657ED33E24}">
      <dgm:prSet/>
      <dgm:spPr/>
      <dgm:t>
        <a:bodyPr/>
        <a:lstStyle/>
        <a:p>
          <a:endParaRPr lang="es-MX"/>
        </a:p>
      </dgm:t>
    </dgm:pt>
    <dgm:pt modelId="{E72FFE76-E8B8-41F1-B3D1-D16FFC23B591}" type="pres">
      <dgm:prSet presAssocID="{4DE90926-A39E-4031-9A05-4D2EB84655AA}" presName="Name0" presStyleCnt="0">
        <dgm:presLayoutVars>
          <dgm:chMax val="3"/>
          <dgm:chPref val="3"/>
          <dgm:bulletEnabled val="1"/>
          <dgm:dir/>
          <dgm:animLvl val="lvl"/>
        </dgm:presLayoutVars>
      </dgm:prSet>
      <dgm:spPr/>
    </dgm:pt>
    <dgm:pt modelId="{B6BC6EB2-C293-4F43-9593-3B497B895DA5}" type="pres">
      <dgm:prSet presAssocID="{4DE90926-A39E-4031-9A05-4D2EB84655AA}" presName="middleComposite" presStyleCnt="0"/>
      <dgm:spPr/>
    </dgm:pt>
    <dgm:pt modelId="{A293D8F4-670D-4394-8A38-1749D4890310}" type="pres">
      <dgm:prSet presAssocID="{4DE90926-A39E-4031-9A05-4D2EB84655AA}" presName="leftComposite" presStyleCnt="0"/>
      <dgm:spPr/>
    </dgm:pt>
    <dgm:pt modelId="{7FC9A7AC-D649-448B-B4BA-F8A64661A822}" type="pres">
      <dgm:prSet presAssocID="{AFE9EDD3-E01E-4929-AF3F-C424531E8DB6}" presName="childText1_1" presStyleLbl="vennNode1" presStyleIdx="0" presStyleCnt="9" custScaleX="201422">
        <dgm:presLayoutVars>
          <dgm:chMax val="0"/>
          <dgm:chPref val="0"/>
        </dgm:presLayoutVars>
      </dgm:prSet>
      <dgm:spPr/>
    </dgm:pt>
    <dgm:pt modelId="{C7BBD3C3-3989-458B-B50B-19A7EA457F26}" type="pres">
      <dgm:prSet presAssocID="{AFE9EDD3-E01E-4929-AF3F-C424531E8DB6}" presName="ellipse1" presStyleLbl="vennNode1" presStyleIdx="1" presStyleCnt="9"/>
      <dgm:spPr/>
    </dgm:pt>
    <dgm:pt modelId="{69E1D772-5EE8-4A25-96FB-D8029BA72830}" type="pres">
      <dgm:prSet presAssocID="{AFE9EDD3-E01E-4929-AF3F-C424531E8DB6}" presName="ellipse2" presStyleLbl="vennNode1" presStyleIdx="2" presStyleCnt="9" custLinFactY="136749" custLinFactNeighborX="76696" custLinFactNeighborY="200000"/>
      <dgm:spPr/>
    </dgm:pt>
    <dgm:pt modelId="{65AB7865-2BF5-4F8C-9155-4B8344FAE6CA}" type="pres">
      <dgm:prSet presAssocID="{DEC39D99-7EEA-41AB-8F81-F6C9C900A737}" presName="childText1_2" presStyleLbl="vennNode1" presStyleIdx="3" presStyleCnt="9" custScaleX="197315" custLinFactNeighborX="89557" custLinFactNeighborY="-6669">
        <dgm:presLayoutVars>
          <dgm:chMax val="0"/>
          <dgm:chPref val="0"/>
        </dgm:presLayoutVars>
      </dgm:prSet>
      <dgm:spPr/>
      <dgm:t>
        <a:bodyPr/>
        <a:lstStyle/>
        <a:p>
          <a:endParaRPr lang="es-MX"/>
        </a:p>
      </dgm:t>
    </dgm:pt>
    <dgm:pt modelId="{4886521A-F890-4376-963E-D37273890909}" type="pres">
      <dgm:prSet presAssocID="{DEC39D99-7EEA-41AB-8F81-F6C9C900A737}" presName="ellipse3" presStyleLbl="vennNode1" presStyleIdx="4" presStyleCnt="9"/>
      <dgm:spPr/>
    </dgm:pt>
    <dgm:pt modelId="{3EAB2C75-4684-4844-8963-5FAB347E8646}" type="pres">
      <dgm:prSet presAssocID="{4177CF3C-0EB5-4417-B1A7-6CC45BC2C49F}" presName="childText1_3" presStyleLbl="vennNode1" presStyleIdx="5" presStyleCnt="9" custScaleX="283621" custScaleY="100180" custLinFactNeighborX="-64786" custLinFactNeighborY="-7622">
        <dgm:presLayoutVars>
          <dgm:chMax val="0"/>
          <dgm:chPref val="0"/>
        </dgm:presLayoutVars>
      </dgm:prSet>
      <dgm:spPr/>
    </dgm:pt>
    <dgm:pt modelId="{CDA67019-0B52-4A9D-8547-0A091156826A}" type="pres">
      <dgm:prSet presAssocID="{701D521C-F39C-468A-955C-95E3242DA463}" presName="childText1_4" presStyleLbl="vennNode1" presStyleIdx="6" presStyleCnt="9" custScaleX="201533" custScaleY="81536" custLinFactNeighborX="77695" custLinFactNeighborY="20960">
        <dgm:presLayoutVars>
          <dgm:chMax val="0"/>
          <dgm:chPref val="0"/>
        </dgm:presLayoutVars>
      </dgm:prSet>
      <dgm:spPr/>
    </dgm:pt>
    <dgm:pt modelId="{D065DA70-0469-4CF6-924D-11B95D53E845}" type="pres">
      <dgm:prSet presAssocID="{701D521C-F39C-468A-955C-95E3242DA463}" presName="ellipse4" presStyleLbl="vennNode1" presStyleIdx="7" presStyleCnt="9"/>
      <dgm:spPr/>
    </dgm:pt>
    <dgm:pt modelId="{2755EB67-0C86-4521-9691-3CCCBC394423}" type="pres">
      <dgm:prSet presAssocID="{701D521C-F39C-468A-955C-95E3242DA463}" presName="ellipse5" presStyleLbl="vennNode1" presStyleIdx="8" presStyleCnt="9" custLinFactX="-2033" custLinFactY="-42048" custLinFactNeighborX="-100000" custLinFactNeighborY="-100000"/>
      <dgm:spPr/>
    </dgm:pt>
    <dgm:pt modelId="{F4B94817-1B43-4E70-8417-555CF26DE037}" type="pres">
      <dgm:prSet presAssocID="{4DE90926-A39E-4031-9A05-4D2EB84655AA}" presName="parentText1" presStyleLbl="revTx" presStyleIdx="0" presStyleCnt="1">
        <dgm:presLayoutVars>
          <dgm:chMax val="4"/>
          <dgm:chPref val="3"/>
          <dgm:bulletEnabled val="1"/>
        </dgm:presLayoutVars>
      </dgm:prSet>
      <dgm:spPr/>
    </dgm:pt>
  </dgm:ptLst>
  <dgm:cxnLst>
    <dgm:cxn modelId="{25423ED4-BBE8-4614-BC0F-02E7740F8948}" srcId="{B385B16E-8E73-4397-BEF9-53B64C41CA1D}" destId="{AFE9EDD3-E01E-4929-AF3F-C424531E8DB6}" srcOrd="0" destOrd="0" parTransId="{012EDDA3-439A-45F8-B7C1-51C785F3C434}" sibTransId="{5C26F7DA-E6A2-44C8-B87F-8A5B6347EF86}"/>
    <dgm:cxn modelId="{8E7A4012-F47D-4D3F-9EEE-2B55BF920B88}" type="presOf" srcId="{4DE90926-A39E-4031-9A05-4D2EB84655AA}" destId="{E72FFE76-E8B8-41F1-B3D1-D16FFC23B591}" srcOrd="0" destOrd="0" presId="urn:microsoft.com/office/officeart/2009/3/layout/PhasedProcess"/>
    <dgm:cxn modelId="{D49CB147-D6A2-40D4-899C-936258533E20}" srcId="{B385B16E-8E73-4397-BEF9-53B64C41CA1D}" destId="{DEC39D99-7EEA-41AB-8F81-F6C9C900A737}" srcOrd="1" destOrd="0" parTransId="{6C9FAE47-431A-4633-A087-C5D5444FE10C}" sibTransId="{0CC827C1-7AF9-4B77-8962-ACF10E68B79E}"/>
    <dgm:cxn modelId="{91378196-04A6-4A5C-AAF1-CAE9840C4643}" srcId="{B385B16E-8E73-4397-BEF9-53B64C41CA1D}" destId="{4177CF3C-0EB5-4417-B1A7-6CC45BC2C49F}" srcOrd="2" destOrd="0" parTransId="{4D7B8C62-6010-468B-A5B2-326C3FB7CBE9}" sibTransId="{914D4816-E332-42C5-BE69-DB463CB81C2E}"/>
    <dgm:cxn modelId="{0757F1BD-9776-4594-A36E-7D6E32EDA2A1}" type="presOf" srcId="{B385B16E-8E73-4397-BEF9-53B64C41CA1D}" destId="{F4B94817-1B43-4E70-8417-555CF26DE037}" srcOrd="0" destOrd="0" presId="urn:microsoft.com/office/officeart/2009/3/layout/PhasedProcess"/>
    <dgm:cxn modelId="{CA1B040F-1368-43CE-8151-6C0B9F6D429E}" type="presOf" srcId="{4177CF3C-0EB5-4417-B1A7-6CC45BC2C49F}" destId="{3EAB2C75-4684-4844-8963-5FAB347E8646}" srcOrd="0" destOrd="0" presId="urn:microsoft.com/office/officeart/2009/3/layout/PhasedProcess"/>
    <dgm:cxn modelId="{97EC3A4D-ADED-4E76-BBBA-76B60E6ECDA2}" type="presOf" srcId="{701D521C-F39C-468A-955C-95E3242DA463}" destId="{CDA67019-0B52-4A9D-8547-0A091156826A}" srcOrd="0" destOrd="0" presId="urn:microsoft.com/office/officeart/2009/3/layout/PhasedProcess"/>
    <dgm:cxn modelId="{77062260-89C9-480D-AB80-D36FB29C0301}" type="presOf" srcId="{AFE9EDD3-E01E-4929-AF3F-C424531E8DB6}" destId="{7FC9A7AC-D649-448B-B4BA-F8A64661A822}" srcOrd="0" destOrd="0" presId="urn:microsoft.com/office/officeart/2009/3/layout/PhasedProcess"/>
    <dgm:cxn modelId="{47FEFDA9-83D6-4228-966B-006080D2E519}" srcId="{4DE90926-A39E-4031-9A05-4D2EB84655AA}" destId="{B385B16E-8E73-4397-BEF9-53B64C41CA1D}" srcOrd="0" destOrd="0" parTransId="{145EC201-383B-4814-9B79-600C2162536F}" sibTransId="{1F5648D1-84CD-4F17-85DC-6BB7FCBE1739}"/>
    <dgm:cxn modelId="{EE8CA379-EC56-487C-86AE-720FE8E6039D}" type="presOf" srcId="{DEC39D99-7EEA-41AB-8F81-F6C9C900A737}" destId="{65AB7865-2BF5-4F8C-9155-4B8344FAE6CA}" srcOrd="0" destOrd="0" presId="urn:microsoft.com/office/officeart/2009/3/layout/PhasedProcess"/>
    <dgm:cxn modelId="{DD9E80AF-AC67-46F0-A0B0-C4657ED33E24}" srcId="{B385B16E-8E73-4397-BEF9-53B64C41CA1D}" destId="{701D521C-F39C-468A-955C-95E3242DA463}" srcOrd="3" destOrd="0" parTransId="{467E1D59-62FF-4003-8C24-16DE9675769F}" sibTransId="{83765E6C-9B70-4D8C-855C-53D581CA2036}"/>
    <dgm:cxn modelId="{00AFB1BF-9953-45B9-913B-69A1D3A78EEA}" type="presParOf" srcId="{E72FFE76-E8B8-41F1-B3D1-D16FFC23B591}" destId="{B6BC6EB2-C293-4F43-9593-3B497B895DA5}" srcOrd="0" destOrd="0" presId="urn:microsoft.com/office/officeart/2009/3/layout/PhasedProcess"/>
    <dgm:cxn modelId="{33BFFBBC-8CDC-4C6D-A738-71C47A0D7AFC}" type="presParOf" srcId="{E72FFE76-E8B8-41F1-B3D1-D16FFC23B591}" destId="{A293D8F4-670D-4394-8A38-1749D4890310}" srcOrd="1" destOrd="0" presId="urn:microsoft.com/office/officeart/2009/3/layout/PhasedProcess"/>
    <dgm:cxn modelId="{A41A88C9-493C-4615-82DA-64BFAD0804E8}" type="presParOf" srcId="{A293D8F4-670D-4394-8A38-1749D4890310}" destId="{7FC9A7AC-D649-448B-B4BA-F8A64661A822}" srcOrd="0" destOrd="0" presId="urn:microsoft.com/office/officeart/2009/3/layout/PhasedProcess"/>
    <dgm:cxn modelId="{BF12F91B-6A47-4C2A-A51E-3AE32558D893}" type="presParOf" srcId="{A293D8F4-670D-4394-8A38-1749D4890310}" destId="{C7BBD3C3-3989-458B-B50B-19A7EA457F26}" srcOrd="1" destOrd="0" presId="urn:microsoft.com/office/officeart/2009/3/layout/PhasedProcess"/>
    <dgm:cxn modelId="{C6E92197-99FF-4879-AF13-3BDB5D1B8821}" type="presParOf" srcId="{A293D8F4-670D-4394-8A38-1749D4890310}" destId="{69E1D772-5EE8-4A25-96FB-D8029BA72830}" srcOrd="2" destOrd="0" presId="urn:microsoft.com/office/officeart/2009/3/layout/PhasedProcess"/>
    <dgm:cxn modelId="{E25A850E-FF45-4171-9FAF-F0399CFE71F3}" type="presParOf" srcId="{A293D8F4-670D-4394-8A38-1749D4890310}" destId="{65AB7865-2BF5-4F8C-9155-4B8344FAE6CA}" srcOrd="3" destOrd="0" presId="urn:microsoft.com/office/officeart/2009/3/layout/PhasedProcess"/>
    <dgm:cxn modelId="{AFECE143-67A9-40C3-9984-64D39A468918}" type="presParOf" srcId="{A293D8F4-670D-4394-8A38-1749D4890310}" destId="{4886521A-F890-4376-963E-D37273890909}" srcOrd="4" destOrd="0" presId="urn:microsoft.com/office/officeart/2009/3/layout/PhasedProcess"/>
    <dgm:cxn modelId="{1A6D9EB7-C475-4519-B773-973C2A164BE8}" type="presParOf" srcId="{A293D8F4-670D-4394-8A38-1749D4890310}" destId="{3EAB2C75-4684-4844-8963-5FAB347E8646}" srcOrd="5" destOrd="0" presId="urn:microsoft.com/office/officeart/2009/3/layout/PhasedProcess"/>
    <dgm:cxn modelId="{E8D7BED0-9208-4CD5-B0E5-2518303E4DE3}" type="presParOf" srcId="{A293D8F4-670D-4394-8A38-1749D4890310}" destId="{CDA67019-0B52-4A9D-8547-0A091156826A}" srcOrd="6" destOrd="0" presId="urn:microsoft.com/office/officeart/2009/3/layout/PhasedProcess"/>
    <dgm:cxn modelId="{4D642327-E307-4A51-9B80-1C40B683BFBF}" type="presParOf" srcId="{A293D8F4-670D-4394-8A38-1749D4890310}" destId="{D065DA70-0469-4CF6-924D-11B95D53E845}" srcOrd="7" destOrd="0" presId="urn:microsoft.com/office/officeart/2009/3/layout/PhasedProcess"/>
    <dgm:cxn modelId="{45967FA0-9338-4ABA-9185-7DEC42A6E46E}" type="presParOf" srcId="{A293D8F4-670D-4394-8A38-1749D4890310}" destId="{2755EB67-0C86-4521-9691-3CCCBC394423}" srcOrd="8" destOrd="0" presId="urn:microsoft.com/office/officeart/2009/3/layout/PhasedProcess"/>
    <dgm:cxn modelId="{3C73BCD0-4FBF-4B14-83E5-833E378C1D6A}" type="presParOf" srcId="{E72FFE76-E8B8-41F1-B3D1-D16FFC23B591}" destId="{F4B94817-1B43-4E70-8417-555CF26DE037}" srcOrd="2" destOrd="0" presId="urn:microsoft.com/office/officeart/2009/3/layout/Phased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F941239-BE21-490A-B155-E7ADBA1BA25F}" type="doc">
      <dgm:prSet loTypeId="urn:microsoft.com/office/officeart/2005/8/layout/hierarchy3" loCatId="hierarchy" qsTypeId="urn:microsoft.com/office/officeart/2005/8/quickstyle/simple5" qsCatId="simple" csTypeId="urn:microsoft.com/office/officeart/2005/8/colors/accent1_2" csCatId="accent1" phldr="1"/>
      <dgm:spPr/>
      <dgm:t>
        <a:bodyPr/>
        <a:lstStyle/>
        <a:p>
          <a:endParaRPr lang="es-MX"/>
        </a:p>
      </dgm:t>
    </dgm:pt>
    <dgm:pt modelId="{3DBFA359-E5B9-4426-B7F7-14FB999DB31A}">
      <dgm:prSet/>
      <dgm:spPr/>
      <dgm:t>
        <a:bodyPr/>
        <a:lstStyle/>
        <a:p>
          <a:pPr rtl="0"/>
          <a:r>
            <a:rPr lang="es-MX" smtClean="0"/>
            <a:t>Art. 2.55 CPCEM</a:t>
          </a:r>
          <a:endParaRPr lang="es-MX"/>
        </a:p>
      </dgm:t>
    </dgm:pt>
    <dgm:pt modelId="{0ADFD384-735D-4E48-A712-2F580A9E143B}" type="parTrans" cxnId="{43A182A5-80EB-40D1-B811-7BDB02EB7129}">
      <dgm:prSet/>
      <dgm:spPr/>
      <dgm:t>
        <a:bodyPr/>
        <a:lstStyle/>
        <a:p>
          <a:endParaRPr lang="es-MX"/>
        </a:p>
      </dgm:t>
    </dgm:pt>
    <dgm:pt modelId="{22CD8414-3F29-4CF9-B3A6-521C6C857D5B}" type="sibTrans" cxnId="{43A182A5-80EB-40D1-B811-7BDB02EB7129}">
      <dgm:prSet/>
      <dgm:spPr/>
      <dgm:t>
        <a:bodyPr/>
        <a:lstStyle/>
        <a:p>
          <a:endParaRPr lang="es-MX"/>
        </a:p>
      </dgm:t>
    </dgm:pt>
    <dgm:pt modelId="{12AE87D7-C1DC-415A-8371-494AFD27271C}">
      <dgm:prSet custT="1"/>
      <dgm:spPr/>
      <dgm:t>
        <a:bodyPr/>
        <a:lstStyle/>
        <a:p>
          <a:pPr rtl="0"/>
          <a:r>
            <a:rPr lang="es-MX" sz="1600" dirty="0" smtClean="0"/>
            <a:t>El que intente demandar, denunciar o querellarse contra su cónyuge, puede solicitar su separación ante el Juez.</a:t>
          </a:r>
          <a:endParaRPr lang="es-MX" sz="1600" dirty="0"/>
        </a:p>
      </dgm:t>
    </dgm:pt>
    <dgm:pt modelId="{892135FE-06B7-4595-B23C-79BF49545AB8}" type="parTrans" cxnId="{D695AF82-A365-46EB-BF7B-6652D68E8A7A}">
      <dgm:prSet/>
      <dgm:spPr/>
      <dgm:t>
        <a:bodyPr/>
        <a:lstStyle/>
        <a:p>
          <a:endParaRPr lang="es-MX"/>
        </a:p>
      </dgm:t>
    </dgm:pt>
    <dgm:pt modelId="{8355C280-E3B8-4BD7-910C-53C6974338FE}" type="sibTrans" cxnId="{D695AF82-A365-46EB-BF7B-6652D68E8A7A}">
      <dgm:prSet/>
      <dgm:spPr/>
      <dgm:t>
        <a:bodyPr/>
        <a:lstStyle/>
        <a:p>
          <a:endParaRPr lang="es-MX"/>
        </a:p>
      </dgm:t>
    </dgm:pt>
    <dgm:pt modelId="{06EBBDD9-49AE-423A-87B3-589776DB2E54}">
      <dgm:prSet custT="1"/>
      <dgm:spPr/>
      <dgm:t>
        <a:bodyPr/>
        <a:lstStyle/>
        <a:p>
          <a:pPr rtl="0"/>
          <a:r>
            <a:rPr lang="es-MX" sz="1600" dirty="0" smtClean="0"/>
            <a:t>La razón que justifica la existencia de estos medios preparatorios, que se comprenden en el rubro genérico de "separación de personas como acto prejudicial"; la Localizamos en la obligación que tienen los cónyuges de vivir juntos en el domicilio conyugal</a:t>
          </a:r>
          <a:endParaRPr lang="es-MX" sz="1600" dirty="0"/>
        </a:p>
      </dgm:t>
    </dgm:pt>
    <dgm:pt modelId="{DE0AD8E2-0990-4830-BF80-129E4E3F9444}" type="parTrans" cxnId="{634DE5E4-2DB6-4F3F-9104-E0619F8C988F}">
      <dgm:prSet/>
      <dgm:spPr/>
      <dgm:t>
        <a:bodyPr/>
        <a:lstStyle/>
        <a:p>
          <a:endParaRPr lang="es-MX"/>
        </a:p>
      </dgm:t>
    </dgm:pt>
    <dgm:pt modelId="{805D6B36-B050-4E4C-A470-AF0045EA689E}" type="sibTrans" cxnId="{634DE5E4-2DB6-4F3F-9104-E0619F8C988F}">
      <dgm:prSet/>
      <dgm:spPr/>
      <dgm:t>
        <a:bodyPr/>
        <a:lstStyle/>
        <a:p>
          <a:endParaRPr lang="es-MX"/>
        </a:p>
      </dgm:t>
    </dgm:pt>
    <dgm:pt modelId="{53068F35-6005-4C8C-9540-5CBB5B395403}" type="pres">
      <dgm:prSet presAssocID="{5F941239-BE21-490A-B155-E7ADBA1BA25F}" presName="diagram" presStyleCnt="0">
        <dgm:presLayoutVars>
          <dgm:chPref val="1"/>
          <dgm:dir/>
          <dgm:animOne val="branch"/>
          <dgm:animLvl val="lvl"/>
          <dgm:resizeHandles/>
        </dgm:presLayoutVars>
      </dgm:prSet>
      <dgm:spPr/>
    </dgm:pt>
    <dgm:pt modelId="{791E6BEE-57C5-4C72-8D3E-95E4C1E75147}" type="pres">
      <dgm:prSet presAssocID="{3DBFA359-E5B9-4426-B7F7-14FB999DB31A}" presName="root" presStyleCnt="0"/>
      <dgm:spPr/>
    </dgm:pt>
    <dgm:pt modelId="{9087A911-630A-4649-BA69-3F4EEA93E40C}" type="pres">
      <dgm:prSet presAssocID="{3DBFA359-E5B9-4426-B7F7-14FB999DB31A}" presName="rootComposite" presStyleCnt="0"/>
      <dgm:spPr/>
    </dgm:pt>
    <dgm:pt modelId="{49DBEE66-8B35-4844-BC3C-F38CE7168334}" type="pres">
      <dgm:prSet presAssocID="{3DBFA359-E5B9-4426-B7F7-14FB999DB31A}" presName="rootText" presStyleLbl="node1" presStyleIdx="0" presStyleCnt="1"/>
      <dgm:spPr/>
    </dgm:pt>
    <dgm:pt modelId="{FDADB5F3-0F72-4DC5-BD4F-9376ACF8E1BE}" type="pres">
      <dgm:prSet presAssocID="{3DBFA359-E5B9-4426-B7F7-14FB999DB31A}" presName="rootConnector" presStyleLbl="node1" presStyleIdx="0" presStyleCnt="1"/>
      <dgm:spPr/>
    </dgm:pt>
    <dgm:pt modelId="{2267096D-B4EF-4CF0-B294-7D2FFA748207}" type="pres">
      <dgm:prSet presAssocID="{3DBFA359-E5B9-4426-B7F7-14FB999DB31A}" presName="childShape" presStyleCnt="0"/>
      <dgm:spPr/>
    </dgm:pt>
    <dgm:pt modelId="{43A43F58-E87F-4E41-B7A9-C5CAFD32425C}" type="pres">
      <dgm:prSet presAssocID="{892135FE-06B7-4595-B23C-79BF49545AB8}" presName="Name13" presStyleLbl="parChTrans1D2" presStyleIdx="0" presStyleCnt="2"/>
      <dgm:spPr/>
    </dgm:pt>
    <dgm:pt modelId="{7E8CFDBA-F2B1-4CAC-B15D-7E1522183B3A}" type="pres">
      <dgm:prSet presAssocID="{12AE87D7-C1DC-415A-8371-494AFD27271C}" presName="childText" presStyleLbl="bgAcc1" presStyleIdx="0" presStyleCnt="2" custScaleX="408875" custScaleY="134280">
        <dgm:presLayoutVars>
          <dgm:bulletEnabled val="1"/>
        </dgm:presLayoutVars>
      </dgm:prSet>
      <dgm:spPr/>
    </dgm:pt>
    <dgm:pt modelId="{1DABA6CE-C819-4E15-9606-1A87D6E54324}" type="pres">
      <dgm:prSet presAssocID="{DE0AD8E2-0990-4830-BF80-129E4E3F9444}" presName="Name13" presStyleLbl="parChTrans1D2" presStyleIdx="1" presStyleCnt="2"/>
      <dgm:spPr/>
    </dgm:pt>
    <dgm:pt modelId="{4271A7B2-0849-4C4B-ADA3-AF01ED082C27}" type="pres">
      <dgm:prSet presAssocID="{06EBBDD9-49AE-423A-87B3-589776DB2E54}" presName="childText" presStyleLbl="bgAcc1" presStyleIdx="1" presStyleCnt="2" custScaleX="417686">
        <dgm:presLayoutVars>
          <dgm:bulletEnabled val="1"/>
        </dgm:presLayoutVars>
      </dgm:prSet>
      <dgm:spPr/>
    </dgm:pt>
  </dgm:ptLst>
  <dgm:cxnLst>
    <dgm:cxn modelId="{CF6CC53D-AA27-4426-82B8-A2C4091C1162}" type="presOf" srcId="{06EBBDD9-49AE-423A-87B3-589776DB2E54}" destId="{4271A7B2-0849-4C4B-ADA3-AF01ED082C27}" srcOrd="0" destOrd="0" presId="urn:microsoft.com/office/officeart/2005/8/layout/hierarchy3"/>
    <dgm:cxn modelId="{634DE5E4-2DB6-4F3F-9104-E0619F8C988F}" srcId="{3DBFA359-E5B9-4426-B7F7-14FB999DB31A}" destId="{06EBBDD9-49AE-423A-87B3-589776DB2E54}" srcOrd="1" destOrd="0" parTransId="{DE0AD8E2-0990-4830-BF80-129E4E3F9444}" sibTransId="{805D6B36-B050-4E4C-A470-AF0045EA689E}"/>
    <dgm:cxn modelId="{7E7FC44B-D95B-4A06-B55E-AF14160F64A3}" type="presOf" srcId="{DE0AD8E2-0990-4830-BF80-129E4E3F9444}" destId="{1DABA6CE-C819-4E15-9606-1A87D6E54324}" srcOrd="0" destOrd="0" presId="urn:microsoft.com/office/officeart/2005/8/layout/hierarchy3"/>
    <dgm:cxn modelId="{C028225C-5B88-4F76-B029-76ED7177C45B}" type="presOf" srcId="{892135FE-06B7-4595-B23C-79BF49545AB8}" destId="{43A43F58-E87F-4E41-B7A9-C5CAFD32425C}" srcOrd="0" destOrd="0" presId="urn:microsoft.com/office/officeart/2005/8/layout/hierarchy3"/>
    <dgm:cxn modelId="{43A182A5-80EB-40D1-B811-7BDB02EB7129}" srcId="{5F941239-BE21-490A-B155-E7ADBA1BA25F}" destId="{3DBFA359-E5B9-4426-B7F7-14FB999DB31A}" srcOrd="0" destOrd="0" parTransId="{0ADFD384-735D-4E48-A712-2F580A9E143B}" sibTransId="{22CD8414-3F29-4CF9-B3A6-521C6C857D5B}"/>
    <dgm:cxn modelId="{53DBEAA3-8973-4F71-B92F-4DFB41C52475}" type="presOf" srcId="{3DBFA359-E5B9-4426-B7F7-14FB999DB31A}" destId="{49DBEE66-8B35-4844-BC3C-F38CE7168334}" srcOrd="0" destOrd="0" presId="urn:microsoft.com/office/officeart/2005/8/layout/hierarchy3"/>
    <dgm:cxn modelId="{D695AF82-A365-46EB-BF7B-6652D68E8A7A}" srcId="{3DBFA359-E5B9-4426-B7F7-14FB999DB31A}" destId="{12AE87D7-C1DC-415A-8371-494AFD27271C}" srcOrd="0" destOrd="0" parTransId="{892135FE-06B7-4595-B23C-79BF49545AB8}" sibTransId="{8355C280-E3B8-4BD7-910C-53C6974338FE}"/>
    <dgm:cxn modelId="{C5D2B533-3BC9-4342-8CC5-D9DEBC3A86EC}" type="presOf" srcId="{5F941239-BE21-490A-B155-E7ADBA1BA25F}" destId="{53068F35-6005-4C8C-9540-5CBB5B395403}" srcOrd="0" destOrd="0" presId="urn:microsoft.com/office/officeart/2005/8/layout/hierarchy3"/>
    <dgm:cxn modelId="{B5F3DFDE-EBC5-4E3D-9DA3-717B6AACF204}" type="presOf" srcId="{12AE87D7-C1DC-415A-8371-494AFD27271C}" destId="{7E8CFDBA-F2B1-4CAC-B15D-7E1522183B3A}" srcOrd="0" destOrd="0" presId="urn:microsoft.com/office/officeart/2005/8/layout/hierarchy3"/>
    <dgm:cxn modelId="{1831937A-AAB0-4B28-B0B9-F1FC869B403F}" type="presOf" srcId="{3DBFA359-E5B9-4426-B7F7-14FB999DB31A}" destId="{FDADB5F3-0F72-4DC5-BD4F-9376ACF8E1BE}" srcOrd="1" destOrd="0" presId="urn:microsoft.com/office/officeart/2005/8/layout/hierarchy3"/>
    <dgm:cxn modelId="{3182D425-27F4-4118-904B-4C53327A9A70}" type="presParOf" srcId="{53068F35-6005-4C8C-9540-5CBB5B395403}" destId="{791E6BEE-57C5-4C72-8D3E-95E4C1E75147}" srcOrd="0" destOrd="0" presId="urn:microsoft.com/office/officeart/2005/8/layout/hierarchy3"/>
    <dgm:cxn modelId="{77E9B377-6D9A-4B37-8B56-F6F9C0B644A2}" type="presParOf" srcId="{791E6BEE-57C5-4C72-8D3E-95E4C1E75147}" destId="{9087A911-630A-4649-BA69-3F4EEA93E40C}" srcOrd="0" destOrd="0" presId="urn:microsoft.com/office/officeart/2005/8/layout/hierarchy3"/>
    <dgm:cxn modelId="{F3C6DE6B-2478-4B54-95CF-DE485CA3FC4B}" type="presParOf" srcId="{9087A911-630A-4649-BA69-3F4EEA93E40C}" destId="{49DBEE66-8B35-4844-BC3C-F38CE7168334}" srcOrd="0" destOrd="0" presId="urn:microsoft.com/office/officeart/2005/8/layout/hierarchy3"/>
    <dgm:cxn modelId="{20C7BA18-4269-4E86-AAAA-D339C3953C32}" type="presParOf" srcId="{9087A911-630A-4649-BA69-3F4EEA93E40C}" destId="{FDADB5F3-0F72-4DC5-BD4F-9376ACF8E1BE}" srcOrd="1" destOrd="0" presId="urn:microsoft.com/office/officeart/2005/8/layout/hierarchy3"/>
    <dgm:cxn modelId="{7B188B3E-73AC-490A-BF84-5ADA58052845}" type="presParOf" srcId="{791E6BEE-57C5-4C72-8D3E-95E4C1E75147}" destId="{2267096D-B4EF-4CF0-B294-7D2FFA748207}" srcOrd="1" destOrd="0" presId="urn:microsoft.com/office/officeart/2005/8/layout/hierarchy3"/>
    <dgm:cxn modelId="{E4B0E5F0-4F5D-45D9-B19E-A651ECDA1794}" type="presParOf" srcId="{2267096D-B4EF-4CF0-B294-7D2FFA748207}" destId="{43A43F58-E87F-4E41-B7A9-C5CAFD32425C}" srcOrd="0" destOrd="0" presId="urn:microsoft.com/office/officeart/2005/8/layout/hierarchy3"/>
    <dgm:cxn modelId="{6B09059E-5E36-4ACF-BE97-80A67703D84A}" type="presParOf" srcId="{2267096D-B4EF-4CF0-B294-7D2FFA748207}" destId="{7E8CFDBA-F2B1-4CAC-B15D-7E1522183B3A}" srcOrd="1" destOrd="0" presId="urn:microsoft.com/office/officeart/2005/8/layout/hierarchy3"/>
    <dgm:cxn modelId="{10AEFD87-BFA0-402F-8AEC-0368546CF0D8}" type="presParOf" srcId="{2267096D-B4EF-4CF0-B294-7D2FFA748207}" destId="{1DABA6CE-C819-4E15-9606-1A87D6E54324}" srcOrd="2" destOrd="0" presId="urn:microsoft.com/office/officeart/2005/8/layout/hierarchy3"/>
    <dgm:cxn modelId="{819BE542-21EB-4020-B3DD-9DBD4DDF4316}" type="presParOf" srcId="{2267096D-B4EF-4CF0-B294-7D2FFA748207}" destId="{4271A7B2-0849-4C4B-ADA3-AF01ED082C27}"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22944BD-2062-44E3-BB42-7C57801E3013}"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s-MX"/>
        </a:p>
      </dgm:t>
    </dgm:pt>
    <dgm:pt modelId="{39613A95-F7B7-4356-918D-F230EAE80EAE}">
      <dgm:prSet custT="1"/>
      <dgm:spPr/>
      <dgm:t>
        <a:bodyPr/>
        <a:lstStyle/>
        <a:p>
          <a:pPr rtl="0"/>
          <a:r>
            <a:rPr lang="es-MX" sz="2000" dirty="0" smtClean="0"/>
            <a:t>El proceso arbitral prescinde de la intervención de los órganos de autoridad estatal encargados de la dicción del derecho pero, se requiere el auxilio estatal para la etapa de la preparación y para la de ejecución forzada, cuando estas etapas se requieren</a:t>
          </a:r>
          <a:endParaRPr lang="es-MX" sz="2000" dirty="0"/>
        </a:p>
      </dgm:t>
    </dgm:pt>
    <dgm:pt modelId="{A54D7D35-8314-4B4F-BADC-7977B768F5CB}" type="parTrans" cxnId="{D882B73E-08BB-4F34-B57A-580B8C72E1BB}">
      <dgm:prSet/>
      <dgm:spPr/>
      <dgm:t>
        <a:bodyPr/>
        <a:lstStyle/>
        <a:p>
          <a:endParaRPr lang="es-MX"/>
        </a:p>
      </dgm:t>
    </dgm:pt>
    <dgm:pt modelId="{52B53E4F-19C8-479D-8531-82D04EEE41A8}" type="sibTrans" cxnId="{D882B73E-08BB-4F34-B57A-580B8C72E1BB}">
      <dgm:prSet/>
      <dgm:spPr/>
      <dgm:t>
        <a:bodyPr/>
        <a:lstStyle/>
        <a:p>
          <a:endParaRPr lang="es-MX"/>
        </a:p>
      </dgm:t>
    </dgm:pt>
    <dgm:pt modelId="{EA8A4627-2970-441A-AA67-70CD7A25C3B7}">
      <dgm:prSet/>
      <dgm:spPr/>
      <dgm:t>
        <a:bodyPr/>
        <a:lstStyle/>
        <a:p>
          <a:pPr rtl="0"/>
          <a:r>
            <a:rPr lang="es-MX" dirty="0" smtClean="0"/>
            <a:t>Se promueven si existe acuerdo de las partes en someter una controversia al arbitraje pero….</a:t>
          </a:r>
          <a:endParaRPr lang="es-MX" dirty="0"/>
        </a:p>
      </dgm:t>
    </dgm:pt>
    <dgm:pt modelId="{13A2268E-9D69-4F35-99CA-369EFA45DB11}" type="parTrans" cxnId="{2007A89C-1A4E-4F94-8702-6845F2254D39}">
      <dgm:prSet/>
      <dgm:spPr/>
      <dgm:t>
        <a:bodyPr/>
        <a:lstStyle/>
        <a:p>
          <a:endParaRPr lang="es-MX"/>
        </a:p>
      </dgm:t>
    </dgm:pt>
    <dgm:pt modelId="{A0031DD3-FD1E-4B49-B010-A51799E98B08}" type="sibTrans" cxnId="{2007A89C-1A4E-4F94-8702-6845F2254D39}">
      <dgm:prSet/>
      <dgm:spPr/>
      <dgm:t>
        <a:bodyPr/>
        <a:lstStyle/>
        <a:p>
          <a:endParaRPr lang="es-MX"/>
        </a:p>
      </dgm:t>
    </dgm:pt>
    <dgm:pt modelId="{37B93E41-9A39-4D62-BB1A-653C21EBFD7E}">
      <dgm:prSet/>
      <dgm:spPr/>
      <dgm:t>
        <a:bodyPr/>
        <a:lstStyle/>
        <a:p>
          <a:pPr rtl="0"/>
          <a:r>
            <a:rPr lang="es-MX" smtClean="0"/>
            <a:t>A) No esté nombrada la persona que vaya a fungir como arbitro.</a:t>
          </a:r>
          <a:endParaRPr lang="es-MX"/>
        </a:p>
      </dgm:t>
    </dgm:pt>
    <dgm:pt modelId="{562096F5-C565-44CF-9983-E1303F7AA491}" type="parTrans" cxnId="{B5D90F0B-01E6-4BE6-8D20-EDA32F67663D}">
      <dgm:prSet/>
      <dgm:spPr/>
      <dgm:t>
        <a:bodyPr/>
        <a:lstStyle/>
        <a:p>
          <a:endParaRPr lang="es-MX"/>
        </a:p>
      </dgm:t>
    </dgm:pt>
    <dgm:pt modelId="{82267FFB-B867-49F1-8B14-E3B71EE15101}" type="sibTrans" cxnId="{B5D90F0B-01E6-4BE6-8D20-EDA32F67663D}">
      <dgm:prSet/>
      <dgm:spPr/>
      <dgm:t>
        <a:bodyPr/>
        <a:lstStyle/>
        <a:p>
          <a:endParaRPr lang="es-MX"/>
        </a:p>
      </dgm:t>
    </dgm:pt>
    <dgm:pt modelId="{EEFE9898-9D49-4862-806D-C467B5204878}">
      <dgm:prSet/>
      <dgm:spPr/>
      <dgm:t>
        <a:bodyPr/>
        <a:lstStyle/>
        <a:p>
          <a:pPr rtl="0"/>
          <a:r>
            <a:rPr lang="es-MX" smtClean="0"/>
            <a:t>B) La nombrada, renuncie a serlo o muera.</a:t>
          </a:r>
          <a:endParaRPr lang="es-MX"/>
        </a:p>
      </dgm:t>
    </dgm:pt>
    <dgm:pt modelId="{7FF0AAA2-DB0F-48AE-9BE3-772B679D15F9}" type="parTrans" cxnId="{1BFABF57-2F16-44D8-A751-891EFDF675AB}">
      <dgm:prSet/>
      <dgm:spPr/>
      <dgm:t>
        <a:bodyPr/>
        <a:lstStyle/>
        <a:p>
          <a:endParaRPr lang="es-MX"/>
        </a:p>
      </dgm:t>
    </dgm:pt>
    <dgm:pt modelId="{93F44AFA-1941-447B-8E89-CCC9351F190F}" type="sibTrans" cxnId="{1BFABF57-2F16-44D8-A751-891EFDF675AB}">
      <dgm:prSet/>
      <dgm:spPr/>
      <dgm:t>
        <a:bodyPr/>
        <a:lstStyle/>
        <a:p>
          <a:endParaRPr lang="es-MX"/>
        </a:p>
      </dgm:t>
    </dgm:pt>
    <dgm:pt modelId="{984FB2E8-D29F-4D3B-9EC7-9EAB768D7EE4}">
      <dgm:prSet custT="1"/>
      <dgm:spPr/>
      <dgm:t>
        <a:bodyPr/>
        <a:lstStyle/>
        <a:p>
          <a:pPr rtl="0"/>
          <a:r>
            <a:rPr lang="es-MX" sz="2000" dirty="0" smtClean="0"/>
            <a:t>El juez exhortará a las partes a nombrarlo de común acuerdo, en su defecto lo nombrará él de las listas del tribunal</a:t>
          </a:r>
          <a:endParaRPr lang="es-MX" sz="2000" dirty="0"/>
        </a:p>
      </dgm:t>
    </dgm:pt>
    <dgm:pt modelId="{2BA1C9AA-4A77-468A-9B62-4324B6EB3D0F}" type="parTrans" cxnId="{ADA63180-4CD1-41CB-A375-BCB909390A32}">
      <dgm:prSet/>
      <dgm:spPr/>
      <dgm:t>
        <a:bodyPr/>
        <a:lstStyle/>
        <a:p>
          <a:endParaRPr lang="es-MX"/>
        </a:p>
      </dgm:t>
    </dgm:pt>
    <dgm:pt modelId="{31F37C9D-3D51-4307-8814-DE9665787738}" type="sibTrans" cxnId="{ADA63180-4CD1-41CB-A375-BCB909390A32}">
      <dgm:prSet/>
      <dgm:spPr/>
      <dgm:t>
        <a:bodyPr/>
        <a:lstStyle/>
        <a:p>
          <a:endParaRPr lang="es-MX"/>
        </a:p>
      </dgm:t>
    </dgm:pt>
    <dgm:pt modelId="{8221A3AE-31A8-44EE-BF4C-AD3B3BA279D1}" type="pres">
      <dgm:prSet presAssocID="{622944BD-2062-44E3-BB42-7C57801E3013}" presName="diagram" presStyleCnt="0">
        <dgm:presLayoutVars>
          <dgm:chPref val="1"/>
          <dgm:dir/>
          <dgm:animOne val="branch"/>
          <dgm:animLvl val="lvl"/>
          <dgm:resizeHandles/>
        </dgm:presLayoutVars>
      </dgm:prSet>
      <dgm:spPr/>
    </dgm:pt>
    <dgm:pt modelId="{47F3E53A-3F08-475F-8CDE-ACDEF83AE430}" type="pres">
      <dgm:prSet presAssocID="{39613A95-F7B7-4356-918D-F230EAE80EAE}" presName="root" presStyleCnt="0"/>
      <dgm:spPr/>
    </dgm:pt>
    <dgm:pt modelId="{8BE2FA49-C0A9-425E-B4B8-D34936B941A2}" type="pres">
      <dgm:prSet presAssocID="{39613A95-F7B7-4356-918D-F230EAE80EAE}" presName="rootComposite" presStyleCnt="0"/>
      <dgm:spPr/>
    </dgm:pt>
    <dgm:pt modelId="{03F771E1-A978-4A60-BC99-53E9A917C4B2}" type="pres">
      <dgm:prSet presAssocID="{39613A95-F7B7-4356-918D-F230EAE80EAE}" presName="rootText" presStyleLbl="node1" presStyleIdx="0" presStyleCnt="3" custScaleX="140587" custScaleY="331868"/>
      <dgm:spPr/>
    </dgm:pt>
    <dgm:pt modelId="{538FAE78-FDD9-4D2B-AB49-0280D402EAC6}" type="pres">
      <dgm:prSet presAssocID="{39613A95-F7B7-4356-918D-F230EAE80EAE}" presName="rootConnector" presStyleLbl="node1" presStyleIdx="0" presStyleCnt="3"/>
      <dgm:spPr/>
    </dgm:pt>
    <dgm:pt modelId="{0CE6E1B1-B9D0-4B51-9BE0-E8AECB452FDC}" type="pres">
      <dgm:prSet presAssocID="{39613A95-F7B7-4356-918D-F230EAE80EAE}" presName="childShape" presStyleCnt="0"/>
      <dgm:spPr/>
    </dgm:pt>
    <dgm:pt modelId="{C68E11C5-FC7D-423A-A31E-BD414A8BFCF5}" type="pres">
      <dgm:prSet presAssocID="{EA8A4627-2970-441A-AA67-70CD7A25C3B7}" presName="root" presStyleCnt="0"/>
      <dgm:spPr/>
    </dgm:pt>
    <dgm:pt modelId="{181C636B-31DE-499C-99A8-D100EB35A8DC}" type="pres">
      <dgm:prSet presAssocID="{EA8A4627-2970-441A-AA67-70CD7A25C3B7}" presName="rootComposite" presStyleCnt="0"/>
      <dgm:spPr/>
    </dgm:pt>
    <dgm:pt modelId="{E6187577-2A23-4345-B756-9A94CDA631D9}" type="pres">
      <dgm:prSet presAssocID="{EA8A4627-2970-441A-AA67-70CD7A25C3B7}" presName="rootText" presStyleLbl="node1" presStyleIdx="1" presStyleCnt="3"/>
      <dgm:spPr/>
    </dgm:pt>
    <dgm:pt modelId="{2BB8BDA9-7F0B-4338-96C2-FC9827F648C5}" type="pres">
      <dgm:prSet presAssocID="{EA8A4627-2970-441A-AA67-70CD7A25C3B7}" presName="rootConnector" presStyleLbl="node1" presStyleIdx="1" presStyleCnt="3"/>
      <dgm:spPr/>
    </dgm:pt>
    <dgm:pt modelId="{356D85FE-D134-49A1-A9D4-A6EB146C180B}" type="pres">
      <dgm:prSet presAssocID="{EA8A4627-2970-441A-AA67-70CD7A25C3B7}" presName="childShape" presStyleCnt="0"/>
      <dgm:spPr/>
    </dgm:pt>
    <dgm:pt modelId="{3886F3A3-0BFF-49FC-840C-9A9990885FD6}" type="pres">
      <dgm:prSet presAssocID="{562096F5-C565-44CF-9983-E1303F7AA491}" presName="Name13" presStyleLbl="parChTrans1D2" presStyleIdx="0" presStyleCnt="2"/>
      <dgm:spPr/>
    </dgm:pt>
    <dgm:pt modelId="{87DFFD9B-9D7B-4130-A621-8D77048A122B}" type="pres">
      <dgm:prSet presAssocID="{37B93E41-9A39-4D62-BB1A-653C21EBFD7E}" presName="childText" presStyleLbl="bgAcc1" presStyleIdx="0" presStyleCnt="2">
        <dgm:presLayoutVars>
          <dgm:bulletEnabled val="1"/>
        </dgm:presLayoutVars>
      </dgm:prSet>
      <dgm:spPr/>
    </dgm:pt>
    <dgm:pt modelId="{21712E6C-4FC3-41EC-BFF4-DBB9AA18B42C}" type="pres">
      <dgm:prSet presAssocID="{7FF0AAA2-DB0F-48AE-9BE3-772B679D15F9}" presName="Name13" presStyleLbl="parChTrans1D2" presStyleIdx="1" presStyleCnt="2"/>
      <dgm:spPr/>
    </dgm:pt>
    <dgm:pt modelId="{5749257E-43A0-4C0B-8443-40C9BE84D28B}" type="pres">
      <dgm:prSet presAssocID="{EEFE9898-9D49-4862-806D-C467B5204878}" presName="childText" presStyleLbl="bgAcc1" presStyleIdx="1" presStyleCnt="2">
        <dgm:presLayoutVars>
          <dgm:bulletEnabled val="1"/>
        </dgm:presLayoutVars>
      </dgm:prSet>
      <dgm:spPr/>
    </dgm:pt>
    <dgm:pt modelId="{D8C1AA15-3774-42AC-9C52-EDE72B552F25}" type="pres">
      <dgm:prSet presAssocID="{984FB2E8-D29F-4D3B-9EC7-9EAB768D7EE4}" presName="root" presStyleCnt="0"/>
      <dgm:spPr/>
    </dgm:pt>
    <dgm:pt modelId="{02467F7E-11C9-480C-88BF-735DC1CF3A44}" type="pres">
      <dgm:prSet presAssocID="{984FB2E8-D29F-4D3B-9EC7-9EAB768D7EE4}" presName="rootComposite" presStyleCnt="0"/>
      <dgm:spPr/>
    </dgm:pt>
    <dgm:pt modelId="{893F0B4E-8FDA-43B5-BCAC-672C8783BFCE}" type="pres">
      <dgm:prSet presAssocID="{984FB2E8-D29F-4D3B-9EC7-9EAB768D7EE4}" presName="rootText" presStyleLbl="node1" presStyleIdx="2" presStyleCnt="3" custScaleX="138800" custScaleY="337973"/>
      <dgm:spPr/>
    </dgm:pt>
    <dgm:pt modelId="{192D4CA4-B2AC-4059-925F-3E0384D4CA31}" type="pres">
      <dgm:prSet presAssocID="{984FB2E8-D29F-4D3B-9EC7-9EAB768D7EE4}" presName="rootConnector" presStyleLbl="node1" presStyleIdx="2" presStyleCnt="3"/>
      <dgm:spPr/>
    </dgm:pt>
    <dgm:pt modelId="{63C597F3-4675-4787-AC00-CB3544228796}" type="pres">
      <dgm:prSet presAssocID="{984FB2E8-D29F-4D3B-9EC7-9EAB768D7EE4}" presName="childShape" presStyleCnt="0"/>
      <dgm:spPr/>
    </dgm:pt>
  </dgm:ptLst>
  <dgm:cxnLst>
    <dgm:cxn modelId="{1A09DFFB-FC9A-40BC-B9F2-91D40C45DFF3}" type="presOf" srcId="{984FB2E8-D29F-4D3B-9EC7-9EAB768D7EE4}" destId="{893F0B4E-8FDA-43B5-BCAC-672C8783BFCE}" srcOrd="0" destOrd="0" presId="urn:microsoft.com/office/officeart/2005/8/layout/hierarchy3"/>
    <dgm:cxn modelId="{C39F79CD-352A-4191-9D0A-42FD1B6021CD}" type="presOf" srcId="{39613A95-F7B7-4356-918D-F230EAE80EAE}" destId="{03F771E1-A978-4A60-BC99-53E9A917C4B2}" srcOrd="0" destOrd="0" presId="urn:microsoft.com/office/officeart/2005/8/layout/hierarchy3"/>
    <dgm:cxn modelId="{ADA63180-4CD1-41CB-A375-BCB909390A32}" srcId="{622944BD-2062-44E3-BB42-7C57801E3013}" destId="{984FB2E8-D29F-4D3B-9EC7-9EAB768D7EE4}" srcOrd="2" destOrd="0" parTransId="{2BA1C9AA-4A77-468A-9B62-4324B6EB3D0F}" sibTransId="{31F37C9D-3D51-4307-8814-DE9665787738}"/>
    <dgm:cxn modelId="{FDF02385-0975-4952-9A2F-F76E01D3CC4F}" type="presOf" srcId="{EEFE9898-9D49-4862-806D-C467B5204878}" destId="{5749257E-43A0-4C0B-8443-40C9BE84D28B}" srcOrd="0" destOrd="0" presId="urn:microsoft.com/office/officeart/2005/8/layout/hierarchy3"/>
    <dgm:cxn modelId="{DB7F259C-962B-4502-938D-736D4F93FA12}" type="presOf" srcId="{562096F5-C565-44CF-9983-E1303F7AA491}" destId="{3886F3A3-0BFF-49FC-840C-9A9990885FD6}" srcOrd="0" destOrd="0" presId="urn:microsoft.com/office/officeart/2005/8/layout/hierarchy3"/>
    <dgm:cxn modelId="{44BC5D12-D04A-462A-8567-682624CF1F91}" type="presOf" srcId="{39613A95-F7B7-4356-918D-F230EAE80EAE}" destId="{538FAE78-FDD9-4D2B-AB49-0280D402EAC6}" srcOrd="1" destOrd="0" presId="urn:microsoft.com/office/officeart/2005/8/layout/hierarchy3"/>
    <dgm:cxn modelId="{312622AF-870F-4082-AD9B-AB45BF441D2B}" type="presOf" srcId="{622944BD-2062-44E3-BB42-7C57801E3013}" destId="{8221A3AE-31A8-44EE-BF4C-AD3B3BA279D1}" srcOrd="0" destOrd="0" presId="urn:microsoft.com/office/officeart/2005/8/layout/hierarchy3"/>
    <dgm:cxn modelId="{063AE4AD-2878-49B5-9197-AAEE7B66046E}" type="presOf" srcId="{7FF0AAA2-DB0F-48AE-9BE3-772B679D15F9}" destId="{21712E6C-4FC3-41EC-BFF4-DBB9AA18B42C}" srcOrd="0" destOrd="0" presId="urn:microsoft.com/office/officeart/2005/8/layout/hierarchy3"/>
    <dgm:cxn modelId="{2B05CA29-C043-4AA1-9049-FAAC03D25C7E}" type="presOf" srcId="{984FB2E8-D29F-4D3B-9EC7-9EAB768D7EE4}" destId="{192D4CA4-B2AC-4059-925F-3E0384D4CA31}" srcOrd="1" destOrd="0" presId="urn:microsoft.com/office/officeart/2005/8/layout/hierarchy3"/>
    <dgm:cxn modelId="{B5D90F0B-01E6-4BE6-8D20-EDA32F67663D}" srcId="{EA8A4627-2970-441A-AA67-70CD7A25C3B7}" destId="{37B93E41-9A39-4D62-BB1A-653C21EBFD7E}" srcOrd="0" destOrd="0" parTransId="{562096F5-C565-44CF-9983-E1303F7AA491}" sibTransId="{82267FFB-B867-49F1-8B14-E3B71EE15101}"/>
    <dgm:cxn modelId="{D882B73E-08BB-4F34-B57A-580B8C72E1BB}" srcId="{622944BD-2062-44E3-BB42-7C57801E3013}" destId="{39613A95-F7B7-4356-918D-F230EAE80EAE}" srcOrd="0" destOrd="0" parTransId="{A54D7D35-8314-4B4F-BADC-7977B768F5CB}" sibTransId="{52B53E4F-19C8-479D-8531-82D04EEE41A8}"/>
    <dgm:cxn modelId="{8CD5DA32-E5A1-4B79-AFC7-E2DD5A531634}" type="presOf" srcId="{EA8A4627-2970-441A-AA67-70CD7A25C3B7}" destId="{2BB8BDA9-7F0B-4338-96C2-FC9827F648C5}" srcOrd="1" destOrd="0" presId="urn:microsoft.com/office/officeart/2005/8/layout/hierarchy3"/>
    <dgm:cxn modelId="{1BFABF57-2F16-44D8-A751-891EFDF675AB}" srcId="{EA8A4627-2970-441A-AA67-70CD7A25C3B7}" destId="{EEFE9898-9D49-4862-806D-C467B5204878}" srcOrd="1" destOrd="0" parTransId="{7FF0AAA2-DB0F-48AE-9BE3-772B679D15F9}" sibTransId="{93F44AFA-1941-447B-8E89-CCC9351F190F}"/>
    <dgm:cxn modelId="{11FBE9C5-B6F0-4D04-B884-35FE369907E7}" type="presOf" srcId="{EA8A4627-2970-441A-AA67-70CD7A25C3B7}" destId="{E6187577-2A23-4345-B756-9A94CDA631D9}" srcOrd="0" destOrd="0" presId="urn:microsoft.com/office/officeart/2005/8/layout/hierarchy3"/>
    <dgm:cxn modelId="{2007A89C-1A4E-4F94-8702-6845F2254D39}" srcId="{622944BD-2062-44E3-BB42-7C57801E3013}" destId="{EA8A4627-2970-441A-AA67-70CD7A25C3B7}" srcOrd="1" destOrd="0" parTransId="{13A2268E-9D69-4F35-99CA-369EFA45DB11}" sibTransId="{A0031DD3-FD1E-4B49-B010-A51799E98B08}"/>
    <dgm:cxn modelId="{047662AF-49B3-4740-9E38-1550B76A8CC1}" type="presOf" srcId="{37B93E41-9A39-4D62-BB1A-653C21EBFD7E}" destId="{87DFFD9B-9D7B-4130-A621-8D77048A122B}" srcOrd="0" destOrd="0" presId="urn:microsoft.com/office/officeart/2005/8/layout/hierarchy3"/>
    <dgm:cxn modelId="{BFB9B3EF-0CCB-488D-854D-81F2107C3865}" type="presParOf" srcId="{8221A3AE-31A8-44EE-BF4C-AD3B3BA279D1}" destId="{47F3E53A-3F08-475F-8CDE-ACDEF83AE430}" srcOrd="0" destOrd="0" presId="urn:microsoft.com/office/officeart/2005/8/layout/hierarchy3"/>
    <dgm:cxn modelId="{1EABFF9D-6E99-45E9-84D0-3660C56C9E4F}" type="presParOf" srcId="{47F3E53A-3F08-475F-8CDE-ACDEF83AE430}" destId="{8BE2FA49-C0A9-425E-B4B8-D34936B941A2}" srcOrd="0" destOrd="0" presId="urn:microsoft.com/office/officeart/2005/8/layout/hierarchy3"/>
    <dgm:cxn modelId="{604DC15C-32D1-43B9-A549-E6A233FFA7BC}" type="presParOf" srcId="{8BE2FA49-C0A9-425E-B4B8-D34936B941A2}" destId="{03F771E1-A978-4A60-BC99-53E9A917C4B2}" srcOrd="0" destOrd="0" presId="urn:microsoft.com/office/officeart/2005/8/layout/hierarchy3"/>
    <dgm:cxn modelId="{F2CFF7BB-7020-4875-B726-FCA51E447D88}" type="presParOf" srcId="{8BE2FA49-C0A9-425E-B4B8-D34936B941A2}" destId="{538FAE78-FDD9-4D2B-AB49-0280D402EAC6}" srcOrd="1" destOrd="0" presId="urn:microsoft.com/office/officeart/2005/8/layout/hierarchy3"/>
    <dgm:cxn modelId="{CF5DC370-108E-457A-A5F6-7D39AC8E3DFF}" type="presParOf" srcId="{47F3E53A-3F08-475F-8CDE-ACDEF83AE430}" destId="{0CE6E1B1-B9D0-4B51-9BE0-E8AECB452FDC}" srcOrd="1" destOrd="0" presId="urn:microsoft.com/office/officeart/2005/8/layout/hierarchy3"/>
    <dgm:cxn modelId="{445500D9-FAF4-4C50-BF23-52B2BD29C761}" type="presParOf" srcId="{8221A3AE-31A8-44EE-BF4C-AD3B3BA279D1}" destId="{C68E11C5-FC7D-423A-A31E-BD414A8BFCF5}" srcOrd="1" destOrd="0" presId="urn:microsoft.com/office/officeart/2005/8/layout/hierarchy3"/>
    <dgm:cxn modelId="{71189A53-18C6-434B-85A7-117C35ADC1C5}" type="presParOf" srcId="{C68E11C5-FC7D-423A-A31E-BD414A8BFCF5}" destId="{181C636B-31DE-499C-99A8-D100EB35A8DC}" srcOrd="0" destOrd="0" presId="urn:microsoft.com/office/officeart/2005/8/layout/hierarchy3"/>
    <dgm:cxn modelId="{9F4BEB7F-0D13-40B2-B970-F8C1B1075575}" type="presParOf" srcId="{181C636B-31DE-499C-99A8-D100EB35A8DC}" destId="{E6187577-2A23-4345-B756-9A94CDA631D9}" srcOrd="0" destOrd="0" presId="urn:microsoft.com/office/officeart/2005/8/layout/hierarchy3"/>
    <dgm:cxn modelId="{8DB91097-1198-4F95-BB73-E892E05B23EB}" type="presParOf" srcId="{181C636B-31DE-499C-99A8-D100EB35A8DC}" destId="{2BB8BDA9-7F0B-4338-96C2-FC9827F648C5}" srcOrd="1" destOrd="0" presId="urn:microsoft.com/office/officeart/2005/8/layout/hierarchy3"/>
    <dgm:cxn modelId="{C308535C-207C-4EF4-B2F6-C07855FB8E24}" type="presParOf" srcId="{C68E11C5-FC7D-423A-A31E-BD414A8BFCF5}" destId="{356D85FE-D134-49A1-A9D4-A6EB146C180B}" srcOrd="1" destOrd="0" presId="urn:microsoft.com/office/officeart/2005/8/layout/hierarchy3"/>
    <dgm:cxn modelId="{CE8B2705-1AB8-4339-BB7F-65D8BD4559F3}" type="presParOf" srcId="{356D85FE-D134-49A1-A9D4-A6EB146C180B}" destId="{3886F3A3-0BFF-49FC-840C-9A9990885FD6}" srcOrd="0" destOrd="0" presId="urn:microsoft.com/office/officeart/2005/8/layout/hierarchy3"/>
    <dgm:cxn modelId="{65E99794-4A57-4D37-B3D3-3FA687123A17}" type="presParOf" srcId="{356D85FE-D134-49A1-A9D4-A6EB146C180B}" destId="{87DFFD9B-9D7B-4130-A621-8D77048A122B}" srcOrd="1" destOrd="0" presId="urn:microsoft.com/office/officeart/2005/8/layout/hierarchy3"/>
    <dgm:cxn modelId="{FD5E55F2-759F-43A3-A381-47801FF5114D}" type="presParOf" srcId="{356D85FE-D134-49A1-A9D4-A6EB146C180B}" destId="{21712E6C-4FC3-41EC-BFF4-DBB9AA18B42C}" srcOrd="2" destOrd="0" presId="urn:microsoft.com/office/officeart/2005/8/layout/hierarchy3"/>
    <dgm:cxn modelId="{3219FD65-8B81-453E-AF04-C5C47571FECF}" type="presParOf" srcId="{356D85FE-D134-49A1-A9D4-A6EB146C180B}" destId="{5749257E-43A0-4C0B-8443-40C9BE84D28B}" srcOrd="3" destOrd="0" presId="urn:microsoft.com/office/officeart/2005/8/layout/hierarchy3"/>
    <dgm:cxn modelId="{FF5DA868-CA5E-4CE2-A472-87FF76C4C550}" type="presParOf" srcId="{8221A3AE-31A8-44EE-BF4C-AD3B3BA279D1}" destId="{D8C1AA15-3774-42AC-9C52-EDE72B552F25}" srcOrd="2" destOrd="0" presId="urn:microsoft.com/office/officeart/2005/8/layout/hierarchy3"/>
    <dgm:cxn modelId="{2BA2DEE8-160B-44BB-AEAE-FF02EB4014F2}" type="presParOf" srcId="{D8C1AA15-3774-42AC-9C52-EDE72B552F25}" destId="{02467F7E-11C9-480C-88BF-735DC1CF3A44}" srcOrd="0" destOrd="0" presId="urn:microsoft.com/office/officeart/2005/8/layout/hierarchy3"/>
    <dgm:cxn modelId="{3549DC92-4DDA-4F2E-B7D3-D398E97576F7}" type="presParOf" srcId="{02467F7E-11C9-480C-88BF-735DC1CF3A44}" destId="{893F0B4E-8FDA-43B5-BCAC-672C8783BFCE}" srcOrd="0" destOrd="0" presId="urn:microsoft.com/office/officeart/2005/8/layout/hierarchy3"/>
    <dgm:cxn modelId="{02BAEE24-B39B-4CB0-B9FC-D12102BA630D}" type="presParOf" srcId="{02467F7E-11C9-480C-88BF-735DC1CF3A44}" destId="{192D4CA4-B2AC-4059-925F-3E0384D4CA31}" srcOrd="1" destOrd="0" presId="urn:microsoft.com/office/officeart/2005/8/layout/hierarchy3"/>
    <dgm:cxn modelId="{6478562E-E73B-4739-940B-95A7FA21883E}" type="presParOf" srcId="{D8C1AA15-3774-42AC-9C52-EDE72B552F25}" destId="{63C597F3-4675-4787-AC00-CB3544228796}"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69BC71F-8295-4DD2-BABF-B0BA22B255E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675A25FD-0986-4090-85CF-1CC1A3E6C069}">
      <dgm:prSet/>
      <dgm:spPr/>
      <dgm:t>
        <a:bodyPr/>
        <a:lstStyle/>
        <a:p>
          <a:pPr rtl="0"/>
          <a:r>
            <a:rPr lang="es-MX" smtClean="0"/>
            <a:t>SE CONOCEN TAMBIÉN COMO MEDIDAS CAUTELARES</a:t>
          </a:r>
          <a:endParaRPr lang="es-MX"/>
        </a:p>
      </dgm:t>
    </dgm:pt>
    <dgm:pt modelId="{C4B4F979-6ED7-4A53-B0DC-4E3BA64A7345}" type="parTrans" cxnId="{65BEB60C-9E90-493C-950C-0D2AB3FD1ABD}">
      <dgm:prSet/>
      <dgm:spPr/>
      <dgm:t>
        <a:bodyPr/>
        <a:lstStyle/>
        <a:p>
          <a:endParaRPr lang="es-MX"/>
        </a:p>
      </dgm:t>
    </dgm:pt>
    <dgm:pt modelId="{152EA96D-1EBB-4B4D-94D9-92BB9E6C9283}" type="sibTrans" cxnId="{65BEB60C-9E90-493C-950C-0D2AB3FD1ABD}">
      <dgm:prSet/>
      <dgm:spPr/>
      <dgm:t>
        <a:bodyPr/>
        <a:lstStyle/>
        <a:p>
          <a:endParaRPr lang="es-MX"/>
        </a:p>
      </dgm:t>
    </dgm:pt>
    <dgm:pt modelId="{E4410640-6E3C-47BC-BE43-447E6062349B}">
      <dgm:prSet/>
      <dgm:spPr/>
      <dgm:t>
        <a:bodyPr/>
        <a:lstStyle/>
        <a:p>
          <a:pPr rtl="0"/>
          <a:r>
            <a:rPr lang="es-MX" dirty="0" smtClean="0"/>
            <a:t>Se promueven antes de o durante un proceso, para asegurar rápida, anticipada y provisionalmente las condiciones necesarias para la ejecución de la eventual sentencia definitiva.</a:t>
          </a:r>
          <a:endParaRPr lang="es-MX" dirty="0"/>
        </a:p>
      </dgm:t>
    </dgm:pt>
    <dgm:pt modelId="{BE54BB43-F1EF-4E83-9ED1-C50112A9CF5B}" type="parTrans" cxnId="{98C75597-5597-4DCE-96AB-4575F50DA8E3}">
      <dgm:prSet/>
      <dgm:spPr/>
      <dgm:t>
        <a:bodyPr/>
        <a:lstStyle/>
        <a:p>
          <a:endParaRPr lang="es-MX"/>
        </a:p>
      </dgm:t>
    </dgm:pt>
    <dgm:pt modelId="{36CF5957-55BD-40C7-B35B-F02FA2DE56DF}" type="sibTrans" cxnId="{98C75597-5597-4DCE-96AB-4575F50DA8E3}">
      <dgm:prSet/>
      <dgm:spPr/>
      <dgm:t>
        <a:bodyPr/>
        <a:lstStyle/>
        <a:p>
          <a:endParaRPr lang="es-MX"/>
        </a:p>
      </dgm:t>
    </dgm:pt>
    <dgm:pt modelId="{8BF91D02-8A43-4BBE-AC85-45529808F8B9}" type="pres">
      <dgm:prSet presAssocID="{C69BC71F-8295-4DD2-BABF-B0BA22B255EE}" presName="hierChild1" presStyleCnt="0">
        <dgm:presLayoutVars>
          <dgm:orgChart val="1"/>
          <dgm:chPref val="1"/>
          <dgm:dir/>
          <dgm:animOne val="branch"/>
          <dgm:animLvl val="lvl"/>
          <dgm:resizeHandles/>
        </dgm:presLayoutVars>
      </dgm:prSet>
      <dgm:spPr/>
    </dgm:pt>
    <dgm:pt modelId="{20434F24-94EA-4E93-9A9E-35A10A1188D1}" type="pres">
      <dgm:prSet presAssocID="{675A25FD-0986-4090-85CF-1CC1A3E6C069}" presName="hierRoot1" presStyleCnt="0">
        <dgm:presLayoutVars>
          <dgm:hierBranch val="init"/>
        </dgm:presLayoutVars>
      </dgm:prSet>
      <dgm:spPr/>
    </dgm:pt>
    <dgm:pt modelId="{84354AFE-C173-4394-8FE6-F81C0916FBBB}" type="pres">
      <dgm:prSet presAssocID="{675A25FD-0986-4090-85CF-1CC1A3E6C069}" presName="rootComposite1" presStyleCnt="0"/>
      <dgm:spPr/>
    </dgm:pt>
    <dgm:pt modelId="{3B58FFC9-5BA6-43C4-954B-20E5D1287608}" type="pres">
      <dgm:prSet presAssocID="{675A25FD-0986-4090-85CF-1CC1A3E6C069}" presName="rootText1" presStyleLbl="node0" presStyleIdx="0" presStyleCnt="2">
        <dgm:presLayoutVars>
          <dgm:chPref val="3"/>
        </dgm:presLayoutVars>
      </dgm:prSet>
      <dgm:spPr/>
    </dgm:pt>
    <dgm:pt modelId="{41C26414-7F50-4366-A862-00BADB7E11AC}" type="pres">
      <dgm:prSet presAssocID="{675A25FD-0986-4090-85CF-1CC1A3E6C069}" presName="rootConnector1" presStyleLbl="node1" presStyleIdx="0" presStyleCnt="0"/>
      <dgm:spPr/>
    </dgm:pt>
    <dgm:pt modelId="{70B78FAE-60A0-4CE3-A98C-23DB2D0C9625}" type="pres">
      <dgm:prSet presAssocID="{675A25FD-0986-4090-85CF-1CC1A3E6C069}" presName="hierChild2" presStyleCnt="0"/>
      <dgm:spPr/>
    </dgm:pt>
    <dgm:pt modelId="{2344B662-DEFB-46A3-8A02-3A2E186F4C56}" type="pres">
      <dgm:prSet presAssocID="{675A25FD-0986-4090-85CF-1CC1A3E6C069}" presName="hierChild3" presStyleCnt="0"/>
      <dgm:spPr/>
    </dgm:pt>
    <dgm:pt modelId="{10225E1E-E6CA-4B0B-B631-4BC0CAE4553D}" type="pres">
      <dgm:prSet presAssocID="{E4410640-6E3C-47BC-BE43-447E6062349B}" presName="hierRoot1" presStyleCnt="0">
        <dgm:presLayoutVars>
          <dgm:hierBranch val="init"/>
        </dgm:presLayoutVars>
      </dgm:prSet>
      <dgm:spPr/>
    </dgm:pt>
    <dgm:pt modelId="{4FE71EB9-C352-4048-AAB6-99317275988C}" type="pres">
      <dgm:prSet presAssocID="{E4410640-6E3C-47BC-BE43-447E6062349B}" presName="rootComposite1" presStyleCnt="0"/>
      <dgm:spPr/>
    </dgm:pt>
    <dgm:pt modelId="{74204725-0E33-4DCE-9DFA-627CA20235FD}" type="pres">
      <dgm:prSet presAssocID="{E4410640-6E3C-47BC-BE43-447E6062349B}" presName="rootText1" presStyleLbl="node0" presStyleIdx="1" presStyleCnt="2" custScaleY="133174">
        <dgm:presLayoutVars>
          <dgm:chPref val="3"/>
        </dgm:presLayoutVars>
      </dgm:prSet>
      <dgm:spPr/>
    </dgm:pt>
    <dgm:pt modelId="{E1ECF92D-B4C7-45D2-BA13-6471A8D2B2D1}" type="pres">
      <dgm:prSet presAssocID="{E4410640-6E3C-47BC-BE43-447E6062349B}" presName="rootConnector1" presStyleLbl="node1" presStyleIdx="0" presStyleCnt="0"/>
      <dgm:spPr/>
    </dgm:pt>
    <dgm:pt modelId="{9F966DBB-4411-4A50-822F-7CD44B8B1A84}" type="pres">
      <dgm:prSet presAssocID="{E4410640-6E3C-47BC-BE43-447E6062349B}" presName="hierChild2" presStyleCnt="0"/>
      <dgm:spPr/>
    </dgm:pt>
    <dgm:pt modelId="{E97E9C16-66F5-4E75-96DB-88E98601B51F}" type="pres">
      <dgm:prSet presAssocID="{E4410640-6E3C-47BC-BE43-447E6062349B}" presName="hierChild3" presStyleCnt="0"/>
      <dgm:spPr/>
    </dgm:pt>
  </dgm:ptLst>
  <dgm:cxnLst>
    <dgm:cxn modelId="{16027713-41CC-452A-AA3A-B8CB029A377D}" type="presOf" srcId="{E4410640-6E3C-47BC-BE43-447E6062349B}" destId="{74204725-0E33-4DCE-9DFA-627CA20235FD}" srcOrd="0" destOrd="0" presId="urn:microsoft.com/office/officeart/2005/8/layout/orgChart1"/>
    <dgm:cxn modelId="{87849A66-CF52-4619-849E-B48D23B48931}" type="presOf" srcId="{C69BC71F-8295-4DD2-BABF-B0BA22B255EE}" destId="{8BF91D02-8A43-4BBE-AC85-45529808F8B9}" srcOrd="0" destOrd="0" presId="urn:microsoft.com/office/officeart/2005/8/layout/orgChart1"/>
    <dgm:cxn modelId="{DE994ADB-1134-4ACB-B96E-886BEFBF2209}" type="presOf" srcId="{675A25FD-0986-4090-85CF-1CC1A3E6C069}" destId="{41C26414-7F50-4366-A862-00BADB7E11AC}" srcOrd="1" destOrd="0" presId="urn:microsoft.com/office/officeart/2005/8/layout/orgChart1"/>
    <dgm:cxn modelId="{65BEB60C-9E90-493C-950C-0D2AB3FD1ABD}" srcId="{C69BC71F-8295-4DD2-BABF-B0BA22B255EE}" destId="{675A25FD-0986-4090-85CF-1CC1A3E6C069}" srcOrd="0" destOrd="0" parTransId="{C4B4F979-6ED7-4A53-B0DC-4E3BA64A7345}" sibTransId="{152EA96D-1EBB-4B4D-94D9-92BB9E6C9283}"/>
    <dgm:cxn modelId="{98C75597-5597-4DCE-96AB-4575F50DA8E3}" srcId="{C69BC71F-8295-4DD2-BABF-B0BA22B255EE}" destId="{E4410640-6E3C-47BC-BE43-447E6062349B}" srcOrd="1" destOrd="0" parTransId="{BE54BB43-F1EF-4E83-9ED1-C50112A9CF5B}" sibTransId="{36CF5957-55BD-40C7-B35B-F02FA2DE56DF}"/>
    <dgm:cxn modelId="{C5D96457-F5BA-4502-B4E3-55F4EC949C21}" type="presOf" srcId="{E4410640-6E3C-47BC-BE43-447E6062349B}" destId="{E1ECF92D-B4C7-45D2-BA13-6471A8D2B2D1}" srcOrd="1" destOrd="0" presId="urn:microsoft.com/office/officeart/2005/8/layout/orgChart1"/>
    <dgm:cxn modelId="{421BAF24-5C5F-4D25-9603-06F2D18DBE63}" type="presOf" srcId="{675A25FD-0986-4090-85CF-1CC1A3E6C069}" destId="{3B58FFC9-5BA6-43C4-954B-20E5D1287608}" srcOrd="0" destOrd="0" presId="urn:microsoft.com/office/officeart/2005/8/layout/orgChart1"/>
    <dgm:cxn modelId="{A1039AFE-06D3-4811-B00C-D5016DD7479C}" type="presParOf" srcId="{8BF91D02-8A43-4BBE-AC85-45529808F8B9}" destId="{20434F24-94EA-4E93-9A9E-35A10A1188D1}" srcOrd="0" destOrd="0" presId="urn:microsoft.com/office/officeart/2005/8/layout/orgChart1"/>
    <dgm:cxn modelId="{E8CE2BB1-9A37-4D14-892E-307904277879}" type="presParOf" srcId="{20434F24-94EA-4E93-9A9E-35A10A1188D1}" destId="{84354AFE-C173-4394-8FE6-F81C0916FBBB}" srcOrd="0" destOrd="0" presId="urn:microsoft.com/office/officeart/2005/8/layout/orgChart1"/>
    <dgm:cxn modelId="{0D785307-A90A-4A12-A66D-99C7D784F163}" type="presParOf" srcId="{84354AFE-C173-4394-8FE6-F81C0916FBBB}" destId="{3B58FFC9-5BA6-43C4-954B-20E5D1287608}" srcOrd="0" destOrd="0" presId="urn:microsoft.com/office/officeart/2005/8/layout/orgChart1"/>
    <dgm:cxn modelId="{A81C70D5-F546-4792-AE60-F439E9942B9C}" type="presParOf" srcId="{84354AFE-C173-4394-8FE6-F81C0916FBBB}" destId="{41C26414-7F50-4366-A862-00BADB7E11AC}" srcOrd="1" destOrd="0" presId="urn:microsoft.com/office/officeart/2005/8/layout/orgChart1"/>
    <dgm:cxn modelId="{07757333-3063-483E-960D-5A486CA8EE45}" type="presParOf" srcId="{20434F24-94EA-4E93-9A9E-35A10A1188D1}" destId="{70B78FAE-60A0-4CE3-A98C-23DB2D0C9625}" srcOrd="1" destOrd="0" presId="urn:microsoft.com/office/officeart/2005/8/layout/orgChart1"/>
    <dgm:cxn modelId="{2152B933-51F3-4538-9E39-94FA16A01364}" type="presParOf" srcId="{20434F24-94EA-4E93-9A9E-35A10A1188D1}" destId="{2344B662-DEFB-46A3-8A02-3A2E186F4C56}" srcOrd="2" destOrd="0" presId="urn:microsoft.com/office/officeart/2005/8/layout/orgChart1"/>
    <dgm:cxn modelId="{871F3A82-4C5F-49F6-9CA4-ED798485463C}" type="presParOf" srcId="{8BF91D02-8A43-4BBE-AC85-45529808F8B9}" destId="{10225E1E-E6CA-4B0B-B631-4BC0CAE4553D}" srcOrd="1" destOrd="0" presId="urn:microsoft.com/office/officeart/2005/8/layout/orgChart1"/>
    <dgm:cxn modelId="{B1D45155-6F46-417F-8A20-873CAF37B45D}" type="presParOf" srcId="{10225E1E-E6CA-4B0B-B631-4BC0CAE4553D}" destId="{4FE71EB9-C352-4048-AAB6-99317275988C}" srcOrd="0" destOrd="0" presId="urn:microsoft.com/office/officeart/2005/8/layout/orgChart1"/>
    <dgm:cxn modelId="{CA23F853-20C4-4FD4-B30B-AA89A7D7E1B5}" type="presParOf" srcId="{4FE71EB9-C352-4048-AAB6-99317275988C}" destId="{74204725-0E33-4DCE-9DFA-627CA20235FD}" srcOrd="0" destOrd="0" presId="urn:microsoft.com/office/officeart/2005/8/layout/orgChart1"/>
    <dgm:cxn modelId="{E4477681-1DE5-468F-9CA8-21D6DEFE3D4A}" type="presParOf" srcId="{4FE71EB9-C352-4048-AAB6-99317275988C}" destId="{E1ECF92D-B4C7-45D2-BA13-6471A8D2B2D1}" srcOrd="1" destOrd="0" presId="urn:microsoft.com/office/officeart/2005/8/layout/orgChart1"/>
    <dgm:cxn modelId="{0BC19E25-67CF-453F-AB92-D6C3716A91B2}" type="presParOf" srcId="{10225E1E-E6CA-4B0B-B631-4BC0CAE4553D}" destId="{9F966DBB-4411-4A50-822F-7CD44B8B1A84}" srcOrd="1" destOrd="0" presId="urn:microsoft.com/office/officeart/2005/8/layout/orgChart1"/>
    <dgm:cxn modelId="{60899E47-9C52-46DE-965B-C7C5E20351CF}" type="presParOf" srcId="{10225E1E-E6CA-4B0B-B631-4BC0CAE4553D}" destId="{E97E9C16-66F5-4E75-96DB-88E98601B51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0A4265-0A7B-4FA6-9E13-A8CB90CFF44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MX"/>
        </a:p>
      </dgm:t>
    </dgm:pt>
    <dgm:pt modelId="{A4E6AA3F-F610-4F70-99A1-D7DA8019E3FB}">
      <dgm:prSet/>
      <dgm:spPr/>
      <dgm:t>
        <a:bodyPr/>
        <a:lstStyle/>
        <a:p>
          <a:pPr rtl="0"/>
          <a:r>
            <a:rPr lang="es-MX" dirty="0" smtClean="0"/>
            <a:t>La UA Proceso Civil es asignatura de carácter obligatorio, perteneciente al área curricular de derecho procesal del núcleo de formación integral. </a:t>
          </a:r>
          <a:endParaRPr lang="es-MX" dirty="0"/>
        </a:p>
      </dgm:t>
    </dgm:pt>
    <dgm:pt modelId="{AD76F03A-E01C-4019-885D-B66C3B5CA5A6}" type="parTrans" cxnId="{A7434D85-486B-4B9D-8829-E6AC709728CE}">
      <dgm:prSet/>
      <dgm:spPr/>
      <dgm:t>
        <a:bodyPr/>
        <a:lstStyle/>
        <a:p>
          <a:endParaRPr lang="es-MX"/>
        </a:p>
      </dgm:t>
    </dgm:pt>
    <dgm:pt modelId="{4C276720-604E-4AA3-87E0-7A445330AF40}" type="sibTrans" cxnId="{A7434D85-486B-4B9D-8829-E6AC709728CE}">
      <dgm:prSet/>
      <dgm:spPr/>
      <dgm:t>
        <a:bodyPr/>
        <a:lstStyle/>
        <a:p>
          <a:endParaRPr lang="es-MX"/>
        </a:p>
      </dgm:t>
    </dgm:pt>
    <dgm:pt modelId="{0568144D-2873-4ACA-929C-AA487C46C0F2}">
      <dgm:prSet/>
      <dgm:spPr/>
      <dgm:t>
        <a:bodyPr/>
        <a:lstStyle/>
        <a:p>
          <a:pPr rtl="0"/>
          <a:endParaRPr lang="es-MX" dirty="0" smtClean="0"/>
        </a:p>
        <a:p>
          <a:pPr rtl="0"/>
          <a:r>
            <a:rPr lang="es-MX" dirty="0" smtClean="0"/>
            <a:t>El presente material deberá ser utilizado inmediatamente después de terminar la unidad de competencia uno.</a:t>
          </a:r>
          <a:endParaRPr lang="es-MX" dirty="0"/>
        </a:p>
      </dgm:t>
    </dgm:pt>
    <dgm:pt modelId="{989256B4-6B0A-448A-B189-80332C339A4F}" type="parTrans" cxnId="{D6E605D9-2FF9-4127-9909-0A11E435FE42}">
      <dgm:prSet/>
      <dgm:spPr/>
      <dgm:t>
        <a:bodyPr/>
        <a:lstStyle/>
        <a:p>
          <a:endParaRPr lang="es-MX"/>
        </a:p>
      </dgm:t>
    </dgm:pt>
    <dgm:pt modelId="{D54C57BB-1899-4083-B2B9-C83F39BCCEA2}" type="sibTrans" cxnId="{D6E605D9-2FF9-4127-9909-0A11E435FE42}">
      <dgm:prSet/>
      <dgm:spPr/>
      <dgm:t>
        <a:bodyPr/>
        <a:lstStyle/>
        <a:p>
          <a:endParaRPr lang="es-MX"/>
        </a:p>
      </dgm:t>
    </dgm:pt>
    <dgm:pt modelId="{F57DAE92-EDC3-491C-A897-FE5655193234}" type="pres">
      <dgm:prSet presAssocID="{230A4265-0A7B-4FA6-9E13-A8CB90CFF44B}" presName="hierChild1" presStyleCnt="0">
        <dgm:presLayoutVars>
          <dgm:orgChart val="1"/>
          <dgm:chPref val="1"/>
          <dgm:dir/>
          <dgm:animOne val="branch"/>
          <dgm:animLvl val="lvl"/>
          <dgm:resizeHandles/>
        </dgm:presLayoutVars>
      </dgm:prSet>
      <dgm:spPr/>
    </dgm:pt>
    <dgm:pt modelId="{84288F60-ADBD-4263-B182-A38AE16DECB8}" type="pres">
      <dgm:prSet presAssocID="{A4E6AA3F-F610-4F70-99A1-D7DA8019E3FB}" presName="hierRoot1" presStyleCnt="0">
        <dgm:presLayoutVars>
          <dgm:hierBranch val="init"/>
        </dgm:presLayoutVars>
      </dgm:prSet>
      <dgm:spPr/>
    </dgm:pt>
    <dgm:pt modelId="{D315AB9C-30F6-4990-AD64-7C0E01BAD0E4}" type="pres">
      <dgm:prSet presAssocID="{A4E6AA3F-F610-4F70-99A1-D7DA8019E3FB}" presName="rootComposite1" presStyleCnt="0"/>
      <dgm:spPr/>
    </dgm:pt>
    <dgm:pt modelId="{CB63EEA6-015B-46FF-81E7-D94A77D0707F}" type="pres">
      <dgm:prSet presAssocID="{A4E6AA3F-F610-4F70-99A1-D7DA8019E3FB}" presName="rootText1" presStyleLbl="node0" presStyleIdx="0" presStyleCnt="2" custScaleY="160748">
        <dgm:presLayoutVars>
          <dgm:chPref val="3"/>
        </dgm:presLayoutVars>
      </dgm:prSet>
      <dgm:spPr/>
      <dgm:t>
        <a:bodyPr/>
        <a:lstStyle/>
        <a:p>
          <a:endParaRPr lang="es-MX"/>
        </a:p>
      </dgm:t>
    </dgm:pt>
    <dgm:pt modelId="{4AEE221E-ACAD-4357-8B8D-62EA80FE7B02}" type="pres">
      <dgm:prSet presAssocID="{A4E6AA3F-F610-4F70-99A1-D7DA8019E3FB}" presName="rootConnector1" presStyleLbl="node1" presStyleIdx="0" presStyleCnt="0"/>
      <dgm:spPr/>
    </dgm:pt>
    <dgm:pt modelId="{0F31B891-2F98-4228-88E3-BC3974E905C0}" type="pres">
      <dgm:prSet presAssocID="{A4E6AA3F-F610-4F70-99A1-D7DA8019E3FB}" presName="hierChild2" presStyleCnt="0"/>
      <dgm:spPr/>
    </dgm:pt>
    <dgm:pt modelId="{44F5D105-83C5-4613-A47B-15DCE6AF353C}" type="pres">
      <dgm:prSet presAssocID="{A4E6AA3F-F610-4F70-99A1-D7DA8019E3FB}" presName="hierChild3" presStyleCnt="0"/>
      <dgm:spPr/>
    </dgm:pt>
    <dgm:pt modelId="{407C9974-2213-48EF-8079-E62B63CF44CC}" type="pres">
      <dgm:prSet presAssocID="{0568144D-2873-4ACA-929C-AA487C46C0F2}" presName="hierRoot1" presStyleCnt="0">
        <dgm:presLayoutVars>
          <dgm:hierBranch val="init"/>
        </dgm:presLayoutVars>
      </dgm:prSet>
      <dgm:spPr/>
    </dgm:pt>
    <dgm:pt modelId="{F89C914C-9EA3-4619-86A2-A16AF97EA3A7}" type="pres">
      <dgm:prSet presAssocID="{0568144D-2873-4ACA-929C-AA487C46C0F2}" presName="rootComposite1" presStyleCnt="0"/>
      <dgm:spPr/>
    </dgm:pt>
    <dgm:pt modelId="{E27EE580-68FA-4AD5-997C-7371E122B2F8}" type="pres">
      <dgm:prSet presAssocID="{0568144D-2873-4ACA-929C-AA487C46C0F2}" presName="rootText1" presStyleLbl="node0" presStyleIdx="1" presStyleCnt="2">
        <dgm:presLayoutVars>
          <dgm:chPref val="3"/>
        </dgm:presLayoutVars>
      </dgm:prSet>
      <dgm:spPr/>
      <dgm:t>
        <a:bodyPr/>
        <a:lstStyle/>
        <a:p>
          <a:endParaRPr lang="es-MX"/>
        </a:p>
      </dgm:t>
    </dgm:pt>
    <dgm:pt modelId="{4F81F66B-99E5-4231-8CD9-83B412EB65CA}" type="pres">
      <dgm:prSet presAssocID="{0568144D-2873-4ACA-929C-AA487C46C0F2}" presName="rootConnector1" presStyleLbl="node1" presStyleIdx="0" presStyleCnt="0"/>
      <dgm:spPr/>
    </dgm:pt>
    <dgm:pt modelId="{0ADE15AB-A052-4DCA-AFB0-430C0E47BB38}" type="pres">
      <dgm:prSet presAssocID="{0568144D-2873-4ACA-929C-AA487C46C0F2}" presName="hierChild2" presStyleCnt="0"/>
      <dgm:spPr/>
    </dgm:pt>
    <dgm:pt modelId="{CDEE6AAA-29FF-49BA-8D36-1B4042AB4349}" type="pres">
      <dgm:prSet presAssocID="{0568144D-2873-4ACA-929C-AA487C46C0F2}" presName="hierChild3" presStyleCnt="0"/>
      <dgm:spPr/>
    </dgm:pt>
  </dgm:ptLst>
  <dgm:cxnLst>
    <dgm:cxn modelId="{205A5244-B0D1-4560-AB5D-9CF85A3E69CA}" type="presOf" srcId="{A4E6AA3F-F610-4F70-99A1-D7DA8019E3FB}" destId="{4AEE221E-ACAD-4357-8B8D-62EA80FE7B02}" srcOrd="1" destOrd="0" presId="urn:microsoft.com/office/officeart/2005/8/layout/orgChart1"/>
    <dgm:cxn modelId="{F24C36CF-2953-4469-B240-06210C8C5F10}" type="presOf" srcId="{230A4265-0A7B-4FA6-9E13-A8CB90CFF44B}" destId="{F57DAE92-EDC3-491C-A897-FE5655193234}" srcOrd="0" destOrd="0" presId="urn:microsoft.com/office/officeart/2005/8/layout/orgChart1"/>
    <dgm:cxn modelId="{D6E605D9-2FF9-4127-9909-0A11E435FE42}" srcId="{230A4265-0A7B-4FA6-9E13-A8CB90CFF44B}" destId="{0568144D-2873-4ACA-929C-AA487C46C0F2}" srcOrd="1" destOrd="0" parTransId="{989256B4-6B0A-448A-B189-80332C339A4F}" sibTransId="{D54C57BB-1899-4083-B2B9-C83F39BCCEA2}"/>
    <dgm:cxn modelId="{54BE7E63-80EE-42AF-BB76-7294D41E5466}" type="presOf" srcId="{0568144D-2873-4ACA-929C-AA487C46C0F2}" destId="{E27EE580-68FA-4AD5-997C-7371E122B2F8}" srcOrd="0" destOrd="0" presId="urn:microsoft.com/office/officeart/2005/8/layout/orgChart1"/>
    <dgm:cxn modelId="{34E80601-CAEE-4B4D-874A-9C955F462531}" type="presOf" srcId="{0568144D-2873-4ACA-929C-AA487C46C0F2}" destId="{4F81F66B-99E5-4231-8CD9-83B412EB65CA}" srcOrd="1" destOrd="0" presId="urn:microsoft.com/office/officeart/2005/8/layout/orgChart1"/>
    <dgm:cxn modelId="{A7434D85-486B-4B9D-8829-E6AC709728CE}" srcId="{230A4265-0A7B-4FA6-9E13-A8CB90CFF44B}" destId="{A4E6AA3F-F610-4F70-99A1-D7DA8019E3FB}" srcOrd="0" destOrd="0" parTransId="{AD76F03A-E01C-4019-885D-B66C3B5CA5A6}" sibTransId="{4C276720-604E-4AA3-87E0-7A445330AF40}"/>
    <dgm:cxn modelId="{DE3138DA-A636-4D6C-AB0B-B45D6B7B204F}" type="presOf" srcId="{A4E6AA3F-F610-4F70-99A1-D7DA8019E3FB}" destId="{CB63EEA6-015B-46FF-81E7-D94A77D0707F}" srcOrd="0" destOrd="0" presId="urn:microsoft.com/office/officeart/2005/8/layout/orgChart1"/>
    <dgm:cxn modelId="{EE908D19-AEF1-4CA6-988A-214552F1A02A}" type="presParOf" srcId="{F57DAE92-EDC3-491C-A897-FE5655193234}" destId="{84288F60-ADBD-4263-B182-A38AE16DECB8}" srcOrd="0" destOrd="0" presId="urn:microsoft.com/office/officeart/2005/8/layout/orgChart1"/>
    <dgm:cxn modelId="{4286F3B7-A25B-4873-8621-B4DC24AE59CE}" type="presParOf" srcId="{84288F60-ADBD-4263-B182-A38AE16DECB8}" destId="{D315AB9C-30F6-4990-AD64-7C0E01BAD0E4}" srcOrd="0" destOrd="0" presId="urn:microsoft.com/office/officeart/2005/8/layout/orgChart1"/>
    <dgm:cxn modelId="{32009DEE-45CA-40A1-8479-77674B49EE12}" type="presParOf" srcId="{D315AB9C-30F6-4990-AD64-7C0E01BAD0E4}" destId="{CB63EEA6-015B-46FF-81E7-D94A77D0707F}" srcOrd="0" destOrd="0" presId="urn:microsoft.com/office/officeart/2005/8/layout/orgChart1"/>
    <dgm:cxn modelId="{F1EB9AEA-44CE-49DE-9A28-BBAC47835670}" type="presParOf" srcId="{D315AB9C-30F6-4990-AD64-7C0E01BAD0E4}" destId="{4AEE221E-ACAD-4357-8B8D-62EA80FE7B02}" srcOrd="1" destOrd="0" presId="urn:microsoft.com/office/officeart/2005/8/layout/orgChart1"/>
    <dgm:cxn modelId="{A23D0E4A-FB84-4391-AEA8-2F8CEF72694E}" type="presParOf" srcId="{84288F60-ADBD-4263-B182-A38AE16DECB8}" destId="{0F31B891-2F98-4228-88E3-BC3974E905C0}" srcOrd="1" destOrd="0" presId="urn:microsoft.com/office/officeart/2005/8/layout/orgChart1"/>
    <dgm:cxn modelId="{1BA298D9-EBC1-4CF3-BAD9-59CB9B302419}" type="presParOf" srcId="{84288F60-ADBD-4263-B182-A38AE16DECB8}" destId="{44F5D105-83C5-4613-A47B-15DCE6AF353C}" srcOrd="2" destOrd="0" presId="urn:microsoft.com/office/officeart/2005/8/layout/orgChart1"/>
    <dgm:cxn modelId="{B5DDD696-17DD-4F5A-8745-F810EE9FAD77}" type="presParOf" srcId="{F57DAE92-EDC3-491C-A897-FE5655193234}" destId="{407C9974-2213-48EF-8079-E62B63CF44CC}" srcOrd="1" destOrd="0" presId="urn:microsoft.com/office/officeart/2005/8/layout/orgChart1"/>
    <dgm:cxn modelId="{C221C309-80E0-4CA0-B5C4-BECFFFF77F6A}" type="presParOf" srcId="{407C9974-2213-48EF-8079-E62B63CF44CC}" destId="{F89C914C-9EA3-4619-86A2-A16AF97EA3A7}" srcOrd="0" destOrd="0" presId="urn:microsoft.com/office/officeart/2005/8/layout/orgChart1"/>
    <dgm:cxn modelId="{D073D179-5E35-4DB3-9C62-CA7F6B4F4B47}" type="presParOf" srcId="{F89C914C-9EA3-4619-86A2-A16AF97EA3A7}" destId="{E27EE580-68FA-4AD5-997C-7371E122B2F8}" srcOrd="0" destOrd="0" presId="urn:microsoft.com/office/officeart/2005/8/layout/orgChart1"/>
    <dgm:cxn modelId="{6A429EE4-2186-4996-A15E-B948DF194DF2}" type="presParOf" srcId="{F89C914C-9EA3-4619-86A2-A16AF97EA3A7}" destId="{4F81F66B-99E5-4231-8CD9-83B412EB65CA}" srcOrd="1" destOrd="0" presId="urn:microsoft.com/office/officeart/2005/8/layout/orgChart1"/>
    <dgm:cxn modelId="{02962F86-DC57-4168-B146-C1D09257AC05}" type="presParOf" srcId="{407C9974-2213-48EF-8079-E62B63CF44CC}" destId="{0ADE15AB-A052-4DCA-AFB0-430C0E47BB38}" srcOrd="1" destOrd="0" presId="urn:microsoft.com/office/officeart/2005/8/layout/orgChart1"/>
    <dgm:cxn modelId="{A80AA5B5-FC01-412A-BC86-571C51162959}" type="presParOf" srcId="{407C9974-2213-48EF-8079-E62B63CF44CC}" destId="{CDEE6AAA-29FF-49BA-8D36-1B4042AB434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078AEA2-7845-49B2-B975-042C2A3B0D6B}" type="doc">
      <dgm:prSet loTypeId="urn:microsoft.com/office/officeart/2005/8/layout/vList4" loCatId="picture" qsTypeId="urn:microsoft.com/office/officeart/2005/8/quickstyle/simple1" qsCatId="simple" csTypeId="urn:microsoft.com/office/officeart/2005/8/colors/accent1_2" csCatId="accent1" phldr="1"/>
      <dgm:spPr/>
      <dgm:t>
        <a:bodyPr/>
        <a:lstStyle/>
        <a:p>
          <a:endParaRPr lang="es-MX"/>
        </a:p>
      </dgm:t>
    </dgm:pt>
    <dgm:pt modelId="{28082A34-161A-4F69-8456-5A692A6750BC}">
      <dgm:prSet/>
      <dgm:spPr/>
      <dgm:t>
        <a:bodyPr/>
        <a:lstStyle/>
        <a:p>
          <a:pPr rtl="0"/>
          <a:r>
            <a:rPr lang="es-MX" smtClean="0"/>
            <a:t>La palabra providencia en una de sus acepciones gramaticales alude a la disposición o prevención tornada por alguien frente a una situación dada. En un típico significado forense se refiere a la resolución tomada por el juez. Por tanto, en el significado procesal alude a la determinación tomada por el juzgador frente a alguna gestión de los particulares o frente a una situación en la que está facultado para operar oficiosamente.</a:t>
          </a:r>
          <a:endParaRPr lang="es-MX"/>
        </a:p>
      </dgm:t>
    </dgm:pt>
    <dgm:pt modelId="{40424AF9-5799-4C97-B721-2515416D9B7A}" type="parTrans" cxnId="{702B3951-FAE4-4D86-955E-26B042CCE152}">
      <dgm:prSet/>
      <dgm:spPr/>
      <dgm:t>
        <a:bodyPr/>
        <a:lstStyle/>
        <a:p>
          <a:endParaRPr lang="es-MX"/>
        </a:p>
      </dgm:t>
    </dgm:pt>
    <dgm:pt modelId="{DF666B5B-DEDA-4926-8703-4D91D08FDA8F}" type="sibTrans" cxnId="{702B3951-FAE4-4D86-955E-26B042CCE152}">
      <dgm:prSet/>
      <dgm:spPr/>
      <dgm:t>
        <a:bodyPr/>
        <a:lstStyle/>
        <a:p>
          <a:endParaRPr lang="es-MX"/>
        </a:p>
      </dgm:t>
    </dgm:pt>
    <dgm:pt modelId="{492C8AC9-3EA9-4F55-8DF3-7788C6E12D49}" type="pres">
      <dgm:prSet presAssocID="{7078AEA2-7845-49B2-B975-042C2A3B0D6B}" presName="linear" presStyleCnt="0">
        <dgm:presLayoutVars>
          <dgm:dir/>
          <dgm:resizeHandles val="exact"/>
        </dgm:presLayoutVars>
      </dgm:prSet>
      <dgm:spPr/>
    </dgm:pt>
    <dgm:pt modelId="{8CF624EB-98D5-4B57-8668-5DBBBDBFC419}" type="pres">
      <dgm:prSet presAssocID="{28082A34-161A-4F69-8456-5A692A6750BC}" presName="comp" presStyleCnt="0"/>
      <dgm:spPr/>
    </dgm:pt>
    <dgm:pt modelId="{AAE3134C-7123-40A9-AEB4-F1C32BA232AC}" type="pres">
      <dgm:prSet presAssocID="{28082A34-161A-4F69-8456-5A692A6750BC}" presName="box" presStyleLbl="node1" presStyleIdx="0" presStyleCnt="1"/>
      <dgm:spPr/>
    </dgm:pt>
    <dgm:pt modelId="{F7E3887E-90B2-40C9-A51F-D42DFCE90F4E}" type="pres">
      <dgm:prSet presAssocID="{28082A34-161A-4F69-8456-5A692A6750BC}" presName="img" presStyleLbl="fgImgPlace1" presStyleIdx="0" presStyleCnt="1"/>
      <dgm:spPr>
        <a:blipFill rotWithShape="1">
          <a:blip xmlns:r="http://schemas.openxmlformats.org/officeDocument/2006/relationships" r:embed="rId1"/>
          <a:stretch>
            <a:fillRect/>
          </a:stretch>
        </a:blipFill>
      </dgm:spPr>
    </dgm:pt>
    <dgm:pt modelId="{B8C39943-37B6-4DD5-A7F8-E1C82A938D45}" type="pres">
      <dgm:prSet presAssocID="{28082A34-161A-4F69-8456-5A692A6750BC}" presName="text" presStyleLbl="node1" presStyleIdx="0" presStyleCnt="1">
        <dgm:presLayoutVars>
          <dgm:bulletEnabled val="1"/>
        </dgm:presLayoutVars>
      </dgm:prSet>
      <dgm:spPr/>
    </dgm:pt>
  </dgm:ptLst>
  <dgm:cxnLst>
    <dgm:cxn modelId="{FC4E81C4-107F-4ECF-A7F7-FCB72591A615}" type="presOf" srcId="{28082A34-161A-4F69-8456-5A692A6750BC}" destId="{B8C39943-37B6-4DD5-A7F8-E1C82A938D45}" srcOrd="1" destOrd="0" presId="urn:microsoft.com/office/officeart/2005/8/layout/vList4"/>
    <dgm:cxn modelId="{702B3951-FAE4-4D86-955E-26B042CCE152}" srcId="{7078AEA2-7845-49B2-B975-042C2A3B0D6B}" destId="{28082A34-161A-4F69-8456-5A692A6750BC}" srcOrd="0" destOrd="0" parTransId="{40424AF9-5799-4C97-B721-2515416D9B7A}" sibTransId="{DF666B5B-DEDA-4926-8703-4D91D08FDA8F}"/>
    <dgm:cxn modelId="{C0F15DF6-67BF-40DF-92CC-74BC17AB8314}" type="presOf" srcId="{28082A34-161A-4F69-8456-5A692A6750BC}" destId="{AAE3134C-7123-40A9-AEB4-F1C32BA232AC}" srcOrd="0" destOrd="0" presId="urn:microsoft.com/office/officeart/2005/8/layout/vList4"/>
    <dgm:cxn modelId="{D5586D8B-5946-40CB-BD4D-858A4965F35C}" type="presOf" srcId="{7078AEA2-7845-49B2-B975-042C2A3B0D6B}" destId="{492C8AC9-3EA9-4F55-8DF3-7788C6E12D49}" srcOrd="0" destOrd="0" presId="urn:microsoft.com/office/officeart/2005/8/layout/vList4"/>
    <dgm:cxn modelId="{14C76358-7B0B-4ACB-B2FE-E72FA4625AD6}" type="presParOf" srcId="{492C8AC9-3EA9-4F55-8DF3-7788C6E12D49}" destId="{8CF624EB-98D5-4B57-8668-5DBBBDBFC419}" srcOrd="0" destOrd="0" presId="urn:microsoft.com/office/officeart/2005/8/layout/vList4"/>
    <dgm:cxn modelId="{6207990B-C068-4C35-A665-FDDFDCA3B27D}" type="presParOf" srcId="{8CF624EB-98D5-4B57-8668-5DBBBDBFC419}" destId="{AAE3134C-7123-40A9-AEB4-F1C32BA232AC}" srcOrd="0" destOrd="0" presId="urn:microsoft.com/office/officeart/2005/8/layout/vList4"/>
    <dgm:cxn modelId="{4624F7EF-4BF1-4E9A-9970-746842189150}" type="presParOf" srcId="{8CF624EB-98D5-4B57-8668-5DBBBDBFC419}" destId="{F7E3887E-90B2-40C9-A51F-D42DFCE90F4E}" srcOrd="1" destOrd="0" presId="urn:microsoft.com/office/officeart/2005/8/layout/vList4"/>
    <dgm:cxn modelId="{F1E462A5-FBE8-4BBD-BD50-011A1A947368}" type="presParOf" srcId="{8CF624EB-98D5-4B57-8668-5DBBBDBFC419}" destId="{B8C39943-37B6-4DD5-A7F8-E1C82A938D4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591A90F-B825-4BE6-BB55-C1851BFA81FA}"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s-MX"/>
        </a:p>
      </dgm:t>
    </dgm:pt>
    <dgm:pt modelId="{D54CFEA4-5EFD-449A-B985-19E1E4FDC045}">
      <dgm:prSet custT="1"/>
      <dgm:spPr/>
      <dgm:t>
        <a:bodyPr/>
        <a:lstStyle/>
        <a:p>
          <a:pPr rtl="0"/>
          <a:r>
            <a:rPr lang="es-MX" sz="2000" dirty="0" smtClean="0"/>
            <a:t>Lo precautorio es lo que se hace con precaución, para evitar algún daño o peligro.</a:t>
          </a:r>
          <a:endParaRPr lang="es-MX" sz="2000" dirty="0"/>
        </a:p>
      </dgm:t>
    </dgm:pt>
    <dgm:pt modelId="{73EDF2D3-F638-4900-9903-6BF42D0F0838}" type="parTrans" cxnId="{B05849C9-9023-4B31-AA1D-C3E85F16C0F2}">
      <dgm:prSet/>
      <dgm:spPr/>
      <dgm:t>
        <a:bodyPr/>
        <a:lstStyle/>
        <a:p>
          <a:endParaRPr lang="es-MX"/>
        </a:p>
      </dgm:t>
    </dgm:pt>
    <dgm:pt modelId="{717D63D1-421D-4B7A-B63D-2EB2239AEA30}" type="sibTrans" cxnId="{B05849C9-9023-4B31-AA1D-C3E85F16C0F2}">
      <dgm:prSet/>
      <dgm:spPr/>
      <dgm:t>
        <a:bodyPr/>
        <a:lstStyle/>
        <a:p>
          <a:endParaRPr lang="es-MX"/>
        </a:p>
      </dgm:t>
    </dgm:pt>
    <dgm:pt modelId="{D0BA6EB2-AA19-41C5-9654-CECBC3468D2D}">
      <dgm:prSet/>
      <dgm:spPr/>
      <dgm:t>
        <a:bodyPr/>
        <a:lstStyle/>
        <a:p>
          <a:pPr rtl="0"/>
          <a:r>
            <a:rPr lang="es-MX" dirty="0" smtClean="0"/>
            <a:t>El interesado que promueve ante el órgano jurisdiccional una providencia precautoria, pretende una resolución para prevenir, para precaver, para evitar un daño o peligro.</a:t>
          </a:r>
          <a:endParaRPr lang="es-MX" dirty="0"/>
        </a:p>
      </dgm:t>
    </dgm:pt>
    <dgm:pt modelId="{72B2A6AD-7020-4774-861D-9A4E497F27DC}" type="parTrans" cxnId="{7EEA8DCC-2EA8-4F75-9F31-17B2E7DEA988}">
      <dgm:prSet/>
      <dgm:spPr/>
      <dgm:t>
        <a:bodyPr/>
        <a:lstStyle/>
        <a:p>
          <a:endParaRPr lang="es-MX"/>
        </a:p>
      </dgm:t>
    </dgm:pt>
    <dgm:pt modelId="{2BBC1004-5E4E-41B3-A8A7-93755931309F}" type="sibTrans" cxnId="{7EEA8DCC-2EA8-4F75-9F31-17B2E7DEA988}">
      <dgm:prSet/>
      <dgm:spPr/>
      <dgm:t>
        <a:bodyPr/>
        <a:lstStyle/>
        <a:p>
          <a:endParaRPr lang="es-MX"/>
        </a:p>
      </dgm:t>
    </dgm:pt>
    <dgm:pt modelId="{4CEF8A7F-4886-4E0C-B475-383A6152D12D}">
      <dgm:prSet/>
      <dgm:spPr/>
      <dgm:t>
        <a:bodyPr/>
        <a:lstStyle/>
        <a:p>
          <a:pPr rtl="0"/>
          <a:r>
            <a:rPr lang="es-MX" dirty="0" smtClean="0"/>
            <a:t>Por tanto, la providencia precautoria es una determinación jurisdiccional en cuya virtud se toman medidas tendientes a evitar un daño o peligro, en los casos, con el procedimiento, y con los requisitos establecidos legalmente.</a:t>
          </a:r>
          <a:endParaRPr lang="es-MX" dirty="0"/>
        </a:p>
      </dgm:t>
    </dgm:pt>
    <dgm:pt modelId="{252596E9-852C-4FDC-A05D-652EC91BC152}" type="parTrans" cxnId="{32EF1294-A94B-4C8E-8D52-ABB6A581F94E}">
      <dgm:prSet/>
      <dgm:spPr/>
      <dgm:t>
        <a:bodyPr/>
        <a:lstStyle/>
        <a:p>
          <a:endParaRPr lang="es-MX"/>
        </a:p>
      </dgm:t>
    </dgm:pt>
    <dgm:pt modelId="{640C1BA0-0FBF-4D78-8F60-EE53C848B4DF}" type="sibTrans" cxnId="{32EF1294-A94B-4C8E-8D52-ABB6A581F94E}">
      <dgm:prSet/>
      <dgm:spPr/>
      <dgm:t>
        <a:bodyPr/>
        <a:lstStyle/>
        <a:p>
          <a:endParaRPr lang="es-MX"/>
        </a:p>
      </dgm:t>
    </dgm:pt>
    <dgm:pt modelId="{5C88F413-0D6B-4CB6-B337-33A7DCA6C807}" type="pres">
      <dgm:prSet presAssocID="{F591A90F-B825-4BE6-BB55-C1851BFA81FA}" presName="Name0" presStyleCnt="0">
        <dgm:presLayoutVars>
          <dgm:dir/>
          <dgm:resizeHandles val="exact"/>
        </dgm:presLayoutVars>
      </dgm:prSet>
      <dgm:spPr/>
    </dgm:pt>
    <dgm:pt modelId="{F3874D93-D61A-4C2F-8ACC-1ADA80838E85}" type="pres">
      <dgm:prSet presAssocID="{D54CFEA4-5EFD-449A-B985-19E1E4FDC045}" presName="Name5" presStyleLbl="vennNode1" presStyleIdx="0" presStyleCnt="3">
        <dgm:presLayoutVars>
          <dgm:bulletEnabled val="1"/>
        </dgm:presLayoutVars>
      </dgm:prSet>
      <dgm:spPr/>
    </dgm:pt>
    <dgm:pt modelId="{C7277A6C-4E6C-4522-8750-316F735A8D60}" type="pres">
      <dgm:prSet presAssocID="{717D63D1-421D-4B7A-B63D-2EB2239AEA30}" presName="space" presStyleCnt="0"/>
      <dgm:spPr/>
    </dgm:pt>
    <dgm:pt modelId="{5230126D-D5C7-4F9F-807B-B89BECF0DA3A}" type="pres">
      <dgm:prSet presAssocID="{D0BA6EB2-AA19-41C5-9654-CECBC3468D2D}" presName="Name5" presStyleLbl="vennNode1" presStyleIdx="1" presStyleCnt="3">
        <dgm:presLayoutVars>
          <dgm:bulletEnabled val="1"/>
        </dgm:presLayoutVars>
      </dgm:prSet>
      <dgm:spPr/>
    </dgm:pt>
    <dgm:pt modelId="{42EE8264-E790-49F3-9127-0844E9607CB7}" type="pres">
      <dgm:prSet presAssocID="{2BBC1004-5E4E-41B3-A8A7-93755931309F}" presName="space" presStyleCnt="0"/>
      <dgm:spPr/>
    </dgm:pt>
    <dgm:pt modelId="{A357BF6C-7339-452C-9C90-1823DC1F1340}" type="pres">
      <dgm:prSet presAssocID="{4CEF8A7F-4886-4E0C-B475-383A6152D12D}" presName="Name5" presStyleLbl="vennNode1" presStyleIdx="2" presStyleCnt="3">
        <dgm:presLayoutVars>
          <dgm:bulletEnabled val="1"/>
        </dgm:presLayoutVars>
      </dgm:prSet>
      <dgm:spPr/>
      <dgm:t>
        <a:bodyPr/>
        <a:lstStyle/>
        <a:p>
          <a:endParaRPr lang="es-MX"/>
        </a:p>
      </dgm:t>
    </dgm:pt>
  </dgm:ptLst>
  <dgm:cxnLst>
    <dgm:cxn modelId="{6A87C1AC-F5AF-49FB-968E-5001A4D67C09}" type="presOf" srcId="{D0BA6EB2-AA19-41C5-9654-CECBC3468D2D}" destId="{5230126D-D5C7-4F9F-807B-B89BECF0DA3A}" srcOrd="0" destOrd="0" presId="urn:microsoft.com/office/officeart/2005/8/layout/venn3"/>
    <dgm:cxn modelId="{DA31E36D-BD63-42CD-B1EA-BA3BD3957B67}" type="presOf" srcId="{D54CFEA4-5EFD-449A-B985-19E1E4FDC045}" destId="{F3874D93-D61A-4C2F-8ACC-1ADA80838E85}" srcOrd="0" destOrd="0" presId="urn:microsoft.com/office/officeart/2005/8/layout/venn3"/>
    <dgm:cxn modelId="{5776C068-E6D2-40CD-97EA-969099593A1F}" type="presOf" srcId="{F591A90F-B825-4BE6-BB55-C1851BFA81FA}" destId="{5C88F413-0D6B-4CB6-B337-33A7DCA6C807}" srcOrd="0" destOrd="0" presId="urn:microsoft.com/office/officeart/2005/8/layout/venn3"/>
    <dgm:cxn modelId="{7EEA8DCC-2EA8-4F75-9F31-17B2E7DEA988}" srcId="{F591A90F-B825-4BE6-BB55-C1851BFA81FA}" destId="{D0BA6EB2-AA19-41C5-9654-CECBC3468D2D}" srcOrd="1" destOrd="0" parTransId="{72B2A6AD-7020-4774-861D-9A4E497F27DC}" sibTransId="{2BBC1004-5E4E-41B3-A8A7-93755931309F}"/>
    <dgm:cxn modelId="{C1211C6D-6E0A-4E9D-A381-4D55668E2108}" type="presOf" srcId="{4CEF8A7F-4886-4E0C-B475-383A6152D12D}" destId="{A357BF6C-7339-452C-9C90-1823DC1F1340}" srcOrd="0" destOrd="0" presId="urn:microsoft.com/office/officeart/2005/8/layout/venn3"/>
    <dgm:cxn modelId="{32EF1294-A94B-4C8E-8D52-ABB6A581F94E}" srcId="{F591A90F-B825-4BE6-BB55-C1851BFA81FA}" destId="{4CEF8A7F-4886-4E0C-B475-383A6152D12D}" srcOrd="2" destOrd="0" parTransId="{252596E9-852C-4FDC-A05D-652EC91BC152}" sibTransId="{640C1BA0-0FBF-4D78-8F60-EE53C848B4DF}"/>
    <dgm:cxn modelId="{B05849C9-9023-4B31-AA1D-C3E85F16C0F2}" srcId="{F591A90F-B825-4BE6-BB55-C1851BFA81FA}" destId="{D54CFEA4-5EFD-449A-B985-19E1E4FDC045}" srcOrd="0" destOrd="0" parTransId="{73EDF2D3-F638-4900-9903-6BF42D0F0838}" sibTransId="{717D63D1-421D-4B7A-B63D-2EB2239AEA30}"/>
    <dgm:cxn modelId="{3C79F77A-E8E4-4DCB-9C76-B71CB38659B4}" type="presParOf" srcId="{5C88F413-0D6B-4CB6-B337-33A7DCA6C807}" destId="{F3874D93-D61A-4C2F-8ACC-1ADA80838E85}" srcOrd="0" destOrd="0" presId="urn:microsoft.com/office/officeart/2005/8/layout/venn3"/>
    <dgm:cxn modelId="{345FAC9F-E689-4A1B-9543-F3223D3B5424}" type="presParOf" srcId="{5C88F413-0D6B-4CB6-B337-33A7DCA6C807}" destId="{C7277A6C-4E6C-4522-8750-316F735A8D60}" srcOrd="1" destOrd="0" presId="urn:microsoft.com/office/officeart/2005/8/layout/venn3"/>
    <dgm:cxn modelId="{335D779A-3FB4-4E6B-98FF-7684F9B86ABE}" type="presParOf" srcId="{5C88F413-0D6B-4CB6-B337-33A7DCA6C807}" destId="{5230126D-D5C7-4F9F-807B-B89BECF0DA3A}" srcOrd="2" destOrd="0" presId="urn:microsoft.com/office/officeart/2005/8/layout/venn3"/>
    <dgm:cxn modelId="{2BECBECE-EEF0-4915-B677-64017F117AA3}" type="presParOf" srcId="{5C88F413-0D6B-4CB6-B337-33A7DCA6C807}" destId="{42EE8264-E790-49F3-9127-0844E9607CB7}" srcOrd="3" destOrd="0" presId="urn:microsoft.com/office/officeart/2005/8/layout/venn3"/>
    <dgm:cxn modelId="{633CF7B7-A54D-4ED5-811C-627CB5FECCC1}" type="presParOf" srcId="{5C88F413-0D6B-4CB6-B337-33A7DCA6C807}" destId="{A357BF6C-7339-452C-9C90-1823DC1F1340}"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68BFE4A-84B1-4C21-8A2D-F2A5C5EA207D}" type="doc">
      <dgm:prSet loTypeId="urn:microsoft.com/office/officeart/2008/layout/VerticalAccentList" loCatId="list" qsTypeId="urn:microsoft.com/office/officeart/2005/8/quickstyle/simple1" qsCatId="simple" csTypeId="urn:microsoft.com/office/officeart/2005/8/colors/accent1_2" csCatId="accent1"/>
      <dgm:spPr/>
      <dgm:t>
        <a:bodyPr/>
        <a:lstStyle/>
        <a:p>
          <a:endParaRPr lang="es-MX"/>
        </a:p>
      </dgm:t>
    </dgm:pt>
    <dgm:pt modelId="{D384D4AD-F5D1-40A5-AF98-F2B74B26434A}">
      <dgm:prSet/>
      <dgm:spPr/>
      <dgm:t>
        <a:bodyPr/>
        <a:lstStyle/>
        <a:p>
          <a:pPr rtl="0"/>
          <a:r>
            <a:rPr lang="es-MX" smtClean="0"/>
            <a:t>I. Cuando hubiere temor de que se ausente u oculte la persona contra quien se debe entablar o se haya entablado una demanda; </a:t>
          </a:r>
          <a:endParaRPr lang="es-MX"/>
        </a:p>
      </dgm:t>
    </dgm:pt>
    <dgm:pt modelId="{0C530BFE-1990-4C90-85DA-2BC38A62B343}" type="parTrans" cxnId="{1AA2D35F-D02C-4D0F-9F5F-06A2B999FCE0}">
      <dgm:prSet/>
      <dgm:spPr/>
      <dgm:t>
        <a:bodyPr/>
        <a:lstStyle/>
        <a:p>
          <a:endParaRPr lang="es-MX"/>
        </a:p>
      </dgm:t>
    </dgm:pt>
    <dgm:pt modelId="{6DC02B23-2E25-4BEC-9AA7-C1BAB5B1053D}" type="sibTrans" cxnId="{1AA2D35F-D02C-4D0F-9F5F-06A2B999FCE0}">
      <dgm:prSet/>
      <dgm:spPr/>
      <dgm:t>
        <a:bodyPr/>
        <a:lstStyle/>
        <a:p>
          <a:endParaRPr lang="es-MX"/>
        </a:p>
      </dgm:t>
    </dgm:pt>
    <dgm:pt modelId="{C14509CA-AE21-46DD-914F-A4B5580F54A8}">
      <dgm:prSet/>
      <dgm:spPr/>
      <dgm:t>
        <a:bodyPr/>
        <a:lstStyle/>
        <a:p>
          <a:pPr rtl="0"/>
          <a:r>
            <a:rPr lang="es-MX" smtClean="0"/>
            <a:t>II. Cuando se tema que se oculten o dilapiden los bienes en los que debe ejercitarse una acción real, para decretar su secuestro en términos del Código Civil; </a:t>
          </a:r>
          <a:endParaRPr lang="es-MX"/>
        </a:p>
      </dgm:t>
    </dgm:pt>
    <dgm:pt modelId="{635D18F1-0AA4-47BF-A665-12F78B7F8AA5}" type="parTrans" cxnId="{3F3C12E5-BB8F-49CE-9514-50424189169A}">
      <dgm:prSet/>
      <dgm:spPr/>
      <dgm:t>
        <a:bodyPr/>
        <a:lstStyle/>
        <a:p>
          <a:endParaRPr lang="es-MX"/>
        </a:p>
      </dgm:t>
    </dgm:pt>
    <dgm:pt modelId="{C23AF641-7129-42A0-BC7A-E80B06EDB2EC}" type="sibTrans" cxnId="{3F3C12E5-BB8F-49CE-9514-50424189169A}">
      <dgm:prSet/>
      <dgm:spPr/>
      <dgm:t>
        <a:bodyPr/>
        <a:lstStyle/>
        <a:p>
          <a:endParaRPr lang="es-MX"/>
        </a:p>
      </dgm:t>
    </dgm:pt>
    <dgm:pt modelId="{6178DAB9-843E-408D-B49A-4602457D248C}">
      <dgm:prSet/>
      <dgm:spPr/>
      <dgm:t>
        <a:bodyPr/>
        <a:lstStyle/>
        <a:p>
          <a:pPr rtl="0"/>
          <a:r>
            <a:rPr lang="es-MX" smtClean="0"/>
            <a:t>III. Cuando la acción sea personal siempre que el deudor no tuviere otros bienes que aquellos en que se ha de practicar la diligencia y se tema que los oculte o enajene;</a:t>
          </a:r>
          <a:endParaRPr lang="es-MX"/>
        </a:p>
      </dgm:t>
    </dgm:pt>
    <dgm:pt modelId="{4B69DE86-61F2-4E8E-934F-8B6787DED30C}" type="parTrans" cxnId="{EA6D22FD-9535-48D5-9B39-401C148E5CF2}">
      <dgm:prSet/>
      <dgm:spPr/>
      <dgm:t>
        <a:bodyPr/>
        <a:lstStyle/>
        <a:p>
          <a:endParaRPr lang="es-MX"/>
        </a:p>
      </dgm:t>
    </dgm:pt>
    <dgm:pt modelId="{5C13761C-BDB1-40C6-BFBC-C9C4FBBC547A}" type="sibTrans" cxnId="{EA6D22FD-9535-48D5-9B39-401C148E5CF2}">
      <dgm:prSet/>
      <dgm:spPr/>
      <dgm:t>
        <a:bodyPr/>
        <a:lstStyle/>
        <a:p>
          <a:endParaRPr lang="es-MX"/>
        </a:p>
      </dgm:t>
    </dgm:pt>
    <dgm:pt modelId="{22580359-AA53-44A3-BFA4-191641F6414D}">
      <dgm:prSet/>
      <dgm:spPr/>
      <dgm:t>
        <a:bodyPr/>
        <a:lstStyle/>
        <a:p>
          <a:pPr rtl="0"/>
          <a:r>
            <a:rPr lang="es-MX" smtClean="0"/>
            <a:t>IV. En los casos de las acciones de obra nueva o peligrosa, para los efectos provisionales en cuanto se haga necesaria para evitar daños inmediatos a las personas o a los bienes. Estas providencias se limitarán a lo indispensable, sin perjuicio de lo que en definitiva se resuelva. </a:t>
          </a:r>
          <a:endParaRPr lang="es-MX"/>
        </a:p>
      </dgm:t>
    </dgm:pt>
    <dgm:pt modelId="{4886ED2E-A49E-4661-B933-BD33EBD150D4}" type="parTrans" cxnId="{C70D806B-0FC6-4BD8-982D-03349C9D873D}">
      <dgm:prSet/>
      <dgm:spPr/>
      <dgm:t>
        <a:bodyPr/>
        <a:lstStyle/>
        <a:p>
          <a:endParaRPr lang="es-MX"/>
        </a:p>
      </dgm:t>
    </dgm:pt>
    <dgm:pt modelId="{891763FD-14D3-466D-B649-5789051A67C6}" type="sibTrans" cxnId="{C70D806B-0FC6-4BD8-982D-03349C9D873D}">
      <dgm:prSet/>
      <dgm:spPr/>
      <dgm:t>
        <a:bodyPr/>
        <a:lstStyle/>
        <a:p>
          <a:endParaRPr lang="es-MX"/>
        </a:p>
      </dgm:t>
    </dgm:pt>
    <dgm:pt modelId="{1C5E15BD-4379-49CA-B61C-95DF0C5057A5}" type="pres">
      <dgm:prSet presAssocID="{E68BFE4A-84B1-4C21-8A2D-F2A5C5EA207D}" presName="Name0" presStyleCnt="0">
        <dgm:presLayoutVars>
          <dgm:chMax/>
          <dgm:chPref/>
          <dgm:dir/>
        </dgm:presLayoutVars>
      </dgm:prSet>
      <dgm:spPr/>
    </dgm:pt>
    <dgm:pt modelId="{C1C55847-B6CD-460B-890E-ED1FAB2A1B7F}" type="pres">
      <dgm:prSet presAssocID="{D384D4AD-F5D1-40A5-AF98-F2B74B26434A}" presName="parenttextcomposite" presStyleCnt="0"/>
      <dgm:spPr/>
    </dgm:pt>
    <dgm:pt modelId="{DB9BE10C-328A-4CFA-9FE7-2FE92C7EEBF7}" type="pres">
      <dgm:prSet presAssocID="{D384D4AD-F5D1-40A5-AF98-F2B74B26434A}" presName="parenttext" presStyleLbl="revTx" presStyleIdx="0" presStyleCnt="4">
        <dgm:presLayoutVars>
          <dgm:chMax/>
          <dgm:chPref val="2"/>
          <dgm:bulletEnabled val="1"/>
        </dgm:presLayoutVars>
      </dgm:prSet>
      <dgm:spPr/>
    </dgm:pt>
    <dgm:pt modelId="{BCD93F0E-921C-42B1-9A1D-6D658B6F8709}" type="pres">
      <dgm:prSet presAssocID="{D384D4AD-F5D1-40A5-AF98-F2B74B26434A}" presName="parallelogramComposite" presStyleCnt="0"/>
      <dgm:spPr/>
    </dgm:pt>
    <dgm:pt modelId="{3EABA6DC-A9A7-4A3A-A78A-CF5F7A15262B}" type="pres">
      <dgm:prSet presAssocID="{D384D4AD-F5D1-40A5-AF98-F2B74B26434A}" presName="parallelogram1" presStyleLbl="alignNode1" presStyleIdx="0" presStyleCnt="28"/>
      <dgm:spPr/>
    </dgm:pt>
    <dgm:pt modelId="{89550620-A484-4DE3-AE1D-983334C4799B}" type="pres">
      <dgm:prSet presAssocID="{D384D4AD-F5D1-40A5-AF98-F2B74B26434A}" presName="parallelogram2" presStyleLbl="alignNode1" presStyleIdx="1" presStyleCnt="28"/>
      <dgm:spPr/>
    </dgm:pt>
    <dgm:pt modelId="{58AFA271-D44A-416C-927D-4B748D0825EE}" type="pres">
      <dgm:prSet presAssocID="{D384D4AD-F5D1-40A5-AF98-F2B74B26434A}" presName="parallelogram3" presStyleLbl="alignNode1" presStyleIdx="2" presStyleCnt="28"/>
      <dgm:spPr/>
    </dgm:pt>
    <dgm:pt modelId="{341F3984-6303-493B-9035-CA2E1EC11562}" type="pres">
      <dgm:prSet presAssocID="{D384D4AD-F5D1-40A5-AF98-F2B74B26434A}" presName="parallelogram4" presStyleLbl="alignNode1" presStyleIdx="3" presStyleCnt="28"/>
      <dgm:spPr/>
    </dgm:pt>
    <dgm:pt modelId="{BC8D5C09-698A-4B48-9166-2FE4024F879C}" type="pres">
      <dgm:prSet presAssocID="{D384D4AD-F5D1-40A5-AF98-F2B74B26434A}" presName="parallelogram5" presStyleLbl="alignNode1" presStyleIdx="4" presStyleCnt="28"/>
      <dgm:spPr/>
    </dgm:pt>
    <dgm:pt modelId="{C323DB47-357A-43A4-904F-D645B0823269}" type="pres">
      <dgm:prSet presAssocID="{D384D4AD-F5D1-40A5-AF98-F2B74B26434A}" presName="parallelogram6" presStyleLbl="alignNode1" presStyleIdx="5" presStyleCnt="28"/>
      <dgm:spPr/>
    </dgm:pt>
    <dgm:pt modelId="{13FB5F05-B7F8-4C19-9967-4F12CB176500}" type="pres">
      <dgm:prSet presAssocID="{D384D4AD-F5D1-40A5-AF98-F2B74B26434A}" presName="parallelogram7" presStyleLbl="alignNode1" presStyleIdx="6" presStyleCnt="28"/>
      <dgm:spPr/>
    </dgm:pt>
    <dgm:pt modelId="{25D05A81-F0BF-4602-BCB1-0301E4AA15A1}" type="pres">
      <dgm:prSet presAssocID="{6DC02B23-2E25-4BEC-9AA7-C1BAB5B1053D}" presName="sibTrans" presStyleCnt="0"/>
      <dgm:spPr/>
    </dgm:pt>
    <dgm:pt modelId="{3019A374-49F9-4E74-BF73-D4E0E4460955}" type="pres">
      <dgm:prSet presAssocID="{C14509CA-AE21-46DD-914F-A4B5580F54A8}" presName="parenttextcomposite" presStyleCnt="0"/>
      <dgm:spPr/>
    </dgm:pt>
    <dgm:pt modelId="{002AFA44-958A-475A-B76A-8DD09F781617}" type="pres">
      <dgm:prSet presAssocID="{C14509CA-AE21-46DD-914F-A4B5580F54A8}" presName="parenttext" presStyleLbl="revTx" presStyleIdx="1" presStyleCnt="4">
        <dgm:presLayoutVars>
          <dgm:chMax/>
          <dgm:chPref val="2"/>
          <dgm:bulletEnabled val="1"/>
        </dgm:presLayoutVars>
      </dgm:prSet>
      <dgm:spPr/>
    </dgm:pt>
    <dgm:pt modelId="{6D0F86EE-3C16-454E-83BF-51B9FD0DD061}" type="pres">
      <dgm:prSet presAssocID="{C14509CA-AE21-46DD-914F-A4B5580F54A8}" presName="parallelogramComposite" presStyleCnt="0"/>
      <dgm:spPr/>
    </dgm:pt>
    <dgm:pt modelId="{1EB392A4-4BD0-4D0C-B15E-7C056F7CCA0E}" type="pres">
      <dgm:prSet presAssocID="{C14509CA-AE21-46DD-914F-A4B5580F54A8}" presName="parallelogram1" presStyleLbl="alignNode1" presStyleIdx="7" presStyleCnt="28"/>
      <dgm:spPr/>
    </dgm:pt>
    <dgm:pt modelId="{CE69252D-A882-4E7D-8E75-0859211D7484}" type="pres">
      <dgm:prSet presAssocID="{C14509CA-AE21-46DD-914F-A4B5580F54A8}" presName="parallelogram2" presStyleLbl="alignNode1" presStyleIdx="8" presStyleCnt="28"/>
      <dgm:spPr/>
    </dgm:pt>
    <dgm:pt modelId="{8F38A4E0-3500-4271-848D-8968EFBF12C8}" type="pres">
      <dgm:prSet presAssocID="{C14509CA-AE21-46DD-914F-A4B5580F54A8}" presName="parallelogram3" presStyleLbl="alignNode1" presStyleIdx="9" presStyleCnt="28"/>
      <dgm:spPr/>
    </dgm:pt>
    <dgm:pt modelId="{1135BA84-FCF0-49AA-A01E-3A18892F29A2}" type="pres">
      <dgm:prSet presAssocID="{C14509CA-AE21-46DD-914F-A4B5580F54A8}" presName="parallelogram4" presStyleLbl="alignNode1" presStyleIdx="10" presStyleCnt="28"/>
      <dgm:spPr/>
    </dgm:pt>
    <dgm:pt modelId="{D4C2260F-1838-41F9-B62B-66961F46F97D}" type="pres">
      <dgm:prSet presAssocID="{C14509CA-AE21-46DD-914F-A4B5580F54A8}" presName="parallelogram5" presStyleLbl="alignNode1" presStyleIdx="11" presStyleCnt="28"/>
      <dgm:spPr/>
    </dgm:pt>
    <dgm:pt modelId="{B597F0E8-07A2-45BD-90A3-7A77FB0364E8}" type="pres">
      <dgm:prSet presAssocID="{C14509CA-AE21-46DD-914F-A4B5580F54A8}" presName="parallelogram6" presStyleLbl="alignNode1" presStyleIdx="12" presStyleCnt="28"/>
      <dgm:spPr/>
    </dgm:pt>
    <dgm:pt modelId="{1247B0DE-C206-4F5A-9C68-95DC97CA7BA1}" type="pres">
      <dgm:prSet presAssocID="{C14509CA-AE21-46DD-914F-A4B5580F54A8}" presName="parallelogram7" presStyleLbl="alignNode1" presStyleIdx="13" presStyleCnt="28"/>
      <dgm:spPr/>
    </dgm:pt>
    <dgm:pt modelId="{EEE993E3-1878-4EEC-91A2-EA598CEB56D1}" type="pres">
      <dgm:prSet presAssocID="{C23AF641-7129-42A0-BC7A-E80B06EDB2EC}" presName="sibTrans" presStyleCnt="0"/>
      <dgm:spPr/>
    </dgm:pt>
    <dgm:pt modelId="{12026AE0-D636-4C4F-B57B-E68FA302245F}" type="pres">
      <dgm:prSet presAssocID="{6178DAB9-843E-408D-B49A-4602457D248C}" presName="parenttextcomposite" presStyleCnt="0"/>
      <dgm:spPr/>
    </dgm:pt>
    <dgm:pt modelId="{FFFC9180-3429-4757-81AF-BBFA02CA8648}" type="pres">
      <dgm:prSet presAssocID="{6178DAB9-843E-408D-B49A-4602457D248C}" presName="parenttext" presStyleLbl="revTx" presStyleIdx="2" presStyleCnt="4">
        <dgm:presLayoutVars>
          <dgm:chMax/>
          <dgm:chPref val="2"/>
          <dgm:bulletEnabled val="1"/>
        </dgm:presLayoutVars>
      </dgm:prSet>
      <dgm:spPr/>
    </dgm:pt>
    <dgm:pt modelId="{37885EAB-38E0-4F20-BBB3-0457C0F0A8D2}" type="pres">
      <dgm:prSet presAssocID="{6178DAB9-843E-408D-B49A-4602457D248C}" presName="parallelogramComposite" presStyleCnt="0"/>
      <dgm:spPr/>
    </dgm:pt>
    <dgm:pt modelId="{333343A0-172B-4C48-A734-956E38C16777}" type="pres">
      <dgm:prSet presAssocID="{6178DAB9-843E-408D-B49A-4602457D248C}" presName="parallelogram1" presStyleLbl="alignNode1" presStyleIdx="14" presStyleCnt="28"/>
      <dgm:spPr/>
    </dgm:pt>
    <dgm:pt modelId="{53FB9A00-BD69-465B-B0B8-0B0CEF5C782D}" type="pres">
      <dgm:prSet presAssocID="{6178DAB9-843E-408D-B49A-4602457D248C}" presName="parallelogram2" presStyleLbl="alignNode1" presStyleIdx="15" presStyleCnt="28"/>
      <dgm:spPr/>
    </dgm:pt>
    <dgm:pt modelId="{D1BDF777-7444-47C5-A02D-BE696DE268E4}" type="pres">
      <dgm:prSet presAssocID="{6178DAB9-843E-408D-B49A-4602457D248C}" presName="parallelogram3" presStyleLbl="alignNode1" presStyleIdx="16" presStyleCnt="28"/>
      <dgm:spPr/>
    </dgm:pt>
    <dgm:pt modelId="{B0351092-A7A7-4D96-A951-A68ABE1769DE}" type="pres">
      <dgm:prSet presAssocID="{6178DAB9-843E-408D-B49A-4602457D248C}" presName="parallelogram4" presStyleLbl="alignNode1" presStyleIdx="17" presStyleCnt="28"/>
      <dgm:spPr/>
    </dgm:pt>
    <dgm:pt modelId="{655ED8E8-1363-4B56-9816-0B123F35F35A}" type="pres">
      <dgm:prSet presAssocID="{6178DAB9-843E-408D-B49A-4602457D248C}" presName="parallelogram5" presStyleLbl="alignNode1" presStyleIdx="18" presStyleCnt="28"/>
      <dgm:spPr/>
    </dgm:pt>
    <dgm:pt modelId="{77C93EFC-8F84-4067-91F9-CEB2F03E52F9}" type="pres">
      <dgm:prSet presAssocID="{6178DAB9-843E-408D-B49A-4602457D248C}" presName="parallelogram6" presStyleLbl="alignNode1" presStyleIdx="19" presStyleCnt="28"/>
      <dgm:spPr/>
    </dgm:pt>
    <dgm:pt modelId="{6892290A-598B-4108-993D-C26E7518EE50}" type="pres">
      <dgm:prSet presAssocID="{6178DAB9-843E-408D-B49A-4602457D248C}" presName="parallelogram7" presStyleLbl="alignNode1" presStyleIdx="20" presStyleCnt="28"/>
      <dgm:spPr/>
    </dgm:pt>
    <dgm:pt modelId="{4173B07E-A2ED-467D-9420-26DBC2154E33}" type="pres">
      <dgm:prSet presAssocID="{5C13761C-BDB1-40C6-BFBC-C9C4FBBC547A}" presName="sibTrans" presStyleCnt="0"/>
      <dgm:spPr/>
    </dgm:pt>
    <dgm:pt modelId="{E57EFB7D-4A04-4490-85F2-0E8C44D1BA33}" type="pres">
      <dgm:prSet presAssocID="{22580359-AA53-44A3-BFA4-191641F6414D}" presName="parenttextcomposite" presStyleCnt="0"/>
      <dgm:spPr/>
    </dgm:pt>
    <dgm:pt modelId="{9F9EEB7D-1A21-4509-9921-BE6976C3338C}" type="pres">
      <dgm:prSet presAssocID="{22580359-AA53-44A3-BFA4-191641F6414D}" presName="parenttext" presStyleLbl="revTx" presStyleIdx="3" presStyleCnt="4">
        <dgm:presLayoutVars>
          <dgm:chMax/>
          <dgm:chPref val="2"/>
          <dgm:bulletEnabled val="1"/>
        </dgm:presLayoutVars>
      </dgm:prSet>
      <dgm:spPr/>
    </dgm:pt>
    <dgm:pt modelId="{271E801E-B7B1-4E95-A5B0-2AE550BF6F3B}" type="pres">
      <dgm:prSet presAssocID="{22580359-AA53-44A3-BFA4-191641F6414D}" presName="parallelogramComposite" presStyleCnt="0"/>
      <dgm:spPr/>
    </dgm:pt>
    <dgm:pt modelId="{792BC59A-04B0-47A0-A6EC-A500A4AB4E90}" type="pres">
      <dgm:prSet presAssocID="{22580359-AA53-44A3-BFA4-191641F6414D}" presName="parallelogram1" presStyleLbl="alignNode1" presStyleIdx="21" presStyleCnt="28"/>
      <dgm:spPr/>
    </dgm:pt>
    <dgm:pt modelId="{67EB9C9D-559F-4CF4-9B5F-59088EDC678C}" type="pres">
      <dgm:prSet presAssocID="{22580359-AA53-44A3-BFA4-191641F6414D}" presName="parallelogram2" presStyleLbl="alignNode1" presStyleIdx="22" presStyleCnt="28"/>
      <dgm:spPr/>
    </dgm:pt>
    <dgm:pt modelId="{0B114537-8E40-4EF7-92A2-CA3CB11FC8F0}" type="pres">
      <dgm:prSet presAssocID="{22580359-AA53-44A3-BFA4-191641F6414D}" presName="parallelogram3" presStyleLbl="alignNode1" presStyleIdx="23" presStyleCnt="28"/>
      <dgm:spPr/>
    </dgm:pt>
    <dgm:pt modelId="{B2B19AE5-96CE-4D02-8217-FE7EC41A5644}" type="pres">
      <dgm:prSet presAssocID="{22580359-AA53-44A3-BFA4-191641F6414D}" presName="parallelogram4" presStyleLbl="alignNode1" presStyleIdx="24" presStyleCnt="28"/>
      <dgm:spPr/>
    </dgm:pt>
    <dgm:pt modelId="{85123202-1988-4FB3-A10F-A9EFC8914BAB}" type="pres">
      <dgm:prSet presAssocID="{22580359-AA53-44A3-BFA4-191641F6414D}" presName="parallelogram5" presStyleLbl="alignNode1" presStyleIdx="25" presStyleCnt="28"/>
      <dgm:spPr/>
    </dgm:pt>
    <dgm:pt modelId="{C792AA3D-CE05-4EF2-94C6-08916D522CF8}" type="pres">
      <dgm:prSet presAssocID="{22580359-AA53-44A3-BFA4-191641F6414D}" presName="parallelogram6" presStyleLbl="alignNode1" presStyleIdx="26" presStyleCnt="28"/>
      <dgm:spPr/>
    </dgm:pt>
    <dgm:pt modelId="{20F825EC-3B3F-4414-943F-A497E6089B39}" type="pres">
      <dgm:prSet presAssocID="{22580359-AA53-44A3-BFA4-191641F6414D}" presName="parallelogram7" presStyleLbl="alignNode1" presStyleIdx="27" presStyleCnt="28"/>
      <dgm:spPr/>
    </dgm:pt>
  </dgm:ptLst>
  <dgm:cxnLst>
    <dgm:cxn modelId="{A0C86155-48C6-4B51-BAC8-100B1AE5DEFA}" type="presOf" srcId="{C14509CA-AE21-46DD-914F-A4B5580F54A8}" destId="{002AFA44-958A-475A-B76A-8DD09F781617}" srcOrd="0" destOrd="0" presId="urn:microsoft.com/office/officeart/2008/layout/VerticalAccentList"/>
    <dgm:cxn modelId="{3F3C12E5-BB8F-49CE-9514-50424189169A}" srcId="{E68BFE4A-84B1-4C21-8A2D-F2A5C5EA207D}" destId="{C14509CA-AE21-46DD-914F-A4B5580F54A8}" srcOrd="1" destOrd="0" parTransId="{635D18F1-0AA4-47BF-A665-12F78B7F8AA5}" sibTransId="{C23AF641-7129-42A0-BC7A-E80B06EDB2EC}"/>
    <dgm:cxn modelId="{C70D806B-0FC6-4BD8-982D-03349C9D873D}" srcId="{E68BFE4A-84B1-4C21-8A2D-F2A5C5EA207D}" destId="{22580359-AA53-44A3-BFA4-191641F6414D}" srcOrd="3" destOrd="0" parTransId="{4886ED2E-A49E-4661-B933-BD33EBD150D4}" sibTransId="{891763FD-14D3-466D-B649-5789051A67C6}"/>
    <dgm:cxn modelId="{1AA2D35F-D02C-4D0F-9F5F-06A2B999FCE0}" srcId="{E68BFE4A-84B1-4C21-8A2D-F2A5C5EA207D}" destId="{D384D4AD-F5D1-40A5-AF98-F2B74B26434A}" srcOrd="0" destOrd="0" parTransId="{0C530BFE-1990-4C90-85DA-2BC38A62B343}" sibTransId="{6DC02B23-2E25-4BEC-9AA7-C1BAB5B1053D}"/>
    <dgm:cxn modelId="{7F38F69F-47AF-4973-A83E-A6A7CBA0A3D9}" type="presOf" srcId="{6178DAB9-843E-408D-B49A-4602457D248C}" destId="{FFFC9180-3429-4757-81AF-BBFA02CA8648}" srcOrd="0" destOrd="0" presId="urn:microsoft.com/office/officeart/2008/layout/VerticalAccentList"/>
    <dgm:cxn modelId="{9D22026E-95CA-4CB6-9E90-5DC2DB8181D0}" type="presOf" srcId="{E68BFE4A-84B1-4C21-8A2D-F2A5C5EA207D}" destId="{1C5E15BD-4379-49CA-B61C-95DF0C5057A5}" srcOrd="0" destOrd="0" presId="urn:microsoft.com/office/officeart/2008/layout/VerticalAccentList"/>
    <dgm:cxn modelId="{EE13204D-E65A-4E7F-BEE4-2FDBDFAD9F7F}" type="presOf" srcId="{D384D4AD-F5D1-40A5-AF98-F2B74B26434A}" destId="{DB9BE10C-328A-4CFA-9FE7-2FE92C7EEBF7}" srcOrd="0" destOrd="0" presId="urn:microsoft.com/office/officeart/2008/layout/VerticalAccentList"/>
    <dgm:cxn modelId="{1C41ADB2-6D98-4B24-825C-E612B0D232CA}" type="presOf" srcId="{22580359-AA53-44A3-BFA4-191641F6414D}" destId="{9F9EEB7D-1A21-4509-9921-BE6976C3338C}" srcOrd="0" destOrd="0" presId="urn:microsoft.com/office/officeart/2008/layout/VerticalAccentList"/>
    <dgm:cxn modelId="{EA6D22FD-9535-48D5-9B39-401C148E5CF2}" srcId="{E68BFE4A-84B1-4C21-8A2D-F2A5C5EA207D}" destId="{6178DAB9-843E-408D-B49A-4602457D248C}" srcOrd="2" destOrd="0" parTransId="{4B69DE86-61F2-4E8E-934F-8B6787DED30C}" sibTransId="{5C13761C-BDB1-40C6-BFBC-C9C4FBBC547A}"/>
    <dgm:cxn modelId="{8710DE08-1378-46FC-99D1-B1AD0C847C4A}" type="presParOf" srcId="{1C5E15BD-4379-49CA-B61C-95DF0C5057A5}" destId="{C1C55847-B6CD-460B-890E-ED1FAB2A1B7F}" srcOrd="0" destOrd="0" presId="urn:microsoft.com/office/officeart/2008/layout/VerticalAccentList"/>
    <dgm:cxn modelId="{FF24BCC9-8A4A-4252-B199-7D4EBEAE6E77}" type="presParOf" srcId="{C1C55847-B6CD-460B-890E-ED1FAB2A1B7F}" destId="{DB9BE10C-328A-4CFA-9FE7-2FE92C7EEBF7}" srcOrd="0" destOrd="0" presId="urn:microsoft.com/office/officeart/2008/layout/VerticalAccentList"/>
    <dgm:cxn modelId="{A0920CCB-49ED-48C1-A1E5-7EDD18059B44}" type="presParOf" srcId="{1C5E15BD-4379-49CA-B61C-95DF0C5057A5}" destId="{BCD93F0E-921C-42B1-9A1D-6D658B6F8709}" srcOrd="1" destOrd="0" presId="urn:microsoft.com/office/officeart/2008/layout/VerticalAccentList"/>
    <dgm:cxn modelId="{4C96269D-8A24-4C2A-8681-FD9741ED29BA}" type="presParOf" srcId="{BCD93F0E-921C-42B1-9A1D-6D658B6F8709}" destId="{3EABA6DC-A9A7-4A3A-A78A-CF5F7A15262B}" srcOrd="0" destOrd="0" presId="urn:microsoft.com/office/officeart/2008/layout/VerticalAccentList"/>
    <dgm:cxn modelId="{99CEDD54-3E37-47B5-A37D-7936A74A9C44}" type="presParOf" srcId="{BCD93F0E-921C-42B1-9A1D-6D658B6F8709}" destId="{89550620-A484-4DE3-AE1D-983334C4799B}" srcOrd="1" destOrd="0" presId="urn:microsoft.com/office/officeart/2008/layout/VerticalAccentList"/>
    <dgm:cxn modelId="{5EF42EE0-B544-454A-BAD3-B0A7BF37BD5C}" type="presParOf" srcId="{BCD93F0E-921C-42B1-9A1D-6D658B6F8709}" destId="{58AFA271-D44A-416C-927D-4B748D0825EE}" srcOrd="2" destOrd="0" presId="urn:microsoft.com/office/officeart/2008/layout/VerticalAccentList"/>
    <dgm:cxn modelId="{E97A0B7A-F4A5-4901-8A67-4ABA1F6582AB}" type="presParOf" srcId="{BCD93F0E-921C-42B1-9A1D-6D658B6F8709}" destId="{341F3984-6303-493B-9035-CA2E1EC11562}" srcOrd="3" destOrd="0" presId="urn:microsoft.com/office/officeart/2008/layout/VerticalAccentList"/>
    <dgm:cxn modelId="{BF7DA5BD-A8C7-4CFD-8A13-2AC6E0706C89}" type="presParOf" srcId="{BCD93F0E-921C-42B1-9A1D-6D658B6F8709}" destId="{BC8D5C09-698A-4B48-9166-2FE4024F879C}" srcOrd="4" destOrd="0" presId="urn:microsoft.com/office/officeart/2008/layout/VerticalAccentList"/>
    <dgm:cxn modelId="{F66D4348-72A4-4977-9286-A950A0521799}" type="presParOf" srcId="{BCD93F0E-921C-42B1-9A1D-6D658B6F8709}" destId="{C323DB47-357A-43A4-904F-D645B0823269}" srcOrd="5" destOrd="0" presId="urn:microsoft.com/office/officeart/2008/layout/VerticalAccentList"/>
    <dgm:cxn modelId="{269A9688-BCFD-4730-BE50-AAC425D62ADA}" type="presParOf" srcId="{BCD93F0E-921C-42B1-9A1D-6D658B6F8709}" destId="{13FB5F05-B7F8-4C19-9967-4F12CB176500}" srcOrd="6" destOrd="0" presId="urn:microsoft.com/office/officeart/2008/layout/VerticalAccentList"/>
    <dgm:cxn modelId="{08317A95-85C3-4F42-9B64-A1EE5E0B61D9}" type="presParOf" srcId="{1C5E15BD-4379-49CA-B61C-95DF0C5057A5}" destId="{25D05A81-F0BF-4602-BCB1-0301E4AA15A1}" srcOrd="2" destOrd="0" presId="urn:microsoft.com/office/officeart/2008/layout/VerticalAccentList"/>
    <dgm:cxn modelId="{5C12AFE1-BEC2-495D-9CFE-DF8526124B93}" type="presParOf" srcId="{1C5E15BD-4379-49CA-B61C-95DF0C5057A5}" destId="{3019A374-49F9-4E74-BF73-D4E0E4460955}" srcOrd="3" destOrd="0" presId="urn:microsoft.com/office/officeart/2008/layout/VerticalAccentList"/>
    <dgm:cxn modelId="{E31F7AC4-1888-48A9-9604-D1750E3B7F72}" type="presParOf" srcId="{3019A374-49F9-4E74-BF73-D4E0E4460955}" destId="{002AFA44-958A-475A-B76A-8DD09F781617}" srcOrd="0" destOrd="0" presId="urn:microsoft.com/office/officeart/2008/layout/VerticalAccentList"/>
    <dgm:cxn modelId="{80AE01AA-80B6-43CD-85E2-C7A09FD3FE36}" type="presParOf" srcId="{1C5E15BD-4379-49CA-B61C-95DF0C5057A5}" destId="{6D0F86EE-3C16-454E-83BF-51B9FD0DD061}" srcOrd="4" destOrd="0" presId="urn:microsoft.com/office/officeart/2008/layout/VerticalAccentList"/>
    <dgm:cxn modelId="{6AD8F233-7A36-45B7-8713-1F24A0DA34F2}" type="presParOf" srcId="{6D0F86EE-3C16-454E-83BF-51B9FD0DD061}" destId="{1EB392A4-4BD0-4D0C-B15E-7C056F7CCA0E}" srcOrd="0" destOrd="0" presId="urn:microsoft.com/office/officeart/2008/layout/VerticalAccentList"/>
    <dgm:cxn modelId="{CE3B59A4-FA79-4E94-BB94-52671FDD050C}" type="presParOf" srcId="{6D0F86EE-3C16-454E-83BF-51B9FD0DD061}" destId="{CE69252D-A882-4E7D-8E75-0859211D7484}" srcOrd="1" destOrd="0" presId="urn:microsoft.com/office/officeart/2008/layout/VerticalAccentList"/>
    <dgm:cxn modelId="{9CEF6F55-A57E-4957-B02B-41587526A300}" type="presParOf" srcId="{6D0F86EE-3C16-454E-83BF-51B9FD0DD061}" destId="{8F38A4E0-3500-4271-848D-8968EFBF12C8}" srcOrd="2" destOrd="0" presId="urn:microsoft.com/office/officeart/2008/layout/VerticalAccentList"/>
    <dgm:cxn modelId="{A4F6E20A-BB0E-4470-9E22-E640E2C7E682}" type="presParOf" srcId="{6D0F86EE-3C16-454E-83BF-51B9FD0DD061}" destId="{1135BA84-FCF0-49AA-A01E-3A18892F29A2}" srcOrd="3" destOrd="0" presId="urn:microsoft.com/office/officeart/2008/layout/VerticalAccentList"/>
    <dgm:cxn modelId="{01D6E7B3-5376-43BC-99A0-BEDB0AD9C222}" type="presParOf" srcId="{6D0F86EE-3C16-454E-83BF-51B9FD0DD061}" destId="{D4C2260F-1838-41F9-B62B-66961F46F97D}" srcOrd="4" destOrd="0" presId="urn:microsoft.com/office/officeart/2008/layout/VerticalAccentList"/>
    <dgm:cxn modelId="{CEA1BF65-8BD0-43DA-B2F1-B17755A688E3}" type="presParOf" srcId="{6D0F86EE-3C16-454E-83BF-51B9FD0DD061}" destId="{B597F0E8-07A2-45BD-90A3-7A77FB0364E8}" srcOrd="5" destOrd="0" presId="urn:microsoft.com/office/officeart/2008/layout/VerticalAccentList"/>
    <dgm:cxn modelId="{776012F1-404F-4394-B265-72C72318708F}" type="presParOf" srcId="{6D0F86EE-3C16-454E-83BF-51B9FD0DD061}" destId="{1247B0DE-C206-4F5A-9C68-95DC97CA7BA1}" srcOrd="6" destOrd="0" presId="urn:microsoft.com/office/officeart/2008/layout/VerticalAccentList"/>
    <dgm:cxn modelId="{BD2C5A83-9913-48FA-811A-8FCBFDD269CF}" type="presParOf" srcId="{1C5E15BD-4379-49CA-B61C-95DF0C5057A5}" destId="{EEE993E3-1878-4EEC-91A2-EA598CEB56D1}" srcOrd="5" destOrd="0" presId="urn:microsoft.com/office/officeart/2008/layout/VerticalAccentList"/>
    <dgm:cxn modelId="{CD652898-3633-4265-94DD-9F7A7B8B7F16}" type="presParOf" srcId="{1C5E15BD-4379-49CA-B61C-95DF0C5057A5}" destId="{12026AE0-D636-4C4F-B57B-E68FA302245F}" srcOrd="6" destOrd="0" presId="urn:microsoft.com/office/officeart/2008/layout/VerticalAccentList"/>
    <dgm:cxn modelId="{3B7D054F-DFE4-4BA6-BC67-B040744E5177}" type="presParOf" srcId="{12026AE0-D636-4C4F-B57B-E68FA302245F}" destId="{FFFC9180-3429-4757-81AF-BBFA02CA8648}" srcOrd="0" destOrd="0" presId="urn:microsoft.com/office/officeart/2008/layout/VerticalAccentList"/>
    <dgm:cxn modelId="{A58E0E0F-8F55-4D69-9223-D86FB78C24BB}" type="presParOf" srcId="{1C5E15BD-4379-49CA-B61C-95DF0C5057A5}" destId="{37885EAB-38E0-4F20-BBB3-0457C0F0A8D2}" srcOrd="7" destOrd="0" presId="urn:microsoft.com/office/officeart/2008/layout/VerticalAccentList"/>
    <dgm:cxn modelId="{2E5A2742-97D8-4C07-AC9C-79FA1E3303F5}" type="presParOf" srcId="{37885EAB-38E0-4F20-BBB3-0457C0F0A8D2}" destId="{333343A0-172B-4C48-A734-956E38C16777}" srcOrd="0" destOrd="0" presId="urn:microsoft.com/office/officeart/2008/layout/VerticalAccentList"/>
    <dgm:cxn modelId="{20F29FDA-218F-43C1-B731-E6A99A6254D2}" type="presParOf" srcId="{37885EAB-38E0-4F20-BBB3-0457C0F0A8D2}" destId="{53FB9A00-BD69-465B-B0B8-0B0CEF5C782D}" srcOrd="1" destOrd="0" presId="urn:microsoft.com/office/officeart/2008/layout/VerticalAccentList"/>
    <dgm:cxn modelId="{F1AF09A9-E648-4DAD-A309-44B6EBBF1865}" type="presParOf" srcId="{37885EAB-38E0-4F20-BBB3-0457C0F0A8D2}" destId="{D1BDF777-7444-47C5-A02D-BE696DE268E4}" srcOrd="2" destOrd="0" presId="urn:microsoft.com/office/officeart/2008/layout/VerticalAccentList"/>
    <dgm:cxn modelId="{04121FCD-1D0C-464D-A898-22FBE75F1D97}" type="presParOf" srcId="{37885EAB-38E0-4F20-BBB3-0457C0F0A8D2}" destId="{B0351092-A7A7-4D96-A951-A68ABE1769DE}" srcOrd="3" destOrd="0" presId="urn:microsoft.com/office/officeart/2008/layout/VerticalAccentList"/>
    <dgm:cxn modelId="{285B08B8-8901-45AE-AB89-74CC419983CE}" type="presParOf" srcId="{37885EAB-38E0-4F20-BBB3-0457C0F0A8D2}" destId="{655ED8E8-1363-4B56-9816-0B123F35F35A}" srcOrd="4" destOrd="0" presId="urn:microsoft.com/office/officeart/2008/layout/VerticalAccentList"/>
    <dgm:cxn modelId="{A39D12C2-A4B7-4847-BB25-65EB0890E770}" type="presParOf" srcId="{37885EAB-38E0-4F20-BBB3-0457C0F0A8D2}" destId="{77C93EFC-8F84-4067-91F9-CEB2F03E52F9}" srcOrd="5" destOrd="0" presId="urn:microsoft.com/office/officeart/2008/layout/VerticalAccentList"/>
    <dgm:cxn modelId="{1AB5BB04-45F8-4F6F-9200-58C362C86C59}" type="presParOf" srcId="{37885EAB-38E0-4F20-BBB3-0457C0F0A8D2}" destId="{6892290A-598B-4108-993D-C26E7518EE50}" srcOrd="6" destOrd="0" presId="urn:microsoft.com/office/officeart/2008/layout/VerticalAccentList"/>
    <dgm:cxn modelId="{13727D6C-1CFC-4ED2-9528-D10170E64C3D}" type="presParOf" srcId="{1C5E15BD-4379-49CA-B61C-95DF0C5057A5}" destId="{4173B07E-A2ED-467D-9420-26DBC2154E33}" srcOrd="8" destOrd="0" presId="urn:microsoft.com/office/officeart/2008/layout/VerticalAccentList"/>
    <dgm:cxn modelId="{0E3D07CE-0348-4640-8D54-849B8FEFF33B}" type="presParOf" srcId="{1C5E15BD-4379-49CA-B61C-95DF0C5057A5}" destId="{E57EFB7D-4A04-4490-85F2-0E8C44D1BA33}" srcOrd="9" destOrd="0" presId="urn:microsoft.com/office/officeart/2008/layout/VerticalAccentList"/>
    <dgm:cxn modelId="{E8061E69-061D-4328-A60C-EF38FB2B4E12}" type="presParOf" srcId="{E57EFB7D-4A04-4490-85F2-0E8C44D1BA33}" destId="{9F9EEB7D-1A21-4509-9921-BE6976C3338C}" srcOrd="0" destOrd="0" presId="urn:microsoft.com/office/officeart/2008/layout/VerticalAccentList"/>
    <dgm:cxn modelId="{E57FE66A-9F09-4453-B1C6-458621AD41C2}" type="presParOf" srcId="{1C5E15BD-4379-49CA-B61C-95DF0C5057A5}" destId="{271E801E-B7B1-4E95-A5B0-2AE550BF6F3B}" srcOrd="10" destOrd="0" presId="urn:microsoft.com/office/officeart/2008/layout/VerticalAccentList"/>
    <dgm:cxn modelId="{857BDF9E-80B9-4B36-8C71-B9739ADCB711}" type="presParOf" srcId="{271E801E-B7B1-4E95-A5B0-2AE550BF6F3B}" destId="{792BC59A-04B0-47A0-A6EC-A500A4AB4E90}" srcOrd="0" destOrd="0" presId="urn:microsoft.com/office/officeart/2008/layout/VerticalAccentList"/>
    <dgm:cxn modelId="{DEC247E8-9943-4B86-BCD5-E1643B8656B0}" type="presParOf" srcId="{271E801E-B7B1-4E95-A5B0-2AE550BF6F3B}" destId="{67EB9C9D-559F-4CF4-9B5F-59088EDC678C}" srcOrd="1" destOrd="0" presId="urn:microsoft.com/office/officeart/2008/layout/VerticalAccentList"/>
    <dgm:cxn modelId="{368D2591-83D2-4CC8-A2AB-03588440E8AA}" type="presParOf" srcId="{271E801E-B7B1-4E95-A5B0-2AE550BF6F3B}" destId="{0B114537-8E40-4EF7-92A2-CA3CB11FC8F0}" srcOrd="2" destOrd="0" presId="urn:microsoft.com/office/officeart/2008/layout/VerticalAccentList"/>
    <dgm:cxn modelId="{4F4502E3-8512-41E2-974B-81E17E40C921}" type="presParOf" srcId="{271E801E-B7B1-4E95-A5B0-2AE550BF6F3B}" destId="{B2B19AE5-96CE-4D02-8217-FE7EC41A5644}" srcOrd="3" destOrd="0" presId="urn:microsoft.com/office/officeart/2008/layout/VerticalAccentList"/>
    <dgm:cxn modelId="{FF6F95C0-3C8E-4EA9-A727-F32EFBDBCC86}" type="presParOf" srcId="{271E801E-B7B1-4E95-A5B0-2AE550BF6F3B}" destId="{85123202-1988-4FB3-A10F-A9EFC8914BAB}" srcOrd="4" destOrd="0" presId="urn:microsoft.com/office/officeart/2008/layout/VerticalAccentList"/>
    <dgm:cxn modelId="{B9B5EA9D-2090-4258-A5C3-E08D1D838237}" type="presParOf" srcId="{271E801E-B7B1-4E95-A5B0-2AE550BF6F3B}" destId="{C792AA3D-CE05-4EF2-94C6-08916D522CF8}" srcOrd="5" destOrd="0" presId="urn:microsoft.com/office/officeart/2008/layout/VerticalAccentList"/>
    <dgm:cxn modelId="{300B8EAA-96A2-430C-9134-AE176C37162E}" type="presParOf" srcId="{271E801E-B7B1-4E95-A5B0-2AE550BF6F3B}" destId="{20F825EC-3B3F-4414-943F-A497E6089B39}"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86BA0C54-8DE3-498B-9D8F-DA012CB2A710}" type="doc">
      <dgm:prSet loTypeId="urn:microsoft.com/office/officeart/2005/8/layout/process4" loCatId="list" qsTypeId="urn:microsoft.com/office/officeart/2005/8/quickstyle/simple5" qsCatId="simple" csTypeId="urn:microsoft.com/office/officeart/2005/8/colors/accent0_3" csCatId="mainScheme"/>
      <dgm:spPr/>
      <dgm:t>
        <a:bodyPr/>
        <a:lstStyle/>
        <a:p>
          <a:endParaRPr lang="es-MX"/>
        </a:p>
      </dgm:t>
    </dgm:pt>
    <dgm:pt modelId="{A8D3D0BF-1B21-40B0-AC1D-50904699C1B6}">
      <dgm:prSet/>
      <dgm:spPr/>
      <dgm:t>
        <a:bodyPr/>
        <a:lstStyle/>
        <a:p>
          <a:pPr rtl="0"/>
          <a:r>
            <a:rPr lang="es-MX" dirty="0" smtClean="0"/>
            <a:t>Las providencias cautelares están dirigidas en contra del sujeto pasivo de la relación jurídica procesal, al demandado presente o futuro, al que la ley denomina deudor pero, también pueden comprender a los tutores, albaceas, socios y administradores de bienes ajenos,</a:t>
          </a:r>
          <a:endParaRPr lang="es-MX" dirty="0"/>
        </a:p>
      </dgm:t>
    </dgm:pt>
    <dgm:pt modelId="{815A6115-767D-46A3-B97F-97D44694F9C1}" type="parTrans" cxnId="{4196B548-EF62-4B34-81BB-109B2D76BA59}">
      <dgm:prSet/>
      <dgm:spPr/>
      <dgm:t>
        <a:bodyPr/>
        <a:lstStyle/>
        <a:p>
          <a:endParaRPr lang="es-MX"/>
        </a:p>
      </dgm:t>
    </dgm:pt>
    <dgm:pt modelId="{B3011E9E-3B83-4363-8E05-3685159D23B0}" type="sibTrans" cxnId="{4196B548-EF62-4B34-81BB-109B2D76BA59}">
      <dgm:prSet/>
      <dgm:spPr/>
      <dgm:t>
        <a:bodyPr/>
        <a:lstStyle/>
        <a:p>
          <a:endParaRPr lang="es-MX"/>
        </a:p>
      </dgm:t>
    </dgm:pt>
    <dgm:pt modelId="{0D9E68E8-07AE-4419-878A-EE847508CB25}">
      <dgm:prSet/>
      <dgm:spPr/>
      <dgm:t>
        <a:bodyPr/>
        <a:lstStyle/>
        <a:p>
          <a:pPr rtl="0"/>
          <a:r>
            <a:rPr lang="es-MX" dirty="0" smtClean="0"/>
            <a:t>- El que solicite la providencia precautoria deberá acreditar el derecho que tiene para pedirla, y la necesidad de la medida.</a:t>
          </a:r>
          <a:endParaRPr lang="es-MX" dirty="0"/>
        </a:p>
      </dgm:t>
    </dgm:pt>
    <dgm:pt modelId="{F4C834DE-3735-4854-B1D0-75FFBBC05D0F}" type="parTrans" cxnId="{05AE12B6-1CC1-4827-A22D-9B71C7CF2771}">
      <dgm:prSet/>
      <dgm:spPr/>
      <dgm:t>
        <a:bodyPr/>
        <a:lstStyle/>
        <a:p>
          <a:endParaRPr lang="es-MX"/>
        </a:p>
      </dgm:t>
    </dgm:pt>
    <dgm:pt modelId="{FD7FE67E-3B25-4975-90D4-2A2BA2EB2E1F}" type="sibTrans" cxnId="{05AE12B6-1CC1-4827-A22D-9B71C7CF2771}">
      <dgm:prSet/>
      <dgm:spPr/>
      <dgm:t>
        <a:bodyPr/>
        <a:lstStyle/>
        <a:p>
          <a:endParaRPr lang="es-MX"/>
        </a:p>
      </dgm:t>
    </dgm:pt>
    <dgm:pt modelId="{7E44F7E4-D881-4A31-8AF8-7F009D476C84}">
      <dgm:prSet/>
      <dgm:spPr/>
      <dgm:t>
        <a:bodyPr/>
        <a:lstStyle/>
        <a:p>
          <a:pPr rtl="0"/>
          <a:r>
            <a:rPr lang="es-MX" smtClean="0"/>
            <a:t>De toda providencia precautoria es responsable el que la pida; y son a su cargo los daños y perjuicios que se causen. </a:t>
          </a:r>
          <a:endParaRPr lang="es-MX"/>
        </a:p>
      </dgm:t>
    </dgm:pt>
    <dgm:pt modelId="{D488A243-E350-4AE0-B0A4-851390AD59FA}" type="parTrans" cxnId="{2196A686-929B-4863-AD56-447ACACAEACA}">
      <dgm:prSet/>
      <dgm:spPr/>
      <dgm:t>
        <a:bodyPr/>
        <a:lstStyle/>
        <a:p>
          <a:endParaRPr lang="es-MX"/>
        </a:p>
      </dgm:t>
    </dgm:pt>
    <dgm:pt modelId="{2EBED221-FA48-4599-B74D-DA991441A7BF}" type="sibTrans" cxnId="{2196A686-929B-4863-AD56-447ACACAEACA}">
      <dgm:prSet/>
      <dgm:spPr/>
      <dgm:t>
        <a:bodyPr/>
        <a:lstStyle/>
        <a:p>
          <a:endParaRPr lang="es-MX"/>
        </a:p>
      </dgm:t>
    </dgm:pt>
    <dgm:pt modelId="{AED90A02-1682-4B29-9D84-6FD30ECCEAF0}" type="pres">
      <dgm:prSet presAssocID="{86BA0C54-8DE3-498B-9D8F-DA012CB2A710}" presName="Name0" presStyleCnt="0">
        <dgm:presLayoutVars>
          <dgm:dir/>
          <dgm:animLvl val="lvl"/>
          <dgm:resizeHandles val="exact"/>
        </dgm:presLayoutVars>
      </dgm:prSet>
      <dgm:spPr/>
    </dgm:pt>
    <dgm:pt modelId="{7100A9D9-1CC3-4176-993B-4D47CC87C743}" type="pres">
      <dgm:prSet presAssocID="{7E44F7E4-D881-4A31-8AF8-7F009D476C84}" presName="boxAndChildren" presStyleCnt="0"/>
      <dgm:spPr/>
    </dgm:pt>
    <dgm:pt modelId="{8ACCECEE-4B3E-47B6-B438-AAAA692889DF}" type="pres">
      <dgm:prSet presAssocID="{7E44F7E4-D881-4A31-8AF8-7F009D476C84}" presName="parentTextBox" presStyleLbl="node1" presStyleIdx="0" presStyleCnt="3"/>
      <dgm:spPr/>
    </dgm:pt>
    <dgm:pt modelId="{27821494-3158-451D-A4EB-AA99E1384E75}" type="pres">
      <dgm:prSet presAssocID="{FD7FE67E-3B25-4975-90D4-2A2BA2EB2E1F}" presName="sp" presStyleCnt="0"/>
      <dgm:spPr/>
    </dgm:pt>
    <dgm:pt modelId="{305C3375-7956-4E2F-BAE7-B98FAF63D721}" type="pres">
      <dgm:prSet presAssocID="{0D9E68E8-07AE-4419-878A-EE847508CB25}" presName="arrowAndChildren" presStyleCnt="0"/>
      <dgm:spPr/>
    </dgm:pt>
    <dgm:pt modelId="{288F08D9-FAC2-4D0D-B480-6AA3B797854D}" type="pres">
      <dgm:prSet presAssocID="{0D9E68E8-07AE-4419-878A-EE847508CB25}" presName="parentTextArrow" presStyleLbl="node1" presStyleIdx="1" presStyleCnt="3"/>
      <dgm:spPr/>
    </dgm:pt>
    <dgm:pt modelId="{967F5DA3-D588-4EB9-A7C8-BA3EA54C1A03}" type="pres">
      <dgm:prSet presAssocID="{B3011E9E-3B83-4363-8E05-3685159D23B0}" presName="sp" presStyleCnt="0"/>
      <dgm:spPr/>
    </dgm:pt>
    <dgm:pt modelId="{61557AA2-7DC0-46B9-9E66-E6080AF4F844}" type="pres">
      <dgm:prSet presAssocID="{A8D3D0BF-1B21-40B0-AC1D-50904699C1B6}" presName="arrowAndChildren" presStyleCnt="0"/>
      <dgm:spPr/>
    </dgm:pt>
    <dgm:pt modelId="{55123D36-4A17-4B39-9607-FABC372AF10F}" type="pres">
      <dgm:prSet presAssocID="{A8D3D0BF-1B21-40B0-AC1D-50904699C1B6}" presName="parentTextArrow" presStyleLbl="node1" presStyleIdx="2" presStyleCnt="3"/>
      <dgm:spPr/>
    </dgm:pt>
  </dgm:ptLst>
  <dgm:cxnLst>
    <dgm:cxn modelId="{8891525A-BE5C-455C-AE0E-019F4F58E2FC}" type="presOf" srcId="{0D9E68E8-07AE-4419-878A-EE847508CB25}" destId="{288F08D9-FAC2-4D0D-B480-6AA3B797854D}" srcOrd="0" destOrd="0" presId="urn:microsoft.com/office/officeart/2005/8/layout/process4"/>
    <dgm:cxn modelId="{7670060C-D2A3-4315-B7E7-243343EA4C33}" type="presOf" srcId="{A8D3D0BF-1B21-40B0-AC1D-50904699C1B6}" destId="{55123D36-4A17-4B39-9607-FABC372AF10F}" srcOrd="0" destOrd="0" presId="urn:microsoft.com/office/officeart/2005/8/layout/process4"/>
    <dgm:cxn modelId="{05AE12B6-1CC1-4827-A22D-9B71C7CF2771}" srcId="{86BA0C54-8DE3-498B-9D8F-DA012CB2A710}" destId="{0D9E68E8-07AE-4419-878A-EE847508CB25}" srcOrd="1" destOrd="0" parTransId="{F4C834DE-3735-4854-B1D0-75FFBBC05D0F}" sibTransId="{FD7FE67E-3B25-4975-90D4-2A2BA2EB2E1F}"/>
    <dgm:cxn modelId="{4196B548-EF62-4B34-81BB-109B2D76BA59}" srcId="{86BA0C54-8DE3-498B-9D8F-DA012CB2A710}" destId="{A8D3D0BF-1B21-40B0-AC1D-50904699C1B6}" srcOrd="0" destOrd="0" parTransId="{815A6115-767D-46A3-B97F-97D44694F9C1}" sibTransId="{B3011E9E-3B83-4363-8E05-3685159D23B0}"/>
    <dgm:cxn modelId="{2196A686-929B-4863-AD56-447ACACAEACA}" srcId="{86BA0C54-8DE3-498B-9D8F-DA012CB2A710}" destId="{7E44F7E4-D881-4A31-8AF8-7F009D476C84}" srcOrd="2" destOrd="0" parTransId="{D488A243-E350-4AE0-B0A4-851390AD59FA}" sibTransId="{2EBED221-FA48-4599-B74D-DA991441A7BF}"/>
    <dgm:cxn modelId="{4CF107D0-85FC-44FD-8EE1-D4AAB76D670D}" type="presOf" srcId="{7E44F7E4-D881-4A31-8AF8-7F009D476C84}" destId="{8ACCECEE-4B3E-47B6-B438-AAAA692889DF}" srcOrd="0" destOrd="0" presId="urn:microsoft.com/office/officeart/2005/8/layout/process4"/>
    <dgm:cxn modelId="{79D6603C-3654-4637-8177-2278CC80EF39}" type="presOf" srcId="{86BA0C54-8DE3-498B-9D8F-DA012CB2A710}" destId="{AED90A02-1682-4B29-9D84-6FD30ECCEAF0}" srcOrd="0" destOrd="0" presId="urn:microsoft.com/office/officeart/2005/8/layout/process4"/>
    <dgm:cxn modelId="{258797BD-9B1D-48BE-BC95-DF55268308CE}" type="presParOf" srcId="{AED90A02-1682-4B29-9D84-6FD30ECCEAF0}" destId="{7100A9D9-1CC3-4176-993B-4D47CC87C743}" srcOrd="0" destOrd="0" presId="urn:microsoft.com/office/officeart/2005/8/layout/process4"/>
    <dgm:cxn modelId="{2DD87C5D-DB08-42B7-B00C-74AD42262B81}" type="presParOf" srcId="{7100A9D9-1CC3-4176-993B-4D47CC87C743}" destId="{8ACCECEE-4B3E-47B6-B438-AAAA692889DF}" srcOrd="0" destOrd="0" presId="urn:microsoft.com/office/officeart/2005/8/layout/process4"/>
    <dgm:cxn modelId="{337E0D9F-F01D-4E87-B8A5-83213E00987F}" type="presParOf" srcId="{AED90A02-1682-4B29-9D84-6FD30ECCEAF0}" destId="{27821494-3158-451D-A4EB-AA99E1384E75}" srcOrd="1" destOrd="0" presId="urn:microsoft.com/office/officeart/2005/8/layout/process4"/>
    <dgm:cxn modelId="{D0577ABD-3964-498D-8420-C21798D71EB1}" type="presParOf" srcId="{AED90A02-1682-4B29-9D84-6FD30ECCEAF0}" destId="{305C3375-7956-4E2F-BAE7-B98FAF63D721}" srcOrd="2" destOrd="0" presId="urn:microsoft.com/office/officeart/2005/8/layout/process4"/>
    <dgm:cxn modelId="{816711AE-C1DC-47C4-9FBE-0D1D3F059B34}" type="presParOf" srcId="{305C3375-7956-4E2F-BAE7-B98FAF63D721}" destId="{288F08D9-FAC2-4D0D-B480-6AA3B797854D}" srcOrd="0" destOrd="0" presId="urn:microsoft.com/office/officeart/2005/8/layout/process4"/>
    <dgm:cxn modelId="{16D5EFB6-A91E-4B76-B527-FFF3802CF8CD}" type="presParOf" srcId="{AED90A02-1682-4B29-9D84-6FD30ECCEAF0}" destId="{967F5DA3-D588-4EB9-A7C8-BA3EA54C1A03}" srcOrd="3" destOrd="0" presId="urn:microsoft.com/office/officeart/2005/8/layout/process4"/>
    <dgm:cxn modelId="{35AEE753-6639-4260-A70D-5ECCEF2A00A3}" type="presParOf" srcId="{AED90A02-1682-4B29-9D84-6FD30ECCEAF0}" destId="{61557AA2-7DC0-46B9-9E66-E6080AF4F844}" srcOrd="4" destOrd="0" presId="urn:microsoft.com/office/officeart/2005/8/layout/process4"/>
    <dgm:cxn modelId="{65C38FE8-7C2E-4CBB-9A97-8D23A0D56001}" type="presParOf" srcId="{61557AA2-7DC0-46B9-9E66-E6080AF4F844}" destId="{55123D36-4A17-4B39-9607-FABC372AF10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589EE96-0096-4C0B-B343-7BC479DE3769}" type="doc">
      <dgm:prSet loTypeId="urn:microsoft.com/office/officeart/2005/8/layout/hChevron3" loCatId="process" qsTypeId="urn:microsoft.com/office/officeart/2005/8/quickstyle/simple1" qsCatId="simple" csTypeId="urn:microsoft.com/office/officeart/2005/8/colors/colorful5" csCatId="colorful" phldr="1"/>
      <dgm:spPr/>
      <dgm:t>
        <a:bodyPr/>
        <a:lstStyle/>
        <a:p>
          <a:endParaRPr lang="es-MX"/>
        </a:p>
      </dgm:t>
    </dgm:pt>
    <dgm:pt modelId="{1756A29A-152B-416A-92F4-FF10682F8895}">
      <dgm:prSet custT="1"/>
      <dgm:spPr/>
      <dgm:t>
        <a:bodyPr/>
        <a:lstStyle/>
        <a:p>
          <a:pPr rtl="0"/>
          <a:r>
            <a:rPr lang="es-MX" sz="2000" dirty="0" smtClean="0">
              <a:solidFill>
                <a:schemeClr val="tx1"/>
              </a:solidFill>
            </a:rPr>
            <a:t>Si el arraigo de una persona, se pide al tiempo de entablar la demanda, bastará para su procedencia. </a:t>
          </a:r>
          <a:endParaRPr lang="es-MX" sz="2000" dirty="0">
            <a:solidFill>
              <a:schemeClr val="tx1"/>
            </a:solidFill>
          </a:endParaRPr>
        </a:p>
      </dgm:t>
    </dgm:pt>
    <dgm:pt modelId="{2E301E72-555A-4B86-A465-47D454863FFB}" type="parTrans" cxnId="{69BAA5F2-F672-448A-B021-64B796B7D767}">
      <dgm:prSet/>
      <dgm:spPr/>
      <dgm:t>
        <a:bodyPr/>
        <a:lstStyle/>
        <a:p>
          <a:endParaRPr lang="es-MX"/>
        </a:p>
      </dgm:t>
    </dgm:pt>
    <dgm:pt modelId="{921DC297-3D09-4070-816A-4213A1FFEC22}" type="sibTrans" cxnId="{69BAA5F2-F672-448A-B021-64B796B7D767}">
      <dgm:prSet/>
      <dgm:spPr/>
      <dgm:t>
        <a:bodyPr/>
        <a:lstStyle/>
        <a:p>
          <a:endParaRPr lang="es-MX"/>
        </a:p>
      </dgm:t>
    </dgm:pt>
    <dgm:pt modelId="{199CAF68-EE9B-4024-9DB0-80F4B144D739}">
      <dgm:prSet custT="1"/>
      <dgm:spPr/>
      <dgm:t>
        <a:bodyPr/>
        <a:lstStyle/>
        <a:p>
          <a:pPr rtl="0"/>
          <a:r>
            <a:rPr lang="es-MX" sz="1800" dirty="0" smtClean="0">
              <a:solidFill>
                <a:schemeClr val="tx1"/>
              </a:solidFill>
            </a:rPr>
            <a:t>Se prevendrá al demandado para que no se ausente del lugar del juicio,. </a:t>
          </a:r>
          <a:endParaRPr lang="es-MX" sz="1800" dirty="0">
            <a:solidFill>
              <a:schemeClr val="tx1"/>
            </a:solidFill>
          </a:endParaRPr>
        </a:p>
      </dgm:t>
    </dgm:pt>
    <dgm:pt modelId="{5C099F5D-3E6B-48F7-9634-0416B565BDE3}" type="parTrans" cxnId="{C00123F8-D07C-46F0-B4CC-69F0B80C2776}">
      <dgm:prSet/>
      <dgm:spPr/>
      <dgm:t>
        <a:bodyPr/>
        <a:lstStyle/>
        <a:p>
          <a:endParaRPr lang="es-MX"/>
        </a:p>
      </dgm:t>
    </dgm:pt>
    <dgm:pt modelId="{18122F74-1418-4875-A3B4-3660B2386B07}" type="sibTrans" cxnId="{C00123F8-D07C-46F0-B4CC-69F0B80C2776}">
      <dgm:prSet/>
      <dgm:spPr/>
      <dgm:t>
        <a:bodyPr/>
        <a:lstStyle/>
        <a:p>
          <a:endParaRPr lang="es-MX"/>
        </a:p>
      </dgm:t>
    </dgm:pt>
    <dgm:pt modelId="{4204E769-4782-4860-8A66-98FAFED79E44}">
      <dgm:prSet custT="1"/>
      <dgm:spPr/>
      <dgm:t>
        <a:bodyPr/>
        <a:lstStyle/>
        <a:p>
          <a:pPr rtl="0"/>
          <a:r>
            <a:rPr lang="es-MX" sz="1800" dirty="0" smtClean="0">
              <a:solidFill>
                <a:schemeClr val="tx1"/>
              </a:solidFill>
            </a:rPr>
            <a:t>Si la petición de arraigo se solicita antes de entablar la demanda, además de la prueba respectiva, el actor debe otorgar garantía a satisfacción del Juez, para responder de los daños y perjuicios si no se interpone demanda</a:t>
          </a:r>
          <a:endParaRPr lang="es-MX" sz="1800" dirty="0">
            <a:solidFill>
              <a:schemeClr val="tx1"/>
            </a:solidFill>
          </a:endParaRPr>
        </a:p>
      </dgm:t>
    </dgm:pt>
    <dgm:pt modelId="{F827D393-8165-4716-912F-ABBC8FA6CE22}" type="parTrans" cxnId="{2A4FD1CC-9D4F-46F3-B40F-023198F40298}">
      <dgm:prSet/>
      <dgm:spPr/>
      <dgm:t>
        <a:bodyPr/>
        <a:lstStyle/>
        <a:p>
          <a:endParaRPr lang="es-MX"/>
        </a:p>
      </dgm:t>
    </dgm:pt>
    <dgm:pt modelId="{A74C9A7D-9C91-4D3B-8C30-F77872DAB85F}" type="sibTrans" cxnId="{2A4FD1CC-9D4F-46F3-B40F-023198F40298}">
      <dgm:prSet/>
      <dgm:spPr/>
      <dgm:t>
        <a:bodyPr/>
        <a:lstStyle/>
        <a:p>
          <a:endParaRPr lang="es-MX"/>
        </a:p>
      </dgm:t>
    </dgm:pt>
    <dgm:pt modelId="{3DBDB905-1898-467A-B376-468AE2669734}" type="pres">
      <dgm:prSet presAssocID="{A589EE96-0096-4C0B-B343-7BC479DE3769}" presName="Name0" presStyleCnt="0">
        <dgm:presLayoutVars>
          <dgm:dir/>
          <dgm:resizeHandles val="exact"/>
        </dgm:presLayoutVars>
      </dgm:prSet>
      <dgm:spPr/>
    </dgm:pt>
    <dgm:pt modelId="{F80BF9E3-4567-4D27-B4A0-332B2744E70F}" type="pres">
      <dgm:prSet presAssocID="{1756A29A-152B-416A-92F4-FF10682F8895}" presName="parTxOnly" presStyleLbl="node1" presStyleIdx="0" presStyleCnt="3" custScaleY="172071">
        <dgm:presLayoutVars>
          <dgm:bulletEnabled val="1"/>
        </dgm:presLayoutVars>
      </dgm:prSet>
      <dgm:spPr/>
    </dgm:pt>
    <dgm:pt modelId="{6C4548EA-AAFC-4F28-80C1-EA1066ACAC88}" type="pres">
      <dgm:prSet presAssocID="{921DC297-3D09-4070-816A-4213A1FFEC22}" presName="parSpace" presStyleCnt="0"/>
      <dgm:spPr/>
    </dgm:pt>
    <dgm:pt modelId="{3133DFA3-F505-4BBD-BE52-3D27C21CEF20}" type="pres">
      <dgm:prSet presAssocID="{199CAF68-EE9B-4024-9DB0-80F4B144D739}" presName="parTxOnly" presStyleLbl="node1" presStyleIdx="1" presStyleCnt="3" custScaleY="155745">
        <dgm:presLayoutVars>
          <dgm:bulletEnabled val="1"/>
        </dgm:presLayoutVars>
      </dgm:prSet>
      <dgm:spPr/>
      <dgm:t>
        <a:bodyPr/>
        <a:lstStyle/>
        <a:p>
          <a:endParaRPr lang="es-MX"/>
        </a:p>
      </dgm:t>
    </dgm:pt>
    <dgm:pt modelId="{7FFCC80A-0E01-4FB5-B301-A851ED86DEED}" type="pres">
      <dgm:prSet presAssocID="{18122F74-1418-4875-A3B4-3660B2386B07}" presName="parSpace" presStyleCnt="0"/>
      <dgm:spPr/>
    </dgm:pt>
    <dgm:pt modelId="{F30D9642-04A6-4132-999D-F41BB458C21D}" type="pres">
      <dgm:prSet presAssocID="{4204E769-4782-4860-8A66-98FAFED79E44}" presName="parTxOnly" presStyleLbl="node1" presStyleIdx="2" presStyleCnt="3" custScaleX="158769" custScaleY="191722">
        <dgm:presLayoutVars>
          <dgm:bulletEnabled val="1"/>
        </dgm:presLayoutVars>
      </dgm:prSet>
      <dgm:spPr/>
    </dgm:pt>
  </dgm:ptLst>
  <dgm:cxnLst>
    <dgm:cxn modelId="{2A4FD1CC-9D4F-46F3-B40F-023198F40298}" srcId="{A589EE96-0096-4C0B-B343-7BC479DE3769}" destId="{4204E769-4782-4860-8A66-98FAFED79E44}" srcOrd="2" destOrd="0" parTransId="{F827D393-8165-4716-912F-ABBC8FA6CE22}" sibTransId="{A74C9A7D-9C91-4D3B-8C30-F77872DAB85F}"/>
    <dgm:cxn modelId="{09B76617-8075-42CF-A610-3C65CA82D257}" type="presOf" srcId="{1756A29A-152B-416A-92F4-FF10682F8895}" destId="{F80BF9E3-4567-4D27-B4A0-332B2744E70F}" srcOrd="0" destOrd="0" presId="urn:microsoft.com/office/officeart/2005/8/layout/hChevron3"/>
    <dgm:cxn modelId="{72DD3BBE-A373-40EC-B0A2-F9354B2E1435}" type="presOf" srcId="{199CAF68-EE9B-4024-9DB0-80F4B144D739}" destId="{3133DFA3-F505-4BBD-BE52-3D27C21CEF20}" srcOrd="0" destOrd="0" presId="urn:microsoft.com/office/officeart/2005/8/layout/hChevron3"/>
    <dgm:cxn modelId="{69BAA5F2-F672-448A-B021-64B796B7D767}" srcId="{A589EE96-0096-4C0B-B343-7BC479DE3769}" destId="{1756A29A-152B-416A-92F4-FF10682F8895}" srcOrd="0" destOrd="0" parTransId="{2E301E72-555A-4B86-A465-47D454863FFB}" sibTransId="{921DC297-3D09-4070-816A-4213A1FFEC22}"/>
    <dgm:cxn modelId="{C47FEF40-3F80-4022-9F64-780B299CC7B7}" type="presOf" srcId="{A589EE96-0096-4C0B-B343-7BC479DE3769}" destId="{3DBDB905-1898-467A-B376-468AE2669734}" srcOrd="0" destOrd="0" presId="urn:microsoft.com/office/officeart/2005/8/layout/hChevron3"/>
    <dgm:cxn modelId="{C00123F8-D07C-46F0-B4CC-69F0B80C2776}" srcId="{A589EE96-0096-4C0B-B343-7BC479DE3769}" destId="{199CAF68-EE9B-4024-9DB0-80F4B144D739}" srcOrd="1" destOrd="0" parTransId="{5C099F5D-3E6B-48F7-9634-0416B565BDE3}" sibTransId="{18122F74-1418-4875-A3B4-3660B2386B07}"/>
    <dgm:cxn modelId="{E6F2C16F-A990-4A87-8F56-EBF1AD058D55}" type="presOf" srcId="{4204E769-4782-4860-8A66-98FAFED79E44}" destId="{F30D9642-04A6-4132-999D-F41BB458C21D}" srcOrd="0" destOrd="0" presId="urn:microsoft.com/office/officeart/2005/8/layout/hChevron3"/>
    <dgm:cxn modelId="{F8E502A5-47D7-4BA3-AB16-3A07277B827B}" type="presParOf" srcId="{3DBDB905-1898-467A-B376-468AE2669734}" destId="{F80BF9E3-4567-4D27-B4A0-332B2744E70F}" srcOrd="0" destOrd="0" presId="urn:microsoft.com/office/officeart/2005/8/layout/hChevron3"/>
    <dgm:cxn modelId="{0A9C1194-9FA3-4457-8ECD-AA81E834E18D}" type="presParOf" srcId="{3DBDB905-1898-467A-B376-468AE2669734}" destId="{6C4548EA-AAFC-4F28-80C1-EA1066ACAC88}" srcOrd="1" destOrd="0" presId="urn:microsoft.com/office/officeart/2005/8/layout/hChevron3"/>
    <dgm:cxn modelId="{EFC41C32-8C76-4CDB-9DF4-23A8A9A1E845}" type="presParOf" srcId="{3DBDB905-1898-467A-B376-468AE2669734}" destId="{3133DFA3-F505-4BBD-BE52-3D27C21CEF20}" srcOrd="2" destOrd="0" presId="urn:microsoft.com/office/officeart/2005/8/layout/hChevron3"/>
    <dgm:cxn modelId="{FAD23689-78BC-4277-8CB2-9C2A756D3764}" type="presParOf" srcId="{3DBDB905-1898-467A-B376-468AE2669734}" destId="{7FFCC80A-0E01-4FB5-B301-A851ED86DEED}" srcOrd="3" destOrd="0" presId="urn:microsoft.com/office/officeart/2005/8/layout/hChevron3"/>
    <dgm:cxn modelId="{A913F62F-07F8-4893-9F9E-8D5A682D49B3}" type="presParOf" srcId="{3DBDB905-1898-467A-B376-468AE2669734}" destId="{F30D9642-04A6-4132-999D-F41BB458C21D}" srcOrd="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3D5A1BC1-E30E-4CB6-BC6E-63DB385F9912}" type="doc">
      <dgm:prSet loTypeId="urn:microsoft.com/office/officeart/2005/8/layout/venn1" loCatId="relationship" qsTypeId="urn:microsoft.com/office/officeart/2005/8/quickstyle/3d5" qsCatId="3D" csTypeId="urn:microsoft.com/office/officeart/2005/8/colors/accent1_2" csCatId="accent1"/>
      <dgm:spPr/>
      <dgm:t>
        <a:bodyPr/>
        <a:lstStyle/>
        <a:p>
          <a:endParaRPr lang="es-MX"/>
        </a:p>
      </dgm:t>
    </dgm:pt>
    <dgm:pt modelId="{8CE4F9E9-0F4A-4159-99D1-8B0C082CB0CD}">
      <dgm:prSet/>
      <dgm:spPr/>
      <dgm:t>
        <a:bodyPr/>
        <a:lstStyle/>
        <a:p>
          <a:pPr rtl="0"/>
          <a:r>
            <a:rPr lang="es-MX" smtClean="0"/>
            <a:t>Cuando se solicite el embargo precautorio, se expresará el valor de lo reclamado, y, el Juez, al decretarlo, fijará cantidad por la cual ha de practicarse la diligencia. </a:t>
          </a:r>
          <a:endParaRPr lang="es-MX"/>
        </a:p>
      </dgm:t>
    </dgm:pt>
    <dgm:pt modelId="{5CFE6A32-8555-4232-8D8D-CC34670118F0}" type="parTrans" cxnId="{FFD28E13-7F67-4954-8420-E78FD339CAD2}">
      <dgm:prSet/>
      <dgm:spPr/>
      <dgm:t>
        <a:bodyPr/>
        <a:lstStyle/>
        <a:p>
          <a:endParaRPr lang="es-MX"/>
        </a:p>
      </dgm:t>
    </dgm:pt>
    <dgm:pt modelId="{6E569164-5B24-4F41-9604-6C892E005408}" type="sibTrans" cxnId="{FFD28E13-7F67-4954-8420-E78FD339CAD2}">
      <dgm:prSet/>
      <dgm:spPr/>
      <dgm:t>
        <a:bodyPr/>
        <a:lstStyle/>
        <a:p>
          <a:endParaRPr lang="es-MX"/>
        </a:p>
      </dgm:t>
    </dgm:pt>
    <dgm:pt modelId="{C4756BDE-C6FD-4C86-B031-1AA44DCBCE61}">
      <dgm:prSet/>
      <dgm:spPr/>
      <dgm:t>
        <a:bodyPr/>
        <a:lstStyle/>
        <a:p>
          <a:pPr rtl="0"/>
          <a:r>
            <a:rPr lang="es-MX" smtClean="0"/>
            <a:t>Si se solicita embargo precautorio, sin fundarlo en título ejecutivo, el promovente otorgará garantía para responder de los daños y perjuicios, ya sea porque se revoque la providencia, o porque se dicte sentencia absolutoria.</a:t>
          </a:r>
          <a:endParaRPr lang="es-MX"/>
        </a:p>
      </dgm:t>
    </dgm:pt>
    <dgm:pt modelId="{62CC664F-5E6C-4CFB-A9E1-52088A594F91}" type="parTrans" cxnId="{14DFC8F7-3613-484E-B7C5-DFA4454E0408}">
      <dgm:prSet/>
      <dgm:spPr/>
      <dgm:t>
        <a:bodyPr/>
        <a:lstStyle/>
        <a:p>
          <a:endParaRPr lang="es-MX"/>
        </a:p>
      </dgm:t>
    </dgm:pt>
    <dgm:pt modelId="{3A1D1DB9-388B-446D-BFBA-92D237F078FC}" type="sibTrans" cxnId="{14DFC8F7-3613-484E-B7C5-DFA4454E0408}">
      <dgm:prSet/>
      <dgm:spPr/>
      <dgm:t>
        <a:bodyPr/>
        <a:lstStyle/>
        <a:p>
          <a:endParaRPr lang="es-MX"/>
        </a:p>
      </dgm:t>
    </dgm:pt>
    <dgm:pt modelId="{213024F6-59E6-4501-965B-63B8E95369A1}" type="pres">
      <dgm:prSet presAssocID="{3D5A1BC1-E30E-4CB6-BC6E-63DB385F9912}" presName="compositeShape" presStyleCnt="0">
        <dgm:presLayoutVars>
          <dgm:chMax val="7"/>
          <dgm:dir/>
          <dgm:resizeHandles val="exact"/>
        </dgm:presLayoutVars>
      </dgm:prSet>
      <dgm:spPr/>
    </dgm:pt>
    <dgm:pt modelId="{DFED4744-1811-4C42-8977-BD684BC4B2B2}" type="pres">
      <dgm:prSet presAssocID="{8CE4F9E9-0F4A-4159-99D1-8B0C082CB0CD}" presName="circ1" presStyleLbl="vennNode1" presStyleIdx="0" presStyleCnt="2"/>
      <dgm:spPr/>
    </dgm:pt>
    <dgm:pt modelId="{F7DB18CB-CDE1-4BFF-B269-45D7067E536B}" type="pres">
      <dgm:prSet presAssocID="{8CE4F9E9-0F4A-4159-99D1-8B0C082CB0CD}" presName="circ1Tx" presStyleLbl="revTx" presStyleIdx="0" presStyleCnt="0">
        <dgm:presLayoutVars>
          <dgm:chMax val="0"/>
          <dgm:chPref val="0"/>
          <dgm:bulletEnabled val="1"/>
        </dgm:presLayoutVars>
      </dgm:prSet>
      <dgm:spPr/>
    </dgm:pt>
    <dgm:pt modelId="{5EAC2D54-24F7-465B-81D4-4E92DE158CFA}" type="pres">
      <dgm:prSet presAssocID="{C4756BDE-C6FD-4C86-B031-1AA44DCBCE61}" presName="circ2" presStyleLbl="vennNode1" presStyleIdx="1" presStyleCnt="2"/>
      <dgm:spPr/>
    </dgm:pt>
    <dgm:pt modelId="{23CC55E3-A0CE-47DF-B41B-7A154BCAEA17}" type="pres">
      <dgm:prSet presAssocID="{C4756BDE-C6FD-4C86-B031-1AA44DCBCE61}" presName="circ2Tx" presStyleLbl="revTx" presStyleIdx="0" presStyleCnt="0">
        <dgm:presLayoutVars>
          <dgm:chMax val="0"/>
          <dgm:chPref val="0"/>
          <dgm:bulletEnabled val="1"/>
        </dgm:presLayoutVars>
      </dgm:prSet>
      <dgm:spPr/>
    </dgm:pt>
  </dgm:ptLst>
  <dgm:cxnLst>
    <dgm:cxn modelId="{14DFC8F7-3613-484E-B7C5-DFA4454E0408}" srcId="{3D5A1BC1-E30E-4CB6-BC6E-63DB385F9912}" destId="{C4756BDE-C6FD-4C86-B031-1AA44DCBCE61}" srcOrd="1" destOrd="0" parTransId="{62CC664F-5E6C-4CFB-A9E1-52088A594F91}" sibTransId="{3A1D1DB9-388B-446D-BFBA-92D237F078FC}"/>
    <dgm:cxn modelId="{FFD28E13-7F67-4954-8420-E78FD339CAD2}" srcId="{3D5A1BC1-E30E-4CB6-BC6E-63DB385F9912}" destId="{8CE4F9E9-0F4A-4159-99D1-8B0C082CB0CD}" srcOrd="0" destOrd="0" parTransId="{5CFE6A32-8555-4232-8D8D-CC34670118F0}" sibTransId="{6E569164-5B24-4F41-9604-6C892E005408}"/>
    <dgm:cxn modelId="{683CFCAA-14CA-4F49-BB95-467046050411}" type="presOf" srcId="{C4756BDE-C6FD-4C86-B031-1AA44DCBCE61}" destId="{23CC55E3-A0CE-47DF-B41B-7A154BCAEA17}" srcOrd="1" destOrd="0" presId="urn:microsoft.com/office/officeart/2005/8/layout/venn1"/>
    <dgm:cxn modelId="{6863A959-1502-44B9-9559-CA428919847F}" type="presOf" srcId="{C4756BDE-C6FD-4C86-B031-1AA44DCBCE61}" destId="{5EAC2D54-24F7-465B-81D4-4E92DE158CFA}" srcOrd="0" destOrd="0" presId="urn:microsoft.com/office/officeart/2005/8/layout/venn1"/>
    <dgm:cxn modelId="{25E14615-5E44-49DD-9B54-B04DBE768CE8}" type="presOf" srcId="{8CE4F9E9-0F4A-4159-99D1-8B0C082CB0CD}" destId="{DFED4744-1811-4C42-8977-BD684BC4B2B2}" srcOrd="0" destOrd="0" presId="urn:microsoft.com/office/officeart/2005/8/layout/venn1"/>
    <dgm:cxn modelId="{76791B15-D097-44AE-A22E-8E8402D62A0D}" type="presOf" srcId="{8CE4F9E9-0F4A-4159-99D1-8B0C082CB0CD}" destId="{F7DB18CB-CDE1-4BFF-B269-45D7067E536B}" srcOrd="1" destOrd="0" presId="urn:microsoft.com/office/officeart/2005/8/layout/venn1"/>
    <dgm:cxn modelId="{7B2D1550-17DB-4318-922A-849F06622C61}" type="presOf" srcId="{3D5A1BC1-E30E-4CB6-BC6E-63DB385F9912}" destId="{213024F6-59E6-4501-965B-63B8E95369A1}" srcOrd="0" destOrd="0" presId="urn:microsoft.com/office/officeart/2005/8/layout/venn1"/>
    <dgm:cxn modelId="{73F797D5-F966-48EE-81E4-5E328966DBCA}" type="presParOf" srcId="{213024F6-59E6-4501-965B-63B8E95369A1}" destId="{DFED4744-1811-4C42-8977-BD684BC4B2B2}" srcOrd="0" destOrd="0" presId="urn:microsoft.com/office/officeart/2005/8/layout/venn1"/>
    <dgm:cxn modelId="{6D4F74A2-0199-492B-B89C-42AA0FF358C9}" type="presParOf" srcId="{213024F6-59E6-4501-965B-63B8E95369A1}" destId="{F7DB18CB-CDE1-4BFF-B269-45D7067E536B}" srcOrd="1" destOrd="0" presId="urn:microsoft.com/office/officeart/2005/8/layout/venn1"/>
    <dgm:cxn modelId="{FD65EA06-66D2-4E96-8299-975420210E4D}" type="presParOf" srcId="{213024F6-59E6-4501-965B-63B8E95369A1}" destId="{5EAC2D54-24F7-465B-81D4-4E92DE158CFA}" srcOrd="2" destOrd="0" presId="urn:microsoft.com/office/officeart/2005/8/layout/venn1"/>
    <dgm:cxn modelId="{758F4996-D951-4C9A-AF6C-9C0BD8F4436B}" type="presParOf" srcId="{213024F6-59E6-4501-965B-63B8E95369A1}" destId="{23CC55E3-A0CE-47DF-B41B-7A154BCAEA17}"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95396BF-1C8A-4415-AC24-FEE7D4692F64}"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es-MX"/>
        </a:p>
      </dgm:t>
    </dgm:pt>
    <dgm:pt modelId="{E3024378-F809-4782-A252-C29A937B7709}">
      <dgm:prSet custT="1"/>
      <dgm:spPr/>
      <dgm:t>
        <a:bodyPr/>
        <a:lstStyle/>
        <a:p>
          <a:pPr rtl="0"/>
          <a:r>
            <a:rPr lang="es-MX" sz="1800" dirty="0" smtClean="0"/>
            <a:t>Su finalidad es provocar la interposición de una demanda.</a:t>
          </a:r>
          <a:endParaRPr lang="es-MX" sz="1800" dirty="0"/>
        </a:p>
      </dgm:t>
    </dgm:pt>
    <dgm:pt modelId="{DFF0C7BC-69BE-4C5F-8330-F2A6E40669EC}" type="parTrans" cxnId="{6A7D079B-6F55-424C-BE73-7873E2B10488}">
      <dgm:prSet/>
      <dgm:spPr/>
      <dgm:t>
        <a:bodyPr/>
        <a:lstStyle/>
        <a:p>
          <a:endParaRPr lang="es-MX"/>
        </a:p>
      </dgm:t>
    </dgm:pt>
    <dgm:pt modelId="{BA21FD89-DD8C-4A31-AFD2-2A3D17A53E35}" type="sibTrans" cxnId="{6A7D079B-6F55-424C-BE73-7873E2B10488}">
      <dgm:prSet/>
      <dgm:spPr/>
      <dgm:t>
        <a:bodyPr/>
        <a:lstStyle/>
        <a:p>
          <a:endParaRPr lang="es-MX"/>
        </a:p>
      </dgm:t>
    </dgm:pt>
    <dgm:pt modelId="{01117859-E0AF-4E7E-A78F-F32265047867}">
      <dgm:prSet custT="1"/>
      <dgm:spPr/>
      <dgm:t>
        <a:bodyPr/>
        <a:lstStyle/>
        <a:p>
          <a:pPr rtl="0"/>
          <a:r>
            <a:rPr lang="es-MX" sz="2000" dirty="0" smtClean="0"/>
            <a:t>Acción de jactancia:  Compete a quien se vea afectado por la ostentación pública de otro de ser su acreedor o titular de derechos reales sobre bienes poseídos por el primero, para pedir al juez que señale un plazo al jactancioso a fin de que ejerza en juicio la acción que afirma tener, apercibiéndole de que si no lo hace, </a:t>
          </a:r>
          <a:r>
            <a:rPr lang="es-MX" sz="2000" dirty="0" err="1" smtClean="0"/>
            <a:t>precluirá</a:t>
          </a:r>
          <a:r>
            <a:rPr lang="es-MX" sz="2000" dirty="0" smtClean="0"/>
            <a:t> su derecho a hacerlo y deberá abstenerse de continuar la jactancia.</a:t>
          </a:r>
          <a:endParaRPr lang="es-MX" sz="2000" dirty="0"/>
        </a:p>
      </dgm:t>
    </dgm:pt>
    <dgm:pt modelId="{EC776272-40C5-45F1-88E2-DA97EE38A29C}" type="parTrans" cxnId="{919B4064-2103-438F-8E80-83D489757AC7}">
      <dgm:prSet/>
      <dgm:spPr/>
      <dgm:t>
        <a:bodyPr/>
        <a:lstStyle/>
        <a:p>
          <a:endParaRPr lang="es-MX"/>
        </a:p>
      </dgm:t>
    </dgm:pt>
    <dgm:pt modelId="{6807CA8B-F388-4242-A18D-9BB74E8B330F}" type="sibTrans" cxnId="{919B4064-2103-438F-8E80-83D489757AC7}">
      <dgm:prSet/>
      <dgm:spPr/>
      <dgm:t>
        <a:bodyPr/>
        <a:lstStyle/>
        <a:p>
          <a:endParaRPr lang="es-MX"/>
        </a:p>
      </dgm:t>
    </dgm:pt>
    <dgm:pt modelId="{875B165C-451E-4BA5-88E4-F9F4E8DDC90D}">
      <dgm:prSet custT="1"/>
      <dgm:spPr/>
      <dgm:t>
        <a:bodyPr/>
        <a:lstStyle/>
        <a:p>
          <a:pPr rtl="0"/>
          <a:r>
            <a:rPr lang="es-MX" sz="1600" dirty="0" smtClean="0"/>
            <a:t>El acreedor rehúsa recibir la prestación debida</a:t>
          </a:r>
          <a:endParaRPr lang="es-MX" sz="1600" dirty="0"/>
        </a:p>
      </dgm:t>
    </dgm:pt>
    <dgm:pt modelId="{8C7574A4-FB69-43AF-B6C1-CDEE3F043D2A}" type="parTrans" cxnId="{EC93808F-ABD5-4AF3-B0D2-6A59633C2F4A}">
      <dgm:prSet/>
      <dgm:spPr/>
      <dgm:t>
        <a:bodyPr/>
        <a:lstStyle/>
        <a:p>
          <a:endParaRPr lang="es-MX"/>
        </a:p>
      </dgm:t>
    </dgm:pt>
    <dgm:pt modelId="{8D3E25ED-A8A1-4BC1-8D4D-48A336C150BC}" type="sibTrans" cxnId="{EC93808F-ABD5-4AF3-B0D2-6A59633C2F4A}">
      <dgm:prSet/>
      <dgm:spPr/>
      <dgm:t>
        <a:bodyPr/>
        <a:lstStyle/>
        <a:p>
          <a:endParaRPr lang="es-MX"/>
        </a:p>
      </dgm:t>
    </dgm:pt>
    <dgm:pt modelId="{50441829-06BB-485F-8521-07FA0A5C235D}">
      <dgm:prSet custT="1"/>
      <dgm:spPr/>
      <dgm:t>
        <a:bodyPr/>
        <a:lstStyle/>
        <a:p>
          <a:pPr rtl="0"/>
          <a:r>
            <a:rPr lang="es-MX" sz="1600" dirty="0" smtClean="0"/>
            <a:t>El acreedor rehúsa dar el documento justificativo de pago</a:t>
          </a:r>
          <a:endParaRPr lang="es-MX" sz="1600" dirty="0"/>
        </a:p>
      </dgm:t>
    </dgm:pt>
    <dgm:pt modelId="{20F2BDA5-3A33-4FD3-AD69-F6AC0AEDC6FA}" type="parTrans" cxnId="{0B41ABCF-A554-40B6-8991-8A4A0CF1C3D9}">
      <dgm:prSet/>
      <dgm:spPr/>
      <dgm:t>
        <a:bodyPr/>
        <a:lstStyle/>
        <a:p>
          <a:endParaRPr lang="es-MX"/>
        </a:p>
      </dgm:t>
    </dgm:pt>
    <dgm:pt modelId="{DB2C52FD-4E86-4E9B-B164-FD516EA9D81E}" type="sibTrans" cxnId="{0B41ABCF-A554-40B6-8991-8A4A0CF1C3D9}">
      <dgm:prSet/>
      <dgm:spPr/>
      <dgm:t>
        <a:bodyPr/>
        <a:lstStyle/>
        <a:p>
          <a:endParaRPr lang="es-MX"/>
        </a:p>
      </dgm:t>
    </dgm:pt>
    <dgm:pt modelId="{2E84146E-C50E-4010-B8D3-3D8F42E6F656}">
      <dgm:prSet custT="1"/>
      <dgm:spPr/>
      <dgm:t>
        <a:bodyPr/>
        <a:lstStyle/>
        <a:p>
          <a:pPr rtl="0"/>
          <a:r>
            <a:rPr lang="es-MX" sz="1600" dirty="0" smtClean="0"/>
            <a:t>El acreedor es persona incierta o incapaz o de </a:t>
          </a:r>
          <a:r>
            <a:rPr lang="es-MX" sz="1200" dirty="0" smtClean="0"/>
            <a:t>dudoso derecho.</a:t>
          </a:r>
          <a:endParaRPr lang="es-MX" sz="1200" dirty="0"/>
        </a:p>
      </dgm:t>
    </dgm:pt>
    <dgm:pt modelId="{1448E8B1-ADDE-49CD-BB2D-402B974193BA}" type="parTrans" cxnId="{7AA47777-4BC1-4333-A144-41A5CE6D1884}">
      <dgm:prSet/>
      <dgm:spPr/>
      <dgm:t>
        <a:bodyPr/>
        <a:lstStyle/>
        <a:p>
          <a:endParaRPr lang="es-MX"/>
        </a:p>
      </dgm:t>
    </dgm:pt>
    <dgm:pt modelId="{FE3CC225-40F9-4324-83E0-A04AD9C52755}" type="sibTrans" cxnId="{7AA47777-4BC1-4333-A144-41A5CE6D1884}">
      <dgm:prSet/>
      <dgm:spPr/>
      <dgm:t>
        <a:bodyPr/>
        <a:lstStyle/>
        <a:p>
          <a:endParaRPr lang="es-MX"/>
        </a:p>
      </dgm:t>
    </dgm:pt>
    <dgm:pt modelId="{7E5DB3C3-008A-436D-B2CD-932E76273003}" type="pres">
      <dgm:prSet presAssocID="{F95396BF-1C8A-4415-AC24-FEE7D4692F64}" presName="diagram" presStyleCnt="0">
        <dgm:presLayoutVars>
          <dgm:chPref val="1"/>
          <dgm:dir/>
          <dgm:animOne val="branch"/>
          <dgm:animLvl val="lvl"/>
          <dgm:resizeHandles val="exact"/>
        </dgm:presLayoutVars>
      </dgm:prSet>
      <dgm:spPr/>
    </dgm:pt>
    <dgm:pt modelId="{87B6962D-0F32-4013-92CD-2D852E42F1EA}" type="pres">
      <dgm:prSet presAssocID="{E3024378-F809-4782-A252-C29A937B7709}" presName="root1" presStyleCnt="0"/>
      <dgm:spPr/>
    </dgm:pt>
    <dgm:pt modelId="{8A5EF9DD-EA1B-43DD-AF3F-11EF2B603CB3}" type="pres">
      <dgm:prSet presAssocID="{E3024378-F809-4782-A252-C29A937B7709}" presName="LevelOneTextNode" presStyleLbl="node0" presStyleIdx="0" presStyleCnt="2" custScaleX="383840">
        <dgm:presLayoutVars>
          <dgm:chPref val="3"/>
        </dgm:presLayoutVars>
      </dgm:prSet>
      <dgm:spPr/>
    </dgm:pt>
    <dgm:pt modelId="{B47D0D16-31B8-441B-89A8-9147621022F0}" type="pres">
      <dgm:prSet presAssocID="{E3024378-F809-4782-A252-C29A937B7709}" presName="level2hierChild" presStyleCnt="0"/>
      <dgm:spPr/>
    </dgm:pt>
    <dgm:pt modelId="{0065F0F7-D9B7-454B-AA95-5DC420BE534D}" type="pres">
      <dgm:prSet presAssocID="{01117859-E0AF-4E7E-A78F-F32265047867}" presName="root1" presStyleCnt="0"/>
      <dgm:spPr/>
    </dgm:pt>
    <dgm:pt modelId="{6BCB6D19-43A2-41C0-A194-59AA6ACB3358}" type="pres">
      <dgm:prSet presAssocID="{01117859-E0AF-4E7E-A78F-F32265047867}" presName="LevelOneTextNode" presStyleLbl="node0" presStyleIdx="1" presStyleCnt="2" custScaleX="413996" custScaleY="540207">
        <dgm:presLayoutVars>
          <dgm:chPref val="3"/>
        </dgm:presLayoutVars>
      </dgm:prSet>
      <dgm:spPr/>
    </dgm:pt>
    <dgm:pt modelId="{61607959-61E5-49FB-BEF9-5D8A81BA5492}" type="pres">
      <dgm:prSet presAssocID="{01117859-E0AF-4E7E-A78F-F32265047867}" presName="level2hierChild" presStyleCnt="0"/>
      <dgm:spPr/>
    </dgm:pt>
    <dgm:pt modelId="{715D9C3E-7E6B-4AD2-8311-AE09255CD29C}" type="pres">
      <dgm:prSet presAssocID="{8C7574A4-FB69-43AF-B6C1-CDEE3F043D2A}" presName="conn2-1" presStyleLbl="parChTrans1D2" presStyleIdx="0" presStyleCnt="3"/>
      <dgm:spPr/>
    </dgm:pt>
    <dgm:pt modelId="{6DA0E27B-58C2-423C-9B00-C93D04EACB31}" type="pres">
      <dgm:prSet presAssocID="{8C7574A4-FB69-43AF-B6C1-CDEE3F043D2A}" presName="connTx" presStyleLbl="parChTrans1D2" presStyleIdx="0" presStyleCnt="3"/>
      <dgm:spPr/>
    </dgm:pt>
    <dgm:pt modelId="{39BC0FDA-B991-482B-BC85-0E2527E9131C}" type="pres">
      <dgm:prSet presAssocID="{875B165C-451E-4BA5-88E4-F9F4E8DDC90D}" presName="root2" presStyleCnt="0"/>
      <dgm:spPr/>
    </dgm:pt>
    <dgm:pt modelId="{14275CF0-BD83-4BC0-8DCA-53A75C6E628F}" type="pres">
      <dgm:prSet presAssocID="{875B165C-451E-4BA5-88E4-F9F4E8DDC90D}" presName="LevelTwoTextNode" presStyleLbl="node2" presStyleIdx="0" presStyleCnt="3" custScaleX="172682">
        <dgm:presLayoutVars>
          <dgm:chPref val="3"/>
        </dgm:presLayoutVars>
      </dgm:prSet>
      <dgm:spPr/>
    </dgm:pt>
    <dgm:pt modelId="{C3786A8B-14F9-4570-9E08-B3E135B4CA72}" type="pres">
      <dgm:prSet presAssocID="{875B165C-451E-4BA5-88E4-F9F4E8DDC90D}" presName="level3hierChild" presStyleCnt="0"/>
      <dgm:spPr/>
    </dgm:pt>
    <dgm:pt modelId="{585D5B0C-B744-4C31-9E05-1EA6BF1BED00}" type="pres">
      <dgm:prSet presAssocID="{20F2BDA5-3A33-4FD3-AD69-F6AC0AEDC6FA}" presName="conn2-1" presStyleLbl="parChTrans1D2" presStyleIdx="1" presStyleCnt="3"/>
      <dgm:spPr/>
    </dgm:pt>
    <dgm:pt modelId="{DBA4D2A2-34BC-4F17-8D19-2AF32C0BCB56}" type="pres">
      <dgm:prSet presAssocID="{20F2BDA5-3A33-4FD3-AD69-F6AC0AEDC6FA}" presName="connTx" presStyleLbl="parChTrans1D2" presStyleIdx="1" presStyleCnt="3"/>
      <dgm:spPr/>
    </dgm:pt>
    <dgm:pt modelId="{024B37BE-A7A2-4BA3-92ED-E051D26DA03D}" type="pres">
      <dgm:prSet presAssocID="{50441829-06BB-485F-8521-07FA0A5C235D}" presName="root2" presStyleCnt="0"/>
      <dgm:spPr/>
    </dgm:pt>
    <dgm:pt modelId="{720AE07F-7860-440C-8393-7DC30AAC4A9C}" type="pres">
      <dgm:prSet presAssocID="{50441829-06BB-485F-8521-07FA0A5C235D}" presName="LevelTwoTextNode" presStyleLbl="node2" presStyleIdx="1" presStyleCnt="3" custScaleX="176905">
        <dgm:presLayoutVars>
          <dgm:chPref val="3"/>
        </dgm:presLayoutVars>
      </dgm:prSet>
      <dgm:spPr/>
    </dgm:pt>
    <dgm:pt modelId="{1257FCCD-43AB-4586-98A1-9426506E9B69}" type="pres">
      <dgm:prSet presAssocID="{50441829-06BB-485F-8521-07FA0A5C235D}" presName="level3hierChild" presStyleCnt="0"/>
      <dgm:spPr/>
    </dgm:pt>
    <dgm:pt modelId="{B3BFAFB6-6042-41A0-BA7D-DF81DFE16E88}" type="pres">
      <dgm:prSet presAssocID="{1448E8B1-ADDE-49CD-BB2D-402B974193BA}" presName="conn2-1" presStyleLbl="parChTrans1D2" presStyleIdx="2" presStyleCnt="3"/>
      <dgm:spPr/>
    </dgm:pt>
    <dgm:pt modelId="{3758062D-2B12-4464-89D6-592A3B4D06FB}" type="pres">
      <dgm:prSet presAssocID="{1448E8B1-ADDE-49CD-BB2D-402B974193BA}" presName="connTx" presStyleLbl="parChTrans1D2" presStyleIdx="2" presStyleCnt="3"/>
      <dgm:spPr/>
    </dgm:pt>
    <dgm:pt modelId="{E9FE234E-8534-4CC1-A1A1-03D78ED72D82}" type="pres">
      <dgm:prSet presAssocID="{2E84146E-C50E-4010-B8D3-3D8F42E6F656}" presName="root2" presStyleCnt="0"/>
      <dgm:spPr/>
    </dgm:pt>
    <dgm:pt modelId="{B9660275-75EF-442A-A7D8-7281E584F657}" type="pres">
      <dgm:prSet presAssocID="{2E84146E-C50E-4010-B8D3-3D8F42E6F656}" presName="LevelTwoTextNode" presStyleLbl="node2" presStyleIdx="2" presStyleCnt="3" custScaleX="178273" custScaleY="135819">
        <dgm:presLayoutVars>
          <dgm:chPref val="3"/>
        </dgm:presLayoutVars>
      </dgm:prSet>
      <dgm:spPr/>
    </dgm:pt>
    <dgm:pt modelId="{D2EED7FE-1A13-4B04-8CB3-20410C729A17}" type="pres">
      <dgm:prSet presAssocID="{2E84146E-C50E-4010-B8D3-3D8F42E6F656}" presName="level3hierChild" presStyleCnt="0"/>
      <dgm:spPr/>
    </dgm:pt>
  </dgm:ptLst>
  <dgm:cxnLst>
    <dgm:cxn modelId="{0C67B29C-C66E-4EED-B295-488CDECBCD83}" type="presOf" srcId="{50441829-06BB-485F-8521-07FA0A5C235D}" destId="{720AE07F-7860-440C-8393-7DC30AAC4A9C}" srcOrd="0" destOrd="0" presId="urn:microsoft.com/office/officeart/2005/8/layout/hierarchy2"/>
    <dgm:cxn modelId="{81C7A123-0E7A-4FC4-9F10-F21455569926}" type="presOf" srcId="{1448E8B1-ADDE-49CD-BB2D-402B974193BA}" destId="{3758062D-2B12-4464-89D6-592A3B4D06FB}" srcOrd="1" destOrd="0" presId="urn:microsoft.com/office/officeart/2005/8/layout/hierarchy2"/>
    <dgm:cxn modelId="{BF835551-866E-4E37-8662-8C18B0399EA3}" type="presOf" srcId="{E3024378-F809-4782-A252-C29A937B7709}" destId="{8A5EF9DD-EA1B-43DD-AF3F-11EF2B603CB3}" srcOrd="0" destOrd="0" presId="urn:microsoft.com/office/officeart/2005/8/layout/hierarchy2"/>
    <dgm:cxn modelId="{7BA93097-393F-428C-BED3-24AFE155046A}" type="presOf" srcId="{1448E8B1-ADDE-49CD-BB2D-402B974193BA}" destId="{B3BFAFB6-6042-41A0-BA7D-DF81DFE16E88}" srcOrd="0" destOrd="0" presId="urn:microsoft.com/office/officeart/2005/8/layout/hierarchy2"/>
    <dgm:cxn modelId="{2F8C99FE-AA12-4C58-81CC-911728E27A34}" type="presOf" srcId="{8C7574A4-FB69-43AF-B6C1-CDEE3F043D2A}" destId="{6DA0E27B-58C2-423C-9B00-C93D04EACB31}" srcOrd="1" destOrd="0" presId="urn:microsoft.com/office/officeart/2005/8/layout/hierarchy2"/>
    <dgm:cxn modelId="{86B37B92-EB44-41E8-81AF-B7E9FD20B030}" type="presOf" srcId="{875B165C-451E-4BA5-88E4-F9F4E8DDC90D}" destId="{14275CF0-BD83-4BC0-8DCA-53A75C6E628F}" srcOrd="0" destOrd="0" presId="urn:microsoft.com/office/officeart/2005/8/layout/hierarchy2"/>
    <dgm:cxn modelId="{A20BAFC0-E02A-416E-A387-4F42BE7387CA}" type="presOf" srcId="{8C7574A4-FB69-43AF-B6C1-CDEE3F043D2A}" destId="{715D9C3E-7E6B-4AD2-8311-AE09255CD29C}" srcOrd="0" destOrd="0" presId="urn:microsoft.com/office/officeart/2005/8/layout/hierarchy2"/>
    <dgm:cxn modelId="{919B4064-2103-438F-8E80-83D489757AC7}" srcId="{F95396BF-1C8A-4415-AC24-FEE7D4692F64}" destId="{01117859-E0AF-4E7E-A78F-F32265047867}" srcOrd="1" destOrd="0" parTransId="{EC776272-40C5-45F1-88E2-DA97EE38A29C}" sibTransId="{6807CA8B-F388-4242-A18D-9BB74E8B330F}"/>
    <dgm:cxn modelId="{661826E1-AC39-4E94-B61F-3359A59F0FCF}" type="presOf" srcId="{F95396BF-1C8A-4415-AC24-FEE7D4692F64}" destId="{7E5DB3C3-008A-436D-B2CD-932E76273003}" srcOrd="0" destOrd="0" presId="urn:microsoft.com/office/officeart/2005/8/layout/hierarchy2"/>
    <dgm:cxn modelId="{71A09D66-3F87-44AE-BE95-646832CEE5FC}" type="presOf" srcId="{2E84146E-C50E-4010-B8D3-3D8F42E6F656}" destId="{B9660275-75EF-442A-A7D8-7281E584F657}" srcOrd="0" destOrd="0" presId="urn:microsoft.com/office/officeart/2005/8/layout/hierarchy2"/>
    <dgm:cxn modelId="{63CA06F0-42BC-44B3-A0B2-404CABED3D65}" type="presOf" srcId="{01117859-E0AF-4E7E-A78F-F32265047867}" destId="{6BCB6D19-43A2-41C0-A194-59AA6ACB3358}" srcOrd="0" destOrd="0" presId="urn:microsoft.com/office/officeart/2005/8/layout/hierarchy2"/>
    <dgm:cxn modelId="{EC93808F-ABD5-4AF3-B0D2-6A59633C2F4A}" srcId="{01117859-E0AF-4E7E-A78F-F32265047867}" destId="{875B165C-451E-4BA5-88E4-F9F4E8DDC90D}" srcOrd="0" destOrd="0" parTransId="{8C7574A4-FB69-43AF-B6C1-CDEE3F043D2A}" sibTransId="{8D3E25ED-A8A1-4BC1-8D4D-48A336C150BC}"/>
    <dgm:cxn modelId="{14C0DDFA-B4CB-40F8-82E1-45388E1E20E2}" type="presOf" srcId="{20F2BDA5-3A33-4FD3-AD69-F6AC0AEDC6FA}" destId="{585D5B0C-B744-4C31-9E05-1EA6BF1BED00}" srcOrd="0" destOrd="0" presId="urn:microsoft.com/office/officeart/2005/8/layout/hierarchy2"/>
    <dgm:cxn modelId="{7AA47777-4BC1-4333-A144-41A5CE6D1884}" srcId="{01117859-E0AF-4E7E-A78F-F32265047867}" destId="{2E84146E-C50E-4010-B8D3-3D8F42E6F656}" srcOrd="2" destOrd="0" parTransId="{1448E8B1-ADDE-49CD-BB2D-402B974193BA}" sibTransId="{FE3CC225-40F9-4324-83E0-A04AD9C52755}"/>
    <dgm:cxn modelId="{6A7D079B-6F55-424C-BE73-7873E2B10488}" srcId="{F95396BF-1C8A-4415-AC24-FEE7D4692F64}" destId="{E3024378-F809-4782-A252-C29A937B7709}" srcOrd="0" destOrd="0" parTransId="{DFF0C7BC-69BE-4C5F-8330-F2A6E40669EC}" sibTransId="{BA21FD89-DD8C-4A31-AFD2-2A3D17A53E35}"/>
    <dgm:cxn modelId="{1D8D403D-2F9E-460A-849A-041EFF090F14}" type="presOf" srcId="{20F2BDA5-3A33-4FD3-AD69-F6AC0AEDC6FA}" destId="{DBA4D2A2-34BC-4F17-8D19-2AF32C0BCB56}" srcOrd="1" destOrd="0" presId="urn:microsoft.com/office/officeart/2005/8/layout/hierarchy2"/>
    <dgm:cxn modelId="{0B41ABCF-A554-40B6-8991-8A4A0CF1C3D9}" srcId="{01117859-E0AF-4E7E-A78F-F32265047867}" destId="{50441829-06BB-485F-8521-07FA0A5C235D}" srcOrd="1" destOrd="0" parTransId="{20F2BDA5-3A33-4FD3-AD69-F6AC0AEDC6FA}" sibTransId="{DB2C52FD-4E86-4E9B-B164-FD516EA9D81E}"/>
    <dgm:cxn modelId="{7D72861C-1669-4C1C-BD6A-6567000864AF}" type="presParOf" srcId="{7E5DB3C3-008A-436D-B2CD-932E76273003}" destId="{87B6962D-0F32-4013-92CD-2D852E42F1EA}" srcOrd="0" destOrd="0" presId="urn:microsoft.com/office/officeart/2005/8/layout/hierarchy2"/>
    <dgm:cxn modelId="{22ED07F8-72FE-412A-A4E2-2044FF5EA9FC}" type="presParOf" srcId="{87B6962D-0F32-4013-92CD-2D852E42F1EA}" destId="{8A5EF9DD-EA1B-43DD-AF3F-11EF2B603CB3}" srcOrd="0" destOrd="0" presId="urn:microsoft.com/office/officeart/2005/8/layout/hierarchy2"/>
    <dgm:cxn modelId="{084A7083-38CC-4E94-8EC8-911147121A85}" type="presParOf" srcId="{87B6962D-0F32-4013-92CD-2D852E42F1EA}" destId="{B47D0D16-31B8-441B-89A8-9147621022F0}" srcOrd="1" destOrd="0" presId="urn:microsoft.com/office/officeart/2005/8/layout/hierarchy2"/>
    <dgm:cxn modelId="{EAA18889-2001-44C3-809F-2AE88F945DB7}" type="presParOf" srcId="{7E5DB3C3-008A-436D-B2CD-932E76273003}" destId="{0065F0F7-D9B7-454B-AA95-5DC420BE534D}" srcOrd="1" destOrd="0" presId="urn:microsoft.com/office/officeart/2005/8/layout/hierarchy2"/>
    <dgm:cxn modelId="{A2D1C4E5-AC95-470D-870F-553E5268D77A}" type="presParOf" srcId="{0065F0F7-D9B7-454B-AA95-5DC420BE534D}" destId="{6BCB6D19-43A2-41C0-A194-59AA6ACB3358}" srcOrd="0" destOrd="0" presId="urn:microsoft.com/office/officeart/2005/8/layout/hierarchy2"/>
    <dgm:cxn modelId="{7942D588-5181-4883-8A5D-01D069D66022}" type="presParOf" srcId="{0065F0F7-D9B7-454B-AA95-5DC420BE534D}" destId="{61607959-61E5-49FB-BEF9-5D8A81BA5492}" srcOrd="1" destOrd="0" presId="urn:microsoft.com/office/officeart/2005/8/layout/hierarchy2"/>
    <dgm:cxn modelId="{B5529D48-B961-49DA-AF13-CD699B77230A}" type="presParOf" srcId="{61607959-61E5-49FB-BEF9-5D8A81BA5492}" destId="{715D9C3E-7E6B-4AD2-8311-AE09255CD29C}" srcOrd="0" destOrd="0" presId="urn:microsoft.com/office/officeart/2005/8/layout/hierarchy2"/>
    <dgm:cxn modelId="{7B2CB1DF-58C1-4C63-9805-05F5FA6728EA}" type="presParOf" srcId="{715D9C3E-7E6B-4AD2-8311-AE09255CD29C}" destId="{6DA0E27B-58C2-423C-9B00-C93D04EACB31}" srcOrd="0" destOrd="0" presId="urn:microsoft.com/office/officeart/2005/8/layout/hierarchy2"/>
    <dgm:cxn modelId="{7F8140AE-F53A-4068-93DE-9DEC5EDF251E}" type="presParOf" srcId="{61607959-61E5-49FB-BEF9-5D8A81BA5492}" destId="{39BC0FDA-B991-482B-BC85-0E2527E9131C}" srcOrd="1" destOrd="0" presId="urn:microsoft.com/office/officeart/2005/8/layout/hierarchy2"/>
    <dgm:cxn modelId="{D23328FD-80DF-4B6B-B9B9-DA0E507F0AF0}" type="presParOf" srcId="{39BC0FDA-B991-482B-BC85-0E2527E9131C}" destId="{14275CF0-BD83-4BC0-8DCA-53A75C6E628F}" srcOrd="0" destOrd="0" presId="urn:microsoft.com/office/officeart/2005/8/layout/hierarchy2"/>
    <dgm:cxn modelId="{FF976B65-B920-4E27-B3B8-F9F392A46BC7}" type="presParOf" srcId="{39BC0FDA-B991-482B-BC85-0E2527E9131C}" destId="{C3786A8B-14F9-4570-9E08-B3E135B4CA72}" srcOrd="1" destOrd="0" presId="urn:microsoft.com/office/officeart/2005/8/layout/hierarchy2"/>
    <dgm:cxn modelId="{A1030D8B-724F-4059-8229-2A0C80E0AED7}" type="presParOf" srcId="{61607959-61E5-49FB-BEF9-5D8A81BA5492}" destId="{585D5B0C-B744-4C31-9E05-1EA6BF1BED00}" srcOrd="2" destOrd="0" presId="urn:microsoft.com/office/officeart/2005/8/layout/hierarchy2"/>
    <dgm:cxn modelId="{BA0B7029-2A25-4E82-BF9A-8CCFE9345F7A}" type="presParOf" srcId="{585D5B0C-B744-4C31-9E05-1EA6BF1BED00}" destId="{DBA4D2A2-34BC-4F17-8D19-2AF32C0BCB56}" srcOrd="0" destOrd="0" presId="urn:microsoft.com/office/officeart/2005/8/layout/hierarchy2"/>
    <dgm:cxn modelId="{49EBC2E7-F083-46ED-8034-EE87CC0048EE}" type="presParOf" srcId="{61607959-61E5-49FB-BEF9-5D8A81BA5492}" destId="{024B37BE-A7A2-4BA3-92ED-E051D26DA03D}" srcOrd="3" destOrd="0" presId="urn:microsoft.com/office/officeart/2005/8/layout/hierarchy2"/>
    <dgm:cxn modelId="{AC0701EE-A9AE-41B2-B2A5-F67EFFF4A4BF}" type="presParOf" srcId="{024B37BE-A7A2-4BA3-92ED-E051D26DA03D}" destId="{720AE07F-7860-440C-8393-7DC30AAC4A9C}" srcOrd="0" destOrd="0" presId="urn:microsoft.com/office/officeart/2005/8/layout/hierarchy2"/>
    <dgm:cxn modelId="{DF902156-45B9-4B30-A37B-104699D1A37E}" type="presParOf" srcId="{024B37BE-A7A2-4BA3-92ED-E051D26DA03D}" destId="{1257FCCD-43AB-4586-98A1-9426506E9B69}" srcOrd="1" destOrd="0" presId="urn:microsoft.com/office/officeart/2005/8/layout/hierarchy2"/>
    <dgm:cxn modelId="{49F9D4A2-8D62-4843-B039-9EC5560E5923}" type="presParOf" srcId="{61607959-61E5-49FB-BEF9-5D8A81BA5492}" destId="{B3BFAFB6-6042-41A0-BA7D-DF81DFE16E88}" srcOrd="4" destOrd="0" presId="urn:microsoft.com/office/officeart/2005/8/layout/hierarchy2"/>
    <dgm:cxn modelId="{801FCD5B-0340-4B7D-ADF6-98674AA58934}" type="presParOf" srcId="{B3BFAFB6-6042-41A0-BA7D-DF81DFE16E88}" destId="{3758062D-2B12-4464-89D6-592A3B4D06FB}" srcOrd="0" destOrd="0" presId="urn:microsoft.com/office/officeart/2005/8/layout/hierarchy2"/>
    <dgm:cxn modelId="{3409AEF1-83C2-4323-91AE-952547A1FA5E}" type="presParOf" srcId="{61607959-61E5-49FB-BEF9-5D8A81BA5492}" destId="{E9FE234E-8534-4CC1-A1A1-03D78ED72D82}" srcOrd="5" destOrd="0" presId="urn:microsoft.com/office/officeart/2005/8/layout/hierarchy2"/>
    <dgm:cxn modelId="{6CDDA343-5229-441F-A1BE-9BC366D90C83}" type="presParOf" srcId="{E9FE234E-8534-4CC1-A1A1-03D78ED72D82}" destId="{B9660275-75EF-442A-A7D8-7281E584F657}" srcOrd="0" destOrd="0" presId="urn:microsoft.com/office/officeart/2005/8/layout/hierarchy2"/>
    <dgm:cxn modelId="{96F9DBD5-EA49-4FDD-B59E-CDFD19B19101}" type="presParOf" srcId="{E9FE234E-8534-4CC1-A1A1-03D78ED72D82}" destId="{D2EED7FE-1A13-4B04-8CB3-20410C729A1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17D7AD-D886-4408-BC5A-4FD8761675E1}" type="doc">
      <dgm:prSet loTypeId="urn:microsoft.com/office/officeart/2005/8/layout/target2" loCatId="relationship" qsTypeId="urn:microsoft.com/office/officeart/2005/8/quickstyle/simple1" qsCatId="simple" csTypeId="urn:microsoft.com/office/officeart/2005/8/colors/colorful4" csCatId="colorful" phldr="1"/>
      <dgm:spPr/>
      <dgm:t>
        <a:bodyPr/>
        <a:lstStyle/>
        <a:p>
          <a:endParaRPr lang="es-MX"/>
        </a:p>
      </dgm:t>
    </dgm:pt>
    <dgm:pt modelId="{067389F7-E8AD-496F-B36D-52E3834EE62E}">
      <dgm:prSet/>
      <dgm:spPr/>
      <dgm:t>
        <a:bodyPr/>
        <a:lstStyle/>
        <a:p>
          <a:pPr algn="ctr" rtl="0"/>
          <a:r>
            <a:rPr lang="es-MX" b="1" cap="none" spc="0" dirty="0" smtClean="0">
              <a:ln w="22225">
                <a:solidFill>
                  <a:schemeClr val="accent2"/>
                </a:solidFill>
                <a:prstDash val="solid"/>
              </a:ln>
              <a:solidFill>
                <a:schemeClr val="accent2">
                  <a:lumMod val="40000"/>
                  <a:lumOff val="60000"/>
                </a:schemeClr>
              </a:solidFill>
              <a:effectLst/>
            </a:rPr>
            <a:t>OBJETIVO GENERAL</a:t>
          </a:r>
          <a:r>
            <a:rPr lang="es-MX" dirty="0" smtClean="0"/>
            <a:t>:</a:t>
          </a:r>
          <a:endParaRPr lang="es-MX" dirty="0"/>
        </a:p>
      </dgm:t>
    </dgm:pt>
    <dgm:pt modelId="{B7BAE449-5D4E-4DE2-B254-A730379BCA49}" type="parTrans" cxnId="{F6631AD6-983E-4738-AD42-921BC318695A}">
      <dgm:prSet/>
      <dgm:spPr/>
      <dgm:t>
        <a:bodyPr/>
        <a:lstStyle/>
        <a:p>
          <a:endParaRPr lang="es-MX"/>
        </a:p>
      </dgm:t>
    </dgm:pt>
    <dgm:pt modelId="{8EEAF80C-46E9-4E6D-8F7C-5B2126AA83C3}" type="sibTrans" cxnId="{F6631AD6-983E-4738-AD42-921BC318695A}">
      <dgm:prSet/>
      <dgm:spPr/>
      <dgm:t>
        <a:bodyPr/>
        <a:lstStyle/>
        <a:p>
          <a:endParaRPr lang="es-MX"/>
        </a:p>
      </dgm:t>
    </dgm:pt>
    <dgm:pt modelId="{F432BFB9-0A4F-4ED5-BB47-B82BDD06A181}">
      <dgm:prSet custT="1"/>
      <dgm:spPr/>
      <dgm:t>
        <a:bodyPr/>
        <a:lstStyle/>
        <a:p>
          <a:pPr algn="ctr" rtl="0"/>
          <a:r>
            <a:rPr lang="es-MX" sz="2800" dirty="0" smtClean="0">
              <a:solidFill>
                <a:schemeClr val="tx1"/>
              </a:solidFill>
            </a:rPr>
            <a:t>Analizar los diversos actos previos a juicio para determinar y diferenciar cuál de ellos es aplicable dependiendo del tipo de proceso que se pretenda plantear e iniciar.</a:t>
          </a:r>
          <a:endParaRPr lang="es-MX" sz="2800" dirty="0">
            <a:solidFill>
              <a:schemeClr val="tx1"/>
            </a:solidFill>
          </a:endParaRPr>
        </a:p>
      </dgm:t>
    </dgm:pt>
    <dgm:pt modelId="{A3BF720D-3687-4043-8715-50188867C800}" type="parTrans" cxnId="{16D28BAF-CDC1-43F3-996A-723AF00D3740}">
      <dgm:prSet/>
      <dgm:spPr/>
      <dgm:t>
        <a:bodyPr/>
        <a:lstStyle/>
        <a:p>
          <a:endParaRPr lang="es-MX"/>
        </a:p>
      </dgm:t>
    </dgm:pt>
    <dgm:pt modelId="{540417C1-64EB-45DE-8A24-4186944983C1}" type="sibTrans" cxnId="{16D28BAF-CDC1-43F3-996A-723AF00D3740}">
      <dgm:prSet/>
      <dgm:spPr/>
      <dgm:t>
        <a:bodyPr/>
        <a:lstStyle/>
        <a:p>
          <a:endParaRPr lang="es-MX"/>
        </a:p>
      </dgm:t>
    </dgm:pt>
    <dgm:pt modelId="{4BD7BD1D-331F-4F54-89DF-55804E785B09}" type="pres">
      <dgm:prSet presAssocID="{3A17D7AD-D886-4408-BC5A-4FD8761675E1}" presName="Name0" presStyleCnt="0">
        <dgm:presLayoutVars>
          <dgm:chMax val="3"/>
          <dgm:chPref val="1"/>
          <dgm:dir/>
          <dgm:animLvl val="lvl"/>
          <dgm:resizeHandles/>
        </dgm:presLayoutVars>
      </dgm:prSet>
      <dgm:spPr/>
      <dgm:t>
        <a:bodyPr/>
        <a:lstStyle/>
        <a:p>
          <a:endParaRPr lang="es-MX"/>
        </a:p>
      </dgm:t>
    </dgm:pt>
    <dgm:pt modelId="{66ED7562-B1A2-47F0-97B2-1316227A0E64}" type="pres">
      <dgm:prSet presAssocID="{3A17D7AD-D886-4408-BC5A-4FD8761675E1}" presName="outerBox" presStyleCnt="0"/>
      <dgm:spPr/>
      <dgm:t>
        <a:bodyPr/>
        <a:lstStyle/>
        <a:p>
          <a:endParaRPr lang="es-MX"/>
        </a:p>
      </dgm:t>
    </dgm:pt>
    <dgm:pt modelId="{0EAE142E-34C7-41DC-B7FB-7C93A3F1D49F}" type="pres">
      <dgm:prSet presAssocID="{3A17D7AD-D886-4408-BC5A-4FD8761675E1}" presName="outerBoxParent" presStyleLbl="node1" presStyleIdx="0" presStyleCnt="2" custLinFactNeighborX="-8750" custLinFactNeighborY="63808"/>
      <dgm:spPr/>
      <dgm:t>
        <a:bodyPr/>
        <a:lstStyle/>
        <a:p>
          <a:endParaRPr lang="es-MX"/>
        </a:p>
      </dgm:t>
    </dgm:pt>
    <dgm:pt modelId="{46EF0B1B-AF3E-48D8-9939-C19021AA91A5}" type="pres">
      <dgm:prSet presAssocID="{3A17D7AD-D886-4408-BC5A-4FD8761675E1}" presName="outerBoxChildren" presStyleCnt="0"/>
      <dgm:spPr/>
      <dgm:t>
        <a:bodyPr/>
        <a:lstStyle/>
        <a:p>
          <a:endParaRPr lang="es-MX"/>
        </a:p>
      </dgm:t>
    </dgm:pt>
    <dgm:pt modelId="{47F63E96-DBC4-43F1-A3B6-2113CEA7A9D6}" type="pres">
      <dgm:prSet presAssocID="{3A17D7AD-D886-4408-BC5A-4FD8761675E1}" presName="middleBox" presStyleCnt="0"/>
      <dgm:spPr/>
      <dgm:t>
        <a:bodyPr/>
        <a:lstStyle/>
        <a:p>
          <a:endParaRPr lang="es-MX"/>
        </a:p>
      </dgm:t>
    </dgm:pt>
    <dgm:pt modelId="{4BE70B08-D4D4-4192-ABB0-C6B2F284BF4C}" type="pres">
      <dgm:prSet presAssocID="{3A17D7AD-D886-4408-BC5A-4FD8761675E1}" presName="middleBoxParent" presStyleLbl="node1" presStyleIdx="1" presStyleCnt="2"/>
      <dgm:spPr/>
      <dgm:t>
        <a:bodyPr/>
        <a:lstStyle/>
        <a:p>
          <a:endParaRPr lang="es-MX"/>
        </a:p>
      </dgm:t>
    </dgm:pt>
    <dgm:pt modelId="{048234DD-6D10-4105-8CCA-CA16305312F9}" type="pres">
      <dgm:prSet presAssocID="{3A17D7AD-D886-4408-BC5A-4FD8761675E1}" presName="middleBoxChildren" presStyleCnt="0"/>
      <dgm:spPr/>
      <dgm:t>
        <a:bodyPr/>
        <a:lstStyle/>
        <a:p>
          <a:endParaRPr lang="es-MX"/>
        </a:p>
      </dgm:t>
    </dgm:pt>
  </dgm:ptLst>
  <dgm:cxnLst>
    <dgm:cxn modelId="{DEB7BC51-2028-44BF-8600-6798C2D9FCA9}" type="presOf" srcId="{3A17D7AD-D886-4408-BC5A-4FD8761675E1}" destId="{4BD7BD1D-331F-4F54-89DF-55804E785B09}" srcOrd="0" destOrd="0" presId="urn:microsoft.com/office/officeart/2005/8/layout/target2"/>
    <dgm:cxn modelId="{C5AD2232-A90D-4573-B80A-1B050BB269B7}" type="presOf" srcId="{067389F7-E8AD-496F-B36D-52E3834EE62E}" destId="{0EAE142E-34C7-41DC-B7FB-7C93A3F1D49F}" srcOrd="0" destOrd="0" presId="urn:microsoft.com/office/officeart/2005/8/layout/target2"/>
    <dgm:cxn modelId="{2C980F7E-A08C-4FFC-AF8D-907EFD7A4F9E}" type="presOf" srcId="{F432BFB9-0A4F-4ED5-BB47-B82BDD06A181}" destId="{4BE70B08-D4D4-4192-ABB0-C6B2F284BF4C}" srcOrd="0" destOrd="0" presId="urn:microsoft.com/office/officeart/2005/8/layout/target2"/>
    <dgm:cxn modelId="{16D28BAF-CDC1-43F3-996A-723AF00D3740}" srcId="{3A17D7AD-D886-4408-BC5A-4FD8761675E1}" destId="{F432BFB9-0A4F-4ED5-BB47-B82BDD06A181}" srcOrd="1" destOrd="0" parTransId="{A3BF720D-3687-4043-8715-50188867C800}" sibTransId="{540417C1-64EB-45DE-8A24-4186944983C1}"/>
    <dgm:cxn modelId="{F6631AD6-983E-4738-AD42-921BC318695A}" srcId="{3A17D7AD-D886-4408-BC5A-4FD8761675E1}" destId="{067389F7-E8AD-496F-B36D-52E3834EE62E}" srcOrd="0" destOrd="0" parTransId="{B7BAE449-5D4E-4DE2-B254-A730379BCA49}" sibTransId="{8EEAF80C-46E9-4E6D-8F7C-5B2126AA83C3}"/>
    <dgm:cxn modelId="{43535377-5A94-48F9-ADFF-BAA624F2BFAF}" type="presParOf" srcId="{4BD7BD1D-331F-4F54-89DF-55804E785B09}" destId="{66ED7562-B1A2-47F0-97B2-1316227A0E64}" srcOrd="0" destOrd="0" presId="urn:microsoft.com/office/officeart/2005/8/layout/target2"/>
    <dgm:cxn modelId="{D89BBAFA-0842-4184-BF7A-047950D409D6}" type="presParOf" srcId="{66ED7562-B1A2-47F0-97B2-1316227A0E64}" destId="{0EAE142E-34C7-41DC-B7FB-7C93A3F1D49F}" srcOrd="0" destOrd="0" presId="urn:microsoft.com/office/officeart/2005/8/layout/target2"/>
    <dgm:cxn modelId="{76AA6DF4-5329-4021-8BB5-484D1606F76D}" type="presParOf" srcId="{66ED7562-B1A2-47F0-97B2-1316227A0E64}" destId="{46EF0B1B-AF3E-48D8-9939-C19021AA91A5}" srcOrd="1" destOrd="0" presId="urn:microsoft.com/office/officeart/2005/8/layout/target2"/>
    <dgm:cxn modelId="{E628EF51-FA10-41E2-A50C-0BB05DC10730}" type="presParOf" srcId="{4BD7BD1D-331F-4F54-89DF-55804E785B09}" destId="{47F63E96-DBC4-43F1-A3B6-2113CEA7A9D6}" srcOrd="1" destOrd="0" presId="urn:microsoft.com/office/officeart/2005/8/layout/target2"/>
    <dgm:cxn modelId="{F9532236-C171-4401-9D4D-610F9FCD3AC5}" type="presParOf" srcId="{47F63E96-DBC4-43F1-A3B6-2113CEA7A9D6}" destId="{4BE70B08-D4D4-4192-ABB0-C6B2F284BF4C}" srcOrd="0" destOrd="0" presId="urn:microsoft.com/office/officeart/2005/8/layout/target2"/>
    <dgm:cxn modelId="{967A2047-5959-41D3-85D1-23C1655A51F3}" type="presParOf" srcId="{47F63E96-DBC4-43F1-A3B6-2113CEA7A9D6}" destId="{048234DD-6D10-4105-8CCA-CA16305312F9}" srcOrd="1"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6C3981-A6E9-4BAA-8523-CAE400EFCDA3}"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s-MX"/>
        </a:p>
      </dgm:t>
    </dgm:pt>
    <dgm:pt modelId="{428D4ED1-C677-4101-BAD2-84D06EA9CC26}">
      <dgm:prSet>
        <dgm:style>
          <a:lnRef idx="1">
            <a:schemeClr val="accent5"/>
          </a:lnRef>
          <a:fillRef idx="2">
            <a:schemeClr val="accent5"/>
          </a:fillRef>
          <a:effectRef idx="1">
            <a:schemeClr val="accent5"/>
          </a:effectRef>
          <a:fontRef idx="minor">
            <a:schemeClr val="dk1"/>
          </a:fontRef>
        </dgm:style>
      </dgm:prSet>
      <dgm:spPr/>
      <dgm:t>
        <a:bodyPr/>
        <a:lstStyle/>
        <a:p>
          <a:pPr rtl="0"/>
          <a:r>
            <a:rPr lang="es-MX" dirty="0" smtClean="0"/>
            <a:t>Lo prejudicial, lleva el prefijo "pre" cuyo significado es el de una preposición inseparable que denota antelación, prioridad, anterioridad. Se refiere a la que ocurre con anterioridad. Cuando el prefijo "pre" va vinculado a lo judicial, se alude a lo que ocurre antes de lo judicial, antes de lo perteneciente a la justicia, antes de que se inicie el proceso en el que se hace desempeño de la función jurisdiccional, antes de que el juicio se inicie.</a:t>
          </a:r>
          <a:endParaRPr lang="es-MX" dirty="0"/>
        </a:p>
      </dgm:t>
    </dgm:pt>
    <dgm:pt modelId="{7BE8B7F1-0140-44F1-A4ED-53FB572E4A34}" type="parTrans" cxnId="{F074A58C-8AD5-4714-837B-BB62E282ECF5}">
      <dgm:prSet/>
      <dgm:spPr/>
      <dgm:t>
        <a:bodyPr/>
        <a:lstStyle/>
        <a:p>
          <a:endParaRPr lang="es-MX"/>
        </a:p>
      </dgm:t>
    </dgm:pt>
    <dgm:pt modelId="{6D823BD3-5A53-4401-A371-0631D222DA0B}" type="sibTrans" cxnId="{F074A58C-8AD5-4714-837B-BB62E282ECF5}">
      <dgm:prSet/>
      <dgm:spPr/>
      <dgm:t>
        <a:bodyPr/>
        <a:lstStyle/>
        <a:p>
          <a:endParaRPr lang="es-MX"/>
        </a:p>
      </dgm:t>
    </dgm:pt>
    <dgm:pt modelId="{B30FA692-1597-4BA8-A792-1F232EBCA6C0}" type="pres">
      <dgm:prSet presAssocID="{A26C3981-A6E9-4BAA-8523-CAE400EFCDA3}" presName="CompostProcess" presStyleCnt="0">
        <dgm:presLayoutVars>
          <dgm:dir/>
          <dgm:resizeHandles val="exact"/>
        </dgm:presLayoutVars>
      </dgm:prSet>
      <dgm:spPr/>
    </dgm:pt>
    <dgm:pt modelId="{5744E716-0891-4A47-B25D-367E7B38AE49}" type="pres">
      <dgm:prSet presAssocID="{A26C3981-A6E9-4BAA-8523-CAE400EFCDA3}" presName="arrow" presStyleLbl="bgShp" presStyleIdx="0" presStyleCnt="1"/>
      <dgm:spPr/>
    </dgm:pt>
    <dgm:pt modelId="{6D679A35-514C-47A9-90A0-60DC2D89E44F}" type="pres">
      <dgm:prSet presAssocID="{A26C3981-A6E9-4BAA-8523-CAE400EFCDA3}" presName="linearProcess" presStyleCnt="0"/>
      <dgm:spPr/>
    </dgm:pt>
    <dgm:pt modelId="{2553F46A-C296-467A-8A7A-915A593D04C5}" type="pres">
      <dgm:prSet presAssocID="{428D4ED1-C677-4101-BAD2-84D06EA9CC26}" presName="textNode" presStyleLbl="node1" presStyleIdx="0" presStyleCnt="1">
        <dgm:presLayoutVars>
          <dgm:bulletEnabled val="1"/>
        </dgm:presLayoutVars>
      </dgm:prSet>
      <dgm:spPr/>
    </dgm:pt>
  </dgm:ptLst>
  <dgm:cxnLst>
    <dgm:cxn modelId="{83FBFE9D-890D-4B65-8A1E-0B4F517FAEDC}" type="presOf" srcId="{A26C3981-A6E9-4BAA-8523-CAE400EFCDA3}" destId="{B30FA692-1597-4BA8-A792-1F232EBCA6C0}" srcOrd="0" destOrd="0" presId="urn:microsoft.com/office/officeart/2005/8/layout/hProcess9"/>
    <dgm:cxn modelId="{10089BE3-B2C4-4656-97E5-F1E7DCE56FB5}" type="presOf" srcId="{428D4ED1-C677-4101-BAD2-84D06EA9CC26}" destId="{2553F46A-C296-467A-8A7A-915A593D04C5}" srcOrd="0" destOrd="0" presId="urn:microsoft.com/office/officeart/2005/8/layout/hProcess9"/>
    <dgm:cxn modelId="{F074A58C-8AD5-4714-837B-BB62E282ECF5}" srcId="{A26C3981-A6E9-4BAA-8523-CAE400EFCDA3}" destId="{428D4ED1-C677-4101-BAD2-84D06EA9CC26}" srcOrd="0" destOrd="0" parTransId="{7BE8B7F1-0140-44F1-A4ED-53FB572E4A34}" sibTransId="{6D823BD3-5A53-4401-A371-0631D222DA0B}"/>
    <dgm:cxn modelId="{7003DD28-48A4-4D91-A1D8-5734F861F0CA}" type="presParOf" srcId="{B30FA692-1597-4BA8-A792-1F232EBCA6C0}" destId="{5744E716-0891-4A47-B25D-367E7B38AE49}" srcOrd="0" destOrd="0" presId="urn:microsoft.com/office/officeart/2005/8/layout/hProcess9"/>
    <dgm:cxn modelId="{51DEC86A-F511-4676-A631-40F185B989EE}" type="presParOf" srcId="{B30FA692-1597-4BA8-A792-1F232EBCA6C0}" destId="{6D679A35-514C-47A9-90A0-60DC2D89E44F}" srcOrd="1" destOrd="0" presId="urn:microsoft.com/office/officeart/2005/8/layout/hProcess9"/>
    <dgm:cxn modelId="{3F1562AB-AC51-43B5-AA52-A8D6CCB120B7}" type="presParOf" srcId="{6D679A35-514C-47A9-90A0-60DC2D89E44F}" destId="{2553F46A-C296-467A-8A7A-915A593D04C5}"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497CF1-C5D8-4E90-9007-D03DCCA91BF0}"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s-MX"/>
        </a:p>
      </dgm:t>
    </dgm:pt>
    <dgm:pt modelId="{6A30DB07-7CCD-4602-9920-D2DBBD88A6CE}">
      <dgm:prSet/>
      <dgm:spPr/>
      <dgm:t>
        <a:bodyPr/>
        <a:lstStyle/>
        <a:p>
          <a:pPr rtl="0"/>
          <a:r>
            <a:rPr lang="es-MX" dirty="0" smtClean="0"/>
            <a:t>Los actos preparatorios de juicios o prejudiciales, al igual que la jurisdicción voluntaria, se caracterizan por la ausencia de controversia, es decir, que en ellos no se da una contienda de intereses jurídicos hecha valer por un actor, a través de una acción, enfrentado a un demandado por medio de una excepción</a:t>
          </a:r>
          <a:endParaRPr lang="es-MX" dirty="0"/>
        </a:p>
      </dgm:t>
    </dgm:pt>
    <dgm:pt modelId="{A4F37E6A-19E2-44E5-8909-AF0F553AD90F}" type="parTrans" cxnId="{00BF626E-985A-4C9A-AA38-FF1314DC4FA4}">
      <dgm:prSet/>
      <dgm:spPr/>
      <dgm:t>
        <a:bodyPr/>
        <a:lstStyle/>
        <a:p>
          <a:endParaRPr lang="es-MX"/>
        </a:p>
      </dgm:t>
    </dgm:pt>
    <dgm:pt modelId="{6CE1C03A-E2E4-430E-B40C-0B77A3E60776}" type="sibTrans" cxnId="{00BF626E-985A-4C9A-AA38-FF1314DC4FA4}">
      <dgm:prSet/>
      <dgm:spPr/>
      <dgm:t>
        <a:bodyPr/>
        <a:lstStyle/>
        <a:p>
          <a:endParaRPr lang="es-MX"/>
        </a:p>
      </dgm:t>
    </dgm:pt>
    <dgm:pt modelId="{E9248704-BC0C-482E-B475-F432F3BE5E0D}">
      <dgm:prSet/>
      <dgm:spPr/>
      <dgm:t>
        <a:bodyPr/>
        <a:lstStyle/>
        <a:p>
          <a:pPr rtl="0"/>
          <a:r>
            <a:rPr lang="es-MX" dirty="0" smtClean="0"/>
            <a:t>(Amparo directo 277/89. María Luisa Ramos de </a:t>
          </a:r>
          <a:r>
            <a:rPr lang="es-MX" dirty="0" err="1" smtClean="0"/>
            <a:t>Toranzo</a:t>
          </a:r>
          <a:r>
            <a:rPr lang="es-MX" dirty="0" smtClean="0"/>
            <a:t>. 22 de junio de 1989)</a:t>
          </a:r>
          <a:endParaRPr lang="es-MX" dirty="0"/>
        </a:p>
      </dgm:t>
    </dgm:pt>
    <dgm:pt modelId="{82F5F0BF-CB3F-4DD6-B21C-A56E3224CE56}" type="parTrans" cxnId="{12F68C89-E565-49C5-B69B-F0CD03D43F10}">
      <dgm:prSet/>
      <dgm:spPr/>
      <dgm:t>
        <a:bodyPr/>
        <a:lstStyle/>
        <a:p>
          <a:endParaRPr lang="es-MX"/>
        </a:p>
      </dgm:t>
    </dgm:pt>
    <dgm:pt modelId="{5F1E1B88-AF49-406C-93FA-E708049128B0}" type="sibTrans" cxnId="{12F68C89-E565-49C5-B69B-F0CD03D43F10}">
      <dgm:prSet/>
      <dgm:spPr/>
      <dgm:t>
        <a:bodyPr/>
        <a:lstStyle/>
        <a:p>
          <a:endParaRPr lang="es-MX"/>
        </a:p>
      </dgm:t>
    </dgm:pt>
    <dgm:pt modelId="{A5E5794C-2728-4D9A-B0E6-A43C8C57F7A7}" type="pres">
      <dgm:prSet presAssocID="{91497CF1-C5D8-4E90-9007-D03DCCA91BF0}" presName="Name0" presStyleCnt="0">
        <dgm:presLayoutVars>
          <dgm:dir/>
          <dgm:animLvl val="lvl"/>
          <dgm:resizeHandles val="exact"/>
        </dgm:presLayoutVars>
      </dgm:prSet>
      <dgm:spPr/>
    </dgm:pt>
    <dgm:pt modelId="{0815A131-10EE-49CE-A778-D931B0AFDB0B}" type="pres">
      <dgm:prSet presAssocID="{6A30DB07-7CCD-4602-9920-D2DBBD88A6CE}" presName="vertFlow" presStyleCnt="0"/>
      <dgm:spPr/>
    </dgm:pt>
    <dgm:pt modelId="{2A0F2825-49F3-4DC5-A3AE-41387DB3CB90}" type="pres">
      <dgm:prSet presAssocID="{6A30DB07-7CCD-4602-9920-D2DBBD88A6CE}" presName="header" presStyleLbl="node1" presStyleIdx="0" presStyleCnt="1"/>
      <dgm:spPr/>
    </dgm:pt>
    <dgm:pt modelId="{5FB1A5B3-5E8E-467B-80DE-A7E7A80D414E}" type="pres">
      <dgm:prSet presAssocID="{82F5F0BF-CB3F-4DD6-B21C-A56E3224CE56}" presName="parTrans" presStyleLbl="sibTrans2D1" presStyleIdx="0" presStyleCnt="1"/>
      <dgm:spPr/>
    </dgm:pt>
    <dgm:pt modelId="{E91030E4-8BCC-445E-AF56-86473B1D35EF}" type="pres">
      <dgm:prSet presAssocID="{E9248704-BC0C-482E-B475-F432F3BE5E0D}" presName="child" presStyleLbl="alignAccFollowNode1" presStyleIdx="0" presStyleCnt="1" custScaleY="43691">
        <dgm:presLayoutVars>
          <dgm:chMax val="0"/>
          <dgm:bulletEnabled val="1"/>
        </dgm:presLayoutVars>
      </dgm:prSet>
      <dgm:spPr/>
    </dgm:pt>
  </dgm:ptLst>
  <dgm:cxnLst>
    <dgm:cxn modelId="{00BF626E-985A-4C9A-AA38-FF1314DC4FA4}" srcId="{91497CF1-C5D8-4E90-9007-D03DCCA91BF0}" destId="{6A30DB07-7CCD-4602-9920-D2DBBD88A6CE}" srcOrd="0" destOrd="0" parTransId="{A4F37E6A-19E2-44E5-8909-AF0F553AD90F}" sibTransId="{6CE1C03A-E2E4-430E-B40C-0B77A3E60776}"/>
    <dgm:cxn modelId="{12F68C89-E565-49C5-B69B-F0CD03D43F10}" srcId="{6A30DB07-7CCD-4602-9920-D2DBBD88A6CE}" destId="{E9248704-BC0C-482E-B475-F432F3BE5E0D}" srcOrd="0" destOrd="0" parTransId="{82F5F0BF-CB3F-4DD6-B21C-A56E3224CE56}" sibTransId="{5F1E1B88-AF49-406C-93FA-E708049128B0}"/>
    <dgm:cxn modelId="{5B8449D0-598E-43BD-ADFD-C5017C23BE2E}" type="presOf" srcId="{82F5F0BF-CB3F-4DD6-B21C-A56E3224CE56}" destId="{5FB1A5B3-5E8E-467B-80DE-A7E7A80D414E}" srcOrd="0" destOrd="0" presId="urn:microsoft.com/office/officeart/2005/8/layout/lProcess1"/>
    <dgm:cxn modelId="{C13B49ED-3AB2-45FA-B13B-B6F24828DB6A}" type="presOf" srcId="{6A30DB07-7CCD-4602-9920-D2DBBD88A6CE}" destId="{2A0F2825-49F3-4DC5-A3AE-41387DB3CB90}" srcOrd="0" destOrd="0" presId="urn:microsoft.com/office/officeart/2005/8/layout/lProcess1"/>
    <dgm:cxn modelId="{E4CF9172-A31E-490D-9278-493AD1FA1D3F}" type="presOf" srcId="{E9248704-BC0C-482E-B475-F432F3BE5E0D}" destId="{E91030E4-8BCC-445E-AF56-86473B1D35EF}" srcOrd="0" destOrd="0" presId="urn:microsoft.com/office/officeart/2005/8/layout/lProcess1"/>
    <dgm:cxn modelId="{A4ACE4B5-6229-497C-8C61-B04096DC0527}" type="presOf" srcId="{91497CF1-C5D8-4E90-9007-D03DCCA91BF0}" destId="{A5E5794C-2728-4D9A-B0E6-A43C8C57F7A7}" srcOrd="0" destOrd="0" presId="urn:microsoft.com/office/officeart/2005/8/layout/lProcess1"/>
    <dgm:cxn modelId="{FE8BC846-CC67-426D-9954-24AB4591E19E}" type="presParOf" srcId="{A5E5794C-2728-4D9A-B0E6-A43C8C57F7A7}" destId="{0815A131-10EE-49CE-A778-D931B0AFDB0B}" srcOrd="0" destOrd="0" presId="urn:microsoft.com/office/officeart/2005/8/layout/lProcess1"/>
    <dgm:cxn modelId="{41B2AC52-AAA0-42DE-9AAC-48531EF0D551}" type="presParOf" srcId="{0815A131-10EE-49CE-A778-D931B0AFDB0B}" destId="{2A0F2825-49F3-4DC5-A3AE-41387DB3CB90}" srcOrd="0" destOrd="0" presId="urn:microsoft.com/office/officeart/2005/8/layout/lProcess1"/>
    <dgm:cxn modelId="{E2168FEE-2E01-48D2-8752-90D389847A6C}" type="presParOf" srcId="{0815A131-10EE-49CE-A778-D931B0AFDB0B}" destId="{5FB1A5B3-5E8E-467B-80DE-A7E7A80D414E}" srcOrd="1" destOrd="0" presId="urn:microsoft.com/office/officeart/2005/8/layout/lProcess1"/>
    <dgm:cxn modelId="{D13F8389-90CD-473A-9607-1C4E4CD8ECC2}" type="presParOf" srcId="{0815A131-10EE-49CE-A778-D931B0AFDB0B}" destId="{E91030E4-8BCC-445E-AF56-86473B1D35EF}"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30B51C-65A4-4DFA-821E-D2EFE01AEFD6}"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95670A0F-1D81-47D5-9A14-EB030F83AFAC}">
      <dgm:prSet/>
      <dgm:spPr/>
      <dgm:t>
        <a:bodyPr/>
        <a:lstStyle/>
        <a:p>
          <a:pPr rtl="0"/>
          <a:r>
            <a:rPr lang="es-MX" dirty="0" smtClean="0"/>
            <a:t>Los actos prejudiciales constituyen la conducta que desarrollan, antes de juicio, los funcionarios judiciales y los particulares, estos últimos en su carácter de posibles sujetos de un proceso como actores o demandados, para mejorar los derechos que se harán valer en el correspondiente juicio futuro.</a:t>
          </a:r>
          <a:endParaRPr lang="es-MX" dirty="0"/>
        </a:p>
      </dgm:t>
    </dgm:pt>
    <dgm:pt modelId="{A2ABCE81-7743-47C5-A011-11F034AB862C}" type="parTrans" cxnId="{C7B4E2C1-47A3-4988-81C9-0C17D47437BF}">
      <dgm:prSet/>
      <dgm:spPr/>
      <dgm:t>
        <a:bodyPr/>
        <a:lstStyle/>
        <a:p>
          <a:endParaRPr lang="es-MX"/>
        </a:p>
      </dgm:t>
    </dgm:pt>
    <dgm:pt modelId="{730505C5-029A-46DD-95A2-9EA51F8B15AA}" type="sibTrans" cxnId="{C7B4E2C1-47A3-4988-81C9-0C17D47437BF}">
      <dgm:prSet/>
      <dgm:spPr/>
      <dgm:t>
        <a:bodyPr/>
        <a:lstStyle/>
        <a:p>
          <a:endParaRPr lang="es-MX"/>
        </a:p>
      </dgm:t>
    </dgm:pt>
    <dgm:pt modelId="{E977A714-249D-4C3B-A8F4-05A68FCE35DE}" type="pres">
      <dgm:prSet presAssocID="{BB30B51C-65A4-4DFA-821E-D2EFE01AEFD6}" presName="compositeShape" presStyleCnt="0">
        <dgm:presLayoutVars>
          <dgm:chMax val="7"/>
          <dgm:dir/>
          <dgm:resizeHandles val="exact"/>
        </dgm:presLayoutVars>
      </dgm:prSet>
      <dgm:spPr/>
    </dgm:pt>
    <dgm:pt modelId="{16F1679F-6025-4ADE-9469-403C3468B32B}" type="pres">
      <dgm:prSet presAssocID="{95670A0F-1D81-47D5-9A14-EB030F83AFAC}" presName="circ1TxSh" presStyleLbl="vennNode1" presStyleIdx="0" presStyleCnt="1" custScaleX="218531"/>
      <dgm:spPr/>
    </dgm:pt>
  </dgm:ptLst>
  <dgm:cxnLst>
    <dgm:cxn modelId="{91670B56-178B-4FCF-B0DA-6728A24A0E74}" type="presOf" srcId="{95670A0F-1D81-47D5-9A14-EB030F83AFAC}" destId="{16F1679F-6025-4ADE-9469-403C3468B32B}" srcOrd="0" destOrd="0" presId="urn:microsoft.com/office/officeart/2005/8/layout/venn1"/>
    <dgm:cxn modelId="{D9513AA5-0C3D-47BE-9D96-2B444C3337BA}" type="presOf" srcId="{BB30B51C-65A4-4DFA-821E-D2EFE01AEFD6}" destId="{E977A714-249D-4C3B-A8F4-05A68FCE35DE}" srcOrd="0" destOrd="0" presId="urn:microsoft.com/office/officeart/2005/8/layout/venn1"/>
    <dgm:cxn modelId="{C7B4E2C1-47A3-4988-81C9-0C17D47437BF}" srcId="{BB30B51C-65A4-4DFA-821E-D2EFE01AEFD6}" destId="{95670A0F-1D81-47D5-9A14-EB030F83AFAC}" srcOrd="0" destOrd="0" parTransId="{A2ABCE81-7743-47C5-A011-11F034AB862C}" sibTransId="{730505C5-029A-46DD-95A2-9EA51F8B15AA}"/>
    <dgm:cxn modelId="{290CFDC1-71EA-4BF2-9EBD-150E0802AA3D}" type="presParOf" srcId="{E977A714-249D-4C3B-A8F4-05A68FCE35DE}" destId="{16F1679F-6025-4ADE-9469-403C3468B32B}"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468888-9548-46F0-B518-EEDA7C8A73BA}"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025AF9D6-7DAE-4F39-A896-AFDEDCC9ECB3}">
      <dgm:prSet custT="1"/>
      <dgm:spPr/>
      <dgm:t>
        <a:bodyPr/>
        <a:lstStyle/>
        <a:p>
          <a:pPr rtl="0"/>
          <a:r>
            <a:rPr lang="es-MX" sz="2000" dirty="0" smtClean="0">
              <a:solidFill>
                <a:schemeClr val="tx1"/>
              </a:solidFill>
            </a:rPr>
            <a:t>a) una conducta puesto que, hay un obrar de personas físicas o morales</a:t>
          </a:r>
          <a:r>
            <a:rPr lang="es-MX" sz="1800" dirty="0" smtClean="0">
              <a:solidFill>
                <a:schemeClr val="tx1"/>
              </a:solidFill>
            </a:rPr>
            <a:t>.</a:t>
          </a:r>
          <a:endParaRPr lang="es-MX" sz="1800" dirty="0">
            <a:solidFill>
              <a:schemeClr val="tx1"/>
            </a:solidFill>
          </a:endParaRPr>
        </a:p>
      </dgm:t>
    </dgm:pt>
    <dgm:pt modelId="{239D4065-24EA-4E3F-8DF8-B5564D88B4A0}" type="parTrans" cxnId="{DDEEE155-9749-434E-AB13-7560730EF38B}">
      <dgm:prSet/>
      <dgm:spPr/>
      <dgm:t>
        <a:bodyPr/>
        <a:lstStyle/>
        <a:p>
          <a:endParaRPr lang="es-MX"/>
        </a:p>
      </dgm:t>
    </dgm:pt>
    <dgm:pt modelId="{07820FE4-C49D-48EB-8CB7-E68C2E18194A}" type="sibTrans" cxnId="{DDEEE155-9749-434E-AB13-7560730EF38B}">
      <dgm:prSet/>
      <dgm:spPr/>
      <dgm:t>
        <a:bodyPr/>
        <a:lstStyle/>
        <a:p>
          <a:endParaRPr lang="es-MX"/>
        </a:p>
      </dgm:t>
    </dgm:pt>
    <dgm:pt modelId="{CEBEFF17-D2DB-408F-8AD7-A3AD43699ACA}">
      <dgm:prSet/>
      <dgm:spPr/>
      <dgm:t>
        <a:bodyPr/>
        <a:lstStyle/>
        <a:p>
          <a:pPr rtl="0"/>
          <a:r>
            <a:rPr lang="es-MX" dirty="0" smtClean="0">
              <a:solidFill>
                <a:schemeClr val="tx1"/>
              </a:solidFill>
            </a:rPr>
            <a:t>b) La actuación correspondiente es atribuible a sujetos. Requiere de la actuación del órgano del Estado, a través de los funcionarios que desempeñan la función jurisdiccional</a:t>
          </a:r>
          <a:endParaRPr lang="es-MX" dirty="0">
            <a:solidFill>
              <a:schemeClr val="tx1"/>
            </a:solidFill>
          </a:endParaRPr>
        </a:p>
      </dgm:t>
    </dgm:pt>
    <dgm:pt modelId="{F831E8E1-04EE-4324-9E05-CC2DD5076B1E}" type="parTrans" cxnId="{ABC43C37-9171-4B38-84C0-4CCBA5EDC5AA}">
      <dgm:prSet/>
      <dgm:spPr/>
      <dgm:t>
        <a:bodyPr/>
        <a:lstStyle/>
        <a:p>
          <a:endParaRPr lang="es-MX"/>
        </a:p>
      </dgm:t>
    </dgm:pt>
    <dgm:pt modelId="{AD95C9B2-E235-4CB6-84E8-62E6D76A2185}" type="sibTrans" cxnId="{ABC43C37-9171-4B38-84C0-4CCBA5EDC5AA}">
      <dgm:prSet/>
      <dgm:spPr/>
      <dgm:t>
        <a:bodyPr/>
        <a:lstStyle/>
        <a:p>
          <a:endParaRPr lang="es-MX"/>
        </a:p>
      </dgm:t>
    </dgm:pt>
    <dgm:pt modelId="{7CB6FA4B-D755-450B-864A-819E1971D13E}">
      <dgm:prSet/>
      <dgm:spPr/>
      <dgm:t>
        <a:bodyPr/>
        <a:lstStyle/>
        <a:p>
          <a:pPr rtl="0"/>
          <a:r>
            <a:rPr lang="es-MX" dirty="0" smtClean="0">
              <a:solidFill>
                <a:schemeClr val="tx1"/>
              </a:solidFill>
            </a:rPr>
            <a:t>c) Se menciona, respecto de los particulares, su carácter de "posibles sujetos de un proceso". La expresión "posible" alude a una contingencia pues, puede darse el caso que, en virtud del acto pre-</a:t>
          </a:r>
          <a:r>
            <a:rPr lang="es-MX" dirty="0" err="1" smtClean="0">
              <a:solidFill>
                <a:schemeClr val="tx1"/>
              </a:solidFill>
            </a:rPr>
            <a:t>udicial</a:t>
          </a:r>
          <a:r>
            <a:rPr lang="es-MX" dirty="0" smtClean="0">
              <a:solidFill>
                <a:schemeClr val="tx1"/>
              </a:solidFill>
            </a:rPr>
            <a:t> se llegue a un arreglo y no exista el proceso. </a:t>
          </a:r>
          <a:endParaRPr lang="es-MX" dirty="0">
            <a:solidFill>
              <a:schemeClr val="tx1"/>
            </a:solidFill>
          </a:endParaRPr>
        </a:p>
      </dgm:t>
    </dgm:pt>
    <dgm:pt modelId="{6B163333-4419-46F7-8BC0-CE6B7837910B}" type="parTrans" cxnId="{9D957291-2C14-46B9-A3F2-D57FE97E581B}">
      <dgm:prSet/>
      <dgm:spPr/>
      <dgm:t>
        <a:bodyPr/>
        <a:lstStyle/>
        <a:p>
          <a:endParaRPr lang="es-MX"/>
        </a:p>
      </dgm:t>
    </dgm:pt>
    <dgm:pt modelId="{7FE00FE7-F965-401E-A2CD-0677F4C451BA}" type="sibTrans" cxnId="{9D957291-2C14-46B9-A3F2-D57FE97E581B}">
      <dgm:prSet/>
      <dgm:spPr/>
      <dgm:t>
        <a:bodyPr/>
        <a:lstStyle/>
        <a:p>
          <a:endParaRPr lang="es-MX"/>
        </a:p>
      </dgm:t>
    </dgm:pt>
    <dgm:pt modelId="{66C50A36-1D2C-479C-B467-C7361F09210F}" type="pres">
      <dgm:prSet presAssocID="{3C468888-9548-46F0-B518-EEDA7C8A73BA}" presName="linear" presStyleCnt="0">
        <dgm:presLayoutVars>
          <dgm:animLvl val="lvl"/>
          <dgm:resizeHandles val="exact"/>
        </dgm:presLayoutVars>
      </dgm:prSet>
      <dgm:spPr/>
    </dgm:pt>
    <dgm:pt modelId="{21320FBF-E768-49AC-80EE-08B1657285F4}" type="pres">
      <dgm:prSet presAssocID="{025AF9D6-7DAE-4F39-A896-AFDEDCC9ECB3}" presName="parentText" presStyleLbl="node1" presStyleIdx="0" presStyleCnt="3">
        <dgm:presLayoutVars>
          <dgm:chMax val="0"/>
          <dgm:bulletEnabled val="1"/>
        </dgm:presLayoutVars>
      </dgm:prSet>
      <dgm:spPr/>
    </dgm:pt>
    <dgm:pt modelId="{49AC525F-DA11-4F2E-AB26-A9B79199C4D3}" type="pres">
      <dgm:prSet presAssocID="{07820FE4-C49D-48EB-8CB7-E68C2E18194A}" presName="spacer" presStyleCnt="0"/>
      <dgm:spPr/>
    </dgm:pt>
    <dgm:pt modelId="{53C7FBAE-C622-4C93-8F2E-C8C763E9479C}" type="pres">
      <dgm:prSet presAssocID="{CEBEFF17-D2DB-408F-8AD7-A3AD43699ACA}" presName="parentText" presStyleLbl="node1" presStyleIdx="1" presStyleCnt="3">
        <dgm:presLayoutVars>
          <dgm:chMax val="0"/>
          <dgm:bulletEnabled val="1"/>
        </dgm:presLayoutVars>
      </dgm:prSet>
      <dgm:spPr/>
    </dgm:pt>
    <dgm:pt modelId="{4950CE41-A00D-4306-960F-43504E20EE66}" type="pres">
      <dgm:prSet presAssocID="{AD95C9B2-E235-4CB6-84E8-62E6D76A2185}" presName="spacer" presStyleCnt="0"/>
      <dgm:spPr/>
    </dgm:pt>
    <dgm:pt modelId="{FF01BD72-55FE-46AE-8827-E24109DC6DA3}" type="pres">
      <dgm:prSet presAssocID="{7CB6FA4B-D755-450B-864A-819E1971D13E}" presName="parentText" presStyleLbl="node1" presStyleIdx="2" presStyleCnt="3">
        <dgm:presLayoutVars>
          <dgm:chMax val="0"/>
          <dgm:bulletEnabled val="1"/>
        </dgm:presLayoutVars>
      </dgm:prSet>
      <dgm:spPr/>
      <dgm:t>
        <a:bodyPr/>
        <a:lstStyle/>
        <a:p>
          <a:endParaRPr lang="es-MX"/>
        </a:p>
      </dgm:t>
    </dgm:pt>
  </dgm:ptLst>
  <dgm:cxnLst>
    <dgm:cxn modelId="{9D957291-2C14-46B9-A3F2-D57FE97E581B}" srcId="{3C468888-9548-46F0-B518-EEDA7C8A73BA}" destId="{7CB6FA4B-D755-450B-864A-819E1971D13E}" srcOrd="2" destOrd="0" parTransId="{6B163333-4419-46F7-8BC0-CE6B7837910B}" sibTransId="{7FE00FE7-F965-401E-A2CD-0677F4C451BA}"/>
    <dgm:cxn modelId="{D7729C14-EB00-41E5-B04F-EA1AA760870D}" type="presOf" srcId="{7CB6FA4B-D755-450B-864A-819E1971D13E}" destId="{FF01BD72-55FE-46AE-8827-E24109DC6DA3}" srcOrd="0" destOrd="0" presId="urn:microsoft.com/office/officeart/2005/8/layout/vList2"/>
    <dgm:cxn modelId="{2970C5DA-816E-4066-A8FF-230F2C3C0C91}" type="presOf" srcId="{025AF9D6-7DAE-4F39-A896-AFDEDCC9ECB3}" destId="{21320FBF-E768-49AC-80EE-08B1657285F4}" srcOrd="0" destOrd="0" presId="urn:microsoft.com/office/officeart/2005/8/layout/vList2"/>
    <dgm:cxn modelId="{ABC43C37-9171-4B38-84C0-4CCBA5EDC5AA}" srcId="{3C468888-9548-46F0-B518-EEDA7C8A73BA}" destId="{CEBEFF17-D2DB-408F-8AD7-A3AD43699ACA}" srcOrd="1" destOrd="0" parTransId="{F831E8E1-04EE-4324-9E05-CC2DD5076B1E}" sibTransId="{AD95C9B2-E235-4CB6-84E8-62E6D76A2185}"/>
    <dgm:cxn modelId="{2F607A9D-20CA-42B6-8D29-5836C2A9C1A4}" type="presOf" srcId="{CEBEFF17-D2DB-408F-8AD7-A3AD43699ACA}" destId="{53C7FBAE-C622-4C93-8F2E-C8C763E9479C}" srcOrd="0" destOrd="0" presId="urn:microsoft.com/office/officeart/2005/8/layout/vList2"/>
    <dgm:cxn modelId="{DDEEE155-9749-434E-AB13-7560730EF38B}" srcId="{3C468888-9548-46F0-B518-EEDA7C8A73BA}" destId="{025AF9D6-7DAE-4F39-A896-AFDEDCC9ECB3}" srcOrd="0" destOrd="0" parTransId="{239D4065-24EA-4E3F-8DF8-B5564D88B4A0}" sibTransId="{07820FE4-C49D-48EB-8CB7-E68C2E18194A}"/>
    <dgm:cxn modelId="{5D00E28B-A916-4D44-8C10-674F05219772}" type="presOf" srcId="{3C468888-9548-46F0-B518-EEDA7C8A73BA}" destId="{66C50A36-1D2C-479C-B467-C7361F09210F}" srcOrd="0" destOrd="0" presId="urn:microsoft.com/office/officeart/2005/8/layout/vList2"/>
    <dgm:cxn modelId="{118C822F-2E0F-4969-B52E-A52AF48AF4CB}" type="presParOf" srcId="{66C50A36-1D2C-479C-B467-C7361F09210F}" destId="{21320FBF-E768-49AC-80EE-08B1657285F4}" srcOrd="0" destOrd="0" presId="urn:microsoft.com/office/officeart/2005/8/layout/vList2"/>
    <dgm:cxn modelId="{73FBA17A-8062-4E7C-B876-B4982664BC8B}" type="presParOf" srcId="{66C50A36-1D2C-479C-B467-C7361F09210F}" destId="{49AC525F-DA11-4F2E-AB26-A9B79199C4D3}" srcOrd="1" destOrd="0" presId="urn:microsoft.com/office/officeart/2005/8/layout/vList2"/>
    <dgm:cxn modelId="{21B8D1E3-1918-4E9F-A416-6656679A6808}" type="presParOf" srcId="{66C50A36-1D2C-479C-B467-C7361F09210F}" destId="{53C7FBAE-C622-4C93-8F2E-C8C763E9479C}" srcOrd="2" destOrd="0" presId="urn:microsoft.com/office/officeart/2005/8/layout/vList2"/>
    <dgm:cxn modelId="{AD41AA93-768E-4325-9031-440D8304B1D2}" type="presParOf" srcId="{66C50A36-1D2C-479C-B467-C7361F09210F}" destId="{4950CE41-A00D-4306-960F-43504E20EE66}" srcOrd="3" destOrd="0" presId="urn:microsoft.com/office/officeart/2005/8/layout/vList2"/>
    <dgm:cxn modelId="{4C1DBCC2-88F7-4BD4-9153-65A04A0E6F8A}" type="presParOf" srcId="{66C50A36-1D2C-479C-B467-C7361F09210F}" destId="{FF01BD72-55FE-46AE-8827-E24109DC6DA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63158B7-2538-4DFD-BD87-EF53EFC5631C}"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MX"/>
        </a:p>
      </dgm:t>
    </dgm:pt>
    <dgm:pt modelId="{11D2A06E-8F3B-4675-AA16-C858C68ABD3A}">
      <dgm:prSet/>
      <dgm:spPr/>
      <dgm:t>
        <a:bodyPr/>
        <a:lstStyle/>
        <a:p>
          <a:pPr rtl="0"/>
          <a:r>
            <a:rPr lang="es-MX" dirty="0" smtClean="0"/>
            <a:t>d) los particulares que promueven los actos prejudiciales pudieran tener el carácter futuro de  actores o de demandados. Esto significa que, en opinión nuestra, los actos prejudiciales  pueden provocarlos no sólo los que tendrán el carácter de actores, sino también los que tendrán el carácter de demandados. </a:t>
          </a:r>
          <a:endParaRPr lang="es-MX" dirty="0"/>
        </a:p>
      </dgm:t>
    </dgm:pt>
    <dgm:pt modelId="{CF505277-BDB4-4C3A-A3AB-81861BC12481}" type="parTrans" cxnId="{67AE73FE-954A-40B0-8BAE-7C76DD45875E}">
      <dgm:prSet/>
      <dgm:spPr/>
      <dgm:t>
        <a:bodyPr/>
        <a:lstStyle/>
        <a:p>
          <a:endParaRPr lang="es-MX"/>
        </a:p>
      </dgm:t>
    </dgm:pt>
    <dgm:pt modelId="{93A636DF-3E76-4023-8B81-3E301C3B4BE5}" type="sibTrans" cxnId="{67AE73FE-954A-40B0-8BAE-7C76DD45875E}">
      <dgm:prSet/>
      <dgm:spPr/>
      <dgm:t>
        <a:bodyPr/>
        <a:lstStyle/>
        <a:p>
          <a:endParaRPr lang="es-MX"/>
        </a:p>
      </dgm:t>
    </dgm:pt>
    <dgm:pt modelId="{427623C0-2804-43E9-801E-E7586A360B9D}">
      <dgm:prSet/>
      <dgm:spPr/>
      <dgm:t>
        <a:bodyPr/>
        <a:lstStyle/>
        <a:p>
          <a:pPr rtl="0"/>
          <a:r>
            <a:rPr lang="es-MX" dirty="0" smtClean="0"/>
            <a:t>e) El objeto que, en forma genérica, le hemos asignado a los actos prejudiciales es  el de mejorar los derechos que se harán valer en el juicio futuro.</a:t>
          </a:r>
          <a:endParaRPr lang="es-MX" dirty="0"/>
        </a:p>
      </dgm:t>
    </dgm:pt>
    <dgm:pt modelId="{DF509BAF-6FE9-4485-9BB7-A5FA9FA12A2C}" type="parTrans" cxnId="{DF7D3751-A231-4AA9-99D5-4964B17CBF0C}">
      <dgm:prSet/>
      <dgm:spPr/>
      <dgm:t>
        <a:bodyPr/>
        <a:lstStyle/>
        <a:p>
          <a:endParaRPr lang="es-MX"/>
        </a:p>
      </dgm:t>
    </dgm:pt>
    <dgm:pt modelId="{F56ABE9A-068E-4994-9BF3-887C9EA1C16E}" type="sibTrans" cxnId="{DF7D3751-A231-4AA9-99D5-4964B17CBF0C}">
      <dgm:prSet/>
      <dgm:spPr/>
      <dgm:t>
        <a:bodyPr/>
        <a:lstStyle/>
        <a:p>
          <a:endParaRPr lang="es-MX"/>
        </a:p>
      </dgm:t>
    </dgm:pt>
    <dgm:pt modelId="{D09DDE4B-8A50-4B41-ADF6-50F7C3ADBCCC}" type="pres">
      <dgm:prSet presAssocID="{563158B7-2538-4DFD-BD87-EF53EFC5631C}" presName="linearFlow" presStyleCnt="0">
        <dgm:presLayoutVars>
          <dgm:dir/>
          <dgm:resizeHandles val="exact"/>
        </dgm:presLayoutVars>
      </dgm:prSet>
      <dgm:spPr/>
    </dgm:pt>
    <dgm:pt modelId="{03679B98-3F74-4952-BEB8-AE6C435B60A5}" type="pres">
      <dgm:prSet presAssocID="{11D2A06E-8F3B-4675-AA16-C858C68ABD3A}" presName="composite" presStyleCnt="0"/>
      <dgm:spPr/>
    </dgm:pt>
    <dgm:pt modelId="{9813E45F-546B-4433-A46A-3B5765D381CE}" type="pres">
      <dgm:prSet presAssocID="{11D2A06E-8F3B-4675-AA16-C858C68ABD3A}" presName="imgShp" presStyleLbl="fgImgPlace1" presStyleIdx="0" presStyleCnt="2" custScaleX="76663" custLinFactNeighborX="-43526" custLinFactNeighborY="-72"/>
      <dgm:spPr>
        <a:blipFill rotWithShape="1">
          <a:blip xmlns:r="http://schemas.openxmlformats.org/officeDocument/2006/relationships" r:embed="rId1"/>
          <a:stretch>
            <a:fillRect/>
          </a:stretch>
        </a:blipFill>
      </dgm:spPr>
    </dgm:pt>
    <dgm:pt modelId="{A9A0E513-E025-4E7F-ACEF-956277929622}" type="pres">
      <dgm:prSet presAssocID="{11D2A06E-8F3B-4675-AA16-C858C68ABD3A}" presName="txShp" presStyleLbl="node1" presStyleIdx="0" presStyleCnt="2" custScaleX="135925">
        <dgm:presLayoutVars>
          <dgm:bulletEnabled val="1"/>
        </dgm:presLayoutVars>
      </dgm:prSet>
      <dgm:spPr/>
      <dgm:t>
        <a:bodyPr/>
        <a:lstStyle/>
        <a:p>
          <a:endParaRPr lang="es-MX"/>
        </a:p>
      </dgm:t>
    </dgm:pt>
    <dgm:pt modelId="{3DBAE7F0-4371-4E5F-9818-2897C58F7808}" type="pres">
      <dgm:prSet presAssocID="{93A636DF-3E76-4023-8B81-3E301C3B4BE5}" presName="spacing" presStyleCnt="0"/>
      <dgm:spPr/>
    </dgm:pt>
    <dgm:pt modelId="{39B995AB-C60D-4ED1-B875-A8459D570BB8}" type="pres">
      <dgm:prSet presAssocID="{427623C0-2804-43E9-801E-E7586A360B9D}" presName="composite" presStyleCnt="0"/>
      <dgm:spPr/>
    </dgm:pt>
    <dgm:pt modelId="{C5932B21-7AF1-4A48-BDBA-687487F14E29}" type="pres">
      <dgm:prSet presAssocID="{427623C0-2804-43E9-801E-E7586A360B9D}" presName="imgShp" presStyleLbl="fgImgPlace1" presStyleIdx="1" presStyleCnt="2"/>
      <dgm:spPr>
        <a:blipFill rotWithShape="1">
          <a:blip xmlns:r="http://schemas.openxmlformats.org/officeDocument/2006/relationships" r:embed="rId2"/>
          <a:stretch>
            <a:fillRect/>
          </a:stretch>
        </a:blipFill>
      </dgm:spPr>
    </dgm:pt>
    <dgm:pt modelId="{A31A25D4-4FE9-477E-85A8-46A3C3220DE9}" type="pres">
      <dgm:prSet presAssocID="{427623C0-2804-43E9-801E-E7586A360B9D}" presName="txShp" presStyleLbl="node1" presStyleIdx="1" presStyleCnt="2">
        <dgm:presLayoutVars>
          <dgm:bulletEnabled val="1"/>
        </dgm:presLayoutVars>
      </dgm:prSet>
      <dgm:spPr/>
      <dgm:t>
        <a:bodyPr/>
        <a:lstStyle/>
        <a:p>
          <a:endParaRPr lang="es-MX"/>
        </a:p>
      </dgm:t>
    </dgm:pt>
  </dgm:ptLst>
  <dgm:cxnLst>
    <dgm:cxn modelId="{96779F06-EC05-46DE-8062-B06AB6CC089A}" type="presOf" srcId="{427623C0-2804-43E9-801E-E7586A360B9D}" destId="{A31A25D4-4FE9-477E-85A8-46A3C3220DE9}" srcOrd="0" destOrd="0" presId="urn:microsoft.com/office/officeart/2005/8/layout/vList3"/>
    <dgm:cxn modelId="{DF7D3751-A231-4AA9-99D5-4964B17CBF0C}" srcId="{563158B7-2538-4DFD-BD87-EF53EFC5631C}" destId="{427623C0-2804-43E9-801E-E7586A360B9D}" srcOrd="1" destOrd="0" parTransId="{DF509BAF-6FE9-4485-9BB7-A5FA9FA12A2C}" sibTransId="{F56ABE9A-068E-4994-9BF3-887C9EA1C16E}"/>
    <dgm:cxn modelId="{2F4468E2-D37B-465F-A258-4419971CF63C}" type="presOf" srcId="{11D2A06E-8F3B-4675-AA16-C858C68ABD3A}" destId="{A9A0E513-E025-4E7F-ACEF-956277929622}" srcOrd="0" destOrd="0" presId="urn:microsoft.com/office/officeart/2005/8/layout/vList3"/>
    <dgm:cxn modelId="{71C05EDF-E196-4626-9798-A8D3B4BED4E1}" type="presOf" srcId="{563158B7-2538-4DFD-BD87-EF53EFC5631C}" destId="{D09DDE4B-8A50-4B41-ADF6-50F7C3ADBCCC}" srcOrd="0" destOrd="0" presId="urn:microsoft.com/office/officeart/2005/8/layout/vList3"/>
    <dgm:cxn modelId="{67AE73FE-954A-40B0-8BAE-7C76DD45875E}" srcId="{563158B7-2538-4DFD-BD87-EF53EFC5631C}" destId="{11D2A06E-8F3B-4675-AA16-C858C68ABD3A}" srcOrd="0" destOrd="0" parTransId="{CF505277-BDB4-4C3A-A3AB-81861BC12481}" sibTransId="{93A636DF-3E76-4023-8B81-3E301C3B4BE5}"/>
    <dgm:cxn modelId="{B3C00344-9C99-42B8-A401-C3B4730237E0}" type="presParOf" srcId="{D09DDE4B-8A50-4B41-ADF6-50F7C3ADBCCC}" destId="{03679B98-3F74-4952-BEB8-AE6C435B60A5}" srcOrd="0" destOrd="0" presId="urn:microsoft.com/office/officeart/2005/8/layout/vList3"/>
    <dgm:cxn modelId="{A127C267-7E82-42A9-87E3-E6027027E843}" type="presParOf" srcId="{03679B98-3F74-4952-BEB8-AE6C435B60A5}" destId="{9813E45F-546B-4433-A46A-3B5765D381CE}" srcOrd="0" destOrd="0" presId="urn:microsoft.com/office/officeart/2005/8/layout/vList3"/>
    <dgm:cxn modelId="{5A4F53D0-95AD-4540-B1D8-0C081F42207D}" type="presParOf" srcId="{03679B98-3F74-4952-BEB8-AE6C435B60A5}" destId="{A9A0E513-E025-4E7F-ACEF-956277929622}" srcOrd="1" destOrd="0" presId="urn:microsoft.com/office/officeart/2005/8/layout/vList3"/>
    <dgm:cxn modelId="{40C8002B-FE6C-453A-8CA6-AE1C3DB7AA7B}" type="presParOf" srcId="{D09DDE4B-8A50-4B41-ADF6-50F7C3ADBCCC}" destId="{3DBAE7F0-4371-4E5F-9818-2897C58F7808}" srcOrd="1" destOrd="0" presId="urn:microsoft.com/office/officeart/2005/8/layout/vList3"/>
    <dgm:cxn modelId="{2D6992DD-8F60-406D-99BF-E864F8630F18}" type="presParOf" srcId="{D09DDE4B-8A50-4B41-ADF6-50F7C3ADBCCC}" destId="{39B995AB-C60D-4ED1-B875-A8459D570BB8}" srcOrd="2" destOrd="0" presId="urn:microsoft.com/office/officeart/2005/8/layout/vList3"/>
    <dgm:cxn modelId="{CF13F71C-F64E-4B76-B94C-CA6B478B061D}" type="presParOf" srcId="{39B995AB-C60D-4ED1-B875-A8459D570BB8}" destId="{C5932B21-7AF1-4A48-BDBA-687487F14E29}" srcOrd="0" destOrd="0" presId="urn:microsoft.com/office/officeart/2005/8/layout/vList3"/>
    <dgm:cxn modelId="{162F058A-8B95-49D3-8A5B-F048C720532B}" type="presParOf" srcId="{39B995AB-C60D-4ED1-B875-A8459D570BB8}" destId="{A31A25D4-4FE9-477E-85A8-46A3C3220DE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C4D554D-3511-4DB1-98C7-CFEF647E47EE}"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s-MX"/>
        </a:p>
      </dgm:t>
    </dgm:pt>
    <dgm:pt modelId="{2CB24D99-9744-4E15-B328-3CDEBD0AAF98}">
      <dgm:prSet/>
      <dgm:spPr/>
      <dgm:t>
        <a:bodyPr/>
        <a:lstStyle/>
        <a:p>
          <a:pPr rtl="0"/>
          <a:r>
            <a:rPr lang="es-MX" dirty="0" smtClean="0"/>
            <a:t>En este sentido puede hablarse de actos prejudiciales:</a:t>
          </a:r>
          <a:endParaRPr lang="es-MX" dirty="0"/>
        </a:p>
      </dgm:t>
    </dgm:pt>
    <dgm:pt modelId="{6FDE0625-7A26-4F4F-BBDC-9B17BD230340}" type="parTrans" cxnId="{889E0784-95AA-4391-A469-6233A73429E0}">
      <dgm:prSet/>
      <dgm:spPr/>
      <dgm:t>
        <a:bodyPr/>
        <a:lstStyle/>
        <a:p>
          <a:endParaRPr lang="es-MX"/>
        </a:p>
      </dgm:t>
    </dgm:pt>
    <dgm:pt modelId="{3FBA6DD7-8537-46E6-B00A-5E4B8C13D5C7}" type="sibTrans" cxnId="{889E0784-95AA-4391-A469-6233A73429E0}">
      <dgm:prSet/>
      <dgm:spPr/>
      <dgm:t>
        <a:bodyPr/>
        <a:lstStyle/>
        <a:p>
          <a:endParaRPr lang="es-MX"/>
        </a:p>
      </dgm:t>
    </dgm:pt>
    <dgm:pt modelId="{00D5A46C-70A8-4EA9-A54D-C544EEE04CC9}">
      <dgm:prSet/>
      <dgm:spPr/>
      <dgm:t>
        <a:bodyPr/>
        <a:lstStyle/>
        <a:p>
          <a:pPr rtl="0"/>
          <a:r>
            <a:rPr lang="es-MX" smtClean="0"/>
            <a:t>del juicio ordinario,</a:t>
          </a:r>
          <a:endParaRPr lang="es-MX"/>
        </a:p>
      </dgm:t>
    </dgm:pt>
    <dgm:pt modelId="{390994F4-69A5-471E-BA9F-F240DCA25B0F}" type="parTrans" cxnId="{FCB10F04-AA24-4113-A8C3-DC3E97C90444}">
      <dgm:prSet/>
      <dgm:spPr/>
      <dgm:t>
        <a:bodyPr/>
        <a:lstStyle/>
        <a:p>
          <a:endParaRPr lang="es-MX"/>
        </a:p>
      </dgm:t>
    </dgm:pt>
    <dgm:pt modelId="{15D20BA4-41CC-40C8-830F-3602E9001781}" type="sibTrans" cxnId="{FCB10F04-AA24-4113-A8C3-DC3E97C90444}">
      <dgm:prSet/>
      <dgm:spPr/>
      <dgm:t>
        <a:bodyPr/>
        <a:lstStyle/>
        <a:p>
          <a:endParaRPr lang="es-MX"/>
        </a:p>
      </dgm:t>
    </dgm:pt>
    <dgm:pt modelId="{8A106D15-4BC5-4B2B-8CB2-4E8EB09FEF49}">
      <dgm:prSet/>
      <dgm:spPr/>
      <dgm:t>
        <a:bodyPr/>
        <a:lstStyle/>
        <a:p>
          <a:pPr rtl="0"/>
          <a:r>
            <a:rPr lang="es-MX" dirty="0" smtClean="0"/>
            <a:t>del juicio ejecutivo </a:t>
          </a:r>
          <a:endParaRPr lang="es-MX" dirty="0"/>
        </a:p>
      </dgm:t>
    </dgm:pt>
    <dgm:pt modelId="{751599C8-34E2-4147-973C-6BD38BDD8A54}" type="parTrans" cxnId="{211F448A-1AD4-4A39-B8C8-89D5C0A3B539}">
      <dgm:prSet/>
      <dgm:spPr/>
      <dgm:t>
        <a:bodyPr/>
        <a:lstStyle/>
        <a:p>
          <a:endParaRPr lang="es-MX"/>
        </a:p>
      </dgm:t>
    </dgm:pt>
    <dgm:pt modelId="{72D86023-8DD1-4D74-A7C6-70EA97CEF110}" type="sibTrans" cxnId="{211F448A-1AD4-4A39-B8C8-89D5C0A3B539}">
      <dgm:prSet/>
      <dgm:spPr/>
      <dgm:t>
        <a:bodyPr/>
        <a:lstStyle/>
        <a:p>
          <a:endParaRPr lang="es-MX"/>
        </a:p>
      </dgm:t>
    </dgm:pt>
    <dgm:pt modelId="{BFE8C98E-DBF4-49C0-93EE-662D28E5CA8D}">
      <dgm:prSet/>
      <dgm:spPr/>
      <dgm:t>
        <a:bodyPr/>
        <a:lstStyle/>
        <a:p>
          <a:pPr rtl="0"/>
          <a:r>
            <a:rPr lang="es-MX" smtClean="0"/>
            <a:t>del juicio arbitral.</a:t>
          </a:r>
          <a:endParaRPr lang="es-MX"/>
        </a:p>
      </dgm:t>
    </dgm:pt>
    <dgm:pt modelId="{27C976B3-34F7-4266-AAE3-165115FF01B3}" type="parTrans" cxnId="{8A8D2B6E-991A-4D9E-87FE-B3B8BC0B053B}">
      <dgm:prSet/>
      <dgm:spPr/>
      <dgm:t>
        <a:bodyPr/>
        <a:lstStyle/>
        <a:p>
          <a:endParaRPr lang="es-MX"/>
        </a:p>
      </dgm:t>
    </dgm:pt>
    <dgm:pt modelId="{5FA3B91E-400F-445C-9E0A-0A1873E59CBF}" type="sibTrans" cxnId="{8A8D2B6E-991A-4D9E-87FE-B3B8BC0B053B}">
      <dgm:prSet/>
      <dgm:spPr/>
      <dgm:t>
        <a:bodyPr/>
        <a:lstStyle/>
        <a:p>
          <a:endParaRPr lang="es-MX"/>
        </a:p>
      </dgm:t>
    </dgm:pt>
    <dgm:pt modelId="{038B5A52-9E52-4045-A1C6-4ABD809C908C}" type="pres">
      <dgm:prSet presAssocID="{EC4D554D-3511-4DB1-98C7-CFEF647E47EE}" presName="Name0" presStyleCnt="0">
        <dgm:presLayoutVars>
          <dgm:chMax val="1"/>
          <dgm:dir/>
          <dgm:animLvl val="ctr"/>
          <dgm:resizeHandles val="exact"/>
        </dgm:presLayoutVars>
      </dgm:prSet>
      <dgm:spPr/>
    </dgm:pt>
    <dgm:pt modelId="{6403B72A-9588-4EA7-B717-E29CE9F3F979}" type="pres">
      <dgm:prSet presAssocID="{2CB24D99-9744-4E15-B328-3CDEBD0AAF98}" presName="centerShape" presStyleLbl="node0" presStyleIdx="0" presStyleCnt="1" custScaleX="258872"/>
      <dgm:spPr/>
    </dgm:pt>
    <dgm:pt modelId="{27F10151-6312-48EE-8B5D-DF43878E06C0}" type="pres">
      <dgm:prSet presAssocID="{390994F4-69A5-471E-BA9F-F240DCA25B0F}" presName="parTrans" presStyleLbl="sibTrans2D1" presStyleIdx="0" presStyleCnt="3"/>
      <dgm:spPr/>
    </dgm:pt>
    <dgm:pt modelId="{1064DCCA-8767-40A8-933F-D8B18EC3798A}" type="pres">
      <dgm:prSet presAssocID="{390994F4-69A5-471E-BA9F-F240DCA25B0F}" presName="connectorText" presStyleLbl="sibTrans2D1" presStyleIdx="0" presStyleCnt="3"/>
      <dgm:spPr/>
    </dgm:pt>
    <dgm:pt modelId="{18BAF3FE-BDD3-47DE-AEF6-B2A62698B9D0}" type="pres">
      <dgm:prSet presAssocID="{00D5A46C-70A8-4EA9-A54D-C544EEE04CC9}" presName="node" presStyleLbl="node1" presStyleIdx="0" presStyleCnt="3">
        <dgm:presLayoutVars>
          <dgm:bulletEnabled val="1"/>
        </dgm:presLayoutVars>
      </dgm:prSet>
      <dgm:spPr/>
    </dgm:pt>
    <dgm:pt modelId="{C8212791-E8D7-4F7B-9830-9B96F79FAADB}" type="pres">
      <dgm:prSet presAssocID="{751599C8-34E2-4147-973C-6BD38BDD8A54}" presName="parTrans" presStyleLbl="sibTrans2D1" presStyleIdx="1" presStyleCnt="3"/>
      <dgm:spPr/>
    </dgm:pt>
    <dgm:pt modelId="{5DA486EC-46CD-49BD-B2D3-A1BBCFB2C229}" type="pres">
      <dgm:prSet presAssocID="{751599C8-34E2-4147-973C-6BD38BDD8A54}" presName="connectorText" presStyleLbl="sibTrans2D1" presStyleIdx="1" presStyleCnt="3"/>
      <dgm:spPr/>
    </dgm:pt>
    <dgm:pt modelId="{1E5A0245-1291-4EA2-9CDD-C3F706A4CBF0}" type="pres">
      <dgm:prSet presAssocID="{8A106D15-4BC5-4B2B-8CB2-4E8EB09FEF49}" presName="node" presStyleLbl="node1" presStyleIdx="1" presStyleCnt="3" custRadScaleRad="157009" custRadScaleInc="-22183">
        <dgm:presLayoutVars>
          <dgm:bulletEnabled val="1"/>
        </dgm:presLayoutVars>
      </dgm:prSet>
      <dgm:spPr/>
    </dgm:pt>
    <dgm:pt modelId="{D28AE671-745D-4C45-A5E1-19D99595E2F9}" type="pres">
      <dgm:prSet presAssocID="{27C976B3-34F7-4266-AAE3-165115FF01B3}" presName="parTrans" presStyleLbl="sibTrans2D1" presStyleIdx="2" presStyleCnt="3"/>
      <dgm:spPr/>
    </dgm:pt>
    <dgm:pt modelId="{023E2558-E076-4B94-9674-5504ECC9C200}" type="pres">
      <dgm:prSet presAssocID="{27C976B3-34F7-4266-AAE3-165115FF01B3}" presName="connectorText" presStyleLbl="sibTrans2D1" presStyleIdx="2" presStyleCnt="3"/>
      <dgm:spPr/>
    </dgm:pt>
    <dgm:pt modelId="{9F0DFF99-1FB5-4935-A707-CD5E087FAEA6}" type="pres">
      <dgm:prSet presAssocID="{BFE8C98E-DBF4-49C0-93EE-662D28E5CA8D}" presName="node" presStyleLbl="node1" presStyleIdx="2" presStyleCnt="3" custRadScaleRad="152860" custRadScaleInc="6552">
        <dgm:presLayoutVars>
          <dgm:bulletEnabled val="1"/>
        </dgm:presLayoutVars>
      </dgm:prSet>
      <dgm:spPr/>
    </dgm:pt>
  </dgm:ptLst>
  <dgm:cxnLst>
    <dgm:cxn modelId="{D9AA91AA-5010-41BC-951A-C9CC7F70E5AB}" type="presOf" srcId="{390994F4-69A5-471E-BA9F-F240DCA25B0F}" destId="{27F10151-6312-48EE-8B5D-DF43878E06C0}" srcOrd="0" destOrd="0" presId="urn:microsoft.com/office/officeart/2005/8/layout/radial5"/>
    <dgm:cxn modelId="{8A8D2B6E-991A-4D9E-87FE-B3B8BC0B053B}" srcId="{2CB24D99-9744-4E15-B328-3CDEBD0AAF98}" destId="{BFE8C98E-DBF4-49C0-93EE-662D28E5CA8D}" srcOrd="2" destOrd="0" parTransId="{27C976B3-34F7-4266-AAE3-165115FF01B3}" sibTransId="{5FA3B91E-400F-445C-9E0A-0A1873E59CBF}"/>
    <dgm:cxn modelId="{88C3FCC2-5514-4BB7-8C12-EE748CDE9985}" type="presOf" srcId="{27C976B3-34F7-4266-AAE3-165115FF01B3}" destId="{D28AE671-745D-4C45-A5E1-19D99595E2F9}" srcOrd="0" destOrd="0" presId="urn:microsoft.com/office/officeart/2005/8/layout/radial5"/>
    <dgm:cxn modelId="{4312629B-5701-43CE-B410-E6E817AB4EE7}" type="presOf" srcId="{2CB24D99-9744-4E15-B328-3CDEBD0AAF98}" destId="{6403B72A-9588-4EA7-B717-E29CE9F3F979}" srcOrd="0" destOrd="0" presId="urn:microsoft.com/office/officeart/2005/8/layout/radial5"/>
    <dgm:cxn modelId="{F076FE52-D577-4800-A495-8E5ACD4BF901}" type="presOf" srcId="{BFE8C98E-DBF4-49C0-93EE-662D28E5CA8D}" destId="{9F0DFF99-1FB5-4935-A707-CD5E087FAEA6}" srcOrd="0" destOrd="0" presId="urn:microsoft.com/office/officeart/2005/8/layout/radial5"/>
    <dgm:cxn modelId="{889E0784-95AA-4391-A469-6233A73429E0}" srcId="{EC4D554D-3511-4DB1-98C7-CFEF647E47EE}" destId="{2CB24D99-9744-4E15-B328-3CDEBD0AAF98}" srcOrd="0" destOrd="0" parTransId="{6FDE0625-7A26-4F4F-BBDC-9B17BD230340}" sibTransId="{3FBA6DD7-8537-46E6-B00A-5E4B8C13D5C7}"/>
    <dgm:cxn modelId="{211F448A-1AD4-4A39-B8C8-89D5C0A3B539}" srcId="{2CB24D99-9744-4E15-B328-3CDEBD0AAF98}" destId="{8A106D15-4BC5-4B2B-8CB2-4E8EB09FEF49}" srcOrd="1" destOrd="0" parTransId="{751599C8-34E2-4147-973C-6BD38BDD8A54}" sibTransId="{72D86023-8DD1-4D74-A7C6-70EA97CEF110}"/>
    <dgm:cxn modelId="{CF6769B1-1031-4E20-B205-45A00031AA7C}" type="presOf" srcId="{8A106D15-4BC5-4B2B-8CB2-4E8EB09FEF49}" destId="{1E5A0245-1291-4EA2-9CDD-C3F706A4CBF0}" srcOrd="0" destOrd="0" presId="urn:microsoft.com/office/officeart/2005/8/layout/radial5"/>
    <dgm:cxn modelId="{BC177C66-66B7-4C83-B2DA-EC99BB3A029C}" type="presOf" srcId="{EC4D554D-3511-4DB1-98C7-CFEF647E47EE}" destId="{038B5A52-9E52-4045-A1C6-4ABD809C908C}" srcOrd="0" destOrd="0" presId="urn:microsoft.com/office/officeart/2005/8/layout/radial5"/>
    <dgm:cxn modelId="{6B58A8AE-30DF-4C40-AEE7-2D7BB88922B0}" type="presOf" srcId="{751599C8-34E2-4147-973C-6BD38BDD8A54}" destId="{5DA486EC-46CD-49BD-B2D3-A1BBCFB2C229}" srcOrd="1" destOrd="0" presId="urn:microsoft.com/office/officeart/2005/8/layout/radial5"/>
    <dgm:cxn modelId="{A8B34804-160C-491B-9508-F66B2240F088}" type="presOf" srcId="{27C976B3-34F7-4266-AAE3-165115FF01B3}" destId="{023E2558-E076-4B94-9674-5504ECC9C200}" srcOrd="1" destOrd="0" presId="urn:microsoft.com/office/officeart/2005/8/layout/radial5"/>
    <dgm:cxn modelId="{FCB10F04-AA24-4113-A8C3-DC3E97C90444}" srcId="{2CB24D99-9744-4E15-B328-3CDEBD0AAF98}" destId="{00D5A46C-70A8-4EA9-A54D-C544EEE04CC9}" srcOrd="0" destOrd="0" parTransId="{390994F4-69A5-471E-BA9F-F240DCA25B0F}" sibTransId="{15D20BA4-41CC-40C8-830F-3602E9001781}"/>
    <dgm:cxn modelId="{DD4ECC9E-58E8-47FE-9683-B2445E852A98}" type="presOf" srcId="{00D5A46C-70A8-4EA9-A54D-C544EEE04CC9}" destId="{18BAF3FE-BDD3-47DE-AEF6-B2A62698B9D0}" srcOrd="0" destOrd="0" presId="urn:microsoft.com/office/officeart/2005/8/layout/radial5"/>
    <dgm:cxn modelId="{61114BD4-7246-4390-BA4A-7CFFF7BF294E}" type="presOf" srcId="{390994F4-69A5-471E-BA9F-F240DCA25B0F}" destId="{1064DCCA-8767-40A8-933F-D8B18EC3798A}" srcOrd="1" destOrd="0" presId="urn:microsoft.com/office/officeart/2005/8/layout/radial5"/>
    <dgm:cxn modelId="{1CC3EA8E-BD83-4594-BC05-3D1BD71D8876}" type="presOf" srcId="{751599C8-34E2-4147-973C-6BD38BDD8A54}" destId="{C8212791-E8D7-4F7B-9830-9B96F79FAADB}" srcOrd="0" destOrd="0" presId="urn:microsoft.com/office/officeart/2005/8/layout/radial5"/>
    <dgm:cxn modelId="{CF94147A-F139-4364-B7FF-70825D458450}" type="presParOf" srcId="{038B5A52-9E52-4045-A1C6-4ABD809C908C}" destId="{6403B72A-9588-4EA7-B717-E29CE9F3F979}" srcOrd="0" destOrd="0" presId="urn:microsoft.com/office/officeart/2005/8/layout/radial5"/>
    <dgm:cxn modelId="{39541E7B-0522-4DB2-81AF-9A2C672E24EA}" type="presParOf" srcId="{038B5A52-9E52-4045-A1C6-4ABD809C908C}" destId="{27F10151-6312-48EE-8B5D-DF43878E06C0}" srcOrd="1" destOrd="0" presId="urn:microsoft.com/office/officeart/2005/8/layout/radial5"/>
    <dgm:cxn modelId="{23BBED56-200D-4CE6-A1CF-357886E225DF}" type="presParOf" srcId="{27F10151-6312-48EE-8B5D-DF43878E06C0}" destId="{1064DCCA-8767-40A8-933F-D8B18EC3798A}" srcOrd="0" destOrd="0" presId="urn:microsoft.com/office/officeart/2005/8/layout/radial5"/>
    <dgm:cxn modelId="{5AA22BCD-8F14-4735-A80F-F4EFA5E9A042}" type="presParOf" srcId="{038B5A52-9E52-4045-A1C6-4ABD809C908C}" destId="{18BAF3FE-BDD3-47DE-AEF6-B2A62698B9D0}" srcOrd="2" destOrd="0" presId="urn:microsoft.com/office/officeart/2005/8/layout/radial5"/>
    <dgm:cxn modelId="{2B7209B0-DB9C-42EF-AF2C-CF6C3FB6C0DE}" type="presParOf" srcId="{038B5A52-9E52-4045-A1C6-4ABD809C908C}" destId="{C8212791-E8D7-4F7B-9830-9B96F79FAADB}" srcOrd="3" destOrd="0" presId="urn:microsoft.com/office/officeart/2005/8/layout/radial5"/>
    <dgm:cxn modelId="{D4F2D197-B483-490A-A2D8-E17DE6C9A21B}" type="presParOf" srcId="{C8212791-E8D7-4F7B-9830-9B96F79FAADB}" destId="{5DA486EC-46CD-49BD-B2D3-A1BBCFB2C229}" srcOrd="0" destOrd="0" presId="urn:microsoft.com/office/officeart/2005/8/layout/radial5"/>
    <dgm:cxn modelId="{8448D4EB-CE8F-4376-A1E6-DF20D5ED6988}" type="presParOf" srcId="{038B5A52-9E52-4045-A1C6-4ABD809C908C}" destId="{1E5A0245-1291-4EA2-9CDD-C3F706A4CBF0}" srcOrd="4" destOrd="0" presId="urn:microsoft.com/office/officeart/2005/8/layout/radial5"/>
    <dgm:cxn modelId="{1242C388-817F-410D-BDBF-51F1BEB41DA7}" type="presParOf" srcId="{038B5A52-9E52-4045-A1C6-4ABD809C908C}" destId="{D28AE671-745D-4C45-A5E1-19D99595E2F9}" srcOrd="5" destOrd="0" presId="urn:microsoft.com/office/officeart/2005/8/layout/radial5"/>
    <dgm:cxn modelId="{E60D072C-7D53-4F7F-9594-D8EB022C798D}" type="presParOf" srcId="{D28AE671-745D-4C45-A5E1-19D99595E2F9}" destId="{023E2558-E076-4B94-9674-5504ECC9C200}" srcOrd="0" destOrd="0" presId="urn:microsoft.com/office/officeart/2005/8/layout/radial5"/>
    <dgm:cxn modelId="{D30474D3-7B8F-45E9-80DF-0D2C5B5CBEBE}" type="presParOf" srcId="{038B5A52-9E52-4045-A1C6-4ABD809C908C}" destId="{9F0DFF99-1FB5-4935-A707-CD5E087FAEA6}"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45C69-D086-4850-A268-DC80A1067CC8}">
      <dsp:nvSpPr>
        <dsp:cNvPr id="0" name=""/>
        <dsp:cNvSpPr/>
      </dsp:nvSpPr>
      <dsp:spPr>
        <a:xfrm>
          <a:off x="2451867" y="791"/>
          <a:ext cx="5863002" cy="1157599"/>
        </a:xfrm>
        <a:prstGeom prst="roundRect">
          <a:avLst>
            <a:gd name="adj" fmla="val 10000"/>
          </a:avLst>
        </a:prstGeom>
        <a:solidFill>
          <a:schemeClr val="accent2">
            <a:alpha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rtl="0">
            <a:lnSpc>
              <a:spcPct val="90000"/>
            </a:lnSpc>
            <a:spcBef>
              <a:spcPct val="0"/>
            </a:spcBef>
            <a:spcAft>
              <a:spcPct val="35000"/>
            </a:spcAft>
          </a:pPr>
          <a:r>
            <a:rPr lang="es-MX" sz="5000" kern="1200" dirty="0" smtClean="0"/>
            <a:t>PRESENTACIÓN.</a:t>
          </a:r>
          <a:endParaRPr lang="es-MX" sz="5000" kern="1200" dirty="0"/>
        </a:p>
      </dsp:txBody>
      <dsp:txXfrm>
        <a:off x="2485772" y="34696"/>
        <a:ext cx="5795192" cy="1089789"/>
      </dsp:txXfrm>
    </dsp:sp>
    <dsp:sp modelId="{6FB4EE20-026C-4FFA-B9D4-F8C60F24CFB0}">
      <dsp:nvSpPr>
        <dsp:cNvPr id="0" name=""/>
        <dsp:cNvSpPr/>
      </dsp:nvSpPr>
      <dsp:spPr>
        <a:xfrm>
          <a:off x="5257" y="1590188"/>
          <a:ext cx="10756223" cy="3986362"/>
        </a:xfrm>
        <a:prstGeom prst="roundRect">
          <a:avLst>
            <a:gd name="adj" fmla="val 10000"/>
          </a:avLst>
        </a:prstGeom>
        <a:solidFill>
          <a:schemeClr val="accent5"/>
        </a:solidFill>
        <a:ln w="19050" cap="flat" cmpd="sng" algn="ctr">
          <a:solidFill>
            <a:schemeClr val="lt1"/>
          </a:solidFill>
          <a:prstDash val="solid"/>
        </a:ln>
        <a:effectLst/>
      </dsp:spPr>
      <dsp:style>
        <a:lnRef idx="3">
          <a:schemeClr val="lt1"/>
        </a:lnRef>
        <a:fillRef idx="1">
          <a:schemeClr val="accent5"/>
        </a:fillRef>
        <a:effectRef idx="1">
          <a:schemeClr val="accent5"/>
        </a:effectRef>
        <a:fontRef idx="minor">
          <a:schemeClr val="lt1"/>
        </a:fontRef>
      </dsp:style>
      <dsp:txBody>
        <a:bodyPr spcFirstLastPara="0" vert="horz" wrap="square" lIns="76200" tIns="76200" rIns="76200" bIns="76200" numCol="1" spcCol="1270" anchor="ctr" anchorCtr="0">
          <a:noAutofit/>
        </a:bodyPr>
        <a:lstStyle/>
        <a:p>
          <a:pPr lvl="0" algn="just" defTabSz="889000" rtl="0">
            <a:lnSpc>
              <a:spcPct val="90000"/>
            </a:lnSpc>
            <a:spcBef>
              <a:spcPct val="0"/>
            </a:spcBef>
            <a:spcAft>
              <a:spcPct val="35000"/>
            </a:spcAft>
          </a:pPr>
          <a:r>
            <a:rPr lang="es-MX" sz="2000" kern="1200" dirty="0" smtClean="0">
              <a:solidFill>
                <a:schemeClr val="tx1"/>
              </a:solidFill>
            </a:rPr>
            <a:t> </a:t>
          </a:r>
          <a:r>
            <a:rPr lang="es-MX" sz="2000" kern="1200" dirty="0" smtClean="0">
              <a:solidFill>
                <a:schemeClr val="tx1"/>
              </a:solidFill>
            </a:rPr>
            <a:t>El curso de Proceso Civil si bien pertenece al área curricular de Derecho Procesal, tiene una íntima relación con los cuatro cursos de Derecho Civil, con los conocimientos previos y necesarios de las Unidades de Aprendizaje de Derecho de las Personas y la Familia, Derecho de los Bienes y las Sucesiones y Derecho de las Obligaciones, pero también con los conocimientos de la Unidad de Aprendizaje de Teoría General del Proceso. Esta unidad de aprendizaje, es fundamental para la formación del futuro Licenciado en Derecho, ya que comprende la materialización del derecho subjetivo civil, es decir la forma en como los justiciables han de hacer valer su derecho humano a una tutela judicial efectiva, para llevar sus conflictos antes los Tribunales Civiles para que sean resueltos a través de los distintos procedimientos o bien solicitar que a través de la jurisdicción voluntaria, la autoridad jurisdiccional establezca situaciones jurídicas concretas.</a:t>
          </a:r>
          <a:endParaRPr lang="es-MX" sz="2000" kern="1200" dirty="0">
            <a:solidFill>
              <a:schemeClr val="tx1"/>
            </a:solidFill>
          </a:endParaRPr>
        </a:p>
      </dsp:txBody>
      <dsp:txXfrm>
        <a:off x="122014" y="1706945"/>
        <a:ext cx="10522709" cy="375284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9F918D-5DF7-4314-9411-6E203E9D497D}">
      <dsp:nvSpPr>
        <dsp:cNvPr id="0" name=""/>
        <dsp:cNvSpPr/>
      </dsp:nvSpPr>
      <dsp:spPr>
        <a:xfrm>
          <a:off x="196453" y="2656"/>
          <a:ext cx="3020466" cy="1812280"/>
        </a:xfrm>
        <a:prstGeom prst="rect">
          <a:avLst/>
        </a:prstGeom>
        <a:solidFill>
          <a:schemeClr val="accent3">
            <a:alpha val="9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kern="1200" smtClean="0"/>
            <a:t>Los que tienen por fin la exhibición de objetos muebles o documentos,</a:t>
          </a:r>
          <a:endParaRPr lang="es-MX" sz="2300" kern="1200"/>
        </a:p>
      </dsp:txBody>
      <dsp:txXfrm>
        <a:off x="196453" y="2656"/>
        <a:ext cx="3020466" cy="1812280"/>
      </dsp:txXfrm>
    </dsp:sp>
    <dsp:sp modelId="{222D4BB8-C896-495B-B4EB-DB836C6BD4C3}">
      <dsp:nvSpPr>
        <dsp:cNvPr id="0" name=""/>
        <dsp:cNvSpPr/>
      </dsp:nvSpPr>
      <dsp:spPr>
        <a:xfrm>
          <a:off x="3518966" y="2656"/>
          <a:ext cx="3020466" cy="1812280"/>
        </a:xfrm>
        <a:prstGeom prst="rect">
          <a:avLst/>
        </a:prstGeom>
        <a:solidFill>
          <a:schemeClr val="accent3">
            <a:alpha val="90000"/>
            <a:hueOff val="0"/>
            <a:satOff val="0"/>
            <a:lumOff val="0"/>
            <a:alphaOff val="-1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kern="1200" smtClean="0"/>
            <a:t>Los que tienen como objetivo el arraigo de la persona física, </a:t>
          </a:r>
          <a:endParaRPr lang="es-MX" sz="2300" kern="1200"/>
        </a:p>
      </dsp:txBody>
      <dsp:txXfrm>
        <a:off x="3518966" y="2656"/>
        <a:ext cx="3020466" cy="1812280"/>
      </dsp:txXfrm>
    </dsp:sp>
    <dsp:sp modelId="{90B1AC73-EE12-47D5-84C0-3672DC187B8E}">
      <dsp:nvSpPr>
        <dsp:cNvPr id="0" name=""/>
        <dsp:cNvSpPr/>
      </dsp:nvSpPr>
      <dsp:spPr>
        <a:xfrm>
          <a:off x="6841480" y="2656"/>
          <a:ext cx="3020466" cy="1812280"/>
        </a:xfrm>
        <a:prstGeom prst="rect">
          <a:avLst/>
        </a:prstGeom>
        <a:solidFill>
          <a:schemeClr val="accent3">
            <a:alpha val="90000"/>
            <a:hueOff val="0"/>
            <a:satOff val="0"/>
            <a:lumOff val="0"/>
            <a:alphaOff val="-2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kern="1200" smtClean="0"/>
            <a:t>Los que tienen como finalidad el secuestro provisional de bienes, </a:t>
          </a:r>
          <a:endParaRPr lang="es-MX" sz="2300" kern="1200"/>
        </a:p>
      </dsp:txBody>
      <dsp:txXfrm>
        <a:off x="6841480" y="2656"/>
        <a:ext cx="3020466" cy="1812280"/>
      </dsp:txXfrm>
    </dsp:sp>
    <dsp:sp modelId="{27983EF0-59D3-47FD-8AE1-4D3551F5CFA0}">
      <dsp:nvSpPr>
        <dsp:cNvPr id="0" name=""/>
        <dsp:cNvSpPr/>
      </dsp:nvSpPr>
      <dsp:spPr>
        <a:xfrm>
          <a:off x="1857709" y="2116983"/>
          <a:ext cx="3020466" cy="1812280"/>
        </a:xfrm>
        <a:prstGeom prst="rect">
          <a:avLst/>
        </a:prstGeom>
        <a:solidFill>
          <a:schemeClr val="accent3">
            <a:alpha val="90000"/>
            <a:hueOff val="0"/>
            <a:satOff val="0"/>
            <a:lumOff val="0"/>
            <a:alphaOff val="-3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kern="1200" smtClean="0"/>
            <a:t>Los que tienden al desahogo previo de una probanza </a:t>
          </a:r>
          <a:endParaRPr lang="es-MX" sz="2300" kern="1200"/>
        </a:p>
      </dsp:txBody>
      <dsp:txXfrm>
        <a:off x="1857709" y="2116983"/>
        <a:ext cx="3020466" cy="1812280"/>
      </dsp:txXfrm>
    </dsp:sp>
    <dsp:sp modelId="{9DA7DE8E-FA07-4884-8C52-A7994DE2D60D}">
      <dsp:nvSpPr>
        <dsp:cNvPr id="0" name=""/>
        <dsp:cNvSpPr/>
      </dsp:nvSpPr>
      <dsp:spPr>
        <a:xfrm>
          <a:off x="5180223" y="2116983"/>
          <a:ext cx="3020466" cy="1812280"/>
        </a:xfrm>
        <a:prstGeom prst="rect">
          <a:avLst/>
        </a:prstGeom>
        <a:solidFill>
          <a:schemeClr val="accent3">
            <a:alpha val="90000"/>
            <a:hueOff val="0"/>
            <a:satOff val="0"/>
            <a:lumOff val="0"/>
            <a:alpha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s-MX" sz="2300" kern="1200" smtClean="0"/>
            <a:t>Los que tienen como fin consignar lo debido.</a:t>
          </a:r>
          <a:endParaRPr lang="es-MX" sz="2300" kern="1200"/>
        </a:p>
      </dsp:txBody>
      <dsp:txXfrm>
        <a:off x="5180223" y="2116983"/>
        <a:ext cx="3020466" cy="18122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D4658B-A48A-4905-83C3-A4A91AF35C7C}">
      <dsp:nvSpPr>
        <dsp:cNvPr id="0" name=""/>
        <dsp:cNvSpPr/>
      </dsp:nvSpPr>
      <dsp:spPr>
        <a:xfrm>
          <a:off x="0" y="1329823"/>
          <a:ext cx="10058399" cy="1773098"/>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02BED9-ADC9-4F61-B2B2-A3FB5A73C9D0}">
      <dsp:nvSpPr>
        <dsp:cNvPr id="0" name=""/>
        <dsp:cNvSpPr/>
      </dsp:nvSpPr>
      <dsp:spPr>
        <a:xfrm>
          <a:off x="4420" y="0"/>
          <a:ext cx="2917328" cy="17730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lvl="0" algn="ctr" defTabSz="889000" rtl="0">
            <a:lnSpc>
              <a:spcPct val="90000"/>
            </a:lnSpc>
            <a:spcBef>
              <a:spcPct val="0"/>
            </a:spcBef>
            <a:spcAft>
              <a:spcPct val="35000"/>
            </a:spcAft>
          </a:pPr>
          <a:r>
            <a:rPr lang="es-MX" sz="2000" kern="1200" dirty="0" smtClean="0"/>
            <a:t>Aquellos que previenen tal responsabilidad, al grado de </a:t>
          </a:r>
          <a:r>
            <a:rPr lang="es-MX" sz="2000" kern="1200" dirty="0" err="1" smtClean="0"/>
            <a:t>Dque</a:t>
          </a:r>
          <a:r>
            <a:rPr lang="es-MX" sz="2000" kern="1200" dirty="0" smtClean="0"/>
            <a:t> requieren el otorgamiento de garantía.</a:t>
          </a:r>
          <a:endParaRPr lang="es-MX" sz="2000" kern="1200" dirty="0"/>
        </a:p>
      </dsp:txBody>
      <dsp:txXfrm>
        <a:off x="4420" y="0"/>
        <a:ext cx="2917328" cy="1773098"/>
      </dsp:txXfrm>
    </dsp:sp>
    <dsp:sp modelId="{370435A9-7180-4CD5-93B3-5E46008F8D27}">
      <dsp:nvSpPr>
        <dsp:cNvPr id="0" name=""/>
        <dsp:cNvSpPr/>
      </dsp:nvSpPr>
      <dsp:spPr>
        <a:xfrm>
          <a:off x="1241447" y="1994735"/>
          <a:ext cx="443274" cy="4432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7A714A-B358-45E4-93B4-8E041AA37121}">
      <dsp:nvSpPr>
        <dsp:cNvPr id="0" name=""/>
        <dsp:cNvSpPr/>
      </dsp:nvSpPr>
      <dsp:spPr>
        <a:xfrm>
          <a:off x="3067615" y="2659647"/>
          <a:ext cx="2917328" cy="17730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rtl="0">
            <a:lnSpc>
              <a:spcPct val="90000"/>
            </a:lnSpc>
            <a:spcBef>
              <a:spcPct val="0"/>
            </a:spcBef>
            <a:spcAft>
              <a:spcPct val="35000"/>
            </a:spcAft>
          </a:pPr>
          <a:r>
            <a:rPr lang="es-MX" sz="2000" kern="1200" dirty="0" smtClean="0"/>
            <a:t>de daños y perjuicios, como en el embargo precautorio y el arraigo, </a:t>
          </a:r>
          <a:endParaRPr lang="es-MX" sz="2000" kern="1200" dirty="0"/>
        </a:p>
      </dsp:txBody>
      <dsp:txXfrm>
        <a:off x="3067615" y="2659647"/>
        <a:ext cx="2917328" cy="1773098"/>
      </dsp:txXfrm>
    </dsp:sp>
    <dsp:sp modelId="{F0539B6A-921B-4BDA-B380-794B7E6F49E6}">
      <dsp:nvSpPr>
        <dsp:cNvPr id="0" name=""/>
        <dsp:cNvSpPr/>
      </dsp:nvSpPr>
      <dsp:spPr>
        <a:xfrm>
          <a:off x="4304642" y="1994735"/>
          <a:ext cx="443274" cy="4432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05D01E-3F65-4EFC-9175-DD861FDBA271}">
      <dsp:nvSpPr>
        <dsp:cNvPr id="0" name=""/>
        <dsp:cNvSpPr/>
      </dsp:nvSpPr>
      <dsp:spPr>
        <a:xfrm>
          <a:off x="6130810" y="0"/>
          <a:ext cx="2917328" cy="17730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lvl="0" algn="ctr" defTabSz="889000" rtl="0">
            <a:lnSpc>
              <a:spcPct val="90000"/>
            </a:lnSpc>
            <a:spcBef>
              <a:spcPct val="0"/>
            </a:spcBef>
            <a:spcAft>
              <a:spcPct val="35000"/>
            </a:spcAft>
          </a:pPr>
          <a:r>
            <a:rPr lang="es-MX" sz="2000" kern="1200" dirty="0" smtClean="0"/>
            <a:t>Aquellos otros en donde la responsabilidad se diluye en el resultado del posible juicio futuro</a:t>
          </a:r>
          <a:endParaRPr lang="es-MX" sz="2000" kern="1200" dirty="0"/>
        </a:p>
      </dsp:txBody>
      <dsp:txXfrm>
        <a:off x="6130810" y="0"/>
        <a:ext cx="2917328" cy="1773098"/>
      </dsp:txXfrm>
    </dsp:sp>
    <dsp:sp modelId="{A7C44B7A-1D5E-4FC7-B381-C28273C0192F}">
      <dsp:nvSpPr>
        <dsp:cNvPr id="0" name=""/>
        <dsp:cNvSpPr/>
      </dsp:nvSpPr>
      <dsp:spPr>
        <a:xfrm>
          <a:off x="7367838" y="1994735"/>
          <a:ext cx="443274" cy="44327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14913-7C52-49AF-8800-EC73F6C01BA9}">
      <dsp:nvSpPr>
        <dsp:cNvPr id="0" name=""/>
        <dsp:cNvSpPr/>
      </dsp:nvSpPr>
      <dsp:spPr>
        <a:xfrm>
          <a:off x="0" y="41619"/>
          <a:ext cx="10058399" cy="2497400"/>
        </a:xfrm>
        <a:prstGeom prst="round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kern="1200" dirty="0" smtClean="0"/>
            <a:t>Habrá diligencias en las que, desde el principio seda intervención a la presunta parte contraria y, otras, en las que la actuación es secreta hasta antes de practicado el embargo o el arraigo.</a:t>
          </a:r>
          <a:endParaRPr lang="es-MX" sz="3000" kern="1200" dirty="0"/>
        </a:p>
      </dsp:txBody>
      <dsp:txXfrm>
        <a:off x="121913" y="163532"/>
        <a:ext cx="9814573" cy="225357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2FA5E-F2EA-47F4-9AA9-6C2B50FD02BE}">
      <dsp:nvSpPr>
        <dsp:cNvPr id="0" name=""/>
        <dsp:cNvSpPr/>
      </dsp:nvSpPr>
      <dsp:spPr>
        <a:xfrm>
          <a:off x="4763224" y="1650492"/>
          <a:ext cx="2026920" cy="20269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D24C708-8D9A-4E3B-9647-220929DB4606}">
      <dsp:nvSpPr>
        <dsp:cNvPr id="0" name=""/>
        <dsp:cNvSpPr/>
      </dsp:nvSpPr>
      <dsp:spPr>
        <a:xfrm>
          <a:off x="4601071" y="0"/>
          <a:ext cx="2351227" cy="136093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b="1" kern="1200" smtClean="0"/>
            <a:t>Medios preparatorios</a:t>
          </a:r>
          <a:endParaRPr lang="es-MX" sz="2200" kern="1200"/>
        </a:p>
      </dsp:txBody>
      <dsp:txXfrm>
        <a:off x="4601071" y="0"/>
        <a:ext cx="2351227" cy="1360932"/>
      </dsp:txXfrm>
    </dsp:sp>
    <dsp:sp modelId="{BCAD2DDB-7553-4CC6-8335-325C9908C9E3}">
      <dsp:nvSpPr>
        <dsp:cNvPr id="0" name=""/>
        <dsp:cNvSpPr/>
      </dsp:nvSpPr>
      <dsp:spPr>
        <a:xfrm>
          <a:off x="5534265" y="2210501"/>
          <a:ext cx="2026920" cy="20269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31D5204-9B7C-4BCF-BD69-DC8284DFF442}">
      <dsp:nvSpPr>
        <dsp:cNvPr id="0" name=""/>
        <dsp:cNvSpPr/>
      </dsp:nvSpPr>
      <dsp:spPr>
        <a:xfrm>
          <a:off x="7722528" y="1795272"/>
          <a:ext cx="2107996" cy="147675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b="1" kern="1200" smtClean="0"/>
            <a:t>Medidas cautelares</a:t>
          </a:r>
          <a:endParaRPr lang="es-MX" sz="2200" kern="1200"/>
        </a:p>
      </dsp:txBody>
      <dsp:txXfrm>
        <a:off x="7722528" y="1795272"/>
        <a:ext cx="2107996" cy="1476756"/>
      </dsp:txXfrm>
    </dsp:sp>
    <dsp:sp modelId="{7F285856-CF14-4BBB-A13A-DA68AAA588C2}">
      <dsp:nvSpPr>
        <dsp:cNvPr id="0" name=""/>
        <dsp:cNvSpPr/>
      </dsp:nvSpPr>
      <dsp:spPr>
        <a:xfrm>
          <a:off x="5239956" y="3117402"/>
          <a:ext cx="2026920" cy="20269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3A3CA2D-EFC5-4D34-BBF5-5530F93221DF}">
      <dsp:nvSpPr>
        <dsp:cNvPr id="0" name=""/>
        <dsp:cNvSpPr/>
      </dsp:nvSpPr>
      <dsp:spPr>
        <a:xfrm>
          <a:off x="7398221" y="4314444"/>
          <a:ext cx="2107996" cy="147675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b="1" kern="1200" smtClean="0"/>
            <a:t>Separación de personas como acto previo al juicio.</a:t>
          </a:r>
          <a:endParaRPr lang="es-MX" sz="2200" kern="1200"/>
        </a:p>
      </dsp:txBody>
      <dsp:txXfrm>
        <a:off x="7398221" y="4314444"/>
        <a:ext cx="2107996" cy="1476756"/>
      </dsp:txXfrm>
    </dsp:sp>
    <dsp:sp modelId="{96D87BA0-560E-4F21-9DCE-C8C3C08718FF}">
      <dsp:nvSpPr>
        <dsp:cNvPr id="0" name=""/>
        <dsp:cNvSpPr/>
      </dsp:nvSpPr>
      <dsp:spPr>
        <a:xfrm>
          <a:off x="4286493" y="3117402"/>
          <a:ext cx="2026920" cy="20269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3E22C66-8236-4787-B1B4-E1595F4B7D28}">
      <dsp:nvSpPr>
        <dsp:cNvPr id="0" name=""/>
        <dsp:cNvSpPr/>
      </dsp:nvSpPr>
      <dsp:spPr>
        <a:xfrm>
          <a:off x="2047152" y="4314444"/>
          <a:ext cx="2107996" cy="147675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b="1" kern="1200" smtClean="0"/>
            <a:t>Medios provocatorios</a:t>
          </a:r>
          <a:endParaRPr lang="es-MX" sz="2200" kern="1200"/>
        </a:p>
      </dsp:txBody>
      <dsp:txXfrm>
        <a:off x="2047152" y="4314444"/>
        <a:ext cx="2107996" cy="1476756"/>
      </dsp:txXfrm>
    </dsp:sp>
    <dsp:sp modelId="{360FD7CE-3C40-466D-8599-990856778AC2}">
      <dsp:nvSpPr>
        <dsp:cNvPr id="0" name=""/>
        <dsp:cNvSpPr/>
      </dsp:nvSpPr>
      <dsp:spPr>
        <a:xfrm>
          <a:off x="3992184" y="2210501"/>
          <a:ext cx="2026920" cy="20269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1709F66-10EF-4C1E-8C6C-EEA52F8967D6}">
      <dsp:nvSpPr>
        <dsp:cNvPr id="0" name=""/>
        <dsp:cNvSpPr/>
      </dsp:nvSpPr>
      <dsp:spPr>
        <a:xfrm>
          <a:off x="1722844" y="1795272"/>
          <a:ext cx="2107996" cy="147675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es-MX" sz="2200" b="1" kern="1200" smtClean="0"/>
            <a:t>Actos preliminares de la consignación</a:t>
          </a:r>
          <a:endParaRPr lang="es-MX" sz="2200" kern="1200"/>
        </a:p>
      </dsp:txBody>
      <dsp:txXfrm>
        <a:off x="1722844" y="1795272"/>
        <a:ext cx="2107996" cy="147675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777C81-B6C9-44B4-8916-CE61CBB75444}">
      <dsp:nvSpPr>
        <dsp:cNvPr id="0" name=""/>
        <dsp:cNvSpPr/>
      </dsp:nvSpPr>
      <dsp:spPr>
        <a:xfrm>
          <a:off x="0" y="0"/>
          <a:ext cx="10058399" cy="0"/>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sp>
    <dsp:sp modelId="{90D67765-ED84-4490-BA0C-12A1670D7A21}">
      <dsp:nvSpPr>
        <dsp:cNvPr id="0" name=""/>
        <dsp:cNvSpPr/>
      </dsp:nvSpPr>
      <dsp:spPr>
        <a:xfrm>
          <a:off x="0" y="0"/>
          <a:ext cx="2011680" cy="3931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Se encuentran regulados por los artículos 2.38 al 2.54 del Código de procedimientos Civiles del Estado de México</a:t>
          </a:r>
          <a:endParaRPr lang="es-MX" sz="1900" kern="1200"/>
        </a:p>
      </dsp:txBody>
      <dsp:txXfrm>
        <a:off x="0" y="0"/>
        <a:ext cx="2011680" cy="3931920"/>
      </dsp:txXfrm>
    </dsp:sp>
    <dsp:sp modelId="{89B550C8-3958-4EAF-A076-37DA2C2B41A1}">
      <dsp:nvSpPr>
        <dsp:cNvPr id="0" name=""/>
        <dsp:cNvSpPr/>
      </dsp:nvSpPr>
      <dsp:spPr>
        <a:xfrm>
          <a:off x="2162556" y="91386"/>
          <a:ext cx="7895844" cy="1827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dirty="0" smtClean="0"/>
            <a:t>Su finalidad es lograr subsanar una deficiencia, antes de iniciar un juicio, mediante la declaración del futuro demandado, respecto de su personalidad, posesión, reconocimiento de contenido y firma de documento, la exhibición de un bien mueble, legado, testamento, documento o cuentas; el examen anticipado de testigos.</a:t>
          </a:r>
          <a:endParaRPr lang="es-MX" sz="1900" kern="1200" dirty="0"/>
        </a:p>
      </dsp:txBody>
      <dsp:txXfrm>
        <a:off x="2162556" y="91386"/>
        <a:ext cx="7895844" cy="1827728"/>
      </dsp:txXfrm>
    </dsp:sp>
    <dsp:sp modelId="{AD0753AE-80ED-42C7-B5FE-E1F7CA6A89F3}">
      <dsp:nvSpPr>
        <dsp:cNvPr id="0" name=""/>
        <dsp:cNvSpPr/>
      </dsp:nvSpPr>
      <dsp:spPr>
        <a:xfrm>
          <a:off x="2011680" y="1919114"/>
          <a:ext cx="804672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 modelId="{ABA29004-492A-4C74-83F4-4D08F631096D}">
      <dsp:nvSpPr>
        <dsp:cNvPr id="0" name=""/>
        <dsp:cNvSpPr/>
      </dsp:nvSpPr>
      <dsp:spPr>
        <a:xfrm>
          <a:off x="2162556" y="2010501"/>
          <a:ext cx="7895844" cy="1827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dirty="0" smtClean="0"/>
            <a:t>Se debe mencionar el motivo y el litigio que se tratará de plantear. El juez decretará la medida con audiencia de la futura contraparte. Iniciado el proceso principal, ordenará agregar las diligencias. </a:t>
          </a:r>
          <a:endParaRPr lang="es-MX" sz="1900" kern="1200" dirty="0"/>
        </a:p>
      </dsp:txBody>
      <dsp:txXfrm>
        <a:off x="2162556" y="2010501"/>
        <a:ext cx="7895844" cy="1827728"/>
      </dsp:txXfrm>
    </dsp:sp>
    <dsp:sp modelId="{CDCDAFC4-A327-4585-9082-2347E8D17A3C}">
      <dsp:nvSpPr>
        <dsp:cNvPr id="0" name=""/>
        <dsp:cNvSpPr/>
      </dsp:nvSpPr>
      <dsp:spPr>
        <a:xfrm>
          <a:off x="2011680" y="3838229"/>
          <a:ext cx="8046720"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a:sp3d z="127000" prstMaterial="matte"/>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91BF6B-7751-438D-AEF1-7B3495C36C8D}">
      <dsp:nvSpPr>
        <dsp:cNvPr id="0" name=""/>
        <dsp:cNvSpPr/>
      </dsp:nvSpPr>
      <dsp:spPr>
        <a:xfrm>
          <a:off x="2007083" y="255229"/>
          <a:ext cx="3637978" cy="113686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0039"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I. Declaración, bajo protesta, el que pretende demandar de aquél contra quien se propone dirigir la demanda, acerca de algún hecho relativo a su personalidad o a la calidad de su posesión o tenencia;</a:t>
          </a:r>
          <a:endParaRPr lang="es-MX" sz="1200" kern="1200" dirty="0"/>
        </a:p>
      </dsp:txBody>
      <dsp:txXfrm>
        <a:off x="2007083" y="255229"/>
        <a:ext cx="3637978" cy="1136868"/>
      </dsp:txXfrm>
    </dsp:sp>
    <dsp:sp modelId="{EECA8F1E-C4AB-4FA7-8C68-0D0738977BD4}">
      <dsp:nvSpPr>
        <dsp:cNvPr id="0" name=""/>
        <dsp:cNvSpPr/>
      </dsp:nvSpPr>
      <dsp:spPr>
        <a:xfrm>
          <a:off x="1855501" y="91015"/>
          <a:ext cx="795807" cy="119371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B31107-293C-4EC6-8100-E79CECD75142}">
      <dsp:nvSpPr>
        <dsp:cNvPr id="0" name=""/>
        <dsp:cNvSpPr/>
      </dsp:nvSpPr>
      <dsp:spPr>
        <a:xfrm>
          <a:off x="5987320" y="255229"/>
          <a:ext cx="3637978" cy="113686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0039"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II. El reconocimiento de contenido y firma de documento privado, para juicio ejecutivo;</a:t>
          </a:r>
          <a:endParaRPr lang="es-MX" sz="1200" kern="1200" dirty="0"/>
        </a:p>
      </dsp:txBody>
      <dsp:txXfrm>
        <a:off x="5987320" y="255229"/>
        <a:ext cx="3637978" cy="1136868"/>
      </dsp:txXfrm>
    </dsp:sp>
    <dsp:sp modelId="{1CB50AEB-FA71-43E4-A367-967FE06C6772}">
      <dsp:nvSpPr>
        <dsp:cNvPr id="0" name=""/>
        <dsp:cNvSpPr/>
      </dsp:nvSpPr>
      <dsp:spPr>
        <a:xfrm>
          <a:off x="5835737" y="91015"/>
          <a:ext cx="795807" cy="119371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868B5F-7D9F-497F-8626-A1B00ACA7CCA}">
      <dsp:nvSpPr>
        <dsp:cNvPr id="0" name=""/>
        <dsp:cNvSpPr/>
      </dsp:nvSpPr>
      <dsp:spPr>
        <a:xfrm>
          <a:off x="2007083" y="1686420"/>
          <a:ext cx="3637978" cy="113686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0039"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III. La exhibición del bien mueble que haya de ser objeto de la acción real que se trate de entablar;</a:t>
          </a:r>
          <a:endParaRPr lang="es-MX" sz="1200" kern="1200" dirty="0"/>
        </a:p>
      </dsp:txBody>
      <dsp:txXfrm>
        <a:off x="2007083" y="1686420"/>
        <a:ext cx="3637978" cy="1136868"/>
      </dsp:txXfrm>
    </dsp:sp>
    <dsp:sp modelId="{297F0330-F285-4533-8EC8-5320B99C1033}">
      <dsp:nvSpPr>
        <dsp:cNvPr id="0" name=""/>
        <dsp:cNvSpPr/>
      </dsp:nvSpPr>
      <dsp:spPr>
        <a:xfrm>
          <a:off x="1855501" y="1522206"/>
          <a:ext cx="795807" cy="119371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346F6E-E068-4071-BA4B-592FBE16EB4A}">
      <dsp:nvSpPr>
        <dsp:cNvPr id="0" name=""/>
        <dsp:cNvSpPr/>
      </dsp:nvSpPr>
      <dsp:spPr>
        <a:xfrm>
          <a:off x="5987320" y="1686420"/>
          <a:ext cx="3637978" cy="113686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0039"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IV. El legatario o cualquier otro que tenga derecho de elegir uno o más bienes, entre varios, su exhibición; </a:t>
          </a:r>
          <a:endParaRPr lang="es-MX" sz="1200" kern="1200" dirty="0"/>
        </a:p>
      </dsp:txBody>
      <dsp:txXfrm>
        <a:off x="5987320" y="1686420"/>
        <a:ext cx="3637978" cy="1136868"/>
      </dsp:txXfrm>
    </dsp:sp>
    <dsp:sp modelId="{A294272C-496A-48F7-A60C-101C7C4C007D}">
      <dsp:nvSpPr>
        <dsp:cNvPr id="0" name=""/>
        <dsp:cNvSpPr/>
      </dsp:nvSpPr>
      <dsp:spPr>
        <a:xfrm>
          <a:off x="5835737" y="1522206"/>
          <a:ext cx="795807" cy="119371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8CFF02-F385-410A-97FE-F7C0443A5CFD}">
      <dsp:nvSpPr>
        <dsp:cNvPr id="0" name=""/>
        <dsp:cNvSpPr/>
      </dsp:nvSpPr>
      <dsp:spPr>
        <a:xfrm>
          <a:off x="2007083" y="3117611"/>
          <a:ext cx="3637978" cy="113686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0039"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V. El que sea heredero o legatario, la exhibición de un testamento; </a:t>
          </a:r>
          <a:endParaRPr lang="es-MX" sz="1200" kern="1200" dirty="0"/>
        </a:p>
      </dsp:txBody>
      <dsp:txXfrm>
        <a:off x="2007083" y="3117611"/>
        <a:ext cx="3637978" cy="1136868"/>
      </dsp:txXfrm>
    </dsp:sp>
    <dsp:sp modelId="{CC3C771C-D52E-4E4E-99AC-D33021671CC6}">
      <dsp:nvSpPr>
        <dsp:cNvPr id="0" name=""/>
        <dsp:cNvSpPr/>
      </dsp:nvSpPr>
      <dsp:spPr>
        <a:xfrm>
          <a:off x="1855501" y="2953397"/>
          <a:ext cx="795807" cy="119371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E113F7-238C-45B6-BC5F-EDA5B2126AB0}">
      <dsp:nvSpPr>
        <dsp:cNvPr id="0" name=""/>
        <dsp:cNvSpPr/>
      </dsp:nvSpPr>
      <dsp:spPr>
        <a:xfrm>
          <a:off x="5987320" y="3117611"/>
          <a:ext cx="3637978" cy="113686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0039"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VI. El comprador al vendedor, o éste a aquél, en el caso de evicción, la exhibición de títulos u otros documentos que se refieran al bien vendido; </a:t>
          </a:r>
          <a:endParaRPr lang="es-MX" sz="1200" kern="1200" dirty="0"/>
        </a:p>
      </dsp:txBody>
      <dsp:txXfrm>
        <a:off x="5987320" y="3117611"/>
        <a:ext cx="3637978" cy="1136868"/>
      </dsp:txXfrm>
    </dsp:sp>
    <dsp:sp modelId="{D3A5BFEF-8B65-4320-9FF2-371DA7ADA9C6}">
      <dsp:nvSpPr>
        <dsp:cNvPr id="0" name=""/>
        <dsp:cNvSpPr/>
      </dsp:nvSpPr>
      <dsp:spPr>
        <a:xfrm>
          <a:off x="5835737" y="2953397"/>
          <a:ext cx="795807" cy="119371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D4F695-CDD0-48D8-BAD0-47CFD3A290CD}">
      <dsp:nvSpPr>
        <dsp:cNvPr id="0" name=""/>
        <dsp:cNvSpPr/>
      </dsp:nvSpPr>
      <dsp:spPr>
        <a:xfrm>
          <a:off x="2007083" y="4548802"/>
          <a:ext cx="3637978" cy="113686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0039" tIns="45720" rIns="45720" bIns="45720" numCol="1" spcCol="1270" anchor="ctr" anchorCtr="0">
          <a:noAutofit/>
        </a:bodyPr>
        <a:lstStyle/>
        <a:p>
          <a:pPr lvl="0" algn="l" defTabSz="533400" rtl="0">
            <a:lnSpc>
              <a:spcPct val="90000"/>
            </a:lnSpc>
            <a:spcBef>
              <a:spcPct val="0"/>
            </a:spcBef>
            <a:spcAft>
              <a:spcPct val="35000"/>
            </a:spcAft>
          </a:pPr>
          <a:r>
            <a:rPr lang="es-MX" sz="1200" kern="1200" dirty="0" smtClean="0"/>
            <a:t>VII. Un socio o copropietario la presentación de los documentos y cuentas de la </a:t>
          </a:r>
          <a:r>
            <a:rPr lang="es-MX" sz="1000" kern="1200" dirty="0" smtClean="0"/>
            <a:t>sociedad o copropiedad, al consocio o condueño que los tenga en su poder; </a:t>
          </a:r>
          <a:endParaRPr lang="es-MX" sz="1000" kern="1200" dirty="0"/>
        </a:p>
      </dsp:txBody>
      <dsp:txXfrm>
        <a:off x="2007083" y="4548802"/>
        <a:ext cx="3637978" cy="1136868"/>
      </dsp:txXfrm>
    </dsp:sp>
    <dsp:sp modelId="{5AD5ABB3-BA9E-44F6-B1EA-0D8F6B9BDCBD}">
      <dsp:nvSpPr>
        <dsp:cNvPr id="0" name=""/>
        <dsp:cNvSpPr/>
      </dsp:nvSpPr>
      <dsp:spPr>
        <a:xfrm>
          <a:off x="1855501" y="4384587"/>
          <a:ext cx="795807" cy="119371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A98DA4-E0FD-441F-AE60-376AD5E2691D}">
      <dsp:nvSpPr>
        <dsp:cNvPr id="0" name=""/>
        <dsp:cNvSpPr/>
      </dsp:nvSpPr>
      <dsp:spPr>
        <a:xfrm>
          <a:off x="5987320" y="4548802"/>
          <a:ext cx="3637978" cy="113686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70039" tIns="38100" rIns="38100" bIns="38100" numCol="1" spcCol="1270" anchor="ctr" anchorCtr="0">
          <a:noAutofit/>
        </a:bodyPr>
        <a:lstStyle/>
        <a:p>
          <a:pPr lvl="0" algn="l" defTabSz="444500" rtl="0">
            <a:lnSpc>
              <a:spcPct val="90000"/>
            </a:lnSpc>
            <a:spcBef>
              <a:spcPct val="0"/>
            </a:spcBef>
            <a:spcAft>
              <a:spcPct val="35000"/>
            </a:spcAft>
          </a:pPr>
          <a:r>
            <a:rPr lang="es-MX" sz="1000" kern="1200" smtClean="0"/>
            <a:t>VIII. El examen de testigos que por cualquier circunstancia se tema que su testimonio pueda volverse muy difícil o perderse y no pueda deducirse aún la acción u oponerse la excepción, por estar sujeta la obligación a plazo o condición sin cumplir. </a:t>
          </a:r>
          <a:endParaRPr lang="es-MX" sz="1000" kern="1200"/>
        </a:p>
      </dsp:txBody>
      <dsp:txXfrm>
        <a:off x="5987320" y="4548802"/>
        <a:ext cx="3637978" cy="1136868"/>
      </dsp:txXfrm>
    </dsp:sp>
    <dsp:sp modelId="{0ABA20E6-13CD-48EE-B229-4712F49D227E}">
      <dsp:nvSpPr>
        <dsp:cNvPr id="0" name=""/>
        <dsp:cNvSpPr/>
      </dsp:nvSpPr>
      <dsp:spPr>
        <a:xfrm>
          <a:off x="5835737" y="4384587"/>
          <a:ext cx="795807" cy="1193711"/>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C9A7AC-D649-448B-B4BA-F8A64661A822}">
      <dsp:nvSpPr>
        <dsp:cNvPr id="0" name=""/>
        <dsp:cNvSpPr/>
      </dsp:nvSpPr>
      <dsp:spPr>
        <a:xfrm>
          <a:off x="3972533" y="323239"/>
          <a:ext cx="3064311" cy="152134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s-MX" sz="1800" kern="1200" dirty="0" smtClean="0"/>
            <a:t>a) Preparación mediante confesión judicial.</a:t>
          </a:r>
          <a:endParaRPr lang="es-MX" sz="1800" kern="1200" dirty="0"/>
        </a:p>
      </dsp:txBody>
      <dsp:txXfrm>
        <a:off x="4421291" y="546035"/>
        <a:ext cx="2166795" cy="1075754"/>
      </dsp:txXfrm>
    </dsp:sp>
    <dsp:sp modelId="{C7BBD3C3-3989-458B-B50B-19A7EA457F26}">
      <dsp:nvSpPr>
        <dsp:cNvPr id="0" name=""/>
        <dsp:cNvSpPr/>
      </dsp:nvSpPr>
      <dsp:spPr>
        <a:xfrm>
          <a:off x="4928644" y="2050629"/>
          <a:ext cx="434668" cy="43472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9E1D772-5EE8-4A25-96FB-D8029BA72830}">
      <dsp:nvSpPr>
        <dsp:cNvPr id="0" name=""/>
        <dsp:cNvSpPr/>
      </dsp:nvSpPr>
      <dsp:spPr>
        <a:xfrm>
          <a:off x="6677597" y="1834750"/>
          <a:ext cx="434668" cy="43472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5AB7865-2BF5-4F8C-9155-4B8344FAE6CA}">
      <dsp:nvSpPr>
        <dsp:cNvPr id="0" name=""/>
        <dsp:cNvSpPr/>
      </dsp:nvSpPr>
      <dsp:spPr>
        <a:xfrm>
          <a:off x="6966807" y="722117"/>
          <a:ext cx="3001830" cy="152134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b) Preparación mediante reconocimiento de firma de documento ante el actuario.</a:t>
          </a:r>
          <a:endParaRPr lang="es-MX" sz="1600" kern="1200" dirty="0"/>
        </a:p>
      </dsp:txBody>
      <dsp:txXfrm>
        <a:off x="7406415" y="944913"/>
        <a:ext cx="2122614" cy="1075754"/>
      </dsp:txXfrm>
    </dsp:sp>
    <dsp:sp modelId="{4886521A-F890-4376-963E-D37273890909}">
      <dsp:nvSpPr>
        <dsp:cNvPr id="0" name=""/>
        <dsp:cNvSpPr/>
      </dsp:nvSpPr>
      <dsp:spPr>
        <a:xfrm>
          <a:off x="7587171" y="2367944"/>
          <a:ext cx="434668" cy="43472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EAB2C75-4684-4844-8963-5FAB347E8646}">
      <dsp:nvSpPr>
        <dsp:cNvPr id="0" name=""/>
        <dsp:cNvSpPr/>
      </dsp:nvSpPr>
      <dsp:spPr>
        <a:xfrm>
          <a:off x="2005126" y="2521506"/>
          <a:ext cx="4314836" cy="152408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dirty="0" smtClean="0"/>
            <a:t>c) Preparación mediante reconocimiento de documento ante notario.</a:t>
          </a:r>
          <a:endParaRPr lang="es-MX" sz="2000" kern="1200" dirty="0"/>
        </a:p>
      </dsp:txBody>
      <dsp:txXfrm>
        <a:off x="2637019" y="2744703"/>
        <a:ext cx="3051050" cy="1077691"/>
      </dsp:txXfrm>
    </dsp:sp>
    <dsp:sp modelId="{CDA67019-0B52-4A9D-8547-0A091156826A}">
      <dsp:nvSpPr>
        <dsp:cNvPr id="0" name=""/>
        <dsp:cNvSpPr/>
      </dsp:nvSpPr>
      <dsp:spPr>
        <a:xfrm>
          <a:off x="6478050" y="2976910"/>
          <a:ext cx="3066000" cy="124044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es-MX" sz="1600" kern="1200" dirty="0" smtClean="0"/>
            <a:t>d) Preparación mediante liquidación incidental</a:t>
          </a:r>
          <a:r>
            <a:rPr lang="es-MX" sz="1200" kern="1200" dirty="0" smtClean="0"/>
            <a:t>.</a:t>
          </a:r>
          <a:endParaRPr lang="es-MX" sz="1200" kern="1200" dirty="0"/>
        </a:p>
      </dsp:txBody>
      <dsp:txXfrm>
        <a:off x="6927055" y="3158569"/>
        <a:ext cx="2167990" cy="877127"/>
      </dsp:txXfrm>
    </dsp:sp>
    <dsp:sp modelId="{D065DA70-0469-4CF6-924D-11B95D53E845}">
      <dsp:nvSpPr>
        <dsp:cNvPr id="0" name=""/>
        <dsp:cNvSpPr/>
      </dsp:nvSpPr>
      <dsp:spPr>
        <a:xfrm>
          <a:off x="5558477" y="1947032"/>
          <a:ext cx="747222" cy="74705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755EB67-0C86-4521-9691-3CCCBC394423}">
      <dsp:nvSpPr>
        <dsp:cNvPr id="0" name=""/>
        <dsp:cNvSpPr/>
      </dsp:nvSpPr>
      <dsp:spPr>
        <a:xfrm>
          <a:off x="4107180" y="1865371"/>
          <a:ext cx="326728" cy="32652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4B94817-1B43-4E70-8417-555CF26DE037}">
      <dsp:nvSpPr>
        <dsp:cNvPr id="0" name=""/>
        <dsp:cNvSpPr/>
      </dsp:nvSpPr>
      <dsp:spPr>
        <a:xfrm>
          <a:off x="3581165" y="4169694"/>
          <a:ext cx="4434582" cy="1033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MX" sz="2000" kern="1200" smtClean="0"/>
            <a:t>Son cuatro especies del género "medios preparatorios del juicio ejecutivo</a:t>
          </a:r>
          <a:endParaRPr lang="es-MX" sz="2000" kern="1200"/>
        </a:p>
      </dsp:txBody>
      <dsp:txXfrm>
        <a:off x="3581165" y="4169694"/>
        <a:ext cx="4434582" cy="103304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DBEE66-8B35-4844-BC3C-F38CE7168334}">
      <dsp:nvSpPr>
        <dsp:cNvPr id="0" name=""/>
        <dsp:cNvSpPr/>
      </dsp:nvSpPr>
      <dsp:spPr>
        <a:xfrm>
          <a:off x="776511" y="516"/>
          <a:ext cx="2401639" cy="1200819"/>
        </a:xfrm>
        <a:prstGeom prst="roundRect">
          <a:avLst>
            <a:gd name="adj" fmla="val 10000"/>
          </a:avLst>
        </a:prstGeom>
        <a:gradFill rotWithShape="0">
          <a:gsLst>
            <a:gs pos="0">
              <a:schemeClr val="accent1">
                <a:hueOff val="0"/>
                <a:satOff val="0"/>
                <a:lumOff val="0"/>
                <a:alphaOff val="0"/>
                <a:satMod val="100000"/>
                <a:lumMod val="100000"/>
              </a:schemeClr>
            </a:gs>
            <a:gs pos="50000">
              <a:schemeClr val="accent1">
                <a:hueOff val="0"/>
                <a:satOff val="0"/>
                <a:lumOff val="0"/>
                <a:alphaOff val="0"/>
                <a:shade val="99000"/>
                <a:satMod val="105000"/>
                <a:lumMod val="100000"/>
              </a:schemeClr>
            </a:gs>
            <a:gs pos="100000">
              <a:schemeClr val="accent1">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68580" tIns="45720" rIns="68580" bIns="45720" numCol="1" spcCol="1270" anchor="ctr" anchorCtr="0">
          <a:noAutofit/>
        </a:bodyPr>
        <a:lstStyle/>
        <a:p>
          <a:pPr lvl="0" algn="ctr" defTabSz="1600200" rtl="0">
            <a:lnSpc>
              <a:spcPct val="90000"/>
            </a:lnSpc>
            <a:spcBef>
              <a:spcPct val="0"/>
            </a:spcBef>
            <a:spcAft>
              <a:spcPct val="35000"/>
            </a:spcAft>
          </a:pPr>
          <a:r>
            <a:rPr lang="es-MX" sz="3600" kern="1200" smtClean="0"/>
            <a:t>Art. 2.55 CPCEM</a:t>
          </a:r>
          <a:endParaRPr lang="es-MX" sz="3600" kern="1200"/>
        </a:p>
      </dsp:txBody>
      <dsp:txXfrm>
        <a:off x="811682" y="35687"/>
        <a:ext cx="2331297" cy="1130477"/>
      </dsp:txXfrm>
    </dsp:sp>
    <dsp:sp modelId="{43A43F58-E87F-4E41-B7A9-C5CAFD32425C}">
      <dsp:nvSpPr>
        <dsp:cNvPr id="0" name=""/>
        <dsp:cNvSpPr/>
      </dsp:nvSpPr>
      <dsp:spPr>
        <a:xfrm>
          <a:off x="1016675" y="1201336"/>
          <a:ext cx="240163" cy="1106435"/>
        </a:xfrm>
        <a:custGeom>
          <a:avLst/>
          <a:gdLst/>
          <a:ahLst/>
          <a:cxnLst/>
          <a:rect l="0" t="0" r="0" b="0"/>
          <a:pathLst>
            <a:path>
              <a:moveTo>
                <a:pt x="0" y="0"/>
              </a:moveTo>
              <a:lnTo>
                <a:pt x="0" y="1106435"/>
              </a:lnTo>
              <a:lnTo>
                <a:pt x="240163" y="1106435"/>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8CFDBA-F2B1-4CAC-B15D-7E1522183B3A}">
      <dsp:nvSpPr>
        <dsp:cNvPr id="0" name=""/>
        <dsp:cNvSpPr/>
      </dsp:nvSpPr>
      <dsp:spPr>
        <a:xfrm>
          <a:off x="1256839" y="1501541"/>
          <a:ext cx="7855762" cy="161246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MX" sz="1600" kern="1200" dirty="0" smtClean="0"/>
            <a:t>El que intente demandar, denunciar o querellarse contra su cónyuge, puede solicitar su separación ante el Juez.</a:t>
          </a:r>
          <a:endParaRPr lang="es-MX" sz="1600" kern="1200" dirty="0"/>
        </a:p>
      </dsp:txBody>
      <dsp:txXfrm>
        <a:off x="1304066" y="1548768"/>
        <a:ext cx="7761308" cy="1518006"/>
      </dsp:txXfrm>
    </dsp:sp>
    <dsp:sp modelId="{1DABA6CE-C819-4E15-9606-1A87D6E54324}">
      <dsp:nvSpPr>
        <dsp:cNvPr id="0" name=""/>
        <dsp:cNvSpPr/>
      </dsp:nvSpPr>
      <dsp:spPr>
        <a:xfrm>
          <a:off x="1016675" y="1201336"/>
          <a:ext cx="240163" cy="2813280"/>
        </a:xfrm>
        <a:custGeom>
          <a:avLst/>
          <a:gdLst/>
          <a:ahLst/>
          <a:cxnLst/>
          <a:rect l="0" t="0" r="0" b="0"/>
          <a:pathLst>
            <a:path>
              <a:moveTo>
                <a:pt x="0" y="0"/>
              </a:moveTo>
              <a:lnTo>
                <a:pt x="0" y="2813280"/>
              </a:lnTo>
              <a:lnTo>
                <a:pt x="240163" y="281328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71A7B2-0849-4C4B-ADA3-AF01ED082C27}">
      <dsp:nvSpPr>
        <dsp:cNvPr id="0" name=""/>
        <dsp:cNvSpPr/>
      </dsp:nvSpPr>
      <dsp:spPr>
        <a:xfrm>
          <a:off x="1256839" y="3414206"/>
          <a:ext cx="8025049" cy="1200819"/>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a:outerShdw blurRad="38100" dist="12700" dir="5400000" algn="ctr" rotWithShape="0">
            <a:srgbClr val="000000">
              <a:alpha val="63000"/>
            </a:srgbClr>
          </a:outerShdw>
        </a:effectLst>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ctr" anchorCtr="0">
          <a:noAutofit/>
        </a:bodyPr>
        <a:lstStyle/>
        <a:p>
          <a:pPr lvl="0" algn="ctr" defTabSz="711200" rtl="0">
            <a:lnSpc>
              <a:spcPct val="90000"/>
            </a:lnSpc>
            <a:spcBef>
              <a:spcPct val="0"/>
            </a:spcBef>
            <a:spcAft>
              <a:spcPct val="35000"/>
            </a:spcAft>
          </a:pPr>
          <a:r>
            <a:rPr lang="es-MX" sz="1600" kern="1200" dirty="0" smtClean="0"/>
            <a:t>La razón que justifica la existencia de estos medios preparatorios, que se comprenden en el rubro genérico de "separación de personas como acto prejudicial"; la Localizamos en la obligación que tienen los cónyuges de vivir juntos en el domicilio conyugal</a:t>
          </a:r>
          <a:endParaRPr lang="es-MX" sz="1600" kern="1200" dirty="0"/>
        </a:p>
      </dsp:txBody>
      <dsp:txXfrm>
        <a:off x="1292010" y="3449377"/>
        <a:ext cx="7954707" cy="113047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F771E1-A978-4A60-BC99-53E9A917C4B2}">
      <dsp:nvSpPr>
        <dsp:cNvPr id="0" name=""/>
        <dsp:cNvSpPr/>
      </dsp:nvSpPr>
      <dsp:spPr>
        <a:xfrm>
          <a:off x="4839" y="332626"/>
          <a:ext cx="3290084" cy="388326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s-MX" sz="2000" kern="1200" dirty="0" smtClean="0"/>
            <a:t>El proceso arbitral prescinde de la intervención de los órganos de autoridad estatal encargados de la dicción del derecho pero, se requiere el auxilio estatal para la etapa de la preparación y para la de ejecución forzada, cuando estas etapas se requieren</a:t>
          </a:r>
          <a:endParaRPr lang="es-MX" sz="2000" kern="1200" dirty="0"/>
        </a:p>
      </dsp:txBody>
      <dsp:txXfrm>
        <a:off x="101202" y="428989"/>
        <a:ext cx="3097358" cy="3690540"/>
      </dsp:txXfrm>
    </dsp:sp>
    <dsp:sp modelId="{E6187577-2A23-4345-B756-9A94CDA631D9}">
      <dsp:nvSpPr>
        <dsp:cNvPr id="0" name=""/>
        <dsp:cNvSpPr/>
      </dsp:nvSpPr>
      <dsp:spPr>
        <a:xfrm>
          <a:off x="3879986" y="332626"/>
          <a:ext cx="2340247" cy="117012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s-MX" sz="1500" kern="1200" dirty="0" smtClean="0"/>
            <a:t>Se promueven si existe acuerdo de las partes en someter una controversia al arbitraje pero….</a:t>
          </a:r>
          <a:endParaRPr lang="es-MX" sz="1500" kern="1200" dirty="0"/>
        </a:p>
      </dsp:txBody>
      <dsp:txXfrm>
        <a:off x="3914258" y="366898"/>
        <a:ext cx="2271703" cy="1101579"/>
      </dsp:txXfrm>
    </dsp:sp>
    <dsp:sp modelId="{3886F3A3-0BFF-49FC-840C-9A9990885FD6}">
      <dsp:nvSpPr>
        <dsp:cNvPr id="0" name=""/>
        <dsp:cNvSpPr/>
      </dsp:nvSpPr>
      <dsp:spPr>
        <a:xfrm>
          <a:off x="4114010" y="1502750"/>
          <a:ext cx="234024" cy="877592"/>
        </a:xfrm>
        <a:custGeom>
          <a:avLst/>
          <a:gdLst/>
          <a:ahLst/>
          <a:cxnLst/>
          <a:rect l="0" t="0" r="0" b="0"/>
          <a:pathLst>
            <a:path>
              <a:moveTo>
                <a:pt x="0" y="0"/>
              </a:moveTo>
              <a:lnTo>
                <a:pt x="0" y="877592"/>
              </a:lnTo>
              <a:lnTo>
                <a:pt x="234024" y="87759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DFFD9B-9D7B-4130-A621-8D77048A122B}">
      <dsp:nvSpPr>
        <dsp:cNvPr id="0" name=""/>
        <dsp:cNvSpPr/>
      </dsp:nvSpPr>
      <dsp:spPr>
        <a:xfrm>
          <a:off x="4348035" y="1795281"/>
          <a:ext cx="1872198" cy="117012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s-MX" sz="1500" kern="1200" smtClean="0"/>
            <a:t>A) No esté nombrada la persona que vaya a fungir como arbitro.</a:t>
          </a:r>
          <a:endParaRPr lang="es-MX" sz="1500" kern="1200"/>
        </a:p>
      </dsp:txBody>
      <dsp:txXfrm>
        <a:off x="4382307" y="1829553"/>
        <a:ext cx="1803654" cy="1101579"/>
      </dsp:txXfrm>
    </dsp:sp>
    <dsp:sp modelId="{21712E6C-4FC3-41EC-BFF4-DBB9AA18B42C}">
      <dsp:nvSpPr>
        <dsp:cNvPr id="0" name=""/>
        <dsp:cNvSpPr/>
      </dsp:nvSpPr>
      <dsp:spPr>
        <a:xfrm>
          <a:off x="4114010" y="1502750"/>
          <a:ext cx="234024" cy="2340247"/>
        </a:xfrm>
        <a:custGeom>
          <a:avLst/>
          <a:gdLst/>
          <a:ahLst/>
          <a:cxnLst/>
          <a:rect l="0" t="0" r="0" b="0"/>
          <a:pathLst>
            <a:path>
              <a:moveTo>
                <a:pt x="0" y="0"/>
              </a:moveTo>
              <a:lnTo>
                <a:pt x="0" y="2340247"/>
              </a:lnTo>
              <a:lnTo>
                <a:pt x="234024" y="234024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49257E-43A0-4C0B-8443-40C9BE84D28B}">
      <dsp:nvSpPr>
        <dsp:cNvPr id="0" name=""/>
        <dsp:cNvSpPr/>
      </dsp:nvSpPr>
      <dsp:spPr>
        <a:xfrm>
          <a:off x="4348035" y="3257935"/>
          <a:ext cx="1872198" cy="117012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s-MX" sz="1500" kern="1200" smtClean="0"/>
            <a:t>B) La nombrada, renuncie a serlo o muera.</a:t>
          </a:r>
          <a:endParaRPr lang="es-MX" sz="1500" kern="1200"/>
        </a:p>
      </dsp:txBody>
      <dsp:txXfrm>
        <a:off x="4382307" y="3292207"/>
        <a:ext cx="1803654" cy="1101579"/>
      </dsp:txXfrm>
    </dsp:sp>
    <dsp:sp modelId="{893F0B4E-8FDA-43B5-BCAC-672C8783BFCE}">
      <dsp:nvSpPr>
        <dsp:cNvPr id="0" name=""/>
        <dsp:cNvSpPr/>
      </dsp:nvSpPr>
      <dsp:spPr>
        <a:xfrm>
          <a:off x="6805296" y="332626"/>
          <a:ext cx="3248264" cy="395470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s-MX" sz="2000" kern="1200" dirty="0" smtClean="0"/>
            <a:t>El juez exhortará a las partes a nombrarlo de común acuerdo, en su defecto lo nombrará él de las listas del tribunal</a:t>
          </a:r>
          <a:endParaRPr lang="es-MX" sz="2000" kern="1200" dirty="0"/>
        </a:p>
      </dsp:txBody>
      <dsp:txXfrm>
        <a:off x="6900434" y="427764"/>
        <a:ext cx="3057988" cy="376442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58FFC9-5BA6-43C4-954B-20E5D1287608}">
      <dsp:nvSpPr>
        <dsp:cNvPr id="0" name=""/>
        <dsp:cNvSpPr/>
      </dsp:nvSpPr>
      <dsp:spPr>
        <a:xfrm>
          <a:off x="2424" y="451399"/>
          <a:ext cx="4549117" cy="227455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es-MX" sz="2500" kern="1200" smtClean="0"/>
            <a:t>SE CONOCEN TAMBIÉN COMO MEDIDAS CAUTELARES</a:t>
          </a:r>
          <a:endParaRPr lang="es-MX" sz="2500" kern="1200"/>
        </a:p>
      </dsp:txBody>
      <dsp:txXfrm>
        <a:off x="2424" y="451399"/>
        <a:ext cx="4549117" cy="2274558"/>
      </dsp:txXfrm>
    </dsp:sp>
    <dsp:sp modelId="{74204725-0E33-4DCE-9DFA-627CA20235FD}">
      <dsp:nvSpPr>
        <dsp:cNvPr id="0" name=""/>
        <dsp:cNvSpPr/>
      </dsp:nvSpPr>
      <dsp:spPr>
        <a:xfrm>
          <a:off x="5506857" y="451399"/>
          <a:ext cx="4549117" cy="302912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es-MX" sz="2500" kern="1200" dirty="0" smtClean="0"/>
            <a:t>Se promueven antes de o durante un proceso, para asegurar rápida, anticipada y provisionalmente las condiciones necesarias para la ejecución de la eventual sentencia definitiva.</a:t>
          </a:r>
          <a:endParaRPr lang="es-MX" sz="2500" kern="1200" dirty="0"/>
        </a:p>
      </dsp:txBody>
      <dsp:txXfrm>
        <a:off x="5506857" y="451399"/>
        <a:ext cx="4549117" cy="30291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63EEA6-015B-46FF-81E7-D94A77D0707F}">
      <dsp:nvSpPr>
        <dsp:cNvPr id="0" name=""/>
        <dsp:cNvSpPr/>
      </dsp:nvSpPr>
      <dsp:spPr>
        <a:xfrm>
          <a:off x="2424" y="137806"/>
          <a:ext cx="4549117" cy="36563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es-MX" sz="2500" kern="1200" dirty="0" smtClean="0"/>
            <a:t>La UA Proceso Civil es asignatura de carácter obligatorio, perteneciente al área curricular de derecho procesal del núcleo de formación integral. </a:t>
          </a:r>
          <a:endParaRPr lang="es-MX" sz="2500" kern="1200" dirty="0"/>
        </a:p>
      </dsp:txBody>
      <dsp:txXfrm>
        <a:off x="2424" y="137806"/>
        <a:ext cx="4549117" cy="3656307"/>
      </dsp:txXfrm>
    </dsp:sp>
    <dsp:sp modelId="{E27EE580-68FA-4AD5-997C-7371E122B2F8}">
      <dsp:nvSpPr>
        <dsp:cNvPr id="0" name=""/>
        <dsp:cNvSpPr/>
      </dsp:nvSpPr>
      <dsp:spPr>
        <a:xfrm>
          <a:off x="5506857" y="137806"/>
          <a:ext cx="4549117" cy="227455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endParaRPr lang="es-MX" sz="2500" kern="1200" dirty="0" smtClean="0"/>
        </a:p>
        <a:p>
          <a:pPr lvl="0" algn="ctr" defTabSz="1111250" rtl="0">
            <a:lnSpc>
              <a:spcPct val="90000"/>
            </a:lnSpc>
            <a:spcBef>
              <a:spcPct val="0"/>
            </a:spcBef>
            <a:spcAft>
              <a:spcPct val="35000"/>
            </a:spcAft>
          </a:pPr>
          <a:r>
            <a:rPr lang="es-MX" sz="2500" kern="1200" dirty="0" smtClean="0"/>
            <a:t>El presente material deberá ser utilizado inmediatamente después de terminar la unidad de competencia uno.</a:t>
          </a:r>
          <a:endParaRPr lang="es-MX" sz="2500" kern="1200" dirty="0"/>
        </a:p>
      </dsp:txBody>
      <dsp:txXfrm>
        <a:off x="5506857" y="137806"/>
        <a:ext cx="4549117" cy="227455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E3134C-7123-40A9-AEB4-F1C32BA232AC}">
      <dsp:nvSpPr>
        <dsp:cNvPr id="0" name=""/>
        <dsp:cNvSpPr/>
      </dsp:nvSpPr>
      <dsp:spPr>
        <a:xfrm>
          <a:off x="0" y="0"/>
          <a:ext cx="10058399" cy="39319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es-MX" sz="2500" kern="1200" smtClean="0"/>
            <a:t>La palabra providencia en una de sus acepciones gramaticales alude a la disposición o prevención tornada por alguien frente a una situación dada. En un típico significado forense se refiere a la resolución tomada por el juez. Por tanto, en el significado procesal alude a la determinación tomada por el juzgador frente a alguna gestión de los particulares o frente a una situación en la que está facultado para operar oficiosamente.</a:t>
          </a:r>
          <a:endParaRPr lang="es-MX" sz="2500" kern="1200"/>
        </a:p>
      </dsp:txBody>
      <dsp:txXfrm>
        <a:off x="2404871" y="0"/>
        <a:ext cx="7653528" cy="3931920"/>
      </dsp:txXfrm>
    </dsp:sp>
    <dsp:sp modelId="{F7E3887E-90B2-40C9-A51F-D42DFCE90F4E}">
      <dsp:nvSpPr>
        <dsp:cNvPr id="0" name=""/>
        <dsp:cNvSpPr/>
      </dsp:nvSpPr>
      <dsp:spPr>
        <a:xfrm>
          <a:off x="393191" y="393192"/>
          <a:ext cx="2011680" cy="3145536"/>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874D93-D61A-4C2F-8ACC-1ADA80838E85}">
      <dsp:nvSpPr>
        <dsp:cNvPr id="0" name=""/>
        <dsp:cNvSpPr/>
      </dsp:nvSpPr>
      <dsp:spPr>
        <a:xfrm>
          <a:off x="4420" y="973877"/>
          <a:ext cx="3865215" cy="386521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2716" tIns="25400" rIns="212716" bIns="25400" numCol="1" spcCol="1270" anchor="ctr" anchorCtr="0">
          <a:noAutofit/>
        </a:bodyPr>
        <a:lstStyle/>
        <a:p>
          <a:pPr lvl="0" algn="ctr" defTabSz="889000" rtl="0">
            <a:lnSpc>
              <a:spcPct val="90000"/>
            </a:lnSpc>
            <a:spcBef>
              <a:spcPct val="0"/>
            </a:spcBef>
            <a:spcAft>
              <a:spcPct val="35000"/>
            </a:spcAft>
          </a:pPr>
          <a:r>
            <a:rPr lang="es-MX" sz="2000" kern="1200" dirty="0" smtClean="0"/>
            <a:t>Lo precautorio es lo que se hace con precaución, para evitar algún daño o peligro.</a:t>
          </a:r>
          <a:endParaRPr lang="es-MX" sz="2000" kern="1200" dirty="0"/>
        </a:p>
      </dsp:txBody>
      <dsp:txXfrm>
        <a:off x="570468" y="1539925"/>
        <a:ext cx="2733119" cy="2733119"/>
      </dsp:txXfrm>
    </dsp:sp>
    <dsp:sp modelId="{5230126D-D5C7-4F9F-807B-B89BECF0DA3A}">
      <dsp:nvSpPr>
        <dsp:cNvPr id="0" name=""/>
        <dsp:cNvSpPr/>
      </dsp:nvSpPr>
      <dsp:spPr>
        <a:xfrm>
          <a:off x="3096592" y="973877"/>
          <a:ext cx="3865215" cy="386521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2716" tIns="19050" rIns="212716" bIns="19050" numCol="1" spcCol="1270" anchor="ctr" anchorCtr="0">
          <a:noAutofit/>
        </a:bodyPr>
        <a:lstStyle/>
        <a:p>
          <a:pPr lvl="0" algn="ctr" defTabSz="666750" rtl="0">
            <a:lnSpc>
              <a:spcPct val="90000"/>
            </a:lnSpc>
            <a:spcBef>
              <a:spcPct val="0"/>
            </a:spcBef>
            <a:spcAft>
              <a:spcPct val="35000"/>
            </a:spcAft>
          </a:pPr>
          <a:r>
            <a:rPr lang="es-MX" sz="1500" kern="1200" dirty="0" smtClean="0"/>
            <a:t>El interesado que promueve ante el órgano jurisdiccional una providencia precautoria, pretende una resolución para prevenir, para precaver, para evitar un daño o peligro.</a:t>
          </a:r>
          <a:endParaRPr lang="es-MX" sz="1500" kern="1200" dirty="0"/>
        </a:p>
      </dsp:txBody>
      <dsp:txXfrm>
        <a:off x="3662640" y="1539925"/>
        <a:ext cx="2733119" cy="2733119"/>
      </dsp:txXfrm>
    </dsp:sp>
    <dsp:sp modelId="{A357BF6C-7339-452C-9C90-1823DC1F1340}">
      <dsp:nvSpPr>
        <dsp:cNvPr id="0" name=""/>
        <dsp:cNvSpPr/>
      </dsp:nvSpPr>
      <dsp:spPr>
        <a:xfrm>
          <a:off x="6188764" y="973877"/>
          <a:ext cx="3865215" cy="386521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12716" tIns="19050" rIns="212716" bIns="19050" numCol="1" spcCol="1270" anchor="ctr" anchorCtr="0">
          <a:noAutofit/>
        </a:bodyPr>
        <a:lstStyle/>
        <a:p>
          <a:pPr lvl="0" algn="ctr" defTabSz="666750" rtl="0">
            <a:lnSpc>
              <a:spcPct val="90000"/>
            </a:lnSpc>
            <a:spcBef>
              <a:spcPct val="0"/>
            </a:spcBef>
            <a:spcAft>
              <a:spcPct val="35000"/>
            </a:spcAft>
          </a:pPr>
          <a:r>
            <a:rPr lang="es-MX" sz="1500" kern="1200" dirty="0" smtClean="0"/>
            <a:t>Por tanto, la providencia precautoria es una determinación jurisdiccional en cuya virtud se toman medidas tendientes a evitar un daño o peligro, en los casos, con el procedimiento, y con los requisitos establecidos legalmente.</a:t>
          </a:r>
          <a:endParaRPr lang="es-MX" sz="1500" kern="1200" dirty="0"/>
        </a:p>
      </dsp:txBody>
      <dsp:txXfrm>
        <a:off x="6754812" y="1539925"/>
        <a:ext cx="2733119" cy="273311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9BE10C-328A-4CFA-9FE7-2FE92C7EEBF7}">
      <dsp:nvSpPr>
        <dsp:cNvPr id="0" name=""/>
        <dsp:cNvSpPr/>
      </dsp:nvSpPr>
      <dsp:spPr>
        <a:xfrm>
          <a:off x="502920" y="31002"/>
          <a:ext cx="9052560" cy="822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rtl="0">
            <a:lnSpc>
              <a:spcPct val="90000"/>
            </a:lnSpc>
            <a:spcBef>
              <a:spcPct val="0"/>
            </a:spcBef>
            <a:spcAft>
              <a:spcPct val="35000"/>
            </a:spcAft>
          </a:pPr>
          <a:r>
            <a:rPr lang="es-MX" sz="1500" kern="1200" smtClean="0"/>
            <a:t>I. Cuando hubiere temor de que se ausente u oculte la persona contra quien se debe entablar o se haya entablado una demanda; </a:t>
          </a:r>
          <a:endParaRPr lang="es-MX" sz="1500" kern="1200"/>
        </a:p>
      </dsp:txBody>
      <dsp:txXfrm>
        <a:off x="502920" y="31002"/>
        <a:ext cx="9052560" cy="822960"/>
      </dsp:txXfrm>
    </dsp:sp>
    <dsp:sp modelId="{3EABA6DC-A9A7-4A3A-A78A-CF5F7A15262B}">
      <dsp:nvSpPr>
        <dsp:cNvPr id="0" name=""/>
        <dsp:cNvSpPr/>
      </dsp:nvSpPr>
      <dsp:spPr>
        <a:xfrm>
          <a:off x="502920" y="853962"/>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550620-A484-4DE3-AE1D-983334C4799B}">
      <dsp:nvSpPr>
        <dsp:cNvPr id="0" name=""/>
        <dsp:cNvSpPr/>
      </dsp:nvSpPr>
      <dsp:spPr>
        <a:xfrm>
          <a:off x="1780336" y="853962"/>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AFA271-D44A-416C-927D-4B748D0825EE}">
      <dsp:nvSpPr>
        <dsp:cNvPr id="0" name=""/>
        <dsp:cNvSpPr/>
      </dsp:nvSpPr>
      <dsp:spPr>
        <a:xfrm>
          <a:off x="3057753" y="853962"/>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1F3984-6303-493B-9035-CA2E1EC11562}">
      <dsp:nvSpPr>
        <dsp:cNvPr id="0" name=""/>
        <dsp:cNvSpPr/>
      </dsp:nvSpPr>
      <dsp:spPr>
        <a:xfrm>
          <a:off x="4335170" y="853962"/>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8D5C09-698A-4B48-9166-2FE4024F879C}">
      <dsp:nvSpPr>
        <dsp:cNvPr id="0" name=""/>
        <dsp:cNvSpPr/>
      </dsp:nvSpPr>
      <dsp:spPr>
        <a:xfrm>
          <a:off x="5612587" y="853962"/>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23DB47-357A-43A4-904F-D645B0823269}">
      <dsp:nvSpPr>
        <dsp:cNvPr id="0" name=""/>
        <dsp:cNvSpPr/>
      </dsp:nvSpPr>
      <dsp:spPr>
        <a:xfrm>
          <a:off x="6890004" y="853962"/>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FB5F05-B7F8-4C19-9967-4F12CB176500}">
      <dsp:nvSpPr>
        <dsp:cNvPr id="0" name=""/>
        <dsp:cNvSpPr/>
      </dsp:nvSpPr>
      <dsp:spPr>
        <a:xfrm>
          <a:off x="8167420" y="853962"/>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2AFA44-958A-475A-B76A-8DD09F781617}">
      <dsp:nvSpPr>
        <dsp:cNvPr id="0" name=""/>
        <dsp:cNvSpPr/>
      </dsp:nvSpPr>
      <dsp:spPr>
        <a:xfrm>
          <a:off x="502920" y="1143609"/>
          <a:ext cx="9052560" cy="822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rtl="0">
            <a:lnSpc>
              <a:spcPct val="90000"/>
            </a:lnSpc>
            <a:spcBef>
              <a:spcPct val="0"/>
            </a:spcBef>
            <a:spcAft>
              <a:spcPct val="35000"/>
            </a:spcAft>
          </a:pPr>
          <a:r>
            <a:rPr lang="es-MX" sz="1500" kern="1200" smtClean="0"/>
            <a:t>II. Cuando se tema que se oculten o dilapiden los bienes en los que debe ejercitarse una acción real, para decretar su secuestro en términos del Código Civil; </a:t>
          </a:r>
          <a:endParaRPr lang="es-MX" sz="1500" kern="1200"/>
        </a:p>
      </dsp:txBody>
      <dsp:txXfrm>
        <a:off x="502920" y="1143609"/>
        <a:ext cx="9052560" cy="822960"/>
      </dsp:txXfrm>
    </dsp:sp>
    <dsp:sp modelId="{1EB392A4-4BD0-4D0C-B15E-7C056F7CCA0E}">
      <dsp:nvSpPr>
        <dsp:cNvPr id="0" name=""/>
        <dsp:cNvSpPr/>
      </dsp:nvSpPr>
      <dsp:spPr>
        <a:xfrm>
          <a:off x="502920" y="1966569"/>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69252D-A882-4E7D-8E75-0859211D7484}">
      <dsp:nvSpPr>
        <dsp:cNvPr id="0" name=""/>
        <dsp:cNvSpPr/>
      </dsp:nvSpPr>
      <dsp:spPr>
        <a:xfrm>
          <a:off x="1780336" y="1966569"/>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38A4E0-3500-4271-848D-8968EFBF12C8}">
      <dsp:nvSpPr>
        <dsp:cNvPr id="0" name=""/>
        <dsp:cNvSpPr/>
      </dsp:nvSpPr>
      <dsp:spPr>
        <a:xfrm>
          <a:off x="3057753" y="1966569"/>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35BA84-FCF0-49AA-A01E-3A18892F29A2}">
      <dsp:nvSpPr>
        <dsp:cNvPr id="0" name=""/>
        <dsp:cNvSpPr/>
      </dsp:nvSpPr>
      <dsp:spPr>
        <a:xfrm>
          <a:off x="4335170" y="1966569"/>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C2260F-1838-41F9-B62B-66961F46F97D}">
      <dsp:nvSpPr>
        <dsp:cNvPr id="0" name=""/>
        <dsp:cNvSpPr/>
      </dsp:nvSpPr>
      <dsp:spPr>
        <a:xfrm>
          <a:off x="5612587" y="1966569"/>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97F0E8-07A2-45BD-90A3-7A77FB0364E8}">
      <dsp:nvSpPr>
        <dsp:cNvPr id="0" name=""/>
        <dsp:cNvSpPr/>
      </dsp:nvSpPr>
      <dsp:spPr>
        <a:xfrm>
          <a:off x="6890004" y="1966569"/>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47B0DE-C206-4F5A-9C68-95DC97CA7BA1}">
      <dsp:nvSpPr>
        <dsp:cNvPr id="0" name=""/>
        <dsp:cNvSpPr/>
      </dsp:nvSpPr>
      <dsp:spPr>
        <a:xfrm>
          <a:off x="8167420" y="1966569"/>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FC9180-3429-4757-81AF-BBFA02CA8648}">
      <dsp:nvSpPr>
        <dsp:cNvPr id="0" name=""/>
        <dsp:cNvSpPr/>
      </dsp:nvSpPr>
      <dsp:spPr>
        <a:xfrm>
          <a:off x="502920" y="2256216"/>
          <a:ext cx="9052560" cy="822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rtl="0">
            <a:lnSpc>
              <a:spcPct val="90000"/>
            </a:lnSpc>
            <a:spcBef>
              <a:spcPct val="0"/>
            </a:spcBef>
            <a:spcAft>
              <a:spcPct val="35000"/>
            </a:spcAft>
          </a:pPr>
          <a:r>
            <a:rPr lang="es-MX" sz="1500" kern="1200" smtClean="0"/>
            <a:t>III. Cuando la acción sea personal siempre que el deudor no tuviere otros bienes que aquellos en que se ha de practicar la diligencia y se tema que los oculte o enajene;</a:t>
          </a:r>
          <a:endParaRPr lang="es-MX" sz="1500" kern="1200"/>
        </a:p>
      </dsp:txBody>
      <dsp:txXfrm>
        <a:off x="502920" y="2256216"/>
        <a:ext cx="9052560" cy="822960"/>
      </dsp:txXfrm>
    </dsp:sp>
    <dsp:sp modelId="{333343A0-172B-4C48-A734-956E38C16777}">
      <dsp:nvSpPr>
        <dsp:cNvPr id="0" name=""/>
        <dsp:cNvSpPr/>
      </dsp:nvSpPr>
      <dsp:spPr>
        <a:xfrm>
          <a:off x="502920" y="3079176"/>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FB9A00-BD69-465B-B0B8-0B0CEF5C782D}">
      <dsp:nvSpPr>
        <dsp:cNvPr id="0" name=""/>
        <dsp:cNvSpPr/>
      </dsp:nvSpPr>
      <dsp:spPr>
        <a:xfrm>
          <a:off x="1780336" y="3079176"/>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BDF777-7444-47C5-A02D-BE696DE268E4}">
      <dsp:nvSpPr>
        <dsp:cNvPr id="0" name=""/>
        <dsp:cNvSpPr/>
      </dsp:nvSpPr>
      <dsp:spPr>
        <a:xfrm>
          <a:off x="3057753" y="3079176"/>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351092-A7A7-4D96-A951-A68ABE1769DE}">
      <dsp:nvSpPr>
        <dsp:cNvPr id="0" name=""/>
        <dsp:cNvSpPr/>
      </dsp:nvSpPr>
      <dsp:spPr>
        <a:xfrm>
          <a:off x="4335170" y="3079176"/>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5ED8E8-1363-4B56-9816-0B123F35F35A}">
      <dsp:nvSpPr>
        <dsp:cNvPr id="0" name=""/>
        <dsp:cNvSpPr/>
      </dsp:nvSpPr>
      <dsp:spPr>
        <a:xfrm>
          <a:off x="5612587" y="3079176"/>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C93EFC-8F84-4067-91F9-CEB2F03E52F9}">
      <dsp:nvSpPr>
        <dsp:cNvPr id="0" name=""/>
        <dsp:cNvSpPr/>
      </dsp:nvSpPr>
      <dsp:spPr>
        <a:xfrm>
          <a:off x="6890004" y="3079176"/>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92290A-598B-4108-993D-C26E7518EE50}">
      <dsp:nvSpPr>
        <dsp:cNvPr id="0" name=""/>
        <dsp:cNvSpPr/>
      </dsp:nvSpPr>
      <dsp:spPr>
        <a:xfrm>
          <a:off x="8167420" y="3079176"/>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9EEB7D-1A21-4509-9921-BE6976C3338C}">
      <dsp:nvSpPr>
        <dsp:cNvPr id="0" name=""/>
        <dsp:cNvSpPr/>
      </dsp:nvSpPr>
      <dsp:spPr>
        <a:xfrm>
          <a:off x="502920" y="3368823"/>
          <a:ext cx="9052560" cy="822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b" anchorCtr="0">
          <a:noAutofit/>
        </a:bodyPr>
        <a:lstStyle/>
        <a:p>
          <a:pPr lvl="0" algn="l" defTabSz="666750" rtl="0">
            <a:lnSpc>
              <a:spcPct val="90000"/>
            </a:lnSpc>
            <a:spcBef>
              <a:spcPct val="0"/>
            </a:spcBef>
            <a:spcAft>
              <a:spcPct val="35000"/>
            </a:spcAft>
          </a:pPr>
          <a:r>
            <a:rPr lang="es-MX" sz="1500" kern="1200" smtClean="0"/>
            <a:t>IV. En los casos de las acciones de obra nueva o peligrosa, para los efectos provisionales en cuanto se haga necesaria para evitar daños inmediatos a las personas o a los bienes. Estas providencias se limitarán a lo indispensable, sin perjuicio de lo que en definitiva se resuelva. </a:t>
          </a:r>
          <a:endParaRPr lang="es-MX" sz="1500" kern="1200"/>
        </a:p>
      </dsp:txBody>
      <dsp:txXfrm>
        <a:off x="502920" y="3368823"/>
        <a:ext cx="9052560" cy="822960"/>
      </dsp:txXfrm>
    </dsp:sp>
    <dsp:sp modelId="{792BC59A-04B0-47A0-A6EC-A500A4AB4E90}">
      <dsp:nvSpPr>
        <dsp:cNvPr id="0" name=""/>
        <dsp:cNvSpPr/>
      </dsp:nvSpPr>
      <dsp:spPr>
        <a:xfrm>
          <a:off x="502920" y="4191783"/>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EB9C9D-559F-4CF4-9B5F-59088EDC678C}">
      <dsp:nvSpPr>
        <dsp:cNvPr id="0" name=""/>
        <dsp:cNvSpPr/>
      </dsp:nvSpPr>
      <dsp:spPr>
        <a:xfrm>
          <a:off x="1780336" y="4191783"/>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114537-8E40-4EF7-92A2-CA3CB11FC8F0}">
      <dsp:nvSpPr>
        <dsp:cNvPr id="0" name=""/>
        <dsp:cNvSpPr/>
      </dsp:nvSpPr>
      <dsp:spPr>
        <a:xfrm>
          <a:off x="3057753" y="4191783"/>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B19AE5-96CE-4D02-8217-FE7EC41A5644}">
      <dsp:nvSpPr>
        <dsp:cNvPr id="0" name=""/>
        <dsp:cNvSpPr/>
      </dsp:nvSpPr>
      <dsp:spPr>
        <a:xfrm>
          <a:off x="4335170" y="4191783"/>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123202-1988-4FB3-A10F-A9EFC8914BAB}">
      <dsp:nvSpPr>
        <dsp:cNvPr id="0" name=""/>
        <dsp:cNvSpPr/>
      </dsp:nvSpPr>
      <dsp:spPr>
        <a:xfrm>
          <a:off x="5612587" y="4191783"/>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92AA3D-CE05-4EF2-94C6-08916D522CF8}">
      <dsp:nvSpPr>
        <dsp:cNvPr id="0" name=""/>
        <dsp:cNvSpPr/>
      </dsp:nvSpPr>
      <dsp:spPr>
        <a:xfrm>
          <a:off x="6890004" y="4191783"/>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F825EC-3B3F-4414-943F-A497E6089B39}">
      <dsp:nvSpPr>
        <dsp:cNvPr id="0" name=""/>
        <dsp:cNvSpPr/>
      </dsp:nvSpPr>
      <dsp:spPr>
        <a:xfrm>
          <a:off x="8167420" y="4191783"/>
          <a:ext cx="1207008" cy="201167"/>
        </a:xfrm>
        <a:prstGeom prst="parallelogram">
          <a:avLst>
            <a:gd name="adj" fmla="val 14084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CCECEE-4B3E-47B6-B438-AAAA692889DF}">
      <dsp:nvSpPr>
        <dsp:cNvPr id="0" name=""/>
        <dsp:cNvSpPr/>
      </dsp:nvSpPr>
      <dsp:spPr>
        <a:xfrm>
          <a:off x="0" y="2959764"/>
          <a:ext cx="10058399" cy="971460"/>
        </a:xfrm>
        <a:prstGeom prst="rec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s-MX" sz="1700" kern="1200" smtClean="0"/>
            <a:t>De toda providencia precautoria es responsable el que la pida; y son a su cargo los daños y perjuicios que se causen. </a:t>
          </a:r>
          <a:endParaRPr lang="es-MX" sz="1700" kern="1200"/>
        </a:p>
      </dsp:txBody>
      <dsp:txXfrm>
        <a:off x="0" y="2959764"/>
        <a:ext cx="10058399" cy="971460"/>
      </dsp:txXfrm>
    </dsp:sp>
    <dsp:sp modelId="{288F08D9-FAC2-4D0D-B480-6AA3B797854D}">
      <dsp:nvSpPr>
        <dsp:cNvPr id="0" name=""/>
        <dsp:cNvSpPr/>
      </dsp:nvSpPr>
      <dsp:spPr>
        <a:xfrm rot="10800000">
          <a:off x="0" y="1480229"/>
          <a:ext cx="10058399" cy="1494106"/>
        </a:xfrm>
        <a:prstGeom prst="upArrowCallou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s-MX" sz="1700" kern="1200" dirty="0" smtClean="0"/>
            <a:t>- El que solicite la providencia precautoria deberá acreditar el derecho que tiene para pedirla, y la necesidad de la medida.</a:t>
          </a:r>
          <a:endParaRPr lang="es-MX" sz="1700" kern="1200" dirty="0"/>
        </a:p>
      </dsp:txBody>
      <dsp:txXfrm rot="10800000">
        <a:off x="0" y="1480229"/>
        <a:ext cx="10058399" cy="970825"/>
      </dsp:txXfrm>
    </dsp:sp>
    <dsp:sp modelId="{55123D36-4A17-4B39-9607-FABC372AF10F}">
      <dsp:nvSpPr>
        <dsp:cNvPr id="0" name=""/>
        <dsp:cNvSpPr/>
      </dsp:nvSpPr>
      <dsp:spPr>
        <a:xfrm rot="10800000">
          <a:off x="0" y="694"/>
          <a:ext cx="10058399" cy="1494106"/>
        </a:xfrm>
        <a:prstGeom prst="upArrowCallout">
          <a:avLst/>
        </a:prstGeom>
        <a:gradFill rotWithShape="0">
          <a:gsLst>
            <a:gs pos="0">
              <a:schemeClr val="dk2">
                <a:hueOff val="0"/>
                <a:satOff val="0"/>
                <a:lumOff val="0"/>
                <a:alphaOff val="0"/>
                <a:satMod val="100000"/>
                <a:lumMod val="100000"/>
              </a:schemeClr>
            </a:gs>
            <a:gs pos="50000">
              <a:schemeClr val="dk2">
                <a:hueOff val="0"/>
                <a:satOff val="0"/>
                <a:lumOff val="0"/>
                <a:alphaOff val="0"/>
                <a:shade val="99000"/>
                <a:satMod val="105000"/>
                <a:lumMod val="100000"/>
              </a:schemeClr>
            </a:gs>
            <a:gs pos="100000">
              <a:schemeClr val="dk2">
                <a:hueOff val="0"/>
                <a:satOff val="0"/>
                <a:lumOff val="0"/>
                <a:alphaOff val="0"/>
                <a:shade val="98000"/>
                <a:satMod val="105000"/>
                <a:lumMod val="100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0">
          <a:scrgbClr r="0" g="0" b="0"/>
        </a:lnRef>
        <a:fillRef idx="3">
          <a:scrgbClr r="0" g="0" b="0"/>
        </a:fillRef>
        <a:effectRef idx="3">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rtl="0">
            <a:lnSpc>
              <a:spcPct val="90000"/>
            </a:lnSpc>
            <a:spcBef>
              <a:spcPct val="0"/>
            </a:spcBef>
            <a:spcAft>
              <a:spcPct val="35000"/>
            </a:spcAft>
          </a:pPr>
          <a:r>
            <a:rPr lang="es-MX" sz="1700" kern="1200" dirty="0" smtClean="0"/>
            <a:t>Las providencias cautelares están dirigidas en contra del sujeto pasivo de la relación jurídica procesal, al demandado presente o futuro, al que la ley denomina deudor pero, también pueden comprender a los tutores, albaceas, socios y administradores de bienes ajenos,</a:t>
          </a:r>
          <a:endParaRPr lang="es-MX" sz="1700" kern="1200" dirty="0"/>
        </a:p>
      </dsp:txBody>
      <dsp:txXfrm rot="10800000">
        <a:off x="0" y="694"/>
        <a:ext cx="10058399" cy="97082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0BF9E3-4567-4D27-B4A0-332B2744E70F}">
      <dsp:nvSpPr>
        <dsp:cNvPr id="0" name=""/>
        <dsp:cNvSpPr/>
      </dsp:nvSpPr>
      <dsp:spPr>
        <a:xfrm>
          <a:off x="4319" y="927592"/>
          <a:ext cx="3689959" cy="2539740"/>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lvl="0" algn="ctr" defTabSz="889000" rtl="0">
            <a:lnSpc>
              <a:spcPct val="90000"/>
            </a:lnSpc>
            <a:spcBef>
              <a:spcPct val="0"/>
            </a:spcBef>
            <a:spcAft>
              <a:spcPct val="35000"/>
            </a:spcAft>
          </a:pPr>
          <a:r>
            <a:rPr lang="es-MX" sz="2000" kern="1200" dirty="0" smtClean="0">
              <a:solidFill>
                <a:schemeClr val="tx1"/>
              </a:solidFill>
            </a:rPr>
            <a:t>Si el arraigo de una persona, se pide al tiempo de entablar la demanda, bastará para su procedencia. </a:t>
          </a:r>
          <a:endParaRPr lang="es-MX" sz="2000" kern="1200" dirty="0">
            <a:solidFill>
              <a:schemeClr val="tx1"/>
            </a:solidFill>
          </a:endParaRPr>
        </a:p>
      </dsp:txBody>
      <dsp:txXfrm>
        <a:off x="4319" y="927592"/>
        <a:ext cx="3055024" cy="2539740"/>
      </dsp:txXfrm>
    </dsp:sp>
    <dsp:sp modelId="{3133DFA3-F505-4BBD-BE52-3D27C21CEF20}">
      <dsp:nvSpPr>
        <dsp:cNvPr id="0" name=""/>
        <dsp:cNvSpPr/>
      </dsp:nvSpPr>
      <dsp:spPr>
        <a:xfrm>
          <a:off x="2956287" y="1048077"/>
          <a:ext cx="3689959" cy="2298771"/>
        </a:xfrm>
        <a:prstGeom prst="chevron">
          <a:avLst/>
        </a:prstGeom>
        <a:solidFill>
          <a:schemeClr val="accent5">
            <a:hueOff val="1063560"/>
            <a:satOff val="-11946"/>
            <a:lumOff val="-254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rtl="0">
            <a:lnSpc>
              <a:spcPct val="90000"/>
            </a:lnSpc>
            <a:spcBef>
              <a:spcPct val="0"/>
            </a:spcBef>
            <a:spcAft>
              <a:spcPct val="35000"/>
            </a:spcAft>
          </a:pPr>
          <a:r>
            <a:rPr lang="es-MX" sz="1800" kern="1200" dirty="0" smtClean="0">
              <a:solidFill>
                <a:schemeClr val="tx1"/>
              </a:solidFill>
            </a:rPr>
            <a:t>Se prevendrá al demandado para que no se ausente del lugar del juicio,. </a:t>
          </a:r>
          <a:endParaRPr lang="es-MX" sz="1800" kern="1200" dirty="0">
            <a:solidFill>
              <a:schemeClr val="tx1"/>
            </a:solidFill>
          </a:endParaRPr>
        </a:p>
      </dsp:txBody>
      <dsp:txXfrm>
        <a:off x="4105673" y="1048077"/>
        <a:ext cx="1391188" cy="2298771"/>
      </dsp:txXfrm>
    </dsp:sp>
    <dsp:sp modelId="{F30D9642-04A6-4132-999D-F41BB458C21D}">
      <dsp:nvSpPr>
        <dsp:cNvPr id="0" name=""/>
        <dsp:cNvSpPr/>
      </dsp:nvSpPr>
      <dsp:spPr>
        <a:xfrm>
          <a:off x="5908254" y="782570"/>
          <a:ext cx="5858511" cy="2829785"/>
        </a:xfrm>
        <a:prstGeom prst="chevron">
          <a:avLst/>
        </a:prstGeom>
        <a:solidFill>
          <a:schemeClr val="accent5">
            <a:hueOff val="2127120"/>
            <a:satOff val="-23891"/>
            <a:lumOff val="-509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rtl="0">
            <a:lnSpc>
              <a:spcPct val="90000"/>
            </a:lnSpc>
            <a:spcBef>
              <a:spcPct val="0"/>
            </a:spcBef>
            <a:spcAft>
              <a:spcPct val="35000"/>
            </a:spcAft>
          </a:pPr>
          <a:r>
            <a:rPr lang="es-MX" sz="1800" kern="1200" dirty="0" smtClean="0">
              <a:solidFill>
                <a:schemeClr val="tx1"/>
              </a:solidFill>
            </a:rPr>
            <a:t>Si la petición de arraigo se solicita antes de entablar la demanda, además de la prueba respectiva, el actor debe otorgar garantía a satisfacción del Juez, para responder de los daños y perjuicios si no se interpone demanda</a:t>
          </a:r>
          <a:endParaRPr lang="es-MX" sz="1800" kern="1200" dirty="0">
            <a:solidFill>
              <a:schemeClr val="tx1"/>
            </a:solidFill>
          </a:endParaRPr>
        </a:p>
      </dsp:txBody>
      <dsp:txXfrm>
        <a:off x="7323147" y="782570"/>
        <a:ext cx="3028726" cy="2829785"/>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ED4744-1811-4C42-8977-BD684BC4B2B2}">
      <dsp:nvSpPr>
        <dsp:cNvPr id="0" name=""/>
        <dsp:cNvSpPr/>
      </dsp:nvSpPr>
      <dsp:spPr>
        <a:xfrm>
          <a:off x="821444" y="13375"/>
          <a:ext cx="4890689" cy="4890689"/>
        </a:xfrm>
        <a:prstGeom prst="ellipse">
          <a:avLst/>
        </a:prstGeom>
        <a:solidFill>
          <a:schemeClr val="accent1">
            <a:alpha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MX" sz="2000" kern="1200" smtClean="0"/>
            <a:t>Cuando se solicite el embargo precautorio, se expresará el valor de lo reclamado, y, el Juez, al decretarlo, fijará cantidad por la cual ha de practicarse la diligencia. </a:t>
          </a:r>
          <a:endParaRPr lang="es-MX" sz="2000" kern="1200"/>
        </a:p>
      </dsp:txBody>
      <dsp:txXfrm>
        <a:off x="1504379" y="590092"/>
        <a:ext cx="2819856" cy="3737254"/>
      </dsp:txXfrm>
    </dsp:sp>
    <dsp:sp modelId="{5EAC2D54-24F7-465B-81D4-4E92DE158CFA}">
      <dsp:nvSpPr>
        <dsp:cNvPr id="0" name=""/>
        <dsp:cNvSpPr/>
      </dsp:nvSpPr>
      <dsp:spPr>
        <a:xfrm>
          <a:off x="4346265" y="13375"/>
          <a:ext cx="4890689" cy="4890689"/>
        </a:xfrm>
        <a:prstGeom prst="ellipse">
          <a:avLst/>
        </a:prstGeom>
        <a:solidFill>
          <a:schemeClr val="accent1">
            <a:alpha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s-MX" sz="2000" kern="1200" smtClean="0"/>
            <a:t>Si se solicita embargo precautorio, sin fundarlo en título ejecutivo, el promovente otorgará garantía para responder de los daños y perjuicios, ya sea porque se revoque la providencia, o porque se dicte sentencia absolutoria.</a:t>
          </a:r>
          <a:endParaRPr lang="es-MX" sz="2000" kern="1200"/>
        </a:p>
      </dsp:txBody>
      <dsp:txXfrm>
        <a:off x="5734164" y="590092"/>
        <a:ext cx="2819856" cy="3737254"/>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5EF9DD-EA1B-43DD-AF3F-11EF2B603CB3}">
      <dsp:nvSpPr>
        <dsp:cNvPr id="0" name=""/>
        <dsp:cNvSpPr/>
      </dsp:nvSpPr>
      <dsp:spPr>
        <a:xfrm>
          <a:off x="104997" y="3090"/>
          <a:ext cx="5978803" cy="778814"/>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s-MX" sz="1800" kern="1200" dirty="0" smtClean="0"/>
            <a:t>Su finalidad es provocar la interposición de una demanda.</a:t>
          </a:r>
          <a:endParaRPr lang="es-MX" sz="1800" kern="1200" dirty="0"/>
        </a:p>
      </dsp:txBody>
      <dsp:txXfrm>
        <a:off x="127808" y="25901"/>
        <a:ext cx="5933181" cy="733192"/>
      </dsp:txXfrm>
    </dsp:sp>
    <dsp:sp modelId="{6BCB6D19-43A2-41C0-A194-59AA6ACB3358}">
      <dsp:nvSpPr>
        <dsp:cNvPr id="0" name=""/>
        <dsp:cNvSpPr/>
      </dsp:nvSpPr>
      <dsp:spPr>
        <a:xfrm>
          <a:off x="104997" y="898727"/>
          <a:ext cx="6448521" cy="420721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es-MX" sz="2000" kern="1200" dirty="0" smtClean="0"/>
            <a:t>Acción de jactancia:  Compete a quien se vea afectado por la ostentación pública de otro de ser su acreedor o titular de derechos reales sobre bienes poseídos por el primero, para pedir al juez que señale un plazo al jactancioso a fin de que ejerza en juicio la acción que afirma tener, apercibiéndole de que si no lo hace, </a:t>
          </a:r>
          <a:r>
            <a:rPr lang="es-MX" sz="2000" kern="1200" dirty="0" err="1" smtClean="0"/>
            <a:t>precluirá</a:t>
          </a:r>
          <a:r>
            <a:rPr lang="es-MX" sz="2000" kern="1200" dirty="0" smtClean="0"/>
            <a:t> su derecho a hacerlo y deberá abstenerse de continuar la jactancia.</a:t>
          </a:r>
          <a:endParaRPr lang="es-MX" sz="2000" kern="1200" dirty="0"/>
        </a:p>
      </dsp:txBody>
      <dsp:txXfrm>
        <a:off x="228222" y="1021952"/>
        <a:ext cx="6202071" cy="3960760"/>
      </dsp:txXfrm>
    </dsp:sp>
    <dsp:sp modelId="{715D9C3E-7E6B-4AD2-8311-AE09255CD29C}">
      <dsp:nvSpPr>
        <dsp:cNvPr id="0" name=""/>
        <dsp:cNvSpPr/>
      </dsp:nvSpPr>
      <dsp:spPr>
        <a:xfrm rot="18062658">
          <a:off x="6260962" y="2471053"/>
          <a:ext cx="1208165" cy="27438"/>
        </a:xfrm>
        <a:custGeom>
          <a:avLst/>
          <a:gdLst/>
          <a:ahLst/>
          <a:cxnLst/>
          <a:rect l="0" t="0" r="0" b="0"/>
          <a:pathLst>
            <a:path>
              <a:moveTo>
                <a:pt x="0" y="13719"/>
              </a:moveTo>
              <a:lnTo>
                <a:pt x="1208165" y="13719"/>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6834840" y="2454568"/>
        <a:ext cx="60408" cy="60408"/>
      </dsp:txXfrm>
    </dsp:sp>
    <dsp:sp modelId="{14275CF0-BD83-4BC0-8DCA-53A75C6E628F}">
      <dsp:nvSpPr>
        <dsp:cNvPr id="0" name=""/>
        <dsp:cNvSpPr/>
      </dsp:nvSpPr>
      <dsp:spPr>
        <a:xfrm>
          <a:off x="7176570" y="1577806"/>
          <a:ext cx="2689744" cy="77881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MX" sz="1600" kern="1200" dirty="0" smtClean="0"/>
            <a:t>El acreedor rehúsa recibir la prestación debida</a:t>
          </a:r>
          <a:endParaRPr lang="es-MX" sz="1600" kern="1200" dirty="0"/>
        </a:p>
      </dsp:txBody>
      <dsp:txXfrm>
        <a:off x="7199381" y="1600617"/>
        <a:ext cx="2644122" cy="733192"/>
      </dsp:txXfrm>
    </dsp:sp>
    <dsp:sp modelId="{585D5B0C-B744-4C31-9E05-1EA6BF1BED00}">
      <dsp:nvSpPr>
        <dsp:cNvPr id="0" name=""/>
        <dsp:cNvSpPr/>
      </dsp:nvSpPr>
      <dsp:spPr>
        <a:xfrm rot="20842879">
          <a:off x="6545808" y="2918871"/>
          <a:ext cx="638473" cy="27438"/>
        </a:xfrm>
        <a:custGeom>
          <a:avLst/>
          <a:gdLst/>
          <a:ahLst/>
          <a:cxnLst/>
          <a:rect l="0" t="0" r="0" b="0"/>
          <a:pathLst>
            <a:path>
              <a:moveTo>
                <a:pt x="0" y="13719"/>
              </a:moveTo>
              <a:lnTo>
                <a:pt x="638473" y="13719"/>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6849083" y="2916629"/>
        <a:ext cx="31923" cy="31923"/>
      </dsp:txXfrm>
    </dsp:sp>
    <dsp:sp modelId="{720AE07F-7860-440C-8393-7DC30AAC4A9C}">
      <dsp:nvSpPr>
        <dsp:cNvPr id="0" name=""/>
        <dsp:cNvSpPr/>
      </dsp:nvSpPr>
      <dsp:spPr>
        <a:xfrm>
          <a:off x="7176570" y="2473443"/>
          <a:ext cx="2755523" cy="778814"/>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MX" sz="1600" kern="1200" dirty="0" smtClean="0"/>
            <a:t>El acreedor rehúsa dar el documento justificativo de pago</a:t>
          </a:r>
          <a:endParaRPr lang="es-MX" sz="1600" kern="1200" dirty="0"/>
        </a:p>
      </dsp:txBody>
      <dsp:txXfrm>
        <a:off x="7199381" y="2496254"/>
        <a:ext cx="2709901" cy="733192"/>
      </dsp:txXfrm>
    </dsp:sp>
    <dsp:sp modelId="{B3BFAFB6-6042-41A0-BA7D-DF81DFE16E88}">
      <dsp:nvSpPr>
        <dsp:cNvPr id="0" name=""/>
        <dsp:cNvSpPr/>
      </dsp:nvSpPr>
      <dsp:spPr>
        <a:xfrm rot="3310531">
          <a:off x="6319527" y="3436431"/>
          <a:ext cx="1091035" cy="27438"/>
        </a:xfrm>
        <a:custGeom>
          <a:avLst/>
          <a:gdLst/>
          <a:ahLst/>
          <a:cxnLst/>
          <a:rect l="0" t="0" r="0" b="0"/>
          <a:pathLst>
            <a:path>
              <a:moveTo>
                <a:pt x="0" y="13719"/>
              </a:moveTo>
              <a:lnTo>
                <a:pt x="1091035" y="13719"/>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a:p>
      </dsp:txBody>
      <dsp:txXfrm>
        <a:off x="6837769" y="3422874"/>
        <a:ext cx="54551" cy="54551"/>
      </dsp:txXfrm>
    </dsp:sp>
    <dsp:sp modelId="{B9660275-75EF-442A-A7D8-7281E584F657}">
      <dsp:nvSpPr>
        <dsp:cNvPr id="0" name=""/>
        <dsp:cNvSpPr/>
      </dsp:nvSpPr>
      <dsp:spPr>
        <a:xfrm>
          <a:off x="7176570" y="3369079"/>
          <a:ext cx="2776831" cy="105777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es-MX" sz="1600" kern="1200" dirty="0" smtClean="0"/>
            <a:t>El acreedor es persona incierta o incapaz o de </a:t>
          </a:r>
          <a:r>
            <a:rPr lang="es-MX" sz="1200" kern="1200" dirty="0" smtClean="0"/>
            <a:t>dudoso derecho.</a:t>
          </a:r>
          <a:endParaRPr lang="es-MX" sz="1200" kern="1200" dirty="0"/>
        </a:p>
      </dsp:txBody>
      <dsp:txXfrm>
        <a:off x="7207551" y="3400060"/>
        <a:ext cx="2714869" cy="9958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AE142E-34C7-41DC-B7FB-7C93A3F1D49F}">
      <dsp:nvSpPr>
        <dsp:cNvPr id="0" name=""/>
        <dsp:cNvSpPr/>
      </dsp:nvSpPr>
      <dsp:spPr>
        <a:xfrm>
          <a:off x="0" y="0"/>
          <a:ext cx="7664455" cy="3533279"/>
        </a:xfrm>
        <a:prstGeom prst="roundRect">
          <a:avLst>
            <a:gd name="adj" fmla="val 85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2742217" numCol="1" spcCol="1270" anchor="t" anchorCtr="0">
          <a:noAutofit/>
        </a:bodyPr>
        <a:lstStyle/>
        <a:p>
          <a:pPr lvl="0" algn="ctr" defTabSz="1511300" rtl="0">
            <a:lnSpc>
              <a:spcPct val="90000"/>
            </a:lnSpc>
            <a:spcBef>
              <a:spcPct val="0"/>
            </a:spcBef>
            <a:spcAft>
              <a:spcPct val="35000"/>
            </a:spcAft>
          </a:pPr>
          <a:r>
            <a:rPr lang="es-MX" sz="3400" b="1" kern="1200" cap="none" spc="0" dirty="0" smtClean="0">
              <a:ln w="22225">
                <a:solidFill>
                  <a:schemeClr val="accent2"/>
                </a:solidFill>
                <a:prstDash val="solid"/>
              </a:ln>
              <a:solidFill>
                <a:schemeClr val="accent2">
                  <a:lumMod val="40000"/>
                  <a:lumOff val="60000"/>
                </a:schemeClr>
              </a:solidFill>
              <a:effectLst/>
            </a:rPr>
            <a:t>OBJETIVO GENERAL</a:t>
          </a:r>
          <a:r>
            <a:rPr lang="es-MX" sz="3400" kern="1200" dirty="0" smtClean="0"/>
            <a:t>:</a:t>
          </a:r>
          <a:endParaRPr lang="es-MX" sz="3400" kern="1200" dirty="0"/>
        </a:p>
      </dsp:txBody>
      <dsp:txXfrm>
        <a:off x="87963" y="87963"/>
        <a:ext cx="7488529" cy="3357353"/>
      </dsp:txXfrm>
    </dsp:sp>
    <dsp:sp modelId="{4BE70B08-D4D4-4192-ABB0-C6B2F284BF4C}">
      <dsp:nvSpPr>
        <dsp:cNvPr id="0" name=""/>
        <dsp:cNvSpPr/>
      </dsp:nvSpPr>
      <dsp:spPr>
        <a:xfrm>
          <a:off x="191611" y="883319"/>
          <a:ext cx="7281232" cy="2473295"/>
        </a:xfrm>
        <a:prstGeom prst="roundRect">
          <a:avLst>
            <a:gd name="adj" fmla="val 10500"/>
          </a:avLst>
        </a:prstGeom>
        <a:solidFill>
          <a:schemeClr val="accent4">
            <a:hueOff val="943321"/>
            <a:satOff val="7007"/>
            <a:lumOff val="1568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570543" numCol="1" spcCol="1270" anchor="t" anchorCtr="0">
          <a:noAutofit/>
        </a:bodyPr>
        <a:lstStyle/>
        <a:p>
          <a:pPr lvl="0" algn="ctr" defTabSz="1244600" rtl="0">
            <a:lnSpc>
              <a:spcPct val="90000"/>
            </a:lnSpc>
            <a:spcBef>
              <a:spcPct val="0"/>
            </a:spcBef>
            <a:spcAft>
              <a:spcPct val="35000"/>
            </a:spcAft>
          </a:pPr>
          <a:r>
            <a:rPr lang="es-MX" sz="2800" kern="1200" dirty="0" smtClean="0">
              <a:solidFill>
                <a:schemeClr val="tx1"/>
              </a:solidFill>
            </a:rPr>
            <a:t>Analizar los diversos actos previos a juicio para determinar y diferenciar cuál de ellos es aplicable dependiendo del tipo de proceso que se pretenda plantear e iniciar.</a:t>
          </a:r>
          <a:endParaRPr lang="es-MX" sz="2800" kern="1200" dirty="0">
            <a:solidFill>
              <a:schemeClr val="tx1"/>
            </a:solidFill>
          </a:endParaRPr>
        </a:p>
      </dsp:txBody>
      <dsp:txXfrm>
        <a:off x="267673" y="959381"/>
        <a:ext cx="7129108" cy="23211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44E716-0891-4A47-B25D-367E7B38AE49}">
      <dsp:nvSpPr>
        <dsp:cNvPr id="0" name=""/>
        <dsp:cNvSpPr/>
      </dsp:nvSpPr>
      <dsp:spPr>
        <a:xfrm>
          <a:off x="754379" y="0"/>
          <a:ext cx="8549640" cy="661851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53F46A-C296-467A-8A7A-915A593D04C5}">
      <dsp:nvSpPr>
        <dsp:cNvPr id="0" name=""/>
        <dsp:cNvSpPr/>
      </dsp:nvSpPr>
      <dsp:spPr>
        <a:xfrm>
          <a:off x="330041" y="1985553"/>
          <a:ext cx="9398317" cy="2647405"/>
        </a:xfrm>
        <a:prstGeom prst="roundRect">
          <a:avLst/>
        </a:prstGeom>
        <a:gradFill rotWithShape="1">
          <a:gsLst>
            <a:gs pos="0">
              <a:schemeClr val="accent5">
                <a:tint val="60000"/>
                <a:satMod val="105000"/>
                <a:lumMod val="105000"/>
              </a:schemeClr>
            </a:gs>
            <a:gs pos="100000">
              <a:schemeClr val="accent5">
                <a:tint val="65000"/>
                <a:satMod val="100000"/>
                <a:lumMod val="100000"/>
              </a:schemeClr>
            </a:gs>
            <a:gs pos="100000">
              <a:schemeClr val="accent5">
                <a:tint val="70000"/>
                <a:satMod val="100000"/>
                <a:lumMod val="100000"/>
              </a:schemeClr>
            </a:gs>
          </a:gsLst>
          <a:lin ang="5400000" scaled="0"/>
        </a:gradFill>
        <a:ln w="6350" cap="flat" cmpd="sng" algn="ctr">
          <a:solidFill>
            <a:schemeClr val="accent5"/>
          </a:solidFill>
          <a:prstDash val="solid"/>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kern="1200" dirty="0" smtClean="0"/>
            <a:t>Lo prejudicial, lleva el prefijo "pre" cuyo significado es el de una preposición inseparable que denota antelación, prioridad, anterioridad. Se refiere a la que ocurre con anterioridad. Cuando el prefijo "pre" va vinculado a lo judicial, se alude a lo que ocurre antes de lo judicial, antes de lo perteneciente a la justicia, antes de que se inicie el proceso en el que se hace desempeño de la función jurisdiccional, antes de que el juicio se inicie.</a:t>
          </a:r>
          <a:endParaRPr lang="es-MX" sz="2200" kern="1200" dirty="0"/>
        </a:p>
      </dsp:txBody>
      <dsp:txXfrm>
        <a:off x="459277" y="2114789"/>
        <a:ext cx="9139845" cy="23889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0F2825-49F3-4DC5-A3AE-41387DB3CB90}">
      <dsp:nvSpPr>
        <dsp:cNvPr id="0" name=""/>
        <dsp:cNvSpPr/>
      </dsp:nvSpPr>
      <dsp:spPr>
        <a:xfrm>
          <a:off x="5114" y="243351"/>
          <a:ext cx="10048171" cy="25120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rtl="0">
            <a:lnSpc>
              <a:spcPct val="90000"/>
            </a:lnSpc>
            <a:spcBef>
              <a:spcPct val="0"/>
            </a:spcBef>
            <a:spcAft>
              <a:spcPct val="35000"/>
            </a:spcAft>
          </a:pPr>
          <a:r>
            <a:rPr lang="es-MX" sz="2700" kern="1200" dirty="0" smtClean="0"/>
            <a:t>Los actos preparatorios de juicios o prejudiciales, al igual que la jurisdicción voluntaria, se caracterizan por la ausencia de controversia, es decir, que en ellos no se da una contienda de intereses jurídicos hecha valer por un actor, a través de una acción, enfrentado a un demandado por medio de una excepción</a:t>
          </a:r>
          <a:endParaRPr lang="es-MX" sz="2700" kern="1200" dirty="0"/>
        </a:p>
      </dsp:txBody>
      <dsp:txXfrm>
        <a:off x="78689" y="316926"/>
        <a:ext cx="9901021" cy="2364892"/>
      </dsp:txXfrm>
    </dsp:sp>
    <dsp:sp modelId="{5FB1A5B3-5E8E-467B-80DE-A7E7A80D414E}">
      <dsp:nvSpPr>
        <dsp:cNvPr id="0" name=""/>
        <dsp:cNvSpPr/>
      </dsp:nvSpPr>
      <dsp:spPr>
        <a:xfrm rot="5400000">
          <a:off x="4809396" y="2975197"/>
          <a:ext cx="439607" cy="43960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91030E4-8BCC-445E-AF56-86473B1D35EF}">
      <dsp:nvSpPr>
        <dsp:cNvPr id="0" name=""/>
        <dsp:cNvSpPr/>
      </dsp:nvSpPr>
      <dsp:spPr>
        <a:xfrm>
          <a:off x="5114" y="3634609"/>
          <a:ext cx="10048171" cy="1097536"/>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rtl="0">
            <a:lnSpc>
              <a:spcPct val="90000"/>
            </a:lnSpc>
            <a:spcBef>
              <a:spcPct val="0"/>
            </a:spcBef>
            <a:spcAft>
              <a:spcPct val="35000"/>
            </a:spcAft>
          </a:pPr>
          <a:r>
            <a:rPr lang="es-MX" sz="3300" kern="1200" dirty="0" smtClean="0"/>
            <a:t>(Amparo directo 277/89. María Luisa Ramos de </a:t>
          </a:r>
          <a:r>
            <a:rPr lang="es-MX" sz="3300" kern="1200" dirty="0" err="1" smtClean="0"/>
            <a:t>Toranzo</a:t>
          </a:r>
          <a:r>
            <a:rPr lang="es-MX" sz="3300" kern="1200" dirty="0" smtClean="0"/>
            <a:t>. 22 de junio de 1989)</a:t>
          </a:r>
          <a:endParaRPr lang="es-MX" sz="3300" kern="1200" dirty="0"/>
        </a:p>
      </dsp:txBody>
      <dsp:txXfrm>
        <a:off x="37260" y="3666755"/>
        <a:ext cx="9983879" cy="10332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F1679F-6025-4ADE-9469-403C3468B32B}">
      <dsp:nvSpPr>
        <dsp:cNvPr id="0" name=""/>
        <dsp:cNvSpPr/>
      </dsp:nvSpPr>
      <dsp:spPr>
        <a:xfrm>
          <a:off x="-90119" y="0"/>
          <a:ext cx="10238638" cy="468521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89050" rtl="0">
            <a:lnSpc>
              <a:spcPct val="90000"/>
            </a:lnSpc>
            <a:spcBef>
              <a:spcPct val="0"/>
            </a:spcBef>
            <a:spcAft>
              <a:spcPct val="35000"/>
            </a:spcAft>
          </a:pPr>
          <a:r>
            <a:rPr lang="es-MX" sz="2900" kern="1200" dirty="0" smtClean="0"/>
            <a:t>Los actos prejudiciales constituyen la conducta que desarrollan, antes de juicio, los funcionarios judiciales y los particulares, estos últimos en su carácter de posibles sujetos de un proceso como actores o demandados, para mejorar los derechos que se harán valer en el correspondiente juicio futuro.</a:t>
          </a:r>
          <a:endParaRPr lang="es-MX" sz="2900" kern="1200" dirty="0"/>
        </a:p>
      </dsp:txBody>
      <dsp:txXfrm>
        <a:off x="1409295" y="686133"/>
        <a:ext cx="7239810" cy="33129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320FBF-E768-49AC-80EE-08B1657285F4}">
      <dsp:nvSpPr>
        <dsp:cNvPr id="0" name=""/>
        <dsp:cNvSpPr/>
      </dsp:nvSpPr>
      <dsp:spPr>
        <a:xfrm>
          <a:off x="0" y="541064"/>
          <a:ext cx="11756572" cy="122265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solidFill>
                <a:schemeClr val="tx1"/>
              </a:solidFill>
            </a:rPr>
            <a:t>a) una conducta puesto que, hay un obrar de personas físicas o morales</a:t>
          </a:r>
          <a:r>
            <a:rPr lang="es-MX" sz="1800" kern="1200" dirty="0" smtClean="0">
              <a:solidFill>
                <a:schemeClr val="tx1"/>
              </a:solidFill>
            </a:rPr>
            <a:t>.</a:t>
          </a:r>
          <a:endParaRPr lang="es-MX" sz="1800" kern="1200" dirty="0">
            <a:solidFill>
              <a:schemeClr val="tx1"/>
            </a:solidFill>
          </a:endParaRPr>
        </a:p>
      </dsp:txBody>
      <dsp:txXfrm>
        <a:off x="59685" y="600749"/>
        <a:ext cx="11637202" cy="1103280"/>
      </dsp:txXfrm>
    </dsp:sp>
    <dsp:sp modelId="{53C7FBAE-C622-4C93-8F2E-C8C763E9479C}">
      <dsp:nvSpPr>
        <dsp:cNvPr id="0" name=""/>
        <dsp:cNvSpPr/>
      </dsp:nvSpPr>
      <dsp:spPr>
        <a:xfrm>
          <a:off x="0" y="1827075"/>
          <a:ext cx="11756572" cy="1222650"/>
        </a:xfrm>
        <a:prstGeom prst="roundRect">
          <a:avLst/>
        </a:prstGeom>
        <a:solidFill>
          <a:schemeClr val="accent5">
            <a:hueOff val="1063560"/>
            <a:satOff val="-11946"/>
            <a:lumOff val="-254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solidFill>
                <a:schemeClr val="tx1"/>
              </a:solidFill>
            </a:rPr>
            <a:t>b) La actuación correspondiente es atribuible a sujetos. Requiere de la actuación del órgano del Estado, a través de los funcionarios que desempeñan la función jurisdiccional</a:t>
          </a:r>
          <a:endParaRPr lang="es-MX" sz="2200" kern="1200" dirty="0">
            <a:solidFill>
              <a:schemeClr val="tx1"/>
            </a:solidFill>
          </a:endParaRPr>
        </a:p>
      </dsp:txBody>
      <dsp:txXfrm>
        <a:off x="59685" y="1886760"/>
        <a:ext cx="11637202" cy="1103280"/>
      </dsp:txXfrm>
    </dsp:sp>
    <dsp:sp modelId="{FF01BD72-55FE-46AE-8827-E24109DC6DA3}">
      <dsp:nvSpPr>
        <dsp:cNvPr id="0" name=""/>
        <dsp:cNvSpPr/>
      </dsp:nvSpPr>
      <dsp:spPr>
        <a:xfrm>
          <a:off x="0" y="3113084"/>
          <a:ext cx="11756572" cy="1222650"/>
        </a:xfrm>
        <a:prstGeom prst="roundRect">
          <a:avLst/>
        </a:prstGeom>
        <a:solidFill>
          <a:schemeClr val="accent5">
            <a:hueOff val="2127120"/>
            <a:satOff val="-23891"/>
            <a:lumOff val="-509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dirty="0" smtClean="0">
              <a:solidFill>
                <a:schemeClr val="tx1"/>
              </a:solidFill>
            </a:rPr>
            <a:t>c) Se menciona, respecto de los particulares, su carácter de "posibles sujetos de un proceso". La expresión "posible" alude a una contingencia pues, puede darse el caso que, en virtud del acto pre-</a:t>
          </a:r>
          <a:r>
            <a:rPr lang="es-MX" sz="2200" kern="1200" dirty="0" err="1" smtClean="0">
              <a:solidFill>
                <a:schemeClr val="tx1"/>
              </a:solidFill>
            </a:rPr>
            <a:t>udicial</a:t>
          </a:r>
          <a:r>
            <a:rPr lang="es-MX" sz="2200" kern="1200" dirty="0" smtClean="0">
              <a:solidFill>
                <a:schemeClr val="tx1"/>
              </a:solidFill>
            </a:rPr>
            <a:t> se llegue a un arreglo y no exista el proceso. </a:t>
          </a:r>
          <a:endParaRPr lang="es-MX" sz="2200" kern="1200" dirty="0">
            <a:solidFill>
              <a:schemeClr val="tx1"/>
            </a:solidFill>
          </a:endParaRPr>
        </a:p>
      </dsp:txBody>
      <dsp:txXfrm>
        <a:off x="59685" y="3172769"/>
        <a:ext cx="11637202" cy="11032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0E513-E025-4E7F-ACEF-956277929622}">
      <dsp:nvSpPr>
        <dsp:cNvPr id="0" name=""/>
        <dsp:cNvSpPr/>
      </dsp:nvSpPr>
      <dsp:spPr>
        <a:xfrm rot="10800000">
          <a:off x="571869" y="1889"/>
          <a:ext cx="10757974" cy="261262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2095" tIns="95250" rIns="177800" bIns="95250" numCol="1" spcCol="1270" anchor="ctr" anchorCtr="0">
          <a:noAutofit/>
        </a:bodyPr>
        <a:lstStyle/>
        <a:p>
          <a:pPr lvl="0" algn="ctr" defTabSz="1111250" rtl="0">
            <a:lnSpc>
              <a:spcPct val="90000"/>
            </a:lnSpc>
            <a:spcBef>
              <a:spcPct val="0"/>
            </a:spcBef>
            <a:spcAft>
              <a:spcPct val="35000"/>
            </a:spcAft>
          </a:pPr>
          <a:r>
            <a:rPr lang="es-MX" sz="2500" kern="1200" dirty="0" smtClean="0"/>
            <a:t>d) los particulares que promueven los actos prejudiciales pudieran tener el carácter futuro de  actores o de demandados. Esto significa que, en opinión nuestra, los actos prejudiciales  pueden provocarlos no sólo los que tendrán el carácter de actores, sino también los que tendrán el carácter de demandados. </a:t>
          </a:r>
          <a:endParaRPr lang="es-MX" sz="2500" kern="1200" dirty="0"/>
        </a:p>
      </dsp:txBody>
      <dsp:txXfrm rot="10800000">
        <a:off x="1225025" y="1889"/>
        <a:ext cx="10104818" cy="2612623"/>
      </dsp:txXfrm>
    </dsp:sp>
    <dsp:sp modelId="{9813E45F-546B-4433-A46A-3B5765D381CE}">
      <dsp:nvSpPr>
        <dsp:cNvPr id="0" name=""/>
        <dsp:cNvSpPr/>
      </dsp:nvSpPr>
      <dsp:spPr>
        <a:xfrm>
          <a:off x="0" y="8"/>
          <a:ext cx="2002915" cy="2612623"/>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1A25D4-4FE9-477E-85A8-46A3C3220DE9}">
      <dsp:nvSpPr>
        <dsp:cNvPr id="0" name=""/>
        <dsp:cNvSpPr/>
      </dsp:nvSpPr>
      <dsp:spPr>
        <a:xfrm rot="10800000">
          <a:off x="2646693" y="3394400"/>
          <a:ext cx="7914639" cy="2612623"/>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52095" tIns="95250" rIns="177800" bIns="95250" numCol="1" spcCol="1270" anchor="ctr" anchorCtr="0">
          <a:noAutofit/>
        </a:bodyPr>
        <a:lstStyle/>
        <a:p>
          <a:pPr lvl="0" algn="ctr" defTabSz="1111250" rtl="0">
            <a:lnSpc>
              <a:spcPct val="90000"/>
            </a:lnSpc>
            <a:spcBef>
              <a:spcPct val="0"/>
            </a:spcBef>
            <a:spcAft>
              <a:spcPct val="35000"/>
            </a:spcAft>
          </a:pPr>
          <a:r>
            <a:rPr lang="es-MX" sz="2500" kern="1200" dirty="0" smtClean="0"/>
            <a:t>e) El objeto que, en forma genérica, le hemos asignado a los actos prejudiciales es  el de mejorar los derechos que se harán valer en el juicio futuro.</a:t>
          </a:r>
          <a:endParaRPr lang="es-MX" sz="2500" kern="1200" dirty="0"/>
        </a:p>
      </dsp:txBody>
      <dsp:txXfrm rot="10800000">
        <a:off x="3299849" y="3394400"/>
        <a:ext cx="7261483" cy="2612623"/>
      </dsp:txXfrm>
    </dsp:sp>
    <dsp:sp modelId="{C5932B21-7AF1-4A48-BDBA-687487F14E29}">
      <dsp:nvSpPr>
        <dsp:cNvPr id="0" name=""/>
        <dsp:cNvSpPr/>
      </dsp:nvSpPr>
      <dsp:spPr>
        <a:xfrm>
          <a:off x="1340381" y="3394400"/>
          <a:ext cx="2612623" cy="2612623"/>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03B72A-9588-4EA7-B717-E29CE9F3F979}">
      <dsp:nvSpPr>
        <dsp:cNvPr id="0" name=""/>
        <dsp:cNvSpPr/>
      </dsp:nvSpPr>
      <dsp:spPr>
        <a:xfrm>
          <a:off x="3153877" y="2033756"/>
          <a:ext cx="3750645" cy="144884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es-MX" sz="2000" kern="1200" dirty="0" smtClean="0"/>
            <a:t>En este sentido puede hablarse de actos prejudiciales:</a:t>
          </a:r>
          <a:endParaRPr lang="es-MX" sz="2000" kern="1200" dirty="0"/>
        </a:p>
      </dsp:txBody>
      <dsp:txXfrm>
        <a:off x="3703146" y="2245934"/>
        <a:ext cx="2652107" cy="1024485"/>
      </dsp:txXfrm>
    </dsp:sp>
    <dsp:sp modelId="{27F10151-6312-48EE-8B5D-DF43878E06C0}">
      <dsp:nvSpPr>
        <dsp:cNvPr id="0" name=""/>
        <dsp:cNvSpPr/>
      </dsp:nvSpPr>
      <dsp:spPr>
        <a:xfrm rot="16200000">
          <a:off x="4874941" y="1505131"/>
          <a:ext cx="308516" cy="4926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4921219" y="1649930"/>
        <a:ext cx="215961" cy="295564"/>
      </dsp:txXfrm>
    </dsp:sp>
    <dsp:sp modelId="{18BAF3FE-BDD3-47DE-AEF6-B2A62698B9D0}">
      <dsp:nvSpPr>
        <dsp:cNvPr id="0" name=""/>
        <dsp:cNvSpPr/>
      </dsp:nvSpPr>
      <dsp:spPr>
        <a:xfrm>
          <a:off x="4304779" y="2807"/>
          <a:ext cx="1448841" cy="144884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smtClean="0"/>
            <a:t>del juicio ordinario,</a:t>
          </a:r>
          <a:endParaRPr lang="es-MX" sz="1600" kern="1200"/>
        </a:p>
      </dsp:txBody>
      <dsp:txXfrm>
        <a:off x="4516957" y="214985"/>
        <a:ext cx="1024485" cy="1024485"/>
      </dsp:txXfrm>
    </dsp:sp>
    <dsp:sp modelId="{C8212791-E8D7-4F7B-9830-9B96F79FAADB}">
      <dsp:nvSpPr>
        <dsp:cNvPr id="0" name=""/>
        <dsp:cNvSpPr/>
      </dsp:nvSpPr>
      <dsp:spPr>
        <a:xfrm rot="1001412">
          <a:off x="6693797" y="3083886"/>
          <a:ext cx="486409" cy="4926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a:off x="6696871" y="3161453"/>
        <a:ext cx="340486" cy="295564"/>
      </dsp:txXfrm>
    </dsp:sp>
    <dsp:sp modelId="{1E5A0245-1291-4EA2-9CDD-C3F706A4CBF0}">
      <dsp:nvSpPr>
        <dsp:cNvPr id="0" name=""/>
        <dsp:cNvSpPr/>
      </dsp:nvSpPr>
      <dsp:spPr>
        <a:xfrm>
          <a:off x="7359214" y="2949561"/>
          <a:ext cx="1448841" cy="144884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dirty="0" smtClean="0"/>
            <a:t>del juicio ejecutivo </a:t>
          </a:r>
          <a:endParaRPr lang="es-MX" sz="1600" kern="1200" dirty="0"/>
        </a:p>
      </dsp:txBody>
      <dsp:txXfrm>
        <a:off x="7571392" y="3161739"/>
        <a:ext cx="1024485" cy="1024485"/>
      </dsp:txXfrm>
    </dsp:sp>
    <dsp:sp modelId="{D28AE671-745D-4C45-A5E1-19D99595E2F9}">
      <dsp:nvSpPr>
        <dsp:cNvPr id="0" name=""/>
        <dsp:cNvSpPr/>
      </dsp:nvSpPr>
      <dsp:spPr>
        <a:xfrm rot="9596424">
          <a:off x="3094585" y="3141511"/>
          <a:ext cx="420563" cy="4926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s-MX" sz="1600" kern="1200"/>
        </a:p>
      </dsp:txBody>
      <dsp:txXfrm rot="10800000">
        <a:off x="3216927" y="3218394"/>
        <a:ext cx="294394" cy="295564"/>
      </dsp:txXfrm>
    </dsp:sp>
    <dsp:sp modelId="{9F0DFF99-1FB5-4935-A707-CD5E087FAEA6}">
      <dsp:nvSpPr>
        <dsp:cNvPr id="0" name=""/>
        <dsp:cNvSpPr/>
      </dsp:nvSpPr>
      <dsp:spPr>
        <a:xfrm>
          <a:off x="1516101" y="3052038"/>
          <a:ext cx="1448841" cy="144884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es-MX" sz="1600" kern="1200" smtClean="0"/>
            <a:t>del juicio arbitral.</a:t>
          </a:r>
          <a:endParaRPr lang="es-MX" sz="1600" kern="1200"/>
        </a:p>
      </dsp:txBody>
      <dsp:txXfrm>
        <a:off x="1728279" y="3264216"/>
        <a:ext cx="1024485" cy="102448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1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9/28/2018</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9/28/2018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9/28/2018</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9/28/2018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9/28/2018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9/28/2018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9/28/2018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1CF131DD-A141-4471-BCF9-C6073EDD7E20}" type="datetimeFigureOut">
              <a:rPr lang="en-US" dirty="0"/>
              <a:t>9/28/2018</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‹Nº›</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9/28/2018</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‹Nº›</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9/28/2018</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es/imgres?imgurl=http://laurabarrera.org/wp-content/uploads/2011/04/escudoUAEM.jpg&amp;imgrefurl=http://laurabarrera.org/etiqueta/uaemex/&amp;usg=__Un56EjaO8gn5xM4k66EEfjeSIBE=&amp;h=840&amp;w=992&amp;sz=1569&amp;hl=es&amp;start=6&amp;zoom=1&amp;itbs=1&amp;tbnid=xXinHj8AIbx92M:&amp;tbnh=126&amp;tbnw=149&amp;prev=/search?q=escudo+uaemex&amp;hl=es&amp;gbv=2&amp;biw=1366&amp;bih=587&amp;tbm=isch&amp;ei=vSdgTqXEEc3HsQKxqaEj" TargetMode="External"/><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hyperlink" Target="http://images.google.es/imgres?imgurl=http://www.cuzumpango.uaemex.mx/imag/logocu.jpg&amp;imgrefurl=http://www.cuzumpango.uaemex.mx/logo.html&amp;usg=__NDfusDUfL_CF5Nc3P-Bhj-hzHOA=&amp;h=169&amp;w=200&amp;sz=10&amp;hl=es&amp;start=4&amp;zoom=1&amp;itbs=1&amp;tbnid=-aM0_eFFBN0pxM:&amp;tbnh=88&amp;tbnw=104&amp;prev=/search?q=escudo+centro+universitario+uaem+zumpango&amp;hl=es&amp;gbv=2&amp;biw=1366&amp;bih=587&amp;tbm=isch&amp;ei=CShgTqDuLOyCsgLS5Nwh" TargetMode="Externa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0.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2.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Layout" Target="../diagrams/layout13.xml"/><Relationship Id="rId7" Type="http://schemas.openxmlformats.org/officeDocument/2006/relationships/image" Target="../media/image14.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6.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17.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8.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19.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21.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22.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23.pn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3.xml.rels><?xml version="1.0" encoding="UTF-8" standalone="yes"?>
<Relationships xmlns="http://schemas.openxmlformats.org/package/2006/relationships"><Relationship Id="rId3" Type="http://schemas.openxmlformats.org/officeDocument/2006/relationships/hyperlink" Target="http://www.aldf.gob.mx/archivo-2d0a0e29cbb8bfb3d6b78aec500a58bb.pdf" TargetMode="External"/><Relationship Id="rId2" Type="http://schemas.openxmlformats.org/officeDocument/2006/relationships/hyperlink" Target="http://legislacion.edomex.gob.mx/sites/legislacion.edomex.gob.mx/files/files/pdf/cod/vig/codvig003.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6.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a:xfrm>
            <a:off x="2581819" y="2704214"/>
            <a:ext cx="7143800" cy="1000132"/>
          </a:xfrm>
        </p:spPr>
        <p:txBody>
          <a:bodyPr>
            <a:noAutofit/>
          </a:bodyPr>
          <a:lstStyle/>
          <a:p>
            <a:pPr algn="ctr"/>
            <a:r>
              <a:rPr lang="es-E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proceso civil</a:t>
            </a:r>
            <a:endParaRPr lang="es-E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8 Marcador de número de diapositiva"/>
          <p:cNvSpPr>
            <a:spLocks noGrp="1"/>
          </p:cNvSpPr>
          <p:nvPr>
            <p:ph type="sldNum" sz="quarter" idx="12"/>
          </p:nvPr>
        </p:nvSpPr>
        <p:spPr>
          <a:xfrm>
            <a:off x="8320207" y="5899694"/>
            <a:ext cx="683339" cy="365125"/>
          </a:xfrm>
        </p:spPr>
        <p:txBody>
          <a:bodyPr/>
          <a:lstStyle/>
          <a:p>
            <a:fld id="{461141BF-032C-4144-8897-1DB67C56A4EB}" type="slidenum">
              <a:rPr lang="es-ES" smtClean="0"/>
              <a:pPr/>
              <a:t>1</a:t>
            </a:fld>
            <a:endParaRPr lang="es-ES" dirty="0"/>
          </a:p>
        </p:txBody>
      </p:sp>
      <p:sp>
        <p:nvSpPr>
          <p:cNvPr id="9" name="6 CuadroTexto"/>
          <p:cNvSpPr txBox="1"/>
          <p:nvPr/>
        </p:nvSpPr>
        <p:spPr>
          <a:xfrm>
            <a:off x="3260480" y="1287068"/>
            <a:ext cx="5786478" cy="1569660"/>
          </a:xfrm>
          <a:prstGeom prst="rect">
            <a:avLst/>
          </a:prstGeom>
          <a:noFill/>
        </p:spPr>
        <p:txBody>
          <a:bodyPr wrap="square" rtlCol="0">
            <a:spAutoFit/>
          </a:bodyPr>
          <a:lstStyle/>
          <a:p>
            <a:pPr algn="ctr"/>
            <a:r>
              <a:rPr lang="es-ES" sz="2400" b="1" dirty="0">
                <a:ln w="12700">
                  <a:solidFill>
                    <a:schemeClr val="tx2">
                      <a:satMod val="155000"/>
                    </a:schemeClr>
                  </a:solidFill>
                  <a:prstDash val="solid"/>
                </a:ln>
                <a:effectLst>
                  <a:outerShdw blurRad="41275" dist="20320" dir="1800000" algn="tl" rotWithShape="0">
                    <a:srgbClr val="000000">
                      <a:alpha val="40000"/>
                    </a:srgbClr>
                  </a:outerShdw>
                </a:effectLst>
              </a:rPr>
              <a:t>Universidad Autónoma del Estado de México</a:t>
            </a:r>
          </a:p>
          <a:p>
            <a:pPr algn="ctr"/>
            <a:r>
              <a:rPr lang="es-ES" sz="2400" b="1" dirty="0">
                <a:ln w="12700">
                  <a:solidFill>
                    <a:schemeClr val="tx2">
                      <a:satMod val="155000"/>
                    </a:schemeClr>
                  </a:solidFill>
                  <a:prstDash val="solid"/>
                </a:ln>
                <a:effectLst>
                  <a:outerShdw blurRad="41275" dist="20320" dir="1800000" algn="tl" rotWithShape="0">
                    <a:srgbClr val="000000">
                      <a:alpha val="40000"/>
                    </a:srgbClr>
                  </a:outerShdw>
                </a:effectLst>
              </a:rPr>
              <a:t>Centro Universitario UAEM Zumpango</a:t>
            </a:r>
          </a:p>
          <a:p>
            <a:pPr algn="ctr"/>
            <a:r>
              <a:rPr lang="es-ES" sz="2400" b="1" dirty="0" smtClean="0">
                <a:ln w="12700">
                  <a:solidFill>
                    <a:schemeClr val="tx2">
                      <a:satMod val="155000"/>
                    </a:schemeClr>
                  </a:solidFill>
                  <a:prstDash val="solid"/>
                </a:ln>
                <a:effectLst>
                  <a:outerShdw blurRad="41275" dist="20320" dir="1800000" algn="tl" rotWithShape="0">
                    <a:srgbClr val="000000">
                      <a:alpha val="40000"/>
                    </a:srgbClr>
                  </a:outerShdw>
                </a:effectLst>
              </a:rPr>
              <a:t>Licenciatura </a:t>
            </a:r>
            <a:r>
              <a:rPr lang="es-ES" sz="2400" b="1" dirty="0">
                <a:ln w="12700">
                  <a:solidFill>
                    <a:schemeClr val="tx2">
                      <a:satMod val="155000"/>
                    </a:schemeClr>
                  </a:solidFill>
                  <a:prstDash val="solid"/>
                </a:ln>
                <a:effectLst>
                  <a:outerShdw blurRad="41275" dist="20320" dir="1800000" algn="tl" rotWithShape="0">
                    <a:srgbClr val="000000">
                      <a:alpha val="40000"/>
                    </a:srgbClr>
                  </a:outerShdw>
                </a:effectLst>
              </a:rPr>
              <a:t>en </a:t>
            </a:r>
            <a:r>
              <a:rPr lang="es-ES" sz="2400" b="1" dirty="0" smtClean="0">
                <a:ln w="12700">
                  <a:solidFill>
                    <a:schemeClr val="tx2">
                      <a:satMod val="155000"/>
                    </a:schemeClr>
                  </a:solidFill>
                  <a:prstDash val="solid"/>
                </a:ln>
                <a:effectLst>
                  <a:outerShdw blurRad="41275" dist="20320" dir="1800000" algn="tl" rotWithShape="0">
                    <a:srgbClr val="000000">
                      <a:alpha val="40000"/>
                    </a:srgbClr>
                  </a:outerShdw>
                </a:effectLst>
              </a:rPr>
              <a:t>Derecho</a:t>
            </a:r>
            <a:endParaRPr lang="es-ES" sz="2400" b="1"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10" name="7 CuadroTexto"/>
          <p:cNvSpPr txBox="1"/>
          <p:nvPr/>
        </p:nvSpPr>
        <p:spPr>
          <a:xfrm>
            <a:off x="3682404" y="1287068"/>
            <a:ext cx="3857652" cy="369332"/>
          </a:xfrm>
          <a:prstGeom prst="rect">
            <a:avLst/>
          </a:prstGeom>
          <a:noFill/>
        </p:spPr>
        <p:txBody>
          <a:bodyPr wrap="square" rtlCol="0">
            <a:spAutoFit/>
          </a:bodyPr>
          <a:lstStyle/>
          <a:p>
            <a:endParaRPr lang="es-ES" dirty="0"/>
          </a:p>
        </p:txBody>
      </p:sp>
      <p:pic>
        <p:nvPicPr>
          <p:cNvPr id="11" name="Picture 4" descr="http://t3.gstatic.com/images?q=tbn:ANd9GcT1HVsNEQ0xvBXxHaeCIxAWtem-wuWJzuZtnBwBBy7bATcX5Dz-bgFsKXg">
            <a:hlinkClick r:id="rId2"/>
          </p:cNvPr>
          <p:cNvPicPr>
            <a:picLocks noChangeAspect="1" noChangeArrowheads="1"/>
          </p:cNvPicPr>
          <p:nvPr/>
        </p:nvPicPr>
        <p:blipFill>
          <a:blip r:embed="rId3" cstate="print"/>
          <a:srcRect/>
          <a:stretch>
            <a:fillRect/>
          </a:stretch>
        </p:blipFill>
        <p:spPr bwMode="auto">
          <a:xfrm>
            <a:off x="110918" y="271584"/>
            <a:ext cx="1419225" cy="1200150"/>
          </a:xfrm>
          <a:prstGeom prst="rect">
            <a:avLst/>
          </a:prstGeom>
          <a:noFill/>
        </p:spPr>
      </p:pic>
      <p:pic>
        <p:nvPicPr>
          <p:cNvPr id="12" name="Picture 6" descr="http://t0.gstatic.com/images?q=tbn:ANd9GcTNrSLfowlIZi8yT6uG4mt1fOJWOb_eM0dTTqhCX_0plAN1P_YgNUN2Cw">
            <a:hlinkClick r:id="rId4"/>
          </p:cNvPr>
          <p:cNvPicPr>
            <a:picLocks noChangeAspect="1" noChangeArrowheads="1"/>
          </p:cNvPicPr>
          <p:nvPr/>
        </p:nvPicPr>
        <p:blipFill>
          <a:blip r:embed="rId5" cstate="print"/>
          <a:srcRect/>
          <a:stretch>
            <a:fillRect/>
          </a:stretch>
        </p:blipFill>
        <p:spPr bwMode="auto">
          <a:xfrm>
            <a:off x="10457932" y="5576738"/>
            <a:ext cx="1328307" cy="1123952"/>
          </a:xfrm>
          <a:prstGeom prst="rect">
            <a:avLst/>
          </a:prstGeom>
          <a:noFill/>
        </p:spPr>
      </p:pic>
      <p:sp>
        <p:nvSpPr>
          <p:cNvPr id="13" name="13 CuadroTexto"/>
          <p:cNvSpPr txBox="1"/>
          <p:nvPr/>
        </p:nvSpPr>
        <p:spPr>
          <a:xfrm>
            <a:off x="3462522" y="4642778"/>
            <a:ext cx="6000792" cy="646331"/>
          </a:xfrm>
          <a:prstGeom prst="rect">
            <a:avLst/>
          </a:prstGeom>
          <a:noFill/>
        </p:spPr>
        <p:txBody>
          <a:bodyPr wrap="square" rtlCol="0">
            <a:spAutoFit/>
          </a:bodyPr>
          <a:lstStyle/>
          <a:p>
            <a:pPr algn="ctr"/>
            <a:r>
              <a:rPr lang="es-ES" dirty="0" smtClean="0">
                <a:ln w="0"/>
                <a:effectLst>
                  <a:outerShdw blurRad="38100" dist="19050" dir="2700000" algn="tl" rotWithShape="0">
                    <a:schemeClr val="dk1">
                      <a:alpha val="40000"/>
                    </a:schemeClr>
                  </a:outerShdw>
                </a:effectLst>
              </a:rPr>
              <a:t>POR:: </a:t>
            </a:r>
            <a:r>
              <a:rPr lang="es-ES" dirty="0">
                <a:ln w="0"/>
                <a:effectLst>
                  <a:outerShdw blurRad="38100" dist="19050" dir="2700000" algn="tl" rotWithShape="0">
                    <a:schemeClr val="dk1">
                      <a:alpha val="40000"/>
                    </a:schemeClr>
                  </a:outerShdw>
                </a:effectLst>
              </a:rPr>
              <a:t>Juana  Gabriela Soriano Hernández</a:t>
            </a:r>
          </a:p>
          <a:p>
            <a:pPr algn="ctr"/>
            <a:r>
              <a:rPr lang="es-ES" dirty="0">
                <a:ln w="0"/>
                <a:effectLst>
                  <a:outerShdw blurRad="38100" dist="19050" dir="2700000" algn="tl" rotWithShape="0">
                    <a:schemeClr val="dk1">
                      <a:alpha val="40000"/>
                    </a:schemeClr>
                  </a:outerShdw>
                </a:effectLst>
              </a:rPr>
              <a:t>Fecha de elaboración: Marzo </a:t>
            </a:r>
            <a:r>
              <a:rPr lang="es-ES" dirty="0" smtClean="0">
                <a:ln w="0"/>
                <a:effectLst>
                  <a:outerShdw blurRad="38100" dist="19050" dir="2700000" algn="tl" rotWithShape="0">
                    <a:schemeClr val="dk1">
                      <a:alpha val="40000"/>
                    </a:schemeClr>
                  </a:outerShdw>
                </a:effectLst>
              </a:rPr>
              <a:t>2018</a:t>
            </a:r>
            <a:endParaRPr lang="es-ES" dirty="0">
              <a:ln w="0"/>
              <a:effectLst>
                <a:outerShdw blurRad="38100" dist="19050" dir="2700000" algn="tl" rotWithShape="0">
                  <a:schemeClr val="dk1">
                    <a:alpha val="40000"/>
                  </a:schemeClr>
                </a:outerShdw>
              </a:effectLst>
            </a:endParaRPr>
          </a:p>
        </p:txBody>
      </p:sp>
      <p:sp>
        <p:nvSpPr>
          <p:cNvPr id="14" name="CuadroTexto 13"/>
          <p:cNvSpPr txBox="1"/>
          <p:nvPr/>
        </p:nvSpPr>
        <p:spPr>
          <a:xfrm>
            <a:off x="3682404" y="3933371"/>
            <a:ext cx="5780910" cy="523220"/>
          </a:xfrm>
          <a:prstGeom prst="rect">
            <a:avLst/>
          </a:prstGeom>
          <a:noFill/>
        </p:spPr>
        <p:txBody>
          <a:bodyPr wrap="square" rtlCol="0">
            <a:spAutoFit/>
          </a:bodyPr>
          <a:lstStyle/>
          <a:p>
            <a:r>
              <a:rPr lang="es-MX" sz="2800" b="1" dirty="0" smtClean="0">
                <a:ln w="22225">
                  <a:solidFill>
                    <a:schemeClr val="accent2"/>
                  </a:solidFill>
                  <a:prstDash val="solid"/>
                </a:ln>
                <a:solidFill>
                  <a:schemeClr val="accent2">
                    <a:lumMod val="40000"/>
                    <a:lumOff val="60000"/>
                  </a:schemeClr>
                </a:solidFill>
              </a:rPr>
              <a:t>TEMA: ACTOS PREJUDICIALES</a:t>
            </a:r>
            <a:endParaRPr lang="es-MX" sz="28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4091201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642594"/>
            <a:ext cx="10058400" cy="864234"/>
          </a:xfrm>
        </p:spPr>
        <p:txBody>
          <a:bodyPr>
            <a:normAutofit fontScale="90000"/>
          </a:bodyPr>
          <a:lstStyle/>
          <a:p>
            <a:r>
              <a:rPr lang="es-MX" dirty="0"/>
              <a:t>A partir de </a:t>
            </a:r>
            <a:r>
              <a:rPr lang="es-MX" dirty="0" smtClean="0"/>
              <a:t>la </a:t>
            </a:r>
            <a:r>
              <a:rPr lang="es-MX" dirty="0"/>
              <a:t>definición anterior se </a:t>
            </a:r>
            <a:r>
              <a:rPr lang="es-MX" dirty="0" smtClean="0"/>
              <a:t>tiene </a:t>
            </a:r>
            <a:r>
              <a:rPr lang="es-MX" dirty="0"/>
              <a:t>lo siguiente:</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12567070"/>
              </p:ext>
            </p:extLst>
          </p:nvPr>
        </p:nvGraphicFramePr>
        <p:xfrm>
          <a:off x="217714" y="1770743"/>
          <a:ext cx="11756572"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9383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615866420"/>
              </p:ext>
            </p:extLst>
          </p:nvPr>
        </p:nvGraphicFramePr>
        <p:xfrm>
          <a:off x="0" y="609600"/>
          <a:ext cx="11901714" cy="60089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0165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normAutofit fontScale="90000"/>
          </a:bodyPr>
          <a:lstStyle/>
          <a:p>
            <a:r>
              <a:rPr lang="es-MX" sz="6000" b="1" cap="none" spc="0" dirty="0">
                <a:ln w="22225">
                  <a:solidFill>
                    <a:schemeClr val="accent2"/>
                  </a:solidFill>
                  <a:prstDash val="solid"/>
                </a:ln>
                <a:solidFill>
                  <a:schemeClr val="accent2">
                    <a:lumMod val="40000"/>
                    <a:lumOff val="60000"/>
                  </a:schemeClr>
                </a:solidFill>
                <a:latin typeface="Arial,Bold"/>
              </a:rPr>
              <a:t>CLASIFICACIÓN DE LOS ACTOS PREJUDICIALES</a:t>
            </a:r>
            <a:r>
              <a:rPr lang="es-MX" sz="6000" dirty="0"/>
              <a:t/>
            </a:r>
            <a:br>
              <a:rPr lang="es-MX" sz="6000" dirty="0"/>
            </a:br>
            <a:endParaRPr lang="es-MX" sz="6000" dirty="0"/>
          </a:p>
        </p:txBody>
      </p:sp>
      <p:sp>
        <p:nvSpPr>
          <p:cNvPr id="10" name="Marcador de texto 9"/>
          <p:cNvSpPr>
            <a:spLocks noGrp="1"/>
          </p:cNvSpPr>
          <p:nvPr>
            <p:ph type="body" idx="1"/>
          </p:nvPr>
        </p:nvSpPr>
        <p:spPr/>
        <p:txBody>
          <a:bodyPr/>
          <a:lstStyle/>
          <a:p>
            <a:endParaRPr lang="es-MX"/>
          </a:p>
        </p:txBody>
      </p:sp>
      <p:pic>
        <p:nvPicPr>
          <p:cNvPr id="11" name="Imagen 10"/>
          <p:cNvPicPr>
            <a:picLocks noChangeAspect="1"/>
          </p:cNvPicPr>
          <p:nvPr/>
        </p:nvPicPr>
        <p:blipFill>
          <a:blip r:embed="rId2"/>
          <a:stretch>
            <a:fillRect/>
          </a:stretch>
        </p:blipFill>
        <p:spPr>
          <a:xfrm>
            <a:off x="4016804" y="3785125"/>
            <a:ext cx="3926164" cy="2280102"/>
          </a:xfrm>
          <a:prstGeom prst="rect">
            <a:avLst/>
          </a:prstGeom>
        </p:spPr>
      </p:pic>
    </p:spTree>
    <p:extLst>
      <p:ext uri="{BB962C8B-B14F-4D97-AF65-F5344CB8AC3E}">
        <p14:creationId xmlns:p14="http://schemas.microsoft.com/office/powerpoint/2010/main" val="4218676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ln w="22225">
                  <a:solidFill>
                    <a:schemeClr val="accent2"/>
                  </a:solidFill>
                  <a:prstDash val="solid"/>
                </a:ln>
                <a:solidFill>
                  <a:schemeClr val="accent2">
                    <a:lumMod val="40000"/>
                    <a:lumOff val="60000"/>
                  </a:schemeClr>
                </a:solidFill>
              </a:rPr>
              <a:t>Desde el punto de vista del juicio que se prepare</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14331123"/>
              </p:ext>
            </p:extLst>
          </p:nvPr>
        </p:nvGraphicFramePr>
        <p:xfrm>
          <a:off x="1066800" y="2103120"/>
          <a:ext cx="10058400" cy="4500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998162" y="1483113"/>
            <a:ext cx="4407790" cy="2353260"/>
          </a:xfrm>
          <a:prstGeom prst="rect">
            <a:avLst/>
          </a:prstGeom>
        </p:spPr>
      </p:pic>
    </p:spTree>
    <p:extLst>
      <p:ext uri="{BB962C8B-B14F-4D97-AF65-F5344CB8AC3E}">
        <p14:creationId xmlns:p14="http://schemas.microsoft.com/office/powerpoint/2010/main" val="2672380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11943" y="497451"/>
            <a:ext cx="10058400" cy="1371600"/>
          </a:xfrm>
        </p:spPr>
        <p:txBody>
          <a:bodyPr>
            <a:normAutofit fontScale="90000"/>
          </a:bodyPr>
          <a:lstStyle/>
          <a:p>
            <a:r>
              <a:rPr lang="es-MX" b="1" dirty="0">
                <a:ln w="22225">
                  <a:solidFill>
                    <a:schemeClr val="accent2"/>
                  </a:solidFill>
                  <a:prstDash val="solid"/>
                </a:ln>
                <a:solidFill>
                  <a:schemeClr val="accent2">
                    <a:lumMod val="40000"/>
                    <a:lumOff val="60000"/>
                  </a:schemeClr>
                </a:solidFill>
              </a:rPr>
              <a:t>Desde el punto de vista del fin que persigan los actos prejudiciales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463612434"/>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234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701060"/>
            <a:ext cx="10058400" cy="706826"/>
          </a:xfrm>
        </p:spPr>
        <p:txBody>
          <a:bodyPr>
            <a:noAutofit/>
          </a:bodyPr>
          <a:lstStyle/>
          <a:p>
            <a:r>
              <a:rPr lang="es-MX" sz="3200" b="1" dirty="0">
                <a:ln w="22225">
                  <a:solidFill>
                    <a:schemeClr val="accent2"/>
                  </a:solidFill>
                  <a:prstDash val="solid"/>
                </a:ln>
                <a:solidFill>
                  <a:schemeClr val="accent2">
                    <a:lumMod val="40000"/>
                    <a:lumOff val="60000"/>
                  </a:schemeClr>
                </a:solidFill>
              </a:rPr>
              <a:t>Desde el punto de vista de </a:t>
            </a:r>
            <a:r>
              <a:rPr lang="es-MX" sz="3200" b="1" dirty="0" smtClean="0">
                <a:ln w="22225">
                  <a:solidFill>
                    <a:schemeClr val="accent2"/>
                  </a:solidFill>
                  <a:prstDash val="solid"/>
                </a:ln>
                <a:solidFill>
                  <a:schemeClr val="accent2">
                    <a:lumMod val="40000"/>
                    <a:lumOff val="60000"/>
                  </a:schemeClr>
                </a:solidFill>
              </a:rPr>
              <a:t>la  responsabilidad </a:t>
            </a:r>
            <a:r>
              <a:rPr lang="es-MX" sz="3200" b="1" dirty="0">
                <a:ln w="22225">
                  <a:solidFill>
                    <a:schemeClr val="accent2"/>
                  </a:solidFill>
                  <a:prstDash val="solid"/>
                </a:ln>
                <a:solidFill>
                  <a:schemeClr val="accent2">
                    <a:lumMod val="40000"/>
                    <a:lumOff val="60000"/>
                  </a:schemeClr>
                </a:solidFill>
              </a:rPr>
              <a:t>que </a:t>
            </a:r>
            <a:r>
              <a:rPr lang="es-MX" sz="3200" b="1" dirty="0" smtClean="0">
                <a:ln w="22225">
                  <a:solidFill>
                    <a:schemeClr val="accent2"/>
                  </a:solidFill>
                  <a:prstDash val="solid"/>
                </a:ln>
                <a:solidFill>
                  <a:schemeClr val="accent2">
                    <a:lumMod val="40000"/>
                    <a:lumOff val="60000"/>
                  </a:schemeClr>
                </a:solidFill>
              </a:rPr>
              <a:t>pudieran engendrar </a:t>
            </a:r>
            <a:r>
              <a:rPr lang="es-MX" sz="3200" b="1" dirty="0">
                <a:ln w="22225">
                  <a:solidFill>
                    <a:schemeClr val="accent2"/>
                  </a:solidFill>
                  <a:prstDash val="solid"/>
                </a:ln>
                <a:solidFill>
                  <a:schemeClr val="accent2">
                    <a:lumMod val="40000"/>
                    <a:lumOff val="60000"/>
                  </a:schemeClr>
                </a:solidFill>
              </a:rPr>
              <a:t>los </a:t>
            </a:r>
            <a:r>
              <a:rPr lang="es-MX" sz="3200" b="1" dirty="0" smtClean="0">
                <a:ln w="22225">
                  <a:solidFill>
                    <a:schemeClr val="accent2"/>
                  </a:solidFill>
                  <a:prstDash val="solid"/>
                </a:ln>
                <a:solidFill>
                  <a:schemeClr val="accent2">
                    <a:lumMod val="40000"/>
                    <a:lumOff val="60000"/>
                  </a:schemeClr>
                </a:solidFill>
              </a:rPr>
              <a:t>actos prejudiciales</a:t>
            </a:r>
            <a:endParaRPr lang="es-MX" sz="3200" b="1" dirty="0">
              <a:ln w="22225">
                <a:solidFill>
                  <a:schemeClr val="accent2"/>
                </a:solidFill>
                <a:prstDash val="solid"/>
              </a:ln>
              <a:solidFill>
                <a:schemeClr val="accent2">
                  <a:lumMod val="40000"/>
                  <a:lumOff val="6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246631651"/>
              </p:ext>
            </p:extLst>
          </p:nvPr>
        </p:nvGraphicFramePr>
        <p:xfrm>
          <a:off x="1066800" y="2425255"/>
          <a:ext cx="10058400" cy="44327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4164693" y="3450998"/>
            <a:ext cx="2933700" cy="1552575"/>
          </a:xfrm>
          <a:prstGeom prst="rect">
            <a:avLst/>
          </a:prstGeom>
        </p:spPr>
      </p:pic>
    </p:spTree>
    <p:extLst>
      <p:ext uri="{BB962C8B-B14F-4D97-AF65-F5344CB8AC3E}">
        <p14:creationId xmlns:p14="http://schemas.microsoft.com/office/powerpoint/2010/main" val="764904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1237680"/>
            <a:ext cx="10058400" cy="1371600"/>
          </a:xfrm>
        </p:spPr>
        <p:txBody>
          <a:bodyPr>
            <a:normAutofit fontScale="90000"/>
          </a:bodyPr>
          <a:lstStyle/>
          <a:p>
            <a:r>
              <a:rPr lang="es-MX" b="1" dirty="0">
                <a:ln w="22225">
                  <a:solidFill>
                    <a:schemeClr val="accent2"/>
                  </a:solidFill>
                  <a:prstDash val="solid"/>
                </a:ln>
                <a:solidFill>
                  <a:schemeClr val="accent2">
                    <a:lumMod val="40000"/>
                    <a:lumOff val="60000"/>
                  </a:schemeClr>
                </a:solidFill>
              </a:rPr>
              <a:t>Desde el punto de vista de la intervención de la futura contraparte</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614317688"/>
              </p:ext>
            </p:extLst>
          </p:nvPr>
        </p:nvGraphicFramePr>
        <p:xfrm>
          <a:off x="1066800" y="3454400"/>
          <a:ext cx="10058400" cy="258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981621" y="237555"/>
            <a:ext cx="2705100" cy="1685925"/>
          </a:xfrm>
          <a:prstGeom prst="rect">
            <a:avLst/>
          </a:prstGeom>
        </p:spPr>
      </p:pic>
    </p:spTree>
    <p:extLst>
      <p:ext uri="{BB962C8B-B14F-4D97-AF65-F5344CB8AC3E}">
        <p14:creationId xmlns:p14="http://schemas.microsoft.com/office/powerpoint/2010/main" val="1753944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sz="6000" b="1" cap="none" spc="0" dirty="0" smtClean="0">
                <a:ln w="22225">
                  <a:solidFill>
                    <a:schemeClr val="accent2"/>
                  </a:solidFill>
                  <a:prstDash val="solid"/>
                </a:ln>
                <a:solidFill>
                  <a:schemeClr val="accent2">
                    <a:lumMod val="40000"/>
                    <a:lumOff val="60000"/>
                  </a:schemeClr>
                </a:solidFill>
              </a:rPr>
              <a:t>¿Cuáles son los actos prejudiciales?</a:t>
            </a:r>
            <a:endParaRPr lang="es-MX" sz="6000" b="1" cap="none" spc="0" dirty="0">
              <a:ln w="22225">
                <a:solidFill>
                  <a:schemeClr val="accent2"/>
                </a:solidFill>
                <a:prstDash val="solid"/>
              </a:ln>
              <a:solidFill>
                <a:schemeClr val="accent2">
                  <a:lumMod val="40000"/>
                  <a:lumOff val="60000"/>
                </a:schemeClr>
              </a:solidFill>
            </a:endParaRPr>
          </a:p>
        </p:txBody>
      </p:sp>
      <p:sp>
        <p:nvSpPr>
          <p:cNvPr id="5" name="Marcador de texto 4"/>
          <p:cNvSpPr>
            <a:spLocks noGrp="1"/>
          </p:cNvSpPr>
          <p:nvPr>
            <p:ph type="body" idx="1"/>
          </p:nvPr>
        </p:nvSpPr>
        <p:spPr/>
        <p:txBody>
          <a:bodyPr/>
          <a:lstStyle/>
          <a:p>
            <a:endParaRPr lang="es-MX"/>
          </a:p>
        </p:txBody>
      </p:sp>
      <p:pic>
        <p:nvPicPr>
          <p:cNvPr id="6" name="Imagen 5"/>
          <p:cNvPicPr>
            <a:picLocks noChangeAspect="1"/>
          </p:cNvPicPr>
          <p:nvPr/>
        </p:nvPicPr>
        <p:blipFill>
          <a:blip r:embed="rId2"/>
          <a:stretch>
            <a:fillRect/>
          </a:stretch>
        </p:blipFill>
        <p:spPr>
          <a:xfrm>
            <a:off x="9400983" y="4215337"/>
            <a:ext cx="2466975" cy="1847850"/>
          </a:xfrm>
          <a:prstGeom prst="rect">
            <a:avLst/>
          </a:prstGeom>
        </p:spPr>
      </p:pic>
    </p:spTree>
    <p:extLst>
      <p:ext uri="{BB962C8B-B14F-4D97-AF65-F5344CB8AC3E}">
        <p14:creationId xmlns:p14="http://schemas.microsoft.com/office/powerpoint/2010/main" val="1077297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4029632699"/>
              </p:ext>
            </p:extLst>
          </p:nvPr>
        </p:nvGraphicFramePr>
        <p:xfrm>
          <a:off x="290287" y="537029"/>
          <a:ext cx="1155337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Imagen 5"/>
          <p:cNvPicPr>
            <a:picLocks noChangeAspect="1"/>
          </p:cNvPicPr>
          <p:nvPr/>
        </p:nvPicPr>
        <p:blipFill>
          <a:blip r:embed="rId7"/>
          <a:stretch>
            <a:fillRect/>
          </a:stretch>
        </p:blipFill>
        <p:spPr>
          <a:xfrm>
            <a:off x="290287" y="297543"/>
            <a:ext cx="2733675" cy="1676400"/>
          </a:xfrm>
          <a:prstGeom prst="rect">
            <a:avLst/>
          </a:prstGeom>
        </p:spPr>
      </p:pic>
      <p:pic>
        <p:nvPicPr>
          <p:cNvPr id="7" name="Imagen 6"/>
          <p:cNvPicPr>
            <a:picLocks noChangeAspect="1"/>
          </p:cNvPicPr>
          <p:nvPr/>
        </p:nvPicPr>
        <p:blipFill>
          <a:blip r:embed="rId8"/>
          <a:stretch>
            <a:fillRect/>
          </a:stretch>
        </p:blipFill>
        <p:spPr>
          <a:xfrm>
            <a:off x="9205232" y="305708"/>
            <a:ext cx="2638425" cy="1733550"/>
          </a:xfrm>
          <a:prstGeom prst="rect">
            <a:avLst/>
          </a:prstGeom>
        </p:spPr>
      </p:pic>
    </p:spTree>
    <p:extLst>
      <p:ext uri="{BB962C8B-B14F-4D97-AF65-F5344CB8AC3E}">
        <p14:creationId xmlns:p14="http://schemas.microsoft.com/office/powerpoint/2010/main" val="1299552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88857" y="410365"/>
            <a:ext cx="10058400" cy="1371600"/>
          </a:xfrm>
        </p:spPr>
        <p:txBody>
          <a:bodyPr/>
          <a:lstStyle/>
          <a:p>
            <a:r>
              <a:rPr lang="es-MX" b="1" dirty="0" smtClean="0">
                <a:ln w="22225">
                  <a:solidFill>
                    <a:schemeClr val="accent2"/>
                  </a:solidFill>
                  <a:prstDash val="solid"/>
                </a:ln>
                <a:solidFill>
                  <a:schemeClr val="accent2">
                    <a:lumMod val="40000"/>
                    <a:lumOff val="60000"/>
                  </a:schemeClr>
                </a:solidFill>
              </a:rPr>
              <a:t>Medios preparatorios</a:t>
            </a:r>
            <a:endParaRPr lang="es-MX" b="1" dirty="0">
              <a:ln w="22225">
                <a:solidFill>
                  <a:schemeClr val="accent2"/>
                </a:solidFill>
                <a:prstDash val="solid"/>
              </a:ln>
              <a:solidFill>
                <a:schemeClr val="accent2">
                  <a:lumMod val="40000"/>
                  <a:lumOff val="6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166187804"/>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96637" y="4383315"/>
            <a:ext cx="3064459" cy="2233732"/>
          </a:xfrm>
          <a:prstGeom prst="rect">
            <a:avLst/>
          </a:prstGeom>
        </p:spPr>
      </p:pic>
    </p:spTree>
    <p:extLst>
      <p:ext uri="{BB962C8B-B14F-4D97-AF65-F5344CB8AC3E}">
        <p14:creationId xmlns:p14="http://schemas.microsoft.com/office/powerpoint/2010/main" val="60979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935760" y="1628801"/>
            <a:ext cx="4464496" cy="646331"/>
          </a:xfrm>
          <a:prstGeom prst="rect">
            <a:avLst/>
          </a:prstGeom>
          <a:noFill/>
        </p:spPr>
        <p:txBody>
          <a:bodyPr wrap="square" rtlCol="0">
            <a:spAutoFit/>
          </a:bodyPr>
          <a:lstStyle/>
          <a:p>
            <a:pPr defTabSz="914400" fontAlgn="base">
              <a:spcBef>
                <a:spcPct val="0"/>
              </a:spcBef>
              <a:spcAft>
                <a:spcPct val="0"/>
              </a:spcAft>
            </a:pPr>
            <a:r>
              <a:rPr lang="es-MX" dirty="0" smtClean="0">
                <a:solidFill>
                  <a:prstClr val="black"/>
                </a:solidFill>
                <a:latin typeface="Tahoma" panose="020B0604030504040204" pitchFamily="34" charset="0"/>
              </a:rPr>
              <a:t>CONTENIDO</a:t>
            </a:r>
          </a:p>
          <a:p>
            <a:pPr defTabSz="914400" fontAlgn="base">
              <a:spcBef>
                <a:spcPct val="0"/>
              </a:spcBef>
              <a:spcAft>
                <a:spcPct val="0"/>
              </a:spcAft>
            </a:pPr>
            <a:endParaRPr lang="es-MX" dirty="0">
              <a:solidFill>
                <a:prstClr val="black"/>
              </a:solidFill>
              <a:latin typeface="Tahoma" panose="020B0604030504040204" pitchFamily="34" charset="0"/>
            </a:endParaRPr>
          </a:p>
        </p:txBody>
      </p:sp>
      <p:graphicFrame>
        <p:nvGraphicFramePr>
          <p:cNvPr id="6" name="Tabla 5"/>
          <p:cNvGraphicFramePr>
            <a:graphicFrameLocks noGrp="1"/>
          </p:cNvGraphicFramePr>
          <p:nvPr>
            <p:extLst>
              <p:ext uri="{D42A27DB-BD31-4B8C-83A1-F6EECF244321}">
                <p14:modId xmlns:p14="http://schemas.microsoft.com/office/powerpoint/2010/main" val="2109580014"/>
              </p:ext>
            </p:extLst>
          </p:nvPr>
        </p:nvGraphicFramePr>
        <p:xfrm>
          <a:off x="2278743" y="1397000"/>
          <a:ext cx="6865257" cy="3337560"/>
        </p:xfrm>
        <a:graphic>
          <a:graphicData uri="http://schemas.openxmlformats.org/drawingml/2006/table">
            <a:tbl>
              <a:tblPr firstRow="1" bandRow="1">
                <a:tableStyleId>{E929F9F4-4A8F-4326-A1B4-22849713DDAB}</a:tableStyleId>
              </a:tblPr>
              <a:tblGrid>
                <a:gridCol w="5459997"/>
                <a:gridCol w="1405260"/>
              </a:tblGrid>
              <a:tr h="370840">
                <a:tc gridSpan="2">
                  <a:txBody>
                    <a:bodyPr/>
                    <a:lstStyle/>
                    <a:p>
                      <a:r>
                        <a:rPr lang="es-MX" dirty="0" smtClean="0"/>
                        <a:t>CONTENIDO</a:t>
                      </a:r>
                      <a:endParaRPr lang="es-MX" dirty="0"/>
                    </a:p>
                  </a:txBody>
                  <a:tcPr/>
                </a:tc>
                <a:tc hMerge="1">
                  <a:txBody>
                    <a:bodyPr/>
                    <a:lstStyle/>
                    <a:p>
                      <a:endParaRPr lang="es-MX" dirty="0"/>
                    </a:p>
                  </a:txBody>
                  <a:tcPr/>
                </a:tc>
              </a:tr>
              <a:tr h="370840">
                <a:tc>
                  <a:txBody>
                    <a:bodyPr/>
                    <a:lstStyle/>
                    <a:p>
                      <a:pPr algn="r"/>
                      <a:r>
                        <a:rPr lang="es-MX" dirty="0" smtClean="0"/>
                        <a:t>PRESENTACIÓN</a:t>
                      </a:r>
                      <a:endParaRPr lang="es-MX" dirty="0"/>
                    </a:p>
                  </a:txBody>
                  <a:tcPr/>
                </a:tc>
                <a:tc>
                  <a:txBody>
                    <a:bodyPr/>
                    <a:lstStyle/>
                    <a:p>
                      <a:pPr algn="r"/>
                      <a:r>
                        <a:rPr lang="es-MX" dirty="0" smtClean="0"/>
                        <a:t>3</a:t>
                      </a:r>
                      <a:endParaRPr lang="es-MX" dirty="0"/>
                    </a:p>
                  </a:txBody>
                  <a:tcPr/>
                </a:tc>
              </a:tr>
              <a:tr h="370840">
                <a:tc>
                  <a:txBody>
                    <a:bodyPr/>
                    <a:lstStyle/>
                    <a:p>
                      <a:pPr algn="r"/>
                      <a:r>
                        <a:rPr lang="es-MX" dirty="0" smtClean="0"/>
                        <a:t>GUION</a:t>
                      </a:r>
                      <a:r>
                        <a:rPr lang="es-MX" baseline="0" dirty="0" smtClean="0"/>
                        <a:t> EXPLICATIVO DEL  MATERIAL</a:t>
                      </a:r>
                      <a:endParaRPr lang="es-MX" dirty="0"/>
                    </a:p>
                  </a:txBody>
                  <a:tcPr/>
                </a:tc>
                <a:tc>
                  <a:txBody>
                    <a:bodyPr/>
                    <a:lstStyle/>
                    <a:p>
                      <a:pPr algn="r"/>
                      <a:r>
                        <a:rPr lang="es-MX" dirty="0" smtClean="0"/>
                        <a:t>4</a:t>
                      </a:r>
                      <a:endParaRPr lang="es-MX" dirty="0"/>
                    </a:p>
                  </a:txBody>
                  <a:tcPr/>
                </a:tc>
              </a:tr>
              <a:tr h="370840">
                <a:tc>
                  <a:txBody>
                    <a:bodyPr/>
                    <a:lstStyle/>
                    <a:p>
                      <a:pPr algn="r"/>
                      <a:r>
                        <a:rPr lang="es-MX" dirty="0" smtClean="0"/>
                        <a:t>OBJETIVO</a:t>
                      </a:r>
                      <a:r>
                        <a:rPr lang="es-MX" baseline="0" dirty="0" smtClean="0"/>
                        <a:t> GENERAL</a:t>
                      </a:r>
                      <a:endParaRPr lang="es-MX" dirty="0"/>
                    </a:p>
                  </a:txBody>
                  <a:tcPr/>
                </a:tc>
                <a:tc>
                  <a:txBody>
                    <a:bodyPr/>
                    <a:lstStyle/>
                    <a:p>
                      <a:pPr algn="r"/>
                      <a:r>
                        <a:rPr lang="es-MX" dirty="0" smtClean="0"/>
                        <a:t>5</a:t>
                      </a:r>
                      <a:endParaRPr lang="es-MX" dirty="0"/>
                    </a:p>
                  </a:txBody>
                  <a:tcPr/>
                </a:tc>
              </a:tr>
              <a:tr h="370840">
                <a:tc>
                  <a:txBody>
                    <a:bodyPr/>
                    <a:lstStyle/>
                    <a:p>
                      <a:pPr algn="r"/>
                      <a:r>
                        <a:rPr lang="es-MX" dirty="0" smtClean="0"/>
                        <a:t>ACTOS PREJUDICIALES</a:t>
                      </a:r>
                      <a:endParaRPr lang="es-MX" dirty="0"/>
                    </a:p>
                  </a:txBody>
                  <a:tcPr/>
                </a:tc>
                <a:tc>
                  <a:txBody>
                    <a:bodyPr/>
                    <a:lstStyle/>
                    <a:p>
                      <a:pPr algn="r"/>
                      <a:r>
                        <a:rPr lang="es-MX" dirty="0" smtClean="0"/>
                        <a:t>6</a:t>
                      </a:r>
                      <a:endParaRPr lang="es-MX" dirty="0"/>
                    </a:p>
                  </a:txBody>
                  <a:tcPr/>
                </a:tc>
              </a:tr>
              <a:tr h="370840">
                <a:tc>
                  <a:txBody>
                    <a:bodyPr/>
                    <a:lstStyle/>
                    <a:p>
                      <a:pPr algn="r"/>
                      <a:r>
                        <a:rPr lang="es-MX" dirty="0" smtClean="0"/>
                        <a:t>CLASIFICACIÓN</a:t>
                      </a:r>
                      <a:r>
                        <a:rPr lang="es-MX" baseline="0" dirty="0" smtClean="0"/>
                        <a:t> DE LOS ACTOS PREJUDICIALES</a:t>
                      </a:r>
                      <a:endParaRPr lang="es-MX" dirty="0"/>
                    </a:p>
                  </a:txBody>
                  <a:tcPr/>
                </a:tc>
                <a:tc>
                  <a:txBody>
                    <a:bodyPr/>
                    <a:lstStyle/>
                    <a:p>
                      <a:pPr algn="r"/>
                      <a:r>
                        <a:rPr lang="es-MX" dirty="0" smtClean="0"/>
                        <a:t>12</a:t>
                      </a:r>
                      <a:endParaRPr lang="es-MX" dirty="0"/>
                    </a:p>
                  </a:txBody>
                  <a:tcPr/>
                </a:tc>
              </a:tr>
              <a:tr h="370840">
                <a:tc>
                  <a:txBody>
                    <a:bodyPr/>
                    <a:lstStyle/>
                    <a:p>
                      <a:pPr algn="r"/>
                      <a:r>
                        <a:rPr lang="es-MX" dirty="0" smtClean="0"/>
                        <a:t>¿CUALES</a:t>
                      </a:r>
                      <a:r>
                        <a:rPr lang="es-MX" baseline="0" dirty="0" smtClean="0"/>
                        <a:t> SON LOS ACTOS PREJUDICIALES?</a:t>
                      </a:r>
                      <a:endParaRPr lang="es-MX" dirty="0"/>
                    </a:p>
                  </a:txBody>
                  <a:tcPr/>
                </a:tc>
                <a:tc>
                  <a:txBody>
                    <a:bodyPr/>
                    <a:lstStyle/>
                    <a:p>
                      <a:pPr algn="r"/>
                      <a:r>
                        <a:rPr lang="es-MX" dirty="0" smtClean="0"/>
                        <a:t>17</a:t>
                      </a:r>
                      <a:endParaRPr lang="es-MX" dirty="0"/>
                    </a:p>
                  </a:txBody>
                  <a:tcPr/>
                </a:tc>
              </a:tr>
              <a:tr h="370840">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s-MX" dirty="0" smtClean="0"/>
                        <a:t>REFERENCIAS</a:t>
                      </a:r>
                      <a:endParaRPr lang="es-MX" dirty="0" smtClean="0"/>
                    </a:p>
                  </a:txBody>
                  <a:tcPr/>
                </a:tc>
                <a:tc>
                  <a:txBody>
                    <a:bodyPr/>
                    <a:lstStyle/>
                    <a:p>
                      <a:pPr algn="r"/>
                      <a:r>
                        <a:rPr lang="es-MX" dirty="0" smtClean="0"/>
                        <a:t>33</a:t>
                      </a:r>
                      <a:endParaRPr lang="es-MX" dirty="0"/>
                    </a:p>
                  </a:txBody>
                  <a:tcPr/>
                </a:tc>
              </a:tr>
              <a:tr h="370840">
                <a:tc>
                  <a:txBody>
                    <a:bodyPr/>
                    <a:lstStyle/>
                    <a:p>
                      <a:pPr algn="r"/>
                      <a:endParaRPr lang="es-MX" dirty="0"/>
                    </a:p>
                  </a:txBody>
                  <a:tcPr/>
                </a:tc>
                <a:tc>
                  <a:txBody>
                    <a:bodyPr/>
                    <a:lstStyle/>
                    <a:p>
                      <a:pPr algn="r"/>
                      <a:endParaRPr lang="es-MX" dirty="0"/>
                    </a:p>
                  </a:txBody>
                  <a:tcPr/>
                </a:tc>
              </a:tr>
            </a:tbl>
          </a:graphicData>
        </a:graphic>
      </p:graphicFrame>
    </p:spTree>
    <p:extLst>
      <p:ext uri="{BB962C8B-B14F-4D97-AF65-F5344CB8AC3E}">
        <p14:creationId xmlns:p14="http://schemas.microsoft.com/office/powerpoint/2010/main" val="31251409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p:cNvGraphicFramePr>
            <a:graphicFrameLocks noGrp="1"/>
          </p:cNvGraphicFramePr>
          <p:nvPr>
            <p:ph idx="1"/>
            <p:extLst>
              <p:ext uri="{D42A27DB-BD31-4B8C-83A1-F6EECF244321}">
                <p14:modId xmlns:p14="http://schemas.microsoft.com/office/powerpoint/2010/main" val="3835526626"/>
              </p:ext>
            </p:extLst>
          </p:nvPr>
        </p:nvGraphicFramePr>
        <p:xfrm>
          <a:off x="246744" y="957943"/>
          <a:ext cx="11480800" cy="57766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9913257" y="419334"/>
            <a:ext cx="2481944" cy="1077218"/>
          </a:xfrm>
          <a:prstGeom prst="rect">
            <a:avLst/>
          </a:prstGeom>
          <a:noFill/>
        </p:spPr>
        <p:txBody>
          <a:bodyPr wrap="square" rtlCol="0">
            <a:spAutoFit/>
          </a:bodyPr>
          <a:lstStyle/>
          <a:p>
            <a:r>
              <a:rPr lang="es-MX" sz="3200" b="1" dirty="0" smtClean="0">
                <a:ln w="22225">
                  <a:solidFill>
                    <a:schemeClr val="accent2"/>
                  </a:solidFill>
                  <a:prstDash val="solid"/>
                </a:ln>
                <a:solidFill>
                  <a:schemeClr val="accent2">
                    <a:lumMod val="40000"/>
                    <a:lumOff val="60000"/>
                  </a:schemeClr>
                </a:solidFill>
              </a:rPr>
              <a:t>Art. 2.38 </a:t>
            </a:r>
            <a:r>
              <a:rPr lang="es-MX" sz="3200" b="1" dirty="0" err="1" smtClean="0">
                <a:ln w="22225">
                  <a:solidFill>
                    <a:schemeClr val="accent2"/>
                  </a:solidFill>
                  <a:prstDash val="solid"/>
                </a:ln>
                <a:solidFill>
                  <a:schemeClr val="accent2">
                    <a:lumMod val="40000"/>
                    <a:lumOff val="60000"/>
                  </a:schemeClr>
                </a:solidFill>
              </a:rPr>
              <a:t>CPCEM</a:t>
            </a:r>
            <a:endParaRPr lang="es-MX" sz="32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1346026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ln w="22225">
                  <a:solidFill>
                    <a:schemeClr val="accent2"/>
                  </a:solidFill>
                  <a:prstDash val="solid"/>
                </a:ln>
                <a:solidFill>
                  <a:schemeClr val="accent2">
                    <a:lumMod val="40000"/>
                    <a:lumOff val="60000"/>
                  </a:schemeClr>
                </a:solidFill>
              </a:rPr>
              <a:t>MEDIOS PREPARATORIOS DEL JUICIO EJECUTIVO</a:t>
            </a:r>
            <a:br>
              <a:rPr lang="es-MX" b="1" dirty="0">
                <a:ln w="22225">
                  <a:solidFill>
                    <a:schemeClr val="accent2"/>
                  </a:solidFill>
                  <a:prstDash val="solid"/>
                </a:ln>
                <a:solidFill>
                  <a:schemeClr val="accent2">
                    <a:lumMod val="40000"/>
                    <a:lumOff val="60000"/>
                  </a:schemeClr>
                </a:solidFill>
              </a:rPr>
            </a:br>
            <a:endParaRPr lang="es-MX" b="1" dirty="0">
              <a:ln w="22225">
                <a:solidFill>
                  <a:schemeClr val="accent2"/>
                </a:solidFill>
                <a:prstDash val="solid"/>
              </a:ln>
              <a:solidFill>
                <a:schemeClr val="accent2">
                  <a:lumMod val="40000"/>
                  <a:lumOff val="6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66619868"/>
              </p:ext>
            </p:extLst>
          </p:nvPr>
        </p:nvGraphicFramePr>
        <p:xfrm>
          <a:off x="297543" y="1513450"/>
          <a:ext cx="11596913" cy="55259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1066800" y="2140797"/>
            <a:ext cx="2052183" cy="2135641"/>
          </a:xfrm>
          <a:prstGeom prst="rect">
            <a:avLst/>
          </a:prstGeom>
        </p:spPr>
      </p:pic>
    </p:spTree>
    <p:extLst>
      <p:ext uri="{BB962C8B-B14F-4D97-AF65-F5344CB8AC3E}">
        <p14:creationId xmlns:p14="http://schemas.microsoft.com/office/powerpoint/2010/main" val="3678755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4515" y="497451"/>
            <a:ext cx="10058400" cy="1371600"/>
          </a:xfrm>
        </p:spPr>
        <p:txBody>
          <a:bodyPr>
            <a:normAutofit fontScale="90000"/>
          </a:bodyPr>
          <a:lstStyle/>
          <a:p>
            <a:r>
              <a:rPr lang="es-MX" b="1" dirty="0">
                <a:ln w="22225">
                  <a:solidFill>
                    <a:schemeClr val="accent2"/>
                  </a:solidFill>
                  <a:prstDash val="solid"/>
                </a:ln>
                <a:solidFill>
                  <a:schemeClr val="accent2">
                    <a:lumMod val="40000"/>
                    <a:lumOff val="60000"/>
                  </a:schemeClr>
                </a:solidFill>
              </a:rPr>
              <a:t>SEPARACIÓN DE PERSONAS COMO </a:t>
            </a:r>
            <a:r>
              <a:rPr lang="es-MX" b="1" dirty="0" smtClean="0">
                <a:ln w="22225">
                  <a:solidFill>
                    <a:schemeClr val="accent2"/>
                  </a:solidFill>
                  <a:prstDash val="solid"/>
                </a:ln>
                <a:solidFill>
                  <a:schemeClr val="accent2">
                    <a:lumMod val="40000"/>
                    <a:lumOff val="60000"/>
                  </a:schemeClr>
                </a:solidFill>
              </a:rPr>
              <a:t>ACTO PREJUDICIAL</a:t>
            </a:r>
            <a:r>
              <a:rPr lang="es-MX" b="1" dirty="0"/>
              <a:t>.</a:t>
            </a:r>
            <a:br>
              <a:rPr lang="es-MX" b="1"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09738584"/>
              </p:ext>
            </p:extLst>
          </p:nvPr>
        </p:nvGraphicFramePr>
        <p:xfrm>
          <a:off x="1052286" y="1869051"/>
          <a:ext cx="10058400" cy="4615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6952343" y="1362529"/>
            <a:ext cx="3307896" cy="1752600"/>
          </a:xfrm>
          <a:prstGeom prst="rect">
            <a:avLst/>
          </a:prstGeom>
        </p:spPr>
      </p:pic>
    </p:spTree>
    <p:extLst>
      <p:ext uri="{BB962C8B-B14F-4D97-AF65-F5344CB8AC3E}">
        <p14:creationId xmlns:p14="http://schemas.microsoft.com/office/powerpoint/2010/main" val="3023074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ln w="22225">
                  <a:solidFill>
                    <a:schemeClr val="accent2"/>
                  </a:solidFill>
                  <a:prstDash val="solid"/>
                </a:ln>
                <a:solidFill>
                  <a:schemeClr val="accent2">
                    <a:lumMod val="40000"/>
                    <a:lumOff val="60000"/>
                  </a:schemeClr>
                </a:solidFill>
              </a:rPr>
              <a:t>MEDIOS PREPARATORIOS AL JUICIO ARBITRAL</a:t>
            </a:r>
            <a:endParaRPr lang="es-MX" b="1" dirty="0">
              <a:ln w="22225">
                <a:solidFill>
                  <a:schemeClr val="accent2"/>
                </a:solidFill>
                <a:prstDash val="solid"/>
              </a:ln>
              <a:solidFill>
                <a:schemeClr val="accent2">
                  <a:lumMod val="40000"/>
                  <a:lumOff val="6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37455016"/>
              </p:ext>
            </p:extLst>
          </p:nvPr>
        </p:nvGraphicFramePr>
        <p:xfrm>
          <a:off x="1066800" y="1843314"/>
          <a:ext cx="10058400" cy="47606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1378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265222"/>
            <a:ext cx="10058400" cy="1371600"/>
          </a:xfrm>
        </p:spPr>
        <p:txBody>
          <a:bodyPr>
            <a:normAutofit fontScale="90000"/>
          </a:bodyPr>
          <a:lstStyle/>
          <a:p>
            <a:r>
              <a:rPr lang="es-MX" b="1" dirty="0">
                <a:ln w="22225">
                  <a:solidFill>
                    <a:schemeClr val="accent2"/>
                  </a:solidFill>
                  <a:prstDash val="solid"/>
                </a:ln>
                <a:solidFill>
                  <a:schemeClr val="accent2">
                    <a:lumMod val="40000"/>
                    <a:lumOff val="60000"/>
                  </a:schemeClr>
                </a:solidFill>
              </a:rPr>
              <a:t>DILIGENCIAS PRELIMINARES DE CONSIGNACIÓN</a:t>
            </a:r>
            <a:endParaRPr lang="es-MX" b="1" dirty="0">
              <a:ln w="22225">
                <a:solidFill>
                  <a:schemeClr val="accent2"/>
                </a:solidFill>
                <a:prstDash val="solid"/>
              </a:ln>
              <a:solidFill>
                <a:schemeClr val="accent2">
                  <a:lumMod val="40000"/>
                  <a:lumOff val="60000"/>
                </a:schemeClr>
              </a:solidFill>
            </a:endParaRPr>
          </a:p>
        </p:txBody>
      </p:sp>
      <p:sp>
        <p:nvSpPr>
          <p:cNvPr id="3" name="Marcador de contenido 2"/>
          <p:cNvSpPr>
            <a:spLocks noGrp="1"/>
          </p:cNvSpPr>
          <p:nvPr>
            <p:ph idx="1"/>
          </p:nvPr>
        </p:nvSpPr>
        <p:spPr>
          <a:xfrm>
            <a:off x="522514" y="1799771"/>
            <a:ext cx="11379200" cy="4905829"/>
          </a:xfrm>
        </p:spPr>
        <p:style>
          <a:lnRef idx="1">
            <a:schemeClr val="accent1"/>
          </a:lnRef>
          <a:fillRef idx="2">
            <a:schemeClr val="accent1"/>
          </a:fillRef>
          <a:effectRef idx="1">
            <a:schemeClr val="accent1"/>
          </a:effectRef>
          <a:fontRef idx="minor">
            <a:schemeClr val="dk1"/>
          </a:fontRef>
        </p:style>
        <p:txBody>
          <a:bodyPr>
            <a:normAutofit/>
          </a:bodyPr>
          <a:lstStyle/>
          <a:p>
            <a:r>
              <a:rPr lang="es-MX" sz="2000" dirty="0" smtClean="0"/>
              <a:t>El código de </a:t>
            </a:r>
            <a:r>
              <a:rPr lang="es-MX" sz="2000" dirty="0" err="1" smtClean="0"/>
              <a:t>Proced</a:t>
            </a:r>
            <a:r>
              <a:rPr lang="es-MX" sz="2000" dirty="0" smtClean="0"/>
              <a:t> </a:t>
            </a:r>
            <a:r>
              <a:rPr lang="es-MX" sz="2000" dirty="0" err="1" smtClean="0"/>
              <a:t>imientos</a:t>
            </a:r>
            <a:r>
              <a:rPr lang="es-MX" sz="2000" dirty="0" smtClean="0"/>
              <a:t> Civiles del distrito federal  en su artículo 224 contempla </a:t>
            </a:r>
            <a:r>
              <a:rPr lang="es-MX" sz="2000" dirty="0"/>
              <a:t>cuatro hipótesis en las que puede proceder que se inicien los </a:t>
            </a:r>
            <a:r>
              <a:rPr lang="es-MX" sz="2000" dirty="0" smtClean="0"/>
              <a:t>medios preparatorios </a:t>
            </a:r>
            <a:r>
              <a:rPr lang="es-MX" sz="2000" dirty="0"/>
              <a:t>denominados "diligencias preliminares de consignación</a:t>
            </a:r>
            <a:r>
              <a:rPr lang="es-MX" sz="2000" dirty="0" smtClean="0"/>
              <a:t>":</a:t>
            </a:r>
          </a:p>
          <a:p>
            <a:pPr lvl="1"/>
            <a:r>
              <a:rPr lang="es-MX" sz="1800" dirty="0" smtClean="0"/>
              <a:t>á</a:t>
            </a:r>
            <a:r>
              <a:rPr lang="es-MX" sz="1800" dirty="0"/>
              <a:t>) El acreedor rehúsa recibir la prestación debida. Por ejemplo, el arrendador </a:t>
            </a:r>
            <a:r>
              <a:rPr lang="es-MX" sz="1800" dirty="0" smtClean="0"/>
              <a:t>se niega </a:t>
            </a:r>
            <a:r>
              <a:rPr lang="es-MX" sz="1800" dirty="0"/>
              <a:t>a recibir el pago de la renta o se niega a recibir, al terminar </a:t>
            </a:r>
            <a:r>
              <a:rPr lang="es-MX" sz="1800" dirty="0" smtClean="0"/>
              <a:t>el arrendamiento</a:t>
            </a:r>
            <a:r>
              <a:rPr lang="es-MX" sz="1800" dirty="0"/>
              <a:t>, la localidad arrendada;</a:t>
            </a:r>
          </a:p>
          <a:p>
            <a:pPr lvl="1"/>
            <a:r>
              <a:rPr lang="es-MX" sz="1800" dirty="0"/>
              <a:t>b) El acreedor rehúsa dar el documento justificativo de pago. Supongamos que </a:t>
            </a:r>
            <a:r>
              <a:rPr lang="es-MX" sz="1800" dirty="0" smtClean="0"/>
              <a:t>se trata </a:t>
            </a:r>
            <a:r>
              <a:rPr lang="es-MX" sz="1800" dirty="0"/>
              <a:t>del pago del importe de una letra de cambio, el acreedor pretende dar </a:t>
            </a:r>
            <a:r>
              <a:rPr lang="es-MX" sz="1800" dirty="0" smtClean="0"/>
              <a:t>un recibo </a:t>
            </a:r>
            <a:r>
              <a:rPr lang="es-MX" sz="1800" dirty="0"/>
              <a:t>en lugar de la letra que se suscribió. Ello sería contrario al artículo 129 de </a:t>
            </a:r>
            <a:r>
              <a:rPr lang="es-MX" sz="1800" dirty="0" smtClean="0"/>
              <a:t>la Ley </a:t>
            </a:r>
            <a:r>
              <a:rPr lang="es-MX" sz="1800" dirty="0"/>
              <a:t>General de Títulos y Operaciones de Crédito que establece que el pago de </a:t>
            </a:r>
            <a:r>
              <a:rPr lang="es-MX" sz="1800" dirty="0" smtClean="0"/>
              <a:t>la letra </a:t>
            </a:r>
            <a:r>
              <a:rPr lang="es-MX" sz="1800" dirty="0"/>
              <a:t>debe hacerse precisamente contra su entrega. En tal hipótesis, el </a:t>
            </a:r>
            <a:r>
              <a:rPr lang="es-MX" sz="1800" dirty="0" smtClean="0"/>
              <a:t>suscriptor de </a:t>
            </a:r>
            <a:r>
              <a:rPr lang="es-MX" sz="1800" dirty="0"/>
              <a:t>la letra de cambio consignaría su importe;</a:t>
            </a:r>
          </a:p>
          <a:p>
            <a:pPr lvl="1"/>
            <a:r>
              <a:rPr lang="es-MX" sz="1800" dirty="0"/>
              <a:t>c) El acreedor es persona incierta. Este podría ser el caso de un título de </a:t>
            </a:r>
            <a:r>
              <a:rPr lang="es-MX" sz="1800" dirty="0" smtClean="0"/>
              <a:t>crédito que </a:t>
            </a:r>
            <a:r>
              <a:rPr lang="es-MX" sz="1800" dirty="0"/>
              <a:t>ya no está en poder del beneficiario inicial y se ignora quién es el </a:t>
            </a:r>
            <a:r>
              <a:rPr lang="es-MX" sz="1800" dirty="0" smtClean="0"/>
              <a:t>tenedor actual </a:t>
            </a:r>
            <a:r>
              <a:rPr lang="es-MX" sz="1800" dirty="0"/>
              <a:t>del titulo valor.</a:t>
            </a:r>
          </a:p>
          <a:p>
            <a:pPr lvl="1"/>
            <a:r>
              <a:rPr lang="es-MX" sz="1800" dirty="0"/>
              <a:t>d) El acreedor es incapaz de recibir.</a:t>
            </a:r>
          </a:p>
          <a:p>
            <a:r>
              <a:rPr lang="es-MX" sz="2000" b="1" dirty="0"/>
              <a:t>En cualquiera de esas hipótesis, el deudor puede librarse de la </a:t>
            </a:r>
            <a:r>
              <a:rPr lang="es-MX" sz="2000" b="1" dirty="0" smtClean="0"/>
              <a:t>obligación haciendo </a:t>
            </a:r>
            <a:r>
              <a:rPr lang="es-MX" sz="2000" b="1" dirty="0"/>
              <a:t>consignación de la cosa</a:t>
            </a:r>
            <a:r>
              <a:rPr lang="es-MX" sz="2000" dirty="0"/>
              <a:t>.</a:t>
            </a:r>
            <a:endParaRPr lang="es-MX" sz="2000" dirty="0"/>
          </a:p>
        </p:txBody>
      </p:sp>
    </p:spTree>
    <p:extLst>
      <p:ext uri="{BB962C8B-B14F-4D97-AF65-F5344CB8AC3E}">
        <p14:creationId xmlns:p14="http://schemas.microsoft.com/office/powerpoint/2010/main" val="2054928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n w="22225">
                  <a:solidFill>
                    <a:schemeClr val="accent2"/>
                  </a:solidFill>
                  <a:prstDash val="solid"/>
                </a:ln>
                <a:solidFill>
                  <a:schemeClr val="accent2">
                    <a:lumMod val="40000"/>
                    <a:lumOff val="60000"/>
                  </a:schemeClr>
                </a:solidFill>
              </a:rPr>
              <a:t>PROVIDENCIAS PRECAUTORIAS</a:t>
            </a:r>
            <a:endParaRPr lang="es-MX" b="1" dirty="0">
              <a:ln w="22225">
                <a:solidFill>
                  <a:schemeClr val="accent2"/>
                </a:solidFill>
                <a:prstDash val="solid"/>
              </a:ln>
              <a:solidFill>
                <a:schemeClr val="accent2">
                  <a:lumMod val="40000"/>
                  <a:lumOff val="6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77281503"/>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2391454" y="4850719"/>
            <a:ext cx="2619375" cy="1743075"/>
          </a:xfrm>
          <a:prstGeom prst="rect">
            <a:avLst/>
          </a:prstGeom>
        </p:spPr>
      </p:pic>
    </p:spTree>
    <p:extLst>
      <p:ext uri="{BB962C8B-B14F-4D97-AF65-F5344CB8AC3E}">
        <p14:creationId xmlns:p14="http://schemas.microsoft.com/office/powerpoint/2010/main" val="3885628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MX" sz="3600" b="1" dirty="0" smtClean="0">
                <a:ln w="22225">
                  <a:solidFill>
                    <a:schemeClr val="accent2"/>
                  </a:solidFill>
                  <a:prstDash val="solid"/>
                </a:ln>
                <a:solidFill>
                  <a:schemeClr val="accent2">
                    <a:lumMod val="40000"/>
                    <a:lumOff val="60000"/>
                  </a:schemeClr>
                </a:solidFill>
              </a:rPr>
              <a:t>PROVIDENCIAS PRECAUTORIAS</a:t>
            </a:r>
            <a:br>
              <a:rPr lang="es-MX" sz="3600" b="1" dirty="0" smtClean="0">
                <a:ln w="22225">
                  <a:solidFill>
                    <a:schemeClr val="accent2"/>
                  </a:solidFill>
                  <a:prstDash val="solid"/>
                </a:ln>
                <a:solidFill>
                  <a:schemeClr val="accent2">
                    <a:lumMod val="40000"/>
                    <a:lumOff val="60000"/>
                  </a:schemeClr>
                </a:solidFill>
              </a:rPr>
            </a:br>
            <a:r>
              <a:rPr lang="es-MX" sz="3600" b="1" dirty="0">
                <a:ln w="22225">
                  <a:solidFill>
                    <a:schemeClr val="accent2"/>
                  </a:solidFill>
                  <a:prstDash val="solid"/>
                </a:ln>
                <a:solidFill>
                  <a:schemeClr val="accent2">
                    <a:lumMod val="40000"/>
                    <a:lumOff val="60000"/>
                  </a:schemeClr>
                </a:solidFill>
              </a:rPr>
              <a:t>	</a:t>
            </a:r>
            <a:r>
              <a:rPr lang="es-MX" sz="3600" b="1" dirty="0" smtClean="0">
                <a:ln w="22225">
                  <a:solidFill>
                    <a:schemeClr val="accent2"/>
                  </a:solidFill>
                  <a:prstDash val="solid"/>
                </a:ln>
                <a:solidFill>
                  <a:schemeClr val="accent2">
                    <a:lumMod val="40000"/>
                    <a:lumOff val="60000"/>
                  </a:schemeClr>
                </a:solidFill>
              </a:rPr>
              <a:t>	</a:t>
            </a:r>
            <a:r>
              <a:rPr lang="es-MX" sz="2400" b="1" dirty="0" smtClean="0">
                <a:ln w="22225">
                  <a:solidFill>
                    <a:schemeClr val="accent2"/>
                  </a:solidFill>
                  <a:prstDash val="solid"/>
                </a:ln>
                <a:solidFill>
                  <a:schemeClr val="accent2">
                    <a:lumMod val="40000"/>
                    <a:lumOff val="60000"/>
                  </a:schemeClr>
                </a:solidFill>
              </a:rPr>
              <a:t>CONTINUACIÓN</a:t>
            </a:r>
            <a:endParaRPr lang="es-MX" sz="2400" b="1" dirty="0">
              <a:ln w="22225">
                <a:solidFill>
                  <a:schemeClr val="accent2"/>
                </a:solidFill>
                <a:prstDash val="solid"/>
              </a:ln>
              <a:solidFill>
                <a:schemeClr val="accent2">
                  <a:lumMod val="40000"/>
                  <a:lumOff val="6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940319610"/>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77049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MX" sz="2800" b="1" dirty="0">
                <a:ln w="22225">
                  <a:solidFill>
                    <a:schemeClr val="accent2"/>
                  </a:solidFill>
                  <a:prstDash val="solid"/>
                </a:ln>
                <a:solidFill>
                  <a:schemeClr val="accent2">
                    <a:lumMod val="40000"/>
                    <a:lumOff val="60000"/>
                  </a:schemeClr>
                </a:solidFill>
              </a:rPr>
              <a:t>PROVIDENCIAS PRECAUTORIAS</a:t>
            </a:r>
            <a:br>
              <a:rPr lang="es-MX" sz="2800" b="1" dirty="0">
                <a:ln w="22225">
                  <a:solidFill>
                    <a:schemeClr val="accent2"/>
                  </a:solidFill>
                  <a:prstDash val="solid"/>
                </a:ln>
                <a:solidFill>
                  <a:schemeClr val="accent2">
                    <a:lumMod val="40000"/>
                    <a:lumOff val="60000"/>
                  </a:schemeClr>
                </a:solidFill>
              </a:rPr>
            </a:br>
            <a:r>
              <a:rPr lang="es-MX" sz="2800" b="1" dirty="0">
                <a:ln w="22225">
                  <a:solidFill>
                    <a:schemeClr val="accent2"/>
                  </a:solidFill>
                  <a:prstDash val="solid"/>
                </a:ln>
                <a:solidFill>
                  <a:schemeClr val="accent2">
                    <a:lumMod val="40000"/>
                    <a:lumOff val="60000"/>
                  </a:schemeClr>
                </a:solidFill>
              </a:rPr>
              <a:t>		</a:t>
            </a:r>
            <a:r>
              <a:rPr lang="es-MX" sz="2000" b="1" dirty="0">
                <a:ln w="22225">
                  <a:solidFill>
                    <a:schemeClr val="accent2"/>
                  </a:solidFill>
                  <a:prstDash val="solid"/>
                </a:ln>
                <a:solidFill>
                  <a:schemeClr val="accent2">
                    <a:lumMod val="40000"/>
                    <a:lumOff val="60000"/>
                  </a:schemeClr>
                </a:solidFill>
              </a:rPr>
              <a:t>CONTINUACIÓN</a:t>
            </a:r>
            <a:endParaRPr lang="es-MX" sz="28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7958480"/>
              </p:ext>
            </p:extLst>
          </p:nvPr>
        </p:nvGraphicFramePr>
        <p:xfrm>
          <a:off x="1066800" y="1045029"/>
          <a:ext cx="10058400" cy="5812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08009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000" b="1" dirty="0">
                <a:ln w="22225">
                  <a:solidFill>
                    <a:schemeClr val="accent2"/>
                  </a:solidFill>
                  <a:prstDash val="solid"/>
                </a:ln>
                <a:solidFill>
                  <a:schemeClr val="accent2">
                    <a:lumMod val="40000"/>
                    <a:lumOff val="60000"/>
                  </a:schemeClr>
                </a:solidFill>
              </a:rPr>
              <a:t>Artículo </a:t>
            </a:r>
            <a:r>
              <a:rPr lang="es-MX" sz="4000" b="1" dirty="0" smtClean="0">
                <a:ln w="22225">
                  <a:solidFill>
                    <a:schemeClr val="accent2"/>
                  </a:solidFill>
                  <a:prstDash val="solid"/>
                </a:ln>
                <a:solidFill>
                  <a:schemeClr val="accent2">
                    <a:lumMod val="40000"/>
                    <a:lumOff val="60000"/>
                  </a:schemeClr>
                </a:solidFill>
              </a:rPr>
              <a:t>2.77 </a:t>
            </a:r>
            <a:r>
              <a:rPr lang="es-MX" sz="4000" b="1" dirty="0" err="1" smtClean="0">
                <a:ln w="22225">
                  <a:solidFill>
                    <a:schemeClr val="accent2"/>
                  </a:solidFill>
                  <a:prstDash val="solid"/>
                </a:ln>
                <a:solidFill>
                  <a:schemeClr val="accent2">
                    <a:lumMod val="40000"/>
                    <a:lumOff val="60000"/>
                  </a:schemeClr>
                </a:solidFill>
              </a:rPr>
              <a:t>CPCEM</a:t>
            </a:r>
            <a:r>
              <a:rPr lang="es-MX" sz="4000" dirty="0" smtClean="0"/>
              <a:t>.- </a:t>
            </a:r>
            <a:r>
              <a:rPr lang="es-MX" sz="3200" dirty="0" smtClean="0"/>
              <a:t>Las </a:t>
            </a:r>
            <a:r>
              <a:rPr lang="es-MX" sz="3200" dirty="0"/>
              <a:t>providencias precautorias sólo podrán decretarse en los siguientes casos: </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18841249"/>
              </p:ext>
            </p:extLst>
          </p:nvPr>
        </p:nvGraphicFramePr>
        <p:xfrm>
          <a:off x="1066800" y="2235200"/>
          <a:ext cx="10058400" cy="44239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63622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MX" sz="3200" b="1" dirty="0">
                <a:ln w="22225">
                  <a:solidFill>
                    <a:schemeClr val="accent2"/>
                  </a:solidFill>
                  <a:prstDash val="solid"/>
                </a:ln>
                <a:solidFill>
                  <a:schemeClr val="accent2">
                    <a:lumMod val="40000"/>
                    <a:lumOff val="60000"/>
                  </a:schemeClr>
                </a:solidFill>
              </a:rPr>
              <a:t>PROVIDENCIAS PRECAUTORIAS</a:t>
            </a:r>
            <a:br>
              <a:rPr lang="es-MX" sz="3200" b="1" dirty="0">
                <a:ln w="22225">
                  <a:solidFill>
                    <a:schemeClr val="accent2"/>
                  </a:solidFill>
                  <a:prstDash val="solid"/>
                </a:ln>
                <a:solidFill>
                  <a:schemeClr val="accent2">
                    <a:lumMod val="40000"/>
                    <a:lumOff val="60000"/>
                  </a:schemeClr>
                </a:solidFill>
              </a:rPr>
            </a:br>
            <a:r>
              <a:rPr lang="es-MX" sz="3200" b="1" dirty="0">
                <a:ln w="22225">
                  <a:solidFill>
                    <a:schemeClr val="accent2"/>
                  </a:solidFill>
                  <a:prstDash val="solid"/>
                </a:ln>
                <a:solidFill>
                  <a:schemeClr val="accent2">
                    <a:lumMod val="40000"/>
                    <a:lumOff val="60000"/>
                  </a:schemeClr>
                </a:solidFill>
              </a:rPr>
              <a:t>		</a:t>
            </a:r>
            <a:r>
              <a:rPr lang="es-MX" sz="2400" b="1" dirty="0">
                <a:ln w="22225">
                  <a:solidFill>
                    <a:schemeClr val="accent2"/>
                  </a:solidFill>
                  <a:prstDash val="solid"/>
                </a:ln>
                <a:solidFill>
                  <a:schemeClr val="accent2">
                    <a:lumMod val="40000"/>
                    <a:lumOff val="60000"/>
                  </a:schemeClr>
                </a:solidFill>
              </a:rPr>
              <a:t>CONTINUACIÓN</a:t>
            </a:r>
            <a:endParaRPr lang="es-MX" sz="32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976815843"/>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0943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1847697181"/>
              </p:ext>
            </p:extLst>
          </p:nvPr>
        </p:nvGraphicFramePr>
        <p:xfrm>
          <a:off x="708338" y="734096"/>
          <a:ext cx="10766738" cy="55765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69621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69657" y="717005"/>
            <a:ext cx="10058400" cy="1371600"/>
          </a:xfrm>
        </p:spPr>
        <p:txBody>
          <a:bodyPr>
            <a:normAutofit fontScale="90000"/>
          </a:bodyPr>
          <a:lstStyle/>
          <a:p>
            <a:r>
              <a:rPr lang="es-MX" b="1" dirty="0" smtClean="0">
                <a:ln w="22225">
                  <a:solidFill>
                    <a:schemeClr val="accent2"/>
                  </a:solidFill>
                  <a:prstDash val="solid"/>
                </a:ln>
                <a:solidFill>
                  <a:schemeClr val="accent2">
                    <a:lumMod val="40000"/>
                    <a:lumOff val="60000"/>
                  </a:schemeClr>
                </a:solidFill>
              </a:rPr>
              <a:t>ARRAIGO COMO MEDIDA PRECAUTORIA</a:t>
            </a:r>
            <a:r>
              <a:rPr lang="es-MX" dirty="0"/>
              <a:t/>
            </a:r>
            <a:br>
              <a:rPr lang="es-MX" dirty="0"/>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070810099"/>
              </p:ext>
            </p:extLst>
          </p:nvPr>
        </p:nvGraphicFramePr>
        <p:xfrm>
          <a:off x="420914" y="1640114"/>
          <a:ext cx="11771086" cy="43949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94229" y="364172"/>
            <a:ext cx="2800350" cy="1628775"/>
          </a:xfrm>
          <a:prstGeom prst="rect">
            <a:avLst/>
          </a:prstGeom>
        </p:spPr>
      </p:pic>
    </p:spTree>
    <p:extLst>
      <p:ext uri="{BB962C8B-B14F-4D97-AF65-F5344CB8AC3E}">
        <p14:creationId xmlns:p14="http://schemas.microsoft.com/office/powerpoint/2010/main" val="20572222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431800"/>
            <a:ext cx="10058400" cy="1371600"/>
          </a:xfrm>
        </p:spPr>
        <p:txBody>
          <a:bodyPr>
            <a:normAutofit fontScale="90000"/>
          </a:bodyPr>
          <a:lstStyle/>
          <a:p>
            <a:r>
              <a:rPr lang="es-MX" b="1" dirty="0">
                <a:ln w="22225">
                  <a:solidFill>
                    <a:schemeClr val="accent2"/>
                  </a:solidFill>
                  <a:prstDash val="solid"/>
                </a:ln>
                <a:solidFill>
                  <a:schemeClr val="accent2">
                    <a:lumMod val="40000"/>
                    <a:lumOff val="60000"/>
                  </a:schemeClr>
                </a:solidFill>
              </a:rPr>
              <a:t>EMBARGO PRECAUTORIO</a:t>
            </a:r>
            <a:br>
              <a:rPr lang="es-MX" b="1" dirty="0">
                <a:ln w="22225">
                  <a:solidFill>
                    <a:schemeClr val="accent2"/>
                  </a:solidFill>
                  <a:prstDash val="solid"/>
                </a:ln>
                <a:solidFill>
                  <a:schemeClr val="accent2">
                    <a:lumMod val="40000"/>
                    <a:lumOff val="60000"/>
                  </a:schemeClr>
                </a:solidFill>
              </a:rPr>
            </a:b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036971849"/>
              </p:ext>
            </p:extLst>
          </p:nvPr>
        </p:nvGraphicFramePr>
        <p:xfrm>
          <a:off x="1066800" y="1117600"/>
          <a:ext cx="10058400" cy="4917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553357" y="4235222"/>
            <a:ext cx="2057400" cy="2219325"/>
          </a:xfrm>
          <a:prstGeom prst="rect">
            <a:avLst/>
          </a:prstGeom>
        </p:spPr>
      </p:pic>
    </p:spTree>
    <p:extLst>
      <p:ext uri="{BB962C8B-B14F-4D97-AF65-F5344CB8AC3E}">
        <p14:creationId xmlns:p14="http://schemas.microsoft.com/office/powerpoint/2010/main" val="37168407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65200" y="181429"/>
            <a:ext cx="10058400" cy="1371600"/>
          </a:xfrm>
        </p:spPr>
        <p:txBody>
          <a:bodyPr/>
          <a:lstStyle/>
          <a:p>
            <a:r>
              <a:rPr lang="es-MX" b="1" dirty="0" smtClean="0">
                <a:ln w="22225">
                  <a:solidFill>
                    <a:schemeClr val="accent2"/>
                  </a:solidFill>
                  <a:prstDash val="solid"/>
                </a:ln>
                <a:solidFill>
                  <a:schemeClr val="accent2">
                    <a:lumMod val="40000"/>
                    <a:lumOff val="60000"/>
                  </a:schemeClr>
                </a:solidFill>
              </a:rPr>
              <a:t>Medios </a:t>
            </a:r>
            <a:r>
              <a:rPr lang="es-MX" b="1" dirty="0" err="1" smtClean="0">
                <a:ln w="22225">
                  <a:solidFill>
                    <a:schemeClr val="accent2"/>
                  </a:solidFill>
                  <a:prstDash val="solid"/>
                </a:ln>
                <a:solidFill>
                  <a:schemeClr val="accent2">
                    <a:lumMod val="40000"/>
                    <a:lumOff val="60000"/>
                  </a:schemeClr>
                </a:solidFill>
              </a:rPr>
              <a:t>provocatorios</a:t>
            </a:r>
            <a:endParaRPr lang="es-MX" b="1" dirty="0">
              <a:ln w="22225">
                <a:solidFill>
                  <a:schemeClr val="accent2"/>
                </a:solidFill>
                <a:prstDash val="solid"/>
              </a:ln>
              <a:solidFill>
                <a:schemeClr val="accent2">
                  <a:lumMod val="40000"/>
                  <a:lumOff val="6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81189257"/>
              </p:ext>
            </p:extLst>
          </p:nvPr>
        </p:nvGraphicFramePr>
        <p:xfrm>
          <a:off x="1066800" y="1553029"/>
          <a:ext cx="10058400" cy="51090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8399462" y="758371"/>
            <a:ext cx="2505075" cy="1828800"/>
          </a:xfrm>
          <a:prstGeom prst="rect">
            <a:avLst/>
          </a:prstGeom>
        </p:spPr>
      </p:pic>
    </p:spTree>
    <p:extLst>
      <p:ext uri="{BB962C8B-B14F-4D97-AF65-F5344CB8AC3E}">
        <p14:creationId xmlns:p14="http://schemas.microsoft.com/office/powerpoint/2010/main" val="42079420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REFERENCIAS</a:t>
            </a:r>
            <a:br>
              <a:rPr lang="es-MX" dirty="0" smtClean="0"/>
            </a:br>
            <a:endParaRPr lang="es-MX" dirty="0"/>
          </a:p>
        </p:txBody>
      </p:sp>
      <p:sp>
        <p:nvSpPr>
          <p:cNvPr id="3" name="Marcador de contenido 2"/>
          <p:cNvSpPr>
            <a:spLocks noGrp="1"/>
          </p:cNvSpPr>
          <p:nvPr>
            <p:ph idx="1"/>
          </p:nvPr>
        </p:nvSpPr>
        <p:spPr/>
        <p:txBody>
          <a:bodyPr>
            <a:normAutofit fontScale="85000" lnSpcReduction="20000"/>
          </a:bodyPr>
          <a:lstStyle/>
          <a:p>
            <a:r>
              <a:rPr lang="es-MX" sz="1500" dirty="0" smtClean="0"/>
              <a:t>CÓDIGO DE PROCEDIMIENTOS CIVILES PARA EL ESTADO DE MÉXICO. </a:t>
            </a:r>
            <a:r>
              <a:rPr lang="es-MX" sz="1500" dirty="0"/>
              <a:t>Disponible en</a:t>
            </a:r>
            <a:r>
              <a:rPr lang="es-MX" sz="1500" dirty="0" smtClean="0"/>
              <a:t>: </a:t>
            </a:r>
            <a:r>
              <a:rPr lang="es-MX" sz="1500" dirty="0" smtClean="0">
                <a:hlinkClick r:id="rId2"/>
              </a:rPr>
              <a:t>http</a:t>
            </a:r>
            <a:r>
              <a:rPr lang="es-MX" sz="1500" dirty="0">
                <a:hlinkClick r:id="rId2"/>
              </a:rPr>
              <a:t>://</a:t>
            </a:r>
            <a:r>
              <a:rPr lang="es-MX" sz="1500" dirty="0" smtClean="0">
                <a:hlinkClick r:id="rId2"/>
              </a:rPr>
              <a:t>legislacion.edomex.gob.mx/sites/legislacion.edomex.gob.mx/files/files/pdf/cod/vig/codvig003.pdf</a:t>
            </a:r>
            <a:endParaRPr lang="es-MX" sz="1500" dirty="0" smtClean="0"/>
          </a:p>
          <a:p>
            <a:r>
              <a:rPr lang="es-MX" sz="1500" dirty="0" smtClean="0"/>
              <a:t>CÓDIGO DE PROCEDIMIENTOS CIVILES DEL DISTRITO FEDERAL. Disponible </a:t>
            </a:r>
            <a:r>
              <a:rPr lang="es-MX" sz="1500" dirty="0"/>
              <a:t>en: </a:t>
            </a:r>
            <a:r>
              <a:rPr lang="es-MX" sz="1500" dirty="0">
                <a:hlinkClick r:id="rId3"/>
              </a:rPr>
              <a:t>http://</a:t>
            </a:r>
            <a:r>
              <a:rPr lang="es-MX" sz="1500" dirty="0" smtClean="0">
                <a:hlinkClick r:id="rId3"/>
              </a:rPr>
              <a:t>www.aldf.gob.mx/archivo-2d0a0e29cbb8bfb3d6b78aec500a58bb.pdf</a:t>
            </a:r>
            <a:r>
              <a:rPr lang="es-MX" sz="1500" dirty="0" smtClean="0"/>
              <a:t> </a:t>
            </a:r>
          </a:p>
          <a:p>
            <a:r>
              <a:rPr lang="es-MX" sz="1500" dirty="0" smtClean="0"/>
              <a:t>Arellano</a:t>
            </a:r>
            <a:r>
              <a:rPr lang="es-MX" sz="1500" dirty="0"/>
              <a:t>, G. C. (2016). </a:t>
            </a:r>
            <a:r>
              <a:rPr lang="es-MX" sz="1500" i="1" dirty="0"/>
              <a:t>“Derecho Procesal Civil” </a:t>
            </a:r>
            <a:r>
              <a:rPr lang="es-MX" sz="1500" dirty="0"/>
              <a:t>12ª ed. México: Porrúa. </a:t>
            </a:r>
          </a:p>
          <a:p>
            <a:r>
              <a:rPr lang="es-MX" sz="1500" dirty="0" smtClean="0"/>
              <a:t>Becerra</a:t>
            </a:r>
            <a:r>
              <a:rPr lang="es-MX" sz="1500" dirty="0"/>
              <a:t>, B. J. (2006). </a:t>
            </a:r>
            <a:r>
              <a:rPr lang="es-MX" sz="1500" i="1" dirty="0"/>
              <a:t>“El Proceso Civil en México” </a:t>
            </a:r>
            <a:r>
              <a:rPr lang="es-MX" sz="1500" dirty="0"/>
              <a:t>19ª ed. México: Porrúa. </a:t>
            </a:r>
          </a:p>
          <a:p>
            <a:r>
              <a:rPr lang="es-MX" sz="1500" dirty="0" smtClean="0"/>
              <a:t>De </a:t>
            </a:r>
            <a:r>
              <a:rPr lang="es-MX" sz="1500" dirty="0"/>
              <a:t>Pina, R. y Castillo Larrañaga J. (2014). </a:t>
            </a:r>
            <a:r>
              <a:rPr lang="es-MX" sz="1500" i="1" dirty="0"/>
              <a:t>“Instituciones de Derecho Procesal Civil” </a:t>
            </a:r>
            <a:r>
              <a:rPr lang="es-MX" sz="1500" dirty="0"/>
              <a:t>29ª ed. México. Porrúa. </a:t>
            </a:r>
          </a:p>
          <a:p>
            <a:r>
              <a:rPr lang="es-MX" sz="1500" dirty="0" smtClean="0"/>
              <a:t>Gómez </a:t>
            </a:r>
            <a:r>
              <a:rPr lang="es-MX" sz="1500" dirty="0"/>
              <a:t>Lara, C. (2005) </a:t>
            </a:r>
            <a:r>
              <a:rPr lang="es-MX" sz="1500" i="1" dirty="0"/>
              <a:t>“Derecho Procesal Civil” </a:t>
            </a:r>
            <a:r>
              <a:rPr lang="es-MX" sz="1500" dirty="0"/>
              <a:t>7ª ed. México: Oxford </a:t>
            </a:r>
            <a:r>
              <a:rPr lang="es-MX" sz="1500" dirty="0" err="1"/>
              <a:t>University</a:t>
            </a:r>
            <a:r>
              <a:rPr lang="es-MX" sz="1500" dirty="0"/>
              <a:t> </a:t>
            </a:r>
            <a:r>
              <a:rPr lang="es-MX" sz="1500" dirty="0" err="1"/>
              <a:t>Press</a:t>
            </a:r>
            <a:r>
              <a:rPr lang="es-MX" sz="1500" dirty="0"/>
              <a:t>. </a:t>
            </a:r>
          </a:p>
          <a:p>
            <a:r>
              <a:rPr lang="es-MX" sz="1500" dirty="0" smtClean="0"/>
              <a:t>Actos prejudiciales, capitulo de tesis. </a:t>
            </a:r>
            <a:r>
              <a:rPr lang="es-MX" sz="1500" dirty="0"/>
              <a:t> </a:t>
            </a:r>
            <a:r>
              <a:rPr lang="es-MX" sz="1500" dirty="0" smtClean="0"/>
              <a:t>Documento en </a:t>
            </a:r>
            <a:r>
              <a:rPr lang="es-MX" sz="1500" dirty="0"/>
              <a:t>PDF disponible en: https://www.google.com.mx/</a:t>
            </a:r>
            <a:r>
              <a:rPr lang="es-MX" sz="1500" dirty="0" err="1"/>
              <a:t>search?q</a:t>
            </a:r>
            <a:r>
              <a:rPr lang="es-MX" sz="1500" dirty="0"/>
              <a:t>=Antes+de+que+se+inicie+el+proceso+pero%2C+con+vista+a+%C3%A9l%2C+el+legislador+autoriza+la+realizaci%C3%B3n+de+actos+procesales%2C+previos+a+juicio%2C+necesarios+para+asegurar+alguna+prueba+o+para+garantizar+la+eficacia+pragm%C3%A1tica+del+derecho+que+se+intentar%C3%A1.+Bajo+el+%C3%A1ngulo+de+la+significaci%C3%B3n+gramatical+el+acto+es+la+conducta+positiva+que+implica+la+realizaci%C3%B3n+de+un+hacer.+Lo+prejudicial%2C+lleva+el+prefijo+%22pre%22+cuyo&amp;oq=Antes+de+que+se+inicie+el+proceso+pero%2C+con+vista+a+%C3%A9l%2C+el+legislador+autoriza+la+realizaci%C3%B3n+de+actos+procesales%2C+previos+a+juicio%2C+necesarios+para+asegurar+alguna+prueba+o+para+garantizar+la+eficacia+pragm%C3%A1tica+del+derecho+que+se+intentar%C3%A1.+Bajo+el+%C3%A1ngulo+de+la+significaci%C3%B3n+gramatical+el+acto+es+la+conducta+positiva+que+implica+la+realizaci%C3%B3n+de+un+hacer.+Lo+prejudicial%2C+lleva+el+prefijo+%22pre%22+cuyo&amp;aqs=chrome..</a:t>
            </a:r>
            <a:r>
              <a:rPr lang="es-MX" sz="1500" dirty="0" smtClean="0"/>
              <a:t>69i57.918j0j7&amp;sourceid=</a:t>
            </a:r>
            <a:r>
              <a:rPr lang="es-MX" sz="1500" dirty="0" err="1" smtClean="0"/>
              <a:t>chrome&amp;ie</a:t>
            </a:r>
            <a:r>
              <a:rPr lang="es-MX" sz="1500" dirty="0" smtClean="0"/>
              <a:t>=UTF-8</a:t>
            </a:r>
          </a:p>
          <a:p>
            <a:endParaRPr lang="es-MX" sz="1050" dirty="0" smtClean="0"/>
          </a:p>
          <a:p>
            <a:endParaRPr lang="es-MX" dirty="0"/>
          </a:p>
        </p:txBody>
      </p:sp>
    </p:spTree>
    <p:extLst>
      <p:ext uri="{BB962C8B-B14F-4D97-AF65-F5344CB8AC3E}">
        <p14:creationId xmlns:p14="http://schemas.microsoft.com/office/powerpoint/2010/main" val="2024254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smtClean="0">
                <a:ln w="22225">
                  <a:solidFill>
                    <a:schemeClr val="accent2"/>
                  </a:solidFill>
                  <a:prstDash val="solid"/>
                </a:ln>
                <a:solidFill>
                  <a:schemeClr val="accent2">
                    <a:lumMod val="40000"/>
                    <a:lumOff val="60000"/>
                  </a:schemeClr>
                </a:solidFill>
              </a:rPr>
              <a:t>Guion explicativo del empleo del material</a:t>
            </a:r>
            <a:endParaRPr lang="es-MX" b="1" dirty="0">
              <a:ln w="22225">
                <a:solidFill>
                  <a:schemeClr val="accent2"/>
                </a:solidFill>
                <a:prstDash val="solid"/>
              </a:ln>
              <a:solidFill>
                <a:schemeClr val="accent2">
                  <a:lumMod val="40000"/>
                  <a:lumOff val="60000"/>
                </a:schemeClr>
              </a:solidFill>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654657088"/>
              </p:ext>
            </p:extLst>
          </p:nvPr>
        </p:nvGraphicFramePr>
        <p:xfrm>
          <a:off x="1066800" y="2103120"/>
          <a:ext cx="10058400" cy="393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9863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a 5"/>
          <p:cNvGraphicFramePr/>
          <p:nvPr>
            <p:extLst>
              <p:ext uri="{D42A27DB-BD31-4B8C-83A1-F6EECF244321}">
                <p14:modId xmlns:p14="http://schemas.microsoft.com/office/powerpoint/2010/main" val="3705328828"/>
              </p:ext>
            </p:extLst>
          </p:nvPr>
        </p:nvGraphicFramePr>
        <p:xfrm>
          <a:off x="1815921" y="1772817"/>
          <a:ext cx="7664455" cy="3533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6089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b="1" cap="none" spc="0" dirty="0" smtClean="0">
                <a:ln w="22225">
                  <a:solidFill>
                    <a:schemeClr val="accent2"/>
                  </a:solidFill>
                  <a:prstDash val="solid"/>
                </a:ln>
                <a:solidFill>
                  <a:schemeClr val="accent2">
                    <a:lumMod val="40000"/>
                    <a:lumOff val="60000"/>
                  </a:schemeClr>
                </a:solidFill>
              </a:rPr>
              <a:t>Actos prejudiciales</a:t>
            </a:r>
            <a:endParaRPr lang="es-MX" b="1" cap="none" spc="0" dirty="0">
              <a:ln w="22225">
                <a:solidFill>
                  <a:schemeClr val="accent2"/>
                </a:solidFill>
                <a:prstDash val="solid"/>
              </a:ln>
              <a:solidFill>
                <a:schemeClr val="accent2">
                  <a:lumMod val="40000"/>
                  <a:lumOff val="60000"/>
                </a:schemeClr>
              </a:solidFill>
            </a:endParaRPr>
          </a:p>
        </p:txBody>
      </p:sp>
      <p:sp>
        <p:nvSpPr>
          <p:cNvPr id="3" name="Subtítulo 2"/>
          <p:cNvSpPr>
            <a:spLocks noGrp="1"/>
          </p:cNvSpPr>
          <p:nvPr>
            <p:ph type="subTitle" idx="1"/>
          </p:nvPr>
        </p:nvSpPr>
        <p:spPr/>
        <p:txBody>
          <a:bodyPr/>
          <a:lstStyle/>
          <a:p>
            <a:endParaRPr lang="es-MX" dirty="0"/>
          </a:p>
        </p:txBody>
      </p:sp>
    </p:spTree>
    <p:extLst>
      <p:ext uri="{BB962C8B-B14F-4D97-AF65-F5344CB8AC3E}">
        <p14:creationId xmlns:p14="http://schemas.microsoft.com/office/powerpoint/2010/main" val="1299888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909860921"/>
              </p:ext>
            </p:extLst>
          </p:nvPr>
        </p:nvGraphicFramePr>
        <p:xfrm>
          <a:off x="1066800" y="0"/>
          <a:ext cx="10058400" cy="6618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9857694" y="4475388"/>
            <a:ext cx="2143125" cy="2143125"/>
          </a:xfrm>
          <a:prstGeom prst="rect">
            <a:avLst/>
          </a:prstGeom>
        </p:spPr>
      </p:pic>
    </p:spTree>
    <p:extLst>
      <p:ext uri="{BB962C8B-B14F-4D97-AF65-F5344CB8AC3E}">
        <p14:creationId xmlns:p14="http://schemas.microsoft.com/office/powerpoint/2010/main" val="2640459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236818289"/>
              </p:ext>
            </p:extLst>
          </p:nvPr>
        </p:nvGraphicFramePr>
        <p:xfrm>
          <a:off x="1066800" y="1059543"/>
          <a:ext cx="10058400" cy="49754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2298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437728953"/>
              </p:ext>
            </p:extLst>
          </p:nvPr>
        </p:nvGraphicFramePr>
        <p:xfrm>
          <a:off x="1763485" y="1349827"/>
          <a:ext cx="10058400" cy="46852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Imagen 4"/>
          <p:cNvPicPr>
            <a:picLocks noChangeAspect="1"/>
          </p:cNvPicPr>
          <p:nvPr/>
        </p:nvPicPr>
        <p:blipFill>
          <a:blip r:embed="rId7"/>
          <a:stretch>
            <a:fillRect/>
          </a:stretch>
        </p:blipFill>
        <p:spPr>
          <a:xfrm>
            <a:off x="336096" y="812800"/>
            <a:ext cx="2726417" cy="5341257"/>
          </a:xfrm>
          <a:prstGeom prst="rect">
            <a:avLst/>
          </a:prstGeom>
        </p:spPr>
      </p:pic>
    </p:spTree>
    <p:extLst>
      <p:ext uri="{BB962C8B-B14F-4D97-AF65-F5344CB8AC3E}">
        <p14:creationId xmlns:p14="http://schemas.microsoft.com/office/powerpoint/2010/main" val="12955245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Anaranjad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
  <TotalTime>6273</TotalTime>
  <Words>2645</Words>
  <Application>Microsoft Office PowerPoint</Application>
  <PresentationFormat>Panorámica</PresentationFormat>
  <Paragraphs>142</Paragraphs>
  <Slides>33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33</vt:i4>
      </vt:variant>
    </vt:vector>
  </HeadingPairs>
  <TitlesOfParts>
    <vt:vector size="39" baseType="lpstr">
      <vt:lpstr>Arial</vt:lpstr>
      <vt:lpstr>Arial,Bold</vt:lpstr>
      <vt:lpstr>Century Gothic</vt:lpstr>
      <vt:lpstr>Garamond</vt:lpstr>
      <vt:lpstr>Tahoma</vt:lpstr>
      <vt:lpstr>Savon</vt:lpstr>
      <vt:lpstr>proceso civil</vt:lpstr>
      <vt:lpstr>Presentación de PowerPoint</vt:lpstr>
      <vt:lpstr>Presentación de PowerPoint</vt:lpstr>
      <vt:lpstr>Guion explicativo del empleo del material</vt:lpstr>
      <vt:lpstr>Presentación de PowerPoint</vt:lpstr>
      <vt:lpstr>Actos prejudiciales</vt:lpstr>
      <vt:lpstr>Presentación de PowerPoint</vt:lpstr>
      <vt:lpstr>Presentación de PowerPoint</vt:lpstr>
      <vt:lpstr>Presentación de PowerPoint</vt:lpstr>
      <vt:lpstr>A partir de la definición anterior se tiene lo siguiente:</vt:lpstr>
      <vt:lpstr>Presentación de PowerPoint</vt:lpstr>
      <vt:lpstr>CLASIFICACIÓN DE LOS ACTOS PREJUDICIALES </vt:lpstr>
      <vt:lpstr>Desde el punto de vista del juicio que se prepare</vt:lpstr>
      <vt:lpstr>Desde el punto de vista del fin que persigan los actos prejudiciales</vt:lpstr>
      <vt:lpstr>Desde el punto de vista de la  responsabilidad que pudieran engendrar los actos prejudiciales</vt:lpstr>
      <vt:lpstr>Desde el punto de vista de la intervención de la futura contraparte</vt:lpstr>
      <vt:lpstr>¿Cuáles son los actos prejudiciales?</vt:lpstr>
      <vt:lpstr>Presentación de PowerPoint</vt:lpstr>
      <vt:lpstr>Medios preparatorios</vt:lpstr>
      <vt:lpstr>Presentación de PowerPoint</vt:lpstr>
      <vt:lpstr>MEDIOS PREPARATORIOS DEL JUICIO EJECUTIVO </vt:lpstr>
      <vt:lpstr>SEPARACIÓN DE PERSONAS COMO ACTO PREJUDICIAL. </vt:lpstr>
      <vt:lpstr>MEDIOS PREPARATORIOS AL JUICIO ARBITRAL</vt:lpstr>
      <vt:lpstr>DILIGENCIAS PRELIMINARES DE CONSIGNACIÓN</vt:lpstr>
      <vt:lpstr>PROVIDENCIAS PRECAUTORIAS</vt:lpstr>
      <vt:lpstr>PROVIDENCIAS PRECAUTORIAS   CONTINUACIÓN</vt:lpstr>
      <vt:lpstr>PROVIDENCIAS PRECAUTORIAS   CONTINUACIÓN</vt:lpstr>
      <vt:lpstr>Artículo 2.77 CPCEM.- Las providencias precautorias sólo podrán decretarse en los siguientes casos: </vt:lpstr>
      <vt:lpstr>PROVIDENCIAS PRECAUTORIAS   CONTINUACIÓN</vt:lpstr>
      <vt:lpstr>ARRAIGO COMO MEDIDA PRECAUTORIA </vt:lpstr>
      <vt:lpstr>EMBARGO PRECAUTORIO </vt:lpstr>
      <vt:lpstr>Medios provocatorios</vt:lpstr>
      <vt:lpstr>REFERENCIAS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PRINCIPIOS RECTORES DEL PROCESO CIVIL</dc:title>
  <dc:creator>Usuario</dc:creator>
  <cp:lastModifiedBy>Usuario</cp:lastModifiedBy>
  <cp:revision>32</cp:revision>
  <dcterms:created xsi:type="dcterms:W3CDTF">2017-02-08T20:26:17Z</dcterms:created>
  <dcterms:modified xsi:type="dcterms:W3CDTF">2018-09-29T02:39:00Z</dcterms:modified>
</cp:coreProperties>
</file>