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1"/>
  </p:sldMasterIdLst>
  <p:notesMasterIdLst>
    <p:notesMasterId r:id="rId45"/>
  </p:notesMasterIdLst>
  <p:sldIdLst>
    <p:sldId id="256" r:id="rId2"/>
    <p:sldId id="257" r:id="rId3"/>
    <p:sldId id="275" r:id="rId4"/>
    <p:sldId id="274" r:id="rId5"/>
    <p:sldId id="273" r:id="rId6"/>
    <p:sldId id="272" r:id="rId7"/>
    <p:sldId id="271" r:id="rId8"/>
    <p:sldId id="298" r:id="rId9"/>
    <p:sldId id="270" r:id="rId10"/>
    <p:sldId id="269" r:id="rId11"/>
    <p:sldId id="291" r:id="rId12"/>
    <p:sldId id="292" r:id="rId13"/>
    <p:sldId id="290" r:id="rId14"/>
    <p:sldId id="268" r:id="rId15"/>
    <p:sldId id="267" r:id="rId16"/>
    <p:sldId id="266" r:id="rId17"/>
    <p:sldId id="265" r:id="rId18"/>
    <p:sldId id="264" r:id="rId19"/>
    <p:sldId id="263" r:id="rId20"/>
    <p:sldId id="262" r:id="rId21"/>
    <p:sldId id="261" r:id="rId22"/>
    <p:sldId id="260" r:id="rId23"/>
    <p:sldId id="258" r:id="rId24"/>
    <p:sldId id="289" r:id="rId25"/>
    <p:sldId id="296" r:id="rId26"/>
    <p:sldId id="297" r:id="rId27"/>
    <p:sldId id="287" r:id="rId28"/>
    <p:sldId id="286" r:id="rId29"/>
    <p:sldId id="285" r:id="rId30"/>
    <p:sldId id="284" r:id="rId31"/>
    <p:sldId id="283" r:id="rId32"/>
    <p:sldId id="282" r:id="rId33"/>
    <p:sldId id="281" r:id="rId34"/>
    <p:sldId id="280" r:id="rId35"/>
    <p:sldId id="279" r:id="rId36"/>
    <p:sldId id="278" r:id="rId37"/>
    <p:sldId id="277" r:id="rId38"/>
    <p:sldId id="293" r:id="rId39"/>
    <p:sldId id="294" r:id="rId40"/>
    <p:sldId id="300" r:id="rId41"/>
    <p:sldId id="295" r:id="rId42"/>
    <p:sldId id="299" r:id="rId43"/>
    <p:sldId id="276" r:id="rId44"/>
  </p:sldIdLst>
  <p:sldSz cx="9144000" cy="6858000" type="screen4x3"/>
  <p:notesSz cx="7010400" cy="9296400"/>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0BD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68215" autoAdjust="0"/>
  </p:normalViewPr>
  <p:slideViewPr>
    <p:cSldViewPr>
      <p:cViewPr varScale="1">
        <p:scale>
          <a:sx n="63" d="100"/>
          <a:sy n="63" d="100"/>
        </p:scale>
        <p:origin x="2184"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3037840" cy="466434"/>
          </a:xfrm>
          <a:prstGeom prst="rect">
            <a:avLst/>
          </a:prstGeom>
        </p:spPr>
        <p:txBody>
          <a:bodyPr vert="horz" lIns="93172" tIns="46586" rIns="93172" bIns="46586" rtlCol="0"/>
          <a:lstStyle>
            <a:lvl1pPr algn="l">
              <a:defRPr sz="1300"/>
            </a:lvl1pPr>
          </a:lstStyle>
          <a:p>
            <a:endParaRPr lang="es-MX"/>
          </a:p>
        </p:txBody>
      </p:sp>
      <p:sp>
        <p:nvSpPr>
          <p:cNvPr id="3" name="Marcador de fecha 2"/>
          <p:cNvSpPr>
            <a:spLocks noGrp="1"/>
          </p:cNvSpPr>
          <p:nvPr>
            <p:ph type="dt" idx="1"/>
          </p:nvPr>
        </p:nvSpPr>
        <p:spPr>
          <a:xfrm>
            <a:off x="3970938" y="1"/>
            <a:ext cx="3037840" cy="466434"/>
          </a:xfrm>
          <a:prstGeom prst="rect">
            <a:avLst/>
          </a:prstGeom>
        </p:spPr>
        <p:txBody>
          <a:bodyPr vert="horz" lIns="93172" tIns="46586" rIns="93172" bIns="46586" rtlCol="0"/>
          <a:lstStyle>
            <a:lvl1pPr algn="r">
              <a:defRPr sz="1300"/>
            </a:lvl1pPr>
          </a:lstStyle>
          <a:p>
            <a:fld id="{28AE764A-6DC9-4187-B7CC-8C24FB66B59C}" type="datetimeFigureOut">
              <a:rPr lang="es-MX" smtClean="0"/>
              <a:t>24/09/2018</a:t>
            </a:fld>
            <a:endParaRPr lang="es-MX"/>
          </a:p>
        </p:txBody>
      </p:sp>
      <p:sp>
        <p:nvSpPr>
          <p:cNvPr id="4" name="Marcador de imagen de diapositiva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2" tIns="46586" rIns="93172" bIns="46586" rtlCol="0" anchor="ctr"/>
          <a:lstStyle/>
          <a:p>
            <a:endParaRPr lang="es-MX"/>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2" tIns="46586" rIns="93172" bIns="46586"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2" tIns="46586" rIns="93172" bIns="46586" rtlCol="0" anchor="b"/>
          <a:lstStyle>
            <a:lvl1pPr algn="l">
              <a:defRPr sz="1300"/>
            </a:lvl1pPr>
          </a:lstStyle>
          <a:p>
            <a:endParaRPr lang="es-MX"/>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2" tIns="46586" rIns="93172" bIns="46586" rtlCol="0" anchor="b"/>
          <a:lstStyle>
            <a:lvl1pPr algn="r">
              <a:defRPr sz="1300"/>
            </a:lvl1pPr>
          </a:lstStyle>
          <a:p>
            <a:fld id="{5656C24F-20FB-4BB3-A0FE-A99D76FD2C42}" type="slidenum">
              <a:rPr lang="es-MX" smtClean="0"/>
              <a:t>‹Nº›</a:t>
            </a:fld>
            <a:endParaRPr lang="es-MX"/>
          </a:p>
        </p:txBody>
      </p:sp>
    </p:spTree>
    <p:extLst>
      <p:ext uri="{BB962C8B-B14F-4D97-AF65-F5344CB8AC3E}">
        <p14:creationId xmlns:p14="http://schemas.microsoft.com/office/powerpoint/2010/main" val="3334601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1</a:t>
            </a:fld>
            <a:endParaRPr lang="es-MX"/>
          </a:p>
        </p:txBody>
      </p:sp>
    </p:spTree>
    <p:extLst>
      <p:ext uri="{BB962C8B-B14F-4D97-AF65-F5344CB8AC3E}">
        <p14:creationId xmlns:p14="http://schemas.microsoft.com/office/powerpoint/2010/main" val="39861898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baseline="0" dirty="0" smtClean="0"/>
              <a:t>En </a:t>
            </a:r>
            <a:r>
              <a:rPr lang="es-MX" baseline="0" dirty="0" smtClean="0"/>
              <a:t>parejas, o grupos de tres, los alumnos preguntan acerca de “</a:t>
            </a:r>
            <a:r>
              <a:rPr lang="es-MX" baseline="0" dirty="0" err="1" smtClean="0"/>
              <a:t>likes</a:t>
            </a:r>
            <a:r>
              <a:rPr lang="es-MX" baseline="0" dirty="0" smtClean="0"/>
              <a:t> and </a:t>
            </a:r>
            <a:r>
              <a:rPr lang="es-MX" baseline="0" dirty="0" err="1" smtClean="0"/>
              <a:t>dislikes</a:t>
            </a:r>
            <a:r>
              <a:rPr lang="es-MX" baseline="0" dirty="0" smtClean="0"/>
              <a:t>” de </a:t>
            </a:r>
            <a:r>
              <a:rPr lang="es-MX" baseline="0" dirty="0" smtClean="0"/>
              <a:t>comida que aparece en la diapositiva previa. </a:t>
            </a:r>
            <a:r>
              <a:rPr lang="es-MX" baseline="0" dirty="0" smtClean="0"/>
              <a:t>Los alumnos usan </a:t>
            </a:r>
            <a:r>
              <a:rPr lang="es-MX" baseline="0" dirty="0" smtClean="0"/>
              <a:t>la pregunta del ejemplo:</a:t>
            </a:r>
            <a:endParaRPr lang="es-MX" baseline="0" dirty="0" smtClean="0"/>
          </a:p>
          <a:p>
            <a:r>
              <a:rPr lang="es-MX" baseline="0" dirty="0" smtClean="0"/>
              <a:t>Do </a:t>
            </a:r>
            <a:r>
              <a:rPr lang="es-MX" baseline="0" dirty="0" err="1" smtClean="0"/>
              <a:t>you</a:t>
            </a:r>
            <a:r>
              <a:rPr lang="es-MX" baseline="0" dirty="0" smtClean="0"/>
              <a:t> </a:t>
            </a:r>
            <a:r>
              <a:rPr lang="es-MX" baseline="0" dirty="0" err="1" smtClean="0"/>
              <a:t>like</a:t>
            </a:r>
            <a:r>
              <a:rPr lang="es-MX" baseline="0" dirty="0" smtClean="0"/>
              <a:t>….?</a:t>
            </a:r>
          </a:p>
          <a:p>
            <a:r>
              <a:rPr lang="es-MX" baseline="0" dirty="0" smtClean="0"/>
              <a:t>Yes, I do/ No, I </a:t>
            </a:r>
            <a:r>
              <a:rPr lang="es-MX" baseline="0" dirty="0" err="1" smtClean="0"/>
              <a:t>don’t</a:t>
            </a:r>
            <a:r>
              <a:rPr lang="es-MX" baseline="0" dirty="0" smtClean="0"/>
              <a:t>.</a:t>
            </a:r>
          </a:p>
          <a:p>
            <a:r>
              <a:rPr lang="es-MX" baseline="0" dirty="0" smtClean="0"/>
              <a:t>Si es necesario, volver a colocar la diapositiva anterior con las ilustraciones.</a:t>
            </a:r>
          </a:p>
          <a:p>
            <a:r>
              <a:rPr lang="es-MX" baseline="0" dirty="0" smtClean="0"/>
              <a:t>El maestro monitorea el uso correcto de las preguntas en presente simple y la pronunciación del vocabulario.</a:t>
            </a:r>
            <a:endParaRPr lang="es-MX"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10</a:t>
            </a:fld>
            <a:endParaRPr lang="es-MX"/>
          </a:p>
        </p:txBody>
      </p:sp>
    </p:spTree>
    <p:extLst>
      <p:ext uri="{BB962C8B-B14F-4D97-AF65-F5344CB8AC3E}">
        <p14:creationId xmlns:p14="http://schemas.microsoft.com/office/powerpoint/2010/main" val="1384698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a:t>
            </a:r>
            <a:r>
              <a:rPr lang="es-MX" baseline="0" dirty="0" smtClean="0"/>
              <a:t> maestro agrupa a los alumnos en parejas y juntos buscan 12 palabras relacionadas con comida. Dar un tiempo límite de 5 minutos. Las respuestas son: </a:t>
            </a:r>
            <a:r>
              <a:rPr lang="es-MX" b="1" baseline="0" dirty="0" err="1" smtClean="0"/>
              <a:t>oranges</a:t>
            </a:r>
            <a:r>
              <a:rPr lang="es-MX" b="1" baseline="0" dirty="0" smtClean="0"/>
              <a:t>, bananas, </a:t>
            </a:r>
            <a:r>
              <a:rPr lang="es-MX" b="1" baseline="0" dirty="0" err="1" smtClean="0"/>
              <a:t>apples</a:t>
            </a:r>
            <a:r>
              <a:rPr lang="es-MX" b="1" baseline="0" dirty="0" smtClean="0"/>
              <a:t>, </a:t>
            </a:r>
            <a:r>
              <a:rPr lang="es-MX" b="1" baseline="0" dirty="0" err="1" smtClean="0"/>
              <a:t>milk</a:t>
            </a:r>
            <a:r>
              <a:rPr lang="es-MX" b="1" baseline="0" dirty="0" smtClean="0"/>
              <a:t>, soda, </a:t>
            </a:r>
            <a:r>
              <a:rPr lang="es-MX" b="1" baseline="0" dirty="0" err="1" smtClean="0"/>
              <a:t>fish</a:t>
            </a:r>
            <a:r>
              <a:rPr lang="es-MX" b="1" baseline="0" dirty="0" smtClean="0"/>
              <a:t>,</a:t>
            </a:r>
          </a:p>
          <a:p>
            <a:r>
              <a:rPr lang="es-MX" b="1" baseline="0" dirty="0" err="1" smtClean="0"/>
              <a:t>Potatoes</a:t>
            </a:r>
            <a:r>
              <a:rPr lang="es-MX" b="1" baseline="0" dirty="0" smtClean="0"/>
              <a:t>, </a:t>
            </a:r>
            <a:r>
              <a:rPr lang="es-MX" b="1" baseline="0" dirty="0" err="1" smtClean="0"/>
              <a:t>tomatoes</a:t>
            </a:r>
            <a:r>
              <a:rPr lang="es-MX" b="1" baseline="0" dirty="0" smtClean="0"/>
              <a:t>, </a:t>
            </a:r>
            <a:r>
              <a:rPr lang="es-MX" b="1" baseline="0" dirty="0" err="1" smtClean="0"/>
              <a:t>eggs</a:t>
            </a:r>
            <a:r>
              <a:rPr lang="es-MX" b="1" baseline="0" dirty="0" smtClean="0"/>
              <a:t>, bread, pasta, </a:t>
            </a:r>
            <a:r>
              <a:rPr lang="es-MX" b="1" baseline="0" dirty="0" err="1" smtClean="0"/>
              <a:t>carrots</a:t>
            </a:r>
            <a:r>
              <a:rPr lang="es-MX" b="1" baseline="0" dirty="0" smtClean="0"/>
              <a:t>.</a:t>
            </a:r>
            <a:r>
              <a:rPr lang="es-MX" baseline="0" dirty="0" smtClean="0"/>
              <a:t> Si los alumnos tienen dificultad para encontrar las palabras, el maestro puede trabajar con ellos para localizar todas las respuestas. Hay un ejemplo:</a:t>
            </a:r>
          </a:p>
          <a:p>
            <a:r>
              <a:rPr lang="es-MX" b="1" baseline="0" dirty="0" err="1" smtClean="0"/>
              <a:t>Oranges</a:t>
            </a:r>
            <a:r>
              <a:rPr lang="es-MX" b="1" baseline="0" dirty="0" smtClean="0"/>
              <a:t>.</a:t>
            </a:r>
            <a:endParaRPr lang="es-MX" b="1"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11</a:t>
            </a:fld>
            <a:endParaRPr lang="es-MX"/>
          </a:p>
        </p:txBody>
      </p:sp>
    </p:spTree>
    <p:extLst>
      <p:ext uri="{BB962C8B-B14F-4D97-AF65-F5344CB8AC3E}">
        <p14:creationId xmlns:p14="http://schemas.microsoft.com/office/powerpoint/2010/main" val="3435516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Con las palabras</a:t>
            </a:r>
            <a:r>
              <a:rPr lang="es-MX" baseline="0" dirty="0" smtClean="0"/>
              <a:t> del ejercicio anterior, los alumnos colocan las palabras en la columna correcta.</a:t>
            </a:r>
          </a:p>
          <a:p>
            <a:r>
              <a:rPr lang="es-MX" baseline="0" dirty="0" err="1" smtClean="0"/>
              <a:t>Countable</a:t>
            </a:r>
            <a:r>
              <a:rPr lang="es-MX" baseline="0" dirty="0" smtClean="0"/>
              <a:t> </a:t>
            </a:r>
            <a:r>
              <a:rPr lang="es-MX" baseline="0" dirty="0" err="1" smtClean="0"/>
              <a:t>nouns</a:t>
            </a:r>
            <a:r>
              <a:rPr lang="es-MX" baseline="0" dirty="0" smtClean="0"/>
              <a:t>: </a:t>
            </a:r>
            <a:r>
              <a:rPr lang="es-MX" baseline="0" dirty="0" err="1" smtClean="0"/>
              <a:t>apples</a:t>
            </a:r>
            <a:r>
              <a:rPr lang="es-MX" baseline="0" dirty="0" smtClean="0"/>
              <a:t>, </a:t>
            </a:r>
            <a:r>
              <a:rPr lang="es-MX" baseline="0" dirty="0" err="1" smtClean="0"/>
              <a:t>carrots</a:t>
            </a:r>
            <a:r>
              <a:rPr lang="es-MX" baseline="0" dirty="0" smtClean="0"/>
              <a:t>, bananas, </a:t>
            </a:r>
            <a:r>
              <a:rPr lang="es-MX" baseline="0" dirty="0" err="1" smtClean="0"/>
              <a:t>oranges</a:t>
            </a:r>
            <a:r>
              <a:rPr lang="es-MX" baseline="0" dirty="0" smtClean="0"/>
              <a:t>, </a:t>
            </a:r>
            <a:r>
              <a:rPr lang="es-MX" baseline="0" dirty="0" err="1" smtClean="0"/>
              <a:t>tomatoes</a:t>
            </a:r>
            <a:r>
              <a:rPr lang="es-MX" baseline="0" dirty="0" smtClean="0"/>
              <a:t>, </a:t>
            </a:r>
            <a:r>
              <a:rPr lang="es-MX" baseline="0" dirty="0" err="1" smtClean="0"/>
              <a:t>potatoes</a:t>
            </a:r>
            <a:endParaRPr lang="es-MX" baseline="0" dirty="0" smtClean="0"/>
          </a:p>
          <a:p>
            <a:r>
              <a:rPr lang="es-MX" baseline="0" dirty="0" err="1" smtClean="0"/>
              <a:t>Uncountables</a:t>
            </a:r>
            <a:r>
              <a:rPr lang="es-MX" baseline="0" dirty="0" smtClean="0"/>
              <a:t> </a:t>
            </a:r>
            <a:r>
              <a:rPr lang="es-MX" baseline="0" dirty="0" err="1" smtClean="0"/>
              <a:t>nouns</a:t>
            </a:r>
            <a:r>
              <a:rPr lang="es-MX" baseline="0" dirty="0" smtClean="0"/>
              <a:t>: </a:t>
            </a:r>
            <a:r>
              <a:rPr lang="es-MX" baseline="0" dirty="0" err="1" smtClean="0"/>
              <a:t>milk</a:t>
            </a:r>
            <a:r>
              <a:rPr lang="es-MX" baseline="0" dirty="0" smtClean="0"/>
              <a:t>, </a:t>
            </a:r>
            <a:r>
              <a:rPr lang="es-MX" baseline="0" dirty="0" err="1" smtClean="0"/>
              <a:t>fish</a:t>
            </a:r>
            <a:r>
              <a:rPr lang="es-MX" baseline="0" dirty="0" smtClean="0"/>
              <a:t>, </a:t>
            </a:r>
            <a:r>
              <a:rPr lang="es-MX" baseline="0" dirty="0" err="1" smtClean="0"/>
              <a:t>chicken</a:t>
            </a:r>
            <a:r>
              <a:rPr lang="es-MX" baseline="0" dirty="0" smtClean="0"/>
              <a:t>, soda, bread, pasta</a:t>
            </a:r>
          </a:p>
          <a:p>
            <a:endParaRPr lang="es-MX" baseline="0" dirty="0" smtClean="0"/>
          </a:p>
          <a:p>
            <a:r>
              <a:rPr lang="es-MX" baseline="0" dirty="0" smtClean="0"/>
              <a:t>Si el maestro lo considera necesario, los alumnos pueden sugerir palabras extras para poner en ambas columnas.</a:t>
            </a:r>
            <a:endParaRPr lang="es-MX"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12</a:t>
            </a:fld>
            <a:endParaRPr lang="es-MX"/>
          </a:p>
        </p:txBody>
      </p:sp>
    </p:spTree>
    <p:extLst>
      <p:ext uri="{BB962C8B-B14F-4D97-AF65-F5344CB8AC3E}">
        <p14:creationId xmlns:p14="http://schemas.microsoft.com/office/powerpoint/2010/main" val="33686193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a:t>
            </a:r>
            <a:r>
              <a:rPr lang="es-MX" dirty="0" smtClean="0"/>
              <a:t>maestro les dice a los alumnos que van a leer un texto acerca de</a:t>
            </a:r>
            <a:r>
              <a:rPr lang="es-MX" baseline="0" dirty="0" smtClean="0"/>
              <a:t> la dieta de una persona y deben decidir, después de haber </a:t>
            </a:r>
            <a:r>
              <a:rPr lang="es-MX" baseline="0" dirty="0" smtClean="0"/>
              <a:t>leído, </a:t>
            </a:r>
            <a:r>
              <a:rPr lang="es-MX" baseline="0" dirty="0" smtClean="0"/>
              <a:t>si consideran que se trata</a:t>
            </a:r>
          </a:p>
          <a:p>
            <a:r>
              <a:rPr lang="es-MX" baseline="0" dirty="0" smtClean="0"/>
              <a:t>de una dieta saludable. También en parejas platican sobre las dietas milagro.</a:t>
            </a:r>
          </a:p>
          <a:p>
            <a:r>
              <a:rPr lang="es-MX" baseline="0" dirty="0" smtClean="0"/>
              <a:t>*Texto adaptado de </a:t>
            </a:r>
            <a:r>
              <a:rPr lang="es-MX" baseline="0" dirty="0" err="1" smtClean="0"/>
              <a:t>Straightforward</a:t>
            </a:r>
            <a:r>
              <a:rPr lang="es-MX" baseline="0" dirty="0" smtClean="0"/>
              <a:t> </a:t>
            </a:r>
            <a:r>
              <a:rPr lang="es-MX" baseline="0" dirty="0" err="1" smtClean="0"/>
              <a:t>Elementary</a:t>
            </a:r>
            <a:r>
              <a:rPr lang="es-MX" baseline="0" dirty="0" smtClean="0"/>
              <a:t> p.73.</a:t>
            </a:r>
            <a:endParaRPr lang="es-MX"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13</a:t>
            </a:fld>
            <a:endParaRPr lang="es-MX"/>
          </a:p>
        </p:txBody>
      </p:sp>
    </p:spTree>
    <p:extLst>
      <p:ext uri="{BB962C8B-B14F-4D97-AF65-F5344CB8AC3E}">
        <p14:creationId xmlns:p14="http://schemas.microsoft.com/office/powerpoint/2010/main" val="25934614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Las dispositivas 14-26 explican las características</a:t>
            </a:r>
            <a:r>
              <a:rPr lang="es-MX" baseline="0" dirty="0" smtClean="0"/>
              <a:t> de sustantivos contables e incontables. El maestro explica y ejemplifica cada diapositiva con </a:t>
            </a:r>
          </a:p>
          <a:p>
            <a:r>
              <a:rPr lang="es-MX" baseline="0" dirty="0" smtClean="0"/>
              <a:t>Los ejemplos incluidos o algún otro.</a:t>
            </a:r>
            <a:endParaRPr lang="es-MX"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14</a:t>
            </a:fld>
            <a:endParaRPr lang="es-MX"/>
          </a:p>
        </p:txBody>
      </p:sp>
    </p:spTree>
    <p:extLst>
      <p:ext uri="{BB962C8B-B14F-4D97-AF65-F5344CB8AC3E}">
        <p14:creationId xmlns:p14="http://schemas.microsoft.com/office/powerpoint/2010/main" val="1443476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15</a:t>
            </a:fld>
            <a:endParaRPr lang="es-MX"/>
          </a:p>
        </p:txBody>
      </p:sp>
    </p:spTree>
    <p:extLst>
      <p:ext uri="{BB962C8B-B14F-4D97-AF65-F5344CB8AC3E}">
        <p14:creationId xmlns:p14="http://schemas.microsoft.com/office/powerpoint/2010/main" val="38654304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16</a:t>
            </a:fld>
            <a:endParaRPr lang="es-MX"/>
          </a:p>
        </p:txBody>
      </p:sp>
    </p:spTree>
    <p:extLst>
      <p:ext uri="{BB962C8B-B14F-4D97-AF65-F5344CB8AC3E}">
        <p14:creationId xmlns:p14="http://schemas.microsoft.com/office/powerpoint/2010/main" val="30390898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17</a:t>
            </a:fld>
            <a:endParaRPr lang="es-MX"/>
          </a:p>
        </p:txBody>
      </p:sp>
    </p:spTree>
    <p:extLst>
      <p:ext uri="{BB962C8B-B14F-4D97-AF65-F5344CB8AC3E}">
        <p14:creationId xmlns:p14="http://schemas.microsoft.com/office/powerpoint/2010/main" val="26834483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18</a:t>
            </a:fld>
            <a:endParaRPr lang="es-MX"/>
          </a:p>
        </p:txBody>
      </p:sp>
    </p:spTree>
    <p:extLst>
      <p:ext uri="{BB962C8B-B14F-4D97-AF65-F5344CB8AC3E}">
        <p14:creationId xmlns:p14="http://schemas.microsoft.com/office/powerpoint/2010/main" val="29129809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19</a:t>
            </a:fld>
            <a:endParaRPr lang="es-MX"/>
          </a:p>
        </p:txBody>
      </p:sp>
    </p:spTree>
    <p:extLst>
      <p:ext uri="{BB962C8B-B14F-4D97-AF65-F5344CB8AC3E}">
        <p14:creationId xmlns:p14="http://schemas.microsoft.com/office/powerpoint/2010/main" val="3811773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2</a:t>
            </a:fld>
            <a:endParaRPr lang="es-MX"/>
          </a:p>
        </p:txBody>
      </p:sp>
    </p:spTree>
    <p:extLst>
      <p:ext uri="{BB962C8B-B14F-4D97-AF65-F5344CB8AC3E}">
        <p14:creationId xmlns:p14="http://schemas.microsoft.com/office/powerpoint/2010/main" val="33015686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20</a:t>
            </a:fld>
            <a:endParaRPr lang="es-MX"/>
          </a:p>
        </p:txBody>
      </p:sp>
    </p:spTree>
    <p:extLst>
      <p:ext uri="{BB962C8B-B14F-4D97-AF65-F5344CB8AC3E}">
        <p14:creationId xmlns:p14="http://schemas.microsoft.com/office/powerpoint/2010/main" val="17291334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21</a:t>
            </a:fld>
            <a:endParaRPr lang="es-MX"/>
          </a:p>
        </p:txBody>
      </p:sp>
    </p:spTree>
    <p:extLst>
      <p:ext uri="{BB962C8B-B14F-4D97-AF65-F5344CB8AC3E}">
        <p14:creationId xmlns:p14="http://schemas.microsoft.com/office/powerpoint/2010/main" val="27572083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22</a:t>
            </a:fld>
            <a:endParaRPr lang="es-MX"/>
          </a:p>
        </p:txBody>
      </p:sp>
    </p:spTree>
    <p:extLst>
      <p:ext uri="{BB962C8B-B14F-4D97-AF65-F5344CB8AC3E}">
        <p14:creationId xmlns:p14="http://schemas.microsoft.com/office/powerpoint/2010/main" val="21240404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23</a:t>
            </a:fld>
            <a:endParaRPr lang="es-MX"/>
          </a:p>
        </p:txBody>
      </p:sp>
    </p:spTree>
    <p:extLst>
      <p:ext uri="{BB962C8B-B14F-4D97-AF65-F5344CB8AC3E}">
        <p14:creationId xmlns:p14="http://schemas.microsoft.com/office/powerpoint/2010/main" val="27865522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24</a:t>
            </a:fld>
            <a:endParaRPr lang="es-MX"/>
          </a:p>
        </p:txBody>
      </p:sp>
    </p:spTree>
    <p:extLst>
      <p:ext uri="{BB962C8B-B14F-4D97-AF65-F5344CB8AC3E}">
        <p14:creationId xmlns:p14="http://schemas.microsoft.com/office/powerpoint/2010/main" val="26215009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25</a:t>
            </a:fld>
            <a:endParaRPr lang="es-MX"/>
          </a:p>
        </p:txBody>
      </p:sp>
    </p:spTree>
    <p:extLst>
      <p:ext uri="{BB962C8B-B14F-4D97-AF65-F5344CB8AC3E}">
        <p14:creationId xmlns:p14="http://schemas.microsoft.com/office/powerpoint/2010/main" val="8034525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26</a:t>
            </a:fld>
            <a:endParaRPr lang="es-MX"/>
          </a:p>
        </p:txBody>
      </p:sp>
    </p:spTree>
    <p:extLst>
      <p:ext uri="{BB962C8B-B14F-4D97-AF65-F5344CB8AC3E}">
        <p14:creationId xmlns:p14="http://schemas.microsoft.com/office/powerpoint/2010/main" val="39392272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 alumnos en parejas leen las recetas y deciden si los ingredientes</a:t>
            </a:r>
            <a:r>
              <a:rPr lang="es-MX" baseline="0" dirty="0" smtClean="0"/>
              <a:t> son contables o incontables:</a:t>
            </a:r>
          </a:p>
          <a:p>
            <a:r>
              <a:rPr lang="es-MX" baseline="0" dirty="0" err="1" smtClean="0"/>
              <a:t>Potatoes</a:t>
            </a:r>
            <a:r>
              <a:rPr lang="es-MX" baseline="0" dirty="0" smtClean="0"/>
              <a:t> (C)</a:t>
            </a:r>
          </a:p>
          <a:p>
            <a:r>
              <a:rPr lang="es-MX" baseline="0" dirty="0" err="1" smtClean="0"/>
              <a:t>Oil</a:t>
            </a:r>
            <a:r>
              <a:rPr lang="es-MX" baseline="0" dirty="0" smtClean="0"/>
              <a:t> (U)</a:t>
            </a:r>
          </a:p>
          <a:p>
            <a:r>
              <a:rPr lang="es-MX" baseline="0" dirty="0" err="1" smtClean="0"/>
              <a:t>Onion</a:t>
            </a:r>
            <a:r>
              <a:rPr lang="es-MX" baseline="0" dirty="0" smtClean="0"/>
              <a:t> (C)</a:t>
            </a:r>
          </a:p>
          <a:p>
            <a:r>
              <a:rPr lang="es-MX" baseline="0" dirty="0" err="1" smtClean="0"/>
              <a:t>Tomatoes</a:t>
            </a:r>
            <a:r>
              <a:rPr lang="es-MX" baseline="0" dirty="0" smtClean="0"/>
              <a:t> (C)</a:t>
            </a:r>
          </a:p>
          <a:p>
            <a:r>
              <a:rPr lang="es-MX" baseline="0" dirty="0" err="1" smtClean="0"/>
              <a:t>Eggs</a:t>
            </a:r>
            <a:r>
              <a:rPr lang="es-MX" baseline="0" dirty="0" smtClean="0"/>
              <a:t> (C)</a:t>
            </a:r>
          </a:p>
          <a:p>
            <a:endParaRPr lang="es-MX" baseline="0" dirty="0" smtClean="0"/>
          </a:p>
          <a:p>
            <a:endParaRPr lang="es-MX"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27</a:t>
            </a:fld>
            <a:endParaRPr lang="es-MX"/>
          </a:p>
        </p:txBody>
      </p:sp>
    </p:spTree>
    <p:extLst>
      <p:ext uri="{BB962C8B-B14F-4D97-AF65-F5344CB8AC3E}">
        <p14:creationId xmlns:p14="http://schemas.microsoft.com/office/powerpoint/2010/main" val="5814523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Chocolate (U)</a:t>
            </a:r>
          </a:p>
          <a:p>
            <a:r>
              <a:rPr lang="es-MX" dirty="0" err="1" smtClean="0"/>
              <a:t>Milk</a:t>
            </a:r>
            <a:r>
              <a:rPr lang="es-MX" baseline="0" dirty="0" smtClean="0"/>
              <a:t> (U)</a:t>
            </a:r>
          </a:p>
          <a:p>
            <a:r>
              <a:rPr lang="es-MX" baseline="0" dirty="0" err="1" smtClean="0"/>
              <a:t>Sugar</a:t>
            </a:r>
            <a:r>
              <a:rPr lang="es-MX" baseline="0" dirty="0" smtClean="0"/>
              <a:t> (U)</a:t>
            </a:r>
          </a:p>
          <a:p>
            <a:r>
              <a:rPr lang="es-MX" baseline="0" dirty="0" err="1" smtClean="0"/>
              <a:t>Butter</a:t>
            </a:r>
            <a:r>
              <a:rPr lang="es-MX" baseline="0" dirty="0" smtClean="0"/>
              <a:t> (U)</a:t>
            </a:r>
          </a:p>
          <a:p>
            <a:r>
              <a:rPr lang="es-MX" baseline="0" dirty="0" err="1" smtClean="0"/>
              <a:t>Eggs</a:t>
            </a:r>
            <a:r>
              <a:rPr lang="es-MX" baseline="0" dirty="0" smtClean="0"/>
              <a:t> (C)</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28</a:t>
            </a:fld>
            <a:endParaRPr lang="es-MX"/>
          </a:p>
        </p:txBody>
      </p:sp>
    </p:spTree>
    <p:extLst>
      <p:ext uri="{BB962C8B-B14F-4D97-AF65-F5344CB8AC3E}">
        <p14:creationId xmlns:p14="http://schemas.microsoft.com/office/powerpoint/2010/main" val="4318742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maestro explica a los alumnos el uso de </a:t>
            </a:r>
            <a:r>
              <a:rPr lang="es-MX" b="1" dirty="0" err="1" smtClean="0"/>
              <a:t>some</a:t>
            </a:r>
            <a:r>
              <a:rPr lang="es-MX" dirty="0" smtClean="0"/>
              <a:t> y </a:t>
            </a:r>
            <a:r>
              <a:rPr lang="es-MX" b="1" dirty="0" err="1" smtClean="0"/>
              <a:t>any</a:t>
            </a:r>
            <a:r>
              <a:rPr lang="es-MX" b="1" dirty="0" smtClean="0"/>
              <a:t> </a:t>
            </a:r>
            <a:r>
              <a:rPr lang="es-MX" b="0" dirty="0" smtClean="0"/>
              <a:t>para cuantificar</a:t>
            </a:r>
            <a:r>
              <a:rPr lang="es-MX" b="0" baseline="0" dirty="0" smtClean="0"/>
              <a:t> los </a:t>
            </a:r>
            <a:r>
              <a:rPr lang="es-MX" b="0" baseline="0" dirty="0" smtClean="0"/>
              <a:t>sustantivos </a:t>
            </a:r>
            <a:endParaRPr lang="es-MX" b="0" baseline="0" dirty="0" smtClean="0"/>
          </a:p>
          <a:p>
            <a:r>
              <a:rPr lang="es-MX" b="0" baseline="0" dirty="0" smtClean="0"/>
              <a:t>Después de ver los ejemplos en esta diapositiva, el maestro puede preguntar por ejemplos de los alumnos.</a:t>
            </a:r>
            <a:endParaRPr lang="es-MX" b="0"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29</a:t>
            </a:fld>
            <a:endParaRPr lang="es-MX"/>
          </a:p>
        </p:txBody>
      </p:sp>
    </p:spTree>
    <p:extLst>
      <p:ext uri="{BB962C8B-B14F-4D97-AF65-F5344CB8AC3E}">
        <p14:creationId xmlns:p14="http://schemas.microsoft.com/office/powerpoint/2010/main" val="83678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3</a:t>
            </a:fld>
            <a:endParaRPr lang="es-MX"/>
          </a:p>
        </p:txBody>
      </p:sp>
    </p:spTree>
    <p:extLst>
      <p:ext uri="{BB962C8B-B14F-4D97-AF65-F5344CB8AC3E}">
        <p14:creationId xmlns:p14="http://schemas.microsoft.com/office/powerpoint/2010/main" val="32987390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maestro pide a los alumnos de manera individual que elijan</a:t>
            </a:r>
            <a:r>
              <a:rPr lang="es-MX" baseline="0" dirty="0" smtClean="0"/>
              <a:t> la opción correcta.</a:t>
            </a:r>
          </a:p>
          <a:p>
            <a:r>
              <a:rPr lang="es-MX" baseline="0" dirty="0" smtClean="0"/>
              <a:t>Las respuestas correctas son:</a:t>
            </a:r>
          </a:p>
          <a:p>
            <a:pPr marL="232929" indent="-232929">
              <a:buAutoNum type="arabicPeriod"/>
            </a:pPr>
            <a:r>
              <a:rPr lang="es-MX" dirty="0" err="1" smtClean="0"/>
              <a:t>Coffee</a:t>
            </a:r>
            <a:endParaRPr lang="es-MX" dirty="0" smtClean="0"/>
          </a:p>
          <a:p>
            <a:pPr marL="232929" indent="-232929">
              <a:buAutoNum type="arabicPeriod"/>
            </a:pPr>
            <a:r>
              <a:rPr lang="es-MX" dirty="0" err="1" smtClean="0"/>
              <a:t>Any</a:t>
            </a:r>
            <a:endParaRPr lang="es-MX" dirty="0" smtClean="0"/>
          </a:p>
          <a:p>
            <a:pPr marL="232929" indent="-232929">
              <a:buAutoNum type="arabicPeriod"/>
            </a:pPr>
            <a:r>
              <a:rPr lang="es-MX" dirty="0" smtClean="0"/>
              <a:t>French bread</a:t>
            </a:r>
          </a:p>
          <a:p>
            <a:pPr marL="232929" indent="-232929">
              <a:buAutoNum type="arabicPeriod"/>
            </a:pPr>
            <a:r>
              <a:rPr lang="es-MX" dirty="0" err="1" smtClean="0"/>
              <a:t>An</a:t>
            </a:r>
            <a:endParaRPr lang="es-MX" dirty="0" smtClean="0"/>
          </a:p>
          <a:p>
            <a:pPr marL="232929" indent="-232929">
              <a:buAutoNum type="arabicPeriod"/>
            </a:pPr>
            <a:r>
              <a:rPr lang="es-MX" dirty="0" smtClean="0"/>
              <a:t>Pasta</a:t>
            </a:r>
          </a:p>
          <a:p>
            <a:endParaRPr lang="es-MX" dirty="0" smtClean="0"/>
          </a:p>
          <a:p>
            <a:r>
              <a:rPr lang="es-MX" dirty="0" smtClean="0"/>
              <a:t>Los alumnos revisan primero en parejas sus respuestas antes de confirmar la opción correcta con el maestro.</a:t>
            </a:r>
          </a:p>
          <a:p>
            <a:endParaRPr lang="es-MX" dirty="0" smtClean="0"/>
          </a:p>
          <a:p>
            <a:pPr marL="232929" indent="-232929">
              <a:buAutoNum type="arabicPeriod"/>
            </a:pPr>
            <a:endParaRPr lang="es-MX"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30</a:t>
            </a:fld>
            <a:endParaRPr lang="es-MX"/>
          </a:p>
        </p:txBody>
      </p:sp>
    </p:spTree>
    <p:extLst>
      <p:ext uri="{BB962C8B-B14F-4D97-AF65-F5344CB8AC3E}">
        <p14:creationId xmlns:p14="http://schemas.microsoft.com/office/powerpoint/2010/main" val="5468310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maestro lee las instrucciones y revisa que todos los alumnos entiendan la actividad. </a:t>
            </a:r>
          </a:p>
          <a:p>
            <a:r>
              <a:rPr lang="es-MX" dirty="0" smtClean="0"/>
              <a:t>En</a:t>
            </a:r>
            <a:r>
              <a:rPr lang="es-MX" baseline="0" dirty="0" smtClean="0"/>
              <a:t> las siguientes imágenes habrá un error deliberado y los alumnos utilizando el vocabulario que se muestra, harán oraciones usando </a:t>
            </a:r>
            <a:r>
              <a:rPr lang="es-MX" b="1" baseline="0" dirty="0" smtClean="0"/>
              <a:t>a/</a:t>
            </a:r>
            <a:r>
              <a:rPr lang="es-MX" b="1" baseline="0" dirty="0" err="1" smtClean="0"/>
              <a:t>any</a:t>
            </a:r>
            <a:r>
              <a:rPr lang="es-MX" b="1" baseline="0" dirty="0" smtClean="0"/>
              <a:t>.</a:t>
            </a:r>
          </a:p>
          <a:p>
            <a:r>
              <a:rPr lang="es-MX" b="0" baseline="0" dirty="0" smtClean="0"/>
              <a:t>La actividad se hará en parejas.</a:t>
            </a:r>
          </a:p>
          <a:p>
            <a:r>
              <a:rPr lang="es-MX" b="0" baseline="0" dirty="0" smtClean="0"/>
              <a:t>Primero analizan el ejemplo y después el maestro mostrará una por una las siguientes dispositivas.</a:t>
            </a:r>
          </a:p>
          <a:p>
            <a:endParaRPr lang="es-MX" b="0"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31</a:t>
            </a:fld>
            <a:endParaRPr lang="es-MX"/>
          </a:p>
        </p:txBody>
      </p:sp>
    </p:spTree>
    <p:extLst>
      <p:ext uri="{BB962C8B-B14F-4D97-AF65-F5344CB8AC3E}">
        <p14:creationId xmlns:p14="http://schemas.microsoft.com/office/powerpoint/2010/main" val="11940504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Respuesta:</a:t>
            </a:r>
            <a:r>
              <a:rPr lang="es-MX" baseline="0" dirty="0" smtClean="0"/>
              <a:t> </a:t>
            </a:r>
            <a:r>
              <a:rPr lang="es-MX" baseline="0" dirty="0" err="1" smtClean="0"/>
              <a:t>The</a:t>
            </a:r>
            <a:r>
              <a:rPr lang="es-MX" baseline="0" dirty="0" smtClean="0"/>
              <a:t> </a:t>
            </a:r>
            <a:r>
              <a:rPr lang="es-MX" baseline="0" dirty="0" err="1" smtClean="0"/>
              <a:t>washbasin</a:t>
            </a:r>
            <a:r>
              <a:rPr lang="es-MX" baseline="0" dirty="0" smtClean="0"/>
              <a:t> </a:t>
            </a:r>
            <a:r>
              <a:rPr lang="es-MX" baseline="0" dirty="0" err="1" smtClean="0"/>
              <a:t>hasn’t</a:t>
            </a:r>
            <a:r>
              <a:rPr lang="es-MX" baseline="0" dirty="0" smtClean="0"/>
              <a:t> </a:t>
            </a:r>
            <a:r>
              <a:rPr lang="es-MX" baseline="0" dirty="0" err="1" smtClean="0"/>
              <a:t>got</a:t>
            </a:r>
            <a:r>
              <a:rPr lang="es-MX" baseline="0" dirty="0" smtClean="0"/>
              <a:t> </a:t>
            </a:r>
            <a:r>
              <a:rPr lang="es-MX" b="1" baseline="0" dirty="0" err="1" smtClean="0"/>
              <a:t>any</a:t>
            </a:r>
            <a:r>
              <a:rPr lang="es-MX" baseline="0" dirty="0" smtClean="0"/>
              <a:t> </a:t>
            </a:r>
            <a:r>
              <a:rPr lang="es-MX" b="1" baseline="0" dirty="0" err="1" smtClean="0"/>
              <a:t>taps</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32</a:t>
            </a:fld>
            <a:endParaRPr lang="es-MX"/>
          </a:p>
        </p:txBody>
      </p:sp>
    </p:spTree>
    <p:extLst>
      <p:ext uri="{BB962C8B-B14F-4D97-AF65-F5344CB8AC3E}">
        <p14:creationId xmlns:p14="http://schemas.microsoft.com/office/powerpoint/2010/main" val="1109574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Respuesta: </a:t>
            </a:r>
            <a:r>
              <a:rPr lang="es-MX" dirty="0" err="1" smtClean="0"/>
              <a:t>The</a:t>
            </a:r>
            <a:r>
              <a:rPr lang="es-MX" dirty="0" smtClean="0"/>
              <a:t> car </a:t>
            </a:r>
            <a:r>
              <a:rPr lang="es-MX" dirty="0" err="1" smtClean="0"/>
              <a:t>hasn’t</a:t>
            </a:r>
            <a:r>
              <a:rPr lang="es-MX" dirty="0" smtClean="0"/>
              <a:t> </a:t>
            </a:r>
            <a:r>
              <a:rPr lang="es-MX" dirty="0" err="1" smtClean="0"/>
              <a:t>got</a:t>
            </a:r>
            <a:r>
              <a:rPr lang="es-MX" dirty="0" smtClean="0"/>
              <a:t> </a:t>
            </a:r>
            <a:r>
              <a:rPr lang="es-MX" b="1" dirty="0" err="1" smtClean="0"/>
              <a:t>any</a:t>
            </a:r>
            <a:r>
              <a:rPr lang="es-MX" dirty="0" smtClean="0"/>
              <a:t> </a:t>
            </a:r>
            <a:r>
              <a:rPr lang="es-MX" b="1" dirty="0" err="1" smtClean="0"/>
              <a:t>headlights</a:t>
            </a:r>
            <a:r>
              <a:rPr lang="es-MX" dirty="0" smtClean="0"/>
              <a:t>.</a:t>
            </a:r>
            <a:endParaRPr lang="es-MX"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33</a:t>
            </a:fld>
            <a:endParaRPr lang="es-MX"/>
          </a:p>
        </p:txBody>
      </p:sp>
    </p:spTree>
    <p:extLst>
      <p:ext uri="{BB962C8B-B14F-4D97-AF65-F5344CB8AC3E}">
        <p14:creationId xmlns:p14="http://schemas.microsoft.com/office/powerpoint/2010/main" val="30418014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Respuesta: </a:t>
            </a:r>
            <a:r>
              <a:rPr lang="es-MX" dirty="0" err="1" smtClean="0"/>
              <a:t>The</a:t>
            </a:r>
            <a:r>
              <a:rPr lang="es-MX" dirty="0" smtClean="0"/>
              <a:t> </a:t>
            </a:r>
            <a:r>
              <a:rPr lang="es-MX" dirty="0" err="1" smtClean="0"/>
              <a:t>jug</a:t>
            </a:r>
            <a:r>
              <a:rPr lang="es-MX" dirty="0" smtClean="0"/>
              <a:t> </a:t>
            </a:r>
            <a:r>
              <a:rPr lang="es-MX" dirty="0" err="1" smtClean="0"/>
              <a:t>hasn’t</a:t>
            </a:r>
            <a:r>
              <a:rPr lang="es-MX" dirty="0" smtClean="0"/>
              <a:t> </a:t>
            </a:r>
            <a:r>
              <a:rPr lang="es-MX" dirty="0" err="1" smtClean="0"/>
              <a:t>got</a:t>
            </a:r>
            <a:r>
              <a:rPr lang="es-MX" dirty="0" smtClean="0"/>
              <a:t> </a:t>
            </a:r>
            <a:r>
              <a:rPr lang="es-MX" b="1" dirty="0" smtClean="0"/>
              <a:t>a </a:t>
            </a:r>
            <a:r>
              <a:rPr lang="es-MX" b="1" dirty="0" err="1" smtClean="0"/>
              <a:t>handle</a:t>
            </a:r>
            <a:r>
              <a:rPr lang="es-MX" b="1" dirty="0" smtClean="0"/>
              <a:t>.</a:t>
            </a:r>
            <a:endParaRPr lang="es-MX" b="1"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34</a:t>
            </a:fld>
            <a:endParaRPr lang="es-MX"/>
          </a:p>
        </p:txBody>
      </p:sp>
    </p:spTree>
    <p:extLst>
      <p:ext uri="{BB962C8B-B14F-4D97-AF65-F5344CB8AC3E}">
        <p14:creationId xmlns:p14="http://schemas.microsoft.com/office/powerpoint/2010/main" val="5747855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Respuesta: </a:t>
            </a:r>
            <a:r>
              <a:rPr lang="es-MX" dirty="0" err="1" smtClean="0"/>
              <a:t>The</a:t>
            </a:r>
            <a:r>
              <a:rPr lang="es-MX" dirty="0" smtClean="0"/>
              <a:t> </a:t>
            </a:r>
            <a:r>
              <a:rPr lang="es-MX" dirty="0" err="1" smtClean="0"/>
              <a:t>bicycle</a:t>
            </a:r>
            <a:r>
              <a:rPr lang="es-MX" baseline="0" dirty="0" smtClean="0"/>
              <a:t> </a:t>
            </a:r>
            <a:r>
              <a:rPr lang="es-MX" baseline="0" dirty="0" err="1" smtClean="0"/>
              <a:t>hasn’t</a:t>
            </a:r>
            <a:r>
              <a:rPr lang="es-MX" baseline="0" dirty="0" smtClean="0"/>
              <a:t> </a:t>
            </a:r>
            <a:r>
              <a:rPr lang="es-MX" baseline="0" dirty="0" err="1" smtClean="0"/>
              <a:t>got</a:t>
            </a:r>
            <a:r>
              <a:rPr lang="es-MX" baseline="0" dirty="0" smtClean="0"/>
              <a:t> </a:t>
            </a:r>
            <a:r>
              <a:rPr lang="es-MX" b="1" baseline="0" dirty="0" err="1" smtClean="0"/>
              <a:t>any</a:t>
            </a:r>
            <a:r>
              <a:rPr lang="es-MX" b="1" baseline="0" dirty="0" smtClean="0"/>
              <a:t> </a:t>
            </a:r>
            <a:r>
              <a:rPr lang="es-MX" b="1" baseline="0" dirty="0" err="1" smtClean="0"/>
              <a:t>saddle</a:t>
            </a:r>
            <a:r>
              <a:rPr lang="es-MX" b="1" baseline="0" dirty="0" smtClean="0"/>
              <a:t>.</a:t>
            </a:r>
            <a:endParaRPr lang="es-MX" b="1"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35</a:t>
            </a:fld>
            <a:endParaRPr lang="es-MX"/>
          </a:p>
        </p:txBody>
      </p:sp>
    </p:spTree>
    <p:extLst>
      <p:ext uri="{BB962C8B-B14F-4D97-AF65-F5344CB8AC3E}">
        <p14:creationId xmlns:p14="http://schemas.microsoft.com/office/powerpoint/2010/main" val="39177666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Respuesta: </a:t>
            </a:r>
            <a:r>
              <a:rPr lang="es-MX" dirty="0" err="1" smtClean="0"/>
              <a:t>The</a:t>
            </a:r>
            <a:r>
              <a:rPr lang="es-MX" dirty="0" smtClean="0"/>
              <a:t> </a:t>
            </a:r>
            <a:r>
              <a:rPr lang="es-MX" dirty="0" err="1" smtClean="0"/>
              <a:t>telephone</a:t>
            </a:r>
            <a:r>
              <a:rPr lang="es-MX" dirty="0" smtClean="0"/>
              <a:t> </a:t>
            </a:r>
            <a:r>
              <a:rPr lang="es-MX" dirty="0" err="1" smtClean="0"/>
              <a:t>hasn’t</a:t>
            </a:r>
            <a:r>
              <a:rPr lang="es-MX" dirty="0" smtClean="0"/>
              <a:t> </a:t>
            </a:r>
            <a:r>
              <a:rPr lang="es-MX" dirty="0" err="1" smtClean="0"/>
              <a:t>got</a:t>
            </a:r>
            <a:r>
              <a:rPr lang="es-MX" dirty="0" smtClean="0"/>
              <a:t> </a:t>
            </a:r>
            <a:r>
              <a:rPr lang="es-MX" b="1" dirty="0" smtClean="0"/>
              <a:t>a dial.</a:t>
            </a:r>
            <a:endParaRPr lang="es-MX" b="1"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36</a:t>
            </a:fld>
            <a:endParaRPr lang="es-MX"/>
          </a:p>
        </p:txBody>
      </p:sp>
    </p:spTree>
    <p:extLst>
      <p:ext uri="{BB962C8B-B14F-4D97-AF65-F5344CB8AC3E}">
        <p14:creationId xmlns:p14="http://schemas.microsoft.com/office/powerpoint/2010/main" val="2599373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Esta actividad es para</a:t>
            </a:r>
            <a:r>
              <a:rPr lang="es-MX" baseline="0" dirty="0" smtClean="0"/>
              <a:t> tener práctica extra que incluye vocabulario básico de sustantivos contables e incontables.</a:t>
            </a:r>
          </a:p>
          <a:p>
            <a:r>
              <a:rPr lang="es-MX" baseline="0" dirty="0" smtClean="0"/>
              <a:t>El maestro pide a los alumnos que organicen en la tabla de la siguiente diapositiva todas las palabras de esta lámina.</a:t>
            </a:r>
          </a:p>
          <a:p>
            <a:r>
              <a:rPr lang="es-MX" baseline="0" dirty="0" smtClean="0"/>
              <a:t>Y como segundo paso los alumnos deben decidir si son contables (C) o incontables (I)</a:t>
            </a:r>
            <a:endParaRPr lang="es-MX"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37</a:t>
            </a:fld>
            <a:endParaRPr lang="es-MX"/>
          </a:p>
        </p:txBody>
      </p:sp>
    </p:spTree>
    <p:extLst>
      <p:ext uri="{BB962C8B-B14F-4D97-AF65-F5344CB8AC3E}">
        <p14:creationId xmlns:p14="http://schemas.microsoft.com/office/powerpoint/2010/main" val="37779380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Las respuestas correctas</a:t>
            </a:r>
            <a:r>
              <a:rPr lang="es-MX" baseline="0" dirty="0" smtClean="0"/>
              <a:t> son:</a:t>
            </a:r>
          </a:p>
          <a:p>
            <a:endParaRPr lang="es-MX" baseline="0" dirty="0" smtClean="0"/>
          </a:p>
          <a:p>
            <a:r>
              <a:rPr lang="es-MX" b="1" baseline="0" dirty="0" err="1" smtClean="0"/>
              <a:t>Transport</a:t>
            </a:r>
            <a:r>
              <a:rPr lang="es-MX" b="1" baseline="0" dirty="0" smtClean="0"/>
              <a:t>: </a:t>
            </a:r>
            <a:r>
              <a:rPr lang="es-MX" baseline="0" dirty="0" smtClean="0"/>
              <a:t>car (C), bus (C), taxi (C), </a:t>
            </a:r>
            <a:r>
              <a:rPr lang="es-MX" baseline="0" dirty="0" err="1" smtClean="0"/>
              <a:t>traffic</a:t>
            </a:r>
            <a:r>
              <a:rPr lang="es-MX" baseline="0" dirty="0" smtClean="0"/>
              <a:t> (U)</a:t>
            </a:r>
          </a:p>
          <a:p>
            <a:r>
              <a:rPr lang="es-MX" b="1" baseline="0" dirty="0" err="1" smtClean="0"/>
              <a:t>Buildings</a:t>
            </a:r>
            <a:r>
              <a:rPr lang="es-MX" b="1" baseline="0" dirty="0" smtClean="0"/>
              <a:t>: </a:t>
            </a:r>
            <a:r>
              <a:rPr lang="es-MX" baseline="0" dirty="0" err="1" smtClean="0"/>
              <a:t>high-rise</a:t>
            </a:r>
            <a:r>
              <a:rPr lang="es-MX" baseline="0" dirty="0" smtClean="0"/>
              <a:t> office block (C), </a:t>
            </a:r>
            <a:r>
              <a:rPr lang="es-MX" baseline="0" dirty="0" err="1" smtClean="0"/>
              <a:t>castle</a:t>
            </a:r>
            <a:r>
              <a:rPr lang="es-MX" baseline="0" dirty="0" smtClean="0"/>
              <a:t> (C), </a:t>
            </a:r>
            <a:r>
              <a:rPr lang="es-MX" baseline="0" dirty="0" err="1" smtClean="0"/>
              <a:t>church</a:t>
            </a:r>
            <a:r>
              <a:rPr lang="es-MX" baseline="0" dirty="0" smtClean="0"/>
              <a:t> (C), </a:t>
            </a:r>
            <a:r>
              <a:rPr lang="es-MX" baseline="0" dirty="0" err="1" smtClean="0"/>
              <a:t>house</a:t>
            </a:r>
            <a:r>
              <a:rPr lang="es-MX" baseline="0" dirty="0" smtClean="0"/>
              <a:t> (C)</a:t>
            </a:r>
          </a:p>
          <a:p>
            <a:r>
              <a:rPr lang="es-MX" b="1" baseline="0" dirty="0" err="1" smtClean="0"/>
              <a:t>Geography</a:t>
            </a:r>
            <a:r>
              <a:rPr lang="es-MX" b="1" baseline="0" dirty="0" smtClean="0"/>
              <a:t>: </a:t>
            </a:r>
            <a:r>
              <a:rPr lang="es-MX" baseline="0" dirty="0" smtClean="0"/>
              <a:t>sea (C and U), </a:t>
            </a:r>
            <a:r>
              <a:rPr lang="es-MX" baseline="0" dirty="0" err="1" smtClean="0"/>
              <a:t>coast</a:t>
            </a:r>
            <a:r>
              <a:rPr lang="es-MX" baseline="0" dirty="0" smtClean="0"/>
              <a:t> (C), </a:t>
            </a:r>
            <a:r>
              <a:rPr lang="es-MX" baseline="0" dirty="0" err="1" smtClean="0"/>
              <a:t>mountain</a:t>
            </a:r>
            <a:r>
              <a:rPr lang="es-MX" baseline="0" dirty="0" smtClean="0"/>
              <a:t> (C), canal (C)</a:t>
            </a:r>
          </a:p>
          <a:p>
            <a:r>
              <a:rPr lang="es-MX" b="1" baseline="0" dirty="0" err="1" smtClean="0"/>
              <a:t>Going</a:t>
            </a:r>
            <a:r>
              <a:rPr lang="es-MX" b="1" baseline="0" dirty="0" smtClean="0"/>
              <a:t> </a:t>
            </a:r>
            <a:r>
              <a:rPr lang="es-MX" b="1" baseline="0" dirty="0" err="1" smtClean="0"/>
              <a:t>out</a:t>
            </a:r>
            <a:r>
              <a:rPr lang="es-MX" b="1" baseline="0" dirty="0" smtClean="0"/>
              <a:t>: </a:t>
            </a:r>
            <a:r>
              <a:rPr lang="es-MX" baseline="0" dirty="0" err="1" smtClean="0"/>
              <a:t>nightlife</a:t>
            </a:r>
            <a:r>
              <a:rPr lang="es-MX" baseline="0" dirty="0" smtClean="0"/>
              <a:t> (U), </a:t>
            </a:r>
            <a:r>
              <a:rPr lang="es-MX" baseline="0" dirty="0" err="1" smtClean="0"/>
              <a:t>theatre</a:t>
            </a:r>
            <a:r>
              <a:rPr lang="es-MX" baseline="0" dirty="0" smtClean="0"/>
              <a:t> (C), cinema (C), disco (C)</a:t>
            </a:r>
          </a:p>
          <a:p>
            <a:r>
              <a:rPr lang="es-MX" b="1" baseline="0" dirty="0" err="1" smtClean="0"/>
              <a:t>Food</a:t>
            </a:r>
            <a:r>
              <a:rPr lang="es-MX" b="1" baseline="0" dirty="0" smtClean="0"/>
              <a:t>: </a:t>
            </a:r>
            <a:r>
              <a:rPr lang="es-MX" baseline="0" dirty="0" err="1" smtClean="0"/>
              <a:t>fruit</a:t>
            </a:r>
            <a:r>
              <a:rPr lang="es-MX" baseline="0" dirty="0" smtClean="0"/>
              <a:t> (U), bread (U), Vegetables (C), cake (C and U), </a:t>
            </a:r>
            <a:r>
              <a:rPr lang="es-MX" baseline="0" dirty="0" err="1" smtClean="0"/>
              <a:t>meat</a:t>
            </a:r>
            <a:r>
              <a:rPr lang="es-MX" baseline="0" dirty="0" smtClean="0"/>
              <a:t> (U), rice (U)</a:t>
            </a:r>
          </a:p>
          <a:p>
            <a:r>
              <a:rPr lang="es-MX" b="1" baseline="0" dirty="0" err="1" smtClean="0"/>
              <a:t>Drink</a:t>
            </a:r>
            <a:r>
              <a:rPr lang="es-MX" baseline="0" dirty="0" smtClean="0"/>
              <a:t>: </a:t>
            </a:r>
            <a:r>
              <a:rPr lang="es-MX" baseline="0" dirty="0" err="1" smtClean="0"/>
              <a:t>coffee</a:t>
            </a:r>
            <a:r>
              <a:rPr lang="es-MX" baseline="0" dirty="0" smtClean="0"/>
              <a:t> (C and U), </a:t>
            </a:r>
            <a:r>
              <a:rPr lang="es-MX" baseline="0" dirty="0" err="1" smtClean="0"/>
              <a:t>wine</a:t>
            </a:r>
            <a:r>
              <a:rPr lang="es-MX" baseline="0" dirty="0" smtClean="0"/>
              <a:t> (U), </a:t>
            </a:r>
            <a:r>
              <a:rPr lang="es-MX" baseline="0" dirty="0" err="1" smtClean="0"/>
              <a:t>beer</a:t>
            </a:r>
            <a:r>
              <a:rPr lang="es-MX" baseline="0" dirty="0" smtClean="0"/>
              <a:t> (C and U), tea (C and U), </a:t>
            </a:r>
            <a:r>
              <a:rPr lang="es-MX" baseline="0" dirty="0" err="1" smtClean="0"/>
              <a:t>water</a:t>
            </a:r>
            <a:r>
              <a:rPr lang="es-MX" baseline="0" dirty="0" smtClean="0"/>
              <a:t> (U), </a:t>
            </a:r>
            <a:r>
              <a:rPr lang="es-MX" baseline="0" dirty="0" err="1" smtClean="0"/>
              <a:t>juice</a:t>
            </a:r>
            <a:r>
              <a:rPr lang="es-MX" baseline="0" dirty="0" smtClean="0"/>
              <a:t> (U)</a:t>
            </a:r>
          </a:p>
          <a:p>
            <a:r>
              <a:rPr lang="es-MX" b="1" baseline="0" dirty="0" err="1" smtClean="0"/>
              <a:t>Weather</a:t>
            </a:r>
            <a:r>
              <a:rPr lang="es-MX" b="1" baseline="0" dirty="0" smtClean="0"/>
              <a:t>: </a:t>
            </a:r>
            <a:r>
              <a:rPr lang="es-MX" baseline="0" dirty="0" smtClean="0"/>
              <a:t>rain (U), </a:t>
            </a:r>
            <a:r>
              <a:rPr lang="es-MX" baseline="0" dirty="0" err="1" smtClean="0"/>
              <a:t>snow</a:t>
            </a:r>
            <a:r>
              <a:rPr lang="es-MX" baseline="0" dirty="0" smtClean="0"/>
              <a:t> (U), </a:t>
            </a:r>
            <a:r>
              <a:rPr lang="es-MX" baseline="0" dirty="0" err="1" smtClean="0"/>
              <a:t>sunshine</a:t>
            </a:r>
            <a:r>
              <a:rPr lang="es-MX" baseline="0" dirty="0" smtClean="0"/>
              <a:t> (U), </a:t>
            </a:r>
            <a:r>
              <a:rPr lang="es-MX" baseline="0" dirty="0" err="1" smtClean="0"/>
              <a:t>cloud</a:t>
            </a:r>
            <a:r>
              <a:rPr lang="es-MX" baseline="0" dirty="0" smtClean="0"/>
              <a:t> (C and U), </a:t>
            </a:r>
            <a:r>
              <a:rPr lang="es-MX" baseline="0" dirty="0" err="1" smtClean="0"/>
              <a:t>wind</a:t>
            </a:r>
            <a:r>
              <a:rPr lang="es-MX" baseline="0" dirty="0" smtClean="0"/>
              <a:t> (U), </a:t>
            </a:r>
            <a:r>
              <a:rPr lang="es-MX" baseline="0" dirty="0" err="1" smtClean="0"/>
              <a:t>fog</a:t>
            </a:r>
            <a:r>
              <a:rPr lang="es-MX" baseline="0" dirty="0" smtClean="0"/>
              <a:t> (U)</a:t>
            </a:r>
          </a:p>
          <a:p>
            <a:r>
              <a:rPr lang="es-MX" b="1" baseline="0" dirty="0" err="1" smtClean="0"/>
              <a:t>Countries</a:t>
            </a:r>
            <a:r>
              <a:rPr lang="es-MX" b="1" baseline="0" dirty="0" smtClean="0"/>
              <a:t>: </a:t>
            </a:r>
            <a:r>
              <a:rPr lang="es-MX" baseline="0" dirty="0" err="1" smtClean="0"/>
              <a:t>Brazil</a:t>
            </a:r>
            <a:r>
              <a:rPr lang="es-MX" baseline="0" dirty="0" smtClean="0"/>
              <a:t> (C), </a:t>
            </a:r>
            <a:r>
              <a:rPr lang="es-MX" baseline="0" dirty="0" err="1" smtClean="0"/>
              <a:t>Turkey</a:t>
            </a:r>
            <a:r>
              <a:rPr lang="es-MX" baseline="0" dirty="0" smtClean="0"/>
              <a:t> (C), Malta (C), </a:t>
            </a:r>
            <a:r>
              <a:rPr lang="es-MX" baseline="0" dirty="0" err="1" smtClean="0"/>
              <a:t>Ireland</a:t>
            </a:r>
            <a:r>
              <a:rPr lang="es-MX" baseline="0" dirty="0" smtClean="0"/>
              <a:t> (C, </a:t>
            </a:r>
            <a:r>
              <a:rPr lang="es-MX" baseline="0" dirty="0" err="1" smtClean="0"/>
              <a:t>Greece</a:t>
            </a:r>
            <a:r>
              <a:rPr lang="es-MX" baseline="0" dirty="0" smtClean="0"/>
              <a:t> (C), </a:t>
            </a:r>
            <a:r>
              <a:rPr lang="es-MX" baseline="0" dirty="0" err="1" smtClean="0"/>
              <a:t>Egypt</a:t>
            </a:r>
            <a:r>
              <a:rPr lang="es-MX" baseline="0" dirty="0" smtClean="0"/>
              <a:t> (C)</a:t>
            </a:r>
          </a:p>
          <a:p>
            <a:endParaRPr lang="es-MX"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38</a:t>
            </a:fld>
            <a:endParaRPr lang="es-MX"/>
          </a:p>
        </p:txBody>
      </p:sp>
    </p:spTree>
    <p:extLst>
      <p:ext uri="{BB962C8B-B14F-4D97-AF65-F5344CB8AC3E}">
        <p14:creationId xmlns:p14="http://schemas.microsoft.com/office/powerpoint/2010/main" val="30554653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Esta sección provee práctica</a:t>
            </a:r>
            <a:r>
              <a:rPr lang="es-MX" baseline="0" dirty="0" smtClean="0"/>
              <a:t> extra en el tema de sustantivos contables e incontables.</a:t>
            </a:r>
          </a:p>
          <a:p>
            <a:r>
              <a:rPr lang="es-MX" baseline="0" dirty="0" smtClean="0"/>
              <a:t>Las respuestas correctas son:</a:t>
            </a:r>
          </a:p>
          <a:p>
            <a:pPr marL="232929" indent="-232929">
              <a:buFont typeface="+mj-lt"/>
              <a:buAutoNum type="arabicPeriod"/>
            </a:pPr>
            <a:r>
              <a:rPr lang="es-MX" dirty="0" smtClean="0"/>
              <a:t>I </a:t>
            </a:r>
            <a:r>
              <a:rPr lang="es-MX" dirty="0" err="1" smtClean="0"/>
              <a:t>need</a:t>
            </a:r>
            <a:r>
              <a:rPr lang="es-MX" dirty="0" smtClean="0"/>
              <a:t> </a:t>
            </a:r>
            <a:r>
              <a:rPr lang="es-MX" dirty="0" err="1" smtClean="0"/>
              <a:t>some</a:t>
            </a:r>
            <a:r>
              <a:rPr lang="es-MX" dirty="0" smtClean="0"/>
              <a:t> </a:t>
            </a:r>
            <a:r>
              <a:rPr lang="es-MX" dirty="0" err="1" smtClean="0"/>
              <a:t>information</a:t>
            </a:r>
            <a:endParaRPr lang="es-MX" dirty="0" smtClean="0"/>
          </a:p>
          <a:p>
            <a:pPr marL="232929" indent="-232929">
              <a:buFont typeface="+mj-lt"/>
              <a:buAutoNum type="arabicPeriod"/>
            </a:pPr>
            <a:r>
              <a:rPr lang="es-MX" dirty="0" err="1" smtClean="0"/>
              <a:t>We</a:t>
            </a:r>
            <a:r>
              <a:rPr lang="es-MX" dirty="0" smtClean="0"/>
              <a:t> </a:t>
            </a:r>
            <a:r>
              <a:rPr lang="es-MX" dirty="0" err="1" smtClean="0"/>
              <a:t>had</a:t>
            </a:r>
            <a:r>
              <a:rPr lang="es-MX" dirty="0" smtClean="0"/>
              <a:t> </a:t>
            </a:r>
            <a:r>
              <a:rPr lang="es-MX" dirty="0" err="1" smtClean="0"/>
              <a:t>lovely</a:t>
            </a:r>
            <a:r>
              <a:rPr lang="es-MX" dirty="0" smtClean="0"/>
              <a:t> </a:t>
            </a:r>
            <a:r>
              <a:rPr lang="es-MX" dirty="0" err="1" smtClean="0"/>
              <a:t>weather</a:t>
            </a:r>
            <a:endParaRPr lang="es-MX" dirty="0" smtClean="0"/>
          </a:p>
          <a:p>
            <a:pPr marL="232929" indent="-232929">
              <a:buFont typeface="+mj-lt"/>
              <a:buAutoNum type="arabicPeriod"/>
            </a:pPr>
            <a:r>
              <a:rPr lang="es-MX" dirty="0" err="1" smtClean="0"/>
              <a:t>The</a:t>
            </a:r>
            <a:r>
              <a:rPr lang="es-MX" dirty="0" smtClean="0"/>
              <a:t> </a:t>
            </a:r>
            <a:r>
              <a:rPr lang="es-MX" dirty="0" err="1" smtClean="0"/>
              <a:t>furniture</a:t>
            </a:r>
            <a:r>
              <a:rPr lang="es-MX" dirty="0" smtClean="0"/>
              <a:t> </a:t>
            </a:r>
            <a:r>
              <a:rPr lang="es-MX" dirty="0" err="1" smtClean="0"/>
              <a:t>is</a:t>
            </a:r>
            <a:r>
              <a:rPr lang="es-MX" dirty="0" smtClean="0"/>
              <a:t> </a:t>
            </a:r>
            <a:r>
              <a:rPr lang="es-MX" dirty="0" err="1" smtClean="0"/>
              <a:t>very</a:t>
            </a:r>
            <a:r>
              <a:rPr lang="es-MX" dirty="0" smtClean="0"/>
              <a:t> </a:t>
            </a:r>
            <a:r>
              <a:rPr lang="es-MX" dirty="0" err="1" smtClean="0"/>
              <a:t>old</a:t>
            </a:r>
            <a:endParaRPr lang="es-MX" dirty="0" smtClean="0"/>
          </a:p>
          <a:p>
            <a:pPr marL="232929" indent="-232929">
              <a:buFont typeface="+mj-lt"/>
              <a:buAutoNum type="arabicPeriod"/>
            </a:pPr>
            <a:r>
              <a:rPr lang="es-MX" dirty="0" err="1" smtClean="0"/>
              <a:t>I’m</a:t>
            </a:r>
            <a:r>
              <a:rPr lang="es-MX" dirty="0" smtClean="0"/>
              <a:t> </a:t>
            </a:r>
            <a:r>
              <a:rPr lang="es-MX" dirty="0" err="1" smtClean="0"/>
              <a:t>looking</a:t>
            </a:r>
            <a:r>
              <a:rPr lang="es-MX" dirty="0" smtClean="0"/>
              <a:t> </a:t>
            </a:r>
            <a:r>
              <a:rPr lang="es-MX" dirty="0" err="1" smtClean="0"/>
              <a:t>for</a:t>
            </a:r>
            <a:r>
              <a:rPr lang="es-MX" dirty="0" smtClean="0"/>
              <a:t> new </a:t>
            </a:r>
            <a:r>
              <a:rPr lang="es-MX" dirty="0" err="1" smtClean="0"/>
              <a:t>jeans</a:t>
            </a:r>
            <a:endParaRPr lang="es-MX" dirty="0" smtClean="0"/>
          </a:p>
          <a:p>
            <a:pPr marL="232929" indent="-232929">
              <a:buFont typeface="+mj-lt"/>
              <a:buAutoNum type="arabicPeriod"/>
            </a:pPr>
            <a:r>
              <a:rPr lang="es-MX" dirty="0" err="1" smtClean="0"/>
              <a:t>Your</a:t>
            </a:r>
            <a:r>
              <a:rPr lang="es-MX" dirty="0" smtClean="0"/>
              <a:t> </a:t>
            </a:r>
            <a:r>
              <a:rPr lang="es-MX" dirty="0" err="1" smtClean="0"/>
              <a:t>hair</a:t>
            </a:r>
            <a:r>
              <a:rPr lang="es-MX" dirty="0" smtClean="0"/>
              <a:t> </a:t>
            </a:r>
            <a:r>
              <a:rPr lang="es-MX" dirty="0" err="1" smtClean="0"/>
              <a:t>is</a:t>
            </a:r>
            <a:r>
              <a:rPr lang="es-MX" dirty="0" smtClean="0"/>
              <a:t> </a:t>
            </a:r>
            <a:r>
              <a:rPr lang="es-MX" dirty="0" err="1" smtClean="0"/>
              <a:t>getting</a:t>
            </a:r>
            <a:r>
              <a:rPr lang="es-MX" dirty="0" smtClean="0"/>
              <a:t> </a:t>
            </a:r>
            <a:r>
              <a:rPr lang="es-MX" dirty="0" err="1" smtClean="0"/>
              <a:t>very</a:t>
            </a:r>
            <a:r>
              <a:rPr lang="es-MX" dirty="0" smtClean="0"/>
              <a:t> </a:t>
            </a:r>
            <a:r>
              <a:rPr lang="es-MX" dirty="0" err="1" smtClean="0"/>
              <a:t>long</a:t>
            </a:r>
            <a:endParaRPr lang="es-MX" dirty="0" smtClean="0"/>
          </a:p>
          <a:p>
            <a:pPr marL="232929" indent="-232929">
              <a:buFont typeface="+mj-lt"/>
              <a:buAutoNum type="arabicPeriod"/>
            </a:pPr>
            <a:r>
              <a:rPr lang="es-MX" dirty="0" smtClean="0"/>
              <a:t>Do</a:t>
            </a:r>
            <a:r>
              <a:rPr lang="es-MX" baseline="0" dirty="0" smtClean="0"/>
              <a:t> </a:t>
            </a:r>
            <a:r>
              <a:rPr lang="es-MX" baseline="0" dirty="0" err="1" smtClean="0"/>
              <a:t>you</a:t>
            </a:r>
            <a:r>
              <a:rPr lang="es-MX" baseline="0" dirty="0" smtClean="0"/>
              <a:t> </a:t>
            </a:r>
            <a:r>
              <a:rPr lang="es-MX" baseline="0" dirty="0" err="1" smtClean="0"/>
              <a:t>have</a:t>
            </a:r>
            <a:r>
              <a:rPr lang="es-MX" baseline="0" dirty="0" smtClean="0"/>
              <a:t> </a:t>
            </a:r>
            <a:r>
              <a:rPr lang="es-MX" baseline="0" dirty="0" err="1" smtClean="0"/>
              <a:t>scissors</a:t>
            </a:r>
            <a:r>
              <a:rPr lang="es-MX" baseline="0" dirty="0" smtClean="0"/>
              <a:t> </a:t>
            </a:r>
            <a:r>
              <a:rPr lang="es-MX" baseline="0" dirty="0" err="1" smtClean="0"/>
              <a:t>or</a:t>
            </a:r>
            <a:r>
              <a:rPr lang="es-MX" baseline="0" dirty="0" smtClean="0"/>
              <a:t> a </a:t>
            </a:r>
            <a:r>
              <a:rPr lang="es-MX" baseline="0" dirty="0" err="1" smtClean="0"/>
              <a:t>pair</a:t>
            </a:r>
            <a:r>
              <a:rPr lang="es-MX" baseline="0" dirty="0" smtClean="0"/>
              <a:t> of </a:t>
            </a:r>
            <a:r>
              <a:rPr lang="es-MX" baseline="0" dirty="0" err="1" smtClean="0"/>
              <a:t>scissors</a:t>
            </a:r>
            <a:r>
              <a:rPr lang="es-MX" baseline="0" dirty="0" smtClean="0"/>
              <a:t>?</a:t>
            </a:r>
          </a:p>
          <a:p>
            <a:pPr marL="232929" indent="-232929">
              <a:buFont typeface="+mj-lt"/>
              <a:buAutoNum type="arabicPeriod"/>
            </a:pPr>
            <a:r>
              <a:rPr lang="es-MX" baseline="0" dirty="0" err="1" smtClean="0"/>
              <a:t>These</a:t>
            </a:r>
            <a:r>
              <a:rPr lang="es-MX" baseline="0" dirty="0" smtClean="0"/>
              <a:t> </a:t>
            </a:r>
            <a:r>
              <a:rPr lang="es-MX" baseline="0" dirty="0" err="1" smtClean="0"/>
              <a:t>trousers</a:t>
            </a:r>
            <a:r>
              <a:rPr lang="es-MX" baseline="0" dirty="0" smtClean="0"/>
              <a:t> are </a:t>
            </a:r>
            <a:r>
              <a:rPr lang="es-MX" baseline="0" dirty="0" err="1" smtClean="0"/>
              <a:t>really</a:t>
            </a:r>
            <a:r>
              <a:rPr lang="es-MX" baseline="0" dirty="0" smtClean="0"/>
              <a:t> </a:t>
            </a:r>
            <a:r>
              <a:rPr lang="es-MX" baseline="0" dirty="0" err="1" smtClean="0"/>
              <a:t>small</a:t>
            </a:r>
            <a:endParaRPr lang="es-MX" baseline="0" dirty="0" smtClean="0"/>
          </a:p>
          <a:p>
            <a:pPr marL="232929" indent="-232929">
              <a:buFont typeface="+mj-lt"/>
              <a:buAutoNum type="arabicPeriod"/>
            </a:pPr>
            <a:r>
              <a:rPr lang="es-MX" baseline="0" dirty="0" err="1" smtClean="0"/>
              <a:t>She</a:t>
            </a:r>
            <a:r>
              <a:rPr lang="es-MX" baseline="0" dirty="0" smtClean="0"/>
              <a:t> </a:t>
            </a:r>
            <a:r>
              <a:rPr lang="es-MX" baseline="0" dirty="0" err="1" smtClean="0"/>
              <a:t>gave</a:t>
            </a:r>
            <a:r>
              <a:rPr lang="es-MX" baseline="0" dirty="0" smtClean="0"/>
              <a:t> me </a:t>
            </a:r>
            <a:r>
              <a:rPr lang="es-MX" baseline="0" dirty="0" err="1" smtClean="0"/>
              <a:t>some</a:t>
            </a:r>
            <a:r>
              <a:rPr lang="es-MX" baseline="0" dirty="0" smtClean="0"/>
              <a:t> </a:t>
            </a:r>
            <a:r>
              <a:rPr lang="es-MX" baseline="0" dirty="0" err="1" smtClean="0"/>
              <a:t>good</a:t>
            </a:r>
            <a:r>
              <a:rPr lang="es-MX" baseline="0" dirty="0" smtClean="0"/>
              <a:t> </a:t>
            </a:r>
            <a:r>
              <a:rPr lang="es-MX" baseline="0" dirty="0" err="1" smtClean="0"/>
              <a:t>advice</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39</a:t>
            </a:fld>
            <a:endParaRPr lang="es-MX"/>
          </a:p>
        </p:txBody>
      </p:sp>
    </p:spTree>
    <p:extLst>
      <p:ext uri="{BB962C8B-B14F-4D97-AF65-F5344CB8AC3E}">
        <p14:creationId xmlns:p14="http://schemas.microsoft.com/office/powerpoint/2010/main" val="1565747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4</a:t>
            </a:fld>
            <a:endParaRPr lang="es-MX"/>
          </a:p>
        </p:txBody>
      </p:sp>
    </p:spTree>
    <p:extLst>
      <p:ext uri="{BB962C8B-B14F-4D97-AF65-F5344CB8AC3E}">
        <p14:creationId xmlns:p14="http://schemas.microsoft.com/office/powerpoint/2010/main" val="31909487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Esta práctica extra ayuda</a:t>
            </a:r>
            <a:r>
              <a:rPr lang="es-MX" baseline="0" dirty="0" smtClean="0"/>
              <a:t> al alumno a identificar los diferentes significados de algunos sustantivos en caso de tener forma contable e incontable.</a:t>
            </a:r>
          </a:p>
          <a:p>
            <a:r>
              <a:rPr lang="es-MX" baseline="0" dirty="0" smtClean="0"/>
              <a:t>Las respuestas a este ejercicios son:</a:t>
            </a:r>
          </a:p>
          <a:p>
            <a:r>
              <a:rPr lang="es-MX" baseline="0" dirty="0" err="1" smtClean="0"/>
              <a:t>Countable</a:t>
            </a:r>
            <a:r>
              <a:rPr lang="es-MX" baseline="0" dirty="0" smtClean="0"/>
              <a:t>: cup, grape, </a:t>
            </a:r>
            <a:r>
              <a:rPr lang="es-MX" baseline="0" dirty="0" err="1" smtClean="0"/>
              <a:t>coin</a:t>
            </a:r>
            <a:endParaRPr lang="es-MX" baseline="0" dirty="0" smtClean="0"/>
          </a:p>
          <a:p>
            <a:r>
              <a:rPr lang="es-MX" baseline="0" dirty="0" err="1" smtClean="0"/>
              <a:t>Uncountable</a:t>
            </a:r>
            <a:r>
              <a:rPr lang="es-MX" baseline="0" dirty="0" smtClean="0"/>
              <a:t>: </a:t>
            </a:r>
            <a:r>
              <a:rPr lang="es-MX" baseline="0" dirty="0" err="1" smtClean="0"/>
              <a:t>travel</a:t>
            </a:r>
            <a:r>
              <a:rPr lang="es-MX" baseline="0" dirty="0" smtClean="0"/>
              <a:t>, </a:t>
            </a:r>
            <a:r>
              <a:rPr lang="es-MX" baseline="0" dirty="0" err="1" smtClean="0"/>
              <a:t>housework</a:t>
            </a:r>
            <a:r>
              <a:rPr lang="es-MX" baseline="0" dirty="0" smtClean="0"/>
              <a:t>, </a:t>
            </a:r>
            <a:r>
              <a:rPr lang="es-MX" baseline="0" dirty="0" err="1" smtClean="0"/>
              <a:t>money</a:t>
            </a:r>
            <a:r>
              <a:rPr lang="es-MX" baseline="0" dirty="0" smtClean="0"/>
              <a:t>, </a:t>
            </a:r>
            <a:r>
              <a:rPr lang="es-MX" baseline="0" dirty="0" err="1" smtClean="0"/>
              <a:t>spaguetti</a:t>
            </a:r>
            <a:r>
              <a:rPr lang="es-MX" baseline="0" dirty="0" smtClean="0"/>
              <a:t>, </a:t>
            </a:r>
            <a:r>
              <a:rPr lang="es-MX" baseline="0" dirty="0" err="1" smtClean="0"/>
              <a:t>insurance</a:t>
            </a:r>
            <a:endParaRPr lang="es-MX" baseline="0" dirty="0" smtClean="0"/>
          </a:p>
          <a:p>
            <a:r>
              <a:rPr lang="es-MX" baseline="0" dirty="0" err="1" smtClean="0"/>
              <a:t>Countable</a:t>
            </a:r>
            <a:r>
              <a:rPr lang="es-MX" baseline="0" dirty="0" smtClean="0"/>
              <a:t> and </a:t>
            </a:r>
            <a:r>
              <a:rPr lang="es-MX" baseline="0" dirty="0" err="1" smtClean="0"/>
              <a:t>uncountable</a:t>
            </a:r>
            <a:r>
              <a:rPr lang="es-MX" baseline="0" dirty="0" smtClean="0"/>
              <a:t>:</a:t>
            </a:r>
          </a:p>
          <a:p>
            <a:r>
              <a:rPr lang="es-MX" baseline="0" dirty="0" err="1" smtClean="0"/>
              <a:t>Television</a:t>
            </a:r>
            <a:r>
              <a:rPr lang="es-MX" baseline="0" dirty="0" smtClean="0"/>
              <a:t>: (U) </a:t>
            </a:r>
            <a:r>
              <a:rPr lang="es-MX" baseline="0" dirty="0" err="1" smtClean="0"/>
              <a:t>Television</a:t>
            </a:r>
            <a:r>
              <a:rPr lang="es-MX" baseline="0" dirty="0" smtClean="0"/>
              <a:t> in </a:t>
            </a:r>
            <a:r>
              <a:rPr lang="es-MX" baseline="0" dirty="0" err="1" smtClean="0"/>
              <a:t>bad</a:t>
            </a:r>
            <a:r>
              <a:rPr lang="es-MX" baseline="0" dirty="0" smtClean="0"/>
              <a:t> </a:t>
            </a:r>
            <a:r>
              <a:rPr lang="es-MX" baseline="0" dirty="0" err="1" smtClean="0"/>
              <a:t>for</a:t>
            </a:r>
            <a:r>
              <a:rPr lang="es-MX" baseline="0" dirty="0" smtClean="0"/>
              <a:t> </a:t>
            </a:r>
            <a:r>
              <a:rPr lang="es-MX" baseline="0" dirty="0" err="1" smtClean="0"/>
              <a:t>your</a:t>
            </a:r>
            <a:r>
              <a:rPr lang="es-MX" baseline="0" dirty="0" smtClean="0"/>
              <a:t> </a:t>
            </a:r>
            <a:r>
              <a:rPr lang="es-MX" baseline="0" dirty="0" err="1" smtClean="0"/>
              <a:t>eyes</a:t>
            </a:r>
            <a:endParaRPr lang="es-MX" baseline="0" dirty="0" smtClean="0"/>
          </a:p>
          <a:p>
            <a:r>
              <a:rPr lang="es-MX" baseline="0" dirty="0" smtClean="0"/>
              <a:t>                  (C) </a:t>
            </a:r>
            <a:r>
              <a:rPr lang="es-MX" baseline="0" dirty="0" err="1" smtClean="0"/>
              <a:t>We</a:t>
            </a:r>
            <a:r>
              <a:rPr lang="es-MX" baseline="0" dirty="0" smtClean="0"/>
              <a:t> </a:t>
            </a:r>
            <a:r>
              <a:rPr lang="es-MX" baseline="0" dirty="0" err="1" smtClean="0"/>
              <a:t>bought</a:t>
            </a:r>
            <a:r>
              <a:rPr lang="es-MX" baseline="0" dirty="0" smtClean="0"/>
              <a:t> a new televisión </a:t>
            </a:r>
            <a:r>
              <a:rPr lang="es-MX" baseline="0" dirty="0" err="1" smtClean="0"/>
              <a:t>yesterday</a:t>
            </a:r>
            <a:endParaRPr lang="es-MX" baseline="0" dirty="0" smtClean="0"/>
          </a:p>
          <a:p>
            <a:r>
              <a:rPr lang="es-MX" baseline="0" dirty="0" err="1" smtClean="0"/>
              <a:t>Work</a:t>
            </a:r>
            <a:r>
              <a:rPr lang="es-MX" baseline="0" dirty="0" smtClean="0"/>
              <a:t>: (U) </a:t>
            </a:r>
            <a:r>
              <a:rPr lang="es-MX" baseline="0" dirty="0" err="1" smtClean="0"/>
              <a:t>Most</a:t>
            </a:r>
            <a:r>
              <a:rPr lang="es-MX" baseline="0" dirty="0" smtClean="0"/>
              <a:t> </a:t>
            </a:r>
            <a:r>
              <a:rPr lang="es-MX" baseline="0" dirty="0" err="1" smtClean="0"/>
              <a:t>people</a:t>
            </a:r>
            <a:r>
              <a:rPr lang="es-MX" baseline="0" dirty="0" smtClean="0"/>
              <a:t> </a:t>
            </a:r>
            <a:r>
              <a:rPr lang="es-MX" baseline="0" dirty="0" err="1" smtClean="0"/>
              <a:t>enjoy</a:t>
            </a:r>
            <a:r>
              <a:rPr lang="es-MX" baseline="0" dirty="0" smtClean="0"/>
              <a:t> </a:t>
            </a:r>
            <a:r>
              <a:rPr lang="es-MX" baseline="0" dirty="0" err="1" smtClean="0"/>
              <a:t>their</a:t>
            </a:r>
            <a:r>
              <a:rPr lang="es-MX" baseline="0" dirty="0" smtClean="0"/>
              <a:t> </a:t>
            </a:r>
            <a:r>
              <a:rPr lang="es-MX" baseline="0" dirty="0" err="1" smtClean="0"/>
              <a:t>work</a:t>
            </a:r>
            <a:r>
              <a:rPr lang="es-MX" baseline="0" dirty="0" smtClean="0"/>
              <a:t>.</a:t>
            </a:r>
          </a:p>
          <a:p>
            <a:r>
              <a:rPr lang="es-MX" baseline="0" dirty="0" smtClean="0"/>
              <a:t>           (C) </a:t>
            </a:r>
            <a:r>
              <a:rPr lang="es-MX" baseline="0" dirty="0" err="1" smtClean="0"/>
              <a:t>The</a:t>
            </a:r>
            <a:r>
              <a:rPr lang="es-MX" baseline="0" dirty="0" smtClean="0"/>
              <a:t> Mona Lisa </a:t>
            </a:r>
            <a:r>
              <a:rPr lang="es-MX" baseline="0" dirty="0" err="1" smtClean="0"/>
              <a:t>is</a:t>
            </a:r>
            <a:r>
              <a:rPr lang="es-MX" baseline="0" dirty="0" smtClean="0"/>
              <a:t> a </a:t>
            </a:r>
            <a:r>
              <a:rPr lang="es-MX" baseline="0" dirty="0" err="1" smtClean="0"/>
              <a:t>famous</a:t>
            </a:r>
            <a:r>
              <a:rPr lang="es-MX" baseline="0" dirty="0" smtClean="0"/>
              <a:t> </a:t>
            </a:r>
            <a:r>
              <a:rPr lang="es-MX" baseline="0" dirty="0" err="1" smtClean="0"/>
              <a:t>work</a:t>
            </a:r>
            <a:r>
              <a:rPr lang="es-MX" baseline="0" dirty="0" smtClean="0"/>
              <a:t> of art.</a:t>
            </a:r>
          </a:p>
          <a:p>
            <a:r>
              <a:rPr lang="es-MX" baseline="0" dirty="0" err="1" smtClean="0"/>
              <a:t>Coffee</a:t>
            </a:r>
            <a:r>
              <a:rPr lang="es-MX" baseline="0" dirty="0" smtClean="0"/>
              <a:t>: (U) I </a:t>
            </a:r>
            <a:r>
              <a:rPr lang="es-MX" baseline="0" dirty="0" err="1" smtClean="0"/>
              <a:t>love</a:t>
            </a:r>
            <a:r>
              <a:rPr lang="es-MX" baseline="0" dirty="0" smtClean="0"/>
              <a:t> </a:t>
            </a:r>
            <a:r>
              <a:rPr lang="es-MX" baseline="0" dirty="0" err="1" smtClean="0"/>
              <a:t>coffee</a:t>
            </a:r>
            <a:endParaRPr lang="es-MX" baseline="0" dirty="0" smtClean="0"/>
          </a:p>
          <a:p>
            <a:r>
              <a:rPr lang="es-MX" baseline="0" dirty="0" smtClean="0"/>
              <a:t>            (C) I </a:t>
            </a:r>
            <a:r>
              <a:rPr lang="es-MX" baseline="0" dirty="0" err="1" smtClean="0"/>
              <a:t>sat</a:t>
            </a:r>
            <a:r>
              <a:rPr lang="es-MX" baseline="0" dirty="0" smtClean="0"/>
              <a:t> </a:t>
            </a:r>
            <a:r>
              <a:rPr lang="es-MX" baseline="0" dirty="0" err="1" smtClean="0"/>
              <a:t>down</a:t>
            </a:r>
            <a:r>
              <a:rPr lang="es-MX" baseline="0" dirty="0" smtClean="0"/>
              <a:t> and </a:t>
            </a:r>
            <a:r>
              <a:rPr lang="es-MX" baseline="0" dirty="0" err="1" smtClean="0"/>
              <a:t>ordered</a:t>
            </a:r>
            <a:r>
              <a:rPr lang="es-MX" baseline="0" dirty="0" smtClean="0"/>
              <a:t> a </a:t>
            </a:r>
            <a:r>
              <a:rPr lang="es-MX" baseline="0" dirty="0" err="1" smtClean="0"/>
              <a:t>coffee</a:t>
            </a:r>
            <a:r>
              <a:rPr lang="es-MX" baseline="0" dirty="0" smtClean="0"/>
              <a:t> (a cup of </a:t>
            </a:r>
            <a:r>
              <a:rPr lang="es-MX" baseline="0" dirty="0" err="1" smtClean="0"/>
              <a:t>coffee</a:t>
            </a:r>
            <a:r>
              <a:rPr lang="es-MX" baseline="0" dirty="0" smtClean="0"/>
              <a:t>).</a:t>
            </a:r>
          </a:p>
          <a:p>
            <a:endParaRPr lang="es-MX"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40</a:t>
            </a:fld>
            <a:endParaRPr lang="es-MX"/>
          </a:p>
        </p:txBody>
      </p:sp>
    </p:spTree>
    <p:extLst>
      <p:ext uri="{BB962C8B-B14F-4D97-AF65-F5344CB8AC3E}">
        <p14:creationId xmlns:p14="http://schemas.microsoft.com/office/powerpoint/2010/main" val="429080660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41</a:t>
            </a:fld>
            <a:endParaRPr lang="es-MX"/>
          </a:p>
        </p:txBody>
      </p:sp>
    </p:spTree>
    <p:extLst>
      <p:ext uri="{BB962C8B-B14F-4D97-AF65-F5344CB8AC3E}">
        <p14:creationId xmlns:p14="http://schemas.microsoft.com/office/powerpoint/2010/main" val="384822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42</a:t>
            </a:fld>
            <a:endParaRPr lang="es-MX"/>
          </a:p>
        </p:txBody>
      </p:sp>
    </p:spTree>
    <p:extLst>
      <p:ext uri="{BB962C8B-B14F-4D97-AF65-F5344CB8AC3E}">
        <p14:creationId xmlns:p14="http://schemas.microsoft.com/office/powerpoint/2010/main" val="18404107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43</a:t>
            </a:fld>
            <a:endParaRPr lang="es-MX"/>
          </a:p>
        </p:txBody>
      </p:sp>
    </p:spTree>
    <p:extLst>
      <p:ext uri="{BB962C8B-B14F-4D97-AF65-F5344CB8AC3E}">
        <p14:creationId xmlns:p14="http://schemas.microsoft.com/office/powerpoint/2010/main" val="2528373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5</a:t>
            </a:fld>
            <a:endParaRPr lang="es-MX"/>
          </a:p>
        </p:txBody>
      </p:sp>
    </p:spTree>
    <p:extLst>
      <p:ext uri="{BB962C8B-B14F-4D97-AF65-F5344CB8AC3E}">
        <p14:creationId xmlns:p14="http://schemas.microsoft.com/office/powerpoint/2010/main" val="1608331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6</a:t>
            </a:fld>
            <a:endParaRPr lang="es-MX"/>
          </a:p>
        </p:txBody>
      </p:sp>
    </p:spTree>
    <p:extLst>
      <p:ext uri="{BB962C8B-B14F-4D97-AF65-F5344CB8AC3E}">
        <p14:creationId xmlns:p14="http://schemas.microsoft.com/office/powerpoint/2010/main" val="42631171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7</a:t>
            </a:fld>
            <a:endParaRPr lang="es-MX"/>
          </a:p>
        </p:txBody>
      </p:sp>
    </p:spTree>
    <p:extLst>
      <p:ext uri="{BB962C8B-B14F-4D97-AF65-F5344CB8AC3E}">
        <p14:creationId xmlns:p14="http://schemas.microsoft.com/office/powerpoint/2010/main" val="2666491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656C24F-20FB-4BB3-A0FE-A99D76FD2C42}" type="slidenum">
              <a:rPr lang="es-MX" smtClean="0"/>
              <a:t>8</a:t>
            </a:fld>
            <a:endParaRPr lang="es-MX"/>
          </a:p>
        </p:txBody>
      </p:sp>
    </p:spTree>
    <p:extLst>
      <p:ext uri="{BB962C8B-B14F-4D97-AF65-F5344CB8AC3E}">
        <p14:creationId xmlns:p14="http://schemas.microsoft.com/office/powerpoint/2010/main" val="2567045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b="1" dirty="0" smtClean="0"/>
              <a:t>Pre-</a:t>
            </a:r>
            <a:r>
              <a:rPr lang="es-MX" b="1" baseline="0" dirty="0" smtClean="0"/>
              <a:t> actividad/introducción</a:t>
            </a:r>
          </a:p>
          <a:p>
            <a:r>
              <a:rPr lang="es-MX" baseline="0" dirty="0" smtClean="0"/>
              <a:t>Primero el maestro mostrará la lámina con las ilustraciones y los alumnos deberán practicar el nombre y pronunciación de los elementos de vocabulario:</a:t>
            </a:r>
          </a:p>
          <a:p>
            <a:r>
              <a:rPr lang="es-MX" baseline="0" dirty="0" smtClean="0"/>
              <a:t>A FISH </a:t>
            </a:r>
          </a:p>
          <a:p>
            <a:r>
              <a:rPr lang="es-MX" baseline="0" dirty="0" smtClean="0"/>
              <a:t>B CHICKEN</a:t>
            </a:r>
          </a:p>
          <a:p>
            <a:r>
              <a:rPr lang="es-MX" baseline="0" dirty="0" smtClean="0"/>
              <a:t>C POTATOES</a:t>
            </a:r>
          </a:p>
          <a:p>
            <a:r>
              <a:rPr lang="es-MX" baseline="0" dirty="0" smtClean="0"/>
              <a:t>D APPLES </a:t>
            </a:r>
          </a:p>
          <a:p>
            <a:r>
              <a:rPr lang="es-MX" baseline="0" dirty="0" smtClean="0"/>
              <a:t>F BANANAS</a:t>
            </a:r>
          </a:p>
          <a:p>
            <a:r>
              <a:rPr lang="es-MX" baseline="0" dirty="0" smtClean="0"/>
              <a:t>G </a:t>
            </a:r>
            <a:r>
              <a:rPr lang="es-MX" baseline="0" dirty="0" smtClean="0"/>
              <a:t>MILK</a:t>
            </a:r>
            <a:endParaRPr lang="es-MX" baseline="0" dirty="0" smtClean="0"/>
          </a:p>
          <a:p>
            <a:r>
              <a:rPr lang="es-MX" baseline="0" dirty="0" smtClean="0"/>
              <a:t>K CAKE</a:t>
            </a:r>
          </a:p>
          <a:p>
            <a:endParaRPr lang="es-MX" baseline="0" dirty="0" smtClean="0"/>
          </a:p>
          <a:p>
            <a:endParaRPr lang="es-MX" baseline="0" dirty="0" smtClean="0"/>
          </a:p>
          <a:p>
            <a:endParaRPr lang="es-MX" dirty="0"/>
          </a:p>
        </p:txBody>
      </p:sp>
      <p:sp>
        <p:nvSpPr>
          <p:cNvPr id="4" name="Marcador de número de diapositiva 3"/>
          <p:cNvSpPr>
            <a:spLocks noGrp="1"/>
          </p:cNvSpPr>
          <p:nvPr>
            <p:ph type="sldNum" sz="quarter" idx="10"/>
          </p:nvPr>
        </p:nvSpPr>
        <p:spPr/>
        <p:txBody>
          <a:bodyPr/>
          <a:lstStyle/>
          <a:p>
            <a:fld id="{5656C24F-20FB-4BB3-A0FE-A99D76FD2C42}" type="slidenum">
              <a:rPr lang="es-MX" smtClean="0"/>
              <a:t>9</a:t>
            </a:fld>
            <a:endParaRPr lang="es-MX"/>
          </a:p>
        </p:txBody>
      </p:sp>
    </p:spTree>
    <p:extLst>
      <p:ext uri="{BB962C8B-B14F-4D97-AF65-F5344CB8AC3E}">
        <p14:creationId xmlns:p14="http://schemas.microsoft.com/office/powerpoint/2010/main" val="31969189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9144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80902" y="1275025"/>
            <a:ext cx="7182197"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088136" y="1385316"/>
            <a:ext cx="6967728" cy="4087368"/>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3794760" y="1267730"/>
            <a:ext cx="1554480" cy="6400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3886200" y="1267731"/>
            <a:ext cx="1371600" cy="548640"/>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71281" y="2091263"/>
            <a:ext cx="6801440" cy="2590800"/>
          </a:xfrm>
        </p:spPr>
        <p:txBody>
          <a:bodyPr tIns="45720" bIns="45720" anchor="ctr">
            <a:noAutofit/>
          </a:bodyPr>
          <a:lstStyle>
            <a:lvl1pPr algn="ctr">
              <a:lnSpc>
                <a:spcPct val="83000"/>
              </a:lnSpc>
              <a:defRPr lang="en-US" sz="6200" b="0" kern="1200" cap="all" spc="-100" baseline="0" dirty="0">
                <a:solidFill>
                  <a:schemeClr val="tx1">
                    <a:lumMod val="85000"/>
                    <a:lumOff val="15000"/>
                  </a:schemeClr>
                </a:solidFill>
                <a:effectLst/>
                <a:latin typeface="+mj-lt"/>
                <a:ea typeface="+mn-ea"/>
                <a:cs typeface="+mn-cs"/>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71575" y="4682062"/>
            <a:ext cx="6803136" cy="502920"/>
          </a:xfrm>
        </p:spPr>
        <p:txBody>
          <a:bodyPr>
            <a:normAutofit/>
          </a:bodyPr>
          <a:lstStyle>
            <a:lvl1pPr marL="0" indent="0" algn="ctr">
              <a:spcBef>
                <a:spcPts val="0"/>
              </a:spcBef>
              <a:buNone/>
              <a:defRPr sz="1400" spc="80" baseline="0">
                <a:solidFill>
                  <a:schemeClr val="tx1"/>
                </a:solidFill>
              </a:defRPr>
            </a:lvl1pPr>
            <a:lvl2pPr marL="457200" indent="0" algn="ctr">
              <a:buNone/>
              <a:defRPr sz="1400"/>
            </a:lvl2pPr>
            <a:lvl3pPr marL="914400" indent="0" algn="ctr">
              <a:buNone/>
              <a:defRPr sz="1400"/>
            </a:lvl3pPr>
            <a:lvl4pPr marL="1371600" indent="0" algn="ctr">
              <a:buNone/>
              <a:defRPr sz="1400"/>
            </a:lvl4pPr>
            <a:lvl5pPr marL="1828800" indent="0" algn="ctr">
              <a:buNone/>
              <a:defRPr sz="1400"/>
            </a:lvl5pPr>
            <a:lvl6pPr marL="2286000" indent="0" algn="ctr">
              <a:buNone/>
              <a:defRPr sz="1400"/>
            </a:lvl6pPr>
            <a:lvl7pPr marL="2743200" indent="0" algn="ctr">
              <a:buNone/>
              <a:defRPr sz="1400"/>
            </a:lvl7pPr>
            <a:lvl8pPr marL="3200400" indent="0" algn="ctr">
              <a:buNone/>
              <a:defRPr sz="1400"/>
            </a:lvl8pPr>
            <a:lvl9pPr marL="3657600" indent="0" algn="ctr">
              <a:buNone/>
              <a:defRPr sz="1400"/>
            </a:lvl9pPr>
          </a:lstStyle>
          <a:p>
            <a:r>
              <a:rPr lang="es-ES" smtClean="0"/>
              <a:t>Haga clic para modificar el estilo de subtítulo del patrón</a:t>
            </a:r>
            <a:endParaRPr lang="en-US" dirty="0"/>
          </a:p>
        </p:txBody>
      </p:sp>
      <p:sp>
        <p:nvSpPr>
          <p:cNvPr id="20" name="Date Placeholder 19"/>
          <p:cNvSpPr>
            <a:spLocks noGrp="1"/>
          </p:cNvSpPr>
          <p:nvPr>
            <p:ph type="dt" sz="half" idx="10"/>
          </p:nvPr>
        </p:nvSpPr>
        <p:spPr>
          <a:xfrm>
            <a:off x="3931920" y="1327188"/>
            <a:ext cx="1280160" cy="457200"/>
          </a:xfrm>
        </p:spPr>
        <p:txBody>
          <a:bodyPr/>
          <a:lstStyle>
            <a:lvl1pPr algn="ctr">
              <a:defRPr sz="1100" spc="0" baseline="0">
                <a:solidFill>
                  <a:schemeClr val="tx1"/>
                </a:solidFill>
                <a:latin typeface="+mn-lt"/>
              </a:defRPr>
            </a:lvl1pPr>
          </a:lstStyle>
          <a:p>
            <a:endParaRPr lang="es-ES" altLang="es-MX"/>
          </a:p>
        </p:txBody>
      </p:sp>
      <p:sp>
        <p:nvSpPr>
          <p:cNvPr id="21" name="Footer Placeholder 20"/>
          <p:cNvSpPr>
            <a:spLocks noGrp="1"/>
          </p:cNvSpPr>
          <p:nvPr>
            <p:ph type="ftr" sz="quarter" idx="11"/>
          </p:nvPr>
        </p:nvSpPr>
        <p:spPr>
          <a:xfrm>
            <a:off x="1104936" y="5211060"/>
            <a:ext cx="4429125" cy="228600"/>
          </a:xfrm>
        </p:spPr>
        <p:txBody>
          <a:bodyPr/>
          <a:lstStyle>
            <a:lvl1pPr algn="l">
              <a:defRPr sz="900">
                <a:solidFill>
                  <a:schemeClr val="tx1">
                    <a:lumMod val="75000"/>
                    <a:lumOff val="25000"/>
                  </a:schemeClr>
                </a:solidFill>
              </a:defRPr>
            </a:lvl1pPr>
          </a:lstStyle>
          <a:p>
            <a:endParaRPr lang="es-ES" altLang="es-MX"/>
          </a:p>
        </p:txBody>
      </p:sp>
      <p:sp>
        <p:nvSpPr>
          <p:cNvPr id="22" name="Slide Number Placeholder 21"/>
          <p:cNvSpPr>
            <a:spLocks noGrp="1"/>
          </p:cNvSpPr>
          <p:nvPr>
            <p:ph type="sldNum" sz="quarter" idx="12"/>
          </p:nvPr>
        </p:nvSpPr>
        <p:spPr>
          <a:xfrm>
            <a:off x="6455190" y="5212080"/>
            <a:ext cx="1583911" cy="228600"/>
          </a:xfrm>
        </p:spPr>
        <p:txBody>
          <a:bodyPr/>
          <a:lstStyle>
            <a:lvl1pPr>
              <a:defRPr>
                <a:solidFill>
                  <a:schemeClr val="tx1">
                    <a:lumMod val="75000"/>
                    <a:lumOff val="25000"/>
                  </a:schemeClr>
                </a:solidFill>
              </a:defRPr>
            </a:lvl1pPr>
          </a:lstStyle>
          <a:p>
            <a:fld id="{FB14C6FB-FCA3-4671-9CE1-69EFFB46E94A}" type="slidenum">
              <a:rPr lang="es-ES" altLang="es-MX" smtClean="0"/>
              <a:pPr/>
              <a:t>‹Nº›</a:t>
            </a:fld>
            <a:endParaRPr lang="es-ES" altLang="es-MX"/>
          </a:p>
        </p:txBody>
      </p:sp>
    </p:spTree>
    <p:extLst>
      <p:ext uri="{BB962C8B-B14F-4D97-AF65-F5344CB8AC3E}">
        <p14:creationId xmlns:p14="http://schemas.microsoft.com/office/powerpoint/2010/main" val="3535620841"/>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ES" altLang="es-MX"/>
          </a:p>
        </p:txBody>
      </p:sp>
      <p:sp>
        <p:nvSpPr>
          <p:cNvPr id="5" name="Footer Placeholder 4"/>
          <p:cNvSpPr>
            <a:spLocks noGrp="1"/>
          </p:cNvSpPr>
          <p:nvPr>
            <p:ph type="ftr" sz="quarter" idx="11"/>
          </p:nvPr>
        </p:nvSpPr>
        <p:spPr/>
        <p:txBody>
          <a:bodyPr/>
          <a:lstStyle/>
          <a:p>
            <a:endParaRPr lang="es-ES" altLang="es-MX"/>
          </a:p>
        </p:txBody>
      </p:sp>
      <p:sp>
        <p:nvSpPr>
          <p:cNvPr id="6" name="Slide Number Placeholder 5"/>
          <p:cNvSpPr>
            <a:spLocks noGrp="1"/>
          </p:cNvSpPr>
          <p:nvPr>
            <p:ph type="sldNum" sz="quarter" idx="12"/>
          </p:nvPr>
        </p:nvSpPr>
        <p:spPr/>
        <p:txBody>
          <a:bodyPr/>
          <a:lstStyle/>
          <a:p>
            <a:fld id="{4AF10564-DBDF-430B-AC10-E556D96D9B0A}" type="slidenum">
              <a:rPr lang="es-ES" altLang="es-MX" smtClean="0"/>
              <a:pPr/>
              <a:t>‹Nº›</a:t>
            </a:fld>
            <a:endParaRPr lang="es-ES" altLang="es-MX"/>
          </a:p>
        </p:txBody>
      </p:sp>
    </p:spTree>
    <p:extLst>
      <p:ext uri="{BB962C8B-B14F-4D97-AF65-F5344CB8AC3E}">
        <p14:creationId xmlns:p14="http://schemas.microsoft.com/office/powerpoint/2010/main" val="1890488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762000"/>
            <a:ext cx="1771650" cy="52578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762000"/>
            <a:ext cx="6057900" cy="5257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ES" altLang="es-MX"/>
          </a:p>
        </p:txBody>
      </p:sp>
      <p:sp>
        <p:nvSpPr>
          <p:cNvPr id="5" name="Footer Placeholder 4"/>
          <p:cNvSpPr>
            <a:spLocks noGrp="1"/>
          </p:cNvSpPr>
          <p:nvPr>
            <p:ph type="ftr" sz="quarter" idx="11"/>
          </p:nvPr>
        </p:nvSpPr>
        <p:spPr/>
        <p:txBody>
          <a:bodyPr/>
          <a:lstStyle/>
          <a:p>
            <a:endParaRPr lang="es-ES" altLang="es-MX"/>
          </a:p>
        </p:txBody>
      </p:sp>
      <p:sp>
        <p:nvSpPr>
          <p:cNvPr id="6" name="Slide Number Placeholder 5"/>
          <p:cNvSpPr>
            <a:spLocks noGrp="1"/>
          </p:cNvSpPr>
          <p:nvPr>
            <p:ph type="sldNum" sz="quarter" idx="12"/>
          </p:nvPr>
        </p:nvSpPr>
        <p:spPr/>
        <p:txBody>
          <a:bodyPr/>
          <a:lstStyle/>
          <a:p>
            <a:fld id="{3A6509F7-3576-420D-B9BD-15E997AA8D11}" type="slidenum">
              <a:rPr lang="es-ES" altLang="es-MX" smtClean="0"/>
              <a:pPr/>
              <a:t>‹Nº›</a:t>
            </a:fld>
            <a:endParaRPr lang="es-ES" altLang="es-MX"/>
          </a:p>
        </p:txBody>
      </p:sp>
    </p:spTree>
    <p:extLst>
      <p:ext uri="{BB962C8B-B14F-4D97-AF65-F5344CB8AC3E}">
        <p14:creationId xmlns:p14="http://schemas.microsoft.com/office/powerpoint/2010/main" val="3864099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endParaRPr lang="es-ES" altLang="es-MX"/>
          </a:p>
        </p:txBody>
      </p:sp>
      <p:sp>
        <p:nvSpPr>
          <p:cNvPr id="8" name="Footer Placeholder 7"/>
          <p:cNvSpPr>
            <a:spLocks noGrp="1"/>
          </p:cNvSpPr>
          <p:nvPr>
            <p:ph type="ftr" sz="quarter" idx="11"/>
          </p:nvPr>
        </p:nvSpPr>
        <p:spPr/>
        <p:txBody>
          <a:bodyPr/>
          <a:lstStyle/>
          <a:p>
            <a:endParaRPr lang="es-ES" altLang="es-MX"/>
          </a:p>
        </p:txBody>
      </p:sp>
      <p:sp>
        <p:nvSpPr>
          <p:cNvPr id="9" name="Slide Number Placeholder 8"/>
          <p:cNvSpPr>
            <a:spLocks noGrp="1"/>
          </p:cNvSpPr>
          <p:nvPr>
            <p:ph type="sldNum" sz="quarter" idx="12"/>
          </p:nvPr>
        </p:nvSpPr>
        <p:spPr/>
        <p:txBody>
          <a:bodyPr/>
          <a:lstStyle/>
          <a:p>
            <a:fld id="{B8570AA9-FF07-4216-9AF4-1F24EDD8DC79}" type="slidenum">
              <a:rPr lang="es-ES" altLang="es-MX" smtClean="0"/>
              <a:pPr/>
              <a:t>‹Nº›</a:t>
            </a:fld>
            <a:endParaRPr lang="es-ES" altLang="es-MX"/>
          </a:p>
        </p:txBody>
      </p:sp>
    </p:spTree>
    <p:extLst>
      <p:ext uri="{BB962C8B-B14F-4D97-AF65-F5344CB8AC3E}">
        <p14:creationId xmlns:p14="http://schemas.microsoft.com/office/powerpoint/2010/main" val="1330774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9144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980902" y="1275025"/>
            <a:ext cx="7182197"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088136" y="1385316"/>
            <a:ext cx="6967728" cy="4087368"/>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3794760" y="1267730"/>
            <a:ext cx="1554480" cy="6400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3886200" y="1267731"/>
            <a:ext cx="1371600" cy="548640"/>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172717" y="2094309"/>
            <a:ext cx="6803136" cy="2587752"/>
          </a:xfrm>
        </p:spPr>
        <p:txBody>
          <a:bodyPr anchor="ctr">
            <a:noAutofit/>
          </a:bodyPr>
          <a:lstStyle>
            <a:lvl1pPr algn="ctr">
              <a:lnSpc>
                <a:spcPct val="83000"/>
              </a:lnSpc>
              <a:defRPr lang="en-US" sz="6200" kern="1200" cap="all" spc="-100" baseline="0" dirty="0">
                <a:solidFill>
                  <a:schemeClr val="tx1">
                    <a:lumMod val="85000"/>
                    <a:lumOff val="15000"/>
                  </a:schemeClr>
                </a:solidFill>
                <a:effectLst/>
                <a:latin typeface="+mj-lt"/>
                <a:ea typeface="+mn-ea"/>
                <a:cs typeface="+mn-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2718" y="4682062"/>
            <a:ext cx="6803136" cy="502920"/>
          </a:xfrm>
        </p:spPr>
        <p:txBody>
          <a:bodyPr anchor="t">
            <a:normAutofit/>
          </a:bodyPr>
          <a:lstStyle>
            <a:lvl1pPr marL="0" indent="0" algn="ctr">
              <a:buNone/>
              <a:defRPr sz="1400">
                <a:solidFill>
                  <a:schemeClr val="tx1"/>
                </a:solidFill>
                <a:effectLst/>
              </a:defRPr>
            </a:lvl1pPr>
            <a:lvl2pPr marL="457200" indent="0">
              <a:buNone/>
              <a:defRPr sz="1400">
                <a:solidFill>
                  <a:schemeClr val="tx1">
                    <a:tint val="75000"/>
                  </a:schemeClr>
                </a:solidFill>
              </a:defRPr>
            </a:lvl2pPr>
            <a:lvl3pPr marL="914400" indent="0">
              <a:buNone/>
              <a:defRPr sz="14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3931920" y="1325880"/>
            <a:ext cx="1280160" cy="457200"/>
          </a:xfrm>
        </p:spPr>
        <p:txBody>
          <a:bodyPr/>
          <a:lstStyle>
            <a:lvl1pPr algn="ctr">
              <a:defRPr lang="en-US" sz="1100" kern="1200" spc="0" baseline="0">
                <a:solidFill>
                  <a:schemeClr val="tx1"/>
                </a:solidFill>
                <a:latin typeface="+mn-lt"/>
                <a:ea typeface="+mn-ea"/>
                <a:cs typeface="+mn-cs"/>
              </a:defRPr>
            </a:lvl1pPr>
          </a:lstStyle>
          <a:p>
            <a:endParaRPr lang="es-ES" altLang="es-MX"/>
          </a:p>
        </p:txBody>
      </p:sp>
      <p:sp>
        <p:nvSpPr>
          <p:cNvPr id="5" name="Footer Placeholder 4"/>
          <p:cNvSpPr>
            <a:spLocks noGrp="1"/>
          </p:cNvSpPr>
          <p:nvPr>
            <p:ph type="ftr" sz="quarter" idx="11"/>
          </p:nvPr>
        </p:nvSpPr>
        <p:spPr>
          <a:xfrm>
            <a:off x="1104679" y="5211060"/>
            <a:ext cx="4430268" cy="228600"/>
          </a:xfrm>
        </p:spPr>
        <p:txBody>
          <a:bodyPr/>
          <a:lstStyle>
            <a:lvl1pPr algn="l">
              <a:defRPr/>
            </a:lvl1pPr>
          </a:lstStyle>
          <a:p>
            <a:endParaRPr lang="es-ES" altLang="es-MX"/>
          </a:p>
        </p:txBody>
      </p:sp>
      <p:sp>
        <p:nvSpPr>
          <p:cNvPr id="6" name="Slide Number Placeholder 5"/>
          <p:cNvSpPr>
            <a:spLocks noGrp="1"/>
          </p:cNvSpPr>
          <p:nvPr>
            <p:ph type="sldNum" sz="quarter" idx="12"/>
          </p:nvPr>
        </p:nvSpPr>
        <p:spPr>
          <a:xfrm>
            <a:off x="6453378" y="5211060"/>
            <a:ext cx="1584198" cy="228600"/>
          </a:xfrm>
        </p:spPr>
        <p:txBody>
          <a:bodyPr/>
          <a:lstStyle/>
          <a:p>
            <a:fld id="{83F9DFBA-945B-49C2-99AC-999CED44C329}" type="slidenum">
              <a:rPr lang="es-ES" altLang="es-MX" smtClean="0"/>
              <a:pPr/>
              <a:t>‹Nº›</a:t>
            </a:fld>
            <a:endParaRPr lang="es-ES" altLang="es-MX"/>
          </a:p>
        </p:txBody>
      </p:sp>
    </p:spTree>
    <p:extLst>
      <p:ext uri="{BB962C8B-B14F-4D97-AF65-F5344CB8AC3E}">
        <p14:creationId xmlns:p14="http://schemas.microsoft.com/office/powerpoint/2010/main" val="358748566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731520" y="2103120"/>
            <a:ext cx="3657600" cy="393192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754880" y="2103120"/>
            <a:ext cx="3657600" cy="393192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endParaRPr lang="es-ES" altLang="es-MX"/>
          </a:p>
        </p:txBody>
      </p:sp>
      <p:sp>
        <p:nvSpPr>
          <p:cNvPr id="6" name="Footer Placeholder 5"/>
          <p:cNvSpPr>
            <a:spLocks noGrp="1"/>
          </p:cNvSpPr>
          <p:nvPr>
            <p:ph type="ftr" sz="quarter" idx="11"/>
          </p:nvPr>
        </p:nvSpPr>
        <p:spPr/>
        <p:txBody>
          <a:bodyPr/>
          <a:lstStyle/>
          <a:p>
            <a:endParaRPr lang="es-ES" altLang="es-MX"/>
          </a:p>
        </p:txBody>
      </p:sp>
      <p:sp>
        <p:nvSpPr>
          <p:cNvPr id="7" name="Slide Number Placeholder 6"/>
          <p:cNvSpPr>
            <a:spLocks noGrp="1"/>
          </p:cNvSpPr>
          <p:nvPr>
            <p:ph type="sldNum" sz="quarter" idx="12"/>
          </p:nvPr>
        </p:nvSpPr>
        <p:spPr/>
        <p:txBody>
          <a:bodyPr/>
          <a:lstStyle/>
          <a:p>
            <a:fld id="{78F8FB60-BF87-4938-88B5-71EE747F4BB1}" type="slidenum">
              <a:rPr lang="es-ES" altLang="es-MX" smtClean="0"/>
              <a:pPr/>
              <a:t>‹Nº›</a:t>
            </a:fld>
            <a:endParaRPr lang="es-ES" altLang="es-MX"/>
          </a:p>
        </p:txBody>
      </p:sp>
    </p:spTree>
    <p:extLst>
      <p:ext uri="{BB962C8B-B14F-4D97-AF65-F5344CB8AC3E}">
        <p14:creationId xmlns:p14="http://schemas.microsoft.com/office/powerpoint/2010/main" val="850608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31520" y="2074334"/>
            <a:ext cx="365760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731520" y="2755898"/>
            <a:ext cx="365760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54880" y="2074334"/>
            <a:ext cx="365760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54880" y="2756581"/>
            <a:ext cx="365760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endParaRPr lang="es-ES" altLang="es-MX"/>
          </a:p>
        </p:txBody>
      </p:sp>
      <p:sp>
        <p:nvSpPr>
          <p:cNvPr id="8" name="Footer Placeholder 7"/>
          <p:cNvSpPr>
            <a:spLocks noGrp="1"/>
          </p:cNvSpPr>
          <p:nvPr>
            <p:ph type="ftr" sz="quarter" idx="11"/>
          </p:nvPr>
        </p:nvSpPr>
        <p:spPr/>
        <p:txBody>
          <a:bodyPr/>
          <a:lstStyle/>
          <a:p>
            <a:endParaRPr lang="es-ES" altLang="es-MX"/>
          </a:p>
        </p:txBody>
      </p:sp>
      <p:sp>
        <p:nvSpPr>
          <p:cNvPr id="9" name="Slide Number Placeholder 8"/>
          <p:cNvSpPr>
            <a:spLocks noGrp="1"/>
          </p:cNvSpPr>
          <p:nvPr>
            <p:ph type="sldNum" sz="quarter" idx="12"/>
          </p:nvPr>
        </p:nvSpPr>
        <p:spPr/>
        <p:txBody>
          <a:bodyPr/>
          <a:lstStyle/>
          <a:p>
            <a:fld id="{27FB21E5-E2D0-4496-90D1-3630CA9B55CB}" type="slidenum">
              <a:rPr lang="es-ES" altLang="es-MX" smtClean="0"/>
              <a:pPr/>
              <a:t>‹Nº›</a:t>
            </a:fld>
            <a:endParaRPr lang="es-ES" altLang="es-MX"/>
          </a:p>
        </p:txBody>
      </p:sp>
    </p:spTree>
    <p:extLst>
      <p:ext uri="{BB962C8B-B14F-4D97-AF65-F5344CB8AC3E}">
        <p14:creationId xmlns:p14="http://schemas.microsoft.com/office/powerpoint/2010/main" val="754229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endParaRPr lang="es-ES" altLang="es-MX"/>
          </a:p>
        </p:txBody>
      </p:sp>
      <p:sp>
        <p:nvSpPr>
          <p:cNvPr id="4" name="Footer Placeholder 3"/>
          <p:cNvSpPr>
            <a:spLocks noGrp="1"/>
          </p:cNvSpPr>
          <p:nvPr>
            <p:ph type="ftr" sz="quarter" idx="11"/>
          </p:nvPr>
        </p:nvSpPr>
        <p:spPr/>
        <p:txBody>
          <a:bodyPr/>
          <a:lstStyle/>
          <a:p>
            <a:endParaRPr lang="es-ES" altLang="es-MX"/>
          </a:p>
        </p:txBody>
      </p:sp>
      <p:sp>
        <p:nvSpPr>
          <p:cNvPr id="5" name="Slide Number Placeholder 4"/>
          <p:cNvSpPr>
            <a:spLocks noGrp="1"/>
          </p:cNvSpPr>
          <p:nvPr>
            <p:ph type="sldNum" sz="quarter" idx="12"/>
          </p:nvPr>
        </p:nvSpPr>
        <p:spPr/>
        <p:txBody>
          <a:bodyPr/>
          <a:lstStyle/>
          <a:p>
            <a:fld id="{BE3CA48F-F62C-4E73-A6D7-EBC752A4EA92}" type="slidenum">
              <a:rPr lang="es-ES" altLang="es-MX" smtClean="0"/>
              <a:pPr/>
              <a:t>‹Nº›</a:t>
            </a:fld>
            <a:endParaRPr lang="es-ES" altLang="es-MX"/>
          </a:p>
        </p:txBody>
      </p:sp>
    </p:spTree>
    <p:extLst>
      <p:ext uri="{BB962C8B-B14F-4D97-AF65-F5344CB8AC3E}">
        <p14:creationId xmlns:p14="http://schemas.microsoft.com/office/powerpoint/2010/main" val="1868932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s-ES" altLang="es-MX"/>
          </a:p>
        </p:txBody>
      </p:sp>
      <p:sp>
        <p:nvSpPr>
          <p:cNvPr id="3" name="Footer Placeholder 2"/>
          <p:cNvSpPr>
            <a:spLocks noGrp="1"/>
          </p:cNvSpPr>
          <p:nvPr>
            <p:ph type="ftr" sz="quarter" idx="11"/>
          </p:nvPr>
        </p:nvSpPr>
        <p:spPr/>
        <p:txBody>
          <a:bodyPr/>
          <a:lstStyle/>
          <a:p>
            <a:endParaRPr lang="es-ES" altLang="es-MX"/>
          </a:p>
        </p:txBody>
      </p:sp>
      <p:sp>
        <p:nvSpPr>
          <p:cNvPr id="4" name="Slide Number Placeholder 3"/>
          <p:cNvSpPr>
            <a:spLocks noGrp="1"/>
          </p:cNvSpPr>
          <p:nvPr>
            <p:ph type="sldNum" sz="quarter" idx="12"/>
          </p:nvPr>
        </p:nvSpPr>
        <p:spPr/>
        <p:txBody>
          <a:bodyPr/>
          <a:lstStyle/>
          <a:p>
            <a:fld id="{85FC6248-EB46-4130-B906-5475E5CF1B82}" type="slidenum">
              <a:rPr lang="es-ES" altLang="es-MX" smtClean="0"/>
              <a:pPr/>
              <a:t>‹Nº›</a:t>
            </a:fld>
            <a:endParaRPr lang="es-ES" altLang="es-MX"/>
          </a:p>
        </p:txBody>
      </p:sp>
    </p:spTree>
    <p:extLst>
      <p:ext uri="{BB962C8B-B14F-4D97-AF65-F5344CB8AC3E}">
        <p14:creationId xmlns:p14="http://schemas.microsoft.com/office/powerpoint/2010/main" val="559093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6" name="Rectangle 15"/>
          <p:cNvSpPr/>
          <p:nvPr/>
        </p:nvSpPr>
        <p:spPr>
          <a:xfrm>
            <a:off x="184147" y="173736"/>
            <a:ext cx="6398514" cy="65105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6765290" y="173736"/>
            <a:ext cx="2194560" cy="65105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972300" y="607392"/>
            <a:ext cx="1823085" cy="1645920"/>
          </a:xfrm>
        </p:spPr>
        <p:txBody>
          <a:bodyPr anchor="b">
            <a:normAutofit/>
          </a:bodyPr>
          <a:lstStyle>
            <a:lvl1pPr algn="l" defTabSz="914400" rtl="0" eaLnBrk="1" latinLnBrk="0" hangingPunct="1">
              <a:lnSpc>
                <a:spcPct val="90000"/>
              </a:lnSpc>
              <a:spcBef>
                <a:spcPct val="0"/>
              </a:spcBef>
              <a:buNone/>
              <a:defRPr lang="en-US" sz="2400" b="0" kern="1200" cap="none" spc="0" baseline="0" dirty="0">
                <a:solidFill>
                  <a:srgbClr val="FFFFFF"/>
                </a:solidFill>
                <a:effectLst/>
                <a:latin typeface="+mj-lt"/>
                <a:ea typeface="+mn-ea"/>
                <a:cs typeface="+mn-cs"/>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68976" y="907143"/>
            <a:ext cx="5428856" cy="5043714"/>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972300" y="2286000"/>
            <a:ext cx="1823085" cy="3505200"/>
          </a:xfrm>
        </p:spPr>
        <p:txBody>
          <a:bodyPr>
            <a:normAutofit/>
          </a:bodyPr>
          <a:lstStyle>
            <a:lvl1pPr marL="0" indent="0">
              <a:lnSpc>
                <a:spcPct val="110000"/>
              </a:lnSpc>
              <a:spcBef>
                <a:spcPts val="800"/>
              </a:spcBef>
              <a:buNone/>
              <a:defRPr sz="13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endParaRPr lang="es-ES" altLang="es-MX"/>
          </a:p>
        </p:txBody>
      </p:sp>
      <p:sp>
        <p:nvSpPr>
          <p:cNvPr id="9" name="Footer Placeholder 8"/>
          <p:cNvSpPr>
            <a:spLocks noGrp="1"/>
          </p:cNvSpPr>
          <p:nvPr>
            <p:ph type="ftr" sz="quarter" idx="11"/>
          </p:nvPr>
        </p:nvSpPr>
        <p:spPr/>
        <p:txBody>
          <a:bodyPr/>
          <a:lstStyle>
            <a:lvl1pPr algn="r">
              <a:defRPr/>
            </a:lvl1pPr>
          </a:lstStyle>
          <a:p>
            <a:endParaRPr lang="es-ES" altLang="es-MX"/>
          </a:p>
        </p:txBody>
      </p:sp>
      <p:sp>
        <p:nvSpPr>
          <p:cNvPr id="11" name="Slide Number Placeholder 10"/>
          <p:cNvSpPr>
            <a:spLocks noGrp="1"/>
          </p:cNvSpPr>
          <p:nvPr>
            <p:ph type="sldNum" sz="quarter" idx="12"/>
          </p:nvPr>
        </p:nvSpPr>
        <p:spPr>
          <a:xfrm>
            <a:off x="7795258" y="6310086"/>
            <a:ext cx="1097280" cy="274320"/>
          </a:xfrm>
        </p:spPr>
        <p:txBody>
          <a:bodyPr/>
          <a:lstStyle>
            <a:lvl1pPr>
              <a:defRPr>
                <a:solidFill>
                  <a:srgbClr val="FFFFFF"/>
                </a:solidFill>
              </a:defRPr>
            </a:lvl1pPr>
          </a:lstStyle>
          <a:p>
            <a:fld id="{A1D58194-698B-4885-B635-8AE93FCA5AA9}" type="slidenum">
              <a:rPr lang="es-ES" altLang="es-MX" smtClean="0"/>
              <a:pPr/>
              <a:t>‹Nº›</a:t>
            </a:fld>
            <a:endParaRPr lang="es-ES" altLang="es-MX"/>
          </a:p>
        </p:txBody>
      </p:sp>
      <p:sp>
        <p:nvSpPr>
          <p:cNvPr id="12" name="Rectangle 11"/>
          <p:cNvSpPr/>
          <p:nvPr/>
        </p:nvSpPr>
        <p:spPr>
          <a:xfrm>
            <a:off x="6868160" y="274320"/>
            <a:ext cx="1988820" cy="6309360"/>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38899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4" name="Rectangle 13"/>
          <p:cNvSpPr/>
          <p:nvPr/>
        </p:nvSpPr>
        <p:spPr>
          <a:xfrm>
            <a:off x="6765290" y="173736"/>
            <a:ext cx="2194560" cy="65105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972300" y="603504"/>
            <a:ext cx="1824228" cy="1645920"/>
          </a:xfrm>
        </p:spPr>
        <p:txBody>
          <a:bodyPr anchor="b">
            <a:noAutofit/>
          </a:bodyPr>
          <a:lstStyle>
            <a:lvl1pPr algn="l">
              <a:defRPr sz="2400" b="0">
                <a:solidFill>
                  <a:srgbClr val="FFFFFF"/>
                </a:solidFill>
                <a:latin typeface="+mj-lt"/>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71449" y="173736"/>
            <a:ext cx="6398514" cy="6510528"/>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972300" y="2286000"/>
            <a:ext cx="1824228" cy="3502152"/>
          </a:xfrm>
        </p:spPr>
        <p:txBody>
          <a:bodyPr>
            <a:normAutofit/>
          </a:bodyPr>
          <a:lstStyle>
            <a:lvl1pPr marL="0" indent="0" algn="l">
              <a:lnSpc>
                <a:spcPct val="110000"/>
              </a:lnSpc>
              <a:spcBef>
                <a:spcPts val="800"/>
              </a:spcBef>
              <a:buNone/>
              <a:defRPr sz="13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endParaRPr lang="es-ES" altLang="es-MX"/>
          </a:p>
        </p:txBody>
      </p:sp>
      <p:sp>
        <p:nvSpPr>
          <p:cNvPr id="6" name="Footer Placeholder 5"/>
          <p:cNvSpPr>
            <a:spLocks noGrp="1"/>
          </p:cNvSpPr>
          <p:nvPr>
            <p:ph type="ftr" sz="quarter" idx="11"/>
          </p:nvPr>
        </p:nvSpPr>
        <p:spPr/>
        <p:txBody>
          <a:bodyPr/>
          <a:lstStyle>
            <a:lvl1pPr marL="0" algn="r" defTabSz="914400" rtl="0" eaLnBrk="1" latinLnBrk="0" hangingPunct="1">
              <a:defRPr lang="en-US" sz="9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s-ES" altLang="es-MX"/>
          </a:p>
        </p:txBody>
      </p:sp>
      <p:sp>
        <p:nvSpPr>
          <p:cNvPr id="7" name="Slide Number Placeholder 6"/>
          <p:cNvSpPr>
            <a:spLocks noGrp="1"/>
          </p:cNvSpPr>
          <p:nvPr>
            <p:ph type="sldNum" sz="quarter" idx="12"/>
          </p:nvPr>
        </p:nvSpPr>
        <p:spPr>
          <a:xfrm>
            <a:off x="7797546" y="6309360"/>
            <a:ext cx="1097280" cy="274320"/>
          </a:xfrm>
        </p:spPr>
        <p:txBody>
          <a:bodyPr/>
          <a:lstStyle>
            <a:lvl1pPr>
              <a:defRPr>
                <a:solidFill>
                  <a:srgbClr val="FFFFFF"/>
                </a:solidFill>
              </a:defRPr>
            </a:lvl1pPr>
          </a:lstStyle>
          <a:p>
            <a:fld id="{181D1992-8A38-4405-9FC5-F3420E80E4B2}" type="slidenum">
              <a:rPr lang="es-ES" altLang="es-MX" smtClean="0"/>
              <a:pPr/>
              <a:t>‹Nº›</a:t>
            </a:fld>
            <a:endParaRPr lang="es-ES" altLang="es-MX"/>
          </a:p>
        </p:txBody>
      </p:sp>
      <p:sp>
        <p:nvSpPr>
          <p:cNvPr id="11" name="Rectangle 10"/>
          <p:cNvSpPr/>
          <p:nvPr/>
        </p:nvSpPr>
        <p:spPr>
          <a:xfrm>
            <a:off x="6868160" y="274320"/>
            <a:ext cx="1988820" cy="6309360"/>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76113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176022" y="173736"/>
            <a:ext cx="8791956" cy="6510528"/>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731520" y="642594"/>
            <a:ext cx="7680960" cy="1371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31520" y="2103120"/>
            <a:ext cx="7680960" cy="39319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234768" y="6309360"/>
            <a:ext cx="2057400" cy="274320"/>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es-ES" altLang="es-MX"/>
          </a:p>
        </p:txBody>
      </p:sp>
      <p:sp>
        <p:nvSpPr>
          <p:cNvPr id="5" name="Footer Placeholder 4"/>
          <p:cNvSpPr>
            <a:spLocks noGrp="1"/>
          </p:cNvSpPr>
          <p:nvPr>
            <p:ph type="ftr" sz="quarter" idx="3"/>
          </p:nvPr>
        </p:nvSpPr>
        <p:spPr>
          <a:xfrm>
            <a:off x="2596896" y="6309360"/>
            <a:ext cx="3950208" cy="274320"/>
          </a:xfrm>
          <a:prstGeom prst="rect">
            <a:avLst/>
          </a:prstGeom>
        </p:spPr>
        <p:txBody>
          <a:bodyPr vert="horz" lIns="91440" tIns="45720" rIns="91440" bIns="45720" rtlCol="0" anchor="b"/>
          <a:lstStyle>
            <a:lvl1pPr algn="ctr">
              <a:defRPr sz="900">
                <a:solidFill>
                  <a:schemeClr val="tx1">
                    <a:lumMod val="75000"/>
                    <a:lumOff val="25000"/>
                  </a:schemeClr>
                </a:solidFill>
              </a:defRPr>
            </a:lvl1pPr>
          </a:lstStyle>
          <a:p>
            <a:endParaRPr lang="es-ES" altLang="es-MX"/>
          </a:p>
        </p:txBody>
      </p:sp>
      <p:sp>
        <p:nvSpPr>
          <p:cNvPr id="6" name="Slide Number Placeholder 5"/>
          <p:cNvSpPr>
            <a:spLocks noGrp="1"/>
          </p:cNvSpPr>
          <p:nvPr>
            <p:ph type="sldNum" sz="quarter" idx="4"/>
          </p:nvPr>
        </p:nvSpPr>
        <p:spPr>
          <a:xfrm>
            <a:off x="7823382" y="6309360"/>
            <a:ext cx="1097280" cy="274320"/>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5E0A93EB-37E5-4EA7-9824-2612EE6411D7}" type="slidenum">
              <a:rPr lang="es-ES" altLang="es-MX" smtClean="0"/>
              <a:pPr/>
              <a:t>‹Nº›</a:t>
            </a:fld>
            <a:endParaRPr lang="es-ES" altLang="es-MX"/>
          </a:p>
        </p:txBody>
      </p:sp>
    </p:spTree>
    <p:extLst>
      <p:ext uri="{BB962C8B-B14F-4D97-AF65-F5344CB8AC3E}">
        <p14:creationId xmlns:p14="http://schemas.microsoft.com/office/powerpoint/2010/main" val="1051720927"/>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hdr="0" ftr="0" dt="0"/>
  <p:txStyles>
    <p:titleStyle>
      <a:lvl1pPr algn="l" defTabSz="914400" rtl="0" eaLnBrk="1" latinLnBrk="0" hangingPunct="1">
        <a:lnSpc>
          <a:spcPct val="90000"/>
        </a:lnSpc>
        <a:spcBef>
          <a:spcPct val="0"/>
        </a:spcBef>
        <a:buNone/>
        <a:defRPr lang="en-US" sz="40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0.emf"/><Relationship Id="rId4" Type="http://schemas.openxmlformats.org/officeDocument/2006/relationships/package" Target="../embeddings/Documento_de_Microsoft_Word1.docx"/></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s://dictionary.cambridge.org/es/diccionario/ingles/ink" TargetMode="External"/><Relationship Id="rId13" Type="http://schemas.openxmlformats.org/officeDocument/2006/relationships/hyperlink" Target="https://dictionary.cambridge.org/es/diccionario/ingles/rub" TargetMode="External"/><Relationship Id="rId3" Type="http://schemas.openxmlformats.org/officeDocument/2006/relationships/hyperlink" Target="https://dictionary.cambridge.org/es/help/codes.html" TargetMode="External"/><Relationship Id="rId7" Type="http://schemas.openxmlformats.org/officeDocument/2006/relationships/hyperlink" Target="https://dictionary.cambridge.org/es/diccionario/ingles/drawing" TargetMode="External"/><Relationship Id="rId12" Type="http://schemas.openxmlformats.org/officeDocument/2006/relationships/hyperlink" Target="https://dictionary.cambridge.org/es/diccionario/ingles/able"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dictionary.cambridge.org/es/diccionario/ingles/object" TargetMode="External"/><Relationship Id="rId11" Type="http://schemas.openxmlformats.org/officeDocument/2006/relationships/hyperlink" Target="https://dictionary.cambridge.org/es/diccionario/ingles/felt-tip-pen" TargetMode="External"/><Relationship Id="rId5" Type="http://schemas.openxmlformats.org/officeDocument/2006/relationships/hyperlink" Target="https://dictionary.cambridge.org/es/diccionario/ingles/thin" TargetMode="External"/><Relationship Id="rId10" Type="http://schemas.openxmlformats.org/officeDocument/2006/relationships/hyperlink" Target="https://dictionary.cambridge.org/es/diccionario/ingles/ballpoint-pen" TargetMode="External"/><Relationship Id="rId4" Type="http://schemas.openxmlformats.org/officeDocument/2006/relationships/hyperlink" Target="https://dictionary.cambridge.org/es/diccionario/ingles/long" TargetMode="External"/><Relationship Id="rId9" Type="http://schemas.openxmlformats.org/officeDocument/2006/relationships/hyperlink" Target="https://dictionary.cambridge.org/es/diccionario/ingles/fountain" TargetMode="External"/><Relationship Id="rId14" Type="http://schemas.openxmlformats.org/officeDocument/2006/relationships/hyperlink" Target="https://dictionary.cambridge.org/es/diccionario/ingles/mistake"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s://dictionary.cambridge.org/es/diccionario/ingles/sea" TargetMode="External"/><Relationship Id="rId13" Type="http://schemas.openxmlformats.org/officeDocument/2006/relationships/hyperlink" Target="https://dictionary.cambridge.org/es/diccionario/ingles/flavour" TargetMode="External"/><Relationship Id="rId18" Type="http://schemas.openxmlformats.org/officeDocument/2006/relationships/hyperlink" Target="https://dictionary.cambridge.org/es/diccionario/ingles/please" TargetMode="External"/><Relationship Id="rId3" Type="http://schemas.openxmlformats.org/officeDocument/2006/relationships/hyperlink" Target="https://dictionary.cambridge.org/es/help/codes.html" TargetMode="External"/><Relationship Id="rId21" Type="http://schemas.openxmlformats.org/officeDocument/2006/relationships/hyperlink" Target="https://dictionary.cambridge.org/es/diccionario/ingles/amount" TargetMode="External"/><Relationship Id="rId7" Type="http://schemas.openxmlformats.org/officeDocument/2006/relationships/hyperlink" Target="https://dictionary.cambridge.org/es/diccionario/ingles/found" TargetMode="External"/><Relationship Id="rId12" Type="http://schemas.openxmlformats.org/officeDocument/2006/relationships/hyperlink" Target="https://dictionary.cambridge.org/es/diccionario/ingles/add" TargetMode="External"/><Relationship Id="rId17" Type="http://schemas.openxmlformats.org/officeDocument/2006/relationships/hyperlink" Target="https://dictionary.cambridge.org/es/diccionario/ingles/pass" TargetMode="External"/><Relationship Id="rId2" Type="http://schemas.openxmlformats.org/officeDocument/2006/relationships/notesSlide" Target="../notesSlides/notesSlide23.xml"/><Relationship Id="rId16" Type="http://schemas.openxmlformats.org/officeDocument/2006/relationships/hyperlink" Target="https://dictionary.cambridge.org/es/diccionario/ingles/pepper" TargetMode="External"/><Relationship Id="rId20" Type="http://schemas.openxmlformats.org/officeDocument/2006/relationships/hyperlink" Target="https://dictionary.cambridge.org/es/diccionario/ingles/small" TargetMode="External"/><Relationship Id="rId1" Type="http://schemas.openxmlformats.org/officeDocument/2006/relationships/slideLayout" Target="../slideLayouts/slideLayout2.xml"/><Relationship Id="rId6" Type="http://schemas.openxmlformats.org/officeDocument/2006/relationships/hyperlink" Target="https://dictionary.cambridge.org/es/diccionario/ingles/substance" TargetMode="External"/><Relationship Id="rId11" Type="http://schemas.openxmlformats.org/officeDocument/2006/relationships/hyperlink" Target="https://dictionary.cambridge.org/es/diccionario/ingles/especially" TargetMode="External"/><Relationship Id="rId5" Type="http://schemas.openxmlformats.org/officeDocument/2006/relationships/hyperlink" Target="https://dictionary.cambridge.org/es/diccionario/ingles/white" TargetMode="External"/><Relationship Id="rId15" Type="http://schemas.openxmlformats.org/officeDocument/2006/relationships/hyperlink" Target="https://dictionary.cambridge.org/es/diccionario/ingles/preserve" TargetMode="External"/><Relationship Id="rId10" Type="http://schemas.openxmlformats.org/officeDocument/2006/relationships/hyperlink" Target="https://dictionary.cambridge.org/es/diccionario/ingles/ground" TargetMode="External"/><Relationship Id="rId19" Type="http://schemas.openxmlformats.org/officeDocument/2006/relationships/hyperlink" Target="https://dictionary.cambridge.org/es/diccionario/ingles/pinch" TargetMode="External"/><Relationship Id="rId4" Type="http://schemas.openxmlformats.org/officeDocument/2006/relationships/hyperlink" Target="https://dictionary.cambridge.org/es/diccionario/ingles/common" TargetMode="External"/><Relationship Id="rId9" Type="http://schemas.openxmlformats.org/officeDocument/2006/relationships/hyperlink" Target="https://dictionary.cambridge.org/es/diccionario/ingles/water" TargetMode="External"/><Relationship Id="rId14" Type="http://schemas.openxmlformats.org/officeDocument/2006/relationships/hyperlink" Target="https://dictionary.cambridge.org/es/diccionario/ingles/food" TargetMode="External"/><Relationship Id="rId22" Type="http://schemas.openxmlformats.org/officeDocument/2006/relationships/hyperlink" Target="https://dictionary.cambridge.org/es/diccionario/ingles/sauce"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curso-ingles.com/aprender/cursos/nivel-basico/nouns/countable-and-uncountable-nouns"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https://www.gingersoftware.com/content/grammar-rules/nouns/countable-uncountable-nouns/"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g"/><Relationship Id="rId7"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1340768"/>
            <a:ext cx="9144000" cy="4320480"/>
          </a:xfrm>
        </p:spPr>
        <p:txBody>
          <a:bodyPr/>
          <a:lstStyle/>
          <a:p>
            <a:r>
              <a:rPr lang="es-ES" altLang="es-MX" sz="2800" b="1" dirty="0" smtClean="0"/>
              <a:t/>
            </a:r>
            <a:br>
              <a:rPr lang="es-ES" altLang="es-MX" sz="2800" b="1" dirty="0" smtClean="0"/>
            </a:br>
            <a:r>
              <a:rPr lang="es-ES" altLang="es-MX" sz="2000" b="1" dirty="0" smtClean="0"/>
              <a:t>UNIVERSIDAD AUTÓNOMA DEL ESTADO DE MÉXICO</a:t>
            </a:r>
            <a:br>
              <a:rPr lang="es-ES" altLang="es-MX" sz="2000" b="1" dirty="0" smtClean="0"/>
            </a:br>
            <a:r>
              <a:rPr lang="es-ES" altLang="es-MX" sz="2000" b="1" dirty="0"/>
              <a:t/>
            </a:r>
            <a:br>
              <a:rPr lang="es-ES" altLang="es-MX" sz="2000" b="1" dirty="0"/>
            </a:br>
            <a:r>
              <a:rPr lang="es-ES" altLang="es-MX" sz="2000" b="1" dirty="0" smtClean="0"/>
              <a:t>FACULTAD DE LENGUAS</a:t>
            </a:r>
            <a:r>
              <a:rPr lang="es-ES" altLang="es-MX" sz="2000" dirty="0" smtClean="0"/>
              <a:t/>
            </a:r>
            <a:br>
              <a:rPr lang="es-ES" altLang="es-MX" sz="2000" dirty="0" smtClean="0"/>
            </a:br>
            <a:r>
              <a:rPr lang="es-ES" altLang="es-MX" sz="2000" dirty="0"/>
              <a:t/>
            </a:r>
            <a:br>
              <a:rPr lang="es-ES" altLang="es-MX" sz="2000" dirty="0"/>
            </a:br>
            <a:r>
              <a:rPr lang="es-ES" altLang="es-MX" sz="2000" b="1" dirty="0" smtClean="0"/>
              <a:t>Programa educativo: </a:t>
            </a:r>
            <a:r>
              <a:rPr lang="es-ES" altLang="es-MX" sz="2000" dirty="0" smtClean="0"/>
              <a:t>Licenciatura en lenguas</a:t>
            </a:r>
            <a:br>
              <a:rPr lang="es-ES" altLang="es-MX" sz="2000" dirty="0" smtClean="0"/>
            </a:br>
            <a:r>
              <a:rPr lang="es-ES" altLang="es-MX" sz="2000" dirty="0"/>
              <a:t/>
            </a:r>
            <a:br>
              <a:rPr lang="es-ES" altLang="es-MX" sz="2000" dirty="0"/>
            </a:br>
            <a:r>
              <a:rPr lang="es-ES" altLang="es-MX" sz="2000" b="1" dirty="0" smtClean="0"/>
              <a:t>Unidad de aprendizaje: </a:t>
            </a:r>
            <a:r>
              <a:rPr lang="es-ES" altLang="es-MX" sz="2000" dirty="0" smtClean="0"/>
              <a:t>Lengua inglesa </a:t>
            </a:r>
            <a:r>
              <a:rPr lang="es-ES" altLang="es-MX" sz="2000" dirty="0" smtClean="0"/>
              <a:t>I</a:t>
            </a:r>
            <a:br>
              <a:rPr lang="es-ES" altLang="es-MX" sz="2000" dirty="0" smtClean="0"/>
            </a:br>
            <a:r>
              <a:rPr lang="es-ES" altLang="es-MX" sz="2000" dirty="0"/>
              <a:t/>
            </a:r>
            <a:br>
              <a:rPr lang="es-ES" altLang="es-MX" sz="2000" dirty="0"/>
            </a:br>
            <a:r>
              <a:rPr lang="es-ES" altLang="es-MX" sz="2000" b="1" dirty="0" smtClean="0"/>
              <a:t>material: </a:t>
            </a:r>
            <a:r>
              <a:rPr lang="es-ES" altLang="es-MX" sz="2000" dirty="0" err="1" smtClean="0"/>
              <a:t>countable</a:t>
            </a:r>
            <a:r>
              <a:rPr lang="es-ES" altLang="es-MX" sz="2000" dirty="0" smtClean="0"/>
              <a:t> and </a:t>
            </a:r>
            <a:r>
              <a:rPr lang="es-ES" altLang="es-MX" sz="2000" dirty="0" err="1" smtClean="0"/>
              <a:t>unconuntable</a:t>
            </a:r>
            <a:r>
              <a:rPr lang="es-ES" altLang="es-MX" sz="2000" dirty="0" smtClean="0"/>
              <a:t> </a:t>
            </a:r>
            <a:r>
              <a:rPr lang="es-ES" altLang="es-MX" sz="2000" dirty="0" err="1" smtClean="0"/>
              <a:t>nouns</a:t>
            </a:r>
            <a:r>
              <a:rPr lang="es-ES" altLang="es-MX" sz="2000" dirty="0" smtClean="0"/>
              <a:t/>
            </a:r>
            <a:br>
              <a:rPr lang="es-ES" altLang="es-MX" sz="2000" dirty="0" smtClean="0"/>
            </a:br>
            <a:r>
              <a:rPr lang="es-ES" altLang="es-MX" sz="2000" dirty="0"/>
              <a:t/>
            </a:r>
            <a:br>
              <a:rPr lang="es-ES" altLang="es-MX" sz="2000" dirty="0"/>
            </a:br>
            <a:r>
              <a:rPr lang="es-ES" altLang="es-MX" sz="2000" b="1" dirty="0" smtClean="0"/>
              <a:t>Elaboró: </a:t>
            </a:r>
            <a:r>
              <a:rPr lang="es-ES" altLang="es-MX" sz="2000" dirty="0" smtClean="0"/>
              <a:t>MLA Margarita Aurora Caballero </a:t>
            </a:r>
            <a:r>
              <a:rPr lang="es-ES" altLang="es-MX" sz="2000" dirty="0" err="1" smtClean="0"/>
              <a:t>Gastélum</a:t>
            </a:r>
            <a:r>
              <a:rPr lang="es-ES" altLang="es-MX" sz="2400" dirty="0" smtClean="0"/>
              <a:t/>
            </a:r>
            <a:br>
              <a:rPr lang="es-ES" altLang="es-MX" sz="2400" dirty="0" smtClean="0"/>
            </a:br>
            <a:endParaRPr lang="es-ES" altLang="es-MX" sz="2400" dirty="0"/>
          </a:p>
        </p:txBody>
      </p:sp>
      <p:sp>
        <p:nvSpPr>
          <p:cNvPr id="2" name="Marcador de número de diapositiva 1"/>
          <p:cNvSpPr>
            <a:spLocks noGrp="1"/>
          </p:cNvSpPr>
          <p:nvPr>
            <p:ph type="sldNum" sz="quarter" idx="12"/>
          </p:nvPr>
        </p:nvSpPr>
        <p:spPr/>
        <p:txBody>
          <a:bodyPr/>
          <a:lstStyle/>
          <a:p>
            <a:fld id="{FB14C6FB-FCA3-4671-9CE1-69EFFB46E94A}" type="slidenum">
              <a:rPr lang="es-ES" altLang="es-MX" smtClean="0"/>
              <a:pPr/>
              <a:t>1</a:t>
            </a:fld>
            <a:endParaRPr lang="es-ES" altLang="es-MX"/>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4000" y="836712"/>
            <a:ext cx="7010400" cy="5183088"/>
          </a:xfrm>
        </p:spPr>
        <p:txBody>
          <a:bodyPr>
            <a:normAutofit/>
          </a:bodyPr>
          <a:lstStyle/>
          <a:p>
            <a:pPr marL="0" indent="0" algn="ctr">
              <a:buNone/>
            </a:pPr>
            <a:r>
              <a:rPr lang="es-MX" sz="2800" b="1" dirty="0" smtClean="0"/>
              <a:t>INTRODUCTION</a:t>
            </a:r>
          </a:p>
          <a:p>
            <a:pPr marL="0" indent="0">
              <a:buNone/>
            </a:pPr>
            <a:endParaRPr lang="es-MX" sz="2800" dirty="0"/>
          </a:p>
          <a:p>
            <a:pPr marL="0" indent="0">
              <a:buNone/>
            </a:pPr>
            <a:r>
              <a:rPr lang="es-MX" sz="2800" dirty="0" err="1" smtClean="0"/>
              <a:t>Now</a:t>
            </a:r>
            <a:r>
              <a:rPr lang="es-MX" sz="2800" dirty="0" smtClean="0"/>
              <a:t>, </a:t>
            </a:r>
            <a:r>
              <a:rPr lang="es-MX" sz="2800" dirty="0" err="1" smtClean="0"/>
              <a:t>talk</a:t>
            </a:r>
            <a:r>
              <a:rPr lang="es-MX" sz="2800" dirty="0" smtClean="0"/>
              <a:t> to </a:t>
            </a:r>
            <a:r>
              <a:rPr lang="es-MX" sz="2800" dirty="0" err="1" smtClean="0"/>
              <a:t>your</a:t>
            </a:r>
            <a:r>
              <a:rPr lang="es-MX" sz="2800" dirty="0" smtClean="0"/>
              <a:t> </a:t>
            </a:r>
            <a:r>
              <a:rPr lang="es-MX" sz="2800" dirty="0" err="1" smtClean="0"/>
              <a:t>partner</a:t>
            </a:r>
            <a:r>
              <a:rPr lang="es-MX" sz="2800" dirty="0" smtClean="0"/>
              <a:t> and </a:t>
            </a:r>
            <a:r>
              <a:rPr lang="es-MX" sz="2800" dirty="0" err="1" smtClean="0"/>
              <a:t>find</a:t>
            </a:r>
            <a:r>
              <a:rPr lang="es-MX" sz="2800" dirty="0" smtClean="0"/>
              <a:t> </a:t>
            </a:r>
            <a:r>
              <a:rPr lang="es-MX" sz="2800" dirty="0" err="1" smtClean="0"/>
              <a:t>out</a:t>
            </a:r>
            <a:r>
              <a:rPr lang="es-MX" sz="2800" dirty="0" smtClean="0"/>
              <a:t> </a:t>
            </a:r>
            <a:r>
              <a:rPr lang="es-MX" sz="2800" dirty="0" err="1" smtClean="0"/>
              <a:t>if</a:t>
            </a:r>
            <a:r>
              <a:rPr lang="es-MX" sz="2800" dirty="0" smtClean="0"/>
              <a:t> he/</a:t>
            </a:r>
            <a:r>
              <a:rPr lang="es-MX" sz="2800" dirty="0" err="1" smtClean="0"/>
              <a:t>she</a:t>
            </a:r>
            <a:r>
              <a:rPr lang="es-MX" sz="2800" dirty="0" smtClean="0"/>
              <a:t> </a:t>
            </a:r>
            <a:r>
              <a:rPr lang="es-MX" sz="2800" dirty="0" err="1" smtClean="0"/>
              <a:t>likes</a:t>
            </a:r>
            <a:r>
              <a:rPr lang="es-MX" sz="2800" dirty="0" smtClean="0"/>
              <a:t> </a:t>
            </a:r>
            <a:r>
              <a:rPr lang="es-MX" sz="2800" dirty="0" err="1" smtClean="0"/>
              <a:t>the</a:t>
            </a:r>
            <a:r>
              <a:rPr lang="es-MX" sz="2800" dirty="0" smtClean="0"/>
              <a:t> </a:t>
            </a:r>
            <a:r>
              <a:rPr lang="es-MX" sz="2800" dirty="0" err="1" smtClean="0"/>
              <a:t>food</a:t>
            </a:r>
            <a:r>
              <a:rPr lang="es-MX" sz="2800" dirty="0" smtClean="0"/>
              <a:t> </a:t>
            </a:r>
            <a:r>
              <a:rPr lang="es-MX" sz="2800" dirty="0" err="1" smtClean="0"/>
              <a:t>from</a:t>
            </a:r>
            <a:r>
              <a:rPr lang="es-MX" sz="2800" dirty="0" smtClean="0"/>
              <a:t> </a:t>
            </a:r>
            <a:r>
              <a:rPr lang="es-MX" sz="2800" dirty="0" err="1" smtClean="0"/>
              <a:t>the</a:t>
            </a:r>
            <a:r>
              <a:rPr lang="es-MX" sz="2800" dirty="0" smtClean="0"/>
              <a:t> </a:t>
            </a:r>
            <a:r>
              <a:rPr lang="es-MX" sz="2800" dirty="0" err="1" smtClean="0"/>
              <a:t>previous</a:t>
            </a:r>
            <a:r>
              <a:rPr lang="es-MX" sz="2800" dirty="0" smtClean="0"/>
              <a:t> </a:t>
            </a:r>
            <a:r>
              <a:rPr lang="es-MX" sz="2800" dirty="0" err="1" smtClean="0"/>
              <a:t>slide</a:t>
            </a:r>
            <a:r>
              <a:rPr lang="es-MX" sz="2800" dirty="0" smtClean="0"/>
              <a:t>. Ask </a:t>
            </a:r>
            <a:r>
              <a:rPr lang="es-MX" sz="2800" dirty="0" err="1" smtClean="0"/>
              <a:t>questions</a:t>
            </a:r>
            <a:r>
              <a:rPr lang="es-MX" sz="2800" dirty="0" smtClean="0"/>
              <a:t>:</a:t>
            </a:r>
          </a:p>
          <a:p>
            <a:pPr marL="0" indent="0">
              <a:buNone/>
            </a:pPr>
            <a:endParaRPr lang="es-MX" sz="2800" dirty="0" smtClean="0"/>
          </a:p>
          <a:p>
            <a:pPr marL="0" indent="0">
              <a:buNone/>
            </a:pPr>
            <a:r>
              <a:rPr lang="es-MX" sz="2800" dirty="0"/>
              <a:t>	</a:t>
            </a:r>
            <a:r>
              <a:rPr lang="es-MX" sz="2800" b="1" dirty="0" smtClean="0"/>
              <a:t>A: Do </a:t>
            </a:r>
            <a:r>
              <a:rPr lang="es-MX" sz="2800" b="1" dirty="0" err="1" smtClean="0"/>
              <a:t>you</a:t>
            </a:r>
            <a:r>
              <a:rPr lang="es-MX" sz="2800" b="1" dirty="0" smtClean="0"/>
              <a:t> </a:t>
            </a:r>
            <a:r>
              <a:rPr lang="es-MX" sz="2800" b="1" dirty="0" err="1" smtClean="0"/>
              <a:t>like</a:t>
            </a:r>
            <a:r>
              <a:rPr lang="es-MX" sz="2800" b="1" dirty="0" smtClean="0"/>
              <a:t> bananas?</a:t>
            </a:r>
          </a:p>
          <a:p>
            <a:pPr marL="0" indent="0">
              <a:buNone/>
            </a:pPr>
            <a:r>
              <a:rPr lang="es-MX" sz="2800" b="1" dirty="0"/>
              <a:t>	</a:t>
            </a:r>
            <a:r>
              <a:rPr lang="es-MX" sz="2800" b="1" dirty="0" smtClean="0"/>
              <a:t>B: Yes, I do/No, I </a:t>
            </a:r>
            <a:r>
              <a:rPr lang="es-MX" sz="2800" b="1" dirty="0" err="1" smtClean="0"/>
              <a:t>don’t</a:t>
            </a:r>
            <a:r>
              <a:rPr lang="es-MX" sz="2800" b="1" dirty="0" smtClean="0"/>
              <a:t>.</a:t>
            </a:r>
            <a:endParaRPr lang="es-MX" sz="2800" b="1" dirty="0"/>
          </a:p>
        </p:txBody>
      </p:sp>
      <p:sp>
        <p:nvSpPr>
          <p:cNvPr id="2" name="Marcador de número de diapositiva 1"/>
          <p:cNvSpPr>
            <a:spLocks noGrp="1"/>
          </p:cNvSpPr>
          <p:nvPr>
            <p:ph type="sldNum" sz="quarter" idx="12"/>
          </p:nvPr>
        </p:nvSpPr>
        <p:spPr/>
        <p:txBody>
          <a:bodyPr/>
          <a:lstStyle/>
          <a:p>
            <a:fld id="{B8570AA9-FF07-4216-9AF4-1F24EDD8DC79}" type="slidenum">
              <a:rPr lang="es-ES" altLang="es-MX" smtClean="0"/>
              <a:pPr/>
              <a:t>10</a:t>
            </a:fld>
            <a:endParaRPr lang="es-ES" altLang="es-MX"/>
          </a:p>
        </p:txBody>
      </p:sp>
    </p:spTree>
    <p:extLst>
      <p:ext uri="{BB962C8B-B14F-4D97-AF65-F5344CB8AC3E}">
        <p14:creationId xmlns:p14="http://schemas.microsoft.com/office/powerpoint/2010/main" val="14595631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15616" y="332656"/>
            <a:ext cx="7418784" cy="5941938"/>
          </a:xfrm>
        </p:spPr>
        <p:txBody>
          <a:bodyPr/>
          <a:lstStyle/>
          <a:p>
            <a:endParaRPr lang="es-MX" dirty="0"/>
          </a:p>
        </p:txBody>
      </p:sp>
      <p:graphicFrame>
        <p:nvGraphicFramePr>
          <p:cNvPr id="5" name="Objeto 4"/>
          <p:cNvGraphicFramePr>
            <a:graphicFrameLocks noChangeAspect="1"/>
          </p:cNvGraphicFramePr>
          <p:nvPr>
            <p:extLst>
              <p:ext uri="{D42A27DB-BD31-4B8C-83A1-F6EECF244321}">
                <p14:modId xmlns:p14="http://schemas.microsoft.com/office/powerpoint/2010/main" val="1483344088"/>
              </p:ext>
            </p:extLst>
          </p:nvPr>
        </p:nvGraphicFramePr>
        <p:xfrm>
          <a:off x="899592" y="332656"/>
          <a:ext cx="7560840" cy="5941938"/>
        </p:xfrm>
        <a:graphic>
          <a:graphicData uri="http://schemas.openxmlformats.org/presentationml/2006/ole">
            <mc:AlternateContent xmlns:mc="http://schemas.openxmlformats.org/markup-compatibility/2006">
              <mc:Choice xmlns:v="urn:schemas-microsoft-com:vml" Requires="v">
                <p:oleObj spid="_x0000_s1075" name="Documento" r:id="rId4" imgW="5623788" imgH="5396512" progId="Word.Document.12">
                  <p:embed/>
                </p:oleObj>
              </mc:Choice>
              <mc:Fallback>
                <p:oleObj name="Documento" r:id="rId4" imgW="5623788" imgH="5396512" progId="Word.Document.12">
                  <p:embed/>
                  <p:pic>
                    <p:nvPicPr>
                      <p:cNvPr id="0" name=""/>
                      <p:cNvPicPr/>
                      <p:nvPr/>
                    </p:nvPicPr>
                    <p:blipFill>
                      <a:blip r:embed="rId5"/>
                      <a:stretch>
                        <a:fillRect/>
                      </a:stretch>
                    </p:blipFill>
                    <p:spPr>
                      <a:xfrm>
                        <a:off x="899592" y="332656"/>
                        <a:ext cx="7560840" cy="5941938"/>
                      </a:xfrm>
                      <a:prstGeom prst="rect">
                        <a:avLst/>
                      </a:prstGeom>
                    </p:spPr>
                  </p:pic>
                </p:oleObj>
              </mc:Fallback>
            </mc:AlternateContent>
          </a:graphicData>
        </a:graphic>
      </p:graphicFrame>
      <p:cxnSp>
        <p:nvCxnSpPr>
          <p:cNvPr id="6" name="Conector recto 5"/>
          <p:cNvCxnSpPr/>
          <p:nvPr/>
        </p:nvCxnSpPr>
        <p:spPr>
          <a:xfrm flipV="1">
            <a:off x="4932040" y="2492896"/>
            <a:ext cx="2520280" cy="72008"/>
          </a:xfrm>
          <a:prstGeom prst="line">
            <a:avLst/>
          </a:prstGeom>
        </p:spPr>
        <p:style>
          <a:lnRef idx="1">
            <a:schemeClr val="accent1"/>
          </a:lnRef>
          <a:fillRef idx="0">
            <a:schemeClr val="accent1"/>
          </a:fillRef>
          <a:effectRef idx="0">
            <a:schemeClr val="accent1"/>
          </a:effectRef>
          <a:fontRef idx="minor">
            <a:schemeClr val="tx1"/>
          </a:fontRef>
        </p:style>
      </p:cxnSp>
      <p:sp>
        <p:nvSpPr>
          <p:cNvPr id="2" name="Marcador de número de diapositiva 1"/>
          <p:cNvSpPr>
            <a:spLocks noGrp="1"/>
          </p:cNvSpPr>
          <p:nvPr>
            <p:ph type="sldNum" sz="quarter" idx="12"/>
          </p:nvPr>
        </p:nvSpPr>
        <p:spPr/>
        <p:txBody>
          <a:bodyPr/>
          <a:lstStyle/>
          <a:p>
            <a:fld id="{B8570AA9-FF07-4216-9AF4-1F24EDD8DC79}" type="slidenum">
              <a:rPr lang="es-ES" altLang="es-MX" smtClean="0"/>
              <a:pPr/>
              <a:t>11</a:t>
            </a:fld>
            <a:endParaRPr lang="es-ES" altLang="es-MX"/>
          </a:p>
        </p:txBody>
      </p:sp>
    </p:spTree>
    <p:extLst>
      <p:ext uri="{BB962C8B-B14F-4D97-AF65-F5344CB8AC3E}">
        <p14:creationId xmlns:p14="http://schemas.microsoft.com/office/powerpoint/2010/main" val="39544023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4000" y="190501"/>
            <a:ext cx="7010400" cy="862235"/>
          </a:xfrm>
        </p:spPr>
        <p:txBody>
          <a:bodyPr/>
          <a:lstStyle/>
          <a:p>
            <a:r>
              <a:rPr lang="es-MX" b="1" dirty="0" err="1" smtClean="0"/>
              <a:t>Countable</a:t>
            </a:r>
            <a:r>
              <a:rPr lang="es-MX" b="1" dirty="0" smtClean="0"/>
              <a:t> vs </a:t>
            </a:r>
            <a:r>
              <a:rPr lang="es-MX" b="1" dirty="0" err="1" smtClean="0"/>
              <a:t>Uncountable</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564604821"/>
              </p:ext>
            </p:extLst>
          </p:nvPr>
        </p:nvGraphicFramePr>
        <p:xfrm>
          <a:off x="1524000" y="1700809"/>
          <a:ext cx="7010400" cy="3974831"/>
        </p:xfrm>
        <a:graphic>
          <a:graphicData uri="http://schemas.openxmlformats.org/drawingml/2006/table">
            <a:tbl>
              <a:tblPr firstRow="1" bandRow="1">
                <a:tableStyleId>{5C22544A-7EE6-4342-B048-85BDC9FD1C3A}</a:tableStyleId>
              </a:tblPr>
              <a:tblGrid>
                <a:gridCol w="3505200"/>
                <a:gridCol w="3505200"/>
              </a:tblGrid>
              <a:tr h="390922">
                <a:tc>
                  <a:txBody>
                    <a:bodyPr/>
                    <a:lstStyle/>
                    <a:p>
                      <a:pPr algn="ctr"/>
                      <a:r>
                        <a:rPr lang="es-MX" b="1" dirty="0" smtClean="0"/>
                        <a:t>COUNTABLE NOUNS</a:t>
                      </a:r>
                      <a:endParaRPr lang="es-MX" b="1" dirty="0"/>
                    </a:p>
                  </a:txBody>
                  <a:tcPr>
                    <a:solidFill>
                      <a:schemeClr val="accent1">
                        <a:lumMod val="50000"/>
                      </a:schemeClr>
                    </a:solidFill>
                  </a:tcPr>
                </a:tc>
                <a:tc>
                  <a:txBody>
                    <a:bodyPr/>
                    <a:lstStyle/>
                    <a:p>
                      <a:pPr algn="ctr"/>
                      <a:r>
                        <a:rPr lang="es-MX" b="1" dirty="0" smtClean="0"/>
                        <a:t>UNCOUNTABLE NOUNS</a:t>
                      </a:r>
                      <a:endParaRPr lang="es-MX" b="1" dirty="0"/>
                    </a:p>
                  </a:txBody>
                  <a:tcPr>
                    <a:solidFill>
                      <a:schemeClr val="accent1">
                        <a:lumMod val="50000"/>
                      </a:schemeClr>
                    </a:solidFill>
                  </a:tcPr>
                </a:tc>
              </a:tr>
              <a:tr h="456533">
                <a:tc>
                  <a:txBody>
                    <a:bodyPr/>
                    <a:lstStyle/>
                    <a:p>
                      <a:endParaRPr lang="es-MX" dirty="0"/>
                    </a:p>
                  </a:txBody>
                  <a:tcPr>
                    <a:solidFill>
                      <a:schemeClr val="accent1">
                        <a:lumMod val="50000"/>
                      </a:schemeClr>
                    </a:solidFill>
                  </a:tcPr>
                </a:tc>
                <a:tc>
                  <a:txBody>
                    <a:bodyPr/>
                    <a:lstStyle/>
                    <a:p>
                      <a:endParaRPr lang="es-MX" dirty="0"/>
                    </a:p>
                  </a:txBody>
                  <a:tcPr>
                    <a:solidFill>
                      <a:schemeClr val="accent1">
                        <a:lumMod val="50000"/>
                      </a:schemeClr>
                    </a:solidFill>
                  </a:tcPr>
                </a:tc>
              </a:tr>
              <a:tr h="390922">
                <a:tc>
                  <a:txBody>
                    <a:bodyPr/>
                    <a:lstStyle/>
                    <a:p>
                      <a:endParaRPr lang="es-MX" dirty="0"/>
                    </a:p>
                  </a:txBody>
                  <a:tcPr>
                    <a:solidFill>
                      <a:schemeClr val="accent1">
                        <a:lumMod val="50000"/>
                      </a:schemeClr>
                    </a:solidFill>
                  </a:tcPr>
                </a:tc>
                <a:tc>
                  <a:txBody>
                    <a:bodyPr/>
                    <a:lstStyle/>
                    <a:p>
                      <a:endParaRPr lang="es-MX" dirty="0"/>
                    </a:p>
                  </a:txBody>
                  <a:tcPr>
                    <a:solidFill>
                      <a:schemeClr val="accent1">
                        <a:lumMod val="50000"/>
                      </a:schemeClr>
                    </a:solidFill>
                  </a:tcPr>
                </a:tc>
              </a:tr>
              <a:tr h="390922">
                <a:tc>
                  <a:txBody>
                    <a:bodyPr/>
                    <a:lstStyle/>
                    <a:p>
                      <a:endParaRPr lang="es-MX" dirty="0"/>
                    </a:p>
                  </a:txBody>
                  <a:tcPr>
                    <a:solidFill>
                      <a:schemeClr val="accent1">
                        <a:lumMod val="50000"/>
                      </a:schemeClr>
                    </a:solidFill>
                  </a:tcPr>
                </a:tc>
                <a:tc>
                  <a:txBody>
                    <a:bodyPr/>
                    <a:lstStyle/>
                    <a:p>
                      <a:endParaRPr lang="es-MX" dirty="0"/>
                    </a:p>
                  </a:txBody>
                  <a:tcPr>
                    <a:solidFill>
                      <a:schemeClr val="accent1">
                        <a:lumMod val="50000"/>
                      </a:schemeClr>
                    </a:solidFill>
                  </a:tcPr>
                </a:tc>
              </a:tr>
              <a:tr h="390922">
                <a:tc>
                  <a:txBody>
                    <a:bodyPr/>
                    <a:lstStyle/>
                    <a:p>
                      <a:endParaRPr lang="es-MX" dirty="0"/>
                    </a:p>
                  </a:txBody>
                  <a:tcPr>
                    <a:solidFill>
                      <a:schemeClr val="accent1">
                        <a:lumMod val="50000"/>
                      </a:schemeClr>
                    </a:solidFill>
                  </a:tcPr>
                </a:tc>
                <a:tc>
                  <a:txBody>
                    <a:bodyPr/>
                    <a:lstStyle/>
                    <a:p>
                      <a:endParaRPr lang="es-MX" dirty="0"/>
                    </a:p>
                  </a:txBody>
                  <a:tcPr>
                    <a:solidFill>
                      <a:schemeClr val="accent1">
                        <a:lumMod val="50000"/>
                      </a:schemeClr>
                    </a:solidFill>
                  </a:tcPr>
                </a:tc>
              </a:tr>
              <a:tr h="390922">
                <a:tc>
                  <a:txBody>
                    <a:bodyPr/>
                    <a:lstStyle/>
                    <a:p>
                      <a:endParaRPr lang="es-MX"/>
                    </a:p>
                  </a:txBody>
                  <a:tcPr>
                    <a:solidFill>
                      <a:schemeClr val="accent1">
                        <a:lumMod val="50000"/>
                      </a:schemeClr>
                    </a:solidFill>
                  </a:tcPr>
                </a:tc>
                <a:tc>
                  <a:txBody>
                    <a:bodyPr/>
                    <a:lstStyle/>
                    <a:p>
                      <a:endParaRPr lang="es-MX" dirty="0"/>
                    </a:p>
                  </a:txBody>
                  <a:tcPr>
                    <a:solidFill>
                      <a:schemeClr val="accent1">
                        <a:lumMod val="50000"/>
                      </a:schemeClr>
                    </a:solidFill>
                  </a:tcPr>
                </a:tc>
              </a:tr>
              <a:tr h="390922">
                <a:tc>
                  <a:txBody>
                    <a:bodyPr/>
                    <a:lstStyle/>
                    <a:p>
                      <a:endParaRPr lang="es-MX"/>
                    </a:p>
                  </a:txBody>
                  <a:tcPr>
                    <a:solidFill>
                      <a:schemeClr val="accent1">
                        <a:lumMod val="50000"/>
                      </a:schemeClr>
                    </a:solidFill>
                  </a:tcPr>
                </a:tc>
                <a:tc>
                  <a:txBody>
                    <a:bodyPr/>
                    <a:lstStyle/>
                    <a:p>
                      <a:endParaRPr lang="es-MX" dirty="0"/>
                    </a:p>
                  </a:txBody>
                  <a:tcPr>
                    <a:solidFill>
                      <a:schemeClr val="accent1">
                        <a:lumMod val="50000"/>
                      </a:schemeClr>
                    </a:solidFill>
                  </a:tcPr>
                </a:tc>
              </a:tr>
              <a:tr h="390922">
                <a:tc>
                  <a:txBody>
                    <a:bodyPr/>
                    <a:lstStyle/>
                    <a:p>
                      <a:endParaRPr lang="es-MX"/>
                    </a:p>
                  </a:txBody>
                  <a:tcPr>
                    <a:solidFill>
                      <a:schemeClr val="accent1">
                        <a:lumMod val="50000"/>
                      </a:schemeClr>
                    </a:solidFill>
                  </a:tcPr>
                </a:tc>
                <a:tc>
                  <a:txBody>
                    <a:bodyPr/>
                    <a:lstStyle/>
                    <a:p>
                      <a:endParaRPr lang="es-MX" dirty="0"/>
                    </a:p>
                  </a:txBody>
                  <a:tcPr>
                    <a:solidFill>
                      <a:schemeClr val="accent1">
                        <a:lumMod val="50000"/>
                      </a:schemeClr>
                    </a:solidFill>
                  </a:tcPr>
                </a:tc>
              </a:tr>
              <a:tr h="390922">
                <a:tc>
                  <a:txBody>
                    <a:bodyPr/>
                    <a:lstStyle/>
                    <a:p>
                      <a:endParaRPr lang="es-MX"/>
                    </a:p>
                  </a:txBody>
                  <a:tcPr>
                    <a:solidFill>
                      <a:schemeClr val="accent1">
                        <a:lumMod val="50000"/>
                      </a:schemeClr>
                    </a:solidFill>
                  </a:tcPr>
                </a:tc>
                <a:tc>
                  <a:txBody>
                    <a:bodyPr/>
                    <a:lstStyle/>
                    <a:p>
                      <a:endParaRPr lang="es-MX" dirty="0"/>
                    </a:p>
                  </a:txBody>
                  <a:tcPr>
                    <a:solidFill>
                      <a:schemeClr val="accent1">
                        <a:lumMod val="50000"/>
                      </a:schemeClr>
                    </a:solidFill>
                  </a:tcPr>
                </a:tc>
              </a:tr>
              <a:tr h="390922">
                <a:tc>
                  <a:txBody>
                    <a:bodyPr/>
                    <a:lstStyle/>
                    <a:p>
                      <a:endParaRPr lang="es-MX"/>
                    </a:p>
                  </a:txBody>
                  <a:tcPr>
                    <a:solidFill>
                      <a:schemeClr val="accent1">
                        <a:lumMod val="50000"/>
                      </a:schemeClr>
                    </a:solidFill>
                  </a:tcPr>
                </a:tc>
                <a:tc>
                  <a:txBody>
                    <a:bodyPr/>
                    <a:lstStyle/>
                    <a:p>
                      <a:endParaRPr lang="es-MX" dirty="0"/>
                    </a:p>
                  </a:txBody>
                  <a:tcPr>
                    <a:solidFill>
                      <a:schemeClr val="accent1">
                        <a:lumMod val="50000"/>
                      </a:schemeClr>
                    </a:solidFill>
                  </a:tcPr>
                </a:tc>
              </a:tr>
            </a:tbl>
          </a:graphicData>
        </a:graphic>
      </p:graphicFrame>
      <p:sp>
        <p:nvSpPr>
          <p:cNvPr id="3" name="Marcador de número de diapositiva 2"/>
          <p:cNvSpPr>
            <a:spLocks noGrp="1"/>
          </p:cNvSpPr>
          <p:nvPr>
            <p:ph type="sldNum" sz="quarter" idx="12"/>
          </p:nvPr>
        </p:nvSpPr>
        <p:spPr/>
        <p:txBody>
          <a:bodyPr/>
          <a:lstStyle/>
          <a:p>
            <a:fld id="{B8570AA9-FF07-4216-9AF4-1F24EDD8DC79}" type="slidenum">
              <a:rPr lang="es-ES" altLang="es-MX" smtClean="0"/>
              <a:pPr/>
              <a:t>12</a:t>
            </a:fld>
            <a:endParaRPr lang="es-ES" altLang="es-MX"/>
          </a:p>
        </p:txBody>
      </p:sp>
    </p:spTree>
    <p:extLst>
      <p:ext uri="{BB962C8B-B14F-4D97-AF65-F5344CB8AC3E}">
        <p14:creationId xmlns:p14="http://schemas.microsoft.com/office/powerpoint/2010/main" val="33569875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4000" y="620689"/>
            <a:ext cx="7010400" cy="5976663"/>
          </a:xfrm>
        </p:spPr>
        <p:txBody>
          <a:bodyPr/>
          <a:lstStyle/>
          <a:p>
            <a:r>
              <a:rPr lang="es-MX" sz="2800" dirty="0" err="1" smtClean="0"/>
              <a:t>Read</a:t>
            </a:r>
            <a:r>
              <a:rPr lang="es-MX" sz="2800" dirty="0" smtClean="0"/>
              <a:t> </a:t>
            </a:r>
            <a:r>
              <a:rPr lang="es-MX" sz="2800" dirty="0" err="1" smtClean="0"/>
              <a:t>about</a:t>
            </a:r>
            <a:r>
              <a:rPr lang="es-MX" sz="2800" dirty="0" smtClean="0"/>
              <a:t> </a:t>
            </a:r>
            <a:r>
              <a:rPr lang="es-MX" sz="2800" dirty="0" err="1" smtClean="0"/>
              <a:t>the</a:t>
            </a:r>
            <a:r>
              <a:rPr lang="es-MX" sz="2800" dirty="0" smtClean="0"/>
              <a:t> </a:t>
            </a:r>
            <a:r>
              <a:rPr lang="es-MX" sz="2800" dirty="0" err="1" smtClean="0"/>
              <a:t>diets</a:t>
            </a:r>
            <a:r>
              <a:rPr lang="es-MX" sz="2800" dirty="0" smtClean="0"/>
              <a:t> of Robert and Anna:</a:t>
            </a:r>
          </a:p>
          <a:p>
            <a:endParaRPr lang="es-MX" dirty="0"/>
          </a:p>
          <a:p>
            <a:endParaRPr lang="es-MX" dirty="0" smtClean="0"/>
          </a:p>
          <a:p>
            <a:endParaRPr lang="es-MX" dirty="0"/>
          </a:p>
          <a:p>
            <a:endParaRPr lang="es-MX" dirty="0" smtClean="0"/>
          </a:p>
          <a:p>
            <a:endParaRPr lang="es-MX" dirty="0"/>
          </a:p>
          <a:p>
            <a:endParaRPr lang="es-MX" dirty="0" smtClean="0"/>
          </a:p>
          <a:p>
            <a:endParaRPr lang="es-MX" sz="2000" dirty="0" smtClean="0"/>
          </a:p>
          <a:p>
            <a:endParaRPr lang="es-MX" sz="2000" dirty="0"/>
          </a:p>
          <a:p>
            <a:r>
              <a:rPr lang="es-MX" sz="2000" dirty="0" err="1" smtClean="0"/>
              <a:t>What</a:t>
            </a:r>
            <a:r>
              <a:rPr lang="es-MX" sz="2000" dirty="0" smtClean="0"/>
              <a:t> do </a:t>
            </a:r>
            <a:r>
              <a:rPr lang="es-MX" sz="2000" dirty="0" err="1" smtClean="0"/>
              <a:t>you</a:t>
            </a:r>
            <a:r>
              <a:rPr lang="es-MX" sz="2000" dirty="0" smtClean="0"/>
              <a:t> </a:t>
            </a:r>
            <a:r>
              <a:rPr lang="es-MX" sz="2000" dirty="0" err="1" smtClean="0"/>
              <a:t>think</a:t>
            </a:r>
            <a:r>
              <a:rPr lang="es-MX" sz="2000" dirty="0" smtClean="0"/>
              <a:t>? Are </a:t>
            </a:r>
            <a:r>
              <a:rPr lang="es-MX" sz="2000" dirty="0" err="1" smtClean="0"/>
              <a:t>they</a:t>
            </a:r>
            <a:r>
              <a:rPr lang="es-MX" sz="2000" dirty="0" smtClean="0"/>
              <a:t> </a:t>
            </a:r>
            <a:r>
              <a:rPr lang="es-MX" sz="2000" dirty="0" err="1" smtClean="0"/>
              <a:t>healthy</a:t>
            </a:r>
            <a:r>
              <a:rPr lang="es-MX" sz="2000" dirty="0" smtClean="0"/>
              <a:t> </a:t>
            </a:r>
            <a:r>
              <a:rPr lang="es-MX" sz="2000" dirty="0" err="1" smtClean="0"/>
              <a:t>diets</a:t>
            </a:r>
            <a:r>
              <a:rPr lang="es-MX" sz="2000" dirty="0" smtClean="0"/>
              <a:t>? Do </a:t>
            </a:r>
            <a:r>
              <a:rPr lang="es-MX" sz="2000" dirty="0" err="1" smtClean="0"/>
              <a:t>you</a:t>
            </a:r>
            <a:r>
              <a:rPr lang="es-MX" sz="2000" dirty="0" smtClean="0"/>
              <a:t> </a:t>
            </a:r>
            <a:r>
              <a:rPr lang="es-MX" sz="2000" dirty="0" err="1" smtClean="0"/>
              <a:t>know</a:t>
            </a:r>
            <a:r>
              <a:rPr lang="es-MX" sz="2000" dirty="0" smtClean="0"/>
              <a:t> </a:t>
            </a:r>
            <a:r>
              <a:rPr lang="es-MX" sz="2000" dirty="0" err="1" smtClean="0"/>
              <a:t>any</a:t>
            </a:r>
            <a:r>
              <a:rPr lang="es-MX" sz="2000" dirty="0" smtClean="0"/>
              <a:t> </a:t>
            </a:r>
            <a:r>
              <a:rPr lang="es-MX" sz="2000" dirty="0" err="1" smtClean="0"/>
              <a:t>miracle</a:t>
            </a:r>
            <a:r>
              <a:rPr lang="es-MX" sz="2000" dirty="0" smtClean="0"/>
              <a:t> </a:t>
            </a:r>
            <a:r>
              <a:rPr lang="es-MX" sz="2000" dirty="0" err="1" smtClean="0"/>
              <a:t>diets</a:t>
            </a:r>
            <a:r>
              <a:rPr lang="es-MX" sz="2000" dirty="0" smtClean="0"/>
              <a:t>?</a:t>
            </a:r>
            <a:endParaRPr lang="es-MX" sz="2000" dirty="0"/>
          </a:p>
        </p:txBody>
      </p:sp>
      <p:graphicFrame>
        <p:nvGraphicFramePr>
          <p:cNvPr id="4" name="Tabla 3"/>
          <p:cNvGraphicFramePr>
            <a:graphicFrameLocks noGrp="1"/>
          </p:cNvGraphicFramePr>
          <p:nvPr>
            <p:extLst>
              <p:ext uri="{D42A27DB-BD31-4B8C-83A1-F6EECF244321}">
                <p14:modId xmlns:p14="http://schemas.microsoft.com/office/powerpoint/2010/main" val="573698583"/>
              </p:ext>
            </p:extLst>
          </p:nvPr>
        </p:nvGraphicFramePr>
        <p:xfrm>
          <a:off x="1043608" y="1628800"/>
          <a:ext cx="7632848" cy="3888432"/>
        </p:xfrm>
        <a:graphic>
          <a:graphicData uri="http://schemas.openxmlformats.org/drawingml/2006/table">
            <a:tbl>
              <a:tblPr firstRow="1" bandRow="1">
                <a:tableStyleId>{5C22544A-7EE6-4342-B048-85BDC9FD1C3A}</a:tableStyleId>
              </a:tblPr>
              <a:tblGrid>
                <a:gridCol w="7632848"/>
              </a:tblGrid>
              <a:tr h="3888432">
                <a:tc>
                  <a:txBody>
                    <a:bodyPr/>
                    <a:lstStyle/>
                    <a:p>
                      <a:r>
                        <a:rPr lang="es-MX" sz="2500" baseline="0" dirty="0" smtClean="0"/>
                        <a:t>(R) </a:t>
                      </a:r>
                      <a:r>
                        <a:rPr lang="es-MX" sz="2500" dirty="0" err="1" smtClean="0"/>
                        <a:t>For</a:t>
                      </a:r>
                      <a:r>
                        <a:rPr lang="es-MX" sz="2500" dirty="0" smtClean="0"/>
                        <a:t> </a:t>
                      </a:r>
                      <a:r>
                        <a:rPr lang="es-MX" sz="2500" dirty="0" err="1" smtClean="0"/>
                        <a:t>breakfast</a:t>
                      </a:r>
                      <a:r>
                        <a:rPr lang="es-MX" sz="2500" dirty="0" smtClean="0"/>
                        <a:t>, I</a:t>
                      </a:r>
                      <a:r>
                        <a:rPr lang="es-MX" sz="2500" baseline="0" dirty="0" smtClean="0"/>
                        <a:t> </a:t>
                      </a:r>
                      <a:r>
                        <a:rPr lang="es-MX" sz="2500" dirty="0" err="1" smtClean="0"/>
                        <a:t>have</a:t>
                      </a:r>
                      <a:r>
                        <a:rPr lang="es-MX" sz="2500" dirty="0" smtClean="0"/>
                        <a:t> </a:t>
                      </a:r>
                      <a:r>
                        <a:rPr lang="es-MX" sz="2500" dirty="0" err="1" smtClean="0"/>
                        <a:t>some</a:t>
                      </a:r>
                      <a:r>
                        <a:rPr lang="es-MX" sz="2500" dirty="0" smtClean="0"/>
                        <a:t> </a:t>
                      </a:r>
                      <a:r>
                        <a:rPr lang="es-MX" sz="2500" dirty="0" err="1" smtClean="0"/>
                        <a:t>fruit</a:t>
                      </a:r>
                      <a:r>
                        <a:rPr lang="es-MX" sz="2500" dirty="0" smtClean="0"/>
                        <a:t>.</a:t>
                      </a:r>
                      <a:r>
                        <a:rPr lang="es-MX" sz="2500" baseline="0" dirty="0" smtClean="0"/>
                        <a:t> I </a:t>
                      </a:r>
                      <a:r>
                        <a:rPr lang="es-MX" sz="2500" baseline="0" dirty="0" err="1" smtClean="0"/>
                        <a:t>don’t</a:t>
                      </a:r>
                      <a:r>
                        <a:rPr lang="es-MX" sz="2500" baseline="0" dirty="0" smtClean="0"/>
                        <a:t> </a:t>
                      </a:r>
                      <a:r>
                        <a:rPr lang="es-MX" sz="2500" baseline="0" dirty="0" err="1" smtClean="0"/>
                        <a:t>eat</a:t>
                      </a:r>
                      <a:r>
                        <a:rPr lang="es-MX" sz="2500" baseline="0" dirty="0" smtClean="0"/>
                        <a:t> </a:t>
                      </a:r>
                      <a:r>
                        <a:rPr lang="es-MX" sz="2500" baseline="0" dirty="0" err="1" smtClean="0"/>
                        <a:t>any</a:t>
                      </a:r>
                      <a:r>
                        <a:rPr lang="es-MX" sz="2500" baseline="0" dirty="0" smtClean="0"/>
                        <a:t> </a:t>
                      </a:r>
                      <a:r>
                        <a:rPr lang="es-MX" sz="2500" baseline="0" dirty="0" err="1" smtClean="0"/>
                        <a:t>meat</a:t>
                      </a:r>
                      <a:r>
                        <a:rPr lang="es-MX" sz="2500" baseline="0" dirty="0" smtClean="0"/>
                        <a:t> </a:t>
                      </a:r>
                      <a:r>
                        <a:rPr lang="es-MX" sz="2500" baseline="0" dirty="0" err="1" smtClean="0"/>
                        <a:t>or</a:t>
                      </a:r>
                      <a:r>
                        <a:rPr lang="es-MX" sz="2500" baseline="0" dirty="0" smtClean="0"/>
                        <a:t> </a:t>
                      </a:r>
                      <a:r>
                        <a:rPr lang="es-MX" sz="2500" baseline="0" dirty="0" err="1" smtClean="0"/>
                        <a:t>drink</a:t>
                      </a:r>
                      <a:r>
                        <a:rPr lang="es-MX" sz="2500" baseline="0" dirty="0" smtClean="0"/>
                        <a:t> </a:t>
                      </a:r>
                      <a:r>
                        <a:rPr lang="es-MX" sz="2500" baseline="0" dirty="0" err="1" smtClean="0"/>
                        <a:t>any</a:t>
                      </a:r>
                      <a:r>
                        <a:rPr lang="es-MX" sz="2500" baseline="0" dirty="0" smtClean="0"/>
                        <a:t> </a:t>
                      </a:r>
                      <a:r>
                        <a:rPr lang="es-MX" sz="2500" baseline="0" dirty="0" err="1" smtClean="0"/>
                        <a:t>coffee</a:t>
                      </a:r>
                      <a:r>
                        <a:rPr lang="es-MX" sz="2500" baseline="0" dirty="0" smtClean="0"/>
                        <a:t>. I can </a:t>
                      </a:r>
                      <a:r>
                        <a:rPr lang="es-MX" sz="2500" baseline="0" dirty="0" err="1" smtClean="0"/>
                        <a:t>eat</a:t>
                      </a:r>
                      <a:r>
                        <a:rPr lang="es-MX" sz="2500" baseline="0" dirty="0" smtClean="0"/>
                        <a:t> </a:t>
                      </a:r>
                      <a:r>
                        <a:rPr lang="es-MX" sz="2500" baseline="0" dirty="0" err="1" smtClean="0"/>
                        <a:t>fish</a:t>
                      </a:r>
                      <a:r>
                        <a:rPr lang="es-MX" sz="2500" baseline="0" dirty="0" smtClean="0"/>
                        <a:t> and </a:t>
                      </a:r>
                      <a:r>
                        <a:rPr lang="es-MX" sz="2500" baseline="0" dirty="0" err="1" smtClean="0"/>
                        <a:t>potatoes</a:t>
                      </a:r>
                      <a:r>
                        <a:rPr lang="es-MX" sz="2500" baseline="0" dirty="0" smtClean="0"/>
                        <a:t> at lunch. I </a:t>
                      </a:r>
                      <a:r>
                        <a:rPr lang="es-MX" sz="2500" baseline="0" dirty="0" err="1" smtClean="0"/>
                        <a:t>don’t</a:t>
                      </a:r>
                      <a:r>
                        <a:rPr lang="es-MX" sz="2500" baseline="0" dirty="0" smtClean="0"/>
                        <a:t> </a:t>
                      </a:r>
                      <a:r>
                        <a:rPr lang="es-MX" sz="2500" baseline="0" dirty="0" err="1" smtClean="0"/>
                        <a:t>have</a:t>
                      </a:r>
                      <a:r>
                        <a:rPr lang="es-MX" sz="2500" baseline="0" dirty="0" smtClean="0"/>
                        <a:t> </a:t>
                      </a:r>
                      <a:r>
                        <a:rPr lang="es-MX" sz="2500" baseline="0" dirty="0" err="1" smtClean="0"/>
                        <a:t>any</a:t>
                      </a:r>
                      <a:r>
                        <a:rPr lang="es-MX" sz="2500" baseline="0" dirty="0" smtClean="0"/>
                        <a:t> </a:t>
                      </a:r>
                      <a:r>
                        <a:rPr lang="es-MX" sz="2500" baseline="0" dirty="0" err="1" smtClean="0"/>
                        <a:t>wine</a:t>
                      </a:r>
                      <a:r>
                        <a:rPr lang="es-MX" sz="2500" baseline="0" dirty="0" smtClean="0"/>
                        <a:t> </a:t>
                      </a:r>
                      <a:r>
                        <a:rPr lang="es-MX" sz="2500" baseline="0" dirty="0" err="1" smtClean="0"/>
                        <a:t>or</a:t>
                      </a:r>
                      <a:r>
                        <a:rPr lang="es-MX" sz="2500" baseline="0" dirty="0" smtClean="0"/>
                        <a:t> </a:t>
                      </a:r>
                      <a:r>
                        <a:rPr lang="es-MX" sz="2500" baseline="0" dirty="0" err="1" smtClean="0"/>
                        <a:t>beer</a:t>
                      </a:r>
                      <a:r>
                        <a:rPr lang="es-MX" sz="2500" baseline="0" dirty="0" smtClean="0"/>
                        <a:t>, </a:t>
                      </a:r>
                      <a:r>
                        <a:rPr lang="es-MX" sz="2500" baseline="0" dirty="0" err="1" smtClean="0"/>
                        <a:t>but</a:t>
                      </a:r>
                      <a:r>
                        <a:rPr lang="es-MX" sz="2500" baseline="0" dirty="0" smtClean="0"/>
                        <a:t> </a:t>
                      </a:r>
                      <a:r>
                        <a:rPr lang="es-MX" sz="2500" baseline="0" dirty="0" err="1" smtClean="0"/>
                        <a:t>fruit</a:t>
                      </a:r>
                      <a:r>
                        <a:rPr lang="es-MX" sz="2500" baseline="0" dirty="0" smtClean="0"/>
                        <a:t> </a:t>
                      </a:r>
                      <a:r>
                        <a:rPr lang="es-MX" sz="2500" baseline="0" dirty="0" err="1" smtClean="0"/>
                        <a:t>juice</a:t>
                      </a:r>
                      <a:r>
                        <a:rPr lang="es-MX" sz="2500" baseline="0" dirty="0" smtClean="0"/>
                        <a:t> </a:t>
                      </a:r>
                      <a:r>
                        <a:rPr lang="es-MX" sz="2500" baseline="0" dirty="0" err="1" smtClean="0"/>
                        <a:t>is</a:t>
                      </a:r>
                      <a:r>
                        <a:rPr lang="es-MX" sz="2500" baseline="0" dirty="0" smtClean="0"/>
                        <a:t> OK. </a:t>
                      </a:r>
                      <a:r>
                        <a:rPr lang="es-MX" sz="2500" baseline="0" dirty="0" err="1" smtClean="0"/>
                        <a:t>You</a:t>
                      </a:r>
                      <a:r>
                        <a:rPr lang="es-MX" sz="2500" baseline="0" dirty="0" smtClean="0"/>
                        <a:t> can lose 2 </a:t>
                      </a:r>
                      <a:r>
                        <a:rPr lang="es-MX" sz="2500" baseline="0" dirty="0" err="1" smtClean="0"/>
                        <a:t>or</a:t>
                      </a:r>
                      <a:r>
                        <a:rPr lang="es-MX" sz="2500" baseline="0" dirty="0" smtClean="0"/>
                        <a:t> 3 kilos in a </a:t>
                      </a:r>
                      <a:r>
                        <a:rPr lang="es-MX" sz="2500" baseline="0" dirty="0" err="1" smtClean="0"/>
                        <a:t>week</a:t>
                      </a:r>
                      <a:r>
                        <a:rPr lang="es-MX" sz="2500" baseline="0" dirty="0" smtClean="0"/>
                        <a:t>.</a:t>
                      </a:r>
                    </a:p>
                    <a:p>
                      <a:r>
                        <a:rPr lang="es-MX" sz="2500" baseline="0" dirty="0" smtClean="0"/>
                        <a:t>(A) </a:t>
                      </a:r>
                      <a:r>
                        <a:rPr lang="es-MX" sz="2500" baseline="0" dirty="0" err="1" smtClean="0"/>
                        <a:t>Eat</a:t>
                      </a:r>
                      <a:r>
                        <a:rPr lang="es-MX" sz="2500" baseline="0" dirty="0" smtClean="0"/>
                        <a:t> </a:t>
                      </a:r>
                      <a:r>
                        <a:rPr lang="es-MX" sz="2500" baseline="0" dirty="0" err="1" smtClean="0"/>
                        <a:t>lots</a:t>
                      </a:r>
                      <a:r>
                        <a:rPr lang="es-MX" sz="2500" baseline="0" dirty="0" smtClean="0"/>
                        <a:t> of </a:t>
                      </a:r>
                      <a:r>
                        <a:rPr lang="es-MX" sz="2500" baseline="0" dirty="0" err="1" smtClean="0"/>
                        <a:t>fish</a:t>
                      </a:r>
                      <a:r>
                        <a:rPr lang="es-MX" sz="2500" baseline="0" dirty="0" smtClean="0"/>
                        <a:t>, </a:t>
                      </a:r>
                      <a:r>
                        <a:rPr lang="es-MX" sz="2500" baseline="0" dirty="0" err="1" smtClean="0"/>
                        <a:t>meat</a:t>
                      </a:r>
                      <a:r>
                        <a:rPr lang="es-MX" sz="2500" baseline="0" dirty="0" smtClean="0"/>
                        <a:t> and pasta. </a:t>
                      </a:r>
                      <a:r>
                        <a:rPr lang="es-MX" sz="2500" baseline="0" dirty="0" err="1" smtClean="0"/>
                        <a:t>Eggs</a:t>
                      </a:r>
                      <a:r>
                        <a:rPr lang="es-MX" sz="2500" baseline="0" dirty="0" smtClean="0"/>
                        <a:t> are OK, </a:t>
                      </a:r>
                      <a:r>
                        <a:rPr lang="es-MX" sz="2500" baseline="0" dirty="0" err="1" smtClean="0"/>
                        <a:t>too</a:t>
                      </a:r>
                      <a:r>
                        <a:rPr lang="es-MX" sz="2500" baseline="0" dirty="0" smtClean="0"/>
                        <a:t>. </a:t>
                      </a:r>
                      <a:r>
                        <a:rPr lang="es-MX" sz="2500" baseline="0" dirty="0" err="1" smtClean="0"/>
                        <a:t>Don’t</a:t>
                      </a:r>
                      <a:r>
                        <a:rPr lang="es-MX" sz="2500" baseline="0" dirty="0" smtClean="0"/>
                        <a:t> </a:t>
                      </a:r>
                      <a:r>
                        <a:rPr lang="es-MX" sz="2500" baseline="0" dirty="0" err="1" smtClean="0"/>
                        <a:t>eat</a:t>
                      </a:r>
                      <a:r>
                        <a:rPr lang="es-MX" sz="2500" baseline="0" dirty="0" smtClean="0"/>
                        <a:t> </a:t>
                      </a:r>
                      <a:r>
                        <a:rPr lang="es-MX" sz="2500" baseline="0" dirty="0" err="1" smtClean="0"/>
                        <a:t>any</a:t>
                      </a:r>
                      <a:r>
                        <a:rPr lang="es-MX" sz="2500" baseline="0" dirty="0" smtClean="0"/>
                        <a:t> bread, pasta </a:t>
                      </a:r>
                      <a:r>
                        <a:rPr lang="es-MX" sz="2500" baseline="0" dirty="0" err="1" smtClean="0"/>
                        <a:t>or</a:t>
                      </a:r>
                      <a:r>
                        <a:rPr lang="es-MX" sz="2500" baseline="0" dirty="0" smtClean="0"/>
                        <a:t> </a:t>
                      </a:r>
                      <a:r>
                        <a:rPr lang="es-MX" sz="2500" baseline="0" dirty="0" err="1" smtClean="0"/>
                        <a:t>soup</a:t>
                      </a:r>
                      <a:r>
                        <a:rPr lang="es-MX" sz="2500" baseline="0" dirty="0" smtClean="0"/>
                        <a:t>. </a:t>
                      </a:r>
                      <a:r>
                        <a:rPr lang="es-MX" sz="2500" baseline="0" dirty="0" err="1" smtClean="0"/>
                        <a:t>You</a:t>
                      </a:r>
                      <a:r>
                        <a:rPr lang="es-MX" sz="2500" baseline="0" dirty="0" smtClean="0"/>
                        <a:t> can </a:t>
                      </a:r>
                      <a:r>
                        <a:rPr lang="es-MX" sz="2500" baseline="0" dirty="0" err="1" smtClean="0"/>
                        <a:t>eat</a:t>
                      </a:r>
                      <a:r>
                        <a:rPr lang="es-MX" sz="2500" baseline="0" dirty="0" smtClean="0"/>
                        <a:t> </a:t>
                      </a:r>
                      <a:r>
                        <a:rPr lang="es-MX" sz="2500" baseline="0" dirty="0" err="1" smtClean="0"/>
                        <a:t>some</a:t>
                      </a:r>
                      <a:r>
                        <a:rPr lang="es-MX" sz="2500" baseline="0" dirty="0" smtClean="0"/>
                        <a:t> </a:t>
                      </a:r>
                      <a:r>
                        <a:rPr lang="es-MX" sz="2500" baseline="0" dirty="0" err="1" smtClean="0"/>
                        <a:t>lettuce</a:t>
                      </a:r>
                      <a:r>
                        <a:rPr lang="es-MX" sz="2500" baseline="0" dirty="0" smtClean="0"/>
                        <a:t>, </a:t>
                      </a:r>
                      <a:r>
                        <a:rPr lang="es-MX" sz="2500" baseline="0" dirty="0" err="1" smtClean="0"/>
                        <a:t>but</a:t>
                      </a:r>
                      <a:r>
                        <a:rPr lang="es-MX" sz="2500" baseline="0" dirty="0" smtClean="0"/>
                        <a:t> </a:t>
                      </a:r>
                      <a:r>
                        <a:rPr lang="es-MX" sz="2500" baseline="0" dirty="0" err="1" smtClean="0"/>
                        <a:t>you</a:t>
                      </a:r>
                      <a:r>
                        <a:rPr lang="es-MX" sz="2500" baseline="0" dirty="0" smtClean="0"/>
                        <a:t> </a:t>
                      </a:r>
                      <a:r>
                        <a:rPr lang="es-MX" sz="2500" baseline="0" dirty="0" err="1" smtClean="0"/>
                        <a:t>don’t</a:t>
                      </a:r>
                      <a:r>
                        <a:rPr lang="es-MX" sz="2500" baseline="0" dirty="0" smtClean="0"/>
                        <a:t> </a:t>
                      </a:r>
                      <a:r>
                        <a:rPr lang="es-MX" sz="2500" baseline="0" dirty="0" err="1" smtClean="0"/>
                        <a:t>eat</a:t>
                      </a:r>
                      <a:r>
                        <a:rPr lang="es-MX" sz="2500" baseline="0" dirty="0" smtClean="0"/>
                        <a:t> </a:t>
                      </a:r>
                      <a:r>
                        <a:rPr lang="es-MX" sz="2500" baseline="0" dirty="0" err="1" smtClean="0"/>
                        <a:t>any</a:t>
                      </a:r>
                      <a:r>
                        <a:rPr lang="es-MX" sz="2500" baseline="0" dirty="0" smtClean="0"/>
                        <a:t> </a:t>
                      </a:r>
                      <a:r>
                        <a:rPr lang="es-MX" sz="2500" baseline="0" dirty="0" err="1" smtClean="0"/>
                        <a:t>cheese</a:t>
                      </a:r>
                      <a:r>
                        <a:rPr lang="es-MX" sz="2500" baseline="0" dirty="0" smtClean="0"/>
                        <a:t>. ‘</a:t>
                      </a:r>
                      <a:r>
                        <a:rPr lang="es-MX" sz="2500" baseline="0" dirty="0" err="1" smtClean="0"/>
                        <a:t>Amazing</a:t>
                      </a:r>
                      <a:r>
                        <a:rPr lang="es-MX" sz="2500" baseline="0" dirty="0" smtClean="0"/>
                        <a:t> </a:t>
                      </a:r>
                      <a:r>
                        <a:rPr lang="es-MX" sz="2500" baseline="0" dirty="0" err="1" smtClean="0"/>
                        <a:t>results</a:t>
                      </a:r>
                      <a:r>
                        <a:rPr lang="es-MX" sz="2500" baseline="0" dirty="0" smtClean="0"/>
                        <a:t>’ *</a:t>
                      </a:r>
                      <a:endParaRPr lang="es-MX" sz="2500" dirty="0"/>
                    </a:p>
                  </a:txBody>
                  <a:tcPr>
                    <a:solidFill>
                      <a:schemeClr val="tx1"/>
                    </a:solidFill>
                  </a:tcPr>
                </a:tc>
              </a:tr>
            </a:tbl>
          </a:graphicData>
        </a:graphic>
      </p:graphicFrame>
      <p:sp>
        <p:nvSpPr>
          <p:cNvPr id="2" name="Marcador de número de diapositiva 1"/>
          <p:cNvSpPr>
            <a:spLocks noGrp="1"/>
          </p:cNvSpPr>
          <p:nvPr>
            <p:ph type="sldNum" sz="quarter" idx="12"/>
          </p:nvPr>
        </p:nvSpPr>
        <p:spPr/>
        <p:txBody>
          <a:bodyPr/>
          <a:lstStyle/>
          <a:p>
            <a:fld id="{B8570AA9-FF07-4216-9AF4-1F24EDD8DC79}" type="slidenum">
              <a:rPr lang="es-ES" altLang="es-MX" smtClean="0"/>
              <a:pPr/>
              <a:t>13</a:t>
            </a:fld>
            <a:endParaRPr lang="es-ES" altLang="es-MX"/>
          </a:p>
        </p:txBody>
      </p:sp>
    </p:spTree>
    <p:extLst>
      <p:ext uri="{BB962C8B-B14F-4D97-AF65-F5344CB8AC3E}">
        <p14:creationId xmlns:p14="http://schemas.microsoft.com/office/powerpoint/2010/main" val="7700879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COUNTABLE NOUNS</a:t>
            </a:r>
            <a:endParaRPr lang="es-MX" b="1" dirty="0"/>
          </a:p>
        </p:txBody>
      </p:sp>
      <p:sp>
        <p:nvSpPr>
          <p:cNvPr id="3" name="Marcador de contenido 2"/>
          <p:cNvSpPr>
            <a:spLocks noGrp="1"/>
          </p:cNvSpPr>
          <p:nvPr>
            <p:ph idx="1"/>
          </p:nvPr>
        </p:nvSpPr>
        <p:spPr/>
        <p:txBody>
          <a:bodyPr/>
          <a:lstStyle/>
          <a:p>
            <a:r>
              <a:rPr lang="es-MX" sz="2800" dirty="0" err="1" smtClean="0"/>
              <a:t>We</a:t>
            </a:r>
            <a:r>
              <a:rPr lang="es-MX" sz="2800" dirty="0" smtClean="0"/>
              <a:t> define </a:t>
            </a:r>
            <a:r>
              <a:rPr lang="es-MX" sz="2800" dirty="0" err="1" smtClean="0"/>
              <a:t>countable</a:t>
            </a:r>
            <a:r>
              <a:rPr lang="es-MX" sz="2800" dirty="0" smtClean="0"/>
              <a:t> </a:t>
            </a:r>
            <a:r>
              <a:rPr lang="es-MX" sz="2800" dirty="0" err="1" smtClean="0"/>
              <a:t>nouns</a:t>
            </a:r>
            <a:r>
              <a:rPr lang="es-MX" sz="2800" dirty="0" smtClean="0"/>
              <a:t> as:</a:t>
            </a:r>
          </a:p>
          <a:p>
            <a:pPr marL="514350" indent="-514350">
              <a:buFont typeface="+mj-lt"/>
              <a:buAutoNum type="arabicPeriod"/>
            </a:pPr>
            <a:r>
              <a:rPr lang="es-MX" sz="2800" dirty="0" err="1" smtClean="0"/>
              <a:t>Nouns</a:t>
            </a:r>
            <a:r>
              <a:rPr lang="es-MX" sz="2800" dirty="0" smtClean="0"/>
              <a:t> </a:t>
            </a:r>
            <a:r>
              <a:rPr lang="es-MX" sz="2800" dirty="0" err="1" smtClean="0"/>
              <a:t>with</a:t>
            </a:r>
            <a:r>
              <a:rPr lang="es-MX" sz="2800" dirty="0" smtClean="0"/>
              <a:t> plural </a:t>
            </a:r>
            <a:r>
              <a:rPr lang="es-MX" sz="2800" dirty="0" err="1" smtClean="0"/>
              <a:t>forms</a:t>
            </a:r>
            <a:r>
              <a:rPr lang="es-MX" sz="2800" dirty="0" smtClean="0"/>
              <a:t>, </a:t>
            </a:r>
            <a:r>
              <a:rPr lang="es-MX" sz="2800" dirty="0" err="1" smtClean="0"/>
              <a:t>e.g</a:t>
            </a:r>
            <a:r>
              <a:rPr lang="es-MX" sz="2800" dirty="0" smtClean="0"/>
              <a:t>.</a:t>
            </a:r>
          </a:p>
          <a:p>
            <a:pPr marL="0" indent="0">
              <a:buNone/>
            </a:pPr>
            <a:r>
              <a:rPr lang="es-MX" sz="2800" dirty="0"/>
              <a:t>	</a:t>
            </a:r>
            <a:r>
              <a:rPr lang="es-MX" sz="2800" dirty="0" err="1" smtClean="0"/>
              <a:t>This</a:t>
            </a:r>
            <a:r>
              <a:rPr lang="es-MX" sz="2800" dirty="0" smtClean="0"/>
              <a:t> </a:t>
            </a:r>
            <a:r>
              <a:rPr lang="es-MX" sz="2800" dirty="0" err="1" smtClean="0"/>
              <a:t>dish</a:t>
            </a:r>
            <a:r>
              <a:rPr lang="es-MX" sz="2800" dirty="0" smtClean="0"/>
              <a:t> has </a:t>
            </a:r>
            <a:r>
              <a:rPr lang="es-MX" sz="2800" dirty="0" err="1" smtClean="0"/>
              <a:t>five</a:t>
            </a:r>
            <a:r>
              <a:rPr lang="es-MX" sz="2800" dirty="0" smtClean="0"/>
              <a:t> </a:t>
            </a:r>
            <a:r>
              <a:rPr lang="es-MX" sz="2800" b="1" dirty="0" err="1" smtClean="0"/>
              <a:t>eggs</a:t>
            </a:r>
            <a:endParaRPr lang="es-MX" sz="2800" b="1" dirty="0" smtClean="0"/>
          </a:p>
          <a:p>
            <a:pPr marL="0" indent="0">
              <a:buNone/>
            </a:pPr>
            <a:endParaRPr lang="es-MX" b="1" dirty="0"/>
          </a:p>
        </p:txBody>
      </p:sp>
      <p:sp>
        <p:nvSpPr>
          <p:cNvPr id="4" name="AutoShape 2" descr="Resultado de imagen para huevo"/>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90750" y="3963726"/>
            <a:ext cx="4762500" cy="2160240"/>
          </a:xfrm>
          <a:prstGeom prst="rect">
            <a:avLst/>
          </a:prstGeom>
        </p:spPr>
      </p:pic>
      <p:sp>
        <p:nvSpPr>
          <p:cNvPr id="6" name="Marcador de número de diapositiva 5"/>
          <p:cNvSpPr>
            <a:spLocks noGrp="1"/>
          </p:cNvSpPr>
          <p:nvPr>
            <p:ph type="sldNum" sz="quarter" idx="12"/>
          </p:nvPr>
        </p:nvSpPr>
        <p:spPr/>
        <p:txBody>
          <a:bodyPr/>
          <a:lstStyle/>
          <a:p>
            <a:fld id="{B8570AA9-FF07-4216-9AF4-1F24EDD8DC79}" type="slidenum">
              <a:rPr lang="es-ES" altLang="es-MX" smtClean="0"/>
              <a:pPr/>
              <a:t>14</a:t>
            </a:fld>
            <a:endParaRPr lang="es-ES" altLang="es-MX"/>
          </a:p>
        </p:txBody>
      </p:sp>
    </p:spTree>
    <p:extLst>
      <p:ext uri="{BB962C8B-B14F-4D97-AF65-F5344CB8AC3E}">
        <p14:creationId xmlns:p14="http://schemas.microsoft.com/office/powerpoint/2010/main" val="8903105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t>COUNTABLE NOUNS</a:t>
            </a:r>
            <a:endParaRPr lang="es-MX" dirty="0"/>
          </a:p>
        </p:txBody>
      </p:sp>
      <p:sp>
        <p:nvSpPr>
          <p:cNvPr id="3" name="Marcador de contenido 2"/>
          <p:cNvSpPr>
            <a:spLocks noGrp="1"/>
          </p:cNvSpPr>
          <p:nvPr>
            <p:ph idx="1"/>
          </p:nvPr>
        </p:nvSpPr>
        <p:spPr/>
        <p:txBody>
          <a:bodyPr/>
          <a:lstStyle/>
          <a:p>
            <a:pPr marL="514350" indent="-514350">
              <a:buFont typeface="+mj-lt"/>
              <a:buAutoNum type="arabicPeriod" startAt="2"/>
            </a:pPr>
            <a:r>
              <a:rPr lang="es-MX" sz="2800" dirty="0" err="1" smtClean="0"/>
              <a:t>They</a:t>
            </a:r>
            <a:r>
              <a:rPr lang="es-MX" sz="2800" dirty="0" smtClean="0"/>
              <a:t> use </a:t>
            </a:r>
            <a:r>
              <a:rPr lang="es-MX" sz="2800" b="1" i="1" dirty="0" smtClean="0"/>
              <a:t>a/</a:t>
            </a:r>
            <a:r>
              <a:rPr lang="es-MX" sz="2800" b="1" i="1" dirty="0" err="1" smtClean="0"/>
              <a:t>an</a:t>
            </a:r>
            <a:r>
              <a:rPr lang="es-MX" sz="2800" dirty="0" smtClean="0"/>
              <a:t> </a:t>
            </a:r>
            <a:r>
              <a:rPr lang="es-MX" sz="2800" dirty="0" err="1" smtClean="0"/>
              <a:t>or</a:t>
            </a:r>
            <a:r>
              <a:rPr lang="es-MX" sz="2800" dirty="0" smtClean="0"/>
              <a:t> </a:t>
            </a:r>
            <a:r>
              <a:rPr lang="es-MX" sz="2800" b="1" i="1" dirty="0" err="1" smtClean="0"/>
              <a:t>the</a:t>
            </a:r>
            <a:r>
              <a:rPr lang="es-MX" sz="2800" dirty="0" smtClean="0"/>
              <a:t> </a:t>
            </a:r>
            <a:r>
              <a:rPr lang="es-MX" sz="2800" dirty="0" err="1" smtClean="0"/>
              <a:t>for</a:t>
            </a:r>
            <a:r>
              <a:rPr lang="es-MX" sz="2800" dirty="0" smtClean="0"/>
              <a:t> </a:t>
            </a:r>
            <a:r>
              <a:rPr lang="es-MX" sz="2800" dirty="0" err="1" smtClean="0"/>
              <a:t>the</a:t>
            </a:r>
            <a:r>
              <a:rPr lang="es-MX" sz="2800" dirty="0" smtClean="0"/>
              <a:t> singular</a:t>
            </a:r>
          </a:p>
          <a:p>
            <a:pPr marL="0" indent="0">
              <a:buNone/>
            </a:pPr>
            <a:r>
              <a:rPr lang="es-MX" sz="2800" dirty="0"/>
              <a:t>	</a:t>
            </a:r>
            <a:r>
              <a:rPr lang="es-MX" sz="2800" dirty="0" smtClean="0"/>
              <a:t>Can I </a:t>
            </a:r>
            <a:r>
              <a:rPr lang="es-MX" sz="2800" dirty="0" err="1" smtClean="0"/>
              <a:t>have</a:t>
            </a:r>
            <a:r>
              <a:rPr lang="es-MX" sz="2800" dirty="0" smtClean="0"/>
              <a:t> </a:t>
            </a:r>
            <a:r>
              <a:rPr lang="es-MX" sz="2800" b="1" dirty="0" err="1" smtClean="0"/>
              <a:t>an</a:t>
            </a:r>
            <a:r>
              <a:rPr lang="es-MX" sz="2800" dirty="0" smtClean="0"/>
              <a:t> </a:t>
            </a:r>
            <a:r>
              <a:rPr lang="es-MX" sz="2800" dirty="0" err="1" smtClean="0"/>
              <a:t>orange</a:t>
            </a:r>
            <a:r>
              <a:rPr lang="es-MX" sz="2800" dirty="0" smtClean="0"/>
              <a:t>?</a:t>
            </a:r>
          </a:p>
          <a:p>
            <a:pPr marL="0" indent="0">
              <a:buNone/>
            </a:pPr>
            <a:endParaRPr lang="es-MX" dirty="0"/>
          </a:p>
        </p:txBody>
      </p:sp>
      <p:pic>
        <p:nvPicPr>
          <p:cNvPr id="4" name="Imagen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14725" y="3501008"/>
            <a:ext cx="2114550" cy="1944216"/>
          </a:xfrm>
          <a:prstGeom prst="rect">
            <a:avLst/>
          </a:prstGeom>
        </p:spPr>
      </p:pic>
      <p:sp>
        <p:nvSpPr>
          <p:cNvPr id="5" name="Marcador de número de diapositiva 4"/>
          <p:cNvSpPr>
            <a:spLocks noGrp="1"/>
          </p:cNvSpPr>
          <p:nvPr>
            <p:ph type="sldNum" sz="quarter" idx="12"/>
          </p:nvPr>
        </p:nvSpPr>
        <p:spPr/>
        <p:txBody>
          <a:bodyPr/>
          <a:lstStyle/>
          <a:p>
            <a:fld id="{B8570AA9-FF07-4216-9AF4-1F24EDD8DC79}" type="slidenum">
              <a:rPr lang="es-ES" altLang="es-MX" smtClean="0"/>
              <a:pPr/>
              <a:t>15</a:t>
            </a:fld>
            <a:endParaRPr lang="es-ES" altLang="es-MX"/>
          </a:p>
        </p:txBody>
      </p:sp>
    </p:spTree>
    <p:extLst>
      <p:ext uri="{BB962C8B-B14F-4D97-AF65-F5344CB8AC3E}">
        <p14:creationId xmlns:p14="http://schemas.microsoft.com/office/powerpoint/2010/main" val="22122855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t>COUNTABLE NOUNS</a:t>
            </a:r>
            <a:endParaRPr lang="es-MX" dirty="0"/>
          </a:p>
        </p:txBody>
      </p:sp>
      <p:sp>
        <p:nvSpPr>
          <p:cNvPr id="3" name="Marcador de contenido 2"/>
          <p:cNvSpPr>
            <a:spLocks noGrp="1"/>
          </p:cNvSpPr>
          <p:nvPr>
            <p:ph idx="1"/>
          </p:nvPr>
        </p:nvSpPr>
        <p:spPr/>
        <p:txBody>
          <a:bodyPr/>
          <a:lstStyle/>
          <a:p>
            <a:pPr marL="514350" indent="-514350">
              <a:buFont typeface="+mj-lt"/>
              <a:buAutoNum type="arabicPeriod" startAt="3"/>
            </a:pPr>
            <a:r>
              <a:rPr lang="es-MX" sz="2800" dirty="0" smtClean="0"/>
              <a:t>Use </a:t>
            </a:r>
            <a:r>
              <a:rPr lang="es-MX" sz="2800" b="1" i="1" dirty="0" err="1" smtClean="0"/>
              <a:t>some</a:t>
            </a:r>
            <a:r>
              <a:rPr lang="es-MX" sz="2800" dirty="0" smtClean="0"/>
              <a:t> </a:t>
            </a:r>
            <a:r>
              <a:rPr lang="es-MX" sz="2800" dirty="0" err="1" smtClean="0"/>
              <a:t>with</a:t>
            </a:r>
            <a:r>
              <a:rPr lang="es-MX" sz="2800" dirty="0" smtClean="0"/>
              <a:t> plural </a:t>
            </a:r>
            <a:r>
              <a:rPr lang="es-MX" sz="2800" dirty="0" err="1" smtClean="0"/>
              <a:t>nouns</a:t>
            </a:r>
            <a:r>
              <a:rPr lang="es-MX" sz="2800" dirty="0" smtClean="0"/>
              <a:t> in </a:t>
            </a:r>
            <a:r>
              <a:rPr lang="es-MX" sz="2800" dirty="0" err="1" smtClean="0"/>
              <a:t>affirmative</a:t>
            </a:r>
            <a:r>
              <a:rPr lang="es-MX" sz="2800" dirty="0" smtClean="0"/>
              <a:t> </a:t>
            </a:r>
            <a:r>
              <a:rPr lang="es-MX" sz="2800" dirty="0" err="1" smtClean="0"/>
              <a:t>sentences</a:t>
            </a:r>
            <a:endParaRPr lang="es-MX" sz="2800" dirty="0" smtClean="0"/>
          </a:p>
          <a:p>
            <a:pPr marL="0" indent="0">
              <a:buNone/>
            </a:pPr>
            <a:r>
              <a:rPr lang="es-MX" sz="2800" dirty="0"/>
              <a:t>	</a:t>
            </a:r>
            <a:r>
              <a:rPr lang="es-MX" sz="2800" dirty="0" err="1" smtClean="0"/>
              <a:t>I’d</a:t>
            </a:r>
            <a:r>
              <a:rPr lang="es-MX" sz="2800" dirty="0" smtClean="0"/>
              <a:t> </a:t>
            </a:r>
            <a:r>
              <a:rPr lang="es-MX" sz="2800" dirty="0" err="1" smtClean="0"/>
              <a:t>like</a:t>
            </a:r>
            <a:r>
              <a:rPr lang="es-MX" sz="2800" dirty="0" smtClean="0"/>
              <a:t> </a:t>
            </a:r>
            <a:r>
              <a:rPr lang="es-MX" sz="2800" b="1" dirty="0" err="1" smtClean="0"/>
              <a:t>some</a:t>
            </a:r>
            <a:r>
              <a:rPr lang="es-MX" sz="2800" dirty="0" smtClean="0"/>
              <a:t> </a:t>
            </a:r>
            <a:r>
              <a:rPr lang="es-MX" sz="2800" dirty="0" err="1" smtClean="0"/>
              <a:t>carrots</a:t>
            </a:r>
            <a:endParaRPr lang="es-MX" sz="2800" dirty="0" smtClean="0"/>
          </a:p>
          <a:p>
            <a:pPr marL="0" indent="0">
              <a:buNone/>
            </a:pPr>
            <a:endParaRPr lang="es-MX" dirty="0"/>
          </a:p>
        </p:txBody>
      </p:sp>
      <p:pic>
        <p:nvPicPr>
          <p:cNvPr id="4" name="Imagen 3"/>
          <p:cNvPicPr>
            <a:picLocks noChangeAspect="1"/>
          </p:cNvPicPr>
          <p:nvPr/>
        </p:nvPicPr>
        <p:blipFill>
          <a:blip r:embed="rId3"/>
          <a:stretch>
            <a:fillRect/>
          </a:stretch>
        </p:blipFill>
        <p:spPr>
          <a:xfrm>
            <a:off x="3090862" y="3933056"/>
            <a:ext cx="2962275" cy="1728193"/>
          </a:xfrm>
          <a:prstGeom prst="rect">
            <a:avLst/>
          </a:prstGeom>
        </p:spPr>
      </p:pic>
      <p:sp>
        <p:nvSpPr>
          <p:cNvPr id="5" name="Marcador de número de diapositiva 4"/>
          <p:cNvSpPr>
            <a:spLocks noGrp="1"/>
          </p:cNvSpPr>
          <p:nvPr>
            <p:ph type="sldNum" sz="quarter" idx="12"/>
          </p:nvPr>
        </p:nvSpPr>
        <p:spPr/>
        <p:txBody>
          <a:bodyPr/>
          <a:lstStyle/>
          <a:p>
            <a:fld id="{B8570AA9-FF07-4216-9AF4-1F24EDD8DC79}" type="slidenum">
              <a:rPr lang="es-ES" altLang="es-MX" smtClean="0"/>
              <a:pPr/>
              <a:t>16</a:t>
            </a:fld>
            <a:endParaRPr lang="es-ES" altLang="es-MX"/>
          </a:p>
        </p:txBody>
      </p:sp>
    </p:spTree>
    <p:extLst>
      <p:ext uri="{BB962C8B-B14F-4D97-AF65-F5344CB8AC3E}">
        <p14:creationId xmlns:p14="http://schemas.microsoft.com/office/powerpoint/2010/main" val="24508481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t>COUNTABLE NOUNS</a:t>
            </a:r>
            <a:endParaRPr lang="es-MX" dirty="0"/>
          </a:p>
        </p:txBody>
      </p:sp>
      <p:sp>
        <p:nvSpPr>
          <p:cNvPr id="3" name="Marcador de contenido 2"/>
          <p:cNvSpPr>
            <a:spLocks noGrp="1"/>
          </p:cNvSpPr>
          <p:nvPr>
            <p:ph idx="1"/>
          </p:nvPr>
        </p:nvSpPr>
        <p:spPr/>
        <p:txBody>
          <a:bodyPr/>
          <a:lstStyle/>
          <a:p>
            <a:pPr marL="514350" indent="-514350">
              <a:buFont typeface="+mj-lt"/>
              <a:buAutoNum type="arabicPeriod" startAt="4"/>
            </a:pPr>
            <a:r>
              <a:rPr lang="es-MX" sz="2800" dirty="0" smtClean="0"/>
              <a:t>Use </a:t>
            </a:r>
            <a:r>
              <a:rPr lang="es-MX" sz="2800" b="1" i="1" dirty="0" err="1" smtClean="0"/>
              <a:t>any</a:t>
            </a:r>
            <a:r>
              <a:rPr lang="es-MX" sz="2800" dirty="0" smtClean="0"/>
              <a:t> </a:t>
            </a:r>
            <a:r>
              <a:rPr lang="es-MX" sz="2800" dirty="0" err="1" smtClean="0"/>
              <a:t>with</a:t>
            </a:r>
            <a:r>
              <a:rPr lang="es-MX" sz="2800" dirty="0" smtClean="0"/>
              <a:t> plural </a:t>
            </a:r>
            <a:r>
              <a:rPr lang="es-MX" sz="2800" dirty="0" err="1" smtClean="0"/>
              <a:t>nouns</a:t>
            </a:r>
            <a:r>
              <a:rPr lang="es-MX" sz="2800" dirty="0" smtClean="0"/>
              <a:t> in </a:t>
            </a:r>
            <a:r>
              <a:rPr lang="es-MX" sz="2800" dirty="0" err="1" smtClean="0"/>
              <a:t>negatives</a:t>
            </a:r>
            <a:r>
              <a:rPr lang="es-MX" sz="2800" dirty="0" smtClean="0"/>
              <a:t>/</a:t>
            </a:r>
            <a:r>
              <a:rPr lang="es-MX" sz="2800" dirty="0" err="1" smtClean="0"/>
              <a:t>questions</a:t>
            </a:r>
            <a:r>
              <a:rPr lang="es-MX" sz="2800" dirty="0" smtClean="0"/>
              <a:t>, </a:t>
            </a:r>
            <a:r>
              <a:rPr lang="es-MX" sz="2800" dirty="0" err="1" smtClean="0"/>
              <a:t>e.g</a:t>
            </a:r>
            <a:r>
              <a:rPr lang="es-MX" sz="2800" dirty="0"/>
              <a:t>:</a:t>
            </a:r>
            <a:endParaRPr lang="es-MX" sz="2800" dirty="0"/>
          </a:p>
          <a:p>
            <a:pPr marL="0" indent="0">
              <a:buNone/>
            </a:pPr>
            <a:r>
              <a:rPr lang="es-MX" sz="2800" dirty="0" smtClean="0"/>
              <a:t>	I </a:t>
            </a:r>
            <a:r>
              <a:rPr lang="es-MX" sz="2800" dirty="0" err="1" smtClean="0"/>
              <a:t>don’t</a:t>
            </a:r>
            <a:r>
              <a:rPr lang="es-MX" sz="2800" dirty="0" smtClean="0"/>
              <a:t> </a:t>
            </a:r>
            <a:r>
              <a:rPr lang="es-MX" sz="2800" dirty="0" err="1" smtClean="0"/>
              <a:t>have</a:t>
            </a:r>
            <a:r>
              <a:rPr lang="es-MX" sz="2800" b="1" dirty="0" smtClean="0"/>
              <a:t> </a:t>
            </a:r>
            <a:r>
              <a:rPr lang="es-MX" sz="2800" b="1" dirty="0" err="1" smtClean="0"/>
              <a:t>any</a:t>
            </a:r>
            <a:r>
              <a:rPr lang="es-MX" sz="2800" b="1" dirty="0" smtClean="0"/>
              <a:t> </a:t>
            </a:r>
            <a:r>
              <a:rPr lang="es-MX" sz="2800" dirty="0" err="1" smtClean="0"/>
              <a:t>apples</a:t>
            </a:r>
            <a:r>
              <a:rPr lang="es-MX" sz="2800" dirty="0" smtClean="0"/>
              <a:t> </a:t>
            </a:r>
            <a:r>
              <a:rPr lang="es-MX" sz="2800" dirty="0" err="1" smtClean="0"/>
              <a:t>left</a:t>
            </a:r>
            <a:r>
              <a:rPr lang="es-MX" sz="2800" dirty="0" smtClean="0"/>
              <a:t>.</a:t>
            </a:r>
          </a:p>
          <a:p>
            <a:pPr marL="0" indent="0">
              <a:buNone/>
            </a:pPr>
            <a:endParaRPr lang="es-MX" dirty="0" smtClean="0"/>
          </a:p>
          <a:p>
            <a:pPr marL="0" indent="0">
              <a:buNone/>
            </a:pPr>
            <a:endParaRPr lang="es-MX" dirty="0"/>
          </a:p>
        </p:txBody>
      </p:sp>
      <p:pic>
        <p:nvPicPr>
          <p:cNvPr id="4" name="Imagen 3"/>
          <p:cNvPicPr>
            <a:picLocks noChangeAspect="1"/>
          </p:cNvPicPr>
          <p:nvPr/>
        </p:nvPicPr>
        <p:blipFill>
          <a:blip r:embed="rId3"/>
          <a:stretch>
            <a:fillRect/>
          </a:stretch>
        </p:blipFill>
        <p:spPr>
          <a:xfrm>
            <a:off x="3131840" y="3861048"/>
            <a:ext cx="3384376" cy="1872209"/>
          </a:xfrm>
          <a:prstGeom prst="rect">
            <a:avLst/>
          </a:prstGeom>
        </p:spPr>
      </p:pic>
      <p:sp>
        <p:nvSpPr>
          <p:cNvPr id="5" name="Marcador de número de diapositiva 4"/>
          <p:cNvSpPr>
            <a:spLocks noGrp="1"/>
          </p:cNvSpPr>
          <p:nvPr>
            <p:ph type="sldNum" sz="quarter" idx="12"/>
          </p:nvPr>
        </p:nvSpPr>
        <p:spPr/>
        <p:txBody>
          <a:bodyPr/>
          <a:lstStyle/>
          <a:p>
            <a:fld id="{B8570AA9-FF07-4216-9AF4-1F24EDD8DC79}" type="slidenum">
              <a:rPr lang="es-ES" altLang="es-MX" smtClean="0"/>
              <a:pPr/>
              <a:t>17</a:t>
            </a:fld>
            <a:endParaRPr lang="es-ES" altLang="es-MX"/>
          </a:p>
        </p:txBody>
      </p:sp>
    </p:spTree>
    <p:extLst>
      <p:ext uri="{BB962C8B-B14F-4D97-AF65-F5344CB8AC3E}">
        <p14:creationId xmlns:p14="http://schemas.microsoft.com/office/powerpoint/2010/main" val="6225309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t>COUNTABLE NOUNS</a:t>
            </a:r>
            <a:endParaRPr lang="es-MX" dirty="0"/>
          </a:p>
        </p:txBody>
      </p:sp>
      <p:sp>
        <p:nvSpPr>
          <p:cNvPr id="3" name="Marcador de contenido 2"/>
          <p:cNvSpPr>
            <a:spLocks noGrp="1"/>
          </p:cNvSpPr>
          <p:nvPr>
            <p:ph idx="1"/>
          </p:nvPr>
        </p:nvSpPr>
        <p:spPr/>
        <p:txBody>
          <a:bodyPr/>
          <a:lstStyle/>
          <a:p>
            <a:pPr marL="514350" indent="-514350">
              <a:buFont typeface="+mj-lt"/>
              <a:buAutoNum type="arabicPeriod" startAt="5"/>
            </a:pPr>
            <a:r>
              <a:rPr lang="es-MX" sz="2800" dirty="0" smtClean="0"/>
              <a:t>In </a:t>
            </a:r>
            <a:r>
              <a:rPr lang="es-MX" sz="2800" dirty="0" err="1" smtClean="0"/>
              <a:t>the</a:t>
            </a:r>
            <a:r>
              <a:rPr lang="es-MX" sz="2800" dirty="0" smtClean="0"/>
              <a:t> </a:t>
            </a:r>
            <a:r>
              <a:rPr lang="es-MX" sz="2800" dirty="0" err="1" smtClean="0"/>
              <a:t>dictionary</a:t>
            </a:r>
            <a:r>
              <a:rPr lang="es-MX" sz="2800" dirty="0" smtClean="0"/>
              <a:t>, </a:t>
            </a:r>
            <a:r>
              <a:rPr lang="es-MX" sz="2800" dirty="0" err="1" smtClean="0"/>
              <a:t>countable</a:t>
            </a:r>
            <a:r>
              <a:rPr lang="es-MX" sz="2800" dirty="0" smtClean="0"/>
              <a:t> </a:t>
            </a:r>
            <a:r>
              <a:rPr lang="es-MX" sz="2800" dirty="0" err="1" smtClean="0"/>
              <a:t>nouns</a:t>
            </a:r>
            <a:r>
              <a:rPr lang="es-MX" sz="2800" dirty="0" smtClean="0"/>
              <a:t> are </a:t>
            </a:r>
            <a:r>
              <a:rPr lang="es-MX" sz="2800" dirty="0" err="1" smtClean="0"/>
              <a:t>marked</a:t>
            </a:r>
            <a:r>
              <a:rPr lang="es-MX" sz="2800" dirty="0" smtClean="0"/>
              <a:t> </a:t>
            </a:r>
            <a:r>
              <a:rPr lang="es-MX" sz="2800" dirty="0" err="1" smtClean="0"/>
              <a:t>with</a:t>
            </a:r>
            <a:r>
              <a:rPr lang="es-MX" sz="2800" dirty="0" smtClean="0"/>
              <a:t> a</a:t>
            </a:r>
            <a:r>
              <a:rPr lang="es-MX" sz="2800" b="1" dirty="0" smtClean="0"/>
              <a:t> C</a:t>
            </a:r>
            <a:r>
              <a:rPr lang="es-MX" sz="2800" dirty="0" smtClean="0"/>
              <a:t>:</a:t>
            </a:r>
          </a:p>
          <a:p>
            <a:pPr marL="0" indent="0">
              <a:buNone/>
            </a:pPr>
            <a:r>
              <a:rPr lang="es-MX" sz="2000" dirty="0"/>
              <a:t>	</a:t>
            </a:r>
            <a:endParaRPr lang="es-MX" dirty="0"/>
          </a:p>
        </p:txBody>
      </p:sp>
      <p:sp>
        <p:nvSpPr>
          <p:cNvPr id="5" name="Rectángulo 4"/>
          <p:cNvSpPr/>
          <p:nvPr/>
        </p:nvSpPr>
        <p:spPr>
          <a:xfrm>
            <a:off x="731520" y="3068960"/>
            <a:ext cx="8088952" cy="3456384"/>
          </a:xfrm>
          <a:prstGeom prst="rect">
            <a:avLst/>
          </a:prstGeom>
          <a:solidFill>
            <a:schemeClr val="tx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en-US" sz="2600" b="1" dirty="0" smtClean="0"/>
              <a:t>Pen </a:t>
            </a:r>
            <a:r>
              <a:rPr lang="en-US" sz="2600" b="1" i="1" dirty="0" smtClean="0"/>
              <a:t>noun</a:t>
            </a:r>
            <a:r>
              <a:rPr lang="en-US" sz="2600" b="1" i="1" dirty="0"/>
              <a:t> </a:t>
            </a:r>
            <a:r>
              <a:rPr lang="en-US" sz="2600" b="1" dirty="0">
                <a:hlinkClick r:id="rId3"/>
              </a:rPr>
              <a:t>[ C ]</a:t>
            </a:r>
            <a:r>
              <a:rPr lang="en-US" sz="2600" b="1" dirty="0"/>
              <a:t> </a:t>
            </a:r>
          </a:p>
          <a:p>
            <a:pPr marL="0" indent="0">
              <a:buNone/>
            </a:pPr>
            <a:r>
              <a:rPr lang="en-US" sz="2600" b="1" cap="all" dirty="0"/>
              <a:t>	UK</a:t>
            </a:r>
            <a:r>
              <a:rPr lang="en-US" sz="2600" b="1" dirty="0"/>
              <a:t> </a:t>
            </a:r>
            <a:r>
              <a:rPr lang="en-US" sz="2600" b="1" i="1" dirty="0"/>
              <a:t>​</a:t>
            </a:r>
            <a:r>
              <a:rPr lang="en-US" sz="2600" b="1" dirty="0"/>
              <a:t> /pen/ </a:t>
            </a:r>
            <a:r>
              <a:rPr lang="en-US" sz="2600" b="1" cap="all" dirty="0"/>
              <a:t>US</a:t>
            </a:r>
            <a:r>
              <a:rPr lang="en-US" sz="2600" b="1" dirty="0"/>
              <a:t> </a:t>
            </a:r>
            <a:r>
              <a:rPr lang="en-US" sz="2600" b="1" i="1" dirty="0"/>
              <a:t>​</a:t>
            </a:r>
            <a:r>
              <a:rPr lang="en-US" sz="2600" b="1" dirty="0"/>
              <a:t> /pen/</a:t>
            </a:r>
          </a:p>
          <a:p>
            <a:pPr marL="0" indent="0">
              <a:buNone/>
            </a:pPr>
            <a:r>
              <a:rPr lang="en-US" sz="2600" b="1" dirty="0"/>
              <a:t>	pen </a:t>
            </a:r>
            <a:r>
              <a:rPr lang="en-US" sz="2600" b="1" i="1" dirty="0"/>
              <a:t>noun</a:t>
            </a:r>
            <a:r>
              <a:rPr lang="en-US" sz="2600" b="1" dirty="0"/>
              <a:t> </a:t>
            </a:r>
            <a:r>
              <a:rPr lang="en-US" sz="2600" b="1" dirty="0">
                <a:hlinkClick r:id="rId3"/>
              </a:rPr>
              <a:t>[ C ]</a:t>
            </a:r>
            <a:r>
              <a:rPr lang="en-US" sz="2600" b="1" dirty="0"/>
              <a:t> (FOR WRITING)</a:t>
            </a:r>
          </a:p>
          <a:p>
            <a:pPr marL="0" indent="0">
              <a:buNone/>
            </a:pPr>
            <a:r>
              <a:rPr lang="en-US" sz="2600" b="1" dirty="0"/>
              <a:t>	A1 a </a:t>
            </a:r>
            <a:r>
              <a:rPr lang="en-US" sz="2600" b="1" dirty="0">
                <a:hlinkClick r:id="rId4" tooltip="long"/>
              </a:rPr>
              <a:t>long</a:t>
            </a:r>
            <a:r>
              <a:rPr lang="en-US" sz="2600" b="1" dirty="0"/>
              <a:t>, </a:t>
            </a:r>
            <a:r>
              <a:rPr lang="en-US" sz="2600" b="1" dirty="0">
                <a:hlinkClick r:id="rId5" tooltip="thin"/>
              </a:rPr>
              <a:t>thin</a:t>
            </a:r>
            <a:r>
              <a:rPr lang="en-US" sz="2600" b="1" dirty="0"/>
              <a:t> </a:t>
            </a:r>
            <a:r>
              <a:rPr lang="en-US" sz="2600" b="1" dirty="0">
                <a:hlinkClick r:id="rId6" tooltip="object"/>
              </a:rPr>
              <a:t>object</a:t>
            </a:r>
            <a:r>
              <a:rPr lang="en-US" sz="2600" b="1" dirty="0"/>
              <a:t> used for writing 	or </a:t>
            </a:r>
            <a:r>
              <a:rPr lang="en-US" sz="2600" b="1" dirty="0">
                <a:hlinkClick r:id="rId7" tooltip="drawing"/>
              </a:rPr>
              <a:t>drawing</a:t>
            </a:r>
            <a:r>
              <a:rPr lang="en-US" sz="2600" b="1" dirty="0"/>
              <a:t> with </a:t>
            </a:r>
            <a:r>
              <a:rPr lang="en-US" sz="2600" b="1" dirty="0">
                <a:hlinkClick r:id="rId8" tooltip="ink"/>
              </a:rPr>
              <a:t>ink</a:t>
            </a:r>
            <a:r>
              <a:rPr lang="en-US" sz="2600" b="1" dirty="0"/>
              <a:t>:</a:t>
            </a:r>
          </a:p>
          <a:p>
            <a:r>
              <a:rPr lang="en-US" sz="2600" b="1" i="1" dirty="0"/>
              <a:t>a </a:t>
            </a:r>
            <a:r>
              <a:rPr lang="en-US" sz="2600" b="1" i="1" dirty="0">
                <a:hlinkClick r:id="rId9" tooltip="fountain"/>
              </a:rPr>
              <a:t>fountain</a:t>
            </a:r>
            <a:r>
              <a:rPr lang="en-US" sz="2600" b="1" i="1" dirty="0"/>
              <a:t>/</a:t>
            </a:r>
            <a:r>
              <a:rPr lang="en-US" sz="2600" b="1" i="1" dirty="0">
                <a:hlinkClick r:id="rId10" tooltip="ballpoint"/>
              </a:rPr>
              <a:t>ballpoint</a:t>
            </a:r>
            <a:r>
              <a:rPr lang="en-US" sz="2600" b="1" i="1" dirty="0"/>
              <a:t>/</a:t>
            </a:r>
            <a:r>
              <a:rPr lang="en-US" sz="2600" b="1" i="1" dirty="0">
                <a:hlinkClick r:id="rId11" tooltip="felt-tip"/>
              </a:rPr>
              <a:t>felt-tip</a:t>
            </a:r>
            <a:r>
              <a:rPr lang="en-US" sz="2600" b="1" i="1" dirty="0"/>
              <a:t> pen</a:t>
            </a:r>
          </a:p>
          <a:p>
            <a:r>
              <a:rPr lang="en-US" sz="2600" b="1" i="1" dirty="0"/>
              <a:t>Don't write in pen (= using a pen), or you won't be </a:t>
            </a:r>
            <a:r>
              <a:rPr lang="en-US" sz="2600" b="1" i="1" dirty="0">
                <a:hlinkClick r:id="rId12" tooltip="able"/>
              </a:rPr>
              <a:t>able</a:t>
            </a:r>
            <a:r>
              <a:rPr lang="en-US" sz="2600" b="1" i="1" dirty="0"/>
              <a:t> to </a:t>
            </a:r>
            <a:r>
              <a:rPr lang="en-US" sz="2600" b="1" i="1" dirty="0">
                <a:hlinkClick r:id="rId13" tooltip="rub"/>
              </a:rPr>
              <a:t>rub</a:t>
            </a:r>
            <a:r>
              <a:rPr lang="en-US" sz="2600" b="1" i="1" dirty="0"/>
              <a:t> out any </a:t>
            </a:r>
            <a:r>
              <a:rPr lang="en-US" sz="2600" b="1" i="1" dirty="0">
                <a:hlinkClick r:id="rId14" tooltip="mistakes"/>
              </a:rPr>
              <a:t>mistakes</a:t>
            </a:r>
            <a:r>
              <a:rPr lang="en-US" sz="2600" b="1" i="1" dirty="0"/>
              <a:t> you make.</a:t>
            </a:r>
          </a:p>
        </p:txBody>
      </p:sp>
      <p:sp>
        <p:nvSpPr>
          <p:cNvPr id="4" name="Marcador de número de diapositiva 3"/>
          <p:cNvSpPr>
            <a:spLocks noGrp="1"/>
          </p:cNvSpPr>
          <p:nvPr>
            <p:ph type="sldNum" sz="quarter" idx="12"/>
          </p:nvPr>
        </p:nvSpPr>
        <p:spPr/>
        <p:txBody>
          <a:bodyPr/>
          <a:lstStyle/>
          <a:p>
            <a:fld id="{B8570AA9-FF07-4216-9AF4-1F24EDD8DC79}" type="slidenum">
              <a:rPr lang="es-ES" altLang="es-MX" smtClean="0"/>
              <a:pPr/>
              <a:t>18</a:t>
            </a:fld>
            <a:endParaRPr lang="es-ES" altLang="es-MX"/>
          </a:p>
        </p:txBody>
      </p:sp>
    </p:spTree>
    <p:extLst>
      <p:ext uri="{BB962C8B-B14F-4D97-AF65-F5344CB8AC3E}">
        <p14:creationId xmlns:p14="http://schemas.microsoft.com/office/powerpoint/2010/main" val="4261075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UNCOUNTABLE NOUNS</a:t>
            </a:r>
            <a:endParaRPr lang="es-MX" b="1" dirty="0"/>
          </a:p>
        </p:txBody>
      </p:sp>
      <p:sp>
        <p:nvSpPr>
          <p:cNvPr id="3" name="Marcador de contenido 2"/>
          <p:cNvSpPr>
            <a:spLocks noGrp="1"/>
          </p:cNvSpPr>
          <p:nvPr>
            <p:ph idx="1"/>
          </p:nvPr>
        </p:nvSpPr>
        <p:spPr/>
        <p:txBody>
          <a:bodyPr/>
          <a:lstStyle/>
          <a:p>
            <a:r>
              <a:rPr lang="es-MX" sz="2800" dirty="0" err="1" smtClean="0"/>
              <a:t>We</a:t>
            </a:r>
            <a:r>
              <a:rPr lang="es-MX" sz="2800" dirty="0" smtClean="0"/>
              <a:t> define </a:t>
            </a:r>
            <a:r>
              <a:rPr lang="es-MX" sz="2800" dirty="0" err="1" smtClean="0"/>
              <a:t>uncountable</a:t>
            </a:r>
            <a:r>
              <a:rPr lang="es-MX" sz="2800" dirty="0" smtClean="0"/>
              <a:t> </a:t>
            </a:r>
            <a:r>
              <a:rPr lang="es-MX" sz="2800" dirty="0" err="1" smtClean="0"/>
              <a:t>nouns</a:t>
            </a:r>
            <a:r>
              <a:rPr lang="es-MX" sz="2800" dirty="0" smtClean="0"/>
              <a:t> as:</a:t>
            </a:r>
          </a:p>
          <a:p>
            <a:pPr marL="514350" indent="-514350">
              <a:buFont typeface="+mj-lt"/>
              <a:buAutoNum type="arabicPeriod"/>
            </a:pPr>
            <a:r>
              <a:rPr lang="es-MX" sz="2800" dirty="0" smtClean="0"/>
              <a:t>Do </a:t>
            </a:r>
            <a:r>
              <a:rPr lang="es-MX" sz="2800" b="1" dirty="0" err="1" smtClean="0"/>
              <a:t>not</a:t>
            </a:r>
            <a:r>
              <a:rPr lang="es-MX" sz="2800" b="1" dirty="0" smtClean="0"/>
              <a:t> </a:t>
            </a:r>
            <a:r>
              <a:rPr lang="es-MX" sz="2800" dirty="0" err="1" smtClean="0"/>
              <a:t>have</a:t>
            </a:r>
            <a:r>
              <a:rPr lang="es-MX" sz="2800" dirty="0" smtClean="0"/>
              <a:t> a plural </a:t>
            </a:r>
            <a:r>
              <a:rPr lang="es-MX" sz="2800" dirty="0" err="1" smtClean="0"/>
              <a:t>form</a:t>
            </a:r>
            <a:r>
              <a:rPr lang="es-MX" sz="2800" dirty="0" smtClean="0"/>
              <a:t>, </a:t>
            </a:r>
            <a:r>
              <a:rPr lang="es-MX" sz="2800" dirty="0" err="1" smtClean="0"/>
              <a:t>they</a:t>
            </a:r>
            <a:r>
              <a:rPr lang="es-MX" sz="2800" dirty="0" smtClean="0"/>
              <a:t> are </a:t>
            </a:r>
            <a:r>
              <a:rPr lang="es-MX" sz="2800" dirty="0" err="1" smtClean="0"/>
              <a:t>always</a:t>
            </a:r>
            <a:r>
              <a:rPr lang="es-MX" sz="2800" dirty="0" smtClean="0"/>
              <a:t> singular:</a:t>
            </a:r>
          </a:p>
          <a:p>
            <a:pPr marL="400050" lvl="1" indent="0">
              <a:buNone/>
            </a:pPr>
            <a:r>
              <a:rPr lang="es-MX" sz="2800" dirty="0" smtClean="0"/>
              <a:t>	I </a:t>
            </a:r>
            <a:r>
              <a:rPr lang="es-MX" sz="2800" dirty="0" err="1" smtClean="0"/>
              <a:t>love</a:t>
            </a:r>
            <a:r>
              <a:rPr lang="es-MX" sz="2800" dirty="0" smtClean="0"/>
              <a:t> </a:t>
            </a:r>
            <a:r>
              <a:rPr lang="es-MX" sz="2800" dirty="0" err="1" smtClean="0"/>
              <a:t>fruit</a:t>
            </a:r>
            <a:endParaRPr lang="es-MX" sz="2800" dirty="0" smtClean="0"/>
          </a:p>
          <a:p>
            <a:pPr marL="400050" lvl="1" indent="0">
              <a:buNone/>
            </a:pPr>
            <a:endParaRPr lang="es-MX" dirty="0" smtClean="0"/>
          </a:p>
          <a:p>
            <a:pPr marL="514350" indent="-514350">
              <a:buFont typeface="+mj-lt"/>
              <a:buAutoNum type="arabicPeriod"/>
            </a:pPr>
            <a:endParaRPr lang="es-MX" dirty="0"/>
          </a:p>
        </p:txBody>
      </p:sp>
      <p:pic>
        <p:nvPicPr>
          <p:cNvPr id="4" name="Imagen 3"/>
          <p:cNvPicPr>
            <a:picLocks noChangeAspect="1"/>
          </p:cNvPicPr>
          <p:nvPr/>
        </p:nvPicPr>
        <p:blipFill>
          <a:blip r:embed="rId3"/>
          <a:stretch>
            <a:fillRect/>
          </a:stretch>
        </p:blipFill>
        <p:spPr>
          <a:xfrm>
            <a:off x="2951819" y="4395774"/>
            <a:ext cx="3240361" cy="1728192"/>
          </a:xfrm>
          <a:prstGeom prst="rect">
            <a:avLst/>
          </a:prstGeom>
        </p:spPr>
      </p:pic>
      <p:sp>
        <p:nvSpPr>
          <p:cNvPr id="5" name="Marcador de número de diapositiva 4"/>
          <p:cNvSpPr>
            <a:spLocks noGrp="1"/>
          </p:cNvSpPr>
          <p:nvPr>
            <p:ph type="sldNum" sz="quarter" idx="12"/>
          </p:nvPr>
        </p:nvSpPr>
        <p:spPr/>
        <p:txBody>
          <a:bodyPr/>
          <a:lstStyle/>
          <a:p>
            <a:fld id="{B8570AA9-FF07-4216-9AF4-1F24EDD8DC79}" type="slidenum">
              <a:rPr lang="es-ES" altLang="es-MX" smtClean="0"/>
              <a:pPr/>
              <a:t>19</a:t>
            </a:fld>
            <a:endParaRPr lang="es-ES" altLang="es-MX"/>
          </a:p>
        </p:txBody>
      </p:sp>
    </p:spTree>
    <p:extLst>
      <p:ext uri="{BB962C8B-B14F-4D97-AF65-F5344CB8AC3E}">
        <p14:creationId xmlns:p14="http://schemas.microsoft.com/office/powerpoint/2010/main" val="6764211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sz="3200" b="1" dirty="0" smtClean="0"/>
              <a:t>INGLÉS I</a:t>
            </a:r>
            <a:br>
              <a:rPr lang="es-MX" sz="3200" b="1" dirty="0" smtClean="0"/>
            </a:br>
            <a:r>
              <a:rPr lang="es-MX" sz="3200" b="1" dirty="0" smtClean="0"/>
              <a:t>COUNTABLE AND UNCOUNTABLE NOUNS</a:t>
            </a:r>
            <a:endParaRPr lang="es-MX" sz="3200" b="1" dirty="0"/>
          </a:p>
        </p:txBody>
      </p:sp>
      <p:sp>
        <p:nvSpPr>
          <p:cNvPr id="3" name="Marcador de contenido 2"/>
          <p:cNvSpPr>
            <a:spLocks noGrp="1"/>
          </p:cNvSpPr>
          <p:nvPr>
            <p:ph idx="1"/>
          </p:nvPr>
        </p:nvSpPr>
        <p:spPr/>
        <p:txBody>
          <a:bodyPr/>
          <a:lstStyle/>
          <a:p>
            <a:r>
              <a:rPr lang="es-MX" sz="2000" dirty="0" smtClean="0"/>
              <a:t>ÍNDICE……………………………………………………………… 2</a:t>
            </a:r>
          </a:p>
          <a:p>
            <a:r>
              <a:rPr lang="es-MX" sz="2000" dirty="0" smtClean="0"/>
              <a:t>GUION……………………………………………………………… 3</a:t>
            </a:r>
          </a:p>
          <a:p>
            <a:r>
              <a:rPr lang="es-MX" sz="2000" dirty="0" smtClean="0"/>
              <a:t>COUNTABLE AND UNCOUNTABLE NOUNS…………………... 8</a:t>
            </a:r>
          </a:p>
          <a:p>
            <a:pPr lvl="1"/>
            <a:r>
              <a:rPr lang="es-MX" sz="2000" dirty="0" err="1" smtClean="0"/>
              <a:t>Introduction</a:t>
            </a:r>
            <a:r>
              <a:rPr lang="es-MX" sz="2000" dirty="0" smtClean="0"/>
              <a:t> ………………………… </a:t>
            </a:r>
            <a:r>
              <a:rPr lang="es-MX" sz="2000" dirty="0" smtClean="0"/>
              <a:t>…………………………10</a:t>
            </a:r>
            <a:endParaRPr lang="es-MX" sz="2000" dirty="0" smtClean="0"/>
          </a:p>
          <a:p>
            <a:pPr lvl="1"/>
            <a:r>
              <a:rPr lang="es-MX" sz="2000" dirty="0" smtClean="0"/>
              <a:t>Extra </a:t>
            </a:r>
            <a:r>
              <a:rPr lang="es-MX" sz="2000" dirty="0" err="1" smtClean="0"/>
              <a:t>practice</a:t>
            </a:r>
            <a:r>
              <a:rPr lang="es-MX" sz="2000" dirty="0" smtClean="0"/>
              <a:t> (</a:t>
            </a:r>
            <a:r>
              <a:rPr lang="es-MX" sz="2000" dirty="0" err="1" smtClean="0"/>
              <a:t>books</a:t>
            </a:r>
            <a:r>
              <a:rPr lang="es-MX" sz="2000" dirty="0" smtClean="0"/>
              <a:t> and </a:t>
            </a:r>
            <a:r>
              <a:rPr lang="es-MX" sz="2000" dirty="0" err="1" smtClean="0"/>
              <a:t>websites</a:t>
            </a:r>
            <a:r>
              <a:rPr lang="es-MX" sz="2000" dirty="0" smtClean="0"/>
              <a:t> ……………………… </a:t>
            </a:r>
            <a:r>
              <a:rPr lang="es-MX" sz="2000" dirty="0" smtClean="0"/>
              <a:t>41</a:t>
            </a:r>
            <a:endParaRPr lang="es-MX" sz="2000" dirty="0" smtClean="0"/>
          </a:p>
          <a:p>
            <a:pPr lvl="1"/>
            <a:r>
              <a:rPr lang="es-MX" sz="2000" dirty="0" smtClean="0"/>
              <a:t>Glosario ………………………………………………………… </a:t>
            </a:r>
            <a:r>
              <a:rPr lang="es-MX" sz="2000" dirty="0" smtClean="0"/>
              <a:t>42</a:t>
            </a:r>
            <a:endParaRPr lang="es-MX" sz="2000" dirty="0" smtClean="0"/>
          </a:p>
          <a:p>
            <a:pPr lvl="1"/>
            <a:r>
              <a:rPr lang="es-MX" sz="2000" dirty="0" smtClean="0"/>
              <a:t>Referencias ……………………………………………………. </a:t>
            </a:r>
            <a:r>
              <a:rPr lang="es-MX" sz="2000" smtClean="0"/>
              <a:t>43</a:t>
            </a:r>
            <a:endParaRPr lang="es-MX" sz="2000" dirty="0" smtClean="0"/>
          </a:p>
          <a:p>
            <a:pPr marL="0" indent="0">
              <a:buNone/>
            </a:pPr>
            <a:endParaRPr lang="es-MX" dirty="0" smtClean="0"/>
          </a:p>
        </p:txBody>
      </p:sp>
      <p:sp>
        <p:nvSpPr>
          <p:cNvPr id="5" name="Marcador de número de diapositiva 4"/>
          <p:cNvSpPr>
            <a:spLocks noGrp="1"/>
          </p:cNvSpPr>
          <p:nvPr>
            <p:ph type="sldNum" sz="quarter" idx="12"/>
          </p:nvPr>
        </p:nvSpPr>
        <p:spPr/>
        <p:txBody>
          <a:bodyPr/>
          <a:lstStyle/>
          <a:p>
            <a:fld id="{B8570AA9-FF07-4216-9AF4-1F24EDD8DC79}" type="slidenum">
              <a:rPr lang="es-ES" altLang="es-MX" smtClean="0"/>
              <a:pPr/>
              <a:t>2</a:t>
            </a:fld>
            <a:endParaRPr lang="es-ES" altLang="es-MX"/>
          </a:p>
        </p:txBody>
      </p:sp>
    </p:spTree>
    <p:extLst>
      <p:ext uri="{BB962C8B-B14F-4D97-AF65-F5344CB8AC3E}">
        <p14:creationId xmlns:p14="http://schemas.microsoft.com/office/powerpoint/2010/main" val="30314091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UNCOUNTABLE NOUNS</a:t>
            </a:r>
            <a:endParaRPr lang="es-MX" b="1" dirty="0"/>
          </a:p>
        </p:txBody>
      </p:sp>
      <p:sp>
        <p:nvSpPr>
          <p:cNvPr id="3" name="Marcador de contenido 2"/>
          <p:cNvSpPr>
            <a:spLocks noGrp="1"/>
          </p:cNvSpPr>
          <p:nvPr>
            <p:ph idx="1"/>
          </p:nvPr>
        </p:nvSpPr>
        <p:spPr/>
        <p:txBody>
          <a:bodyPr/>
          <a:lstStyle/>
          <a:p>
            <a:pPr marL="514350" indent="-514350">
              <a:buFont typeface="+mj-lt"/>
              <a:buAutoNum type="arabicPeriod" startAt="2"/>
            </a:pPr>
            <a:r>
              <a:rPr lang="es-MX" sz="2800" dirty="0" smtClean="0"/>
              <a:t>Do</a:t>
            </a:r>
            <a:r>
              <a:rPr lang="es-MX" sz="2800" b="1" dirty="0" smtClean="0"/>
              <a:t> </a:t>
            </a:r>
            <a:r>
              <a:rPr lang="es-MX" sz="2800" b="1" dirty="0" err="1" smtClean="0"/>
              <a:t>not</a:t>
            </a:r>
            <a:r>
              <a:rPr lang="es-MX" sz="2800" b="1" dirty="0" smtClean="0"/>
              <a:t> </a:t>
            </a:r>
            <a:r>
              <a:rPr lang="es-MX" sz="2800" dirty="0" smtClean="0"/>
              <a:t>use </a:t>
            </a:r>
            <a:r>
              <a:rPr lang="es-MX" sz="2800" b="1" i="1" dirty="0" smtClean="0"/>
              <a:t>a/</a:t>
            </a:r>
            <a:r>
              <a:rPr lang="es-MX" sz="2800" b="1" i="1" dirty="0" err="1" smtClean="0"/>
              <a:t>an</a:t>
            </a:r>
            <a:r>
              <a:rPr lang="es-MX" sz="2800" dirty="0" smtClean="0"/>
              <a:t>:</a:t>
            </a:r>
            <a:r>
              <a:rPr lang="es-MX" sz="2800" dirty="0"/>
              <a:t>	</a:t>
            </a:r>
            <a:endParaRPr lang="es-MX" sz="2800" dirty="0" smtClean="0"/>
          </a:p>
          <a:p>
            <a:pPr marL="400050" lvl="1" indent="0">
              <a:buNone/>
            </a:pPr>
            <a:r>
              <a:rPr lang="es-MX" sz="2800" dirty="0" smtClean="0"/>
              <a:t>	I </a:t>
            </a:r>
            <a:r>
              <a:rPr lang="es-MX" sz="2800" dirty="0" err="1" smtClean="0"/>
              <a:t>love</a:t>
            </a:r>
            <a:r>
              <a:rPr lang="es-MX" sz="2800" dirty="0" smtClean="0"/>
              <a:t> </a:t>
            </a:r>
            <a:r>
              <a:rPr lang="es-MX" sz="2800" dirty="0" err="1" smtClean="0"/>
              <a:t>eating</a:t>
            </a:r>
            <a:r>
              <a:rPr lang="es-MX" sz="2800" dirty="0" smtClean="0"/>
              <a:t> rice</a:t>
            </a:r>
          </a:p>
          <a:p>
            <a:pPr marL="400050" lvl="1" indent="0">
              <a:buNone/>
            </a:pPr>
            <a:endParaRPr lang="es-MX" dirty="0"/>
          </a:p>
        </p:txBody>
      </p:sp>
      <p:pic>
        <p:nvPicPr>
          <p:cNvPr id="4" name="Imagen 3"/>
          <p:cNvPicPr>
            <a:picLocks noChangeAspect="1"/>
          </p:cNvPicPr>
          <p:nvPr/>
        </p:nvPicPr>
        <p:blipFill>
          <a:blip r:embed="rId3"/>
          <a:stretch>
            <a:fillRect/>
          </a:stretch>
        </p:blipFill>
        <p:spPr>
          <a:xfrm>
            <a:off x="2915816" y="3645024"/>
            <a:ext cx="3312368" cy="2232248"/>
          </a:xfrm>
          <a:prstGeom prst="rect">
            <a:avLst/>
          </a:prstGeom>
        </p:spPr>
      </p:pic>
      <p:sp>
        <p:nvSpPr>
          <p:cNvPr id="5" name="Marcador de número de diapositiva 4"/>
          <p:cNvSpPr>
            <a:spLocks noGrp="1"/>
          </p:cNvSpPr>
          <p:nvPr>
            <p:ph type="sldNum" sz="quarter" idx="12"/>
          </p:nvPr>
        </p:nvSpPr>
        <p:spPr/>
        <p:txBody>
          <a:bodyPr/>
          <a:lstStyle/>
          <a:p>
            <a:fld id="{B8570AA9-FF07-4216-9AF4-1F24EDD8DC79}" type="slidenum">
              <a:rPr lang="es-ES" altLang="es-MX" smtClean="0"/>
              <a:pPr/>
              <a:t>20</a:t>
            </a:fld>
            <a:endParaRPr lang="es-ES" altLang="es-MX"/>
          </a:p>
        </p:txBody>
      </p:sp>
    </p:spTree>
    <p:extLst>
      <p:ext uri="{BB962C8B-B14F-4D97-AF65-F5344CB8AC3E}">
        <p14:creationId xmlns:p14="http://schemas.microsoft.com/office/powerpoint/2010/main" val="14906908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UNCOUNTABLE NOUNS</a:t>
            </a:r>
            <a:endParaRPr lang="es-MX" b="1" dirty="0"/>
          </a:p>
        </p:txBody>
      </p:sp>
      <p:sp>
        <p:nvSpPr>
          <p:cNvPr id="3" name="Marcador de contenido 2"/>
          <p:cNvSpPr>
            <a:spLocks noGrp="1"/>
          </p:cNvSpPr>
          <p:nvPr>
            <p:ph idx="1"/>
          </p:nvPr>
        </p:nvSpPr>
        <p:spPr/>
        <p:txBody>
          <a:bodyPr/>
          <a:lstStyle/>
          <a:p>
            <a:pPr marL="514350" indent="-514350">
              <a:buFont typeface="+mj-lt"/>
              <a:buAutoNum type="arabicPeriod" startAt="3"/>
            </a:pPr>
            <a:r>
              <a:rPr lang="es-MX" sz="2800" dirty="0" smtClean="0"/>
              <a:t>Use </a:t>
            </a:r>
            <a:r>
              <a:rPr lang="es-MX" sz="2800" b="1" i="1" dirty="0" err="1" smtClean="0"/>
              <a:t>some</a:t>
            </a:r>
            <a:r>
              <a:rPr lang="es-MX" sz="2800" dirty="0" smtClean="0"/>
              <a:t> </a:t>
            </a:r>
            <a:r>
              <a:rPr lang="es-MX" sz="2800" dirty="0" err="1" smtClean="0"/>
              <a:t>with</a:t>
            </a:r>
            <a:r>
              <a:rPr lang="es-MX" sz="2800" dirty="0" smtClean="0"/>
              <a:t> </a:t>
            </a:r>
            <a:r>
              <a:rPr lang="es-MX" sz="2800" dirty="0" err="1" smtClean="0"/>
              <a:t>uncountable</a:t>
            </a:r>
            <a:r>
              <a:rPr lang="es-MX" sz="2800" dirty="0" smtClean="0"/>
              <a:t> </a:t>
            </a:r>
            <a:r>
              <a:rPr lang="es-MX" sz="2800" dirty="0" err="1" smtClean="0"/>
              <a:t>nouns</a:t>
            </a:r>
            <a:r>
              <a:rPr lang="es-MX" sz="2800" dirty="0" smtClean="0"/>
              <a:t> in </a:t>
            </a:r>
            <a:r>
              <a:rPr lang="es-MX" sz="2800" dirty="0" err="1" smtClean="0"/>
              <a:t>affirmative</a:t>
            </a:r>
            <a:r>
              <a:rPr lang="es-MX" sz="2800" dirty="0" smtClean="0"/>
              <a:t> </a:t>
            </a:r>
            <a:r>
              <a:rPr lang="es-MX" sz="2800" dirty="0" err="1" smtClean="0"/>
              <a:t>sentences</a:t>
            </a:r>
            <a:r>
              <a:rPr lang="es-MX" sz="2800" dirty="0" smtClean="0"/>
              <a:t>:</a:t>
            </a:r>
          </a:p>
          <a:p>
            <a:pPr marL="0" indent="0">
              <a:buNone/>
            </a:pPr>
            <a:r>
              <a:rPr lang="es-MX" sz="2800" dirty="0"/>
              <a:t>	</a:t>
            </a:r>
            <a:r>
              <a:rPr lang="es-MX" sz="2800" dirty="0" err="1" smtClean="0"/>
              <a:t>She</a:t>
            </a:r>
            <a:r>
              <a:rPr lang="es-MX" sz="2800" dirty="0" smtClean="0"/>
              <a:t> </a:t>
            </a:r>
            <a:r>
              <a:rPr lang="es-MX" sz="2800" dirty="0" err="1" smtClean="0"/>
              <a:t>drank</a:t>
            </a:r>
            <a:r>
              <a:rPr lang="es-MX" sz="2800" dirty="0" smtClean="0"/>
              <a:t> </a:t>
            </a:r>
            <a:r>
              <a:rPr lang="es-MX" sz="2800" b="1" dirty="0" err="1" smtClean="0"/>
              <a:t>some</a:t>
            </a:r>
            <a:r>
              <a:rPr lang="es-MX" sz="2800" dirty="0" smtClean="0"/>
              <a:t> </a:t>
            </a:r>
            <a:r>
              <a:rPr lang="es-MX" sz="2800" dirty="0" err="1" smtClean="0"/>
              <a:t>water</a:t>
            </a:r>
            <a:endParaRPr lang="es-MX" sz="2800" dirty="0" smtClean="0"/>
          </a:p>
          <a:p>
            <a:pPr marL="0" indent="0">
              <a:buNone/>
            </a:pPr>
            <a:endParaRPr lang="es-MX" dirty="0"/>
          </a:p>
        </p:txBody>
      </p:sp>
      <p:pic>
        <p:nvPicPr>
          <p:cNvPr id="4" name="Imagen 3"/>
          <p:cNvPicPr>
            <a:picLocks noChangeAspect="1"/>
          </p:cNvPicPr>
          <p:nvPr/>
        </p:nvPicPr>
        <p:blipFill>
          <a:blip r:embed="rId3"/>
          <a:stretch>
            <a:fillRect/>
          </a:stretch>
        </p:blipFill>
        <p:spPr>
          <a:xfrm>
            <a:off x="3059832" y="4217830"/>
            <a:ext cx="3204567" cy="1872208"/>
          </a:xfrm>
          <a:prstGeom prst="rect">
            <a:avLst/>
          </a:prstGeom>
        </p:spPr>
      </p:pic>
      <p:sp>
        <p:nvSpPr>
          <p:cNvPr id="5" name="Marcador de número de diapositiva 4"/>
          <p:cNvSpPr>
            <a:spLocks noGrp="1"/>
          </p:cNvSpPr>
          <p:nvPr>
            <p:ph type="sldNum" sz="quarter" idx="12"/>
          </p:nvPr>
        </p:nvSpPr>
        <p:spPr/>
        <p:txBody>
          <a:bodyPr/>
          <a:lstStyle/>
          <a:p>
            <a:fld id="{B8570AA9-FF07-4216-9AF4-1F24EDD8DC79}" type="slidenum">
              <a:rPr lang="es-ES" altLang="es-MX" smtClean="0"/>
              <a:pPr/>
              <a:t>21</a:t>
            </a:fld>
            <a:endParaRPr lang="es-ES" altLang="es-MX"/>
          </a:p>
        </p:txBody>
      </p:sp>
    </p:spTree>
    <p:extLst>
      <p:ext uri="{BB962C8B-B14F-4D97-AF65-F5344CB8AC3E}">
        <p14:creationId xmlns:p14="http://schemas.microsoft.com/office/powerpoint/2010/main" val="32199376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UNCOUNTABLE NOUNS</a:t>
            </a:r>
            <a:endParaRPr lang="es-MX" b="1" dirty="0"/>
          </a:p>
        </p:txBody>
      </p:sp>
      <p:sp>
        <p:nvSpPr>
          <p:cNvPr id="3" name="Marcador de contenido 2"/>
          <p:cNvSpPr>
            <a:spLocks noGrp="1"/>
          </p:cNvSpPr>
          <p:nvPr>
            <p:ph idx="1"/>
          </p:nvPr>
        </p:nvSpPr>
        <p:spPr/>
        <p:txBody>
          <a:bodyPr/>
          <a:lstStyle/>
          <a:p>
            <a:pPr marL="514350" indent="-514350">
              <a:buFont typeface="+mj-lt"/>
              <a:buAutoNum type="arabicPeriod" startAt="4"/>
            </a:pPr>
            <a:r>
              <a:rPr lang="es-MX" sz="2800" dirty="0" smtClean="0"/>
              <a:t>Use </a:t>
            </a:r>
            <a:r>
              <a:rPr lang="es-MX" sz="2800" b="1" i="1" dirty="0" err="1" smtClean="0"/>
              <a:t>any</a:t>
            </a:r>
            <a:r>
              <a:rPr lang="es-MX" sz="2800" dirty="0" smtClean="0"/>
              <a:t> </a:t>
            </a:r>
            <a:r>
              <a:rPr lang="es-MX" sz="2800" dirty="0" err="1" smtClean="0"/>
              <a:t>with</a:t>
            </a:r>
            <a:r>
              <a:rPr lang="es-MX" sz="2800" dirty="0" smtClean="0"/>
              <a:t> </a:t>
            </a:r>
            <a:r>
              <a:rPr lang="es-MX" sz="2800" dirty="0" err="1" smtClean="0"/>
              <a:t>uncountable</a:t>
            </a:r>
            <a:r>
              <a:rPr lang="es-MX" sz="2800" dirty="0" smtClean="0"/>
              <a:t> </a:t>
            </a:r>
            <a:r>
              <a:rPr lang="es-MX" sz="2800" dirty="0" err="1" smtClean="0"/>
              <a:t>nouns</a:t>
            </a:r>
            <a:r>
              <a:rPr lang="es-MX" sz="2800" dirty="0" smtClean="0"/>
              <a:t> in </a:t>
            </a:r>
            <a:r>
              <a:rPr lang="es-MX" sz="2800" dirty="0" err="1" smtClean="0"/>
              <a:t>negatives</a:t>
            </a:r>
            <a:r>
              <a:rPr lang="es-MX" sz="2800" dirty="0" smtClean="0"/>
              <a:t>/</a:t>
            </a:r>
            <a:r>
              <a:rPr lang="es-MX" sz="2800" dirty="0" err="1" smtClean="0"/>
              <a:t>questions</a:t>
            </a:r>
            <a:r>
              <a:rPr lang="es-MX" sz="2800" dirty="0" smtClean="0"/>
              <a:t>:</a:t>
            </a:r>
          </a:p>
          <a:p>
            <a:pPr marL="400050" lvl="1" indent="0">
              <a:buNone/>
            </a:pPr>
            <a:r>
              <a:rPr lang="es-MX" sz="2800" dirty="0" smtClean="0"/>
              <a:t>	</a:t>
            </a:r>
            <a:r>
              <a:rPr lang="es-MX" sz="2800" dirty="0" err="1" smtClean="0"/>
              <a:t>Don’t</a:t>
            </a:r>
            <a:r>
              <a:rPr lang="es-MX" sz="2800" dirty="0" smtClean="0"/>
              <a:t> </a:t>
            </a:r>
            <a:r>
              <a:rPr lang="es-MX" sz="2800" dirty="0" err="1" smtClean="0"/>
              <a:t>eat</a:t>
            </a:r>
            <a:r>
              <a:rPr lang="es-MX" sz="2800" dirty="0" smtClean="0"/>
              <a:t> </a:t>
            </a:r>
            <a:r>
              <a:rPr lang="es-MX" sz="2800" b="1" dirty="0" err="1" smtClean="0"/>
              <a:t>any</a:t>
            </a:r>
            <a:r>
              <a:rPr lang="es-MX" sz="2800" dirty="0" smtClean="0"/>
              <a:t> bread</a:t>
            </a:r>
          </a:p>
          <a:p>
            <a:pPr marL="400050" lvl="1" indent="0">
              <a:buNone/>
            </a:pPr>
            <a:endParaRPr lang="es-MX" dirty="0"/>
          </a:p>
        </p:txBody>
      </p:sp>
      <p:pic>
        <p:nvPicPr>
          <p:cNvPr id="4" name="Imagen 3"/>
          <p:cNvPicPr>
            <a:picLocks noChangeAspect="1"/>
          </p:cNvPicPr>
          <p:nvPr/>
        </p:nvPicPr>
        <p:blipFill>
          <a:blip r:embed="rId3"/>
          <a:stretch>
            <a:fillRect/>
          </a:stretch>
        </p:blipFill>
        <p:spPr>
          <a:xfrm>
            <a:off x="3203848" y="3645024"/>
            <a:ext cx="2857500" cy="1600200"/>
          </a:xfrm>
          <a:prstGeom prst="rect">
            <a:avLst/>
          </a:prstGeom>
        </p:spPr>
      </p:pic>
      <p:sp>
        <p:nvSpPr>
          <p:cNvPr id="5" name="Marcador de número de diapositiva 4"/>
          <p:cNvSpPr>
            <a:spLocks noGrp="1"/>
          </p:cNvSpPr>
          <p:nvPr>
            <p:ph type="sldNum" sz="quarter" idx="12"/>
          </p:nvPr>
        </p:nvSpPr>
        <p:spPr/>
        <p:txBody>
          <a:bodyPr/>
          <a:lstStyle/>
          <a:p>
            <a:fld id="{B8570AA9-FF07-4216-9AF4-1F24EDD8DC79}" type="slidenum">
              <a:rPr lang="es-ES" altLang="es-MX" smtClean="0"/>
              <a:pPr/>
              <a:t>22</a:t>
            </a:fld>
            <a:endParaRPr lang="es-ES" altLang="es-MX"/>
          </a:p>
        </p:txBody>
      </p:sp>
    </p:spTree>
    <p:extLst>
      <p:ext uri="{BB962C8B-B14F-4D97-AF65-F5344CB8AC3E}">
        <p14:creationId xmlns:p14="http://schemas.microsoft.com/office/powerpoint/2010/main" val="22823399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2" y="476672"/>
            <a:ext cx="7994848" cy="5543128"/>
          </a:xfrm>
        </p:spPr>
        <p:txBody>
          <a:bodyPr/>
          <a:lstStyle/>
          <a:p>
            <a:pPr marL="514350" indent="-514350">
              <a:buFont typeface="+mj-lt"/>
              <a:buAutoNum type="arabicPeriod" startAt="5"/>
            </a:pPr>
            <a:r>
              <a:rPr lang="es-MX" sz="2800" dirty="0" smtClean="0"/>
              <a:t>In </a:t>
            </a:r>
            <a:r>
              <a:rPr lang="es-MX" sz="2800" dirty="0" err="1" smtClean="0"/>
              <a:t>the</a:t>
            </a:r>
            <a:r>
              <a:rPr lang="es-MX" sz="2800" dirty="0" smtClean="0"/>
              <a:t> </a:t>
            </a:r>
            <a:r>
              <a:rPr lang="es-MX" sz="2800" dirty="0" err="1" smtClean="0"/>
              <a:t>dictionary</a:t>
            </a:r>
            <a:r>
              <a:rPr lang="es-MX" sz="2800" dirty="0" smtClean="0"/>
              <a:t>, </a:t>
            </a:r>
            <a:r>
              <a:rPr lang="es-MX" sz="2800" dirty="0" err="1" smtClean="0"/>
              <a:t>uncountable</a:t>
            </a:r>
            <a:r>
              <a:rPr lang="es-MX" sz="2800" dirty="0" smtClean="0"/>
              <a:t> </a:t>
            </a:r>
            <a:r>
              <a:rPr lang="es-MX" sz="2800" dirty="0" err="1" smtClean="0"/>
              <a:t>nouns</a:t>
            </a:r>
            <a:r>
              <a:rPr lang="es-MX" sz="2800" dirty="0" smtClean="0"/>
              <a:t> are </a:t>
            </a:r>
            <a:r>
              <a:rPr lang="es-MX" sz="2800" dirty="0" err="1" smtClean="0"/>
              <a:t>marked</a:t>
            </a:r>
            <a:r>
              <a:rPr lang="es-MX" sz="2800" dirty="0" smtClean="0"/>
              <a:t> </a:t>
            </a:r>
            <a:r>
              <a:rPr lang="es-MX" sz="2800" dirty="0" err="1" smtClean="0"/>
              <a:t>with</a:t>
            </a:r>
            <a:r>
              <a:rPr lang="es-MX" sz="2800" dirty="0" smtClean="0"/>
              <a:t> a U:</a:t>
            </a:r>
          </a:p>
          <a:p>
            <a:pPr marL="514350" indent="-514350">
              <a:buFont typeface="+mj-lt"/>
              <a:buAutoNum type="arabicPeriod" startAt="5"/>
            </a:pPr>
            <a:endParaRPr lang="es-MX" dirty="0" smtClean="0"/>
          </a:p>
          <a:p>
            <a:pPr marL="514350" indent="-514350">
              <a:buFont typeface="+mj-lt"/>
              <a:buAutoNum type="arabicPeriod" startAt="5"/>
            </a:pPr>
            <a:endParaRPr lang="es-MX" dirty="0"/>
          </a:p>
        </p:txBody>
      </p:sp>
      <p:sp>
        <p:nvSpPr>
          <p:cNvPr id="4" name="Rectángulo 3"/>
          <p:cNvSpPr/>
          <p:nvPr/>
        </p:nvSpPr>
        <p:spPr>
          <a:xfrm>
            <a:off x="827584" y="1628800"/>
            <a:ext cx="7344816" cy="4536504"/>
          </a:xfrm>
          <a:prstGeom prst="rect">
            <a:avLst/>
          </a:prstGeom>
          <a:solidFill>
            <a:schemeClr val="tx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600" b="1" dirty="0" smtClean="0"/>
              <a:t>Salt </a:t>
            </a:r>
            <a:r>
              <a:rPr lang="en-US" sz="2600" i="1" dirty="0" smtClean="0"/>
              <a:t>noun</a:t>
            </a:r>
            <a:r>
              <a:rPr lang="en-US" sz="2600" dirty="0"/>
              <a:t> </a:t>
            </a:r>
          </a:p>
          <a:p>
            <a:r>
              <a:rPr lang="en-US" sz="2600" b="1" cap="all" dirty="0"/>
              <a:t>UK</a:t>
            </a:r>
            <a:r>
              <a:rPr lang="en-US" sz="2600" dirty="0"/>
              <a:t> </a:t>
            </a:r>
            <a:r>
              <a:rPr lang="en-US" sz="2600" i="1" dirty="0"/>
              <a:t>​</a:t>
            </a:r>
            <a:r>
              <a:rPr lang="en-US" sz="2600" dirty="0"/>
              <a:t> /</a:t>
            </a:r>
            <a:r>
              <a:rPr lang="en-US" sz="2600" dirty="0" err="1"/>
              <a:t>sɒlt</a:t>
            </a:r>
            <a:r>
              <a:rPr lang="en-US" sz="2600" dirty="0"/>
              <a:t>/ </a:t>
            </a:r>
            <a:r>
              <a:rPr lang="en-US" sz="2600" b="1" cap="all" dirty="0"/>
              <a:t>US</a:t>
            </a:r>
            <a:r>
              <a:rPr lang="en-US" sz="2600" dirty="0"/>
              <a:t> </a:t>
            </a:r>
            <a:r>
              <a:rPr lang="en-US" sz="2600" i="1" dirty="0"/>
              <a:t>​</a:t>
            </a:r>
            <a:r>
              <a:rPr lang="en-US" sz="2600" dirty="0"/>
              <a:t> /</a:t>
            </a:r>
            <a:r>
              <a:rPr lang="en-US" sz="2600" dirty="0" err="1"/>
              <a:t>sɑːlt</a:t>
            </a:r>
            <a:r>
              <a:rPr lang="en-US" sz="2600" dirty="0"/>
              <a:t>/</a:t>
            </a:r>
          </a:p>
          <a:p>
            <a:r>
              <a:rPr lang="en-US" sz="2600" b="1" dirty="0"/>
              <a:t>salt</a:t>
            </a:r>
            <a:r>
              <a:rPr lang="en-US" sz="2600" dirty="0"/>
              <a:t> </a:t>
            </a:r>
            <a:r>
              <a:rPr lang="en-US" sz="2600" i="1" dirty="0"/>
              <a:t>noun</a:t>
            </a:r>
            <a:r>
              <a:rPr lang="en-US" sz="2600" dirty="0"/>
              <a:t> </a:t>
            </a:r>
            <a:r>
              <a:rPr lang="en-US" sz="2600" b="1" dirty="0"/>
              <a:t>(FOOD)</a:t>
            </a:r>
            <a:endParaRPr lang="en-US" sz="2600" dirty="0"/>
          </a:p>
          <a:p>
            <a:r>
              <a:rPr lang="en-US" sz="2600" i="1" dirty="0"/>
              <a:t>​</a:t>
            </a:r>
            <a:r>
              <a:rPr lang="en-US" sz="2600" b="1" dirty="0"/>
              <a:t>A1</a:t>
            </a:r>
            <a:r>
              <a:rPr lang="en-US" sz="2600" dirty="0"/>
              <a:t> </a:t>
            </a:r>
            <a:r>
              <a:rPr lang="en-US" sz="2600" dirty="0">
                <a:hlinkClick r:id="rId3"/>
              </a:rPr>
              <a:t>[ U ]</a:t>
            </a:r>
            <a:r>
              <a:rPr lang="en-US" sz="2600" dirty="0"/>
              <a:t> </a:t>
            </a:r>
            <a:r>
              <a:rPr lang="en-US" sz="2600" b="1" dirty="0"/>
              <a:t>a </a:t>
            </a:r>
            <a:r>
              <a:rPr lang="en-US" sz="2600" b="1" dirty="0">
                <a:hlinkClick r:id="rId4" tooltip="common"/>
              </a:rPr>
              <a:t>common</a:t>
            </a:r>
            <a:r>
              <a:rPr lang="en-US" sz="2600" b="1" dirty="0"/>
              <a:t> </a:t>
            </a:r>
            <a:r>
              <a:rPr lang="en-US" sz="2600" b="1" dirty="0">
                <a:hlinkClick r:id="rId5" tooltip="white"/>
              </a:rPr>
              <a:t>white</a:t>
            </a:r>
            <a:r>
              <a:rPr lang="en-US" sz="2600" b="1" dirty="0"/>
              <a:t> </a:t>
            </a:r>
            <a:r>
              <a:rPr lang="en-US" sz="2600" b="1" dirty="0">
                <a:hlinkClick r:id="rId6" tooltip="substance"/>
              </a:rPr>
              <a:t>substance</a:t>
            </a:r>
            <a:r>
              <a:rPr lang="en-US" sz="2600" b="1" dirty="0"/>
              <a:t> </a:t>
            </a:r>
            <a:r>
              <a:rPr lang="en-US" sz="2600" b="1" dirty="0">
                <a:hlinkClick r:id="rId7" tooltip="found"/>
              </a:rPr>
              <a:t>found</a:t>
            </a:r>
            <a:r>
              <a:rPr lang="en-US" sz="2600" b="1" dirty="0"/>
              <a:t> in </a:t>
            </a:r>
            <a:r>
              <a:rPr lang="en-US" sz="2600" b="1" dirty="0">
                <a:hlinkClick r:id="rId8" tooltip="sea"/>
              </a:rPr>
              <a:t>sea</a:t>
            </a:r>
            <a:r>
              <a:rPr lang="en-US" sz="2600" b="1" dirty="0"/>
              <a:t> </a:t>
            </a:r>
            <a:r>
              <a:rPr lang="en-US" sz="2600" b="1" dirty="0">
                <a:hlinkClick r:id="rId9" tooltip="water"/>
              </a:rPr>
              <a:t>water</a:t>
            </a:r>
            <a:r>
              <a:rPr lang="en-US" sz="2600" b="1" dirty="0"/>
              <a:t> and in the </a:t>
            </a:r>
            <a:r>
              <a:rPr lang="en-US" sz="2600" b="1" dirty="0">
                <a:hlinkClick r:id="rId10" tooltip="ground"/>
              </a:rPr>
              <a:t>ground</a:t>
            </a:r>
            <a:r>
              <a:rPr lang="en-US" sz="2600" b="1" dirty="0"/>
              <a:t>, </a:t>
            </a:r>
            <a:r>
              <a:rPr lang="en-US" sz="2600" b="1" dirty="0" err="1"/>
              <a:t>used</a:t>
            </a:r>
            <a:r>
              <a:rPr lang="en-US" sz="2600" b="1" dirty="0" err="1">
                <a:hlinkClick r:id="rId11" tooltip="especially"/>
              </a:rPr>
              <a:t>especially</a:t>
            </a:r>
            <a:r>
              <a:rPr lang="en-US" sz="2600" b="1" dirty="0"/>
              <a:t> to </a:t>
            </a:r>
            <a:r>
              <a:rPr lang="en-US" sz="2600" b="1" dirty="0">
                <a:hlinkClick r:id="rId12" tooltip="add"/>
              </a:rPr>
              <a:t>add</a:t>
            </a:r>
            <a:r>
              <a:rPr lang="en-US" sz="2600" b="1" dirty="0"/>
              <a:t> </a:t>
            </a:r>
            <a:r>
              <a:rPr lang="en-US" sz="2600" b="1" dirty="0" err="1">
                <a:hlinkClick r:id="rId13" tooltip="flavour"/>
              </a:rPr>
              <a:t>flavour</a:t>
            </a:r>
            <a:r>
              <a:rPr lang="en-US" sz="2600" b="1" dirty="0"/>
              <a:t> to </a:t>
            </a:r>
            <a:r>
              <a:rPr lang="en-US" sz="2600" b="1" dirty="0">
                <a:hlinkClick r:id="rId14" tooltip="food"/>
              </a:rPr>
              <a:t>food</a:t>
            </a:r>
            <a:r>
              <a:rPr lang="en-US" sz="2600" b="1" dirty="0"/>
              <a:t> or to </a:t>
            </a:r>
            <a:r>
              <a:rPr lang="en-US" sz="2600" b="1" dirty="0">
                <a:hlinkClick r:id="rId15" tooltip="preserve"/>
              </a:rPr>
              <a:t>preserve</a:t>
            </a:r>
            <a:r>
              <a:rPr lang="en-US" sz="2600" b="1" dirty="0"/>
              <a:t> it:</a:t>
            </a:r>
            <a:endParaRPr lang="en-US" sz="2600" dirty="0"/>
          </a:p>
          <a:p>
            <a:r>
              <a:rPr lang="en-US" sz="2600" i="1" dirty="0"/>
              <a:t>salt and </a:t>
            </a:r>
            <a:r>
              <a:rPr lang="en-US" sz="2600" i="1" dirty="0">
                <a:hlinkClick r:id="rId16" tooltip="pepper"/>
              </a:rPr>
              <a:t>pepper</a:t>
            </a:r>
            <a:endParaRPr lang="en-US" sz="2600" i="1" dirty="0"/>
          </a:p>
          <a:p>
            <a:r>
              <a:rPr lang="en-US" sz="2600" i="1" dirty="0"/>
              <a:t>Can you </a:t>
            </a:r>
            <a:r>
              <a:rPr lang="en-US" sz="2600" i="1" dirty="0">
                <a:hlinkClick r:id="rId17" tooltip="pass"/>
              </a:rPr>
              <a:t>pass</a:t>
            </a:r>
            <a:r>
              <a:rPr lang="en-US" sz="2600" i="1" dirty="0"/>
              <a:t> the salt, </a:t>
            </a:r>
            <a:r>
              <a:rPr lang="en-US" sz="2600" i="1" dirty="0">
                <a:hlinkClick r:id="rId18" tooltip="please"/>
              </a:rPr>
              <a:t>please</a:t>
            </a:r>
            <a:r>
              <a:rPr lang="en-US" sz="2600" i="1" dirty="0"/>
              <a:t>?</a:t>
            </a:r>
          </a:p>
          <a:p>
            <a:r>
              <a:rPr lang="en-US" sz="2600" i="1" dirty="0"/>
              <a:t>Add </a:t>
            </a:r>
            <a:r>
              <a:rPr lang="en-US" sz="2600" b="1" i="1" dirty="0"/>
              <a:t>a </a:t>
            </a:r>
            <a:r>
              <a:rPr lang="en-US" sz="2600" b="1" i="1" dirty="0">
                <a:hlinkClick r:id="rId19" tooltip="pinch"/>
              </a:rPr>
              <a:t>pinch</a:t>
            </a:r>
            <a:r>
              <a:rPr lang="en-US" sz="2600" b="1" i="1" dirty="0"/>
              <a:t> of</a:t>
            </a:r>
            <a:r>
              <a:rPr lang="en-US" sz="2600" i="1" dirty="0"/>
              <a:t> (= </a:t>
            </a:r>
            <a:r>
              <a:rPr lang="en-US" sz="2600" i="1" dirty="0">
                <a:hlinkClick r:id="rId20" tooltip="small"/>
              </a:rPr>
              <a:t>small</a:t>
            </a:r>
            <a:r>
              <a:rPr lang="en-US" sz="2600" i="1" dirty="0"/>
              <a:t> </a:t>
            </a:r>
            <a:r>
              <a:rPr lang="en-US" sz="2600" i="1" dirty="0">
                <a:hlinkClick r:id="rId21" tooltip="amount"/>
              </a:rPr>
              <a:t>amount</a:t>
            </a:r>
            <a:r>
              <a:rPr lang="en-US" sz="2600" i="1" dirty="0"/>
              <a:t> of) salt to the </a:t>
            </a:r>
            <a:r>
              <a:rPr lang="en-US" sz="2600" i="1" dirty="0">
                <a:hlinkClick r:id="rId22" tooltip="sauce"/>
              </a:rPr>
              <a:t>sauce</a:t>
            </a:r>
            <a:r>
              <a:rPr lang="en-US" sz="2600" i="1" dirty="0"/>
              <a:t>.</a:t>
            </a:r>
          </a:p>
        </p:txBody>
      </p:sp>
      <p:sp>
        <p:nvSpPr>
          <p:cNvPr id="2" name="Marcador de número de diapositiva 1"/>
          <p:cNvSpPr>
            <a:spLocks noGrp="1"/>
          </p:cNvSpPr>
          <p:nvPr>
            <p:ph type="sldNum" sz="quarter" idx="12"/>
          </p:nvPr>
        </p:nvSpPr>
        <p:spPr/>
        <p:txBody>
          <a:bodyPr/>
          <a:lstStyle/>
          <a:p>
            <a:fld id="{B8570AA9-FF07-4216-9AF4-1F24EDD8DC79}" type="slidenum">
              <a:rPr lang="es-ES" altLang="es-MX" smtClean="0"/>
              <a:pPr/>
              <a:t>23</a:t>
            </a:fld>
            <a:endParaRPr lang="es-ES" altLang="es-MX"/>
          </a:p>
        </p:txBody>
      </p:sp>
    </p:spTree>
    <p:extLst>
      <p:ext uri="{BB962C8B-B14F-4D97-AF65-F5344CB8AC3E}">
        <p14:creationId xmlns:p14="http://schemas.microsoft.com/office/powerpoint/2010/main" val="42833680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COUNTABLE </a:t>
            </a:r>
            <a:r>
              <a:rPr lang="es-MX" b="1" u="sng" dirty="0" smtClean="0"/>
              <a:t>AND</a:t>
            </a:r>
            <a:r>
              <a:rPr lang="es-MX" b="1" dirty="0" smtClean="0"/>
              <a:t> UNCOUNTABLE</a:t>
            </a:r>
            <a:endParaRPr lang="es-MX" b="1" dirty="0"/>
          </a:p>
        </p:txBody>
      </p:sp>
      <p:sp>
        <p:nvSpPr>
          <p:cNvPr id="3" name="Marcador de contenido 2"/>
          <p:cNvSpPr>
            <a:spLocks noGrp="1"/>
          </p:cNvSpPr>
          <p:nvPr>
            <p:ph idx="1"/>
          </p:nvPr>
        </p:nvSpPr>
        <p:spPr>
          <a:xfrm>
            <a:off x="1524000" y="1905000"/>
            <a:ext cx="7010400" cy="4404320"/>
          </a:xfrm>
        </p:spPr>
        <p:txBody>
          <a:bodyPr/>
          <a:lstStyle/>
          <a:p>
            <a:r>
              <a:rPr lang="es-MX" sz="2800" dirty="0" err="1" smtClean="0"/>
              <a:t>Some</a:t>
            </a:r>
            <a:r>
              <a:rPr lang="es-MX" sz="2800" dirty="0" smtClean="0"/>
              <a:t> </a:t>
            </a:r>
            <a:r>
              <a:rPr lang="es-MX" sz="2800" dirty="0" err="1" smtClean="0"/>
              <a:t>nouns</a:t>
            </a:r>
            <a:r>
              <a:rPr lang="es-MX" sz="2800" dirty="0" smtClean="0"/>
              <a:t> can be </a:t>
            </a:r>
            <a:r>
              <a:rPr lang="es-MX" sz="2800" b="1" dirty="0" err="1" smtClean="0"/>
              <a:t>countable</a:t>
            </a:r>
            <a:r>
              <a:rPr lang="es-MX" sz="2800" dirty="0" smtClean="0"/>
              <a:t> </a:t>
            </a:r>
            <a:r>
              <a:rPr lang="es-MX" sz="2800" dirty="0" err="1" smtClean="0"/>
              <a:t>or</a:t>
            </a:r>
            <a:r>
              <a:rPr lang="es-MX" sz="2800" dirty="0" smtClean="0"/>
              <a:t> </a:t>
            </a:r>
            <a:r>
              <a:rPr lang="es-MX" sz="2800" b="1" dirty="0" err="1" smtClean="0"/>
              <a:t>uncountable</a:t>
            </a:r>
            <a:r>
              <a:rPr lang="es-MX" sz="2800" dirty="0" smtClean="0"/>
              <a:t>, </a:t>
            </a:r>
            <a:r>
              <a:rPr lang="es-MX" sz="2800" dirty="0" err="1" smtClean="0"/>
              <a:t>but</a:t>
            </a:r>
            <a:r>
              <a:rPr lang="es-MX" sz="2800" dirty="0" smtClean="0"/>
              <a:t> </a:t>
            </a:r>
            <a:r>
              <a:rPr lang="es-MX" sz="2800" dirty="0" err="1" smtClean="0"/>
              <a:t>they</a:t>
            </a:r>
            <a:r>
              <a:rPr lang="es-MX" sz="2800" dirty="0" smtClean="0"/>
              <a:t> mean </a:t>
            </a:r>
            <a:r>
              <a:rPr lang="es-MX" sz="2800" dirty="0" err="1" smtClean="0"/>
              <a:t>different</a:t>
            </a:r>
            <a:r>
              <a:rPr lang="es-MX" sz="2800" dirty="0" smtClean="0"/>
              <a:t> </a:t>
            </a:r>
            <a:r>
              <a:rPr lang="es-MX" sz="2800" dirty="0" err="1" smtClean="0"/>
              <a:t>things</a:t>
            </a:r>
            <a:r>
              <a:rPr lang="es-MX" sz="2800" dirty="0" smtClean="0"/>
              <a:t>:</a:t>
            </a:r>
          </a:p>
          <a:p>
            <a:pPr marL="0" indent="0">
              <a:buNone/>
            </a:pPr>
            <a:r>
              <a:rPr lang="es-MX" sz="2800" dirty="0" smtClean="0"/>
              <a:t>Juice(U) = </a:t>
            </a:r>
            <a:r>
              <a:rPr lang="es-MX" sz="2800" dirty="0" err="1" smtClean="0"/>
              <a:t>the</a:t>
            </a:r>
            <a:r>
              <a:rPr lang="es-MX" sz="2800" dirty="0" smtClean="0"/>
              <a:t> </a:t>
            </a:r>
            <a:r>
              <a:rPr lang="es-MX" sz="2800" dirty="0" err="1" smtClean="0"/>
              <a:t>drink</a:t>
            </a:r>
            <a:r>
              <a:rPr lang="es-MX" sz="2800" dirty="0" smtClean="0"/>
              <a:t> / a </a:t>
            </a:r>
            <a:r>
              <a:rPr lang="es-MX" sz="2800" dirty="0" err="1" smtClean="0"/>
              <a:t>juice</a:t>
            </a:r>
            <a:r>
              <a:rPr lang="es-MX" sz="2800" dirty="0" smtClean="0"/>
              <a:t> =a </a:t>
            </a:r>
            <a:r>
              <a:rPr lang="es-MX" sz="2800" dirty="0" err="1" smtClean="0"/>
              <a:t>glass</a:t>
            </a:r>
            <a:r>
              <a:rPr lang="es-MX" sz="2800" dirty="0" smtClean="0"/>
              <a:t> </a:t>
            </a:r>
            <a:r>
              <a:rPr lang="es-MX" sz="2800" dirty="0" err="1" smtClean="0"/>
              <a:t>or</a:t>
            </a:r>
            <a:r>
              <a:rPr lang="es-MX" sz="2800" dirty="0" smtClean="0"/>
              <a:t> a </a:t>
            </a:r>
            <a:r>
              <a:rPr lang="es-MX" sz="2800" dirty="0" err="1" smtClean="0"/>
              <a:t>bottle</a:t>
            </a:r>
            <a:r>
              <a:rPr lang="es-MX" sz="2800" dirty="0" smtClean="0"/>
              <a:t> of </a:t>
            </a:r>
            <a:r>
              <a:rPr lang="es-MX" sz="2800" dirty="0" err="1" smtClean="0"/>
              <a:t>juice</a:t>
            </a:r>
            <a:endParaRPr lang="es-MX" sz="2800" dirty="0" smtClean="0"/>
          </a:p>
          <a:p>
            <a:pPr marL="0" indent="0">
              <a:buNone/>
            </a:pPr>
            <a:endParaRPr lang="es-MX" dirty="0"/>
          </a:p>
        </p:txBody>
      </p:sp>
      <p:pic>
        <p:nvPicPr>
          <p:cNvPr id="4" name="Imagen 3"/>
          <p:cNvPicPr>
            <a:picLocks noChangeAspect="1"/>
          </p:cNvPicPr>
          <p:nvPr/>
        </p:nvPicPr>
        <p:blipFill>
          <a:blip r:embed="rId3"/>
          <a:stretch>
            <a:fillRect/>
          </a:stretch>
        </p:blipFill>
        <p:spPr>
          <a:xfrm>
            <a:off x="3800475" y="4349750"/>
            <a:ext cx="2457450" cy="1857375"/>
          </a:xfrm>
          <a:prstGeom prst="rect">
            <a:avLst/>
          </a:prstGeom>
        </p:spPr>
      </p:pic>
      <p:sp>
        <p:nvSpPr>
          <p:cNvPr id="5" name="Marcador de número de diapositiva 4"/>
          <p:cNvSpPr>
            <a:spLocks noGrp="1"/>
          </p:cNvSpPr>
          <p:nvPr>
            <p:ph type="sldNum" sz="quarter" idx="12"/>
          </p:nvPr>
        </p:nvSpPr>
        <p:spPr/>
        <p:txBody>
          <a:bodyPr/>
          <a:lstStyle/>
          <a:p>
            <a:fld id="{B8570AA9-FF07-4216-9AF4-1F24EDD8DC79}" type="slidenum">
              <a:rPr lang="es-ES" altLang="es-MX" smtClean="0"/>
              <a:pPr/>
              <a:t>24</a:t>
            </a:fld>
            <a:endParaRPr lang="es-ES" altLang="es-MX"/>
          </a:p>
        </p:txBody>
      </p:sp>
    </p:spTree>
    <p:extLst>
      <p:ext uri="{BB962C8B-B14F-4D97-AF65-F5344CB8AC3E}">
        <p14:creationId xmlns:p14="http://schemas.microsoft.com/office/powerpoint/2010/main" val="37338482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Plural </a:t>
            </a:r>
            <a:r>
              <a:rPr lang="es-MX" b="1" dirty="0" err="1" smtClean="0"/>
              <a:t>nouns</a:t>
            </a:r>
            <a:endParaRPr lang="es-MX" b="1" dirty="0"/>
          </a:p>
        </p:txBody>
      </p:sp>
      <p:sp>
        <p:nvSpPr>
          <p:cNvPr id="3" name="Marcador de contenido 2"/>
          <p:cNvSpPr>
            <a:spLocks noGrp="1"/>
          </p:cNvSpPr>
          <p:nvPr>
            <p:ph idx="1"/>
          </p:nvPr>
        </p:nvSpPr>
        <p:spPr>
          <a:xfrm>
            <a:off x="251520" y="1905000"/>
            <a:ext cx="8282880" cy="4548336"/>
          </a:xfrm>
          <a:ln w="38100">
            <a:solidFill>
              <a:schemeClr val="accent1"/>
            </a:solidFill>
          </a:ln>
        </p:spPr>
        <p:txBody>
          <a:bodyPr>
            <a:normAutofit/>
          </a:bodyPr>
          <a:lstStyle/>
          <a:p>
            <a:r>
              <a:rPr lang="es-MX" sz="2800" dirty="0" err="1" smtClean="0"/>
              <a:t>Only</a:t>
            </a:r>
            <a:r>
              <a:rPr lang="es-MX" sz="2800" dirty="0" smtClean="0"/>
              <a:t> </a:t>
            </a:r>
            <a:r>
              <a:rPr lang="es-MX" sz="2800" dirty="0" err="1" smtClean="0"/>
              <a:t>have</a:t>
            </a:r>
            <a:r>
              <a:rPr lang="es-MX" sz="2800" dirty="0" smtClean="0"/>
              <a:t> a plural </a:t>
            </a:r>
            <a:r>
              <a:rPr lang="es-MX" sz="2800" dirty="0" err="1" smtClean="0"/>
              <a:t>form</a:t>
            </a:r>
            <a:r>
              <a:rPr lang="es-MX" sz="2800" dirty="0" smtClean="0"/>
              <a:t> and </a:t>
            </a:r>
            <a:r>
              <a:rPr lang="es-MX" sz="2800" dirty="0" err="1" smtClean="0"/>
              <a:t>cannot</a:t>
            </a:r>
            <a:r>
              <a:rPr lang="es-MX" sz="2800" dirty="0" smtClean="0"/>
              <a:t> be </a:t>
            </a:r>
            <a:r>
              <a:rPr lang="es-MX" sz="2800" dirty="0" err="1" smtClean="0"/>
              <a:t>used</a:t>
            </a:r>
            <a:r>
              <a:rPr lang="es-MX" sz="2800" dirty="0" smtClean="0"/>
              <a:t> </a:t>
            </a:r>
            <a:r>
              <a:rPr lang="es-MX" sz="2800" dirty="0" err="1" smtClean="0"/>
              <a:t>with</a:t>
            </a:r>
            <a:r>
              <a:rPr lang="es-MX" sz="2800" dirty="0" smtClean="0"/>
              <a:t> “a/</a:t>
            </a:r>
            <a:r>
              <a:rPr lang="es-MX" sz="2800" dirty="0" err="1" smtClean="0"/>
              <a:t>an</a:t>
            </a:r>
            <a:r>
              <a:rPr lang="es-MX" sz="2800" dirty="0" smtClean="0"/>
              <a:t>”: (a </a:t>
            </a:r>
            <a:r>
              <a:rPr lang="es-MX" sz="2800" dirty="0" err="1" smtClean="0"/>
              <a:t>trouser</a:t>
            </a:r>
            <a:r>
              <a:rPr lang="es-MX" sz="2800" dirty="0" smtClean="0"/>
              <a:t>) </a:t>
            </a:r>
            <a:r>
              <a:rPr lang="es-MX" sz="2800" dirty="0" err="1" smtClean="0"/>
              <a:t>trousers</a:t>
            </a:r>
            <a:endParaRPr lang="es-MX" sz="2800" dirty="0" smtClean="0"/>
          </a:p>
          <a:p>
            <a:r>
              <a:rPr lang="es-MX" sz="2800" dirty="0" err="1" smtClean="0"/>
              <a:t>Usually</a:t>
            </a:r>
            <a:r>
              <a:rPr lang="es-MX" sz="2800" dirty="0" smtClean="0"/>
              <a:t> </a:t>
            </a:r>
            <a:r>
              <a:rPr lang="es-MX" sz="2800" dirty="0" err="1" smtClean="0"/>
              <a:t>have</a:t>
            </a:r>
            <a:r>
              <a:rPr lang="es-MX" sz="2800" dirty="0" smtClean="0"/>
              <a:t> a plural </a:t>
            </a:r>
            <a:r>
              <a:rPr lang="es-MX" sz="2800" dirty="0" err="1" smtClean="0"/>
              <a:t>verb</a:t>
            </a:r>
            <a:r>
              <a:rPr lang="es-MX" sz="2800" dirty="0" smtClean="0"/>
              <a:t>: (</a:t>
            </a:r>
            <a:r>
              <a:rPr lang="es-MX" sz="2800" dirty="0" err="1" smtClean="0"/>
              <a:t>the</a:t>
            </a:r>
            <a:r>
              <a:rPr lang="es-MX" sz="2800" dirty="0" smtClean="0"/>
              <a:t> </a:t>
            </a:r>
            <a:r>
              <a:rPr lang="es-MX" sz="2800" dirty="0" err="1" smtClean="0"/>
              <a:t>trousers</a:t>
            </a:r>
            <a:r>
              <a:rPr lang="es-MX" sz="2800" dirty="0" smtClean="0"/>
              <a:t> </a:t>
            </a:r>
            <a:r>
              <a:rPr lang="es-MX" sz="2800" dirty="0" err="1" smtClean="0"/>
              <a:t>is</a:t>
            </a:r>
            <a:r>
              <a:rPr lang="es-MX" sz="2800" dirty="0" smtClean="0"/>
              <a:t>) are</a:t>
            </a:r>
          </a:p>
          <a:p>
            <a:r>
              <a:rPr lang="es-MX" sz="2800" dirty="0" err="1" smtClean="0"/>
              <a:t>Some</a:t>
            </a:r>
            <a:r>
              <a:rPr lang="es-MX" sz="2800" dirty="0" smtClean="0"/>
              <a:t> plural </a:t>
            </a:r>
            <a:r>
              <a:rPr lang="es-MX" sz="2800" dirty="0" err="1" smtClean="0"/>
              <a:t>nouns</a:t>
            </a:r>
            <a:r>
              <a:rPr lang="es-MX" sz="2800" dirty="0" smtClean="0"/>
              <a:t> can be </a:t>
            </a:r>
            <a:r>
              <a:rPr lang="es-MX" sz="2800" dirty="0" err="1" smtClean="0"/>
              <a:t>made</a:t>
            </a:r>
            <a:r>
              <a:rPr lang="es-MX" sz="2800" dirty="0"/>
              <a:t> </a:t>
            </a:r>
            <a:r>
              <a:rPr lang="es-MX" sz="2800" dirty="0" smtClean="0"/>
              <a:t>singular </a:t>
            </a:r>
            <a:r>
              <a:rPr lang="es-MX" sz="2800" dirty="0" err="1" smtClean="0"/>
              <a:t>using</a:t>
            </a:r>
            <a:r>
              <a:rPr lang="es-MX" sz="2800" dirty="0" smtClean="0"/>
              <a:t> a </a:t>
            </a:r>
            <a:r>
              <a:rPr lang="es-MX" sz="2800" dirty="0" err="1" smtClean="0"/>
              <a:t>pair</a:t>
            </a:r>
            <a:r>
              <a:rPr lang="es-MX" sz="2800" dirty="0" smtClean="0"/>
              <a:t> of, </a:t>
            </a:r>
            <a:r>
              <a:rPr lang="es-MX" sz="2800" dirty="0" err="1" smtClean="0"/>
              <a:t>e.g</a:t>
            </a:r>
            <a:r>
              <a:rPr lang="es-MX" sz="2800" dirty="0" smtClean="0"/>
              <a:t>. a </a:t>
            </a:r>
            <a:r>
              <a:rPr lang="es-MX" sz="2800" dirty="0" err="1" smtClean="0"/>
              <a:t>pair</a:t>
            </a:r>
            <a:r>
              <a:rPr lang="es-MX" sz="2800" dirty="0" smtClean="0"/>
              <a:t> of </a:t>
            </a:r>
            <a:r>
              <a:rPr lang="es-MX" sz="2800" dirty="0" err="1" smtClean="0"/>
              <a:t>trousers</a:t>
            </a:r>
            <a:r>
              <a:rPr lang="es-MX" sz="2800" dirty="0" smtClean="0"/>
              <a:t>/</a:t>
            </a:r>
            <a:r>
              <a:rPr lang="es-MX" sz="2800" dirty="0" err="1" smtClean="0"/>
              <a:t>sunglasses</a:t>
            </a:r>
            <a:endParaRPr lang="es-MX" sz="2800" dirty="0"/>
          </a:p>
        </p:txBody>
      </p:sp>
      <p:cxnSp>
        <p:nvCxnSpPr>
          <p:cNvPr id="11" name="Conector recto 10"/>
          <p:cNvCxnSpPr/>
          <p:nvPr/>
        </p:nvCxnSpPr>
        <p:spPr>
          <a:xfrm>
            <a:off x="2843808" y="2636912"/>
            <a:ext cx="1512168"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a:xfrm>
            <a:off x="5364088" y="3140968"/>
            <a:ext cx="216024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15" name="Imagen 14" descr="Resultado de imagen para trousers clip art"/>
          <p:cNvPicPr/>
          <p:nvPr/>
        </p:nvPicPr>
        <p:blipFill>
          <a:blip r:embed="rId3">
            <a:extLst>
              <a:ext uri="{28A0092B-C50C-407E-A947-70E740481C1C}">
                <a14:useLocalDpi xmlns:a14="http://schemas.microsoft.com/office/drawing/2010/main" val="0"/>
              </a:ext>
            </a:extLst>
          </a:blip>
          <a:srcRect/>
          <a:stretch>
            <a:fillRect/>
          </a:stretch>
        </p:blipFill>
        <p:spPr bwMode="auto">
          <a:xfrm>
            <a:off x="5796136" y="4520953"/>
            <a:ext cx="1944216" cy="1932383"/>
          </a:xfrm>
          <a:prstGeom prst="rect">
            <a:avLst/>
          </a:prstGeom>
          <a:noFill/>
          <a:ln>
            <a:noFill/>
          </a:ln>
        </p:spPr>
      </p:pic>
      <p:sp>
        <p:nvSpPr>
          <p:cNvPr id="4" name="Marcador de número de diapositiva 3"/>
          <p:cNvSpPr>
            <a:spLocks noGrp="1"/>
          </p:cNvSpPr>
          <p:nvPr>
            <p:ph type="sldNum" sz="quarter" idx="12"/>
          </p:nvPr>
        </p:nvSpPr>
        <p:spPr/>
        <p:txBody>
          <a:bodyPr/>
          <a:lstStyle/>
          <a:p>
            <a:fld id="{B8570AA9-FF07-4216-9AF4-1F24EDD8DC79}" type="slidenum">
              <a:rPr lang="es-ES" altLang="es-MX" smtClean="0"/>
              <a:pPr/>
              <a:t>25</a:t>
            </a:fld>
            <a:endParaRPr lang="es-ES" altLang="es-MX"/>
          </a:p>
        </p:txBody>
      </p:sp>
    </p:spTree>
    <p:extLst>
      <p:ext uri="{BB962C8B-B14F-4D97-AF65-F5344CB8AC3E}">
        <p14:creationId xmlns:p14="http://schemas.microsoft.com/office/powerpoint/2010/main" val="10773290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1268760"/>
            <a:ext cx="8676456" cy="5256584"/>
          </a:xfrm>
        </p:spPr>
        <p:txBody>
          <a:bodyPr>
            <a:normAutofit lnSpcReduction="10000"/>
          </a:bodyPr>
          <a:lstStyle/>
          <a:p>
            <a:pPr marL="0" indent="0">
              <a:buNone/>
            </a:pPr>
            <a:r>
              <a:rPr lang="es-MX" sz="2800" b="1" dirty="0" err="1" smtClean="0"/>
              <a:t>Other</a:t>
            </a:r>
            <a:r>
              <a:rPr lang="es-MX" sz="2800" b="1" dirty="0" smtClean="0"/>
              <a:t> </a:t>
            </a:r>
            <a:r>
              <a:rPr lang="es-MX" sz="2800" b="1" dirty="0" err="1" smtClean="0"/>
              <a:t>words</a:t>
            </a:r>
            <a:r>
              <a:rPr lang="es-MX" sz="2800" b="1" dirty="0" smtClean="0"/>
              <a:t> </a:t>
            </a:r>
            <a:r>
              <a:rPr lang="es-MX" sz="2800" b="1" dirty="0" err="1" smtClean="0"/>
              <a:t>which</a:t>
            </a:r>
            <a:r>
              <a:rPr lang="es-MX" sz="2800" b="1" dirty="0" smtClean="0"/>
              <a:t> are </a:t>
            </a:r>
            <a:r>
              <a:rPr lang="es-MX" sz="2800" b="1" dirty="0" err="1" smtClean="0"/>
              <a:t>usually</a:t>
            </a:r>
            <a:r>
              <a:rPr lang="es-MX" sz="2800" b="1" dirty="0" smtClean="0"/>
              <a:t> plural </a:t>
            </a:r>
            <a:r>
              <a:rPr lang="es-MX" sz="2800" b="1" dirty="0" err="1" smtClean="0"/>
              <a:t>include</a:t>
            </a:r>
            <a:r>
              <a:rPr lang="es-MX" sz="2800" dirty="0" smtClean="0"/>
              <a:t>:</a:t>
            </a:r>
          </a:p>
          <a:p>
            <a:pPr marL="0" indent="0">
              <a:buNone/>
            </a:pPr>
            <a:endParaRPr lang="es-MX" sz="2800" dirty="0" smtClean="0"/>
          </a:p>
          <a:p>
            <a:r>
              <a:rPr lang="es-MX" sz="2800" dirty="0" smtClean="0"/>
              <a:t>I </a:t>
            </a:r>
            <a:r>
              <a:rPr lang="es-MX" sz="2800" dirty="0" err="1" smtClean="0"/>
              <a:t>bought</a:t>
            </a:r>
            <a:r>
              <a:rPr lang="es-MX" sz="2800" dirty="0" smtClean="0"/>
              <a:t> </a:t>
            </a:r>
            <a:r>
              <a:rPr lang="es-MX" sz="2800" b="1" dirty="0" smtClean="0"/>
              <a:t>a new </a:t>
            </a:r>
            <a:r>
              <a:rPr lang="es-MX" sz="2800" b="1" dirty="0" err="1" smtClean="0"/>
              <a:t>pair</a:t>
            </a:r>
            <a:r>
              <a:rPr lang="es-MX" sz="2800" b="1" dirty="0" smtClean="0"/>
              <a:t> of </a:t>
            </a:r>
            <a:r>
              <a:rPr lang="es-MX" sz="2800" b="1" dirty="0" err="1" smtClean="0"/>
              <a:t>jeans</a:t>
            </a:r>
            <a:r>
              <a:rPr lang="es-MX" sz="2800" b="1" dirty="0" smtClean="0"/>
              <a:t> </a:t>
            </a:r>
          </a:p>
          <a:p>
            <a:r>
              <a:rPr lang="es-MX" sz="2800" dirty="0" err="1" smtClean="0"/>
              <a:t>These</a:t>
            </a:r>
            <a:r>
              <a:rPr lang="es-MX" sz="2800" dirty="0" smtClean="0"/>
              <a:t> </a:t>
            </a:r>
            <a:r>
              <a:rPr lang="es-MX" sz="2800" b="1" dirty="0" smtClean="0"/>
              <a:t>shorts are </a:t>
            </a:r>
            <a:r>
              <a:rPr lang="es-MX" sz="2800" dirty="0" err="1" smtClean="0"/>
              <a:t>too</a:t>
            </a:r>
            <a:r>
              <a:rPr lang="es-MX" sz="2800" dirty="0" smtClean="0"/>
              <a:t> short </a:t>
            </a:r>
            <a:r>
              <a:rPr lang="es-MX" sz="2800" dirty="0" err="1" smtClean="0"/>
              <a:t>for</a:t>
            </a:r>
            <a:r>
              <a:rPr lang="es-MX" sz="2800" dirty="0" smtClean="0"/>
              <a:t> </a:t>
            </a:r>
            <a:r>
              <a:rPr lang="es-MX" sz="2800" dirty="0" err="1" smtClean="0"/>
              <a:t>school</a:t>
            </a:r>
            <a:endParaRPr lang="es-MX" sz="2800" dirty="0" smtClean="0"/>
          </a:p>
          <a:p>
            <a:r>
              <a:rPr lang="es-MX" sz="2800" dirty="0" err="1" smtClean="0"/>
              <a:t>My</a:t>
            </a:r>
            <a:r>
              <a:rPr lang="es-MX" sz="2800" dirty="0" smtClean="0"/>
              <a:t> </a:t>
            </a:r>
            <a:r>
              <a:rPr lang="es-MX" sz="2800" dirty="0" err="1" smtClean="0"/>
              <a:t>mother</a:t>
            </a:r>
            <a:r>
              <a:rPr lang="es-MX" sz="2800" dirty="0" smtClean="0"/>
              <a:t> </a:t>
            </a:r>
            <a:r>
              <a:rPr lang="es-MX" sz="2800" dirty="0" err="1" smtClean="0"/>
              <a:t>gave</a:t>
            </a:r>
            <a:r>
              <a:rPr lang="es-MX" sz="2800" dirty="0" smtClean="0"/>
              <a:t> me </a:t>
            </a:r>
            <a:r>
              <a:rPr lang="es-MX" sz="2800" b="1" dirty="0" smtClean="0"/>
              <a:t>a new </a:t>
            </a:r>
            <a:r>
              <a:rPr lang="es-MX" sz="2800" b="1" dirty="0" err="1" smtClean="0"/>
              <a:t>pair</a:t>
            </a:r>
            <a:r>
              <a:rPr lang="es-MX" sz="2800" b="1" dirty="0" smtClean="0"/>
              <a:t> of </a:t>
            </a:r>
            <a:r>
              <a:rPr lang="es-MX" sz="2800" b="1" dirty="0" err="1" smtClean="0"/>
              <a:t>pyjamas</a:t>
            </a:r>
            <a:endParaRPr lang="es-MX" sz="2800" b="1" dirty="0" smtClean="0"/>
          </a:p>
          <a:p>
            <a:r>
              <a:rPr lang="es-MX" sz="2800" dirty="0" err="1" smtClean="0"/>
              <a:t>The</a:t>
            </a:r>
            <a:r>
              <a:rPr lang="es-MX" sz="2800" b="1" dirty="0" smtClean="0"/>
              <a:t> </a:t>
            </a:r>
            <a:r>
              <a:rPr lang="es-MX" sz="2800" b="1" dirty="0" err="1" smtClean="0"/>
              <a:t>scissors</a:t>
            </a:r>
            <a:r>
              <a:rPr lang="es-MX" sz="2800" b="1" dirty="0" smtClean="0"/>
              <a:t> </a:t>
            </a:r>
            <a:r>
              <a:rPr lang="es-MX" sz="2800" b="1" dirty="0" err="1" smtClean="0"/>
              <a:t>aren’t</a:t>
            </a:r>
            <a:r>
              <a:rPr lang="es-MX" sz="2800" b="1" dirty="0" smtClean="0"/>
              <a:t> </a:t>
            </a:r>
            <a:r>
              <a:rPr lang="es-MX" sz="2800" dirty="0" err="1" smtClean="0"/>
              <a:t>sharp</a:t>
            </a:r>
            <a:r>
              <a:rPr lang="es-MX" sz="2800" dirty="0" smtClean="0"/>
              <a:t> </a:t>
            </a:r>
            <a:r>
              <a:rPr lang="es-MX" sz="2800" dirty="0" err="1" smtClean="0"/>
              <a:t>enough</a:t>
            </a:r>
            <a:endParaRPr lang="es-MX" sz="2800" dirty="0" smtClean="0"/>
          </a:p>
          <a:p>
            <a:r>
              <a:rPr lang="es-MX" sz="2800" dirty="0" smtClean="0"/>
              <a:t>I </a:t>
            </a:r>
            <a:r>
              <a:rPr lang="es-MX" sz="2800" dirty="0" err="1" smtClean="0"/>
              <a:t>always</a:t>
            </a:r>
            <a:r>
              <a:rPr lang="es-MX" sz="2800" dirty="0" smtClean="0"/>
              <a:t> </a:t>
            </a:r>
            <a:r>
              <a:rPr lang="es-MX" sz="2800" dirty="0" err="1" smtClean="0"/>
              <a:t>wear</a:t>
            </a:r>
            <a:r>
              <a:rPr lang="es-MX" sz="2800" dirty="0" smtClean="0"/>
              <a:t> </a:t>
            </a:r>
            <a:r>
              <a:rPr lang="es-MX" sz="2800" b="1" dirty="0" err="1" smtClean="0"/>
              <a:t>sunglasses</a:t>
            </a:r>
            <a:r>
              <a:rPr lang="es-MX" sz="2800" dirty="0" smtClean="0"/>
              <a:t> </a:t>
            </a:r>
            <a:r>
              <a:rPr lang="es-MX" sz="2800" dirty="0" err="1" smtClean="0"/>
              <a:t>for</a:t>
            </a:r>
            <a:r>
              <a:rPr lang="es-MX" sz="2800" dirty="0" smtClean="0"/>
              <a:t> </a:t>
            </a:r>
            <a:r>
              <a:rPr lang="es-MX" sz="2800" dirty="0" err="1" smtClean="0"/>
              <a:t>driving</a:t>
            </a:r>
            <a:endParaRPr lang="es-MX" sz="2800" dirty="0" smtClean="0"/>
          </a:p>
          <a:p>
            <a:r>
              <a:rPr lang="es-MX" sz="2800" dirty="0" err="1" smtClean="0"/>
              <a:t>The</a:t>
            </a:r>
            <a:r>
              <a:rPr lang="es-MX" sz="2800" dirty="0" smtClean="0"/>
              <a:t> </a:t>
            </a:r>
            <a:r>
              <a:rPr lang="es-MX" sz="2800" b="1" dirty="0" err="1" smtClean="0"/>
              <a:t>stairs</a:t>
            </a:r>
            <a:r>
              <a:rPr lang="es-MX" sz="2800" dirty="0" smtClean="0"/>
              <a:t> in </a:t>
            </a:r>
            <a:r>
              <a:rPr lang="es-MX" sz="2800" dirty="0" err="1" smtClean="0"/>
              <a:t>the</a:t>
            </a:r>
            <a:r>
              <a:rPr lang="es-MX" sz="2800" dirty="0" smtClean="0"/>
              <a:t> </a:t>
            </a:r>
            <a:r>
              <a:rPr lang="es-MX" sz="2800" dirty="0" err="1" smtClean="0"/>
              <a:t>building</a:t>
            </a:r>
            <a:r>
              <a:rPr lang="es-MX" sz="2800" dirty="0" smtClean="0"/>
              <a:t> </a:t>
            </a:r>
            <a:r>
              <a:rPr lang="es-MX" sz="2800" b="1" dirty="0" smtClean="0"/>
              <a:t>are</a:t>
            </a:r>
            <a:r>
              <a:rPr lang="es-MX" sz="2800" dirty="0" smtClean="0"/>
              <a:t> </a:t>
            </a:r>
            <a:r>
              <a:rPr lang="es-MX" sz="2800" dirty="0" err="1" smtClean="0"/>
              <a:t>too</a:t>
            </a:r>
            <a:r>
              <a:rPr lang="es-MX" sz="2800" dirty="0" smtClean="0"/>
              <a:t> </a:t>
            </a:r>
            <a:r>
              <a:rPr lang="es-MX" sz="2800" dirty="0" err="1" smtClean="0"/>
              <a:t>dangerous</a:t>
            </a:r>
            <a:r>
              <a:rPr lang="es-MX" sz="2800" dirty="0" smtClean="0"/>
              <a:t> </a:t>
            </a:r>
          </a:p>
          <a:p>
            <a:r>
              <a:rPr lang="es-MX" sz="2800" dirty="0" err="1" smtClean="0"/>
              <a:t>You</a:t>
            </a:r>
            <a:r>
              <a:rPr lang="es-MX" sz="2800" dirty="0" smtClean="0"/>
              <a:t> can </a:t>
            </a:r>
            <a:r>
              <a:rPr lang="es-MX" sz="2800" dirty="0" err="1" smtClean="0"/>
              <a:t>weigh</a:t>
            </a:r>
            <a:r>
              <a:rPr lang="es-MX" sz="2800" dirty="0" smtClean="0"/>
              <a:t> </a:t>
            </a:r>
            <a:r>
              <a:rPr lang="es-MX" sz="2800" dirty="0" err="1" smtClean="0"/>
              <a:t>the</a:t>
            </a:r>
            <a:r>
              <a:rPr lang="es-MX" sz="2800" dirty="0" smtClean="0"/>
              <a:t> </a:t>
            </a:r>
            <a:r>
              <a:rPr lang="es-MX" sz="2800" dirty="0" err="1" smtClean="0"/>
              <a:t>suitcases</a:t>
            </a:r>
            <a:r>
              <a:rPr lang="es-MX" sz="2800" dirty="0" smtClean="0"/>
              <a:t> </a:t>
            </a:r>
            <a:r>
              <a:rPr lang="es-MX" sz="2800" dirty="0" err="1" smtClean="0"/>
              <a:t>on</a:t>
            </a:r>
            <a:r>
              <a:rPr lang="es-MX" sz="2800" dirty="0" smtClean="0"/>
              <a:t> </a:t>
            </a:r>
            <a:r>
              <a:rPr lang="es-MX" sz="2800" dirty="0" err="1" smtClean="0"/>
              <a:t>those</a:t>
            </a:r>
            <a:r>
              <a:rPr lang="es-MX" sz="2800" dirty="0" smtClean="0"/>
              <a:t> </a:t>
            </a:r>
            <a:r>
              <a:rPr lang="es-MX" sz="2800" b="1" dirty="0" err="1" smtClean="0"/>
              <a:t>scales</a:t>
            </a:r>
            <a:endParaRPr lang="es-MX" sz="2800" b="1" dirty="0" smtClean="0"/>
          </a:p>
          <a:p>
            <a:r>
              <a:rPr lang="es-MX" sz="2800" dirty="0" err="1" smtClean="0"/>
              <a:t>The</a:t>
            </a:r>
            <a:r>
              <a:rPr lang="es-MX" sz="2800" dirty="0" smtClean="0"/>
              <a:t> </a:t>
            </a:r>
            <a:r>
              <a:rPr lang="es-MX" sz="2800" b="1" dirty="0" err="1" smtClean="0"/>
              <a:t>headphones</a:t>
            </a:r>
            <a:r>
              <a:rPr lang="es-MX" sz="2800" dirty="0" smtClean="0"/>
              <a:t> </a:t>
            </a:r>
            <a:r>
              <a:rPr lang="es-MX" sz="2800" dirty="0" err="1" smtClean="0"/>
              <a:t>for</a:t>
            </a:r>
            <a:r>
              <a:rPr lang="es-MX" sz="2800" dirty="0" smtClean="0"/>
              <a:t> </a:t>
            </a:r>
            <a:r>
              <a:rPr lang="es-MX" sz="2800" dirty="0" err="1" smtClean="0"/>
              <a:t>my</a:t>
            </a:r>
            <a:r>
              <a:rPr lang="es-MX" sz="2800" dirty="0" smtClean="0"/>
              <a:t> iPod </a:t>
            </a:r>
            <a:r>
              <a:rPr lang="es-MX" sz="2800" b="1" dirty="0" smtClean="0"/>
              <a:t>are</a:t>
            </a:r>
            <a:r>
              <a:rPr lang="es-MX" sz="2800" dirty="0" smtClean="0"/>
              <a:t> </a:t>
            </a:r>
            <a:r>
              <a:rPr lang="es-MX" sz="2800" dirty="0" err="1" smtClean="0"/>
              <a:t>great</a:t>
            </a:r>
            <a:endParaRPr lang="es-MX" sz="2800" dirty="0" smtClean="0"/>
          </a:p>
          <a:p>
            <a:endParaRPr lang="es-MX" dirty="0" smtClean="0"/>
          </a:p>
          <a:p>
            <a:endParaRPr lang="es-MX" dirty="0"/>
          </a:p>
        </p:txBody>
      </p:sp>
      <p:sp>
        <p:nvSpPr>
          <p:cNvPr id="2" name="Marcador de número de diapositiva 1"/>
          <p:cNvSpPr>
            <a:spLocks noGrp="1"/>
          </p:cNvSpPr>
          <p:nvPr>
            <p:ph type="sldNum" sz="quarter" idx="12"/>
          </p:nvPr>
        </p:nvSpPr>
        <p:spPr/>
        <p:txBody>
          <a:bodyPr/>
          <a:lstStyle/>
          <a:p>
            <a:fld id="{B8570AA9-FF07-4216-9AF4-1F24EDD8DC79}" type="slidenum">
              <a:rPr lang="es-ES" altLang="es-MX" smtClean="0"/>
              <a:pPr/>
              <a:t>26</a:t>
            </a:fld>
            <a:endParaRPr lang="es-ES" altLang="es-MX"/>
          </a:p>
        </p:txBody>
      </p:sp>
    </p:spTree>
    <p:extLst>
      <p:ext uri="{BB962C8B-B14F-4D97-AF65-F5344CB8AC3E}">
        <p14:creationId xmlns:p14="http://schemas.microsoft.com/office/powerpoint/2010/main" val="4084044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4000" y="260648"/>
            <a:ext cx="7010400" cy="5759152"/>
          </a:xfrm>
        </p:spPr>
        <p:txBody>
          <a:bodyPr/>
          <a:lstStyle/>
          <a:p>
            <a:r>
              <a:rPr lang="es-MX" sz="2800" b="1" dirty="0" smtClean="0"/>
              <a:t>Look at </a:t>
            </a:r>
            <a:r>
              <a:rPr lang="es-MX" sz="2800" b="1" dirty="0" err="1" smtClean="0"/>
              <a:t>the</a:t>
            </a:r>
            <a:r>
              <a:rPr lang="es-MX" sz="2800" b="1" dirty="0" smtClean="0"/>
              <a:t> </a:t>
            </a:r>
            <a:r>
              <a:rPr lang="es-MX" sz="2800" b="1" dirty="0" err="1" smtClean="0"/>
              <a:t>following</a:t>
            </a:r>
            <a:r>
              <a:rPr lang="es-MX" sz="2800" b="1" dirty="0" smtClean="0"/>
              <a:t> </a:t>
            </a:r>
            <a:r>
              <a:rPr lang="es-MX" sz="2800" b="1" dirty="0" err="1" smtClean="0"/>
              <a:t>recipes</a:t>
            </a:r>
            <a:r>
              <a:rPr lang="es-MX" sz="2800" b="1" dirty="0" smtClean="0"/>
              <a:t>. Decide </a:t>
            </a:r>
            <a:r>
              <a:rPr lang="es-MX" sz="2800" b="1" dirty="0" err="1" smtClean="0"/>
              <a:t>if</a:t>
            </a:r>
            <a:r>
              <a:rPr lang="es-MX" sz="2800" b="1" dirty="0" smtClean="0"/>
              <a:t> </a:t>
            </a:r>
            <a:r>
              <a:rPr lang="es-MX" sz="2800" b="1" dirty="0" err="1" smtClean="0"/>
              <a:t>the</a:t>
            </a:r>
            <a:r>
              <a:rPr lang="es-MX" sz="2800" b="1" dirty="0" smtClean="0"/>
              <a:t> ingredientes are </a:t>
            </a:r>
            <a:r>
              <a:rPr lang="es-MX" sz="2800" b="1" dirty="0" err="1" smtClean="0"/>
              <a:t>countable</a:t>
            </a:r>
            <a:r>
              <a:rPr lang="es-MX" sz="2800" b="1" dirty="0" smtClean="0"/>
              <a:t> </a:t>
            </a:r>
            <a:r>
              <a:rPr lang="es-MX" sz="2800" b="1" dirty="0" err="1" smtClean="0"/>
              <a:t>or</a:t>
            </a:r>
            <a:r>
              <a:rPr lang="es-MX" sz="2800" b="1" dirty="0" smtClean="0"/>
              <a:t> </a:t>
            </a:r>
            <a:r>
              <a:rPr lang="es-MX" sz="2800" b="1" dirty="0" err="1" smtClean="0"/>
              <a:t>uncountable</a:t>
            </a:r>
            <a:endParaRPr lang="es-MX" sz="2800" b="1" dirty="0" smtClean="0"/>
          </a:p>
          <a:p>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652498189"/>
              </p:ext>
            </p:extLst>
          </p:nvPr>
        </p:nvGraphicFramePr>
        <p:xfrm>
          <a:off x="1835696" y="1971040"/>
          <a:ext cx="5784304" cy="3078480"/>
        </p:xfrm>
        <a:graphic>
          <a:graphicData uri="http://schemas.openxmlformats.org/drawingml/2006/table">
            <a:tbl>
              <a:tblPr firstRow="1" bandRow="1">
                <a:tableStyleId>{5C22544A-7EE6-4342-B048-85BDC9FD1C3A}</a:tableStyleId>
              </a:tblPr>
              <a:tblGrid>
                <a:gridCol w="5784304"/>
              </a:tblGrid>
              <a:tr h="3042136">
                <a:tc>
                  <a:txBody>
                    <a:bodyPr/>
                    <a:lstStyle/>
                    <a:p>
                      <a:pPr algn="ctr"/>
                      <a:r>
                        <a:rPr lang="es-MX" sz="2800" dirty="0" err="1" smtClean="0"/>
                        <a:t>Spanish</a:t>
                      </a:r>
                      <a:r>
                        <a:rPr lang="es-MX" sz="2800" dirty="0" smtClean="0"/>
                        <a:t> </a:t>
                      </a:r>
                      <a:r>
                        <a:rPr lang="es-MX" sz="2800" dirty="0" err="1" smtClean="0"/>
                        <a:t>Omelette</a:t>
                      </a:r>
                      <a:endParaRPr lang="es-MX" sz="2800" dirty="0" smtClean="0"/>
                    </a:p>
                    <a:p>
                      <a:endParaRPr lang="es-MX" sz="2800" dirty="0" smtClean="0"/>
                    </a:p>
                    <a:p>
                      <a:r>
                        <a:rPr lang="es-MX" sz="2800" dirty="0" smtClean="0"/>
                        <a:t>1 kg of </a:t>
                      </a:r>
                      <a:r>
                        <a:rPr lang="es-MX" sz="2800" dirty="0" err="1" smtClean="0"/>
                        <a:t>potatoes</a:t>
                      </a:r>
                      <a:endParaRPr lang="es-MX" sz="2800" dirty="0" smtClean="0"/>
                    </a:p>
                    <a:p>
                      <a:r>
                        <a:rPr lang="es-MX" sz="2800" dirty="0" smtClean="0"/>
                        <a:t>4 </a:t>
                      </a:r>
                      <a:r>
                        <a:rPr lang="es-MX" sz="2800" dirty="0" err="1" smtClean="0"/>
                        <a:t>spoonfuls</a:t>
                      </a:r>
                      <a:r>
                        <a:rPr lang="es-MX" sz="2800" dirty="0" smtClean="0"/>
                        <a:t> of </a:t>
                      </a:r>
                      <a:r>
                        <a:rPr lang="es-MX" sz="2800" dirty="0" err="1" smtClean="0"/>
                        <a:t>oil</a:t>
                      </a:r>
                      <a:endParaRPr lang="es-MX" sz="2800" dirty="0" smtClean="0"/>
                    </a:p>
                    <a:p>
                      <a:r>
                        <a:rPr lang="es-MX" sz="2800" dirty="0" smtClean="0"/>
                        <a:t>1 </a:t>
                      </a:r>
                      <a:r>
                        <a:rPr lang="es-MX" sz="2800" dirty="0" err="1" smtClean="0"/>
                        <a:t>onion</a:t>
                      </a:r>
                      <a:endParaRPr lang="es-MX" sz="2800" dirty="0" smtClean="0"/>
                    </a:p>
                    <a:p>
                      <a:r>
                        <a:rPr lang="es-MX" sz="2800" dirty="0" smtClean="0"/>
                        <a:t>2 </a:t>
                      </a:r>
                      <a:r>
                        <a:rPr lang="es-MX" sz="2800" dirty="0" err="1" smtClean="0"/>
                        <a:t>tomatoes</a:t>
                      </a:r>
                      <a:endParaRPr lang="es-MX" sz="2800" dirty="0" smtClean="0"/>
                    </a:p>
                    <a:p>
                      <a:r>
                        <a:rPr lang="es-MX" sz="2800" dirty="0" smtClean="0"/>
                        <a:t>6 </a:t>
                      </a:r>
                      <a:r>
                        <a:rPr lang="es-MX" sz="2800" dirty="0" err="1" smtClean="0"/>
                        <a:t>eggs</a:t>
                      </a:r>
                      <a:endParaRPr lang="es-MX" sz="2800" dirty="0"/>
                    </a:p>
                  </a:txBody>
                  <a:tcPr>
                    <a:solidFill>
                      <a:srgbClr val="00B050"/>
                    </a:solidFill>
                  </a:tcPr>
                </a:tc>
              </a:tr>
            </a:tbl>
          </a:graphicData>
        </a:graphic>
      </p:graphicFrame>
      <p:pic>
        <p:nvPicPr>
          <p:cNvPr id="6" name="Imagen 5"/>
          <p:cNvPicPr>
            <a:picLocks noChangeAspect="1"/>
          </p:cNvPicPr>
          <p:nvPr/>
        </p:nvPicPr>
        <p:blipFill>
          <a:blip r:embed="rId3"/>
          <a:stretch>
            <a:fillRect/>
          </a:stretch>
        </p:blipFill>
        <p:spPr>
          <a:xfrm>
            <a:off x="5581958" y="4365105"/>
            <a:ext cx="2753162" cy="2072844"/>
          </a:xfrm>
          <a:prstGeom prst="rect">
            <a:avLst/>
          </a:prstGeom>
        </p:spPr>
      </p:pic>
      <p:sp>
        <p:nvSpPr>
          <p:cNvPr id="2" name="Marcador de número de diapositiva 1"/>
          <p:cNvSpPr>
            <a:spLocks noGrp="1"/>
          </p:cNvSpPr>
          <p:nvPr>
            <p:ph type="sldNum" sz="quarter" idx="12"/>
          </p:nvPr>
        </p:nvSpPr>
        <p:spPr/>
        <p:txBody>
          <a:bodyPr/>
          <a:lstStyle/>
          <a:p>
            <a:fld id="{B8570AA9-FF07-4216-9AF4-1F24EDD8DC79}" type="slidenum">
              <a:rPr lang="es-ES" altLang="es-MX" smtClean="0"/>
              <a:pPr/>
              <a:t>27</a:t>
            </a:fld>
            <a:endParaRPr lang="es-ES" altLang="es-MX"/>
          </a:p>
        </p:txBody>
      </p:sp>
    </p:spTree>
    <p:extLst>
      <p:ext uri="{BB962C8B-B14F-4D97-AF65-F5344CB8AC3E}">
        <p14:creationId xmlns:p14="http://schemas.microsoft.com/office/powerpoint/2010/main" val="18227749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535081798"/>
              </p:ext>
            </p:extLst>
          </p:nvPr>
        </p:nvGraphicFramePr>
        <p:xfrm>
          <a:off x="1524000" y="1484784"/>
          <a:ext cx="5712296" cy="3456384"/>
        </p:xfrm>
        <a:graphic>
          <a:graphicData uri="http://schemas.openxmlformats.org/drawingml/2006/table">
            <a:tbl>
              <a:tblPr firstRow="1" bandRow="1">
                <a:tableStyleId>{5C22544A-7EE6-4342-B048-85BDC9FD1C3A}</a:tableStyleId>
              </a:tblPr>
              <a:tblGrid>
                <a:gridCol w="5712296"/>
              </a:tblGrid>
              <a:tr h="3456384">
                <a:tc>
                  <a:txBody>
                    <a:bodyPr/>
                    <a:lstStyle/>
                    <a:p>
                      <a:r>
                        <a:rPr lang="es-MX" sz="2800" dirty="0" smtClean="0">
                          <a:solidFill>
                            <a:schemeClr val="tx1"/>
                          </a:solidFill>
                        </a:rPr>
                        <a:t>Chocolate soufflé</a:t>
                      </a:r>
                    </a:p>
                    <a:p>
                      <a:endParaRPr lang="es-MX" sz="2800" dirty="0" smtClean="0">
                        <a:solidFill>
                          <a:schemeClr val="tx1"/>
                        </a:solidFill>
                      </a:endParaRPr>
                    </a:p>
                    <a:p>
                      <a:r>
                        <a:rPr lang="es-MX" sz="2800" dirty="0" smtClean="0">
                          <a:solidFill>
                            <a:schemeClr val="tx1"/>
                          </a:solidFill>
                        </a:rPr>
                        <a:t>200 </a:t>
                      </a:r>
                      <a:r>
                        <a:rPr lang="es-MX" sz="2800" dirty="0" err="1" smtClean="0">
                          <a:solidFill>
                            <a:schemeClr val="tx1"/>
                          </a:solidFill>
                        </a:rPr>
                        <a:t>grams</a:t>
                      </a:r>
                      <a:r>
                        <a:rPr lang="es-MX" sz="2800" dirty="0" smtClean="0">
                          <a:solidFill>
                            <a:schemeClr val="tx1"/>
                          </a:solidFill>
                        </a:rPr>
                        <a:t> of chocolate</a:t>
                      </a:r>
                    </a:p>
                    <a:p>
                      <a:r>
                        <a:rPr lang="es-MX" sz="2800" dirty="0" smtClean="0">
                          <a:solidFill>
                            <a:schemeClr val="tx1"/>
                          </a:solidFill>
                        </a:rPr>
                        <a:t>3 </a:t>
                      </a:r>
                      <a:r>
                        <a:rPr lang="es-MX" sz="2800" dirty="0" err="1" smtClean="0">
                          <a:solidFill>
                            <a:schemeClr val="tx1"/>
                          </a:solidFill>
                        </a:rPr>
                        <a:t>spoonfuls</a:t>
                      </a:r>
                      <a:r>
                        <a:rPr lang="es-MX" sz="2800" dirty="0" smtClean="0">
                          <a:solidFill>
                            <a:schemeClr val="tx1"/>
                          </a:solidFill>
                        </a:rPr>
                        <a:t> of</a:t>
                      </a:r>
                      <a:r>
                        <a:rPr lang="es-MX" sz="2800" baseline="0" dirty="0" smtClean="0">
                          <a:solidFill>
                            <a:schemeClr val="tx1"/>
                          </a:solidFill>
                        </a:rPr>
                        <a:t> </a:t>
                      </a:r>
                      <a:r>
                        <a:rPr lang="es-MX" sz="2800" baseline="0" dirty="0" err="1" smtClean="0">
                          <a:solidFill>
                            <a:schemeClr val="tx1"/>
                          </a:solidFill>
                        </a:rPr>
                        <a:t>milk</a:t>
                      </a:r>
                      <a:endParaRPr lang="es-MX" sz="2800" baseline="0" dirty="0" smtClean="0">
                        <a:solidFill>
                          <a:schemeClr val="tx1"/>
                        </a:solidFill>
                      </a:endParaRPr>
                    </a:p>
                    <a:p>
                      <a:r>
                        <a:rPr lang="es-MX" sz="2800" baseline="0" dirty="0" smtClean="0">
                          <a:solidFill>
                            <a:schemeClr val="tx1"/>
                          </a:solidFill>
                        </a:rPr>
                        <a:t>100 </a:t>
                      </a:r>
                      <a:r>
                        <a:rPr lang="es-MX" sz="2800" baseline="0" dirty="0" err="1" smtClean="0">
                          <a:solidFill>
                            <a:schemeClr val="tx1"/>
                          </a:solidFill>
                        </a:rPr>
                        <a:t>grams</a:t>
                      </a:r>
                      <a:r>
                        <a:rPr lang="es-MX" sz="2800" baseline="0" dirty="0" smtClean="0">
                          <a:solidFill>
                            <a:schemeClr val="tx1"/>
                          </a:solidFill>
                        </a:rPr>
                        <a:t> of </a:t>
                      </a:r>
                      <a:r>
                        <a:rPr lang="es-MX" sz="2800" baseline="0" dirty="0" err="1" smtClean="0">
                          <a:solidFill>
                            <a:schemeClr val="tx1"/>
                          </a:solidFill>
                        </a:rPr>
                        <a:t>sugar</a:t>
                      </a:r>
                      <a:endParaRPr lang="es-MX" sz="2800" baseline="0" dirty="0" smtClean="0">
                        <a:solidFill>
                          <a:schemeClr val="tx1"/>
                        </a:solidFill>
                      </a:endParaRPr>
                    </a:p>
                    <a:p>
                      <a:r>
                        <a:rPr lang="es-MX" sz="2800" baseline="0" dirty="0" smtClean="0">
                          <a:solidFill>
                            <a:schemeClr val="tx1"/>
                          </a:solidFill>
                        </a:rPr>
                        <a:t>20 </a:t>
                      </a:r>
                      <a:r>
                        <a:rPr lang="es-MX" sz="2800" baseline="0" dirty="0" err="1" smtClean="0">
                          <a:solidFill>
                            <a:schemeClr val="tx1"/>
                          </a:solidFill>
                        </a:rPr>
                        <a:t>grams</a:t>
                      </a:r>
                      <a:r>
                        <a:rPr lang="es-MX" sz="2800" baseline="0" dirty="0" smtClean="0">
                          <a:solidFill>
                            <a:schemeClr val="tx1"/>
                          </a:solidFill>
                        </a:rPr>
                        <a:t> of </a:t>
                      </a:r>
                      <a:r>
                        <a:rPr lang="es-MX" sz="2800" baseline="0" dirty="0" err="1" smtClean="0">
                          <a:solidFill>
                            <a:schemeClr val="tx1"/>
                          </a:solidFill>
                        </a:rPr>
                        <a:t>butter</a:t>
                      </a:r>
                      <a:endParaRPr lang="es-MX" sz="2800" baseline="0" dirty="0" smtClean="0">
                        <a:solidFill>
                          <a:schemeClr val="tx1"/>
                        </a:solidFill>
                      </a:endParaRPr>
                    </a:p>
                    <a:p>
                      <a:r>
                        <a:rPr lang="es-MX" sz="2800" baseline="0" dirty="0" smtClean="0">
                          <a:solidFill>
                            <a:schemeClr val="tx1"/>
                          </a:solidFill>
                        </a:rPr>
                        <a:t>3 </a:t>
                      </a:r>
                      <a:r>
                        <a:rPr lang="es-MX" sz="2800" baseline="0" dirty="0" err="1" smtClean="0">
                          <a:solidFill>
                            <a:schemeClr val="tx1"/>
                          </a:solidFill>
                        </a:rPr>
                        <a:t>eggs</a:t>
                      </a:r>
                      <a:endParaRPr lang="es-MX" sz="2800" baseline="0" dirty="0" smtClean="0">
                        <a:solidFill>
                          <a:schemeClr val="tx1"/>
                        </a:solidFill>
                      </a:endParaRPr>
                    </a:p>
                    <a:p>
                      <a:endParaRPr lang="es-MX" dirty="0"/>
                    </a:p>
                  </a:txBody>
                  <a:tcPr>
                    <a:solidFill>
                      <a:schemeClr val="accent2">
                        <a:lumMod val="60000"/>
                        <a:lumOff val="40000"/>
                      </a:schemeClr>
                    </a:solidFill>
                  </a:tcPr>
                </a:tc>
              </a:tr>
            </a:tbl>
          </a:graphicData>
        </a:graphic>
      </p:graphicFrame>
      <p:pic>
        <p:nvPicPr>
          <p:cNvPr id="5" name="Imagen 4"/>
          <p:cNvPicPr>
            <a:picLocks noChangeAspect="1"/>
          </p:cNvPicPr>
          <p:nvPr/>
        </p:nvPicPr>
        <p:blipFill>
          <a:blip r:embed="rId3"/>
          <a:stretch>
            <a:fillRect/>
          </a:stretch>
        </p:blipFill>
        <p:spPr>
          <a:xfrm>
            <a:off x="5364088" y="4033626"/>
            <a:ext cx="3096344" cy="1987662"/>
          </a:xfrm>
          <a:prstGeom prst="rect">
            <a:avLst/>
          </a:prstGeom>
        </p:spPr>
      </p:pic>
      <p:sp>
        <p:nvSpPr>
          <p:cNvPr id="2" name="Marcador de número de diapositiva 1"/>
          <p:cNvSpPr>
            <a:spLocks noGrp="1"/>
          </p:cNvSpPr>
          <p:nvPr>
            <p:ph type="sldNum" sz="quarter" idx="12"/>
          </p:nvPr>
        </p:nvSpPr>
        <p:spPr/>
        <p:txBody>
          <a:bodyPr/>
          <a:lstStyle/>
          <a:p>
            <a:fld id="{B8570AA9-FF07-4216-9AF4-1F24EDD8DC79}" type="slidenum">
              <a:rPr lang="es-ES" altLang="es-MX" smtClean="0"/>
              <a:pPr/>
              <a:t>28</a:t>
            </a:fld>
            <a:endParaRPr lang="es-ES" altLang="es-MX"/>
          </a:p>
        </p:txBody>
      </p:sp>
    </p:spTree>
    <p:extLst>
      <p:ext uri="{BB962C8B-B14F-4D97-AF65-F5344CB8AC3E}">
        <p14:creationId xmlns:p14="http://schemas.microsoft.com/office/powerpoint/2010/main" val="42298681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4000" y="190501"/>
            <a:ext cx="7010400" cy="1150268"/>
          </a:xfrm>
        </p:spPr>
        <p:txBody>
          <a:bodyPr/>
          <a:lstStyle/>
          <a:p>
            <a:pPr algn="ctr"/>
            <a:r>
              <a:rPr lang="es-MX" b="1" dirty="0" smtClean="0"/>
              <a:t>SOME/ANY</a:t>
            </a:r>
            <a:endParaRPr lang="es-MX" b="1" dirty="0"/>
          </a:p>
        </p:txBody>
      </p:sp>
      <p:sp>
        <p:nvSpPr>
          <p:cNvPr id="3" name="Marcador de contenido 2"/>
          <p:cNvSpPr>
            <a:spLocks noGrp="1"/>
          </p:cNvSpPr>
          <p:nvPr>
            <p:ph idx="1"/>
          </p:nvPr>
        </p:nvSpPr>
        <p:spPr>
          <a:xfrm>
            <a:off x="1524000" y="1484784"/>
            <a:ext cx="7368480" cy="4535016"/>
          </a:xfrm>
        </p:spPr>
        <p:txBody>
          <a:bodyPr/>
          <a:lstStyle/>
          <a:p>
            <a:r>
              <a:rPr lang="es-MX" sz="2800" dirty="0" err="1" smtClean="0"/>
              <a:t>We</a:t>
            </a:r>
            <a:r>
              <a:rPr lang="es-MX" sz="2800" dirty="0" smtClean="0"/>
              <a:t> use </a:t>
            </a:r>
            <a:r>
              <a:rPr lang="es-MX" sz="2800" b="1" u="sng" dirty="0" err="1" smtClean="0"/>
              <a:t>some</a:t>
            </a:r>
            <a:r>
              <a:rPr lang="es-MX" sz="2800" b="1" u="sng" dirty="0" smtClean="0"/>
              <a:t>/</a:t>
            </a:r>
            <a:r>
              <a:rPr lang="es-MX" sz="2800" b="1" u="sng" dirty="0" err="1" smtClean="0"/>
              <a:t>any</a:t>
            </a:r>
            <a:r>
              <a:rPr lang="es-MX" sz="2800" dirty="0" smtClean="0"/>
              <a:t> </a:t>
            </a:r>
            <a:r>
              <a:rPr lang="es-MX" sz="2800" dirty="0" err="1" smtClean="0"/>
              <a:t>with</a:t>
            </a:r>
            <a:r>
              <a:rPr lang="es-MX" sz="2800" dirty="0" smtClean="0"/>
              <a:t> plural </a:t>
            </a:r>
            <a:r>
              <a:rPr lang="es-MX" sz="2800" dirty="0" err="1" smtClean="0"/>
              <a:t>countable</a:t>
            </a:r>
            <a:r>
              <a:rPr lang="es-MX" sz="2800" dirty="0" smtClean="0"/>
              <a:t> </a:t>
            </a:r>
            <a:r>
              <a:rPr lang="es-MX" sz="2800" dirty="0" err="1" smtClean="0"/>
              <a:t>nouns</a:t>
            </a:r>
            <a:r>
              <a:rPr lang="es-MX" sz="2800" dirty="0" smtClean="0"/>
              <a:t> and </a:t>
            </a:r>
            <a:r>
              <a:rPr lang="es-MX" sz="2800" dirty="0" err="1" smtClean="0"/>
              <a:t>unconuntable</a:t>
            </a:r>
            <a:r>
              <a:rPr lang="es-MX" sz="2800" dirty="0" smtClean="0"/>
              <a:t> </a:t>
            </a:r>
            <a:r>
              <a:rPr lang="es-MX" sz="2800" dirty="0" err="1" smtClean="0"/>
              <a:t>nouns</a:t>
            </a:r>
            <a:r>
              <a:rPr lang="es-MX" sz="2800" dirty="0" smtClean="0"/>
              <a:t>.</a:t>
            </a:r>
          </a:p>
          <a:p>
            <a:pPr lvl="1"/>
            <a:r>
              <a:rPr lang="es-MX" sz="2800" dirty="0" err="1" smtClean="0"/>
              <a:t>The</a:t>
            </a:r>
            <a:r>
              <a:rPr lang="es-MX" sz="2800" dirty="0" smtClean="0"/>
              <a:t> cake </a:t>
            </a:r>
            <a:r>
              <a:rPr lang="es-MX" sz="2800" dirty="0" err="1" smtClean="0"/>
              <a:t>needs</a:t>
            </a:r>
            <a:r>
              <a:rPr lang="es-MX" sz="2800" dirty="0" smtClean="0"/>
              <a:t> </a:t>
            </a:r>
            <a:r>
              <a:rPr lang="es-MX" sz="2800" b="1" dirty="0" err="1" smtClean="0"/>
              <a:t>some</a:t>
            </a:r>
            <a:r>
              <a:rPr lang="es-MX" sz="2800" dirty="0" smtClean="0"/>
              <a:t> </a:t>
            </a:r>
            <a:r>
              <a:rPr lang="es-MX" sz="2800" dirty="0" err="1" smtClean="0"/>
              <a:t>sugar</a:t>
            </a:r>
            <a:r>
              <a:rPr lang="es-MX" sz="2800" dirty="0" smtClean="0"/>
              <a:t> (U)</a:t>
            </a:r>
          </a:p>
          <a:p>
            <a:pPr lvl="1"/>
            <a:r>
              <a:rPr lang="es-MX" sz="2800" dirty="0" err="1" smtClean="0"/>
              <a:t>There</a:t>
            </a:r>
            <a:r>
              <a:rPr lang="es-MX" sz="2800" dirty="0" smtClean="0"/>
              <a:t> are </a:t>
            </a:r>
            <a:r>
              <a:rPr lang="es-MX" sz="2800" b="1" dirty="0" err="1" smtClean="0"/>
              <a:t>some</a:t>
            </a:r>
            <a:r>
              <a:rPr lang="es-MX" sz="2800" dirty="0" smtClean="0"/>
              <a:t> </a:t>
            </a:r>
            <a:r>
              <a:rPr lang="es-MX" sz="2800" dirty="0" err="1" smtClean="0"/>
              <a:t>apples</a:t>
            </a:r>
            <a:r>
              <a:rPr lang="es-MX" sz="2800" dirty="0" smtClean="0"/>
              <a:t> in </a:t>
            </a:r>
            <a:r>
              <a:rPr lang="es-MX" sz="2800" dirty="0" err="1" smtClean="0"/>
              <a:t>the</a:t>
            </a:r>
            <a:r>
              <a:rPr lang="es-MX" sz="2800" dirty="0" smtClean="0"/>
              <a:t> récipe (C)</a:t>
            </a:r>
          </a:p>
          <a:p>
            <a:r>
              <a:rPr lang="es-MX" sz="2800" dirty="0" smtClean="0"/>
              <a:t>Use </a:t>
            </a:r>
            <a:r>
              <a:rPr lang="es-MX" sz="2800" b="1" u="sng" dirty="0" err="1" smtClean="0"/>
              <a:t>some</a:t>
            </a:r>
            <a:r>
              <a:rPr lang="es-MX" sz="2800" dirty="0" smtClean="0"/>
              <a:t> in </a:t>
            </a:r>
            <a:r>
              <a:rPr lang="es-MX" sz="2800" dirty="0" err="1" smtClean="0"/>
              <a:t>affirmative</a:t>
            </a:r>
            <a:r>
              <a:rPr lang="es-MX" sz="2800" dirty="0" smtClean="0"/>
              <a:t> </a:t>
            </a:r>
            <a:r>
              <a:rPr lang="es-MX" sz="2800" dirty="0" err="1" smtClean="0"/>
              <a:t>sentences</a:t>
            </a:r>
            <a:r>
              <a:rPr lang="es-MX" sz="2800" dirty="0" smtClean="0"/>
              <a:t> and </a:t>
            </a:r>
            <a:r>
              <a:rPr lang="es-MX" sz="2800" b="1" u="sng" dirty="0" err="1" smtClean="0"/>
              <a:t>any</a:t>
            </a:r>
            <a:r>
              <a:rPr lang="es-MX" sz="2800" dirty="0" smtClean="0"/>
              <a:t> in </a:t>
            </a:r>
            <a:r>
              <a:rPr lang="es-MX" sz="2800" dirty="0" err="1" smtClean="0"/>
              <a:t>questions</a:t>
            </a:r>
            <a:r>
              <a:rPr lang="es-MX" sz="2800" dirty="0" smtClean="0"/>
              <a:t> and </a:t>
            </a:r>
            <a:r>
              <a:rPr lang="es-MX" sz="2800" dirty="0" err="1" smtClean="0"/>
              <a:t>negatives</a:t>
            </a:r>
            <a:r>
              <a:rPr lang="es-MX" sz="2800" dirty="0" smtClean="0"/>
              <a:t>.</a:t>
            </a:r>
          </a:p>
          <a:p>
            <a:pPr lvl="1"/>
            <a:r>
              <a:rPr lang="es-MX" sz="2800" dirty="0" smtClean="0"/>
              <a:t>I </a:t>
            </a:r>
            <a:r>
              <a:rPr lang="es-MX" sz="2800" dirty="0" err="1" smtClean="0"/>
              <a:t>always</a:t>
            </a:r>
            <a:r>
              <a:rPr lang="es-MX" sz="2800" dirty="0" smtClean="0"/>
              <a:t> </a:t>
            </a:r>
            <a:r>
              <a:rPr lang="es-MX" sz="2800" dirty="0" err="1" smtClean="0"/>
              <a:t>drink</a:t>
            </a:r>
            <a:r>
              <a:rPr lang="es-MX" sz="2800" dirty="0" smtClean="0"/>
              <a:t> </a:t>
            </a:r>
            <a:r>
              <a:rPr lang="es-MX" sz="2800" b="1" dirty="0" err="1" smtClean="0"/>
              <a:t>some</a:t>
            </a:r>
            <a:r>
              <a:rPr lang="es-MX" sz="2800" dirty="0" smtClean="0"/>
              <a:t> </a:t>
            </a:r>
            <a:r>
              <a:rPr lang="es-MX" sz="2800" dirty="0" err="1" smtClean="0"/>
              <a:t>water</a:t>
            </a:r>
            <a:endParaRPr lang="es-MX" sz="2800" dirty="0" smtClean="0"/>
          </a:p>
          <a:p>
            <a:pPr lvl="1"/>
            <a:r>
              <a:rPr lang="es-MX" sz="2800" dirty="0" smtClean="0"/>
              <a:t>Do </a:t>
            </a:r>
            <a:r>
              <a:rPr lang="es-MX" sz="2800" dirty="0" err="1" smtClean="0"/>
              <a:t>you</a:t>
            </a:r>
            <a:r>
              <a:rPr lang="es-MX" sz="2800" dirty="0" smtClean="0"/>
              <a:t> </a:t>
            </a:r>
            <a:r>
              <a:rPr lang="es-MX" sz="2800" dirty="0" err="1" smtClean="0"/>
              <a:t>have</a:t>
            </a:r>
            <a:r>
              <a:rPr lang="es-MX" sz="2800" dirty="0" smtClean="0"/>
              <a:t> </a:t>
            </a:r>
            <a:r>
              <a:rPr lang="es-MX" sz="2800" b="1" dirty="0" err="1" smtClean="0"/>
              <a:t>any</a:t>
            </a:r>
            <a:r>
              <a:rPr lang="es-MX" sz="2800" dirty="0" smtClean="0"/>
              <a:t> </a:t>
            </a:r>
            <a:r>
              <a:rPr lang="es-MX" sz="2800" dirty="0" err="1" smtClean="0"/>
              <a:t>meat</a:t>
            </a:r>
            <a:r>
              <a:rPr lang="es-MX" sz="2800" dirty="0" smtClean="0"/>
              <a:t> </a:t>
            </a:r>
            <a:r>
              <a:rPr lang="es-MX" sz="2800" dirty="0" err="1" smtClean="0"/>
              <a:t>for</a:t>
            </a:r>
            <a:r>
              <a:rPr lang="es-MX" sz="2800" dirty="0" smtClean="0"/>
              <a:t> </a:t>
            </a:r>
            <a:r>
              <a:rPr lang="es-MX" sz="2800" dirty="0" err="1" smtClean="0"/>
              <a:t>dinner</a:t>
            </a:r>
            <a:r>
              <a:rPr lang="es-MX" sz="2800" dirty="0" smtClean="0"/>
              <a:t>?</a:t>
            </a:r>
          </a:p>
          <a:p>
            <a:pPr lvl="2"/>
            <a:endParaRPr lang="es-MX" dirty="0"/>
          </a:p>
        </p:txBody>
      </p:sp>
      <p:sp>
        <p:nvSpPr>
          <p:cNvPr id="4" name="Marcador de número de diapositiva 3"/>
          <p:cNvSpPr>
            <a:spLocks noGrp="1"/>
          </p:cNvSpPr>
          <p:nvPr>
            <p:ph type="sldNum" sz="quarter" idx="12"/>
          </p:nvPr>
        </p:nvSpPr>
        <p:spPr/>
        <p:txBody>
          <a:bodyPr/>
          <a:lstStyle/>
          <a:p>
            <a:fld id="{B8570AA9-FF07-4216-9AF4-1F24EDD8DC79}" type="slidenum">
              <a:rPr lang="es-ES" altLang="es-MX" smtClean="0"/>
              <a:pPr/>
              <a:t>29</a:t>
            </a:fld>
            <a:endParaRPr lang="es-ES" altLang="es-MX"/>
          </a:p>
        </p:txBody>
      </p:sp>
    </p:spTree>
    <p:extLst>
      <p:ext uri="{BB962C8B-B14F-4D97-AF65-F5344CB8AC3E}">
        <p14:creationId xmlns:p14="http://schemas.microsoft.com/office/powerpoint/2010/main" val="7652133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3200" b="1" dirty="0" smtClean="0"/>
              <a:t>GUION DE USO PARA MATERIAL PROYECTABLE: INGLÉS I</a:t>
            </a:r>
            <a:endParaRPr lang="es-MX" sz="3200" dirty="0"/>
          </a:p>
        </p:txBody>
      </p:sp>
      <p:sp>
        <p:nvSpPr>
          <p:cNvPr id="3" name="Marcador de contenido 2"/>
          <p:cNvSpPr>
            <a:spLocks noGrp="1"/>
          </p:cNvSpPr>
          <p:nvPr>
            <p:ph idx="1"/>
          </p:nvPr>
        </p:nvSpPr>
        <p:spPr>
          <a:xfrm>
            <a:off x="755576" y="1905000"/>
            <a:ext cx="8136904" cy="4404320"/>
          </a:xfrm>
        </p:spPr>
        <p:txBody>
          <a:bodyPr>
            <a:noAutofit/>
          </a:bodyPr>
          <a:lstStyle/>
          <a:p>
            <a:r>
              <a:rPr lang="es-MX" sz="2800" b="1" dirty="0" smtClean="0"/>
              <a:t>JUSTIFICACIÓN</a:t>
            </a:r>
          </a:p>
          <a:p>
            <a:r>
              <a:rPr lang="es-MX" sz="2800" dirty="0" smtClean="0"/>
              <a:t>El presente material tiene como función principal apoyar al alumno con material extra para su aprendizaje en la materia Lengua inglesa I. En la licenciatura en lenguas, la unidad de aprendizaje Lengua inglesa I es obligatoria para todos los alumnos, en el área de especialidad que elijan docencia o traducción ya sea del inglés o francés. </a:t>
            </a:r>
            <a:endParaRPr lang="es-MX" sz="2800" dirty="0"/>
          </a:p>
        </p:txBody>
      </p:sp>
      <p:sp>
        <p:nvSpPr>
          <p:cNvPr id="4" name="Marcador de número de diapositiva 3"/>
          <p:cNvSpPr>
            <a:spLocks noGrp="1"/>
          </p:cNvSpPr>
          <p:nvPr>
            <p:ph type="sldNum" sz="quarter" idx="12"/>
          </p:nvPr>
        </p:nvSpPr>
        <p:spPr/>
        <p:txBody>
          <a:bodyPr/>
          <a:lstStyle/>
          <a:p>
            <a:fld id="{B8570AA9-FF07-4216-9AF4-1F24EDD8DC79}" type="slidenum">
              <a:rPr lang="es-ES" altLang="es-MX" smtClean="0"/>
              <a:pPr/>
              <a:t>3</a:t>
            </a:fld>
            <a:endParaRPr lang="es-ES" altLang="es-MX"/>
          </a:p>
        </p:txBody>
      </p:sp>
    </p:spTree>
    <p:extLst>
      <p:ext uri="{BB962C8B-B14F-4D97-AF65-F5344CB8AC3E}">
        <p14:creationId xmlns:p14="http://schemas.microsoft.com/office/powerpoint/2010/main" val="6138034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4000" y="980728"/>
            <a:ext cx="7296472" cy="5039072"/>
          </a:xfrm>
        </p:spPr>
        <p:txBody>
          <a:bodyPr>
            <a:normAutofit/>
          </a:bodyPr>
          <a:lstStyle/>
          <a:p>
            <a:r>
              <a:rPr lang="es-MX" sz="2800" b="1" dirty="0" err="1" smtClean="0"/>
              <a:t>Underline</a:t>
            </a:r>
            <a:r>
              <a:rPr lang="es-MX" sz="2800" b="1" dirty="0" smtClean="0"/>
              <a:t> </a:t>
            </a:r>
            <a:r>
              <a:rPr lang="es-MX" sz="2800" b="1" dirty="0" err="1" smtClean="0"/>
              <a:t>the</a:t>
            </a:r>
            <a:r>
              <a:rPr lang="es-MX" sz="2800" b="1" dirty="0" smtClean="0"/>
              <a:t> </a:t>
            </a:r>
            <a:r>
              <a:rPr lang="es-MX" sz="2800" b="1" dirty="0" err="1" smtClean="0"/>
              <a:t>correct</a:t>
            </a:r>
            <a:r>
              <a:rPr lang="es-MX" sz="2800" b="1" dirty="0" smtClean="0"/>
              <a:t> </a:t>
            </a:r>
            <a:r>
              <a:rPr lang="es-MX" sz="2800" b="1" dirty="0" err="1" smtClean="0"/>
              <a:t>word</a:t>
            </a:r>
            <a:r>
              <a:rPr lang="es-MX" sz="2800" b="1" dirty="0" smtClean="0"/>
              <a:t> in </a:t>
            </a:r>
            <a:r>
              <a:rPr lang="es-MX" sz="2800" b="1" dirty="0" err="1" smtClean="0"/>
              <a:t>the</a:t>
            </a:r>
            <a:r>
              <a:rPr lang="es-MX" sz="2800" b="1" dirty="0" smtClean="0"/>
              <a:t> </a:t>
            </a:r>
            <a:r>
              <a:rPr lang="es-MX" sz="2800" b="1" dirty="0" err="1" smtClean="0"/>
              <a:t>sentences</a:t>
            </a:r>
            <a:r>
              <a:rPr lang="es-MX" sz="2800" b="1" dirty="0" smtClean="0"/>
              <a:t>:</a:t>
            </a:r>
          </a:p>
          <a:p>
            <a:pPr marL="0" indent="0">
              <a:buNone/>
            </a:pPr>
            <a:endParaRPr lang="es-MX" sz="2800" b="1" dirty="0" smtClean="0"/>
          </a:p>
          <a:p>
            <a:pPr marL="514350" indent="-514350">
              <a:buFont typeface="+mj-lt"/>
              <a:buAutoNum type="arabicPeriod"/>
            </a:pPr>
            <a:r>
              <a:rPr lang="es-MX" sz="2800" dirty="0" smtClean="0"/>
              <a:t>I </a:t>
            </a:r>
            <a:r>
              <a:rPr lang="es-MX" sz="2800" dirty="0" err="1" smtClean="0"/>
              <a:t>had</a:t>
            </a:r>
            <a:r>
              <a:rPr lang="es-MX" sz="2800" dirty="0" smtClean="0"/>
              <a:t> </a:t>
            </a:r>
            <a:r>
              <a:rPr lang="es-MX" sz="2800" dirty="0" err="1" smtClean="0"/>
              <a:t>some</a:t>
            </a:r>
            <a:r>
              <a:rPr lang="es-MX" sz="2800" dirty="0" smtClean="0"/>
              <a:t> </a:t>
            </a:r>
            <a:r>
              <a:rPr lang="es-MX" sz="2800" b="1" i="1" dirty="0" err="1" smtClean="0"/>
              <a:t>coffee</a:t>
            </a:r>
            <a:r>
              <a:rPr lang="es-MX" sz="2800" b="1" i="1" dirty="0" smtClean="0"/>
              <a:t>/</a:t>
            </a:r>
            <a:r>
              <a:rPr lang="es-MX" sz="2800" b="1" i="1" dirty="0" err="1" smtClean="0"/>
              <a:t>coffees</a:t>
            </a:r>
            <a:r>
              <a:rPr lang="es-MX" sz="2800" dirty="0" smtClean="0"/>
              <a:t> </a:t>
            </a:r>
            <a:r>
              <a:rPr lang="es-MX" sz="2800" dirty="0" err="1" smtClean="0"/>
              <a:t>for</a:t>
            </a:r>
            <a:r>
              <a:rPr lang="es-MX" sz="2800" dirty="0" smtClean="0"/>
              <a:t> </a:t>
            </a:r>
            <a:r>
              <a:rPr lang="es-MX" sz="2800" dirty="0" err="1" smtClean="0"/>
              <a:t>breakfast</a:t>
            </a:r>
            <a:r>
              <a:rPr lang="es-MX" sz="2800" dirty="0" smtClean="0"/>
              <a:t>.</a:t>
            </a:r>
          </a:p>
          <a:p>
            <a:pPr marL="514350" indent="-514350">
              <a:buFont typeface="+mj-lt"/>
              <a:buAutoNum type="arabicPeriod"/>
            </a:pPr>
            <a:r>
              <a:rPr lang="es-MX" sz="2800" dirty="0" smtClean="0"/>
              <a:t>I </a:t>
            </a:r>
            <a:r>
              <a:rPr lang="es-MX" sz="2800" dirty="0" err="1" smtClean="0"/>
              <a:t>don’t</a:t>
            </a:r>
            <a:r>
              <a:rPr lang="es-MX" sz="2800" dirty="0" smtClean="0"/>
              <a:t> </a:t>
            </a:r>
            <a:r>
              <a:rPr lang="es-MX" sz="2800" dirty="0" err="1" smtClean="0"/>
              <a:t>have</a:t>
            </a:r>
            <a:r>
              <a:rPr lang="es-MX" sz="2800" dirty="0" smtClean="0"/>
              <a:t> </a:t>
            </a:r>
            <a:r>
              <a:rPr lang="es-MX" sz="2800" b="1" i="1" dirty="0" err="1" smtClean="0"/>
              <a:t>any</a:t>
            </a:r>
            <a:r>
              <a:rPr lang="es-MX" sz="2800" b="1" i="1" dirty="0" smtClean="0"/>
              <a:t>/</a:t>
            </a:r>
            <a:r>
              <a:rPr lang="es-MX" sz="2800" b="1" i="1" dirty="0" err="1" smtClean="0"/>
              <a:t>some</a:t>
            </a:r>
            <a:r>
              <a:rPr lang="es-MX" sz="2800" dirty="0" smtClean="0"/>
              <a:t> </a:t>
            </a:r>
            <a:r>
              <a:rPr lang="es-MX" sz="2800" dirty="0" err="1" smtClean="0"/>
              <a:t>beer</a:t>
            </a:r>
            <a:r>
              <a:rPr lang="es-MX" sz="2800" dirty="0" smtClean="0"/>
              <a:t> at home.</a:t>
            </a:r>
          </a:p>
          <a:p>
            <a:pPr marL="514350" indent="-514350">
              <a:buFont typeface="+mj-lt"/>
              <a:buAutoNum type="arabicPeriod"/>
            </a:pPr>
            <a:r>
              <a:rPr lang="es-MX" sz="2800" dirty="0" smtClean="0"/>
              <a:t>I </a:t>
            </a:r>
            <a:r>
              <a:rPr lang="es-MX" sz="2800" dirty="0" err="1" smtClean="0"/>
              <a:t>like</a:t>
            </a:r>
            <a:r>
              <a:rPr lang="es-MX" sz="2800" dirty="0" smtClean="0"/>
              <a:t> </a:t>
            </a:r>
            <a:r>
              <a:rPr lang="es-MX" sz="2800" b="1" i="1" dirty="0" smtClean="0"/>
              <a:t>a French bread/French bread</a:t>
            </a:r>
            <a:r>
              <a:rPr lang="es-MX" sz="2800" dirty="0" smtClean="0"/>
              <a:t>.</a:t>
            </a:r>
          </a:p>
          <a:p>
            <a:pPr marL="514350" indent="-514350">
              <a:buFont typeface="+mj-lt"/>
              <a:buAutoNum type="arabicPeriod"/>
            </a:pPr>
            <a:r>
              <a:rPr lang="es-MX" sz="2800" dirty="0" smtClean="0"/>
              <a:t>I </a:t>
            </a:r>
            <a:r>
              <a:rPr lang="es-MX" sz="2800" dirty="0" err="1" smtClean="0"/>
              <a:t>have</a:t>
            </a:r>
            <a:r>
              <a:rPr lang="es-MX" sz="2800" i="1" dirty="0" smtClean="0"/>
              <a:t> </a:t>
            </a:r>
            <a:r>
              <a:rPr lang="es-MX" sz="2800" b="1" i="1" dirty="0" err="1" smtClean="0"/>
              <a:t>an</a:t>
            </a:r>
            <a:r>
              <a:rPr lang="es-MX" sz="2800" b="1" i="1" dirty="0" smtClean="0"/>
              <a:t>/</a:t>
            </a:r>
            <a:r>
              <a:rPr lang="es-MX" sz="2800" b="1" i="1" dirty="0" err="1" smtClean="0"/>
              <a:t>any</a:t>
            </a:r>
            <a:r>
              <a:rPr lang="es-MX" sz="2800" i="1" dirty="0" smtClean="0"/>
              <a:t> </a:t>
            </a:r>
            <a:r>
              <a:rPr lang="es-MX" sz="2800" dirty="0" err="1" smtClean="0"/>
              <a:t>orange</a:t>
            </a:r>
            <a:r>
              <a:rPr lang="es-MX" sz="2800" dirty="0" smtClean="0"/>
              <a:t> in </a:t>
            </a:r>
            <a:r>
              <a:rPr lang="es-MX" sz="2800" dirty="0" err="1" smtClean="0"/>
              <a:t>my</a:t>
            </a:r>
            <a:r>
              <a:rPr lang="es-MX" sz="2800" dirty="0" smtClean="0"/>
              <a:t> bag.</a:t>
            </a:r>
          </a:p>
          <a:p>
            <a:pPr marL="514350" indent="-514350">
              <a:buFont typeface="+mj-lt"/>
              <a:buAutoNum type="arabicPeriod"/>
            </a:pPr>
            <a:r>
              <a:rPr lang="es-MX" sz="2800" dirty="0" smtClean="0"/>
              <a:t>I ate </a:t>
            </a:r>
            <a:r>
              <a:rPr lang="es-MX" sz="2800" dirty="0" err="1" smtClean="0"/>
              <a:t>some</a:t>
            </a:r>
            <a:r>
              <a:rPr lang="es-MX" sz="2800" i="1" dirty="0" smtClean="0"/>
              <a:t> </a:t>
            </a:r>
            <a:r>
              <a:rPr lang="es-MX" sz="2800" b="1" i="1" dirty="0" smtClean="0"/>
              <a:t>pastas/pasta</a:t>
            </a:r>
            <a:r>
              <a:rPr lang="es-MX" sz="2800" i="1" dirty="0" smtClean="0"/>
              <a:t> </a:t>
            </a:r>
            <a:r>
              <a:rPr lang="es-MX" sz="2800" dirty="0" err="1" smtClean="0"/>
              <a:t>yesterday</a:t>
            </a:r>
            <a:r>
              <a:rPr lang="es-MX" sz="2800" dirty="0" smtClean="0"/>
              <a:t>.</a:t>
            </a:r>
            <a:endParaRPr lang="es-MX" sz="2800" dirty="0"/>
          </a:p>
        </p:txBody>
      </p:sp>
      <p:sp>
        <p:nvSpPr>
          <p:cNvPr id="2" name="Marcador de número de diapositiva 1"/>
          <p:cNvSpPr>
            <a:spLocks noGrp="1"/>
          </p:cNvSpPr>
          <p:nvPr>
            <p:ph type="sldNum" sz="quarter" idx="12"/>
          </p:nvPr>
        </p:nvSpPr>
        <p:spPr/>
        <p:txBody>
          <a:bodyPr/>
          <a:lstStyle/>
          <a:p>
            <a:fld id="{B8570AA9-FF07-4216-9AF4-1F24EDD8DC79}" type="slidenum">
              <a:rPr lang="es-ES" altLang="es-MX" smtClean="0"/>
              <a:pPr/>
              <a:t>30</a:t>
            </a:fld>
            <a:endParaRPr lang="es-ES" altLang="es-MX"/>
          </a:p>
        </p:txBody>
      </p:sp>
    </p:spTree>
    <p:extLst>
      <p:ext uri="{BB962C8B-B14F-4D97-AF65-F5344CB8AC3E}">
        <p14:creationId xmlns:p14="http://schemas.microsoft.com/office/powerpoint/2010/main" val="10993034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err="1" smtClean="0"/>
              <a:t>What’s</a:t>
            </a:r>
            <a:r>
              <a:rPr lang="es-MX" b="1" dirty="0" smtClean="0"/>
              <a:t> </a:t>
            </a:r>
            <a:r>
              <a:rPr lang="es-MX" b="1" dirty="0" err="1" smtClean="0"/>
              <a:t>missing</a:t>
            </a:r>
            <a:r>
              <a:rPr lang="es-MX" b="1" dirty="0" smtClean="0"/>
              <a:t>?</a:t>
            </a:r>
            <a:endParaRPr lang="es-MX" b="1" dirty="0"/>
          </a:p>
        </p:txBody>
      </p:sp>
      <p:sp>
        <p:nvSpPr>
          <p:cNvPr id="3" name="Marcador de contenido 2"/>
          <p:cNvSpPr>
            <a:spLocks noGrp="1"/>
          </p:cNvSpPr>
          <p:nvPr>
            <p:ph idx="1"/>
          </p:nvPr>
        </p:nvSpPr>
        <p:spPr>
          <a:xfrm>
            <a:off x="1523999" y="1556792"/>
            <a:ext cx="7341095" cy="4463008"/>
          </a:xfrm>
        </p:spPr>
        <p:txBody>
          <a:bodyPr/>
          <a:lstStyle/>
          <a:p>
            <a:r>
              <a:rPr lang="es-MX" sz="2800" dirty="0" err="1" smtClean="0"/>
              <a:t>There’s</a:t>
            </a:r>
            <a:r>
              <a:rPr lang="es-MX" sz="2800" dirty="0" smtClean="0"/>
              <a:t> a </a:t>
            </a:r>
            <a:r>
              <a:rPr lang="es-MX" sz="2800" dirty="0" err="1" smtClean="0"/>
              <a:t>deliberate</a:t>
            </a:r>
            <a:r>
              <a:rPr lang="es-MX" sz="2800" dirty="0" smtClean="0"/>
              <a:t> </a:t>
            </a:r>
            <a:r>
              <a:rPr lang="es-MX" sz="2800" dirty="0" err="1" smtClean="0"/>
              <a:t>mistake</a:t>
            </a:r>
            <a:r>
              <a:rPr lang="es-MX" sz="2800" dirty="0" smtClean="0"/>
              <a:t> in </a:t>
            </a:r>
            <a:r>
              <a:rPr lang="es-MX" sz="2800" dirty="0" err="1" smtClean="0"/>
              <a:t>the</a:t>
            </a:r>
            <a:r>
              <a:rPr lang="es-MX" sz="2800" dirty="0" smtClean="0"/>
              <a:t> </a:t>
            </a:r>
            <a:r>
              <a:rPr lang="es-MX" sz="2800" dirty="0" err="1" smtClean="0"/>
              <a:t>following</a:t>
            </a:r>
            <a:r>
              <a:rPr lang="es-MX" sz="2800" dirty="0" smtClean="0"/>
              <a:t> </a:t>
            </a:r>
            <a:r>
              <a:rPr lang="es-MX" sz="2800" dirty="0" err="1" smtClean="0"/>
              <a:t>slides</a:t>
            </a:r>
            <a:r>
              <a:rPr lang="es-MX" sz="2800" dirty="0" smtClean="0"/>
              <a:t> 1-5. </a:t>
            </a:r>
            <a:r>
              <a:rPr lang="es-MX" sz="2800" dirty="0" err="1" smtClean="0"/>
              <a:t>Find</a:t>
            </a:r>
            <a:r>
              <a:rPr lang="es-MX" sz="2800" dirty="0" smtClean="0"/>
              <a:t> </a:t>
            </a:r>
            <a:r>
              <a:rPr lang="es-MX" sz="2800" dirty="0" err="1" smtClean="0"/>
              <a:t>what’s</a:t>
            </a:r>
            <a:r>
              <a:rPr lang="es-MX" sz="2800" dirty="0" smtClean="0"/>
              <a:t> </a:t>
            </a:r>
            <a:r>
              <a:rPr lang="es-MX" sz="2800" dirty="0" err="1" smtClean="0"/>
              <a:t>missing</a:t>
            </a:r>
            <a:r>
              <a:rPr lang="es-MX" sz="2800" dirty="0" smtClean="0"/>
              <a:t>. </a:t>
            </a:r>
            <a:r>
              <a:rPr lang="es-MX" sz="2800" dirty="0" err="1" smtClean="0"/>
              <a:t>There’s</a:t>
            </a:r>
            <a:r>
              <a:rPr lang="es-MX" sz="2800" dirty="0" smtClean="0"/>
              <a:t> </a:t>
            </a:r>
            <a:r>
              <a:rPr lang="es-MX" sz="2800" dirty="0" err="1" smtClean="0"/>
              <a:t>an</a:t>
            </a:r>
            <a:r>
              <a:rPr lang="es-MX" sz="2800" dirty="0" smtClean="0"/>
              <a:t> </a:t>
            </a:r>
            <a:r>
              <a:rPr lang="es-MX" sz="2800" dirty="0" err="1" smtClean="0"/>
              <a:t>example</a:t>
            </a:r>
            <a:r>
              <a:rPr lang="es-MX" sz="2800" dirty="0" smtClean="0"/>
              <a:t>:</a:t>
            </a:r>
          </a:p>
          <a:p>
            <a:endParaRPr lang="es-MX" sz="2800" dirty="0"/>
          </a:p>
          <a:p>
            <a:r>
              <a:rPr lang="es-MX" sz="2800" dirty="0" err="1" smtClean="0"/>
              <a:t>It</a:t>
            </a:r>
            <a:r>
              <a:rPr lang="es-MX" sz="2800" dirty="0" smtClean="0"/>
              <a:t> </a:t>
            </a:r>
            <a:r>
              <a:rPr lang="es-MX" sz="2800" dirty="0" err="1" smtClean="0"/>
              <a:t>hasn’t</a:t>
            </a:r>
            <a:r>
              <a:rPr lang="es-MX" sz="2800" dirty="0" smtClean="0"/>
              <a:t> </a:t>
            </a:r>
            <a:r>
              <a:rPr lang="es-MX" sz="2800" dirty="0" err="1" smtClean="0"/>
              <a:t>got</a:t>
            </a:r>
            <a:r>
              <a:rPr lang="es-MX" sz="2800" dirty="0" smtClean="0"/>
              <a:t> </a:t>
            </a:r>
            <a:r>
              <a:rPr lang="es-MX" sz="2800" b="1" dirty="0" err="1" smtClean="0"/>
              <a:t>any</a:t>
            </a:r>
            <a:r>
              <a:rPr lang="es-MX" sz="2800" dirty="0" smtClean="0"/>
              <a:t> laces</a:t>
            </a:r>
          </a:p>
          <a:p>
            <a:endParaRPr lang="es-MX" dirty="0"/>
          </a:p>
        </p:txBody>
      </p:sp>
      <p:pic>
        <p:nvPicPr>
          <p:cNvPr id="4" name="Imagen 3"/>
          <p:cNvPicPr>
            <a:picLocks noChangeAspect="1"/>
          </p:cNvPicPr>
          <p:nvPr/>
        </p:nvPicPr>
        <p:blipFill>
          <a:blip r:embed="rId3"/>
          <a:stretch>
            <a:fillRect/>
          </a:stretch>
        </p:blipFill>
        <p:spPr>
          <a:xfrm>
            <a:off x="4860032" y="4165329"/>
            <a:ext cx="3890393" cy="2144031"/>
          </a:xfrm>
          <a:prstGeom prst="rect">
            <a:avLst/>
          </a:prstGeom>
        </p:spPr>
      </p:pic>
      <p:sp>
        <p:nvSpPr>
          <p:cNvPr id="5" name="Marcador de número de diapositiva 4"/>
          <p:cNvSpPr>
            <a:spLocks noGrp="1"/>
          </p:cNvSpPr>
          <p:nvPr>
            <p:ph type="sldNum" sz="quarter" idx="12"/>
          </p:nvPr>
        </p:nvSpPr>
        <p:spPr/>
        <p:txBody>
          <a:bodyPr/>
          <a:lstStyle/>
          <a:p>
            <a:fld id="{B8570AA9-FF07-4216-9AF4-1F24EDD8DC79}" type="slidenum">
              <a:rPr lang="es-ES" altLang="es-MX" smtClean="0"/>
              <a:pPr/>
              <a:t>31</a:t>
            </a:fld>
            <a:endParaRPr lang="es-ES" altLang="es-MX"/>
          </a:p>
        </p:txBody>
      </p:sp>
    </p:spTree>
    <p:extLst>
      <p:ext uri="{BB962C8B-B14F-4D97-AF65-F5344CB8AC3E}">
        <p14:creationId xmlns:p14="http://schemas.microsoft.com/office/powerpoint/2010/main" val="30758963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idx="1"/>
          </p:nvPr>
        </p:nvPicPr>
        <p:blipFill>
          <a:blip r:embed="rId3"/>
          <a:stretch>
            <a:fillRect/>
          </a:stretch>
        </p:blipFill>
        <p:spPr>
          <a:xfrm>
            <a:off x="683568" y="981119"/>
            <a:ext cx="4176464" cy="2717425"/>
          </a:xfrm>
          <a:prstGeom prst="rect">
            <a:avLst/>
          </a:prstGeom>
        </p:spPr>
      </p:pic>
      <p:pic>
        <p:nvPicPr>
          <p:cNvPr id="6" name="Imagen 5"/>
          <p:cNvPicPr>
            <a:picLocks noChangeAspect="1"/>
          </p:cNvPicPr>
          <p:nvPr/>
        </p:nvPicPr>
        <p:blipFill>
          <a:blip r:embed="rId4"/>
          <a:stretch>
            <a:fillRect/>
          </a:stretch>
        </p:blipFill>
        <p:spPr>
          <a:xfrm>
            <a:off x="4572000" y="3068960"/>
            <a:ext cx="3960440" cy="2741290"/>
          </a:xfrm>
          <a:prstGeom prst="rect">
            <a:avLst/>
          </a:prstGeom>
        </p:spPr>
      </p:pic>
      <p:sp>
        <p:nvSpPr>
          <p:cNvPr id="2" name="Marcador de número de diapositiva 1"/>
          <p:cNvSpPr>
            <a:spLocks noGrp="1"/>
          </p:cNvSpPr>
          <p:nvPr>
            <p:ph type="sldNum" sz="quarter" idx="12"/>
          </p:nvPr>
        </p:nvSpPr>
        <p:spPr/>
        <p:txBody>
          <a:bodyPr/>
          <a:lstStyle/>
          <a:p>
            <a:fld id="{B8570AA9-FF07-4216-9AF4-1F24EDD8DC79}" type="slidenum">
              <a:rPr lang="es-ES" altLang="es-MX" smtClean="0"/>
              <a:pPr/>
              <a:t>32</a:t>
            </a:fld>
            <a:endParaRPr lang="es-ES" altLang="es-MX"/>
          </a:p>
        </p:txBody>
      </p:sp>
    </p:spTree>
    <p:extLst>
      <p:ext uri="{BB962C8B-B14F-4D97-AF65-F5344CB8AC3E}">
        <p14:creationId xmlns:p14="http://schemas.microsoft.com/office/powerpoint/2010/main" val="13710376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3"/>
          <a:stretch>
            <a:fillRect/>
          </a:stretch>
        </p:blipFill>
        <p:spPr>
          <a:xfrm>
            <a:off x="899592" y="620688"/>
            <a:ext cx="4176122" cy="2719052"/>
          </a:xfrm>
          <a:prstGeom prst="rect">
            <a:avLst/>
          </a:prstGeom>
        </p:spPr>
      </p:pic>
      <p:pic>
        <p:nvPicPr>
          <p:cNvPr id="5" name="Imagen 4"/>
          <p:cNvPicPr>
            <a:picLocks noChangeAspect="1"/>
          </p:cNvPicPr>
          <p:nvPr/>
        </p:nvPicPr>
        <p:blipFill>
          <a:blip r:embed="rId4"/>
          <a:stretch>
            <a:fillRect/>
          </a:stretch>
        </p:blipFill>
        <p:spPr>
          <a:xfrm>
            <a:off x="4788024" y="3339740"/>
            <a:ext cx="3168352" cy="2321508"/>
          </a:xfrm>
          <a:prstGeom prst="rect">
            <a:avLst/>
          </a:prstGeom>
        </p:spPr>
      </p:pic>
      <p:sp>
        <p:nvSpPr>
          <p:cNvPr id="2" name="Marcador de número de diapositiva 1"/>
          <p:cNvSpPr>
            <a:spLocks noGrp="1"/>
          </p:cNvSpPr>
          <p:nvPr>
            <p:ph type="sldNum" sz="quarter" idx="12"/>
          </p:nvPr>
        </p:nvSpPr>
        <p:spPr/>
        <p:txBody>
          <a:bodyPr/>
          <a:lstStyle/>
          <a:p>
            <a:fld id="{B8570AA9-FF07-4216-9AF4-1F24EDD8DC79}" type="slidenum">
              <a:rPr lang="es-ES" altLang="es-MX" smtClean="0"/>
              <a:pPr/>
              <a:t>33</a:t>
            </a:fld>
            <a:endParaRPr lang="es-ES" altLang="es-MX"/>
          </a:p>
        </p:txBody>
      </p:sp>
    </p:spTree>
    <p:extLst>
      <p:ext uri="{BB962C8B-B14F-4D97-AF65-F5344CB8AC3E}">
        <p14:creationId xmlns:p14="http://schemas.microsoft.com/office/powerpoint/2010/main" val="33094590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3"/>
          <a:stretch>
            <a:fillRect/>
          </a:stretch>
        </p:blipFill>
        <p:spPr>
          <a:xfrm>
            <a:off x="683568" y="620688"/>
            <a:ext cx="4182218" cy="2719052"/>
          </a:xfrm>
          <a:prstGeom prst="rect">
            <a:avLst/>
          </a:prstGeom>
        </p:spPr>
      </p:pic>
      <p:pic>
        <p:nvPicPr>
          <p:cNvPr id="5" name="Imagen 4"/>
          <p:cNvPicPr>
            <a:picLocks noChangeAspect="1"/>
          </p:cNvPicPr>
          <p:nvPr/>
        </p:nvPicPr>
        <p:blipFill>
          <a:blip r:embed="rId4"/>
          <a:stretch>
            <a:fillRect/>
          </a:stretch>
        </p:blipFill>
        <p:spPr>
          <a:xfrm>
            <a:off x="5148064" y="2852936"/>
            <a:ext cx="3024336" cy="2586389"/>
          </a:xfrm>
          <a:prstGeom prst="rect">
            <a:avLst/>
          </a:prstGeom>
        </p:spPr>
      </p:pic>
      <p:sp>
        <p:nvSpPr>
          <p:cNvPr id="2" name="Marcador de número de diapositiva 1"/>
          <p:cNvSpPr>
            <a:spLocks noGrp="1"/>
          </p:cNvSpPr>
          <p:nvPr>
            <p:ph type="sldNum" sz="quarter" idx="12"/>
          </p:nvPr>
        </p:nvSpPr>
        <p:spPr/>
        <p:txBody>
          <a:bodyPr/>
          <a:lstStyle/>
          <a:p>
            <a:fld id="{B8570AA9-FF07-4216-9AF4-1F24EDD8DC79}" type="slidenum">
              <a:rPr lang="es-ES" altLang="es-MX" smtClean="0"/>
              <a:pPr/>
              <a:t>34</a:t>
            </a:fld>
            <a:endParaRPr lang="es-ES" altLang="es-MX"/>
          </a:p>
        </p:txBody>
      </p:sp>
    </p:spTree>
    <p:extLst>
      <p:ext uri="{BB962C8B-B14F-4D97-AF65-F5344CB8AC3E}">
        <p14:creationId xmlns:p14="http://schemas.microsoft.com/office/powerpoint/2010/main" val="33329707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3"/>
          <a:stretch>
            <a:fillRect/>
          </a:stretch>
        </p:blipFill>
        <p:spPr>
          <a:xfrm>
            <a:off x="683568" y="908720"/>
            <a:ext cx="4182218" cy="2719052"/>
          </a:xfrm>
          <a:prstGeom prst="rect">
            <a:avLst/>
          </a:prstGeom>
        </p:spPr>
      </p:pic>
      <p:pic>
        <p:nvPicPr>
          <p:cNvPr id="5" name="Imagen 4"/>
          <p:cNvPicPr>
            <a:picLocks noChangeAspect="1"/>
          </p:cNvPicPr>
          <p:nvPr/>
        </p:nvPicPr>
        <p:blipFill>
          <a:blip r:embed="rId4"/>
          <a:stretch>
            <a:fillRect/>
          </a:stretch>
        </p:blipFill>
        <p:spPr>
          <a:xfrm>
            <a:off x="4211960" y="3284984"/>
            <a:ext cx="4392488" cy="2736304"/>
          </a:xfrm>
          <a:prstGeom prst="rect">
            <a:avLst/>
          </a:prstGeom>
        </p:spPr>
      </p:pic>
      <p:sp>
        <p:nvSpPr>
          <p:cNvPr id="2" name="Marcador de número de diapositiva 1"/>
          <p:cNvSpPr>
            <a:spLocks noGrp="1"/>
          </p:cNvSpPr>
          <p:nvPr>
            <p:ph type="sldNum" sz="quarter" idx="12"/>
          </p:nvPr>
        </p:nvSpPr>
        <p:spPr/>
        <p:txBody>
          <a:bodyPr/>
          <a:lstStyle/>
          <a:p>
            <a:fld id="{B8570AA9-FF07-4216-9AF4-1F24EDD8DC79}" type="slidenum">
              <a:rPr lang="es-ES" altLang="es-MX" smtClean="0"/>
              <a:pPr/>
              <a:t>35</a:t>
            </a:fld>
            <a:endParaRPr lang="es-ES" altLang="es-MX"/>
          </a:p>
        </p:txBody>
      </p:sp>
    </p:spTree>
    <p:extLst>
      <p:ext uri="{BB962C8B-B14F-4D97-AF65-F5344CB8AC3E}">
        <p14:creationId xmlns:p14="http://schemas.microsoft.com/office/powerpoint/2010/main" val="4629383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3"/>
          <a:stretch>
            <a:fillRect/>
          </a:stretch>
        </p:blipFill>
        <p:spPr>
          <a:xfrm>
            <a:off x="539552" y="1124744"/>
            <a:ext cx="4182218" cy="2719052"/>
          </a:xfrm>
          <a:prstGeom prst="rect">
            <a:avLst/>
          </a:prstGeom>
        </p:spPr>
      </p:pic>
      <p:pic>
        <p:nvPicPr>
          <p:cNvPr id="5" name="Imagen 4"/>
          <p:cNvPicPr>
            <a:picLocks noChangeAspect="1"/>
          </p:cNvPicPr>
          <p:nvPr/>
        </p:nvPicPr>
        <p:blipFill>
          <a:blip r:embed="rId4"/>
          <a:stretch>
            <a:fillRect/>
          </a:stretch>
        </p:blipFill>
        <p:spPr>
          <a:xfrm>
            <a:off x="4427984" y="3212976"/>
            <a:ext cx="3816424" cy="2592288"/>
          </a:xfrm>
          <a:prstGeom prst="rect">
            <a:avLst/>
          </a:prstGeom>
        </p:spPr>
      </p:pic>
      <p:sp>
        <p:nvSpPr>
          <p:cNvPr id="2" name="Marcador de número de diapositiva 1"/>
          <p:cNvSpPr>
            <a:spLocks noGrp="1"/>
          </p:cNvSpPr>
          <p:nvPr>
            <p:ph type="sldNum" sz="quarter" idx="12"/>
          </p:nvPr>
        </p:nvSpPr>
        <p:spPr/>
        <p:txBody>
          <a:bodyPr/>
          <a:lstStyle/>
          <a:p>
            <a:fld id="{B8570AA9-FF07-4216-9AF4-1F24EDD8DC79}" type="slidenum">
              <a:rPr lang="es-ES" altLang="es-MX" smtClean="0"/>
              <a:pPr/>
              <a:t>36</a:t>
            </a:fld>
            <a:endParaRPr lang="es-ES" altLang="es-MX"/>
          </a:p>
        </p:txBody>
      </p:sp>
    </p:spTree>
    <p:extLst>
      <p:ext uri="{BB962C8B-B14F-4D97-AF65-F5344CB8AC3E}">
        <p14:creationId xmlns:p14="http://schemas.microsoft.com/office/powerpoint/2010/main" val="55261239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4000" y="190501"/>
            <a:ext cx="7010400" cy="1150268"/>
          </a:xfrm>
        </p:spPr>
        <p:txBody>
          <a:bodyPr/>
          <a:lstStyle/>
          <a:p>
            <a:pPr algn="ctr"/>
            <a:r>
              <a:rPr lang="es-MX" b="1" dirty="0" smtClean="0"/>
              <a:t>Extra </a:t>
            </a:r>
            <a:r>
              <a:rPr lang="es-MX" b="1" dirty="0" err="1" smtClean="0"/>
              <a:t>practice</a:t>
            </a:r>
            <a:endParaRPr lang="es-MX" b="1" dirty="0"/>
          </a:p>
        </p:txBody>
      </p:sp>
      <p:pic>
        <p:nvPicPr>
          <p:cNvPr id="4" name="Marcador de contenido 3"/>
          <p:cNvPicPr>
            <a:picLocks noGrp="1" noChangeAspect="1"/>
          </p:cNvPicPr>
          <p:nvPr>
            <p:ph idx="1"/>
          </p:nvPr>
        </p:nvPicPr>
        <p:blipFill>
          <a:blip r:embed="rId3"/>
          <a:stretch>
            <a:fillRect/>
          </a:stretch>
        </p:blipFill>
        <p:spPr>
          <a:xfrm>
            <a:off x="107504" y="1484784"/>
            <a:ext cx="8534400" cy="4752528"/>
          </a:xfrm>
          <a:prstGeom prst="rect">
            <a:avLst/>
          </a:prstGeom>
        </p:spPr>
      </p:pic>
      <p:sp>
        <p:nvSpPr>
          <p:cNvPr id="3" name="Marcador de número de diapositiva 2"/>
          <p:cNvSpPr>
            <a:spLocks noGrp="1"/>
          </p:cNvSpPr>
          <p:nvPr>
            <p:ph type="sldNum" sz="quarter" idx="12"/>
          </p:nvPr>
        </p:nvSpPr>
        <p:spPr/>
        <p:txBody>
          <a:bodyPr/>
          <a:lstStyle/>
          <a:p>
            <a:fld id="{B8570AA9-FF07-4216-9AF4-1F24EDD8DC79}" type="slidenum">
              <a:rPr lang="es-ES" altLang="es-MX" smtClean="0"/>
              <a:pPr/>
              <a:t>37</a:t>
            </a:fld>
            <a:endParaRPr lang="es-ES" altLang="es-MX"/>
          </a:p>
        </p:txBody>
      </p:sp>
    </p:spTree>
    <p:extLst>
      <p:ext uri="{BB962C8B-B14F-4D97-AF65-F5344CB8AC3E}">
        <p14:creationId xmlns:p14="http://schemas.microsoft.com/office/powerpoint/2010/main" val="370497630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ext uri="{D42A27DB-BD31-4B8C-83A1-F6EECF244321}">
                <p14:modId xmlns:p14="http://schemas.microsoft.com/office/powerpoint/2010/main" val="386409641"/>
              </p:ext>
            </p:extLst>
          </p:nvPr>
        </p:nvGraphicFramePr>
        <p:xfrm>
          <a:off x="1083256" y="1268760"/>
          <a:ext cx="7010400" cy="1849120"/>
        </p:xfrm>
        <a:graphic>
          <a:graphicData uri="http://schemas.openxmlformats.org/drawingml/2006/table">
            <a:tbl>
              <a:tblPr firstRow="1" bandRow="1">
                <a:tableStyleId>{073A0DAA-6AF3-43AB-8588-CEC1D06C72B9}</a:tableStyleId>
              </a:tblPr>
              <a:tblGrid>
                <a:gridCol w="1752600"/>
                <a:gridCol w="1752600"/>
                <a:gridCol w="1752600"/>
                <a:gridCol w="1752600"/>
              </a:tblGrid>
              <a:tr h="0">
                <a:tc>
                  <a:txBody>
                    <a:bodyPr/>
                    <a:lstStyle/>
                    <a:p>
                      <a:pPr algn="ctr"/>
                      <a:r>
                        <a:rPr lang="es-MX" dirty="0" err="1" smtClean="0"/>
                        <a:t>transport</a:t>
                      </a:r>
                      <a:endParaRPr lang="es-MX" dirty="0"/>
                    </a:p>
                  </a:txBody>
                  <a:tcPr/>
                </a:tc>
                <a:tc>
                  <a:txBody>
                    <a:bodyPr/>
                    <a:lstStyle/>
                    <a:p>
                      <a:pPr algn="ctr"/>
                      <a:r>
                        <a:rPr lang="es-MX" dirty="0" err="1" smtClean="0"/>
                        <a:t>buildings</a:t>
                      </a:r>
                      <a:endParaRPr lang="es-MX" dirty="0"/>
                    </a:p>
                  </a:txBody>
                  <a:tcPr/>
                </a:tc>
                <a:tc>
                  <a:txBody>
                    <a:bodyPr/>
                    <a:lstStyle/>
                    <a:p>
                      <a:pPr algn="ctr"/>
                      <a:r>
                        <a:rPr lang="es-MX" dirty="0" err="1" smtClean="0"/>
                        <a:t>geography</a:t>
                      </a:r>
                      <a:endParaRPr lang="es-MX" dirty="0"/>
                    </a:p>
                  </a:txBody>
                  <a:tcPr/>
                </a:tc>
                <a:tc>
                  <a:txBody>
                    <a:bodyPr/>
                    <a:lstStyle/>
                    <a:p>
                      <a:pPr algn="ctr"/>
                      <a:r>
                        <a:rPr lang="es-MX" dirty="0" err="1" smtClean="0"/>
                        <a:t>going</a:t>
                      </a:r>
                      <a:r>
                        <a:rPr lang="es-MX" dirty="0" smtClean="0"/>
                        <a:t> </a:t>
                      </a:r>
                      <a:r>
                        <a:rPr lang="es-MX" dirty="0" err="1" smtClean="0"/>
                        <a:t>out</a:t>
                      </a:r>
                      <a:endParaRPr lang="es-MX" dirty="0"/>
                    </a:p>
                  </a:txBody>
                  <a:tcPr/>
                </a:tc>
              </a:tr>
              <a:tr h="370840">
                <a:tc>
                  <a:txBody>
                    <a:bodyPr/>
                    <a:lstStyle/>
                    <a:p>
                      <a:endParaRPr lang="es-MX" dirty="0"/>
                    </a:p>
                  </a:txBody>
                  <a:tcPr/>
                </a:tc>
                <a:tc>
                  <a:txBody>
                    <a:bodyPr/>
                    <a:lstStyle/>
                    <a:p>
                      <a:endParaRPr lang="es-MX" dirty="0"/>
                    </a:p>
                  </a:txBody>
                  <a:tcPr/>
                </a:tc>
                <a:tc>
                  <a:txBody>
                    <a:bodyPr/>
                    <a:lstStyle/>
                    <a:p>
                      <a:endParaRPr lang="es-MX"/>
                    </a:p>
                  </a:txBody>
                  <a:tcPr/>
                </a:tc>
                <a:tc>
                  <a:txBody>
                    <a:bodyPr/>
                    <a:lstStyle/>
                    <a:p>
                      <a:endParaRPr lang="es-MX"/>
                    </a:p>
                  </a:txBody>
                  <a:tcPr/>
                </a:tc>
              </a:tr>
              <a:tr h="370840">
                <a:tc>
                  <a:txBody>
                    <a:bodyPr/>
                    <a:lstStyle/>
                    <a:p>
                      <a:endParaRPr lang="es-MX"/>
                    </a:p>
                  </a:txBody>
                  <a:tcPr/>
                </a:tc>
                <a:tc>
                  <a:txBody>
                    <a:bodyPr/>
                    <a:lstStyle/>
                    <a:p>
                      <a:endParaRPr lang="es-MX" dirty="0"/>
                    </a:p>
                  </a:txBody>
                  <a:tcPr/>
                </a:tc>
                <a:tc>
                  <a:txBody>
                    <a:bodyPr/>
                    <a:lstStyle/>
                    <a:p>
                      <a:endParaRPr lang="es-MX" dirty="0"/>
                    </a:p>
                  </a:txBody>
                  <a:tcPr/>
                </a:tc>
                <a:tc>
                  <a:txBody>
                    <a:bodyPr/>
                    <a:lstStyle/>
                    <a:p>
                      <a:endParaRPr lang="es-MX"/>
                    </a:p>
                  </a:txBody>
                  <a:tcPr/>
                </a:tc>
              </a:tr>
              <a:tr h="370840">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a:p>
                  </a:txBody>
                  <a:tcPr/>
                </a:tc>
              </a:tr>
              <a:tr h="370840">
                <a:tc>
                  <a:txBody>
                    <a:bodyPr/>
                    <a:lstStyle/>
                    <a:p>
                      <a:endParaRPr lang="es-MX"/>
                    </a:p>
                  </a:txBody>
                  <a:tcPr/>
                </a:tc>
                <a:tc>
                  <a:txBody>
                    <a:bodyPr/>
                    <a:lstStyle/>
                    <a:p>
                      <a:endParaRPr lang="es-MX"/>
                    </a:p>
                  </a:txBody>
                  <a:tcPr/>
                </a:tc>
                <a:tc>
                  <a:txBody>
                    <a:bodyPr/>
                    <a:lstStyle/>
                    <a:p>
                      <a:endParaRPr lang="es-MX" dirty="0"/>
                    </a:p>
                  </a:txBody>
                  <a:tcPr/>
                </a:tc>
                <a:tc>
                  <a:txBody>
                    <a:bodyPr/>
                    <a:lstStyle/>
                    <a:p>
                      <a:endParaRPr lang="es-MX" dirty="0"/>
                    </a:p>
                  </a:txBody>
                  <a:tcPr/>
                </a:tc>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val="2425464842"/>
              </p:ext>
            </p:extLst>
          </p:nvPr>
        </p:nvGraphicFramePr>
        <p:xfrm>
          <a:off x="1115616" y="3717032"/>
          <a:ext cx="7274768" cy="2560320"/>
        </p:xfrm>
        <a:graphic>
          <a:graphicData uri="http://schemas.openxmlformats.org/drawingml/2006/table">
            <a:tbl>
              <a:tblPr firstRow="1" bandRow="1">
                <a:tableStyleId>{073A0DAA-6AF3-43AB-8588-CEC1D06C72B9}</a:tableStyleId>
              </a:tblPr>
              <a:tblGrid>
                <a:gridCol w="1818692"/>
                <a:gridCol w="1818692"/>
                <a:gridCol w="1818692"/>
                <a:gridCol w="1818692"/>
              </a:tblGrid>
              <a:tr h="221744">
                <a:tc>
                  <a:txBody>
                    <a:bodyPr/>
                    <a:lstStyle/>
                    <a:p>
                      <a:pPr algn="ctr"/>
                      <a:r>
                        <a:rPr lang="es-MX" dirty="0" err="1" smtClean="0"/>
                        <a:t>food</a:t>
                      </a:r>
                      <a:endParaRPr lang="es-MX" dirty="0"/>
                    </a:p>
                  </a:txBody>
                  <a:tcPr/>
                </a:tc>
                <a:tc>
                  <a:txBody>
                    <a:bodyPr/>
                    <a:lstStyle/>
                    <a:p>
                      <a:pPr algn="ctr"/>
                      <a:r>
                        <a:rPr lang="es-MX" dirty="0" err="1" smtClean="0"/>
                        <a:t>drink</a:t>
                      </a:r>
                      <a:endParaRPr lang="es-MX" dirty="0"/>
                    </a:p>
                  </a:txBody>
                  <a:tcPr/>
                </a:tc>
                <a:tc>
                  <a:txBody>
                    <a:bodyPr/>
                    <a:lstStyle/>
                    <a:p>
                      <a:pPr algn="ctr"/>
                      <a:r>
                        <a:rPr lang="es-MX" dirty="0" err="1" smtClean="0"/>
                        <a:t>weather</a:t>
                      </a:r>
                      <a:endParaRPr lang="es-MX" dirty="0"/>
                    </a:p>
                  </a:txBody>
                  <a:tcPr/>
                </a:tc>
                <a:tc>
                  <a:txBody>
                    <a:bodyPr/>
                    <a:lstStyle/>
                    <a:p>
                      <a:pPr algn="ctr"/>
                      <a:r>
                        <a:rPr lang="es-MX" dirty="0" err="1" smtClean="0"/>
                        <a:t>countries</a:t>
                      </a:r>
                      <a:endParaRPr lang="es-MX" dirty="0"/>
                    </a:p>
                  </a:txBody>
                  <a:tcPr/>
                </a:tc>
              </a:tr>
              <a:tr h="331237">
                <a:tc>
                  <a:txBody>
                    <a:bodyPr/>
                    <a:lstStyle/>
                    <a:p>
                      <a:endParaRPr lang="es-MX"/>
                    </a:p>
                  </a:txBody>
                  <a:tcPr/>
                </a:tc>
                <a:tc>
                  <a:txBody>
                    <a:bodyPr/>
                    <a:lstStyle/>
                    <a:p>
                      <a:endParaRPr lang="es-MX" dirty="0"/>
                    </a:p>
                  </a:txBody>
                  <a:tcPr/>
                </a:tc>
                <a:tc>
                  <a:txBody>
                    <a:bodyPr/>
                    <a:lstStyle/>
                    <a:p>
                      <a:endParaRPr lang="es-MX" dirty="0"/>
                    </a:p>
                  </a:txBody>
                  <a:tcPr/>
                </a:tc>
                <a:tc>
                  <a:txBody>
                    <a:bodyPr/>
                    <a:lstStyle/>
                    <a:p>
                      <a:endParaRPr lang="es-MX"/>
                    </a:p>
                  </a:txBody>
                  <a:tcPr/>
                </a:tc>
              </a:tr>
              <a:tr h="331237">
                <a:tc>
                  <a:txBody>
                    <a:bodyPr/>
                    <a:lstStyle/>
                    <a:p>
                      <a:endParaRPr lang="es-MX"/>
                    </a:p>
                  </a:txBody>
                  <a:tcPr/>
                </a:tc>
                <a:tc>
                  <a:txBody>
                    <a:bodyPr/>
                    <a:lstStyle/>
                    <a:p>
                      <a:endParaRPr lang="es-MX" dirty="0"/>
                    </a:p>
                  </a:txBody>
                  <a:tcPr/>
                </a:tc>
                <a:tc>
                  <a:txBody>
                    <a:bodyPr/>
                    <a:lstStyle/>
                    <a:p>
                      <a:endParaRPr lang="es-MX" dirty="0"/>
                    </a:p>
                  </a:txBody>
                  <a:tcPr/>
                </a:tc>
                <a:tc>
                  <a:txBody>
                    <a:bodyPr/>
                    <a:lstStyle/>
                    <a:p>
                      <a:endParaRPr lang="es-MX" dirty="0"/>
                    </a:p>
                  </a:txBody>
                  <a:tcPr/>
                </a:tc>
              </a:tr>
              <a:tr h="331237">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r>
              <a:tr h="331237">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r>
              <a:tr h="331237">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r>
              <a:tr h="331237">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r>
            </a:tbl>
          </a:graphicData>
        </a:graphic>
      </p:graphicFrame>
      <p:sp>
        <p:nvSpPr>
          <p:cNvPr id="2" name="Marcador de número de diapositiva 1"/>
          <p:cNvSpPr>
            <a:spLocks noGrp="1"/>
          </p:cNvSpPr>
          <p:nvPr>
            <p:ph type="sldNum" sz="quarter" idx="12"/>
          </p:nvPr>
        </p:nvSpPr>
        <p:spPr/>
        <p:txBody>
          <a:bodyPr/>
          <a:lstStyle/>
          <a:p>
            <a:fld id="{B8570AA9-FF07-4216-9AF4-1F24EDD8DC79}" type="slidenum">
              <a:rPr lang="es-ES" altLang="es-MX" smtClean="0"/>
              <a:pPr/>
              <a:t>38</a:t>
            </a:fld>
            <a:endParaRPr lang="es-ES" altLang="es-MX"/>
          </a:p>
        </p:txBody>
      </p:sp>
    </p:spTree>
    <p:extLst>
      <p:ext uri="{BB962C8B-B14F-4D97-AF65-F5344CB8AC3E}">
        <p14:creationId xmlns:p14="http://schemas.microsoft.com/office/powerpoint/2010/main" val="32296882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4000" y="190501"/>
            <a:ext cx="7010400" cy="934244"/>
          </a:xfrm>
        </p:spPr>
        <p:txBody>
          <a:bodyPr/>
          <a:lstStyle/>
          <a:p>
            <a:pPr algn="ctr"/>
            <a:r>
              <a:rPr lang="es-MX" b="1" dirty="0" smtClean="0"/>
              <a:t>Extra </a:t>
            </a:r>
            <a:r>
              <a:rPr lang="es-MX" b="1" dirty="0" err="1" smtClean="0"/>
              <a:t>practice</a:t>
            </a:r>
            <a:endParaRPr lang="es-MX" b="1" dirty="0"/>
          </a:p>
        </p:txBody>
      </p:sp>
      <p:sp>
        <p:nvSpPr>
          <p:cNvPr id="3" name="Marcador de contenido 2"/>
          <p:cNvSpPr>
            <a:spLocks noGrp="1"/>
          </p:cNvSpPr>
          <p:nvPr>
            <p:ph idx="1"/>
          </p:nvPr>
        </p:nvSpPr>
        <p:spPr>
          <a:xfrm>
            <a:off x="467544" y="1556792"/>
            <a:ext cx="8568952" cy="4824536"/>
          </a:xfrm>
        </p:spPr>
        <p:txBody>
          <a:bodyPr/>
          <a:lstStyle/>
          <a:p>
            <a:r>
              <a:rPr lang="es-MX" sz="2800" b="1" dirty="0" err="1" smtClean="0"/>
              <a:t>Correct</a:t>
            </a:r>
            <a:r>
              <a:rPr lang="es-MX" sz="2800" b="1" dirty="0" smtClean="0"/>
              <a:t> </a:t>
            </a:r>
            <a:r>
              <a:rPr lang="es-MX" sz="2800" b="1" dirty="0" err="1" smtClean="0"/>
              <a:t>the</a:t>
            </a:r>
            <a:r>
              <a:rPr lang="es-MX" sz="2800" b="1" dirty="0" smtClean="0"/>
              <a:t> </a:t>
            </a:r>
            <a:r>
              <a:rPr lang="es-MX" sz="2800" b="1" dirty="0" err="1" smtClean="0"/>
              <a:t>mistakes</a:t>
            </a:r>
            <a:r>
              <a:rPr lang="es-MX" sz="2800" b="1" dirty="0" smtClean="0"/>
              <a:t> in </a:t>
            </a:r>
            <a:r>
              <a:rPr lang="es-MX" sz="2800" b="1" dirty="0" err="1" smtClean="0"/>
              <a:t>these</a:t>
            </a:r>
            <a:r>
              <a:rPr lang="es-MX" sz="2800" b="1" dirty="0" smtClean="0"/>
              <a:t> </a:t>
            </a:r>
            <a:r>
              <a:rPr lang="es-MX" sz="2800" b="1" dirty="0" err="1" smtClean="0"/>
              <a:t>sentences</a:t>
            </a:r>
            <a:r>
              <a:rPr lang="es-MX" sz="2800" b="1" dirty="0" smtClean="0"/>
              <a:t>:</a:t>
            </a:r>
          </a:p>
          <a:p>
            <a:pPr marL="514350" indent="-514350">
              <a:buFont typeface="+mj-lt"/>
              <a:buAutoNum type="arabicPeriod"/>
            </a:pPr>
            <a:r>
              <a:rPr lang="es-MX" sz="2500" dirty="0" smtClean="0"/>
              <a:t>I </a:t>
            </a:r>
            <a:r>
              <a:rPr lang="es-MX" sz="2500" dirty="0" err="1" smtClean="0"/>
              <a:t>need</a:t>
            </a:r>
            <a:r>
              <a:rPr lang="es-MX" sz="2500" dirty="0" smtClean="0"/>
              <a:t> </a:t>
            </a:r>
            <a:r>
              <a:rPr lang="es-MX" sz="2500" dirty="0" err="1" smtClean="0"/>
              <a:t>some</a:t>
            </a:r>
            <a:r>
              <a:rPr lang="es-MX" sz="2500" dirty="0" smtClean="0"/>
              <a:t> </a:t>
            </a:r>
            <a:r>
              <a:rPr lang="es-MX" sz="2500" dirty="0" err="1" smtClean="0"/>
              <a:t>informations</a:t>
            </a:r>
            <a:endParaRPr lang="es-MX" sz="2500" dirty="0" smtClean="0"/>
          </a:p>
          <a:p>
            <a:pPr marL="514350" indent="-514350">
              <a:buFont typeface="+mj-lt"/>
              <a:buAutoNum type="arabicPeriod"/>
            </a:pPr>
            <a:r>
              <a:rPr lang="es-MX" sz="2500" dirty="0" err="1" smtClean="0"/>
              <a:t>We</a:t>
            </a:r>
            <a:r>
              <a:rPr lang="es-MX" sz="2500" dirty="0" smtClean="0"/>
              <a:t> </a:t>
            </a:r>
            <a:r>
              <a:rPr lang="es-MX" sz="2500" dirty="0" err="1" smtClean="0"/>
              <a:t>had</a:t>
            </a:r>
            <a:r>
              <a:rPr lang="es-MX" sz="2500" dirty="0" smtClean="0"/>
              <a:t> a </a:t>
            </a:r>
            <a:r>
              <a:rPr lang="es-MX" sz="2500" dirty="0" err="1" smtClean="0"/>
              <a:t>lovely</a:t>
            </a:r>
            <a:r>
              <a:rPr lang="es-MX" sz="2500" dirty="0" smtClean="0"/>
              <a:t> </a:t>
            </a:r>
            <a:r>
              <a:rPr lang="es-MX" sz="2500" dirty="0" err="1" smtClean="0"/>
              <a:t>weather</a:t>
            </a:r>
            <a:endParaRPr lang="es-MX" sz="2500" dirty="0" smtClean="0"/>
          </a:p>
          <a:p>
            <a:pPr marL="514350" indent="-514350">
              <a:buFont typeface="+mj-lt"/>
              <a:buAutoNum type="arabicPeriod"/>
            </a:pPr>
            <a:r>
              <a:rPr lang="es-MX" sz="2500" dirty="0" err="1" smtClean="0"/>
              <a:t>The</a:t>
            </a:r>
            <a:r>
              <a:rPr lang="es-MX" sz="2500" dirty="0" smtClean="0"/>
              <a:t> </a:t>
            </a:r>
            <a:r>
              <a:rPr lang="es-MX" sz="2500" dirty="0" err="1" smtClean="0"/>
              <a:t>furnitures</a:t>
            </a:r>
            <a:r>
              <a:rPr lang="es-MX" sz="2500" dirty="0" smtClean="0"/>
              <a:t> are </a:t>
            </a:r>
            <a:r>
              <a:rPr lang="es-MX" sz="2500" dirty="0" err="1" smtClean="0"/>
              <a:t>very</a:t>
            </a:r>
            <a:r>
              <a:rPr lang="es-MX" sz="2500" dirty="0" smtClean="0"/>
              <a:t> </a:t>
            </a:r>
            <a:r>
              <a:rPr lang="es-MX" sz="2500" dirty="0" err="1" smtClean="0"/>
              <a:t>old</a:t>
            </a:r>
            <a:endParaRPr lang="es-MX" sz="2500" dirty="0" smtClean="0"/>
          </a:p>
          <a:p>
            <a:pPr marL="514350" indent="-514350">
              <a:buFont typeface="+mj-lt"/>
              <a:buAutoNum type="arabicPeriod"/>
            </a:pPr>
            <a:r>
              <a:rPr lang="es-MX" sz="2500" dirty="0" err="1" smtClean="0"/>
              <a:t>I’m</a:t>
            </a:r>
            <a:r>
              <a:rPr lang="es-MX" sz="2500" dirty="0" smtClean="0"/>
              <a:t> </a:t>
            </a:r>
            <a:r>
              <a:rPr lang="es-MX" sz="2500" dirty="0" err="1" smtClean="0"/>
              <a:t>looking</a:t>
            </a:r>
            <a:r>
              <a:rPr lang="es-MX" sz="2500" dirty="0" smtClean="0"/>
              <a:t> </a:t>
            </a:r>
            <a:r>
              <a:rPr lang="es-MX" sz="2500" dirty="0" err="1" smtClean="0"/>
              <a:t>for</a:t>
            </a:r>
            <a:r>
              <a:rPr lang="es-MX" sz="2500" dirty="0" smtClean="0"/>
              <a:t> a new </a:t>
            </a:r>
            <a:r>
              <a:rPr lang="es-MX" sz="2500" dirty="0" err="1" smtClean="0"/>
              <a:t>jeans</a:t>
            </a:r>
            <a:endParaRPr lang="es-MX" sz="2500" dirty="0" smtClean="0"/>
          </a:p>
          <a:p>
            <a:pPr marL="514350" indent="-514350">
              <a:buFont typeface="+mj-lt"/>
              <a:buAutoNum type="arabicPeriod"/>
            </a:pPr>
            <a:r>
              <a:rPr lang="es-MX" sz="2500" dirty="0" err="1" smtClean="0"/>
              <a:t>Your</a:t>
            </a:r>
            <a:r>
              <a:rPr lang="es-MX" sz="2500" dirty="0" smtClean="0"/>
              <a:t> </a:t>
            </a:r>
            <a:r>
              <a:rPr lang="es-MX" sz="2500" dirty="0" err="1" smtClean="0"/>
              <a:t>hairs</a:t>
            </a:r>
            <a:r>
              <a:rPr lang="es-MX" sz="2500" dirty="0" smtClean="0"/>
              <a:t> are </a:t>
            </a:r>
            <a:r>
              <a:rPr lang="es-MX" sz="2500" dirty="0" err="1" smtClean="0"/>
              <a:t>getting</a:t>
            </a:r>
            <a:r>
              <a:rPr lang="es-MX" sz="2500" dirty="0" smtClean="0"/>
              <a:t> </a:t>
            </a:r>
            <a:r>
              <a:rPr lang="es-MX" sz="2500" dirty="0" err="1" smtClean="0"/>
              <a:t>very</a:t>
            </a:r>
            <a:r>
              <a:rPr lang="es-MX" sz="2500" dirty="0" smtClean="0"/>
              <a:t> </a:t>
            </a:r>
            <a:r>
              <a:rPr lang="es-MX" sz="2500" dirty="0" err="1" smtClean="0"/>
              <a:t>long</a:t>
            </a:r>
            <a:endParaRPr lang="es-MX" sz="2500" dirty="0" smtClean="0"/>
          </a:p>
          <a:p>
            <a:pPr marL="514350" indent="-514350">
              <a:buFont typeface="+mj-lt"/>
              <a:buAutoNum type="arabicPeriod"/>
            </a:pPr>
            <a:r>
              <a:rPr lang="es-MX" sz="2500" dirty="0" smtClean="0"/>
              <a:t>Do </a:t>
            </a:r>
            <a:r>
              <a:rPr lang="es-MX" sz="2500" dirty="0" err="1" smtClean="0"/>
              <a:t>you</a:t>
            </a:r>
            <a:r>
              <a:rPr lang="es-MX" sz="2500" dirty="0" smtClean="0"/>
              <a:t> </a:t>
            </a:r>
            <a:r>
              <a:rPr lang="es-MX" sz="2500" dirty="0" err="1" smtClean="0"/>
              <a:t>have</a:t>
            </a:r>
            <a:r>
              <a:rPr lang="es-MX" sz="2500" dirty="0" smtClean="0"/>
              <a:t> a </a:t>
            </a:r>
            <a:r>
              <a:rPr lang="es-MX" sz="2500" dirty="0" err="1" smtClean="0"/>
              <a:t>scissors</a:t>
            </a:r>
            <a:r>
              <a:rPr lang="es-MX" sz="2500" dirty="0" smtClean="0"/>
              <a:t>?</a:t>
            </a:r>
          </a:p>
          <a:p>
            <a:pPr marL="514350" indent="-514350">
              <a:buFont typeface="+mj-lt"/>
              <a:buAutoNum type="arabicPeriod"/>
            </a:pPr>
            <a:r>
              <a:rPr lang="es-MX" sz="2500" dirty="0" err="1" smtClean="0"/>
              <a:t>There</a:t>
            </a:r>
            <a:r>
              <a:rPr lang="es-MX" sz="2500" dirty="0" smtClean="0"/>
              <a:t> </a:t>
            </a:r>
            <a:r>
              <a:rPr lang="es-MX" sz="2500" dirty="0" err="1" smtClean="0"/>
              <a:t>trousers</a:t>
            </a:r>
            <a:r>
              <a:rPr lang="es-MX" sz="2500" dirty="0" smtClean="0"/>
              <a:t> </a:t>
            </a:r>
            <a:r>
              <a:rPr lang="es-MX" sz="2500" dirty="0" err="1" smtClean="0"/>
              <a:t>is</a:t>
            </a:r>
            <a:r>
              <a:rPr lang="es-MX" sz="2500" dirty="0" smtClean="0"/>
              <a:t> </a:t>
            </a:r>
            <a:r>
              <a:rPr lang="es-MX" sz="2500" dirty="0" err="1" smtClean="0"/>
              <a:t>really</a:t>
            </a:r>
            <a:r>
              <a:rPr lang="es-MX" sz="2500" dirty="0" smtClean="0"/>
              <a:t> </a:t>
            </a:r>
            <a:r>
              <a:rPr lang="es-MX" sz="2500" dirty="0" err="1" smtClean="0"/>
              <a:t>small</a:t>
            </a:r>
            <a:endParaRPr lang="es-MX" sz="2500" dirty="0" smtClean="0"/>
          </a:p>
          <a:p>
            <a:pPr marL="514350" indent="-514350">
              <a:buFont typeface="+mj-lt"/>
              <a:buAutoNum type="arabicPeriod"/>
            </a:pPr>
            <a:r>
              <a:rPr lang="es-MX" sz="2500" dirty="0" err="1" smtClean="0"/>
              <a:t>She</a:t>
            </a:r>
            <a:r>
              <a:rPr lang="es-MX" sz="2500" dirty="0" smtClean="0"/>
              <a:t> </a:t>
            </a:r>
            <a:r>
              <a:rPr lang="es-MX" sz="2500" dirty="0" err="1" smtClean="0"/>
              <a:t>gave</a:t>
            </a:r>
            <a:r>
              <a:rPr lang="es-MX" sz="2500" dirty="0" smtClean="0"/>
              <a:t> me </a:t>
            </a:r>
            <a:r>
              <a:rPr lang="es-MX" sz="2500" dirty="0" err="1" smtClean="0"/>
              <a:t>some</a:t>
            </a:r>
            <a:r>
              <a:rPr lang="es-MX" sz="2500" dirty="0" smtClean="0"/>
              <a:t> </a:t>
            </a:r>
            <a:r>
              <a:rPr lang="es-MX" sz="2500" dirty="0" err="1" smtClean="0"/>
              <a:t>good</a:t>
            </a:r>
            <a:r>
              <a:rPr lang="es-MX" sz="2500" dirty="0" smtClean="0"/>
              <a:t> </a:t>
            </a:r>
            <a:r>
              <a:rPr lang="es-MX" sz="2500" dirty="0" err="1" smtClean="0"/>
              <a:t>advices</a:t>
            </a:r>
            <a:endParaRPr lang="es-MX" sz="2500" dirty="0" smtClean="0"/>
          </a:p>
          <a:p>
            <a:pPr marL="514350" indent="-514350">
              <a:buFont typeface="+mj-lt"/>
              <a:buAutoNum type="arabicPeriod"/>
            </a:pPr>
            <a:endParaRPr lang="es-MX" dirty="0"/>
          </a:p>
        </p:txBody>
      </p:sp>
      <p:sp>
        <p:nvSpPr>
          <p:cNvPr id="4" name="Marcador de número de diapositiva 3"/>
          <p:cNvSpPr>
            <a:spLocks noGrp="1"/>
          </p:cNvSpPr>
          <p:nvPr>
            <p:ph type="sldNum" sz="quarter" idx="12"/>
          </p:nvPr>
        </p:nvSpPr>
        <p:spPr/>
        <p:txBody>
          <a:bodyPr/>
          <a:lstStyle/>
          <a:p>
            <a:fld id="{B8570AA9-FF07-4216-9AF4-1F24EDD8DC79}" type="slidenum">
              <a:rPr lang="es-ES" altLang="es-MX" smtClean="0"/>
              <a:pPr/>
              <a:t>39</a:t>
            </a:fld>
            <a:endParaRPr lang="es-ES" altLang="es-MX"/>
          </a:p>
        </p:txBody>
      </p:sp>
    </p:spTree>
    <p:extLst>
      <p:ext uri="{BB962C8B-B14F-4D97-AF65-F5344CB8AC3E}">
        <p14:creationId xmlns:p14="http://schemas.microsoft.com/office/powerpoint/2010/main" val="42637867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3200" b="1" dirty="0" smtClean="0"/>
              <a:t>GUION DE USO PARA MATERIAL PROYECTABLE: INGLÉS I</a:t>
            </a:r>
            <a:endParaRPr lang="es-MX" sz="3200" dirty="0"/>
          </a:p>
        </p:txBody>
      </p:sp>
      <p:sp>
        <p:nvSpPr>
          <p:cNvPr id="3" name="Marcador de contenido 2"/>
          <p:cNvSpPr>
            <a:spLocks noGrp="1"/>
          </p:cNvSpPr>
          <p:nvPr>
            <p:ph idx="1"/>
          </p:nvPr>
        </p:nvSpPr>
        <p:spPr/>
        <p:txBody>
          <a:bodyPr>
            <a:normAutofit/>
          </a:bodyPr>
          <a:lstStyle/>
          <a:p>
            <a:r>
              <a:rPr lang="es-MX" sz="2800" dirty="0" smtClean="0"/>
              <a:t>Los alumnos con énfasis en inglés, deben cursar de forma obligatoria, ocho niveles de lengua inglesa, por su parte, los alumnos que elijen la lengua francesa, únicamente cursan cuatro niveles de inglés. Por lo tanto, la unidad de aprendizaje Lengua inglesa I es esencial en su formación temprana en la lengua extranjera. </a:t>
            </a:r>
            <a:endParaRPr lang="es-MX" sz="2800" dirty="0"/>
          </a:p>
        </p:txBody>
      </p:sp>
      <p:sp>
        <p:nvSpPr>
          <p:cNvPr id="4" name="Marcador de número de diapositiva 3"/>
          <p:cNvSpPr>
            <a:spLocks noGrp="1"/>
          </p:cNvSpPr>
          <p:nvPr>
            <p:ph type="sldNum" sz="quarter" idx="12"/>
          </p:nvPr>
        </p:nvSpPr>
        <p:spPr/>
        <p:txBody>
          <a:bodyPr/>
          <a:lstStyle/>
          <a:p>
            <a:fld id="{B8570AA9-FF07-4216-9AF4-1F24EDD8DC79}" type="slidenum">
              <a:rPr lang="es-ES" altLang="es-MX" smtClean="0"/>
              <a:pPr/>
              <a:t>4</a:t>
            </a:fld>
            <a:endParaRPr lang="es-ES" altLang="es-MX"/>
          </a:p>
        </p:txBody>
      </p:sp>
    </p:spTree>
    <p:extLst>
      <p:ext uri="{BB962C8B-B14F-4D97-AF65-F5344CB8AC3E}">
        <p14:creationId xmlns:p14="http://schemas.microsoft.com/office/powerpoint/2010/main" val="159695765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31520" y="476672"/>
            <a:ext cx="7680960" cy="5558368"/>
          </a:xfrm>
        </p:spPr>
        <p:txBody>
          <a:bodyPr>
            <a:normAutofit/>
          </a:bodyPr>
          <a:lstStyle/>
          <a:p>
            <a:r>
              <a:rPr lang="es-MX" sz="2800" dirty="0" smtClean="0"/>
              <a:t>Are </a:t>
            </a:r>
            <a:r>
              <a:rPr lang="es-MX" sz="2800" dirty="0" err="1" smtClean="0"/>
              <a:t>these</a:t>
            </a:r>
            <a:r>
              <a:rPr lang="es-MX" sz="2800" dirty="0" smtClean="0"/>
              <a:t> </a:t>
            </a:r>
            <a:r>
              <a:rPr lang="es-MX" sz="2800" dirty="0" err="1" smtClean="0"/>
              <a:t>nouns</a:t>
            </a:r>
            <a:r>
              <a:rPr lang="es-MX" sz="2800" dirty="0" smtClean="0"/>
              <a:t> </a:t>
            </a:r>
            <a:r>
              <a:rPr lang="es-MX" sz="2800" dirty="0" err="1" smtClean="0"/>
              <a:t>countable</a:t>
            </a:r>
            <a:r>
              <a:rPr lang="es-MX" sz="2800" dirty="0" smtClean="0"/>
              <a:t>, </a:t>
            </a:r>
            <a:r>
              <a:rPr lang="es-MX" sz="2800" dirty="0" err="1" smtClean="0"/>
              <a:t>uncountable</a:t>
            </a:r>
            <a:r>
              <a:rPr lang="es-MX" sz="2800" dirty="0" smtClean="0"/>
              <a:t>, </a:t>
            </a:r>
            <a:r>
              <a:rPr lang="es-MX" sz="2800" dirty="0" err="1" smtClean="0"/>
              <a:t>or</a:t>
            </a:r>
            <a:r>
              <a:rPr lang="es-MX" sz="2800" dirty="0" smtClean="0"/>
              <a:t> </a:t>
            </a:r>
            <a:r>
              <a:rPr lang="es-MX" sz="2800" dirty="0" err="1" smtClean="0"/>
              <a:t>countable</a:t>
            </a:r>
            <a:r>
              <a:rPr lang="es-MX" sz="2800" dirty="0" smtClean="0"/>
              <a:t> </a:t>
            </a:r>
            <a:r>
              <a:rPr lang="es-MX" sz="2800" dirty="0" err="1" smtClean="0"/>
              <a:t>with</a:t>
            </a:r>
            <a:r>
              <a:rPr lang="es-MX" sz="2800" dirty="0" smtClean="0"/>
              <a:t> </a:t>
            </a:r>
            <a:r>
              <a:rPr lang="es-MX" sz="2800" dirty="0" err="1" smtClean="0"/>
              <a:t>one</a:t>
            </a:r>
            <a:r>
              <a:rPr lang="es-MX" sz="2800" dirty="0" smtClean="0"/>
              <a:t> </a:t>
            </a:r>
            <a:r>
              <a:rPr lang="es-MX" sz="2800" dirty="0" err="1" smtClean="0"/>
              <a:t>meaning</a:t>
            </a:r>
            <a:r>
              <a:rPr lang="es-MX" sz="2800" dirty="0" smtClean="0"/>
              <a:t> and </a:t>
            </a:r>
            <a:r>
              <a:rPr lang="es-MX" sz="2800" dirty="0" err="1" smtClean="0"/>
              <a:t>uncountable</a:t>
            </a:r>
            <a:r>
              <a:rPr lang="es-MX" sz="2800" dirty="0" smtClean="0"/>
              <a:t> </a:t>
            </a:r>
            <a:r>
              <a:rPr lang="es-MX" sz="2800" dirty="0" err="1" smtClean="0"/>
              <a:t>with</a:t>
            </a:r>
            <a:r>
              <a:rPr lang="es-MX" sz="2800" dirty="0" smtClean="0"/>
              <a:t> </a:t>
            </a:r>
            <a:r>
              <a:rPr lang="es-MX" sz="2800" dirty="0" err="1" smtClean="0"/>
              <a:t>another</a:t>
            </a:r>
            <a:r>
              <a:rPr lang="es-MX" sz="2800" dirty="0" smtClean="0"/>
              <a:t> </a:t>
            </a:r>
            <a:r>
              <a:rPr lang="es-MX" sz="2800" dirty="0" err="1" smtClean="0"/>
              <a:t>one</a:t>
            </a:r>
            <a:r>
              <a:rPr lang="es-MX" sz="2800" dirty="0" smtClean="0"/>
              <a:t>. </a:t>
            </a:r>
            <a:r>
              <a:rPr lang="es-MX" sz="2800" dirty="0" err="1" smtClean="0"/>
              <a:t>If</a:t>
            </a:r>
            <a:r>
              <a:rPr lang="es-MX" sz="2800" dirty="0" smtClean="0"/>
              <a:t> </a:t>
            </a:r>
            <a:r>
              <a:rPr lang="es-MX" sz="2800" dirty="0" err="1" smtClean="0"/>
              <a:t>they</a:t>
            </a:r>
            <a:r>
              <a:rPr lang="es-MX" sz="2800" dirty="0" smtClean="0"/>
              <a:t> can be </a:t>
            </a:r>
            <a:r>
              <a:rPr lang="es-MX" sz="2800" dirty="0" err="1" smtClean="0"/>
              <a:t>countable</a:t>
            </a:r>
            <a:r>
              <a:rPr lang="es-MX" sz="2800" dirty="0" smtClean="0"/>
              <a:t> and </a:t>
            </a:r>
            <a:r>
              <a:rPr lang="es-MX" sz="2800" dirty="0" err="1" smtClean="0"/>
              <a:t>uncountable</a:t>
            </a:r>
            <a:r>
              <a:rPr lang="es-MX" sz="2800" dirty="0" smtClean="0"/>
              <a:t>, </a:t>
            </a:r>
            <a:r>
              <a:rPr lang="es-MX" sz="2800" dirty="0" err="1" smtClean="0"/>
              <a:t>explain</a:t>
            </a:r>
            <a:r>
              <a:rPr lang="es-MX" sz="2800" dirty="0" smtClean="0"/>
              <a:t> </a:t>
            </a:r>
            <a:r>
              <a:rPr lang="es-MX" sz="2800" dirty="0" err="1" smtClean="0"/>
              <a:t>the</a:t>
            </a:r>
            <a:r>
              <a:rPr lang="es-MX" sz="2800" dirty="0" smtClean="0"/>
              <a:t> </a:t>
            </a:r>
            <a:r>
              <a:rPr lang="es-MX" sz="2800" dirty="0" err="1" smtClean="0"/>
              <a:t>difference</a:t>
            </a:r>
            <a:r>
              <a:rPr lang="es-MX" sz="2800" dirty="0" smtClean="0"/>
              <a:t>.</a:t>
            </a:r>
          </a:p>
          <a:p>
            <a:r>
              <a:rPr lang="es-MX" sz="2800" dirty="0" err="1" smtClean="0"/>
              <a:t>Butter</a:t>
            </a:r>
            <a:r>
              <a:rPr lang="es-MX" sz="2800" dirty="0" smtClean="0"/>
              <a:t>			</a:t>
            </a:r>
            <a:r>
              <a:rPr lang="es-MX" sz="2800" dirty="0" err="1" smtClean="0"/>
              <a:t>housework</a:t>
            </a:r>
            <a:endParaRPr lang="es-MX" sz="2800" dirty="0" smtClean="0"/>
          </a:p>
          <a:p>
            <a:r>
              <a:rPr lang="es-MX" sz="2800" dirty="0" smtClean="0"/>
              <a:t>Cup			grape</a:t>
            </a:r>
          </a:p>
          <a:p>
            <a:r>
              <a:rPr lang="es-MX" sz="2800" dirty="0" err="1" smtClean="0"/>
              <a:t>Spaguetti</a:t>
            </a:r>
            <a:r>
              <a:rPr lang="es-MX" sz="2800" dirty="0" smtClean="0"/>
              <a:t>		</a:t>
            </a:r>
            <a:r>
              <a:rPr lang="es-MX" sz="2800" dirty="0" err="1" smtClean="0"/>
              <a:t>work</a:t>
            </a:r>
            <a:endParaRPr lang="es-MX" sz="2800" dirty="0" smtClean="0"/>
          </a:p>
          <a:p>
            <a:r>
              <a:rPr lang="es-MX" sz="2800" dirty="0" err="1" smtClean="0"/>
              <a:t>Television</a:t>
            </a:r>
            <a:r>
              <a:rPr lang="es-MX" sz="2800" dirty="0" smtClean="0"/>
              <a:t>			</a:t>
            </a:r>
            <a:r>
              <a:rPr lang="es-MX" sz="2800" dirty="0" err="1" smtClean="0"/>
              <a:t>insurance</a:t>
            </a:r>
            <a:endParaRPr lang="es-MX" sz="2800" dirty="0" smtClean="0"/>
          </a:p>
          <a:p>
            <a:r>
              <a:rPr lang="es-MX" sz="2800" dirty="0" err="1" smtClean="0"/>
              <a:t>Coffee</a:t>
            </a:r>
            <a:r>
              <a:rPr lang="es-MX" sz="2800" dirty="0" smtClean="0"/>
              <a:t>			</a:t>
            </a:r>
            <a:r>
              <a:rPr lang="es-MX" sz="2800" dirty="0" err="1" smtClean="0"/>
              <a:t>money</a:t>
            </a:r>
            <a:endParaRPr lang="es-MX" sz="2800" dirty="0" smtClean="0"/>
          </a:p>
          <a:p>
            <a:r>
              <a:rPr lang="es-MX" sz="2800" dirty="0" err="1" smtClean="0"/>
              <a:t>Coin</a:t>
            </a:r>
            <a:r>
              <a:rPr lang="es-MX" sz="2800" dirty="0" smtClean="0"/>
              <a:t>			</a:t>
            </a:r>
            <a:r>
              <a:rPr lang="es-MX" sz="2800" dirty="0" err="1" smtClean="0"/>
              <a:t>travel</a:t>
            </a:r>
            <a:endParaRPr lang="es-MX" sz="2800" dirty="0"/>
          </a:p>
        </p:txBody>
      </p:sp>
      <p:sp>
        <p:nvSpPr>
          <p:cNvPr id="4" name="Marcador de número de diapositiva 3"/>
          <p:cNvSpPr>
            <a:spLocks noGrp="1"/>
          </p:cNvSpPr>
          <p:nvPr>
            <p:ph type="sldNum" sz="quarter" idx="12"/>
          </p:nvPr>
        </p:nvSpPr>
        <p:spPr/>
        <p:txBody>
          <a:bodyPr/>
          <a:lstStyle/>
          <a:p>
            <a:fld id="{B8570AA9-FF07-4216-9AF4-1F24EDD8DC79}" type="slidenum">
              <a:rPr lang="es-ES" altLang="es-MX" smtClean="0"/>
              <a:pPr/>
              <a:t>40</a:t>
            </a:fld>
            <a:endParaRPr lang="es-ES" altLang="es-MX"/>
          </a:p>
        </p:txBody>
      </p:sp>
    </p:spTree>
    <p:extLst>
      <p:ext uri="{BB962C8B-B14F-4D97-AF65-F5344CB8AC3E}">
        <p14:creationId xmlns:p14="http://schemas.microsoft.com/office/powerpoint/2010/main" val="3590193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Extra </a:t>
            </a:r>
            <a:r>
              <a:rPr lang="es-MX" b="1" dirty="0" err="1" smtClean="0"/>
              <a:t>practice</a:t>
            </a:r>
            <a:r>
              <a:rPr lang="es-MX" b="1" dirty="0" smtClean="0"/>
              <a:t> (</a:t>
            </a:r>
            <a:r>
              <a:rPr lang="es-MX" b="1" dirty="0" err="1" smtClean="0"/>
              <a:t>books</a:t>
            </a:r>
            <a:r>
              <a:rPr lang="es-MX" b="1" dirty="0" smtClean="0"/>
              <a:t> and </a:t>
            </a:r>
            <a:r>
              <a:rPr lang="es-MX" b="1" dirty="0" err="1" smtClean="0"/>
              <a:t>websites</a:t>
            </a:r>
            <a:r>
              <a:rPr lang="es-MX" b="1" dirty="0" smtClean="0"/>
              <a:t>)</a:t>
            </a:r>
            <a:endParaRPr lang="es-MX" b="1" dirty="0"/>
          </a:p>
        </p:txBody>
      </p:sp>
      <p:sp>
        <p:nvSpPr>
          <p:cNvPr id="3" name="Marcador de contenido 2"/>
          <p:cNvSpPr>
            <a:spLocks noGrp="1"/>
          </p:cNvSpPr>
          <p:nvPr>
            <p:ph idx="1"/>
          </p:nvPr>
        </p:nvSpPr>
        <p:spPr>
          <a:xfrm>
            <a:off x="731520" y="2103120"/>
            <a:ext cx="7680960" cy="4480560"/>
          </a:xfrm>
        </p:spPr>
        <p:txBody>
          <a:bodyPr>
            <a:normAutofit/>
          </a:bodyPr>
          <a:lstStyle/>
          <a:p>
            <a:r>
              <a:rPr lang="es-MX" dirty="0" smtClean="0"/>
              <a:t>Murphy, R. (2010) </a:t>
            </a:r>
            <a:r>
              <a:rPr lang="es-MX" b="1" dirty="0" smtClean="0"/>
              <a:t>English </a:t>
            </a:r>
            <a:r>
              <a:rPr lang="es-MX" b="1" dirty="0" err="1" smtClean="0"/>
              <a:t>Grammar</a:t>
            </a:r>
            <a:r>
              <a:rPr lang="es-MX" b="1" dirty="0" smtClean="0"/>
              <a:t> in Use</a:t>
            </a:r>
            <a:r>
              <a:rPr lang="es-MX" dirty="0" smtClean="0"/>
              <a:t>. Cambridge, UK: CUP</a:t>
            </a:r>
          </a:p>
          <a:p>
            <a:r>
              <a:rPr lang="es-MX" dirty="0" err="1" smtClean="0"/>
              <a:t>Naylor</a:t>
            </a:r>
            <a:r>
              <a:rPr lang="es-MX" dirty="0" smtClean="0"/>
              <a:t> H. &amp; Murphy, R. (2006) </a:t>
            </a:r>
            <a:r>
              <a:rPr lang="es-MX" dirty="0" err="1" smtClean="0"/>
              <a:t>Eseential</a:t>
            </a:r>
            <a:r>
              <a:rPr lang="es-MX" dirty="0" smtClean="0"/>
              <a:t> </a:t>
            </a:r>
            <a:r>
              <a:rPr lang="es-MX" dirty="0" err="1" smtClean="0"/>
              <a:t>Grammar</a:t>
            </a:r>
            <a:r>
              <a:rPr lang="es-MX" dirty="0" smtClean="0"/>
              <a:t> in Use </a:t>
            </a:r>
            <a:r>
              <a:rPr lang="es-MX" dirty="0" err="1" smtClean="0"/>
              <a:t>Supplementary</a:t>
            </a:r>
            <a:r>
              <a:rPr lang="es-MX" dirty="0" smtClean="0"/>
              <a:t> </a:t>
            </a:r>
            <a:r>
              <a:rPr lang="es-MX" dirty="0" err="1" smtClean="0"/>
              <a:t>Exercises</a:t>
            </a:r>
            <a:r>
              <a:rPr lang="es-MX" dirty="0" smtClean="0"/>
              <a:t>. Cambridge, UK.: CUP</a:t>
            </a:r>
          </a:p>
          <a:p>
            <a:r>
              <a:rPr lang="es-MX" dirty="0" err="1"/>
              <a:t>Redman</a:t>
            </a:r>
            <a:r>
              <a:rPr lang="es-MX" dirty="0"/>
              <a:t>, S. (2007) </a:t>
            </a:r>
            <a:r>
              <a:rPr lang="es-MX" b="1" dirty="0"/>
              <a:t>English </a:t>
            </a:r>
            <a:r>
              <a:rPr lang="es-MX" b="1" dirty="0" err="1"/>
              <a:t>Vocabulary</a:t>
            </a:r>
            <a:r>
              <a:rPr lang="es-MX" b="1" dirty="0"/>
              <a:t> in Use</a:t>
            </a:r>
            <a:r>
              <a:rPr lang="es-MX" dirty="0" smtClean="0"/>
              <a:t>. </a:t>
            </a:r>
            <a:r>
              <a:rPr lang="es-MX" dirty="0"/>
              <a:t>Cambridge, </a:t>
            </a:r>
            <a:r>
              <a:rPr lang="es-MX" dirty="0" smtClean="0"/>
              <a:t>UK: CUP</a:t>
            </a:r>
            <a:endParaRPr lang="es-MX" dirty="0"/>
          </a:p>
          <a:p>
            <a:r>
              <a:rPr lang="es-MX" dirty="0"/>
              <a:t>https://www.ef.com/english-resources/english-grammar/countable-and-uncountable-nouns/</a:t>
            </a:r>
            <a:endParaRPr lang="es-MX" dirty="0" smtClean="0"/>
          </a:p>
          <a:p>
            <a:r>
              <a:rPr lang="es-MX" dirty="0">
                <a:hlinkClick r:id="rId3"/>
              </a:rPr>
              <a:t>https://</a:t>
            </a:r>
            <a:r>
              <a:rPr lang="es-MX" dirty="0" smtClean="0">
                <a:hlinkClick r:id="rId3"/>
              </a:rPr>
              <a:t>www.curso-ingles.com/aprender/cursos/nivel-basico/nouns/countable-and-uncountable-nouns</a:t>
            </a:r>
            <a:endParaRPr lang="es-MX" dirty="0" smtClean="0"/>
          </a:p>
          <a:p>
            <a:r>
              <a:rPr lang="es-MX" dirty="0">
                <a:hlinkClick r:id="rId4"/>
              </a:rPr>
              <a:t>https://www.gingersoftware.com/content/grammar-rules/nouns/countable-uncountable-nouns</a:t>
            </a:r>
            <a:r>
              <a:rPr lang="es-MX" dirty="0" smtClean="0">
                <a:hlinkClick r:id="rId4"/>
              </a:rPr>
              <a:t>/</a:t>
            </a:r>
            <a:endParaRPr lang="es-MX" dirty="0" smtClean="0"/>
          </a:p>
          <a:p>
            <a:r>
              <a:rPr lang="es-MX" dirty="0"/>
              <a:t>https://learnenglish.britishcouncil.org/en/beginner-grammar/countable-uncountable-nouns-1</a:t>
            </a:r>
            <a:endParaRPr lang="es-MX" dirty="0" smtClean="0"/>
          </a:p>
          <a:p>
            <a:endParaRPr lang="es-MX" dirty="0" smtClean="0"/>
          </a:p>
          <a:p>
            <a:endParaRPr lang="es-MX" dirty="0"/>
          </a:p>
        </p:txBody>
      </p:sp>
      <p:sp>
        <p:nvSpPr>
          <p:cNvPr id="4" name="Marcador de número de diapositiva 3"/>
          <p:cNvSpPr>
            <a:spLocks noGrp="1"/>
          </p:cNvSpPr>
          <p:nvPr>
            <p:ph type="sldNum" sz="quarter" idx="12"/>
          </p:nvPr>
        </p:nvSpPr>
        <p:spPr/>
        <p:txBody>
          <a:bodyPr/>
          <a:lstStyle/>
          <a:p>
            <a:fld id="{B8570AA9-FF07-4216-9AF4-1F24EDD8DC79}" type="slidenum">
              <a:rPr lang="es-ES" altLang="es-MX" smtClean="0"/>
              <a:pPr/>
              <a:t>41</a:t>
            </a:fld>
            <a:endParaRPr lang="es-ES" altLang="es-MX"/>
          </a:p>
        </p:txBody>
      </p:sp>
    </p:spTree>
    <p:extLst>
      <p:ext uri="{BB962C8B-B14F-4D97-AF65-F5344CB8AC3E}">
        <p14:creationId xmlns:p14="http://schemas.microsoft.com/office/powerpoint/2010/main" val="400903253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Glosario</a:t>
            </a:r>
            <a:endParaRPr lang="es-MX" b="1" dirty="0"/>
          </a:p>
        </p:txBody>
      </p:sp>
      <p:sp>
        <p:nvSpPr>
          <p:cNvPr id="3" name="Marcador de contenido 2"/>
          <p:cNvSpPr>
            <a:spLocks noGrp="1"/>
          </p:cNvSpPr>
          <p:nvPr>
            <p:ph idx="1"/>
          </p:nvPr>
        </p:nvSpPr>
        <p:spPr/>
        <p:txBody>
          <a:bodyPr>
            <a:normAutofit/>
          </a:bodyPr>
          <a:lstStyle/>
          <a:p>
            <a:r>
              <a:rPr lang="es-MX" sz="2400" dirty="0" smtClean="0"/>
              <a:t>CEFR: </a:t>
            </a:r>
            <a:r>
              <a:rPr lang="es-MX" sz="2400" dirty="0" err="1" smtClean="0"/>
              <a:t>Common</a:t>
            </a:r>
            <a:r>
              <a:rPr lang="es-MX" sz="2400" dirty="0" smtClean="0"/>
              <a:t> </a:t>
            </a:r>
            <a:r>
              <a:rPr lang="es-MX" sz="2400" dirty="0" err="1" smtClean="0"/>
              <a:t>European</a:t>
            </a:r>
            <a:r>
              <a:rPr lang="es-MX" sz="2400" dirty="0" smtClean="0"/>
              <a:t> Framework of Reference </a:t>
            </a:r>
            <a:r>
              <a:rPr lang="es-MX" sz="2400" dirty="0" err="1" smtClean="0"/>
              <a:t>for</a:t>
            </a:r>
            <a:r>
              <a:rPr lang="es-MX" sz="2400" dirty="0" smtClean="0"/>
              <a:t> </a:t>
            </a:r>
            <a:r>
              <a:rPr lang="es-MX" sz="2400" dirty="0" err="1" smtClean="0"/>
              <a:t>Languages</a:t>
            </a:r>
            <a:r>
              <a:rPr lang="es-MX" sz="2400" dirty="0" smtClean="0"/>
              <a:t> (Marco Común de Referencia de las lenguas</a:t>
            </a:r>
            <a:r>
              <a:rPr lang="es-MX" sz="2400" dirty="0" smtClean="0"/>
              <a:t>)</a:t>
            </a:r>
          </a:p>
          <a:p>
            <a:r>
              <a:rPr lang="es-MX" sz="2400" dirty="0" smtClean="0"/>
              <a:t>Dial: marcador (teléfono)</a:t>
            </a:r>
          </a:p>
          <a:p>
            <a:r>
              <a:rPr lang="es-MX" sz="2400" dirty="0" err="1" smtClean="0"/>
              <a:t>Saddle</a:t>
            </a:r>
            <a:r>
              <a:rPr lang="es-MX" sz="2400" dirty="0" smtClean="0"/>
              <a:t>: asiento, silla (bicicleta)</a:t>
            </a:r>
          </a:p>
          <a:p>
            <a:r>
              <a:rPr lang="es-MX" sz="2400" dirty="0" err="1" smtClean="0"/>
              <a:t>Taps</a:t>
            </a:r>
            <a:r>
              <a:rPr lang="es-MX" sz="2400" dirty="0" smtClean="0"/>
              <a:t>: grifo</a:t>
            </a:r>
          </a:p>
          <a:p>
            <a:r>
              <a:rPr lang="es-MX" sz="2400" dirty="0" err="1" smtClean="0"/>
              <a:t>Handle</a:t>
            </a:r>
            <a:r>
              <a:rPr lang="es-MX" sz="2400" dirty="0" smtClean="0"/>
              <a:t>: asa (jarra)</a:t>
            </a:r>
          </a:p>
          <a:p>
            <a:r>
              <a:rPr lang="es-MX" sz="2400" dirty="0" err="1" smtClean="0"/>
              <a:t>Headlights</a:t>
            </a:r>
            <a:r>
              <a:rPr lang="es-MX" sz="2400" dirty="0" smtClean="0"/>
              <a:t>: faros (carro)</a:t>
            </a:r>
          </a:p>
          <a:p>
            <a:endParaRPr lang="es-MX" sz="2800" dirty="0"/>
          </a:p>
        </p:txBody>
      </p:sp>
      <p:sp>
        <p:nvSpPr>
          <p:cNvPr id="4" name="Marcador de número de diapositiva 3"/>
          <p:cNvSpPr>
            <a:spLocks noGrp="1"/>
          </p:cNvSpPr>
          <p:nvPr>
            <p:ph type="sldNum" sz="quarter" idx="12"/>
          </p:nvPr>
        </p:nvSpPr>
        <p:spPr/>
        <p:txBody>
          <a:bodyPr/>
          <a:lstStyle/>
          <a:p>
            <a:fld id="{B8570AA9-FF07-4216-9AF4-1F24EDD8DC79}" type="slidenum">
              <a:rPr lang="es-ES" altLang="es-MX" smtClean="0">
                <a:solidFill>
                  <a:prstClr val="black">
                    <a:lumMod val="75000"/>
                    <a:lumOff val="25000"/>
                  </a:prstClr>
                </a:solidFill>
              </a:rPr>
              <a:pPr/>
              <a:t>42</a:t>
            </a:fld>
            <a:endParaRPr lang="es-ES" altLang="es-MX">
              <a:solidFill>
                <a:prstClr val="black">
                  <a:lumMod val="75000"/>
                  <a:lumOff val="25000"/>
                </a:prstClr>
              </a:solidFill>
            </a:endParaRPr>
          </a:p>
        </p:txBody>
      </p:sp>
    </p:spTree>
    <p:extLst>
      <p:ext uri="{BB962C8B-B14F-4D97-AF65-F5344CB8AC3E}">
        <p14:creationId xmlns:p14="http://schemas.microsoft.com/office/powerpoint/2010/main" val="40870952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Referencias</a:t>
            </a:r>
            <a:endParaRPr lang="es-MX" b="1" dirty="0"/>
          </a:p>
        </p:txBody>
      </p:sp>
      <p:sp>
        <p:nvSpPr>
          <p:cNvPr id="3" name="Marcador de contenido 2"/>
          <p:cNvSpPr>
            <a:spLocks noGrp="1"/>
          </p:cNvSpPr>
          <p:nvPr>
            <p:ph idx="1"/>
          </p:nvPr>
        </p:nvSpPr>
        <p:spPr/>
        <p:txBody>
          <a:bodyPr>
            <a:normAutofit/>
          </a:bodyPr>
          <a:lstStyle/>
          <a:p>
            <a:r>
              <a:rPr lang="es-MX" sz="2800" dirty="0" err="1" smtClean="0"/>
              <a:t>Clandfield</a:t>
            </a:r>
            <a:r>
              <a:rPr lang="es-MX" sz="2800" dirty="0" smtClean="0"/>
              <a:t>, L. (2005) </a:t>
            </a:r>
            <a:r>
              <a:rPr lang="es-MX" sz="2800" b="1" dirty="0" err="1" smtClean="0"/>
              <a:t>Straightforward</a:t>
            </a:r>
            <a:r>
              <a:rPr lang="es-MX" sz="2800" b="1" dirty="0" smtClean="0"/>
              <a:t> </a:t>
            </a:r>
            <a:r>
              <a:rPr lang="es-MX" sz="2800" b="1" dirty="0" err="1" smtClean="0"/>
              <a:t>Elementary</a:t>
            </a:r>
            <a:r>
              <a:rPr lang="es-MX" sz="2800" b="1" dirty="0" smtClean="0"/>
              <a:t>: </a:t>
            </a:r>
            <a:r>
              <a:rPr lang="es-MX" sz="2800" b="1" dirty="0" err="1" smtClean="0"/>
              <a:t>Student’s</a:t>
            </a:r>
            <a:r>
              <a:rPr lang="es-MX" sz="2800" b="1" dirty="0" smtClean="0"/>
              <a:t> </a:t>
            </a:r>
            <a:r>
              <a:rPr lang="es-MX" sz="2800" b="1" dirty="0" smtClean="0"/>
              <a:t>Book.</a:t>
            </a:r>
            <a:r>
              <a:rPr lang="es-MX" sz="2800" dirty="0" smtClean="0"/>
              <a:t> </a:t>
            </a:r>
            <a:r>
              <a:rPr lang="es-MX" sz="2800" dirty="0" smtClean="0"/>
              <a:t>Oxford, </a:t>
            </a:r>
            <a:r>
              <a:rPr lang="es-MX" sz="2800" dirty="0" err="1" smtClean="0"/>
              <a:t>UK:McMillan</a:t>
            </a:r>
            <a:r>
              <a:rPr lang="es-MX" sz="2800" dirty="0" smtClean="0"/>
              <a:t>.</a:t>
            </a:r>
          </a:p>
          <a:p>
            <a:r>
              <a:rPr lang="es-MX" sz="2800" dirty="0"/>
              <a:t>Murphy, R. (2010) </a:t>
            </a:r>
            <a:r>
              <a:rPr lang="es-MX" sz="2800" b="1" dirty="0"/>
              <a:t>English </a:t>
            </a:r>
            <a:r>
              <a:rPr lang="es-MX" sz="2800" b="1" dirty="0" err="1"/>
              <a:t>Grammar</a:t>
            </a:r>
            <a:r>
              <a:rPr lang="es-MX" sz="2800" b="1" dirty="0"/>
              <a:t> in Use</a:t>
            </a:r>
            <a:r>
              <a:rPr lang="es-MX" sz="2800" dirty="0"/>
              <a:t>. </a:t>
            </a:r>
            <a:r>
              <a:rPr lang="es-MX" sz="2800" dirty="0" smtClean="0"/>
              <a:t>Cambridge</a:t>
            </a:r>
            <a:r>
              <a:rPr lang="es-MX" sz="2800" dirty="0"/>
              <a:t>, </a:t>
            </a:r>
            <a:r>
              <a:rPr lang="es-MX" sz="2800" dirty="0" smtClean="0"/>
              <a:t>UK: CUP.</a:t>
            </a:r>
            <a:endParaRPr lang="es-MX" sz="2800" dirty="0"/>
          </a:p>
          <a:p>
            <a:endParaRPr lang="es-MX" sz="2800" dirty="0"/>
          </a:p>
        </p:txBody>
      </p:sp>
      <p:sp>
        <p:nvSpPr>
          <p:cNvPr id="4" name="Marcador de número de diapositiva 3"/>
          <p:cNvSpPr>
            <a:spLocks noGrp="1"/>
          </p:cNvSpPr>
          <p:nvPr>
            <p:ph type="sldNum" sz="quarter" idx="12"/>
          </p:nvPr>
        </p:nvSpPr>
        <p:spPr/>
        <p:txBody>
          <a:bodyPr/>
          <a:lstStyle/>
          <a:p>
            <a:fld id="{B8570AA9-FF07-4216-9AF4-1F24EDD8DC79}" type="slidenum">
              <a:rPr lang="es-ES" altLang="es-MX" smtClean="0"/>
              <a:pPr/>
              <a:t>43</a:t>
            </a:fld>
            <a:endParaRPr lang="es-ES" altLang="es-MX"/>
          </a:p>
        </p:txBody>
      </p:sp>
    </p:spTree>
    <p:extLst>
      <p:ext uri="{BB962C8B-B14F-4D97-AF65-F5344CB8AC3E}">
        <p14:creationId xmlns:p14="http://schemas.microsoft.com/office/powerpoint/2010/main" val="3363062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3200" b="1" dirty="0" smtClean="0"/>
              <a:t>GUION </a:t>
            </a:r>
            <a:r>
              <a:rPr lang="es-MX" sz="3200" b="1" dirty="0"/>
              <a:t>DE USO PARA MATERIAL PROYECTABLE: INGLÉS I</a:t>
            </a:r>
            <a:endParaRPr lang="es-MX" sz="3200" dirty="0"/>
          </a:p>
        </p:txBody>
      </p:sp>
      <p:sp>
        <p:nvSpPr>
          <p:cNvPr id="3" name="Marcador de contenido 2"/>
          <p:cNvSpPr>
            <a:spLocks noGrp="1"/>
          </p:cNvSpPr>
          <p:nvPr>
            <p:ph idx="1"/>
          </p:nvPr>
        </p:nvSpPr>
        <p:spPr/>
        <p:txBody>
          <a:bodyPr>
            <a:normAutofit/>
          </a:bodyPr>
          <a:lstStyle/>
          <a:p>
            <a:r>
              <a:rPr lang="es-MX" sz="2800" dirty="0" smtClean="0"/>
              <a:t>Este material profundiza en el estudio de la lengua inglesa en un nivel principiante, el currículum de la Facultad de Lenguas señala que el alumno deberá manejar esta lengua en un nivel básico (A1 según CEFR), desarrollando las cuatro habilidades de la lengua.</a:t>
            </a:r>
            <a:endParaRPr lang="es-MX" sz="2800" dirty="0"/>
          </a:p>
        </p:txBody>
      </p:sp>
      <p:sp>
        <p:nvSpPr>
          <p:cNvPr id="4" name="Marcador de número de diapositiva 3"/>
          <p:cNvSpPr>
            <a:spLocks noGrp="1"/>
          </p:cNvSpPr>
          <p:nvPr>
            <p:ph type="sldNum" sz="quarter" idx="12"/>
          </p:nvPr>
        </p:nvSpPr>
        <p:spPr/>
        <p:txBody>
          <a:bodyPr/>
          <a:lstStyle/>
          <a:p>
            <a:fld id="{B8570AA9-FF07-4216-9AF4-1F24EDD8DC79}" type="slidenum">
              <a:rPr lang="es-ES" altLang="es-MX" smtClean="0"/>
              <a:pPr/>
              <a:t>5</a:t>
            </a:fld>
            <a:endParaRPr lang="es-ES" altLang="es-MX"/>
          </a:p>
        </p:txBody>
      </p:sp>
    </p:spTree>
    <p:extLst>
      <p:ext uri="{BB962C8B-B14F-4D97-AF65-F5344CB8AC3E}">
        <p14:creationId xmlns:p14="http://schemas.microsoft.com/office/powerpoint/2010/main" val="28031842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4000" y="404664"/>
            <a:ext cx="7440488" cy="5976664"/>
          </a:xfrm>
        </p:spPr>
        <p:txBody>
          <a:bodyPr/>
          <a:lstStyle/>
          <a:p>
            <a:endParaRPr lang="es-MX" dirty="0" smtClean="0"/>
          </a:p>
          <a:p>
            <a:r>
              <a:rPr lang="es-MX" sz="2800" dirty="0" smtClean="0"/>
              <a:t>El material que presentan las diapositivas se concentra en el tema de: sustantivos contables e incontables “</a:t>
            </a:r>
            <a:r>
              <a:rPr lang="es-MX" sz="2800" b="1" dirty="0" err="1" smtClean="0"/>
              <a:t>countable</a:t>
            </a:r>
            <a:r>
              <a:rPr lang="es-MX" sz="2800" b="1" dirty="0" smtClean="0"/>
              <a:t> and </a:t>
            </a:r>
            <a:r>
              <a:rPr lang="es-MX" sz="2800" b="1" dirty="0" err="1" smtClean="0"/>
              <a:t>uncountable</a:t>
            </a:r>
            <a:r>
              <a:rPr lang="es-MX" sz="2800" b="1" dirty="0" smtClean="0"/>
              <a:t> </a:t>
            </a:r>
            <a:r>
              <a:rPr lang="es-MX" sz="2800" b="1" dirty="0" err="1" smtClean="0"/>
              <a:t>nouns</a:t>
            </a:r>
            <a:r>
              <a:rPr lang="es-MX" sz="2800" dirty="0" smtClean="0"/>
              <a:t>”.</a:t>
            </a:r>
          </a:p>
          <a:p>
            <a:r>
              <a:rPr lang="es-MX" sz="2800" dirty="0" smtClean="0"/>
              <a:t> Elegí este tema porque de acuerdo a mi experiencia, es un tema gramatical que, si no queda lo suficientemente claro, puede representar una problemática mayúscula en un nivel básico y después al avanzar en el estudio de la lengua inglesa. </a:t>
            </a:r>
            <a:endParaRPr lang="es-MX" sz="2800" dirty="0"/>
          </a:p>
        </p:txBody>
      </p:sp>
      <p:sp>
        <p:nvSpPr>
          <p:cNvPr id="2" name="Marcador de número de diapositiva 1"/>
          <p:cNvSpPr>
            <a:spLocks noGrp="1"/>
          </p:cNvSpPr>
          <p:nvPr>
            <p:ph type="sldNum" sz="quarter" idx="12"/>
          </p:nvPr>
        </p:nvSpPr>
        <p:spPr/>
        <p:txBody>
          <a:bodyPr/>
          <a:lstStyle/>
          <a:p>
            <a:fld id="{B8570AA9-FF07-4216-9AF4-1F24EDD8DC79}" type="slidenum">
              <a:rPr lang="es-ES" altLang="es-MX" smtClean="0"/>
              <a:pPr/>
              <a:t>6</a:t>
            </a:fld>
            <a:endParaRPr lang="es-ES" altLang="es-MX"/>
          </a:p>
        </p:txBody>
      </p:sp>
    </p:spTree>
    <p:extLst>
      <p:ext uri="{BB962C8B-B14F-4D97-AF65-F5344CB8AC3E}">
        <p14:creationId xmlns:p14="http://schemas.microsoft.com/office/powerpoint/2010/main" val="5817077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4000" y="332656"/>
            <a:ext cx="7010400" cy="5687144"/>
          </a:xfrm>
        </p:spPr>
        <p:txBody>
          <a:bodyPr>
            <a:normAutofit/>
          </a:bodyPr>
          <a:lstStyle/>
          <a:p>
            <a:r>
              <a:rPr lang="es-MX" sz="2800" dirty="0" smtClean="0"/>
              <a:t>El material de estas diapositivas cuenta en el pie de página </a:t>
            </a:r>
            <a:r>
              <a:rPr lang="es-MX" sz="2800" dirty="0" smtClean="0"/>
              <a:t>con notas </a:t>
            </a:r>
            <a:r>
              <a:rPr lang="es-MX" sz="2800" dirty="0" smtClean="0"/>
              <a:t>explicativas que pueden ayudar al maestro a seguir una clase desde la introducción-explicación-desarrollo-ejemplos y práctica </a:t>
            </a:r>
            <a:r>
              <a:rPr lang="es-MX" sz="2800" dirty="0" smtClean="0"/>
              <a:t>extra, para de este modo practicas todas las habilidades de la lengua.</a:t>
            </a:r>
            <a:endParaRPr lang="es-MX" sz="2800" dirty="0" smtClean="0"/>
          </a:p>
          <a:p>
            <a:r>
              <a:rPr lang="es-MX" sz="2800" dirty="0" smtClean="0"/>
              <a:t>El maestro puede decidir utilizar todo el material en una sesión, aproximadamente 90 minutos, o elegir únicamente algunos ejercicios.</a:t>
            </a:r>
          </a:p>
          <a:p>
            <a:endParaRPr lang="es-MX" dirty="0" smtClean="0"/>
          </a:p>
          <a:p>
            <a:endParaRPr lang="es-MX" dirty="0"/>
          </a:p>
          <a:p>
            <a:endParaRPr lang="es-MX" dirty="0" smtClean="0"/>
          </a:p>
          <a:p>
            <a:endParaRPr lang="es-MX" dirty="0"/>
          </a:p>
        </p:txBody>
      </p:sp>
      <p:sp>
        <p:nvSpPr>
          <p:cNvPr id="2" name="Marcador de número de diapositiva 1"/>
          <p:cNvSpPr>
            <a:spLocks noGrp="1"/>
          </p:cNvSpPr>
          <p:nvPr>
            <p:ph type="sldNum" sz="quarter" idx="12"/>
          </p:nvPr>
        </p:nvSpPr>
        <p:spPr/>
        <p:txBody>
          <a:bodyPr/>
          <a:lstStyle/>
          <a:p>
            <a:fld id="{B8570AA9-FF07-4216-9AF4-1F24EDD8DC79}" type="slidenum">
              <a:rPr lang="es-ES" altLang="es-MX" smtClean="0"/>
              <a:pPr/>
              <a:t>7</a:t>
            </a:fld>
            <a:endParaRPr lang="es-ES" altLang="es-MX"/>
          </a:p>
        </p:txBody>
      </p:sp>
    </p:spTree>
    <p:extLst>
      <p:ext uri="{BB962C8B-B14F-4D97-AF65-F5344CB8AC3E}">
        <p14:creationId xmlns:p14="http://schemas.microsoft.com/office/powerpoint/2010/main" val="42182281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31520" y="620688"/>
            <a:ext cx="7680960" cy="5414352"/>
          </a:xfrm>
        </p:spPr>
        <p:txBody>
          <a:bodyPr>
            <a:normAutofit fontScale="92500"/>
          </a:bodyPr>
          <a:lstStyle/>
          <a:p>
            <a:r>
              <a:rPr lang="es-MX" sz="2800" dirty="0" smtClean="0"/>
              <a:t>El tema </a:t>
            </a:r>
            <a:r>
              <a:rPr lang="es-MX" sz="2800" b="1" i="1" u="sng" dirty="0" err="1" smtClean="0"/>
              <a:t>countable</a:t>
            </a:r>
            <a:r>
              <a:rPr lang="es-MX" sz="2800" b="1" i="1" u="sng" dirty="0" smtClean="0"/>
              <a:t> and </a:t>
            </a:r>
            <a:r>
              <a:rPr lang="es-MX" sz="2800" b="1" i="1" u="sng" dirty="0" err="1" smtClean="0"/>
              <a:t>uncountable</a:t>
            </a:r>
            <a:r>
              <a:rPr lang="es-MX" sz="2800" b="1" i="1" u="sng" dirty="0" smtClean="0"/>
              <a:t> </a:t>
            </a:r>
            <a:r>
              <a:rPr lang="es-MX" sz="2800" b="1" i="1" u="sng" dirty="0" err="1" smtClean="0"/>
              <a:t>nouns</a:t>
            </a:r>
            <a:r>
              <a:rPr lang="es-MX" sz="2800" b="1" i="1" u="sng" dirty="0" smtClean="0"/>
              <a:t> </a:t>
            </a:r>
            <a:r>
              <a:rPr lang="es-MX" sz="2800" dirty="0" smtClean="0"/>
              <a:t>aparece en la unidad de conocimiento II del programa Lengua inglesa I, p.11.</a:t>
            </a:r>
          </a:p>
          <a:p>
            <a:r>
              <a:rPr lang="es-MX" sz="2800" dirty="0" smtClean="0"/>
              <a:t>Asimismo</a:t>
            </a:r>
            <a:r>
              <a:rPr lang="es-MX" sz="2800" dirty="0" smtClean="0"/>
              <a:t>, todos los ejercicios tienen las respuestas correctas en las notas correspondientes.</a:t>
            </a:r>
          </a:p>
          <a:p>
            <a:r>
              <a:rPr lang="es-MX" sz="2800" dirty="0" smtClean="0"/>
              <a:t>En las diapositivas 40, 41 y 42, se incluyen: materiales extra de consulta, un glosario y referencias usadas.</a:t>
            </a:r>
          </a:p>
          <a:p>
            <a:r>
              <a:rPr lang="es-MX" sz="2800" dirty="0" smtClean="0"/>
              <a:t>Espero que sea de gran utilidad para maestros y alumnos que estén interesados en el aprendizaje de la lengua inglesa.</a:t>
            </a:r>
            <a:endParaRPr lang="es-MX" sz="2800" dirty="0"/>
          </a:p>
        </p:txBody>
      </p:sp>
      <p:sp>
        <p:nvSpPr>
          <p:cNvPr id="4" name="Marcador de número de diapositiva 3"/>
          <p:cNvSpPr>
            <a:spLocks noGrp="1"/>
          </p:cNvSpPr>
          <p:nvPr>
            <p:ph type="sldNum" sz="quarter" idx="12"/>
          </p:nvPr>
        </p:nvSpPr>
        <p:spPr/>
        <p:txBody>
          <a:bodyPr/>
          <a:lstStyle/>
          <a:p>
            <a:fld id="{B8570AA9-FF07-4216-9AF4-1F24EDD8DC79}" type="slidenum">
              <a:rPr lang="es-ES" altLang="es-MX" smtClean="0"/>
              <a:pPr/>
              <a:t>8</a:t>
            </a:fld>
            <a:endParaRPr lang="es-ES" altLang="es-MX"/>
          </a:p>
        </p:txBody>
      </p:sp>
    </p:spTree>
    <p:extLst>
      <p:ext uri="{BB962C8B-B14F-4D97-AF65-F5344CB8AC3E}">
        <p14:creationId xmlns:p14="http://schemas.microsoft.com/office/powerpoint/2010/main" val="2593911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COUNTABLE AND UNCOUNTABLE NOUNS</a:t>
            </a:r>
            <a:endParaRPr lang="es-MX" b="1" dirty="0"/>
          </a:p>
        </p:txBody>
      </p:sp>
      <p:pic>
        <p:nvPicPr>
          <p:cNvPr id="4" name="Marcador de contenido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18138" y="2179376"/>
            <a:ext cx="3784117" cy="2086744"/>
          </a:xfrm>
        </p:spPr>
      </p:pic>
      <p:pic>
        <p:nvPicPr>
          <p:cNvPr id="5" name="Imagen 4"/>
          <p:cNvPicPr>
            <a:picLocks noChangeAspect="1"/>
          </p:cNvPicPr>
          <p:nvPr/>
        </p:nvPicPr>
        <p:blipFill>
          <a:blip r:embed="rId4"/>
          <a:stretch>
            <a:fillRect/>
          </a:stretch>
        </p:blipFill>
        <p:spPr>
          <a:xfrm>
            <a:off x="2738226" y="4598670"/>
            <a:ext cx="2466975" cy="1847850"/>
          </a:xfrm>
          <a:prstGeom prst="rect">
            <a:avLst/>
          </a:prstGeom>
        </p:spPr>
      </p:pic>
      <p:pic>
        <p:nvPicPr>
          <p:cNvPr id="6" name="Imagen 5"/>
          <p:cNvPicPr>
            <a:picLocks noChangeAspect="1"/>
          </p:cNvPicPr>
          <p:nvPr/>
        </p:nvPicPr>
        <p:blipFill>
          <a:blip r:embed="rId5"/>
          <a:stretch>
            <a:fillRect/>
          </a:stretch>
        </p:blipFill>
        <p:spPr>
          <a:xfrm>
            <a:off x="3465979" y="2672172"/>
            <a:ext cx="2609850" cy="1752600"/>
          </a:xfrm>
          <a:prstGeom prst="rect">
            <a:avLst/>
          </a:prstGeom>
        </p:spPr>
      </p:pic>
      <p:pic>
        <p:nvPicPr>
          <p:cNvPr id="7" name="Imagen 6"/>
          <p:cNvPicPr>
            <a:picLocks noChangeAspect="1"/>
          </p:cNvPicPr>
          <p:nvPr/>
        </p:nvPicPr>
        <p:blipFill>
          <a:blip r:embed="rId6"/>
          <a:stretch>
            <a:fillRect/>
          </a:stretch>
        </p:blipFill>
        <p:spPr>
          <a:xfrm>
            <a:off x="6528480" y="3524659"/>
            <a:ext cx="2543175" cy="1800225"/>
          </a:xfrm>
          <a:prstGeom prst="rect">
            <a:avLst/>
          </a:prstGeom>
        </p:spPr>
      </p:pic>
      <p:pic>
        <p:nvPicPr>
          <p:cNvPr id="8" name="Imagen 7"/>
          <p:cNvPicPr>
            <a:picLocks noChangeAspect="1"/>
          </p:cNvPicPr>
          <p:nvPr/>
        </p:nvPicPr>
        <p:blipFill>
          <a:blip r:embed="rId7"/>
          <a:stretch>
            <a:fillRect/>
          </a:stretch>
        </p:blipFill>
        <p:spPr>
          <a:xfrm>
            <a:off x="323528" y="4509120"/>
            <a:ext cx="2143125" cy="2143125"/>
          </a:xfrm>
          <a:prstGeom prst="rect">
            <a:avLst/>
          </a:prstGeom>
        </p:spPr>
      </p:pic>
      <p:pic>
        <p:nvPicPr>
          <p:cNvPr id="9" name="Imagen 8"/>
          <p:cNvPicPr>
            <a:picLocks noChangeAspect="1"/>
          </p:cNvPicPr>
          <p:nvPr/>
        </p:nvPicPr>
        <p:blipFill>
          <a:blip r:embed="rId8"/>
          <a:stretch>
            <a:fillRect/>
          </a:stretch>
        </p:blipFill>
        <p:spPr>
          <a:xfrm>
            <a:off x="6541353" y="1841688"/>
            <a:ext cx="2619375" cy="1743075"/>
          </a:xfrm>
          <a:prstGeom prst="rect">
            <a:avLst/>
          </a:prstGeom>
        </p:spPr>
      </p:pic>
      <p:pic>
        <p:nvPicPr>
          <p:cNvPr id="10" name="Imagen 9"/>
          <p:cNvPicPr>
            <a:picLocks noChangeAspect="1"/>
          </p:cNvPicPr>
          <p:nvPr/>
        </p:nvPicPr>
        <p:blipFill>
          <a:blip r:embed="rId9"/>
          <a:stretch>
            <a:fillRect/>
          </a:stretch>
        </p:blipFill>
        <p:spPr>
          <a:xfrm>
            <a:off x="5484375" y="5394869"/>
            <a:ext cx="2928105" cy="1680018"/>
          </a:xfrm>
          <a:prstGeom prst="rect">
            <a:avLst/>
          </a:prstGeom>
        </p:spPr>
      </p:pic>
      <p:sp>
        <p:nvSpPr>
          <p:cNvPr id="3" name="Marcador de número de diapositiva 2"/>
          <p:cNvSpPr>
            <a:spLocks noGrp="1"/>
          </p:cNvSpPr>
          <p:nvPr>
            <p:ph type="sldNum" sz="quarter" idx="12"/>
          </p:nvPr>
        </p:nvSpPr>
        <p:spPr/>
        <p:txBody>
          <a:bodyPr/>
          <a:lstStyle/>
          <a:p>
            <a:fld id="{B8570AA9-FF07-4216-9AF4-1F24EDD8DC79}" type="slidenum">
              <a:rPr lang="es-ES" altLang="es-MX" smtClean="0"/>
              <a:pPr/>
              <a:t>9</a:t>
            </a:fld>
            <a:endParaRPr lang="es-ES" altLang="es-MX"/>
          </a:p>
        </p:txBody>
      </p:sp>
    </p:spTree>
    <p:extLst>
      <p:ext uri="{BB962C8B-B14F-4D97-AF65-F5344CB8AC3E}">
        <p14:creationId xmlns:p14="http://schemas.microsoft.com/office/powerpoint/2010/main" val="39009459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TM03457510[[fn=Savon]]</Template>
  <TotalTime>1853</TotalTime>
  <Words>2421</Words>
  <Application>Microsoft Office PowerPoint</Application>
  <PresentationFormat>Presentación en pantalla (4:3)</PresentationFormat>
  <Paragraphs>365</Paragraphs>
  <Slides>43</Slides>
  <Notes>43</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43</vt:i4>
      </vt:variant>
    </vt:vector>
  </HeadingPairs>
  <TitlesOfParts>
    <vt:vector size="49" baseType="lpstr">
      <vt:lpstr>Arial</vt:lpstr>
      <vt:lpstr>Calibri</vt:lpstr>
      <vt:lpstr>Century Gothic</vt:lpstr>
      <vt:lpstr>Garamond</vt:lpstr>
      <vt:lpstr>Savon</vt:lpstr>
      <vt:lpstr>Documento</vt:lpstr>
      <vt:lpstr> UNIVERSIDAD AUTÓNOMA DEL ESTADO DE MÉXICO  FACULTAD DE LENGUAS  Programa educativo: Licenciatura en lenguas  Unidad de aprendizaje: Lengua inglesa I  material: countable and unconuntable nouns  Elaboró: MLA Margarita Aurora Caballero Gastélum </vt:lpstr>
      <vt:lpstr>INGLÉS I COUNTABLE AND UNCOUNTABLE NOUNS</vt:lpstr>
      <vt:lpstr>GUION DE USO PARA MATERIAL PROYECTABLE: INGLÉS I</vt:lpstr>
      <vt:lpstr>GUION DE USO PARA MATERIAL PROYECTABLE: INGLÉS I</vt:lpstr>
      <vt:lpstr>GUION DE USO PARA MATERIAL PROYECTABLE: INGLÉS I</vt:lpstr>
      <vt:lpstr>Presentación de PowerPoint</vt:lpstr>
      <vt:lpstr>Presentación de PowerPoint</vt:lpstr>
      <vt:lpstr>Presentación de PowerPoint</vt:lpstr>
      <vt:lpstr>COUNTABLE AND UNCOUNTABLE NOUNS</vt:lpstr>
      <vt:lpstr>Presentación de PowerPoint</vt:lpstr>
      <vt:lpstr>Presentación de PowerPoint</vt:lpstr>
      <vt:lpstr>Countable vs Uncountable</vt:lpstr>
      <vt:lpstr>Presentación de PowerPoint</vt:lpstr>
      <vt:lpstr>COUNTABLE NOUNS</vt:lpstr>
      <vt:lpstr>COUNTABLE NOUNS</vt:lpstr>
      <vt:lpstr>COUNTABLE NOUNS</vt:lpstr>
      <vt:lpstr>COUNTABLE NOUNS</vt:lpstr>
      <vt:lpstr>COUNTABLE NOUNS</vt:lpstr>
      <vt:lpstr>UNCOUNTABLE NOUNS</vt:lpstr>
      <vt:lpstr>UNCOUNTABLE NOUNS</vt:lpstr>
      <vt:lpstr>UNCOUNTABLE NOUNS</vt:lpstr>
      <vt:lpstr>UNCOUNTABLE NOUNS</vt:lpstr>
      <vt:lpstr>Presentación de PowerPoint</vt:lpstr>
      <vt:lpstr>COUNTABLE AND UNCOUNTABLE</vt:lpstr>
      <vt:lpstr>Plural nouns</vt:lpstr>
      <vt:lpstr>Presentación de PowerPoint</vt:lpstr>
      <vt:lpstr>Presentación de PowerPoint</vt:lpstr>
      <vt:lpstr>Presentación de PowerPoint</vt:lpstr>
      <vt:lpstr>SOME/ANY</vt:lpstr>
      <vt:lpstr>Presentación de PowerPoint</vt:lpstr>
      <vt:lpstr>What’s missing?</vt:lpstr>
      <vt:lpstr>Presentación de PowerPoint</vt:lpstr>
      <vt:lpstr>Presentación de PowerPoint</vt:lpstr>
      <vt:lpstr>Presentación de PowerPoint</vt:lpstr>
      <vt:lpstr>Presentación de PowerPoint</vt:lpstr>
      <vt:lpstr>Presentación de PowerPoint</vt:lpstr>
      <vt:lpstr>Extra practice</vt:lpstr>
      <vt:lpstr>Presentación de PowerPoint</vt:lpstr>
      <vt:lpstr>Extra practice</vt:lpstr>
      <vt:lpstr>Presentación de PowerPoint</vt:lpstr>
      <vt:lpstr>Extra practice (books and websites)</vt:lpstr>
      <vt:lpstr>Glosario</vt:lpstr>
      <vt:lpstr>Referencias</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ACTITUDES E INSTRUMENTOS PARA SU INVESTIGACIÓN</dc:title>
  <dc:creator>Maggie</dc:creator>
  <cp:lastModifiedBy>HP</cp:lastModifiedBy>
  <cp:revision>87</cp:revision>
  <dcterms:created xsi:type="dcterms:W3CDTF">2007-01-09T22:17:50Z</dcterms:created>
  <dcterms:modified xsi:type="dcterms:W3CDTF">2018-09-24T16:38:48Z</dcterms:modified>
</cp:coreProperties>
</file>