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55"/>
  </p:notesMasterIdLst>
  <p:sldIdLst>
    <p:sldId id="256" r:id="rId2"/>
    <p:sldId id="288" r:id="rId3"/>
    <p:sldId id="289" r:id="rId4"/>
    <p:sldId id="259" r:id="rId5"/>
    <p:sldId id="257" r:id="rId6"/>
    <p:sldId id="292" r:id="rId7"/>
    <p:sldId id="298" r:id="rId8"/>
    <p:sldId id="299" r:id="rId9"/>
    <p:sldId id="296" r:id="rId10"/>
    <p:sldId id="262" r:id="rId11"/>
    <p:sldId id="290" r:id="rId12"/>
    <p:sldId id="301" r:id="rId13"/>
    <p:sldId id="297" r:id="rId14"/>
    <p:sldId id="300" r:id="rId15"/>
    <p:sldId id="302" r:id="rId16"/>
    <p:sldId id="303" r:id="rId17"/>
    <p:sldId id="304" r:id="rId18"/>
    <p:sldId id="305" r:id="rId19"/>
    <p:sldId id="326" r:id="rId20"/>
    <p:sldId id="307" r:id="rId21"/>
    <p:sldId id="306" r:id="rId22"/>
    <p:sldId id="310" r:id="rId23"/>
    <p:sldId id="309" r:id="rId24"/>
    <p:sldId id="312" r:id="rId25"/>
    <p:sldId id="311" r:id="rId26"/>
    <p:sldId id="313" r:id="rId27"/>
    <p:sldId id="314" r:id="rId28"/>
    <p:sldId id="308" r:id="rId29"/>
    <p:sldId id="316" r:id="rId30"/>
    <p:sldId id="318" r:id="rId31"/>
    <p:sldId id="317" r:id="rId32"/>
    <p:sldId id="319" r:id="rId33"/>
    <p:sldId id="320" r:id="rId34"/>
    <p:sldId id="321" r:id="rId35"/>
    <p:sldId id="258" r:id="rId36"/>
    <p:sldId id="322" r:id="rId37"/>
    <p:sldId id="323" r:id="rId38"/>
    <p:sldId id="325" r:id="rId39"/>
    <p:sldId id="324" r:id="rId40"/>
    <p:sldId id="336" r:id="rId41"/>
    <p:sldId id="337" r:id="rId42"/>
    <p:sldId id="339" r:id="rId43"/>
    <p:sldId id="340" r:id="rId44"/>
    <p:sldId id="333" r:id="rId45"/>
    <p:sldId id="334" r:id="rId46"/>
    <p:sldId id="335" r:id="rId47"/>
    <p:sldId id="291" r:id="rId48"/>
    <p:sldId id="294" r:id="rId49"/>
    <p:sldId id="293" r:id="rId50"/>
    <p:sldId id="341" r:id="rId51"/>
    <p:sldId id="329" r:id="rId52"/>
    <p:sldId id="342" r:id="rId53"/>
    <p:sldId id="343" r:id="rId54"/>
  </p:sldIdLst>
  <p:sldSz cx="6858000" cy="5143500"/>
  <p:notesSz cx="6858000" cy="9144000"/>
  <p:embeddedFontLst>
    <p:embeddedFont>
      <p:font typeface="Arial Black" panose="020B0A04020102020204" pitchFamily="34" charset="0"/>
      <p:bold r:id="rId56"/>
    </p:embeddedFont>
    <p:embeddedFont>
      <p:font typeface="Calibri" panose="020F0502020204030204" pitchFamily="34" charset="0"/>
      <p:regular r:id="rId57"/>
      <p:bold r:id="rId58"/>
      <p:italic r:id="rId59"/>
      <p:boldItalic r:id="rId60"/>
    </p:embeddedFont>
    <p:embeddedFont>
      <p:font typeface="Century Gothic" panose="020B0502020202020204" pitchFamily="34" charset="0"/>
      <p:regular r:id="rId61"/>
      <p:bold r:id="rId62"/>
      <p:italic r:id="rId63"/>
      <p:boldItalic r:id="rId64"/>
    </p:embeddedFont>
    <p:embeddedFont>
      <p:font typeface="Dosis" panose="020B0604020202020204" charset="0"/>
      <p:regular r:id="rId65"/>
      <p:bold r:id="rId66"/>
    </p:embeddedFont>
    <p:embeddedFont>
      <p:font typeface="Roboto" panose="020B0604020202020204" charset="0"/>
      <p:regular r:id="rId67"/>
      <p:bold r:id="rId68"/>
      <p:italic r:id="rId69"/>
      <p:boldItalic r:id="rId7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33CC33"/>
    <a:srgbClr val="F684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0B63844-C5FA-4DC0-A7B2-E6A42C837D25}">
  <a:tblStyle styleId="{30B63844-C5FA-4DC0-A7B2-E6A42C837D25}"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72" y="1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font" Target="fonts/font8.fntdata"/><Relationship Id="rId68" Type="http://schemas.openxmlformats.org/officeDocument/2006/relationships/font" Target="fonts/font13.fntdata"/><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schemas.openxmlformats.org/officeDocument/2006/relationships/font" Target="fonts/font11.fntdata"/><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61"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font" Target="fonts/font10.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font" Target="fonts/font9.fntdata"/><Relationship Id="rId69" Type="http://schemas.openxmlformats.org/officeDocument/2006/relationships/font" Target="fonts/font14.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7.fntdata"/><Relationship Id="rId70"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0FE06C-4446-47D1-9FFA-28B3268E5FDF}" type="doc">
      <dgm:prSet loTypeId="urn:microsoft.com/office/officeart/2005/8/layout/pyramid1" loCatId="pyramid" qsTypeId="urn:microsoft.com/office/officeart/2005/8/quickstyle/3d2" qsCatId="3D" csTypeId="urn:microsoft.com/office/officeart/2005/8/colors/colorful2" csCatId="colorful" phldr="1"/>
      <dgm:spPr/>
    </dgm:pt>
    <dgm:pt modelId="{08094D43-7441-49CD-9143-561B3FA944F2}">
      <dgm:prSet phldrT="[Texto]"/>
      <dgm:spPr/>
      <dgm:t>
        <a:bodyPr/>
        <a:lstStyle/>
        <a:p>
          <a:r>
            <a:rPr lang="es-MX" dirty="0"/>
            <a:t>Artefactos</a:t>
          </a:r>
        </a:p>
      </dgm:t>
    </dgm:pt>
    <dgm:pt modelId="{549B2FEC-DE06-4B45-AF16-825346A28525}" type="parTrans" cxnId="{BCDFC11E-7AE6-4462-A382-F18E146F9E24}">
      <dgm:prSet/>
      <dgm:spPr/>
      <dgm:t>
        <a:bodyPr/>
        <a:lstStyle/>
        <a:p>
          <a:endParaRPr lang="es-MX"/>
        </a:p>
      </dgm:t>
    </dgm:pt>
    <dgm:pt modelId="{D22D935F-1FCA-4875-9911-7E0A88591855}" type="sibTrans" cxnId="{BCDFC11E-7AE6-4462-A382-F18E146F9E24}">
      <dgm:prSet/>
      <dgm:spPr/>
      <dgm:t>
        <a:bodyPr/>
        <a:lstStyle/>
        <a:p>
          <a:endParaRPr lang="es-MX"/>
        </a:p>
      </dgm:t>
    </dgm:pt>
    <dgm:pt modelId="{DD2C23C8-84CF-45BC-ADAE-C8ED7412C5B3}">
      <dgm:prSet phldrT="[Texto]"/>
      <dgm:spPr/>
      <dgm:t>
        <a:bodyPr/>
        <a:lstStyle/>
        <a:p>
          <a:r>
            <a:rPr lang="es-MX" dirty="0"/>
            <a:t>Valores practicados</a:t>
          </a:r>
        </a:p>
      </dgm:t>
    </dgm:pt>
    <dgm:pt modelId="{C49DBF45-91E6-45CD-92EF-65B1200230A7}" type="parTrans" cxnId="{738208E1-5D36-4342-B6BC-BD4387EF4CC2}">
      <dgm:prSet/>
      <dgm:spPr/>
      <dgm:t>
        <a:bodyPr/>
        <a:lstStyle/>
        <a:p>
          <a:endParaRPr lang="es-MX"/>
        </a:p>
      </dgm:t>
    </dgm:pt>
    <dgm:pt modelId="{86A8F643-F363-47C3-A631-CE0DD2A3D0F5}" type="sibTrans" cxnId="{738208E1-5D36-4342-B6BC-BD4387EF4CC2}">
      <dgm:prSet/>
      <dgm:spPr/>
      <dgm:t>
        <a:bodyPr/>
        <a:lstStyle/>
        <a:p>
          <a:endParaRPr lang="es-MX"/>
        </a:p>
      </dgm:t>
    </dgm:pt>
    <dgm:pt modelId="{D824C577-1192-429F-9AD6-2C62BAAB4A85}">
      <dgm:prSet phldrT="[Texto]"/>
      <dgm:spPr/>
      <dgm:t>
        <a:bodyPr/>
        <a:lstStyle/>
        <a:p>
          <a:r>
            <a:rPr lang="es-MX" dirty="0"/>
            <a:t>Supuestos compartidos</a:t>
          </a:r>
        </a:p>
      </dgm:t>
    </dgm:pt>
    <dgm:pt modelId="{16C99F16-5B2B-4BEA-BA76-C4AFD713BC30}" type="parTrans" cxnId="{FA0C6DEC-22BA-408C-AD01-99EF43DE91E5}">
      <dgm:prSet/>
      <dgm:spPr/>
      <dgm:t>
        <a:bodyPr/>
        <a:lstStyle/>
        <a:p>
          <a:endParaRPr lang="es-MX"/>
        </a:p>
      </dgm:t>
    </dgm:pt>
    <dgm:pt modelId="{2CB5C771-0C20-49E7-92F1-1E2DD0244C17}" type="sibTrans" cxnId="{FA0C6DEC-22BA-408C-AD01-99EF43DE91E5}">
      <dgm:prSet/>
      <dgm:spPr/>
      <dgm:t>
        <a:bodyPr/>
        <a:lstStyle/>
        <a:p>
          <a:endParaRPr lang="es-MX"/>
        </a:p>
      </dgm:t>
    </dgm:pt>
    <dgm:pt modelId="{8A6C97FF-BDEF-458F-B8AE-765EF8FBAE31}" type="pres">
      <dgm:prSet presAssocID="{1E0FE06C-4446-47D1-9FFA-28B3268E5FDF}" presName="Name0" presStyleCnt="0">
        <dgm:presLayoutVars>
          <dgm:dir/>
          <dgm:animLvl val="lvl"/>
          <dgm:resizeHandles val="exact"/>
        </dgm:presLayoutVars>
      </dgm:prSet>
      <dgm:spPr/>
    </dgm:pt>
    <dgm:pt modelId="{64680379-8217-49D1-88FC-AD7E340C70A4}" type="pres">
      <dgm:prSet presAssocID="{08094D43-7441-49CD-9143-561B3FA944F2}" presName="Name8" presStyleCnt="0"/>
      <dgm:spPr/>
    </dgm:pt>
    <dgm:pt modelId="{EDA938BC-BB49-4C51-A1AE-06E387DBA644}" type="pres">
      <dgm:prSet presAssocID="{08094D43-7441-49CD-9143-561B3FA944F2}" presName="level" presStyleLbl="node1" presStyleIdx="0" presStyleCnt="3">
        <dgm:presLayoutVars>
          <dgm:chMax val="1"/>
          <dgm:bulletEnabled val="1"/>
        </dgm:presLayoutVars>
      </dgm:prSet>
      <dgm:spPr/>
    </dgm:pt>
    <dgm:pt modelId="{F0ADB0C5-FA8E-4415-9338-78CA2ECB4D89}" type="pres">
      <dgm:prSet presAssocID="{08094D43-7441-49CD-9143-561B3FA944F2}" presName="levelTx" presStyleLbl="revTx" presStyleIdx="0" presStyleCnt="0">
        <dgm:presLayoutVars>
          <dgm:chMax val="1"/>
          <dgm:bulletEnabled val="1"/>
        </dgm:presLayoutVars>
      </dgm:prSet>
      <dgm:spPr/>
    </dgm:pt>
    <dgm:pt modelId="{3B971346-054E-4028-A9EF-813FCFF88377}" type="pres">
      <dgm:prSet presAssocID="{DD2C23C8-84CF-45BC-ADAE-C8ED7412C5B3}" presName="Name8" presStyleCnt="0"/>
      <dgm:spPr/>
    </dgm:pt>
    <dgm:pt modelId="{576BE2BB-D9D4-488B-A621-0B262577C27D}" type="pres">
      <dgm:prSet presAssocID="{DD2C23C8-84CF-45BC-ADAE-C8ED7412C5B3}" presName="level" presStyleLbl="node1" presStyleIdx="1" presStyleCnt="3">
        <dgm:presLayoutVars>
          <dgm:chMax val="1"/>
          <dgm:bulletEnabled val="1"/>
        </dgm:presLayoutVars>
      </dgm:prSet>
      <dgm:spPr/>
    </dgm:pt>
    <dgm:pt modelId="{C5D45AEE-0858-45AD-8A36-F7AB9D563ECD}" type="pres">
      <dgm:prSet presAssocID="{DD2C23C8-84CF-45BC-ADAE-C8ED7412C5B3}" presName="levelTx" presStyleLbl="revTx" presStyleIdx="0" presStyleCnt="0">
        <dgm:presLayoutVars>
          <dgm:chMax val="1"/>
          <dgm:bulletEnabled val="1"/>
        </dgm:presLayoutVars>
      </dgm:prSet>
      <dgm:spPr/>
    </dgm:pt>
    <dgm:pt modelId="{D3B02ABF-3155-47ED-832C-0A07B33E90D9}" type="pres">
      <dgm:prSet presAssocID="{D824C577-1192-429F-9AD6-2C62BAAB4A85}" presName="Name8" presStyleCnt="0"/>
      <dgm:spPr/>
    </dgm:pt>
    <dgm:pt modelId="{1080B0AB-55AD-4914-8C8B-37C0B3C376D0}" type="pres">
      <dgm:prSet presAssocID="{D824C577-1192-429F-9AD6-2C62BAAB4A85}" presName="level" presStyleLbl="node1" presStyleIdx="2" presStyleCnt="3">
        <dgm:presLayoutVars>
          <dgm:chMax val="1"/>
          <dgm:bulletEnabled val="1"/>
        </dgm:presLayoutVars>
      </dgm:prSet>
      <dgm:spPr/>
    </dgm:pt>
    <dgm:pt modelId="{E4849E04-C0CA-41D3-8528-A7964E8DB6C1}" type="pres">
      <dgm:prSet presAssocID="{D824C577-1192-429F-9AD6-2C62BAAB4A85}" presName="levelTx" presStyleLbl="revTx" presStyleIdx="0" presStyleCnt="0">
        <dgm:presLayoutVars>
          <dgm:chMax val="1"/>
          <dgm:bulletEnabled val="1"/>
        </dgm:presLayoutVars>
      </dgm:prSet>
      <dgm:spPr/>
    </dgm:pt>
  </dgm:ptLst>
  <dgm:cxnLst>
    <dgm:cxn modelId="{BCDFC11E-7AE6-4462-A382-F18E146F9E24}" srcId="{1E0FE06C-4446-47D1-9FFA-28B3268E5FDF}" destId="{08094D43-7441-49CD-9143-561B3FA944F2}" srcOrd="0" destOrd="0" parTransId="{549B2FEC-DE06-4B45-AF16-825346A28525}" sibTransId="{D22D935F-1FCA-4875-9911-7E0A88591855}"/>
    <dgm:cxn modelId="{6EF33648-21FC-4016-B695-224D8683BF43}" type="presOf" srcId="{DD2C23C8-84CF-45BC-ADAE-C8ED7412C5B3}" destId="{576BE2BB-D9D4-488B-A621-0B262577C27D}" srcOrd="0" destOrd="0" presId="urn:microsoft.com/office/officeart/2005/8/layout/pyramid1"/>
    <dgm:cxn modelId="{A9684794-A441-4424-A5BB-1835626736A7}" type="presOf" srcId="{DD2C23C8-84CF-45BC-ADAE-C8ED7412C5B3}" destId="{C5D45AEE-0858-45AD-8A36-F7AB9D563ECD}" srcOrd="1" destOrd="0" presId="urn:microsoft.com/office/officeart/2005/8/layout/pyramid1"/>
    <dgm:cxn modelId="{ADA407A5-0F2D-42D2-97CE-72A9B49BD456}" type="presOf" srcId="{08094D43-7441-49CD-9143-561B3FA944F2}" destId="{F0ADB0C5-FA8E-4415-9338-78CA2ECB4D89}" srcOrd="1" destOrd="0" presId="urn:microsoft.com/office/officeart/2005/8/layout/pyramid1"/>
    <dgm:cxn modelId="{357C27AC-3134-41FE-824A-3F71C6BD00DE}" type="presOf" srcId="{08094D43-7441-49CD-9143-561B3FA944F2}" destId="{EDA938BC-BB49-4C51-A1AE-06E387DBA644}" srcOrd="0" destOrd="0" presId="urn:microsoft.com/office/officeart/2005/8/layout/pyramid1"/>
    <dgm:cxn modelId="{738208E1-5D36-4342-B6BC-BD4387EF4CC2}" srcId="{1E0FE06C-4446-47D1-9FFA-28B3268E5FDF}" destId="{DD2C23C8-84CF-45BC-ADAE-C8ED7412C5B3}" srcOrd="1" destOrd="0" parTransId="{C49DBF45-91E6-45CD-92EF-65B1200230A7}" sibTransId="{86A8F643-F363-47C3-A631-CE0DD2A3D0F5}"/>
    <dgm:cxn modelId="{FA0C6DEC-22BA-408C-AD01-99EF43DE91E5}" srcId="{1E0FE06C-4446-47D1-9FFA-28B3268E5FDF}" destId="{D824C577-1192-429F-9AD6-2C62BAAB4A85}" srcOrd="2" destOrd="0" parTransId="{16C99F16-5B2B-4BEA-BA76-C4AFD713BC30}" sibTransId="{2CB5C771-0C20-49E7-92F1-1E2DD0244C17}"/>
    <dgm:cxn modelId="{72928AEF-D991-4496-BF99-28FF8BB51C8D}" type="presOf" srcId="{D824C577-1192-429F-9AD6-2C62BAAB4A85}" destId="{1080B0AB-55AD-4914-8C8B-37C0B3C376D0}" srcOrd="0" destOrd="0" presId="urn:microsoft.com/office/officeart/2005/8/layout/pyramid1"/>
    <dgm:cxn modelId="{81C446F4-1A2A-4687-BC1D-1BF9890B5B03}" type="presOf" srcId="{D824C577-1192-429F-9AD6-2C62BAAB4A85}" destId="{E4849E04-C0CA-41D3-8528-A7964E8DB6C1}" srcOrd="1" destOrd="0" presId="urn:microsoft.com/office/officeart/2005/8/layout/pyramid1"/>
    <dgm:cxn modelId="{F95D5EFD-B568-453C-82FC-6072FE825F80}" type="presOf" srcId="{1E0FE06C-4446-47D1-9FFA-28B3268E5FDF}" destId="{8A6C97FF-BDEF-458F-B8AE-765EF8FBAE31}" srcOrd="0" destOrd="0" presId="urn:microsoft.com/office/officeart/2005/8/layout/pyramid1"/>
    <dgm:cxn modelId="{F2EAEBED-3AAC-4A4C-B6B8-537755DE5646}" type="presParOf" srcId="{8A6C97FF-BDEF-458F-B8AE-765EF8FBAE31}" destId="{64680379-8217-49D1-88FC-AD7E340C70A4}" srcOrd="0" destOrd="0" presId="urn:microsoft.com/office/officeart/2005/8/layout/pyramid1"/>
    <dgm:cxn modelId="{84D67166-9C03-40E8-A2E3-392614637345}" type="presParOf" srcId="{64680379-8217-49D1-88FC-AD7E340C70A4}" destId="{EDA938BC-BB49-4C51-A1AE-06E387DBA644}" srcOrd="0" destOrd="0" presId="urn:microsoft.com/office/officeart/2005/8/layout/pyramid1"/>
    <dgm:cxn modelId="{7BD8C8B5-948A-49E3-9DCE-08046CAC037F}" type="presParOf" srcId="{64680379-8217-49D1-88FC-AD7E340C70A4}" destId="{F0ADB0C5-FA8E-4415-9338-78CA2ECB4D89}" srcOrd="1" destOrd="0" presId="urn:microsoft.com/office/officeart/2005/8/layout/pyramid1"/>
    <dgm:cxn modelId="{3AC58687-88B6-428D-99A7-6D4D15C2A34A}" type="presParOf" srcId="{8A6C97FF-BDEF-458F-B8AE-765EF8FBAE31}" destId="{3B971346-054E-4028-A9EF-813FCFF88377}" srcOrd="1" destOrd="0" presId="urn:microsoft.com/office/officeart/2005/8/layout/pyramid1"/>
    <dgm:cxn modelId="{606A218F-9052-4F2B-BA6F-3145DDC85F25}" type="presParOf" srcId="{3B971346-054E-4028-A9EF-813FCFF88377}" destId="{576BE2BB-D9D4-488B-A621-0B262577C27D}" srcOrd="0" destOrd="0" presId="urn:microsoft.com/office/officeart/2005/8/layout/pyramid1"/>
    <dgm:cxn modelId="{50A356FC-3DE7-4AE7-8A65-DD18F32DA386}" type="presParOf" srcId="{3B971346-054E-4028-A9EF-813FCFF88377}" destId="{C5D45AEE-0858-45AD-8A36-F7AB9D563ECD}" srcOrd="1" destOrd="0" presId="urn:microsoft.com/office/officeart/2005/8/layout/pyramid1"/>
    <dgm:cxn modelId="{D4F22358-789F-46E3-9910-BA77FAA7F49B}" type="presParOf" srcId="{8A6C97FF-BDEF-458F-B8AE-765EF8FBAE31}" destId="{D3B02ABF-3155-47ED-832C-0A07B33E90D9}" srcOrd="2" destOrd="0" presId="urn:microsoft.com/office/officeart/2005/8/layout/pyramid1"/>
    <dgm:cxn modelId="{4C8E2FAB-EBC4-48B9-AD8F-89B311D13F8C}" type="presParOf" srcId="{D3B02ABF-3155-47ED-832C-0A07B33E90D9}" destId="{1080B0AB-55AD-4914-8C8B-37C0B3C376D0}" srcOrd="0" destOrd="0" presId="urn:microsoft.com/office/officeart/2005/8/layout/pyramid1"/>
    <dgm:cxn modelId="{52C085B3-3BCB-4F73-8A0C-0B6B2D13E569}" type="presParOf" srcId="{D3B02ABF-3155-47ED-832C-0A07B33E90D9}" destId="{E4849E04-C0CA-41D3-8528-A7964E8DB6C1}"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A938BC-BB49-4C51-A1AE-06E387DBA644}">
      <dsp:nvSpPr>
        <dsp:cNvPr id="0" name=""/>
        <dsp:cNvSpPr/>
      </dsp:nvSpPr>
      <dsp:spPr>
        <a:xfrm>
          <a:off x="1310860" y="0"/>
          <a:ext cx="1310860" cy="952897"/>
        </a:xfrm>
        <a:prstGeom prst="trapezoid">
          <a:avLst>
            <a:gd name="adj" fmla="val 68783"/>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MX" sz="2100" kern="1200" dirty="0"/>
            <a:t>Artefactos</a:t>
          </a:r>
        </a:p>
      </dsp:txBody>
      <dsp:txXfrm>
        <a:off x="1310860" y="0"/>
        <a:ext cx="1310860" cy="952897"/>
      </dsp:txXfrm>
    </dsp:sp>
    <dsp:sp modelId="{576BE2BB-D9D4-488B-A621-0B262577C27D}">
      <dsp:nvSpPr>
        <dsp:cNvPr id="0" name=""/>
        <dsp:cNvSpPr/>
      </dsp:nvSpPr>
      <dsp:spPr>
        <a:xfrm>
          <a:off x="655430" y="952897"/>
          <a:ext cx="2621721" cy="952897"/>
        </a:xfrm>
        <a:prstGeom prst="trapezoid">
          <a:avLst>
            <a:gd name="adj" fmla="val 68783"/>
          </a:avLst>
        </a:prstGeom>
        <a:gradFill rotWithShape="0">
          <a:gsLst>
            <a:gs pos="0">
              <a:schemeClr val="accent2">
                <a:hueOff val="1193893"/>
                <a:satOff val="-11392"/>
                <a:lumOff val="-3530"/>
                <a:alphaOff val="0"/>
                <a:tint val="100000"/>
                <a:shade val="100000"/>
                <a:satMod val="130000"/>
              </a:schemeClr>
            </a:gs>
            <a:gs pos="100000">
              <a:schemeClr val="accent2">
                <a:hueOff val="1193893"/>
                <a:satOff val="-11392"/>
                <a:lumOff val="-353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MX" sz="2100" kern="1200" dirty="0"/>
            <a:t>Valores practicados</a:t>
          </a:r>
        </a:p>
      </dsp:txBody>
      <dsp:txXfrm>
        <a:off x="1114231" y="952897"/>
        <a:ext cx="1704118" cy="952897"/>
      </dsp:txXfrm>
    </dsp:sp>
    <dsp:sp modelId="{1080B0AB-55AD-4914-8C8B-37C0B3C376D0}">
      <dsp:nvSpPr>
        <dsp:cNvPr id="0" name=""/>
        <dsp:cNvSpPr/>
      </dsp:nvSpPr>
      <dsp:spPr>
        <a:xfrm>
          <a:off x="0" y="1905794"/>
          <a:ext cx="3932582" cy="952897"/>
        </a:xfrm>
        <a:prstGeom prst="trapezoid">
          <a:avLst>
            <a:gd name="adj" fmla="val 68783"/>
          </a:avLst>
        </a:prstGeom>
        <a:gradFill rotWithShape="0">
          <a:gsLst>
            <a:gs pos="0">
              <a:schemeClr val="accent2">
                <a:hueOff val="2387787"/>
                <a:satOff val="-22785"/>
                <a:lumOff val="-7059"/>
                <a:alphaOff val="0"/>
                <a:tint val="100000"/>
                <a:shade val="100000"/>
                <a:satMod val="130000"/>
              </a:schemeClr>
            </a:gs>
            <a:gs pos="100000">
              <a:schemeClr val="accent2">
                <a:hueOff val="2387787"/>
                <a:satOff val="-22785"/>
                <a:lumOff val="-7059"/>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MX" sz="2100" kern="1200" dirty="0"/>
            <a:t>Supuestos compartidos</a:t>
          </a:r>
        </a:p>
      </dsp:txBody>
      <dsp:txXfrm>
        <a:off x="688201" y="1905794"/>
        <a:ext cx="2556178" cy="952897"/>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35f391192_0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35f391192_0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606f1c2d_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35ed75ccf_0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35f391192_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35f391192_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77828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35f391192_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70233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35f391192_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6837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222222"/>
        </a:solidFill>
        <a:effectLst/>
      </p:bgPr>
    </p:bg>
    <p:spTree>
      <p:nvGrpSpPr>
        <p:cNvPr id="1" name="Shape 9"/>
        <p:cNvGrpSpPr/>
        <p:nvPr/>
      </p:nvGrpSpPr>
      <p:grpSpPr>
        <a:xfrm>
          <a:off x="0" y="0"/>
          <a:ext cx="0" cy="0"/>
          <a:chOff x="0" y="0"/>
          <a:chExt cx="0" cy="0"/>
        </a:xfrm>
      </p:grpSpPr>
      <p:sp>
        <p:nvSpPr>
          <p:cNvPr id="10" name="Google Shape;10;p2"/>
          <p:cNvSpPr/>
          <p:nvPr/>
        </p:nvSpPr>
        <p:spPr>
          <a:xfrm>
            <a:off x="-8269" y="-11025"/>
            <a:ext cx="6858000" cy="5143500"/>
          </a:xfrm>
          <a:prstGeom prst="rect">
            <a:avLst/>
          </a:prstGeom>
          <a:solidFill>
            <a:srgbClr val="222222">
              <a:alpha val="64620"/>
            </a:srgbClr>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11" name="Google Shape;11;p2"/>
          <p:cNvSpPr/>
          <p:nvPr/>
        </p:nvSpPr>
        <p:spPr>
          <a:xfrm>
            <a:off x="3814763" y="-38100"/>
            <a:ext cx="3086100" cy="5219700"/>
          </a:xfrm>
          <a:custGeom>
            <a:avLst/>
            <a:gdLst/>
            <a:ahLst/>
            <a:cxnLst/>
            <a:rect l="l" t="t" r="r" b="b"/>
            <a:pathLst>
              <a:path w="164592" h="208788" extrusionOk="0">
                <a:moveTo>
                  <a:pt x="0" y="1524"/>
                </a:moveTo>
                <a:lnTo>
                  <a:pt x="107442" y="208788"/>
                </a:lnTo>
                <a:lnTo>
                  <a:pt x="164592" y="208788"/>
                </a:lnTo>
                <a:lnTo>
                  <a:pt x="164592" y="0"/>
                </a:lnTo>
                <a:close/>
              </a:path>
            </a:pathLst>
          </a:custGeom>
          <a:solidFill>
            <a:srgbClr val="FF8700">
              <a:alpha val="85380"/>
            </a:srgbClr>
          </a:solidFill>
          <a:ln>
            <a:noFill/>
          </a:ln>
        </p:spPr>
      </p:sp>
      <p:sp>
        <p:nvSpPr>
          <p:cNvPr id="12" name="Google Shape;12;p2"/>
          <p:cNvSpPr/>
          <p:nvPr/>
        </p:nvSpPr>
        <p:spPr>
          <a:xfrm flipH="1">
            <a:off x="-314213" y="4394400"/>
            <a:ext cx="6129225" cy="749100"/>
          </a:xfrm>
          <a:prstGeom prst="parallelogram">
            <a:avLst>
              <a:gd name="adj" fmla="val 51542"/>
            </a:avLst>
          </a:prstGeom>
          <a:solidFill>
            <a:srgbClr val="FFFFFF">
              <a:alpha val="17690"/>
            </a:srgbClr>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solidFill>
                <a:srgbClr val="434343"/>
              </a:solidFill>
            </a:endParaRPr>
          </a:p>
        </p:txBody>
      </p:sp>
      <p:sp>
        <p:nvSpPr>
          <p:cNvPr id="13" name="Google Shape;13;p2"/>
          <p:cNvSpPr/>
          <p:nvPr/>
        </p:nvSpPr>
        <p:spPr>
          <a:xfrm flipH="1">
            <a:off x="771356" y="4166400"/>
            <a:ext cx="6277275" cy="228000"/>
          </a:xfrm>
          <a:prstGeom prst="parallelogram">
            <a:avLst>
              <a:gd name="adj" fmla="val 51542"/>
            </a:avLst>
          </a:prstGeom>
          <a:solidFill>
            <a:srgbClr val="FFFFFF"/>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14" name="Google Shape;14;p2"/>
          <p:cNvSpPr txBox="1">
            <a:spLocks noGrp="1"/>
          </p:cNvSpPr>
          <p:nvPr>
            <p:ph type="ctrTitle"/>
          </p:nvPr>
        </p:nvSpPr>
        <p:spPr>
          <a:xfrm>
            <a:off x="771356" y="0"/>
            <a:ext cx="3928950" cy="4020000"/>
          </a:xfrm>
          <a:prstGeom prst="rect">
            <a:avLst/>
          </a:prstGeom>
        </p:spPr>
        <p:txBody>
          <a:bodyPr spcFirstLastPara="1" wrap="square" lIns="91425" tIns="91425" rIns="91425" bIns="91425" anchor="b" anchorCtr="0"/>
          <a:lstStyle>
            <a:lvl1pPr lvl="0">
              <a:spcBef>
                <a:spcPts val="0"/>
              </a:spcBef>
              <a:spcAft>
                <a:spcPts val="0"/>
              </a:spcAft>
              <a:buSzPts val="5200"/>
              <a:buNone/>
              <a:defRPr sz="3900"/>
            </a:lvl1pPr>
            <a:lvl2pPr lvl="1">
              <a:spcBef>
                <a:spcPts val="0"/>
              </a:spcBef>
              <a:spcAft>
                <a:spcPts val="0"/>
              </a:spcAft>
              <a:buSzPts val="5200"/>
              <a:buNone/>
              <a:defRPr sz="3900"/>
            </a:lvl2pPr>
            <a:lvl3pPr lvl="2">
              <a:spcBef>
                <a:spcPts val="0"/>
              </a:spcBef>
              <a:spcAft>
                <a:spcPts val="0"/>
              </a:spcAft>
              <a:buSzPts val="5200"/>
              <a:buNone/>
              <a:defRPr sz="3900"/>
            </a:lvl3pPr>
            <a:lvl4pPr lvl="3">
              <a:spcBef>
                <a:spcPts val="0"/>
              </a:spcBef>
              <a:spcAft>
                <a:spcPts val="0"/>
              </a:spcAft>
              <a:buSzPts val="5200"/>
              <a:buNone/>
              <a:defRPr sz="3900"/>
            </a:lvl4pPr>
            <a:lvl5pPr lvl="4">
              <a:spcBef>
                <a:spcPts val="0"/>
              </a:spcBef>
              <a:spcAft>
                <a:spcPts val="0"/>
              </a:spcAft>
              <a:buSzPts val="5200"/>
              <a:buNone/>
              <a:defRPr sz="3900"/>
            </a:lvl5pPr>
            <a:lvl6pPr lvl="5">
              <a:spcBef>
                <a:spcPts val="0"/>
              </a:spcBef>
              <a:spcAft>
                <a:spcPts val="0"/>
              </a:spcAft>
              <a:buSzPts val="5200"/>
              <a:buNone/>
              <a:defRPr sz="3900"/>
            </a:lvl6pPr>
            <a:lvl7pPr lvl="6">
              <a:spcBef>
                <a:spcPts val="0"/>
              </a:spcBef>
              <a:spcAft>
                <a:spcPts val="0"/>
              </a:spcAft>
              <a:buSzPts val="5200"/>
              <a:buNone/>
              <a:defRPr sz="3900"/>
            </a:lvl7pPr>
            <a:lvl8pPr lvl="7">
              <a:spcBef>
                <a:spcPts val="0"/>
              </a:spcBef>
              <a:spcAft>
                <a:spcPts val="0"/>
              </a:spcAft>
              <a:buSzPts val="5200"/>
              <a:buNone/>
              <a:defRPr sz="3900"/>
            </a:lvl8pPr>
            <a:lvl9pPr lvl="8">
              <a:spcBef>
                <a:spcPts val="0"/>
              </a:spcBef>
              <a:spcAft>
                <a:spcPts val="0"/>
              </a:spcAft>
              <a:buSzPts val="5200"/>
              <a:buNone/>
              <a:defRPr sz="39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9"/>
        <p:cNvGrpSpPr/>
        <p:nvPr/>
      </p:nvGrpSpPr>
      <p:grpSpPr>
        <a:xfrm>
          <a:off x="0" y="0"/>
          <a:ext cx="0" cy="0"/>
          <a:chOff x="0" y="0"/>
          <a:chExt cx="0" cy="0"/>
        </a:xfrm>
      </p:grpSpPr>
      <p:sp>
        <p:nvSpPr>
          <p:cNvPr id="90" name="Google Shape;90;p11"/>
          <p:cNvSpPr/>
          <p:nvPr/>
        </p:nvSpPr>
        <p:spPr>
          <a:xfrm>
            <a:off x="-41306" y="-38100"/>
            <a:ext cx="2484469" cy="5214650"/>
          </a:xfrm>
          <a:custGeom>
            <a:avLst/>
            <a:gdLst/>
            <a:ahLst/>
            <a:cxnLst/>
            <a:rect l="l" t="t" r="r" b="b"/>
            <a:pathLst>
              <a:path w="132505" h="208586" extrusionOk="0">
                <a:moveTo>
                  <a:pt x="132505" y="207264"/>
                </a:moveTo>
                <a:lnTo>
                  <a:pt x="25063" y="0"/>
                </a:lnTo>
                <a:lnTo>
                  <a:pt x="0" y="202"/>
                </a:lnTo>
                <a:lnTo>
                  <a:pt x="1322" y="208586"/>
                </a:lnTo>
                <a:close/>
              </a:path>
            </a:pathLst>
          </a:custGeom>
          <a:solidFill>
            <a:srgbClr val="F3F3F3"/>
          </a:solidFill>
          <a:ln>
            <a:noFill/>
          </a:ln>
        </p:spPr>
      </p:sp>
      <p:sp>
        <p:nvSpPr>
          <p:cNvPr id="91" name="Google Shape;91;p11"/>
          <p:cNvSpPr/>
          <p:nvPr/>
        </p:nvSpPr>
        <p:spPr>
          <a:xfrm flipH="1">
            <a:off x="-677653" y="-17561"/>
            <a:ext cx="1319400"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92" name="Google Shape;92;p11"/>
          <p:cNvSpPr/>
          <p:nvPr/>
        </p:nvSpPr>
        <p:spPr>
          <a:xfrm flipH="1">
            <a:off x="354101" y="-9525"/>
            <a:ext cx="388800" cy="749100"/>
          </a:xfrm>
          <a:prstGeom prst="parallelogram">
            <a:avLst>
              <a:gd name="adj" fmla="val 75009"/>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93" name="Google Shape;93;p11"/>
          <p:cNvSpPr/>
          <p:nvPr/>
        </p:nvSpPr>
        <p:spPr>
          <a:xfrm flipH="1">
            <a:off x="742781" y="4925850"/>
            <a:ext cx="6277275" cy="2280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94" name="Google Shape;94;p11"/>
          <p:cNvSpPr txBox="1">
            <a:spLocks noGrp="1"/>
          </p:cNvSpPr>
          <p:nvPr>
            <p:ph type="sldNum" idx="12"/>
          </p:nvPr>
        </p:nvSpPr>
        <p:spPr>
          <a:xfrm>
            <a:off x="0" y="0"/>
            <a:ext cx="446175" cy="731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inverted">
  <p:cSld name="BLANK_1">
    <p:bg>
      <p:bgPr>
        <a:solidFill>
          <a:srgbClr val="222222"/>
        </a:solidFill>
        <a:effectLst/>
      </p:bgPr>
    </p:bg>
    <p:spTree>
      <p:nvGrpSpPr>
        <p:cNvPr id="1" name="Shape 95"/>
        <p:cNvGrpSpPr/>
        <p:nvPr/>
      </p:nvGrpSpPr>
      <p:grpSpPr>
        <a:xfrm>
          <a:off x="0" y="0"/>
          <a:ext cx="0" cy="0"/>
          <a:chOff x="0" y="0"/>
          <a:chExt cx="0" cy="0"/>
        </a:xfrm>
      </p:grpSpPr>
      <p:sp>
        <p:nvSpPr>
          <p:cNvPr id="96" name="Google Shape;96;p12"/>
          <p:cNvSpPr/>
          <p:nvPr/>
        </p:nvSpPr>
        <p:spPr>
          <a:xfrm>
            <a:off x="-41306" y="-38100"/>
            <a:ext cx="2484469" cy="5214650"/>
          </a:xfrm>
          <a:custGeom>
            <a:avLst/>
            <a:gdLst/>
            <a:ahLst/>
            <a:cxnLst/>
            <a:rect l="l" t="t" r="r" b="b"/>
            <a:pathLst>
              <a:path w="132505" h="208586" extrusionOk="0">
                <a:moveTo>
                  <a:pt x="132505" y="207264"/>
                </a:moveTo>
                <a:lnTo>
                  <a:pt x="25063" y="0"/>
                </a:lnTo>
                <a:lnTo>
                  <a:pt x="0" y="202"/>
                </a:lnTo>
                <a:lnTo>
                  <a:pt x="1322" y="208586"/>
                </a:lnTo>
                <a:close/>
              </a:path>
            </a:pathLst>
          </a:custGeom>
          <a:solidFill>
            <a:srgbClr val="333333"/>
          </a:solidFill>
          <a:ln>
            <a:noFill/>
          </a:ln>
        </p:spPr>
      </p:sp>
      <p:sp>
        <p:nvSpPr>
          <p:cNvPr id="97" name="Google Shape;97;p12"/>
          <p:cNvSpPr/>
          <p:nvPr/>
        </p:nvSpPr>
        <p:spPr>
          <a:xfrm flipH="1">
            <a:off x="-677653" y="-17561"/>
            <a:ext cx="1319400" cy="7491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98" name="Google Shape;98;p12"/>
          <p:cNvSpPr/>
          <p:nvPr/>
        </p:nvSpPr>
        <p:spPr>
          <a:xfrm flipH="1">
            <a:off x="354101" y="-9525"/>
            <a:ext cx="388800" cy="749100"/>
          </a:xfrm>
          <a:prstGeom prst="parallelogram">
            <a:avLst>
              <a:gd name="adj" fmla="val 75009"/>
            </a:avLst>
          </a:prstGeom>
          <a:solidFill>
            <a:srgbClr val="FFFFFF"/>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99" name="Google Shape;99;p12"/>
          <p:cNvSpPr/>
          <p:nvPr/>
        </p:nvSpPr>
        <p:spPr>
          <a:xfrm flipH="1">
            <a:off x="742781" y="4925850"/>
            <a:ext cx="6277275" cy="2280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100" name="Google Shape;100;p12"/>
          <p:cNvSpPr txBox="1">
            <a:spLocks noGrp="1"/>
          </p:cNvSpPr>
          <p:nvPr>
            <p:ph type="sldNum" idx="12"/>
          </p:nvPr>
        </p:nvSpPr>
        <p:spPr>
          <a:xfrm>
            <a:off x="0" y="0"/>
            <a:ext cx="446175" cy="731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pic>
        <p:nvPicPr>
          <p:cNvPr id="11" name="Picture 10" descr="Celestia-R1---OverlayTitle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548313" cy="5143500"/>
          </a:xfrm>
          <a:prstGeom prst="rect">
            <a:avLst/>
          </a:prstGeom>
        </p:spPr>
      </p:pic>
      <p:sp>
        <p:nvSpPr>
          <p:cNvPr id="2" name="Title 1"/>
          <p:cNvSpPr>
            <a:spLocks noGrp="1"/>
          </p:cNvSpPr>
          <p:nvPr>
            <p:ph type="ctrTitle"/>
          </p:nvPr>
        </p:nvSpPr>
        <p:spPr>
          <a:xfrm>
            <a:off x="2057980" y="1473200"/>
            <a:ext cx="4285671" cy="1816098"/>
          </a:xfrm>
        </p:spPr>
        <p:txBody>
          <a:bodyPr anchor="b">
            <a:normAutofit/>
          </a:bodyPr>
          <a:lstStyle>
            <a:lvl1pPr algn="r">
              <a:defRPr sz="33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057980" y="3289300"/>
            <a:ext cx="4285671" cy="1054100"/>
          </a:xfrm>
        </p:spPr>
        <p:txBody>
          <a:bodyPr anchor="t">
            <a:normAutofit/>
          </a:bodyPr>
          <a:lstStyle>
            <a:lvl1pPr marL="0" indent="0" algn="r">
              <a:buNone/>
              <a:defRPr sz="1350" cap="all">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5064234" y="4402932"/>
            <a:ext cx="909130" cy="283369"/>
          </a:xfrm>
        </p:spPr>
        <p:txBody>
          <a:bodyPr/>
          <a:lstStyle/>
          <a:p>
            <a:fld id="{ACF4D067-4ADC-4E44-A8E1-EC6D134DA828}" type="datetimeFigureOut">
              <a:rPr lang="en-US" smtClean="0"/>
              <a:pPr/>
              <a:t>9/14/2018</a:t>
            </a:fld>
            <a:endParaRPr lang="en-US"/>
          </a:p>
        </p:txBody>
      </p:sp>
      <p:sp>
        <p:nvSpPr>
          <p:cNvPr id="5" name="Footer Placeholder 4"/>
          <p:cNvSpPr>
            <a:spLocks noGrp="1"/>
          </p:cNvSpPr>
          <p:nvPr>
            <p:ph type="ftr" sz="quarter" idx="11"/>
          </p:nvPr>
        </p:nvSpPr>
        <p:spPr>
          <a:xfrm>
            <a:off x="2057980" y="4402932"/>
            <a:ext cx="2949103" cy="283369"/>
          </a:xfrm>
        </p:spPr>
        <p:txBody>
          <a:bodyPr/>
          <a:lstStyle/>
          <a:p>
            <a:endParaRPr lang="en-US"/>
          </a:p>
        </p:txBody>
      </p:sp>
      <p:sp>
        <p:nvSpPr>
          <p:cNvPr id="6" name="Slide Number Placeholder 5"/>
          <p:cNvSpPr>
            <a:spLocks noGrp="1"/>
          </p:cNvSpPr>
          <p:nvPr>
            <p:ph type="sldNum" sz="quarter" idx="12"/>
          </p:nvPr>
        </p:nvSpPr>
        <p:spPr>
          <a:xfrm>
            <a:off x="6030514" y="4402932"/>
            <a:ext cx="313137" cy="283369"/>
          </a:xfrm>
        </p:spPr>
        <p:txBody>
          <a:bodyPr/>
          <a:lstStyle/>
          <a:p>
            <a:fld id="{08A7F96F-1D34-4AD8-A324-DDD9B7126D3B}" type="slidenum">
              <a:rPr lang="en-US" smtClean="0"/>
              <a:pPr/>
              <a:t>‹Nº›</a:t>
            </a:fld>
            <a:endParaRPr lang="en-US"/>
          </a:p>
        </p:txBody>
      </p:sp>
      <p:sp>
        <p:nvSpPr>
          <p:cNvPr id="8" name="Rectangle 6">
            <a:extLst>
              <a:ext uri="{FF2B5EF4-FFF2-40B4-BE49-F238E27FC236}">
                <a16:creationId xmlns:a16="http://schemas.microsoft.com/office/drawing/2014/main" id="{E7877BB3-4149-4246-844F-4592E955E920}"/>
              </a:ext>
            </a:extLst>
          </p:cNvPr>
          <p:cNvSpPr/>
          <p:nvPr userDrawn="1"/>
        </p:nvSpPr>
        <p:spPr>
          <a:xfrm>
            <a:off x="141089" y="1420713"/>
            <a:ext cx="6716911" cy="2442744"/>
          </a:xfrm>
          <a:prstGeom prst="rect">
            <a:avLst/>
          </a:prstGeom>
          <a:ln>
            <a:noFill/>
          </a:ln>
          <a:effectLst>
            <a:outerShdw blurRad="190500" dist="63500" dir="1560000" sx="102000" sy="102000" algn="ctr"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1050" dirty="0" err="1">
              <a:solidFill>
                <a:schemeClr val="tx1"/>
              </a:solidFill>
            </a:endParaRPr>
          </a:p>
        </p:txBody>
      </p:sp>
      <p:sp>
        <p:nvSpPr>
          <p:cNvPr id="9" name="Hexagon 9">
            <a:extLst>
              <a:ext uri="{FF2B5EF4-FFF2-40B4-BE49-F238E27FC236}">
                <a16:creationId xmlns:a16="http://schemas.microsoft.com/office/drawing/2014/main" id="{CC0EFB28-66EF-4824-AE5E-427360D9603E}"/>
              </a:ext>
            </a:extLst>
          </p:cNvPr>
          <p:cNvSpPr/>
          <p:nvPr userDrawn="1"/>
        </p:nvSpPr>
        <p:spPr>
          <a:xfrm rot="16200000">
            <a:off x="-688862" y="2099644"/>
            <a:ext cx="2445590" cy="1080111"/>
          </a:xfrm>
          <a:custGeom>
            <a:avLst/>
            <a:gdLst>
              <a:gd name="connsiteX0" fmla="*/ 0 w 1583473"/>
              <a:gd name="connsiteY0" fmla="*/ 674649 h 1349298"/>
              <a:gd name="connsiteX1" fmla="*/ 337325 w 1583473"/>
              <a:gd name="connsiteY1" fmla="*/ 0 h 1349298"/>
              <a:gd name="connsiteX2" fmla="*/ 1246149 w 1583473"/>
              <a:gd name="connsiteY2" fmla="*/ 0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467202 w 1583473"/>
              <a:gd name="connsiteY1" fmla="*/ 448091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80366 w 1583473"/>
              <a:gd name="connsiteY1" fmla="*/ 54096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77202 w 1583473"/>
              <a:gd name="connsiteY0" fmla="*/ 11234 h 818841"/>
              <a:gd name="connsiteX1" fmla="*/ 1495724 w 1583473"/>
              <a:gd name="connsiteY1" fmla="*/ 22409 h 818841"/>
              <a:gd name="connsiteX2" fmla="*/ 1583473 w 1583473"/>
              <a:gd name="connsiteY2" fmla="*/ 144192 h 818841"/>
              <a:gd name="connsiteX3" fmla="*/ 1246149 w 1583473"/>
              <a:gd name="connsiteY3" fmla="*/ 818841 h 818841"/>
              <a:gd name="connsiteX4" fmla="*/ 337325 w 1583473"/>
              <a:gd name="connsiteY4" fmla="*/ 818841 h 818841"/>
              <a:gd name="connsiteX5" fmla="*/ 0 w 1583473"/>
              <a:gd name="connsiteY5" fmla="*/ 144192 h 818841"/>
              <a:gd name="connsiteX6" fmla="*/ 77202 w 1583473"/>
              <a:gd name="connsiteY6" fmla="*/ 11234 h 818841"/>
              <a:gd name="connsiteX0" fmla="*/ 77202 w 1583473"/>
              <a:gd name="connsiteY0" fmla="*/ 13990 h 821597"/>
              <a:gd name="connsiteX1" fmla="*/ 1495724 w 1583473"/>
              <a:gd name="connsiteY1" fmla="*/ 18021 h 821597"/>
              <a:gd name="connsiteX2" fmla="*/ 1583473 w 1583473"/>
              <a:gd name="connsiteY2" fmla="*/ 146948 h 821597"/>
              <a:gd name="connsiteX3" fmla="*/ 1246149 w 1583473"/>
              <a:gd name="connsiteY3" fmla="*/ 821597 h 821597"/>
              <a:gd name="connsiteX4" fmla="*/ 337325 w 1583473"/>
              <a:gd name="connsiteY4" fmla="*/ 821597 h 821597"/>
              <a:gd name="connsiteX5" fmla="*/ 0 w 1583473"/>
              <a:gd name="connsiteY5" fmla="*/ 146948 h 821597"/>
              <a:gd name="connsiteX6" fmla="*/ 77202 w 1583473"/>
              <a:gd name="connsiteY6" fmla="*/ 13990 h 821597"/>
              <a:gd name="connsiteX0" fmla="*/ 77202 w 1583473"/>
              <a:gd name="connsiteY0" fmla="*/ 7184 h 814791"/>
              <a:gd name="connsiteX1" fmla="*/ 1495724 w 1583473"/>
              <a:gd name="connsiteY1" fmla="*/ 11215 h 814791"/>
              <a:gd name="connsiteX2" fmla="*/ 1583473 w 1583473"/>
              <a:gd name="connsiteY2" fmla="*/ 140142 h 814791"/>
              <a:gd name="connsiteX3" fmla="*/ 1246149 w 1583473"/>
              <a:gd name="connsiteY3" fmla="*/ 814791 h 814791"/>
              <a:gd name="connsiteX4" fmla="*/ 337325 w 1583473"/>
              <a:gd name="connsiteY4" fmla="*/ 814791 h 814791"/>
              <a:gd name="connsiteX5" fmla="*/ 0 w 1583473"/>
              <a:gd name="connsiteY5" fmla="*/ 140142 h 814791"/>
              <a:gd name="connsiteX6" fmla="*/ 77202 w 1583473"/>
              <a:gd name="connsiteY6" fmla="*/ 7184 h 814791"/>
              <a:gd name="connsiteX0" fmla="*/ 77202 w 1583473"/>
              <a:gd name="connsiteY0" fmla="*/ 9572 h 817179"/>
              <a:gd name="connsiteX1" fmla="*/ 1495724 w 1583473"/>
              <a:gd name="connsiteY1" fmla="*/ 13603 h 817179"/>
              <a:gd name="connsiteX2" fmla="*/ 1583473 w 1583473"/>
              <a:gd name="connsiteY2" fmla="*/ 142530 h 817179"/>
              <a:gd name="connsiteX3" fmla="*/ 1246149 w 1583473"/>
              <a:gd name="connsiteY3" fmla="*/ 817179 h 817179"/>
              <a:gd name="connsiteX4" fmla="*/ 337325 w 1583473"/>
              <a:gd name="connsiteY4" fmla="*/ 817179 h 817179"/>
              <a:gd name="connsiteX5" fmla="*/ 0 w 1583473"/>
              <a:gd name="connsiteY5" fmla="*/ 142530 h 817179"/>
              <a:gd name="connsiteX6" fmla="*/ 77202 w 1583473"/>
              <a:gd name="connsiteY6" fmla="*/ 9572 h 817179"/>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11036 h 818643"/>
              <a:gd name="connsiteX1" fmla="*/ 1491337 w 1583473"/>
              <a:gd name="connsiteY1" fmla="*/ 10428 h 818643"/>
              <a:gd name="connsiteX2" fmla="*/ 1583473 w 1583473"/>
              <a:gd name="connsiteY2" fmla="*/ 143994 h 818643"/>
              <a:gd name="connsiteX3" fmla="*/ 1246149 w 1583473"/>
              <a:gd name="connsiteY3" fmla="*/ 818643 h 818643"/>
              <a:gd name="connsiteX4" fmla="*/ 337325 w 1583473"/>
              <a:gd name="connsiteY4" fmla="*/ 818643 h 818643"/>
              <a:gd name="connsiteX5" fmla="*/ 0 w 1583473"/>
              <a:gd name="connsiteY5" fmla="*/ 143994 h 818643"/>
              <a:gd name="connsiteX6" fmla="*/ 77202 w 1583473"/>
              <a:gd name="connsiteY6" fmla="*/ 11036 h 818643"/>
              <a:gd name="connsiteX0" fmla="*/ 77202 w 1583473"/>
              <a:gd name="connsiteY0" fmla="*/ 4519 h 812126"/>
              <a:gd name="connsiteX1" fmla="*/ 1491337 w 1583473"/>
              <a:gd name="connsiteY1" fmla="*/ 3911 h 812126"/>
              <a:gd name="connsiteX2" fmla="*/ 1583473 w 1583473"/>
              <a:gd name="connsiteY2" fmla="*/ 137477 h 812126"/>
              <a:gd name="connsiteX3" fmla="*/ 1246149 w 1583473"/>
              <a:gd name="connsiteY3" fmla="*/ 812126 h 812126"/>
              <a:gd name="connsiteX4" fmla="*/ 337325 w 1583473"/>
              <a:gd name="connsiteY4" fmla="*/ 812126 h 812126"/>
              <a:gd name="connsiteX5" fmla="*/ 0 w 1583473"/>
              <a:gd name="connsiteY5" fmla="*/ 137477 h 812126"/>
              <a:gd name="connsiteX6" fmla="*/ 77202 w 1583473"/>
              <a:gd name="connsiteY6" fmla="*/ 4519 h 812126"/>
              <a:gd name="connsiteX0" fmla="*/ 79394 w 1583473"/>
              <a:gd name="connsiteY0" fmla="*/ 7751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79394 w 1583473"/>
              <a:gd name="connsiteY6" fmla="*/ 7751 h 808215"/>
              <a:gd name="connsiteX0" fmla="*/ 68425 w 1583473"/>
              <a:gd name="connsiteY0" fmla="*/ 10132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68425 w 1583473"/>
              <a:gd name="connsiteY6" fmla="*/ 10132 h 808215"/>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5 w 1583473"/>
              <a:gd name="connsiteY0" fmla="*/ 8 h 798091"/>
              <a:gd name="connsiteX1" fmla="*/ 1514046 w 1583473"/>
              <a:gd name="connsiteY1" fmla="*/ 19245 h 798091"/>
              <a:gd name="connsiteX2" fmla="*/ 1583473 w 1583473"/>
              <a:gd name="connsiteY2" fmla="*/ 123442 h 798091"/>
              <a:gd name="connsiteX3" fmla="*/ 1246149 w 1583473"/>
              <a:gd name="connsiteY3" fmla="*/ 798091 h 798091"/>
              <a:gd name="connsiteX4" fmla="*/ 337325 w 1583473"/>
              <a:gd name="connsiteY4" fmla="*/ 798091 h 798091"/>
              <a:gd name="connsiteX5" fmla="*/ 0 w 1583473"/>
              <a:gd name="connsiteY5" fmla="*/ 123442 h 798091"/>
              <a:gd name="connsiteX6" fmla="*/ 68425 w 1583473"/>
              <a:gd name="connsiteY6" fmla="*/ 8 h 798091"/>
              <a:gd name="connsiteX0" fmla="*/ 70887 w 1583473"/>
              <a:gd name="connsiteY0" fmla="*/ 11 h 781426"/>
              <a:gd name="connsiteX1" fmla="*/ 1514046 w 1583473"/>
              <a:gd name="connsiteY1" fmla="*/ 2580 h 781426"/>
              <a:gd name="connsiteX2" fmla="*/ 1583473 w 1583473"/>
              <a:gd name="connsiteY2" fmla="*/ 106777 h 781426"/>
              <a:gd name="connsiteX3" fmla="*/ 1246149 w 1583473"/>
              <a:gd name="connsiteY3" fmla="*/ 781426 h 781426"/>
              <a:gd name="connsiteX4" fmla="*/ 337325 w 1583473"/>
              <a:gd name="connsiteY4" fmla="*/ 781426 h 781426"/>
              <a:gd name="connsiteX5" fmla="*/ 0 w 1583473"/>
              <a:gd name="connsiteY5" fmla="*/ 106777 h 781426"/>
              <a:gd name="connsiteX6" fmla="*/ 70887 w 1583473"/>
              <a:gd name="connsiteY6" fmla="*/ 11 h 781426"/>
              <a:gd name="connsiteX0" fmla="*/ 56108 w 1583473"/>
              <a:gd name="connsiteY0" fmla="*/ 11 h 781426"/>
              <a:gd name="connsiteX1" fmla="*/ 1514046 w 1583473"/>
              <a:gd name="connsiteY1" fmla="*/ 2580 h 781426"/>
              <a:gd name="connsiteX2" fmla="*/ 1583473 w 1583473"/>
              <a:gd name="connsiteY2" fmla="*/ 106777 h 781426"/>
              <a:gd name="connsiteX3" fmla="*/ 1246149 w 1583473"/>
              <a:gd name="connsiteY3" fmla="*/ 781426 h 781426"/>
              <a:gd name="connsiteX4" fmla="*/ 337325 w 1583473"/>
              <a:gd name="connsiteY4" fmla="*/ 781426 h 781426"/>
              <a:gd name="connsiteX5" fmla="*/ 0 w 1583473"/>
              <a:gd name="connsiteY5" fmla="*/ 106777 h 781426"/>
              <a:gd name="connsiteX6" fmla="*/ 56108 w 1583473"/>
              <a:gd name="connsiteY6" fmla="*/ 11 h 78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3473" h="781426">
                <a:moveTo>
                  <a:pt x="56108" y="11"/>
                </a:moveTo>
                <a:lnTo>
                  <a:pt x="1514046" y="2580"/>
                </a:lnTo>
                <a:cubicBezTo>
                  <a:pt x="1557920" y="63471"/>
                  <a:pt x="1538137" y="40783"/>
                  <a:pt x="1583473" y="106777"/>
                </a:cubicBezTo>
                <a:lnTo>
                  <a:pt x="1246149" y="781426"/>
                </a:lnTo>
                <a:lnTo>
                  <a:pt x="337325" y="781426"/>
                </a:lnTo>
                <a:lnTo>
                  <a:pt x="0" y="106777"/>
                </a:lnTo>
                <a:cubicBezTo>
                  <a:pt x="25734" y="62458"/>
                  <a:pt x="54185" y="-914"/>
                  <a:pt x="56108" y="11"/>
                </a:cubicBezTo>
                <a:close/>
              </a:path>
            </a:pathLst>
          </a:custGeom>
          <a:gradFill>
            <a:gsLst>
              <a:gs pos="0">
                <a:schemeClr val="bg2">
                  <a:lumMod val="25000"/>
                </a:schemeClr>
              </a:gs>
              <a:gs pos="80000">
                <a:schemeClr val="accent3">
                  <a:shade val="93000"/>
                  <a:satMod val="130000"/>
                </a:schemeClr>
              </a:gs>
              <a:gs pos="100000">
                <a:schemeClr val="accent3">
                  <a:shade val="94000"/>
                  <a:satMod val="135000"/>
                </a:schemeClr>
              </a:gs>
            </a:gsLst>
            <a:lin ang="8400000" scaled="0"/>
          </a:gradFill>
          <a:ln/>
          <a:scene3d>
            <a:camera prst="orthographicFront"/>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1050" dirty="0" err="1">
              <a:solidFill>
                <a:schemeClr val="tx1"/>
              </a:solidFill>
            </a:endParaRPr>
          </a:p>
        </p:txBody>
      </p:sp>
    </p:spTree>
    <p:extLst>
      <p:ext uri="{BB962C8B-B14F-4D97-AF65-F5344CB8AC3E}">
        <p14:creationId xmlns:p14="http://schemas.microsoft.com/office/powerpoint/2010/main" val="1838598662"/>
      </p:ext>
    </p:extLst>
  </p:cSld>
  <p:clrMapOvr>
    <a:masterClrMapping/>
  </p:clrMapOvr>
  <p:transition spd="slow">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Full Frame">
    <p:spTree>
      <p:nvGrpSpPr>
        <p:cNvPr id="1" name=""/>
        <p:cNvGrpSpPr/>
        <p:nvPr/>
      </p:nvGrpSpPr>
      <p:grpSpPr>
        <a:xfrm>
          <a:off x="0" y="0"/>
          <a:ext cx="0" cy="0"/>
          <a:chOff x="0" y="0"/>
          <a:chExt cx="0" cy="0"/>
        </a:xfrm>
      </p:grpSpPr>
      <p:sp>
        <p:nvSpPr>
          <p:cNvPr id="3" name="Rectangle 4"/>
          <p:cNvSpPr>
            <a:spLocks noGrp="1" noChangeArrowheads="1"/>
          </p:cNvSpPr>
          <p:nvPr>
            <p:ph type="dt" sz="half" idx="10"/>
          </p:nvPr>
        </p:nvSpPr>
        <p:spPr>
          <a:ln/>
        </p:spPr>
        <p:txBody>
          <a:bodyPr/>
          <a:lstStyle>
            <a:lvl1pPr>
              <a:defRPr/>
            </a:lvl1pPr>
          </a:lstStyle>
          <a:p>
            <a:pPr>
              <a:defRPr/>
            </a:pPr>
            <a:fld id="{F19488C8-EBA2-4BF7-83E9-999E343168B8}" type="datetime1">
              <a:rPr lang="en-US" smtClean="0"/>
              <a:pPr>
                <a:defRPr/>
              </a:pPr>
              <a:t>9/14/2018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C195701-3067-48B4-ACC8-8F90D08E3078}" type="slidenum">
              <a:rPr lang="en-US"/>
              <a:pPr>
                <a:defRPr/>
              </a:pPr>
              <a:t>‹Nº›</a:t>
            </a:fld>
            <a:endParaRPr lang="en-US"/>
          </a:p>
        </p:txBody>
      </p:sp>
    </p:spTree>
    <p:extLst>
      <p:ext uri="{BB962C8B-B14F-4D97-AF65-F5344CB8AC3E}">
        <p14:creationId xmlns:p14="http://schemas.microsoft.com/office/powerpoint/2010/main" val="1613589007"/>
      </p:ext>
    </p:extLst>
  </p:cSld>
  <p:clrMapOvr>
    <a:masterClrMapping/>
  </p:clrMapOvr>
  <p:transition spd="slow">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ítulo y texto vertic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1488" y="273845"/>
            <a:ext cx="5384602" cy="994172"/>
          </a:xfrm>
        </p:spPr>
        <p:txBody>
          <a:bodyPr/>
          <a:lstStyle>
            <a:lvl1pPr>
              <a:defRPr strike="noStrike">
                <a:solidFill>
                  <a:srgbClr val="E2E2E2"/>
                </a:solidFill>
                <a:latin typeface="Century Gothic" panose="020B0502020202020204" pitchFamily="34" charset="0"/>
              </a:defRPr>
            </a:lvl1pPr>
          </a:lstStyle>
          <a:p>
            <a:r>
              <a:rPr lang="es-ES"/>
              <a:t>Haga clic para modificar el estilo de título del patrón</a:t>
            </a:r>
            <a:endParaRPr lang="pt-BR" dirty="0"/>
          </a:p>
        </p:txBody>
      </p:sp>
      <p:sp>
        <p:nvSpPr>
          <p:cNvPr id="3" name="Date Placeholder 2"/>
          <p:cNvSpPr>
            <a:spLocks noGrp="1"/>
          </p:cNvSpPr>
          <p:nvPr>
            <p:ph type="dt" sz="half" idx="10"/>
          </p:nvPr>
        </p:nvSpPr>
        <p:spPr/>
        <p:txBody>
          <a:bodyPr/>
          <a:lstStyle/>
          <a:p>
            <a:fld id="{BB5A3CAC-C3CD-4A44-AC49-E28DCE66EB06}" type="datetimeFigureOut">
              <a:rPr lang="pt-BR" smtClean="0"/>
              <a:t>14/09/2018</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F2E24064-1A18-41C8-975B-9CF9FC1A77B5}" type="slidenum">
              <a:rPr lang="pt-BR" smtClean="0"/>
              <a:t>‹Nº›</a:t>
            </a:fld>
            <a:endParaRPr lang="pt-BR"/>
          </a:p>
        </p:txBody>
      </p:sp>
      <p:cxnSp>
        <p:nvCxnSpPr>
          <p:cNvPr id="10" name="Straight Connector 9"/>
          <p:cNvCxnSpPr/>
          <p:nvPr userDrawn="1"/>
        </p:nvCxnSpPr>
        <p:spPr>
          <a:xfrm>
            <a:off x="471488" y="270163"/>
            <a:ext cx="0" cy="1026000"/>
          </a:xfrm>
          <a:prstGeom prst="line">
            <a:avLst/>
          </a:prstGeom>
          <a:ln w="50800">
            <a:solidFill>
              <a:srgbClr val="E2E2E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V="1">
            <a:off x="460772" y="1267691"/>
            <a:ext cx="5406750" cy="20945"/>
          </a:xfrm>
          <a:prstGeom prst="line">
            <a:avLst/>
          </a:prstGeom>
          <a:ln w="50800">
            <a:solidFill>
              <a:srgbClr val="E2E2E2"/>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noChangeAspect="1"/>
          </p:cNvSpPr>
          <p:nvPr>
            <p:ph type="body" sz="quarter" idx="14"/>
          </p:nvPr>
        </p:nvSpPr>
        <p:spPr>
          <a:xfrm rot="27000000">
            <a:off x="3935558" y="2221057"/>
            <a:ext cx="5143500" cy="701385"/>
          </a:xfrm>
          <a:solidFill>
            <a:srgbClr val="E2E2E2"/>
          </a:solidFill>
        </p:spPr>
        <p:txBody>
          <a:bodyPr vert="horz" anchor="ctr" anchorCtr="0">
            <a:normAutofit/>
          </a:bodyPr>
          <a:lstStyle>
            <a:lvl1pPr marL="0" indent="0" algn="ctr">
              <a:buNone/>
              <a:defRPr lang="pt-BR" sz="2306" dirty="0">
                <a:solidFill>
                  <a:srgbClr val="676767"/>
                </a:solidFill>
                <a:latin typeface="Century Gothic" panose="020B0502020202020204" pitchFamily="34" charset="0"/>
              </a:defRPr>
            </a:lvl1pPr>
          </a:lstStyle>
          <a:p>
            <a:pPr lvl="0"/>
            <a:r>
              <a:rPr lang="es-ES"/>
              <a:t>Editar los estilos de texto del patrón</a:t>
            </a:r>
          </a:p>
        </p:txBody>
      </p:sp>
      <p:sp>
        <p:nvSpPr>
          <p:cNvPr id="7" name="Text Placeholder 6"/>
          <p:cNvSpPr>
            <a:spLocks noGrp="1"/>
          </p:cNvSpPr>
          <p:nvPr>
            <p:ph type="body" sz="quarter" idx="15"/>
          </p:nvPr>
        </p:nvSpPr>
        <p:spPr>
          <a:xfrm>
            <a:off x="471488" y="1506142"/>
            <a:ext cx="5384602" cy="3096815"/>
          </a:xfrm>
        </p:spPr>
        <p:txBody>
          <a:bodyPr vert="vert"/>
          <a:lstStyle>
            <a:lvl1pPr marL="0" indent="0">
              <a:buNone/>
              <a:defRPr>
                <a:solidFill>
                  <a:schemeClr val="bg1"/>
                </a:solidFill>
                <a:latin typeface="Century Gothic" panose="020B0502020202020204" pitchFamily="34" charset="0"/>
              </a:defRPr>
            </a:lvl1pPr>
          </a:lstStyle>
          <a:p>
            <a:pPr lvl="0"/>
            <a:r>
              <a:rPr lang="es-ES"/>
              <a:t>Editar los estilos de texto del patrón</a:t>
            </a:r>
          </a:p>
        </p:txBody>
      </p:sp>
    </p:spTree>
    <p:extLst>
      <p:ext uri="{BB962C8B-B14F-4D97-AF65-F5344CB8AC3E}">
        <p14:creationId xmlns:p14="http://schemas.microsoft.com/office/powerpoint/2010/main" val="3944675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67" y="0"/>
            <a:ext cx="6838950" cy="5143500"/>
          </a:xfrm>
          <a:prstGeom prst="rect">
            <a:avLst/>
          </a:prstGeom>
        </p:spPr>
      </p:pic>
      <p:sp>
        <p:nvSpPr>
          <p:cNvPr id="2" name="Title 1"/>
          <p:cNvSpPr>
            <a:spLocks noGrp="1"/>
          </p:cNvSpPr>
          <p:nvPr>
            <p:ph type="title"/>
          </p:nvPr>
        </p:nvSpPr>
        <p:spPr/>
        <p:txBody>
          <a:bodyPr>
            <a:normAutofit/>
          </a:bodyPr>
          <a:lstStyle>
            <a:lvl1pPr>
              <a:defRPr sz="21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CF4D067-4ADC-4E44-A8E1-EC6D134DA828}" type="datetimeFigureOut">
              <a:rPr lang="en-US" smtClean="0"/>
              <a:pPr/>
              <a:t>9/15/2018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7F96F-1D34-4AD8-A324-DDD9B7126D3B}" type="slidenum">
              <a:rPr lang="en-US" smtClean="0"/>
              <a:pPr/>
              <a:t>‹Nº›</a:t>
            </a:fld>
            <a:endParaRPr lang="en-US"/>
          </a:p>
        </p:txBody>
      </p:sp>
      <p:sp>
        <p:nvSpPr>
          <p:cNvPr id="9" name="Rectangle 8">
            <a:extLst>
              <a:ext uri="{FF2B5EF4-FFF2-40B4-BE49-F238E27FC236}">
                <a16:creationId xmlns:a16="http://schemas.microsoft.com/office/drawing/2014/main" id="{4386E1DA-91A5-4626-A7ED-19DF234DEAC2}"/>
              </a:ext>
            </a:extLst>
          </p:cNvPr>
          <p:cNvSpPr/>
          <p:nvPr userDrawn="1"/>
        </p:nvSpPr>
        <p:spPr>
          <a:xfrm>
            <a:off x="76795" y="1"/>
            <a:ext cx="6781205" cy="1011974"/>
          </a:xfrm>
          <a:prstGeom prst="rect">
            <a:avLst/>
          </a:prstGeom>
          <a:ln>
            <a:noFill/>
          </a:ln>
          <a:effectLst>
            <a:outerShdw blurRad="101600" dist="63500" dir="36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1050" dirty="0" err="1">
              <a:solidFill>
                <a:schemeClr val="tx1"/>
              </a:solidFill>
            </a:endParaRPr>
          </a:p>
        </p:txBody>
      </p:sp>
      <p:sp>
        <p:nvSpPr>
          <p:cNvPr id="10" name="Hexagon 9">
            <a:extLst>
              <a:ext uri="{FF2B5EF4-FFF2-40B4-BE49-F238E27FC236}">
                <a16:creationId xmlns:a16="http://schemas.microsoft.com/office/drawing/2014/main" id="{9A107370-9CA6-4945-BE05-F9937FC26DD6}"/>
              </a:ext>
            </a:extLst>
          </p:cNvPr>
          <p:cNvSpPr/>
          <p:nvPr userDrawn="1"/>
        </p:nvSpPr>
        <p:spPr>
          <a:xfrm rot="16200000">
            <a:off x="-258655" y="252458"/>
            <a:ext cx="1009294" cy="504371"/>
          </a:xfrm>
          <a:custGeom>
            <a:avLst/>
            <a:gdLst>
              <a:gd name="connsiteX0" fmla="*/ 0 w 1583473"/>
              <a:gd name="connsiteY0" fmla="*/ 674649 h 1349298"/>
              <a:gd name="connsiteX1" fmla="*/ 337325 w 1583473"/>
              <a:gd name="connsiteY1" fmla="*/ 0 h 1349298"/>
              <a:gd name="connsiteX2" fmla="*/ 1246149 w 1583473"/>
              <a:gd name="connsiteY2" fmla="*/ 0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467202 w 1583473"/>
              <a:gd name="connsiteY1" fmla="*/ 448091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80366 w 1583473"/>
              <a:gd name="connsiteY1" fmla="*/ 54096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77202 w 1583473"/>
              <a:gd name="connsiteY0" fmla="*/ 11234 h 818841"/>
              <a:gd name="connsiteX1" fmla="*/ 1495724 w 1583473"/>
              <a:gd name="connsiteY1" fmla="*/ 22409 h 818841"/>
              <a:gd name="connsiteX2" fmla="*/ 1583473 w 1583473"/>
              <a:gd name="connsiteY2" fmla="*/ 144192 h 818841"/>
              <a:gd name="connsiteX3" fmla="*/ 1246149 w 1583473"/>
              <a:gd name="connsiteY3" fmla="*/ 818841 h 818841"/>
              <a:gd name="connsiteX4" fmla="*/ 337325 w 1583473"/>
              <a:gd name="connsiteY4" fmla="*/ 818841 h 818841"/>
              <a:gd name="connsiteX5" fmla="*/ 0 w 1583473"/>
              <a:gd name="connsiteY5" fmla="*/ 144192 h 818841"/>
              <a:gd name="connsiteX6" fmla="*/ 77202 w 1583473"/>
              <a:gd name="connsiteY6" fmla="*/ 11234 h 818841"/>
              <a:gd name="connsiteX0" fmla="*/ 77202 w 1583473"/>
              <a:gd name="connsiteY0" fmla="*/ 13990 h 821597"/>
              <a:gd name="connsiteX1" fmla="*/ 1495724 w 1583473"/>
              <a:gd name="connsiteY1" fmla="*/ 18021 h 821597"/>
              <a:gd name="connsiteX2" fmla="*/ 1583473 w 1583473"/>
              <a:gd name="connsiteY2" fmla="*/ 146948 h 821597"/>
              <a:gd name="connsiteX3" fmla="*/ 1246149 w 1583473"/>
              <a:gd name="connsiteY3" fmla="*/ 821597 h 821597"/>
              <a:gd name="connsiteX4" fmla="*/ 337325 w 1583473"/>
              <a:gd name="connsiteY4" fmla="*/ 821597 h 821597"/>
              <a:gd name="connsiteX5" fmla="*/ 0 w 1583473"/>
              <a:gd name="connsiteY5" fmla="*/ 146948 h 821597"/>
              <a:gd name="connsiteX6" fmla="*/ 77202 w 1583473"/>
              <a:gd name="connsiteY6" fmla="*/ 13990 h 821597"/>
              <a:gd name="connsiteX0" fmla="*/ 77202 w 1583473"/>
              <a:gd name="connsiteY0" fmla="*/ 7184 h 814791"/>
              <a:gd name="connsiteX1" fmla="*/ 1495724 w 1583473"/>
              <a:gd name="connsiteY1" fmla="*/ 11215 h 814791"/>
              <a:gd name="connsiteX2" fmla="*/ 1583473 w 1583473"/>
              <a:gd name="connsiteY2" fmla="*/ 140142 h 814791"/>
              <a:gd name="connsiteX3" fmla="*/ 1246149 w 1583473"/>
              <a:gd name="connsiteY3" fmla="*/ 814791 h 814791"/>
              <a:gd name="connsiteX4" fmla="*/ 337325 w 1583473"/>
              <a:gd name="connsiteY4" fmla="*/ 814791 h 814791"/>
              <a:gd name="connsiteX5" fmla="*/ 0 w 1583473"/>
              <a:gd name="connsiteY5" fmla="*/ 140142 h 814791"/>
              <a:gd name="connsiteX6" fmla="*/ 77202 w 1583473"/>
              <a:gd name="connsiteY6" fmla="*/ 7184 h 814791"/>
              <a:gd name="connsiteX0" fmla="*/ 77202 w 1583473"/>
              <a:gd name="connsiteY0" fmla="*/ 9572 h 817179"/>
              <a:gd name="connsiteX1" fmla="*/ 1495724 w 1583473"/>
              <a:gd name="connsiteY1" fmla="*/ 13603 h 817179"/>
              <a:gd name="connsiteX2" fmla="*/ 1583473 w 1583473"/>
              <a:gd name="connsiteY2" fmla="*/ 142530 h 817179"/>
              <a:gd name="connsiteX3" fmla="*/ 1246149 w 1583473"/>
              <a:gd name="connsiteY3" fmla="*/ 817179 h 817179"/>
              <a:gd name="connsiteX4" fmla="*/ 337325 w 1583473"/>
              <a:gd name="connsiteY4" fmla="*/ 817179 h 817179"/>
              <a:gd name="connsiteX5" fmla="*/ 0 w 1583473"/>
              <a:gd name="connsiteY5" fmla="*/ 142530 h 817179"/>
              <a:gd name="connsiteX6" fmla="*/ 77202 w 1583473"/>
              <a:gd name="connsiteY6" fmla="*/ 9572 h 817179"/>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11036 h 818643"/>
              <a:gd name="connsiteX1" fmla="*/ 1491337 w 1583473"/>
              <a:gd name="connsiteY1" fmla="*/ 10428 h 818643"/>
              <a:gd name="connsiteX2" fmla="*/ 1583473 w 1583473"/>
              <a:gd name="connsiteY2" fmla="*/ 143994 h 818643"/>
              <a:gd name="connsiteX3" fmla="*/ 1246149 w 1583473"/>
              <a:gd name="connsiteY3" fmla="*/ 818643 h 818643"/>
              <a:gd name="connsiteX4" fmla="*/ 337325 w 1583473"/>
              <a:gd name="connsiteY4" fmla="*/ 818643 h 818643"/>
              <a:gd name="connsiteX5" fmla="*/ 0 w 1583473"/>
              <a:gd name="connsiteY5" fmla="*/ 143994 h 818643"/>
              <a:gd name="connsiteX6" fmla="*/ 77202 w 1583473"/>
              <a:gd name="connsiteY6" fmla="*/ 11036 h 818643"/>
              <a:gd name="connsiteX0" fmla="*/ 77202 w 1583473"/>
              <a:gd name="connsiteY0" fmla="*/ 4519 h 812126"/>
              <a:gd name="connsiteX1" fmla="*/ 1491337 w 1583473"/>
              <a:gd name="connsiteY1" fmla="*/ 3911 h 812126"/>
              <a:gd name="connsiteX2" fmla="*/ 1583473 w 1583473"/>
              <a:gd name="connsiteY2" fmla="*/ 137477 h 812126"/>
              <a:gd name="connsiteX3" fmla="*/ 1246149 w 1583473"/>
              <a:gd name="connsiteY3" fmla="*/ 812126 h 812126"/>
              <a:gd name="connsiteX4" fmla="*/ 337325 w 1583473"/>
              <a:gd name="connsiteY4" fmla="*/ 812126 h 812126"/>
              <a:gd name="connsiteX5" fmla="*/ 0 w 1583473"/>
              <a:gd name="connsiteY5" fmla="*/ 137477 h 812126"/>
              <a:gd name="connsiteX6" fmla="*/ 77202 w 1583473"/>
              <a:gd name="connsiteY6" fmla="*/ 4519 h 812126"/>
              <a:gd name="connsiteX0" fmla="*/ 79394 w 1583473"/>
              <a:gd name="connsiteY0" fmla="*/ 7751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79394 w 1583473"/>
              <a:gd name="connsiteY6" fmla="*/ 7751 h 808215"/>
              <a:gd name="connsiteX0" fmla="*/ 68425 w 1583473"/>
              <a:gd name="connsiteY0" fmla="*/ 10132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68425 w 1583473"/>
              <a:gd name="connsiteY6" fmla="*/ 10132 h 808215"/>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3 w 1583473"/>
              <a:gd name="connsiteY0" fmla="*/ 7 h 807485"/>
              <a:gd name="connsiteX1" fmla="*/ 1486950 w 1583473"/>
              <a:gd name="connsiteY1" fmla="*/ 6414 h 807485"/>
              <a:gd name="connsiteX2" fmla="*/ 1583473 w 1583473"/>
              <a:gd name="connsiteY2" fmla="*/ 132836 h 807485"/>
              <a:gd name="connsiteX3" fmla="*/ 1246149 w 1583473"/>
              <a:gd name="connsiteY3" fmla="*/ 807485 h 807485"/>
              <a:gd name="connsiteX4" fmla="*/ 337325 w 1583473"/>
              <a:gd name="connsiteY4" fmla="*/ 807485 h 807485"/>
              <a:gd name="connsiteX5" fmla="*/ 0 w 1583473"/>
              <a:gd name="connsiteY5" fmla="*/ 132836 h 807485"/>
              <a:gd name="connsiteX6" fmla="*/ 68423 w 1583473"/>
              <a:gd name="connsiteY6" fmla="*/ 7 h 807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3473" h="807485">
                <a:moveTo>
                  <a:pt x="68423" y="7"/>
                </a:moveTo>
                <a:lnTo>
                  <a:pt x="1486950" y="6414"/>
                </a:lnTo>
                <a:cubicBezTo>
                  <a:pt x="1530824" y="67305"/>
                  <a:pt x="1538137" y="66842"/>
                  <a:pt x="1583473" y="132836"/>
                </a:cubicBezTo>
                <a:lnTo>
                  <a:pt x="1246149" y="807485"/>
                </a:lnTo>
                <a:lnTo>
                  <a:pt x="337325" y="807485"/>
                </a:lnTo>
                <a:lnTo>
                  <a:pt x="0" y="132836"/>
                </a:lnTo>
                <a:cubicBezTo>
                  <a:pt x="25734" y="88517"/>
                  <a:pt x="66500" y="-918"/>
                  <a:pt x="68423" y="7"/>
                </a:cubicBezTo>
                <a:close/>
              </a:path>
            </a:pathLst>
          </a:custGeom>
          <a:gradFill>
            <a:gsLst>
              <a:gs pos="0">
                <a:schemeClr val="bg2">
                  <a:lumMod val="25000"/>
                </a:schemeClr>
              </a:gs>
              <a:gs pos="80000">
                <a:schemeClr val="accent3">
                  <a:shade val="93000"/>
                  <a:satMod val="130000"/>
                </a:schemeClr>
              </a:gs>
              <a:gs pos="100000">
                <a:schemeClr val="accent3">
                  <a:shade val="94000"/>
                  <a:satMod val="135000"/>
                </a:schemeClr>
              </a:gs>
            </a:gsLst>
            <a:lin ang="8400000" scaled="0"/>
          </a:gradFill>
          <a:ln/>
          <a:scene3d>
            <a:camera prst="orthographicFront"/>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1050" dirty="0" err="1">
              <a:solidFill>
                <a:schemeClr val="tx1"/>
              </a:solidFill>
            </a:endParaRPr>
          </a:p>
        </p:txBody>
      </p:sp>
    </p:spTree>
    <p:extLst>
      <p:ext uri="{BB962C8B-B14F-4D97-AF65-F5344CB8AC3E}">
        <p14:creationId xmlns:p14="http://schemas.microsoft.com/office/powerpoint/2010/main" val="2417671245"/>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FF8700"/>
        </a:solidFill>
        <a:effectLst/>
      </p:bgPr>
    </p:bg>
    <p:spTree>
      <p:nvGrpSpPr>
        <p:cNvPr id="1" name="Shape 15"/>
        <p:cNvGrpSpPr/>
        <p:nvPr/>
      </p:nvGrpSpPr>
      <p:grpSpPr>
        <a:xfrm>
          <a:off x="0" y="0"/>
          <a:ext cx="0" cy="0"/>
          <a:chOff x="0" y="0"/>
          <a:chExt cx="0" cy="0"/>
        </a:xfrm>
      </p:grpSpPr>
      <p:sp>
        <p:nvSpPr>
          <p:cNvPr id="16" name="Google Shape;16;p3"/>
          <p:cNvSpPr/>
          <p:nvPr/>
        </p:nvSpPr>
        <p:spPr>
          <a:xfrm>
            <a:off x="3814763" y="-38100"/>
            <a:ext cx="3086100" cy="5219700"/>
          </a:xfrm>
          <a:custGeom>
            <a:avLst/>
            <a:gdLst/>
            <a:ahLst/>
            <a:cxnLst/>
            <a:rect l="l" t="t" r="r" b="b"/>
            <a:pathLst>
              <a:path w="164592" h="208788" extrusionOk="0">
                <a:moveTo>
                  <a:pt x="0" y="1524"/>
                </a:moveTo>
                <a:lnTo>
                  <a:pt x="107442" y="208788"/>
                </a:lnTo>
                <a:lnTo>
                  <a:pt x="164592" y="208788"/>
                </a:lnTo>
                <a:lnTo>
                  <a:pt x="164592" y="0"/>
                </a:lnTo>
                <a:close/>
              </a:path>
            </a:pathLst>
          </a:custGeom>
          <a:solidFill>
            <a:srgbClr val="FFFFFF">
              <a:alpha val="17690"/>
            </a:srgbClr>
          </a:solidFill>
          <a:ln>
            <a:noFill/>
          </a:ln>
        </p:spPr>
      </p:sp>
      <p:sp>
        <p:nvSpPr>
          <p:cNvPr id="17" name="Google Shape;17;p3"/>
          <p:cNvSpPr/>
          <p:nvPr/>
        </p:nvSpPr>
        <p:spPr>
          <a:xfrm flipH="1">
            <a:off x="-314213" y="4394400"/>
            <a:ext cx="6129225" cy="749100"/>
          </a:xfrm>
          <a:prstGeom prst="parallelogram">
            <a:avLst>
              <a:gd name="adj" fmla="val 51542"/>
            </a:avLst>
          </a:prstGeom>
          <a:solidFill>
            <a:srgbClr val="FFFFFF"/>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solidFill>
                <a:srgbClr val="434343"/>
              </a:solidFill>
            </a:endParaRPr>
          </a:p>
        </p:txBody>
      </p:sp>
      <p:sp>
        <p:nvSpPr>
          <p:cNvPr id="18" name="Google Shape;18;p3"/>
          <p:cNvSpPr/>
          <p:nvPr/>
        </p:nvSpPr>
        <p:spPr>
          <a:xfrm flipH="1">
            <a:off x="771356" y="4166400"/>
            <a:ext cx="6277275" cy="2280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19" name="Google Shape;19;p3"/>
          <p:cNvSpPr txBox="1">
            <a:spLocks noGrp="1"/>
          </p:cNvSpPr>
          <p:nvPr>
            <p:ph type="ctrTitle"/>
          </p:nvPr>
        </p:nvSpPr>
        <p:spPr>
          <a:xfrm>
            <a:off x="771356" y="2345350"/>
            <a:ext cx="3915000" cy="1159800"/>
          </a:xfrm>
          <a:prstGeom prst="rect">
            <a:avLst/>
          </a:prstGeom>
        </p:spPr>
        <p:txBody>
          <a:bodyPr spcFirstLastPara="1" wrap="square" lIns="91425" tIns="91425" rIns="91425" bIns="91425" anchor="b" anchorCtr="0"/>
          <a:lstStyle>
            <a:lvl1pPr lvl="0" rtl="0">
              <a:spcBef>
                <a:spcPts val="0"/>
              </a:spcBef>
              <a:spcAft>
                <a:spcPts val="0"/>
              </a:spcAft>
              <a:buSzPts val="4800"/>
              <a:buNone/>
              <a:defRPr sz="3600"/>
            </a:lvl1pPr>
            <a:lvl2pPr lvl="1" rtl="0">
              <a:spcBef>
                <a:spcPts val="0"/>
              </a:spcBef>
              <a:spcAft>
                <a:spcPts val="0"/>
              </a:spcAft>
              <a:buSzPts val="4800"/>
              <a:buNone/>
              <a:defRPr sz="3600"/>
            </a:lvl2pPr>
            <a:lvl3pPr lvl="2" rtl="0">
              <a:spcBef>
                <a:spcPts val="0"/>
              </a:spcBef>
              <a:spcAft>
                <a:spcPts val="0"/>
              </a:spcAft>
              <a:buSzPts val="4800"/>
              <a:buNone/>
              <a:defRPr sz="3600"/>
            </a:lvl3pPr>
            <a:lvl4pPr lvl="3" rtl="0">
              <a:spcBef>
                <a:spcPts val="0"/>
              </a:spcBef>
              <a:spcAft>
                <a:spcPts val="0"/>
              </a:spcAft>
              <a:buSzPts val="4800"/>
              <a:buNone/>
              <a:defRPr sz="3600"/>
            </a:lvl4pPr>
            <a:lvl5pPr lvl="4" rtl="0">
              <a:spcBef>
                <a:spcPts val="0"/>
              </a:spcBef>
              <a:spcAft>
                <a:spcPts val="0"/>
              </a:spcAft>
              <a:buSzPts val="4800"/>
              <a:buNone/>
              <a:defRPr sz="3600"/>
            </a:lvl5pPr>
            <a:lvl6pPr lvl="5" rtl="0">
              <a:spcBef>
                <a:spcPts val="0"/>
              </a:spcBef>
              <a:spcAft>
                <a:spcPts val="0"/>
              </a:spcAft>
              <a:buSzPts val="4800"/>
              <a:buNone/>
              <a:defRPr sz="3600"/>
            </a:lvl6pPr>
            <a:lvl7pPr lvl="6" rtl="0">
              <a:spcBef>
                <a:spcPts val="0"/>
              </a:spcBef>
              <a:spcAft>
                <a:spcPts val="0"/>
              </a:spcAft>
              <a:buSzPts val="4800"/>
              <a:buNone/>
              <a:defRPr sz="3600"/>
            </a:lvl7pPr>
            <a:lvl8pPr lvl="7" rtl="0">
              <a:spcBef>
                <a:spcPts val="0"/>
              </a:spcBef>
              <a:spcAft>
                <a:spcPts val="0"/>
              </a:spcAft>
              <a:buSzPts val="4800"/>
              <a:buNone/>
              <a:defRPr sz="3600"/>
            </a:lvl8pPr>
            <a:lvl9pPr lvl="8" rtl="0">
              <a:spcBef>
                <a:spcPts val="0"/>
              </a:spcBef>
              <a:spcAft>
                <a:spcPts val="0"/>
              </a:spcAft>
              <a:buSzPts val="4800"/>
              <a:buNone/>
              <a:defRPr sz="3600"/>
            </a:lvl9pPr>
          </a:lstStyle>
          <a:p>
            <a:endParaRPr/>
          </a:p>
        </p:txBody>
      </p:sp>
      <p:sp>
        <p:nvSpPr>
          <p:cNvPr id="20" name="Google Shape;20;p3"/>
          <p:cNvSpPr txBox="1">
            <a:spLocks noGrp="1"/>
          </p:cNvSpPr>
          <p:nvPr>
            <p:ph type="subTitle" idx="1"/>
          </p:nvPr>
        </p:nvSpPr>
        <p:spPr>
          <a:xfrm>
            <a:off x="771356" y="3449650"/>
            <a:ext cx="3915000" cy="570000"/>
          </a:xfrm>
          <a:prstGeom prst="rect">
            <a:avLst/>
          </a:prstGeom>
        </p:spPr>
        <p:txBody>
          <a:bodyPr spcFirstLastPara="1" wrap="square" lIns="91425" tIns="91425" rIns="91425" bIns="91425" anchor="t" anchorCtr="0"/>
          <a:lstStyle>
            <a:lvl1pPr lvl="0" rtl="0">
              <a:spcBef>
                <a:spcPts val="0"/>
              </a:spcBef>
              <a:spcAft>
                <a:spcPts val="0"/>
              </a:spcAft>
              <a:buClr>
                <a:srgbClr val="222222"/>
              </a:buClr>
              <a:buSzPts val="2400"/>
              <a:buNone/>
              <a:defRPr sz="1800"/>
            </a:lvl1pPr>
            <a:lvl2pPr lvl="1" rtl="0">
              <a:spcBef>
                <a:spcPts val="0"/>
              </a:spcBef>
              <a:spcAft>
                <a:spcPts val="0"/>
              </a:spcAft>
              <a:buClr>
                <a:srgbClr val="222222"/>
              </a:buClr>
              <a:buSzPts val="2400"/>
              <a:buNone/>
              <a:defRPr/>
            </a:lvl2pPr>
            <a:lvl3pPr lvl="2" rtl="0">
              <a:spcBef>
                <a:spcPts val="0"/>
              </a:spcBef>
              <a:spcAft>
                <a:spcPts val="0"/>
              </a:spcAft>
              <a:buClr>
                <a:srgbClr val="222222"/>
              </a:buClr>
              <a:buSzPts val="2400"/>
              <a:buNone/>
              <a:defRPr/>
            </a:lvl3pPr>
            <a:lvl4pPr lvl="3" rtl="0">
              <a:spcBef>
                <a:spcPts val="0"/>
              </a:spcBef>
              <a:spcAft>
                <a:spcPts val="0"/>
              </a:spcAft>
              <a:buClr>
                <a:srgbClr val="222222"/>
              </a:buClr>
              <a:buSzPts val="2400"/>
              <a:buNone/>
              <a:defRPr sz="1800"/>
            </a:lvl4pPr>
            <a:lvl5pPr lvl="4" rtl="0">
              <a:spcBef>
                <a:spcPts val="0"/>
              </a:spcBef>
              <a:spcAft>
                <a:spcPts val="0"/>
              </a:spcAft>
              <a:buClr>
                <a:srgbClr val="222222"/>
              </a:buClr>
              <a:buSzPts val="2400"/>
              <a:buNone/>
              <a:defRPr sz="1800"/>
            </a:lvl5pPr>
            <a:lvl6pPr lvl="5" rtl="0">
              <a:spcBef>
                <a:spcPts val="0"/>
              </a:spcBef>
              <a:spcAft>
                <a:spcPts val="0"/>
              </a:spcAft>
              <a:buClr>
                <a:srgbClr val="222222"/>
              </a:buClr>
              <a:buSzPts val="2400"/>
              <a:buNone/>
              <a:defRPr sz="1800"/>
            </a:lvl6pPr>
            <a:lvl7pPr lvl="6" rtl="0">
              <a:spcBef>
                <a:spcPts val="0"/>
              </a:spcBef>
              <a:spcAft>
                <a:spcPts val="0"/>
              </a:spcAft>
              <a:buClr>
                <a:srgbClr val="222222"/>
              </a:buClr>
              <a:buSzPts val="2400"/>
              <a:buNone/>
              <a:defRPr sz="1800"/>
            </a:lvl7pPr>
            <a:lvl8pPr lvl="7" rtl="0">
              <a:spcBef>
                <a:spcPts val="0"/>
              </a:spcBef>
              <a:spcAft>
                <a:spcPts val="0"/>
              </a:spcAft>
              <a:buClr>
                <a:srgbClr val="222222"/>
              </a:buClr>
              <a:buSzPts val="2400"/>
              <a:buNone/>
              <a:defRPr sz="1800"/>
            </a:lvl8pPr>
            <a:lvl9pPr lvl="8" rtl="0">
              <a:spcBef>
                <a:spcPts val="0"/>
              </a:spcBef>
              <a:spcAft>
                <a:spcPts val="0"/>
              </a:spcAft>
              <a:buClr>
                <a:srgbClr val="222222"/>
              </a:buClr>
              <a:buSzPts val="2400"/>
              <a:buNone/>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1"/>
        <p:cNvGrpSpPr/>
        <p:nvPr/>
      </p:nvGrpSpPr>
      <p:grpSpPr>
        <a:xfrm>
          <a:off x="0" y="0"/>
          <a:ext cx="0" cy="0"/>
          <a:chOff x="0" y="0"/>
          <a:chExt cx="0" cy="0"/>
        </a:xfrm>
      </p:grpSpPr>
      <p:sp>
        <p:nvSpPr>
          <p:cNvPr id="22" name="Google Shape;22;p4"/>
          <p:cNvSpPr/>
          <p:nvPr/>
        </p:nvSpPr>
        <p:spPr>
          <a:xfrm>
            <a:off x="-33038" y="-38100"/>
            <a:ext cx="3104850" cy="5192625"/>
          </a:xfrm>
          <a:custGeom>
            <a:avLst/>
            <a:gdLst/>
            <a:ahLst/>
            <a:cxnLst/>
            <a:rect l="l" t="t" r="r" b="b"/>
            <a:pathLst>
              <a:path w="165592" h="207705" extrusionOk="0">
                <a:moveTo>
                  <a:pt x="165592" y="207264"/>
                </a:moveTo>
                <a:lnTo>
                  <a:pt x="58150" y="0"/>
                </a:lnTo>
                <a:lnTo>
                  <a:pt x="0" y="643"/>
                </a:lnTo>
                <a:lnTo>
                  <a:pt x="881" y="207705"/>
                </a:lnTo>
                <a:close/>
              </a:path>
            </a:pathLst>
          </a:custGeom>
          <a:solidFill>
            <a:srgbClr val="F3F3F3"/>
          </a:solidFill>
          <a:ln>
            <a:noFill/>
          </a:ln>
        </p:spPr>
      </p:sp>
      <p:sp>
        <p:nvSpPr>
          <p:cNvPr id="23" name="Google Shape;23;p4"/>
          <p:cNvSpPr/>
          <p:nvPr/>
        </p:nvSpPr>
        <p:spPr>
          <a:xfrm flipH="1">
            <a:off x="-485700" y="-14750"/>
            <a:ext cx="1861425"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24" name="Google Shape;24;p4"/>
          <p:cNvSpPr txBox="1">
            <a:spLocks noGrp="1"/>
          </p:cNvSpPr>
          <p:nvPr>
            <p:ph type="body" idx="1"/>
          </p:nvPr>
        </p:nvSpPr>
        <p:spPr>
          <a:xfrm>
            <a:off x="742781" y="1021950"/>
            <a:ext cx="5507325" cy="3372600"/>
          </a:xfrm>
          <a:prstGeom prst="rect">
            <a:avLst/>
          </a:prstGeom>
        </p:spPr>
        <p:txBody>
          <a:bodyPr spcFirstLastPara="1" wrap="square" lIns="91425" tIns="91425" rIns="91425" bIns="91425" anchor="ctr" anchorCtr="0"/>
          <a:lstStyle>
            <a:lvl1pPr marL="342900" lvl="0" indent="-342900" rtl="0">
              <a:spcBef>
                <a:spcPts val="450"/>
              </a:spcBef>
              <a:spcAft>
                <a:spcPts val="0"/>
              </a:spcAft>
              <a:buSzPts val="3600"/>
              <a:buChar char="▸"/>
              <a:defRPr sz="2700" i="1"/>
            </a:lvl1pPr>
            <a:lvl2pPr marL="685800" lvl="1" indent="-342900" rtl="0">
              <a:spcBef>
                <a:spcPts val="0"/>
              </a:spcBef>
              <a:spcAft>
                <a:spcPts val="0"/>
              </a:spcAft>
              <a:buSzPts val="3600"/>
              <a:buChar char="▹"/>
              <a:defRPr sz="2700" i="1"/>
            </a:lvl2pPr>
            <a:lvl3pPr marL="1028700" lvl="2" indent="-342900" rtl="0">
              <a:spcBef>
                <a:spcPts val="0"/>
              </a:spcBef>
              <a:spcAft>
                <a:spcPts val="0"/>
              </a:spcAft>
              <a:buSzPts val="3600"/>
              <a:buChar char="▹"/>
              <a:defRPr sz="2700" i="1"/>
            </a:lvl3pPr>
            <a:lvl4pPr marL="1371600" lvl="3" indent="-342900" rtl="0">
              <a:spcBef>
                <a:spcPts val="0"/>
              </a:spcBef>
              <a:spcAft>
                <a:spcPts val="0"/>
              </a:spcAft>
              <a:buSzPts val="3600"/>
              <a:buChar char="▹"/>
              <a:defRPr sz="2700" i="1"/>
            </a:lvl4pPr>
            <a:lvl5pPr marL="1714500" lvl="4" indent="-342900" rtl="0">
              <a:spcBef>
                <a:spcPts val="0"/>
              </a:spcBef>
              <a:spcAft>
                <a:spcPts val="0"/>
              </a:spcAft>
              <a:buSzPts val="3600"/>
              <a:buChar char="▹"/>
              <a:defRPr sz="2700" i="1"/>
            </a:lvl5pPr>
            <a:lvl6pPr marL="2057400" lvl="5" indent="-342900" rtl="0">
              <a:spcBef>
                <a:spcPts val="0"/>
              </a:spcBef>
              <a:spcAft>
                <a:spcPts val="0"/>
              </a:spcAft>
              <a:buSzPts val="3600"/>
              <a:buChar char="▹"/>
              <a:defRPr sz="2700" i="1"/>
            </a:lvl6pPr>
            <a:lvl7pPr marL="2400300" lvl="6" indent="-342900" rtl="0">
              <a:spcBef>
                <a:spcPts val="0"/>
              </a:spcBef>
              <a:spcAft>
                <a:spcPts val="0"/>
              </a:spcAft>
              <a:buSzPts val="3600"/>
              <a:buChar char="▹"/>
              <a:defRPr sz="2700" i="1"/>
            </a:lvl7pPr>
            <a:lvl8pPr marL="2743200" lvl="7" indent="-342900" rtl="0">
              <a:spcBef>
                <a:spcPts val="0"/>
              </a:spcBef>
              <a:spcAft>
                <a:spcPts val="0"/>
              </a:spcAft>
              <a:buSzPts val="3600"/>
              <a:buChar char="▹"/>
              <a:defRPr sz="2700" i="1"/>
            </a:lvl8pPr>
            <a:lvl9pPr marL="3086100" lvl="8" indent="-342900">
              <a:spcBef>
                <a:spcPts val="0"/>
              </a:spcBef>
              <a:spcAft>
                <a:spcPts val="0"/>
              </a:spcAft>
              <a:buSzPts val="3600"/>
              <a:buChar char="▹"/>
              <a:defRPr sz="2700" i="1"/>
            </a:lvl9pPr>
          </a:lstStyle>
          <a:p>
            <a:endParaRPr/>
          </a:p>
        </p:txBody>
      </p:sp>
      <p:sp>
        <p:nvSpPr>
          <p:cNvPr id="25" name="Google Shape;25;p4"/>
          <p:cNvSpPr txBox="1"/>
          <p:nvPr/>
        </p:nvSpPr>
        <p:spPr>
          <a:xfrm>
            <a:off x="-90863" y="-271850"/>
            <a:ext cx="1466775" cy="653700"/>
          </a:xfrm>
          <a:prstGeom prst="rect">
            <a:avLst/>
          </a:prstGeom>
          <a:noFill/>
          <a:ln>
            <a:noFill/>
          </a:ln>
        </p:spPr>
        <p:txBody>
          <a:bodyPr spcFirstLastPara="1" wrap="square" lIns="68569" tIns="68569" rIns="68569" bIns="68569" anchor="t" anchorCtr="0">
            <a:noAutofit/>
          </a:bodyPr>
          <a:lstStyle/>
          <a:p>
            <a:pPr marL="0" lvl="0" indent="0" algn="ctr" rtl="0">
              <a:spcBef>
                <a:spcPts val="0"/>
              </a:spcBef>
              <a:spcAft>
                <a:spcPts val="0"/>
              </a:spcAft>
              <a:buNone/>
            </a:pPr>
            <a:r>
              <a:rPr lang="en" sz="11250">
                <a:solidFill>
                  <a:srgbClr val="FFFFFF"/>
                </a:solidFill>
                <a:latin typeface="Dosis"/>
                <a:ea typeface="Dosis"/>
                <a:cs typeface="Dosis"/>
                <a:sym typeface="Dosis"/>
              </a:rPr>
              <a:t>“</a:t>
            </a:r>
            <a:endParaRPr sz="11250">
              <a:solidFill>
                <a:srgbClr val="FFFFFF"/>
              </a:solidFill>
              <a:latin typeface="Dosis"/>
              <a:ea typeface="Dosis"/>
              <a:cs typeface="Dosis"/>
              <a:sym typeface="Dosis"/>
            </a:endParaRPr>
          </a:p>
        </p:txBody>
      </p:sp>
      <p:sp>
        <p:nvSpPr>
          <p:cNvPr id="26" name="Google Shape;26;p4"/>
          <p:cNvSpPr/>
          <p:nvPr/>
        </p:nvSpPr>
        <p:spPr>
          <a:xfrm flipH="1">
            <a:off x="1080710" y="-14750"/>
            <a:ext cx="559350" cy="7491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27" name="Google Shape;27;p4"/>
          <p:cNvSpPr/>
          <p:nvPr/>
        </p:nvSpPr>
        <p:spPr>
          <a:xfrm flipH="1">
            <a:off x="5217974" y="4394650"/>
            <a:ext cx="1982925" cy="7491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28" name="Google Shape;28;p4"/>
          <p:cNvSpPr txBox="1"/>
          <p:nvPr/>
        </p:nvSpPr>
        <p:spPr>
          <a:xfrm>
            <a:off x="5218106" y="4137550"/>
            <a:ext cx="1639800" cy="653700"/>
          </a:xfrm>
          <a:prstGeom prst="rect">
            <a:avLst/>
          </a:prstGeom>
          <a:noFill/>
          <a:ln>
            <a:noFill/>
          </a:ln>
        </p:spPr>
        <p:txBody>
          <a:bodyPr spcFirstLastPara="1" wrap="square" lIns="68569" tIns="68569" rIns="68569" bIns="68569" anchor="t" anchorCtr="0">
            <a:noAutofit/>
          </a:bodyPr>
          <a:lstStyle/>
          <a:p>
            <a:pPr marL="0" lvl="0" indent="0" algn="ctr" rtl="0">
              <a:spcBef>
                <a:spcPts val="0"/>
              </a:spcBef>
              <a:spcAft>
                <a:spcPts val="0"/>
              </a:spcAft>
              <a:buNone/>
            </a:pPr>
            <a:r>
              <a:rPr lang="en" sz="11250">
                <a:solidFill>
                  <a:srgbClr val="FFFFFF"/>
                </a:solidFill>
                <a:latin typeface="Dosis"/>
                <a:ea typeface="Dosis"/>
                <a:cs typeface="Dosis"/>
                <a:sym typeface="Dosis"/>
              </a:rPr>
              <a:t>”</a:t>
            </a:r>
            <a:endParaRPr sz="11250">
              <a:solidFill>
                <a:srgbClr val="FFFFFF"/>
              </a:solidFill>
              <a:latin typeface="Dosis"/>
              <a:ea typeface="Dosis"/>
              <a:cs typeface="Dosis"/>
              <a:sym typeface="Dosis"/>
            </a:endParaRPr>
          </a:p>
        </p:txBody>
      </p:sp>
      <p:sp>
        <p:nvSpPr>
          <p:cNvPr id="29" name="Google Shape;29;p4"/>
          <p:cNvSpPr/>
          <p:nvPr/>
        </p:nvSpPr>
        <p:spPr>
          <a:xfrm flipH="1">
            <a:off x="4969910" y="4394650"/>
            <a:ext cx="559350"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0"/>
        <p:cNvGrpSpPr/>
        <p:nvPr/>
      </p:nvGrpSpPr>
      <p:grpSpPr>
        <a:xfrm>
          <a:off x="0" y="0"/>
          <a:ext cx="0" cy="0"/>
          <a:chOff x="0" y="0"/>
          <a:chExt cx="0" cy="0"/>
        </a:xfrm>
      </p:grpSpPr>
      <p:sp>
        <p:nvSpPr>
          <p:cNvPr id="31" name="Google Shape;31;p5"/>
          <p:cNvSpPr/>
          <p:nvPr/>
        </p:nvSpPr>
        <p:spPr>
          <a:xfrm>
            <a:off x="-41306" y="-38100"/>
            <a:ext cx="2484469" cy="5214650"/>
          </a:xfrm>
          <a:custGeom>
            <a:avLst/>
            <a:gdLst/>
            <a:ahLst/>
            <a:cxnLst/>
            <a:rect l="l" t="t" r="r" b="b"/>
            <a:pathLst>
              <a:path w="132505" h="208586" extrusionOk="0">
                <a:moveTo>
                  <a:pt x="132505" y="207264"/>
                </a:moveTo>
                <a:lnTo>
                  <a:pt x="25063" y="0"/>
                </a:lnTo>
                <a:lnTo>
                  <a:pt x="0" y="202"/>
                </a:lnTo>
                <a:lnTo>
                  <a:pt x="1322" y="208586"/>
                </a:lnTo>
                <a:close/>
              </a:path>
            </a:pathLst>
          </a:custGeom>
          <a:solidFill>
            <a:srgbClr val="F3F3F3"/>
          </a:solidFill>
          <a:ln>
            <a:noFill/>
          </a:ln>
        </p:spPr>
      </p:sp>
      <p:sp>
        <p:nvSpPr>
          <p:cNvPr id="32" name="Google Shape;32;p5"/>
          <p:cNvSpPr/>
          <p:nvPr/>
        </p:nvSpPr>
        <p:spPr>
          <a:xfrm flipH="1">
            <a:off x="-677653" y="-17561"/>
            <a:ext cx="1319400"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33" name="Google Shape;33;p5"/>
          <p:cNvSpPr/>
          <p:nvPr/>
        </p:nvSpPr>
        <p:spPr>
          <a:xfrm flipH="1">
            <a:off x="354101" y="-9525"/>
            <a:ext cx="388800" cy="749100"/>
          </a:xfrm>
          <a:prstGeom prst="parallelogram">
            <a:avLst>
              <a:gd name="adj" fmla="val 75009"/>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34" name="Google Shape;34;p5"/>
          <p:cNvSpPr/>
          <p:nvPr/>
        </p:nvSpPr>
        <p:spPr>
          <a:xfrm flipH="1">
            <a:off x="557215" y="272850"/>
            <a:ext cx="5629275"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35" name="Google Shape;35;p5"/>
          <p:cNvSpPr/>
          <p:nvPr/>
        </p:nvSpPr>
        <p:spPr>
          <a:xfrm flipH="1">
            <a:off x="5896214" y="272850"/>
            <a:ext cx="1319400" cy="7491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36" name="Google Shape;36;p5"/>
          <p:cNvSpPr/>
          <p:nvPr/>
        </p:nvSpPr>
        <p:spPr>
          <a:xfrm flipH="1">
            <a:off x="742781" y="4925850"/>
            <a:ext cx="6277275" cy="2280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37" name="Google Shape;37;p5"/>
          <p:cNvSpPr txBox="1">
            <a:spLocks noGrp="1"/>
          </p:cNvSpPr>
          <p:nvPr>
            <p:ph type="title"/>
          </p:nvPr>
        </p:nvSpPr>
        <p:spPr>
          <a:xfrm>
            <a:off x="828675" y="276075"/>
            <a:ext cx="5043375" cy="749100"/>
          </a:xfrm>
          <a:prstGeom prst="rect">
            <a:avLst/>
          </a:prstGeom>
        </p:spPr>
        <p:txBody>
          <a:bodyPr spcFirstLastPara="1" wrap="square" lIns="91425" tIns="91425" rIns="91425" bIns="91425" anchor="ctr"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38" name="Google Shape;38;p5"/>
          <p:cNvSpPr txBox="1">
            <a:spLocks noGrp="1"/>
          </p:cNvSpPr>
          <p:nvPr>
            <p:ph type="body" idx="1"/>
          </p:nvPr>
        </p:nvSpPr>
        <p:spPr>
          <a:xfrm>
            <a:off x="828675" y="1277625"/>
            <a:ext cx="5686425" cy="3648300"/>
          </a:xfrm>
          <a:prstGeom prst="rect">
            <a:avLst/>
          </a:prstGeom>
        </p:spPr>
        <p:txBody>
          <a:bodyPr spcFirstLastPara="1" wrap="square" lIns="91425" tIns="91425" rIns="91425" bIns="91425" anchor="t" anchorCtr="0"/>
          <a:lstStyle>
            <a:lvl1pPr marL="342900" lvl="0" indent="-314325">
              <a:spcBef>
                <a:spcPts val="450"/>
              </a:spcBef>
              <a:spcAft>
                <a:spcPts val="0"/>
              </a:spcAft>
              <a:buSzPts val="3000"/>
              <a:buChar char="▸"/>
              <a:defRPr/>
            </a:lvl1pPr>
            <a:lvl2pPr marL="685800" lvl="1" indent="-285750">
              <a:spcBef>
                <a:spcPts val="0"/>
              </a:spcBef>
              <a:spcAft>
                <a:spcPts val="0"/>
              </a:spcAft>
              <a:buSzPts val="2400"/>
              <a:buChar char="▹"/>
              <a:defRPr/>
            </a:lvl2pPr>
            <a:lvl3pPr marL="1028700" lvl="2" indent="-285750">
              <a:spcBef>
                <a:spcPts val="0"/>
              </a:spcBef>
              <a:spcAft>
                <a:spcPts val="0"/>
              </a:spcAft>
              <a:buSzPts val="2400"/>
              <a:buChar char="▹"/>
              <a:defRPr/>
            </a:lvl3pPr>
            <a:lvl4pPr marL="1371600" lvl="3" indent="-257175">
              <a:spcBef>
                <a:spcPts val="0"/>
              </a:spcBef>
              <a:spcAft>
                <a:spcPts val="0"/>
              </a:spcAft>
              <a:buSzPts val="1800"/>
              <a:buChar char="▹"/>
              <a:defRPr/>
            </a:lvl4pPr>
            <a:lvl5pPr marL="1714500" lvl="4" indent="-257175">
              <a:spcBef>
                <a:spcPts val="0"/>
              </a:spcBef>
              <a:spcAft>
                <a:spcPts val="0"/>
              </a:spcAft>
              <a:buSzPts val="1800"/>
              <a:buChar char="▹"/>
              <a:defRPr/>
            </a:lvl5pPr>
            <a:lvl6pPr marL="2057400" lvl="5" indent="-257175">
              <a:spcBef>
                <a:spcPts val="0"/>
              </a:spcBef>
              <a:spcAft>
                <a:spcPts val="0"/>
              </a:spcAft>
              <a:buSzPts val="1800"/>
              <a:buChar char="▹"/>
              <a:defRPr/>
            </a:lvl6pPr>
            <a:lvl7pPr marL="2400300" lvl="6" indent="-257175">
              <a:spcBef>
                <a:spcPts val="0"/>
              </a:spcBef>
              <a:spcAft>
                <a:spcPts val="0"/>
              </a:spcAft>
              <a:buSzPts val="1800"/>
              <a:buChar char="▹"/>
              <a:defRPr/>
            </a:lvl7pPr>
            <a:lvl8pPr marL="2743200" lvl="7" indent="-257175">
              <a:spcBef>
                <a:spcPts val="0"/>
              </a:spcBef>
              <a:spcAft>
                <a:spcPts val="0"/>
              </a:spcAft>
              <a:buSzPts val="1800"/>
              <a:buChar char="▹"/>
              <a:defRPr/>
            </a:lvl8pPr>
            <a:lvl9pPr marL="3086100" lvl="8" indent="-257175">
              <a:spcBef>
                <a:spcPts val="0"/>
              </a:spcBef>
              <a:spcAft>
                <a:spcPts val="0"/>
              </a:spcAft>
              <a:buSzPts val="1800"/>
              <a:buChar char="▹"/>
              <a:defRPr/>
            </a:lvl9pPr>
          </a:lstStyle>
          <a:p>
            <a:endParaRPr/>
          </a:p>
        </p:txBody>
      </p:sp>
      <p:sp>
        <p:nvSpPr>
          <p:cNvPr id="39" name="Google Shape;39;p5"/>
          <p:cNvSpPr txBox="1">
            <a:spLocks noGrp="1"/>
          </p:cNvSpPr>
          <p:nvPr>
            <p:ph type="sldNum" idx="12"/>
          </p:nvPr>
        </p:nvSpPr>
        <p:spPr>
          <a:xfrm>
            <a:off x="0" y="0"/>
            <a:ext cx="446175" cy="731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0"/>
        <p:cNvGrpSpPr/>
        <p:nvPr/>
      </p:nvGrpSpPr>
      <p:grpSpPr>
        <a:xfrm>
          <a:off x="0" y="0"/>
          <a:ext cx="0" cy="0"/>
          <a:chOff x="0" y="0"/>
          <a:chExt cx="0" cy="0"/>
        </a:xfrm>
      </p:grpSpPr>
      <p:sp>
        <p:nvSpPr>
          <p:cNvPr id="41" name="Google Shape;41;p6"/>
          <p:cNvSpPr/>
          <p:nvPr/>
        </p:nvSpPr>
        <p:spPr>
          <a:xfrm>
            <a:off x="-41306" y="-38100"/>
            <a:ext cx="2484469" cy="5214650"/>
          </a:xfrm>
          <a:custGeom>
            <a:avLst/>
            <a:gdLst/>
            <a:ahLst/>
            <a:cxnLst/>
            <a:rect l="l" t="t" r="r" b="b"/>
            <a:pathLst>
              <a:path w="132505" h="208586" extrusionOk="0">
                <a:moveTo>
                  <a:pt x="132505" y="207264"/>
                </a:moveTo>
                <a:lnTo>
                  <a:pt x="25063" y="0"/>
                </a:lnTo>
                <a:lnTo>
                  <a:pt x="0" y="202"/>
                </a:lnTo>
                <a:lnTo>
                  <a:pt x="1322" y="208586"/>
                </a:lnTo>
                <a:close/>
              </a:path>
            </a:pathLst>
          </a:custGeom>
          <a:solidFill>
            <a:srgbClr val="F3F3F3"/>
          </a:solidFill>
          <a:ln>
            <a:noFill/>
          </a:ln>
        </p:spPr>
      </p:sp>
      <p:sp>
        <p:nvSpPr>
          <p:cNvPr id="42" name="Google Shape;42;p6"/>
          <p:cNvSpPr/>
          <p:nvPr/>
        </p:nvSpPr>
        <p:spPr>
          <a:xfrm flipH="1">
            <a:off x="-677653" y="-17561"/>
            <a:ext cx="1319400"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43" name="Google Shape;43;p6"/>
          <p:cNvSpPr/>
          <p:nvPr/>
        </p:nvSpPr>
        <p:spPr>
          <a:xfrm flipH="1">
            <a:off x="354101" y="-9525"/>
            <a:ext cx="388800" cy="749100"/>
          </a:xfrm>
          <a:prstGeom prst="parallelogram">
            <a:avLst>
              <a:gd name="adj" fmla="val 75009"/>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44" name="Google Shape;44;p6"/>
          <p:cNvSpPr/>
          <p:nvPr/>
        </p:nvSpPr>
        <p:spPr>
          <a:xfrm flipH="1">
            <a:off x="557215" y="272850"/>
            <a:ext cx="5629275"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45" name="Google Shape;45;p6"/>
          <p:cNvSpPr/>
          <p:nvPr/>
        </p:nvSpPr>
        <p:spPr>
          <a:xfrm flipH="1">
            <a:off x="5896214" y="272850"/>
            <a:ext cx="1319400" cy="7491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46" name="Google Shape;46;p6"/>
          <p:cNvSpPr/>
          <p:nvPr/>
        </p:nvSpPr>
        <p:spPr>
          <a:xfrm flipH="1">
            <a:off x="742781" y="4925850"/>
            <a:ext cx="6277275" cy="2280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47" name="Google Shape;47;p6"/>
          <p:cNvSpPr txBox="1">
            <a:spLocks noGrp="1"/>
          </p:cNvSpPr>
          <p:nvPr>
            <p:ph type="title"/>
          </p:nvPr>
        </p:nvSpPr>
        <p:spPr>
          <a:xfrm>
            <a:off x="826039" y="272850"/>
            <a:ext cx="5680800" cy="749100"/>
          </a:xfrm>
          <a:prstGeom prst="rect">
            <a:avLst/>
          </a:prstGeom>
        </p:spPr>
        <p:txBody>
          <a:bodyPr spcFirstLastPara="1" wrap="square" lIns="91425" tIns="91425" rIns="91425" bIns="91425" anchor="ctr" anchorCtr="0"/>
          <a:lstStyle>
            <a:lvl1pPr lvl="0">
              <a:spcBef>
                <a:spcPts val="0"/>
              </a:spcBef>
              <a:spcAft>
                <a:spcPts val="0"/>
              </a:spcAft>
              <a:buSzPts val="2400"/>
              <a:buNone/>
              <a:defRPr sz="1800" b="0"/>
            </a:lvl1pPr>
            <a:lvl2pPr lvl="1">
              <a:spcBef>
                <a:spcPts val="0"/>
              </a:spcBef>
              <a:spcAft>
                <a:spcPts val="0"/>
              </a:spcAft>
              <a:buSzPts val="2400"/>
              <a:buNone/>
              <a:defRPr sz="1800" b="0"/>
            </a:lvl2pPr>
            <a:lvl3pPr lvl="2">
              <a:spcBef>
                <a:spcPts val="0"/>
              </a:spcBef>
              <a:spcAft>
                <a:spcPts val="0"/>
              </a:spcAft>
              <a:buSzPts val="2400"/>
              <a:buNone/>
              <a:defRPr sz="1800" b="0"/>
            </a:lvl3pPr>
            <a:lvl4pPr lvl="3">
              <a:spcBef>
                <a:spcPts val="0"/>
              </a:spcBef>
              <a:spcAft>
                <a:spcPts val="0"/>
              </a:spcAft>
              <a:buSzPts val="2400"/>
              <a:buNone/>
              <a:defRPr sz="1800" b="0"/>
            </a:lvl4pPr>
            <a:lvl5pPr lvl="4">
              <a:spcBef>
                <a:spcPts val="0"/>
              </a:spcBef>
              <a:spcAft>
                <a:spcPts val="0"/>
              </a:spcAft>
              <a:buSzPts val="2400"/>
              <a:buNone/>
              <a:defRPr sz="1800" b="0"/>
            </a:lvl5pPr>
            <a:lvl6pPr lvl="5">
              <a:spcBef>
                <a:spcPts val="0"/>
              </a:spcBef>
              <a:spcAft>
                <a:spcPts val="0"/>
              </a:spcAft>
              <a:buSzPts val="2400"/>
              <a:buNone/>
              <a:defRPr sz="1800" b="0"/>
            </a:lvl6pPr>
            <a:lvl7pPr lvl="6">
              <a:spcBef>
                <a:spcPts val="0"/>
              </a:spcBef>
              <a:spcAft>
                <a:spcPts val="0"/>
              </a:spcAft>
              <a:buSzPts val="2400"/>
              <a:buNone/>
              <a:defRPr sz="1800" b="0"/>
            </a:lvl7pPr>
            <a:lvl8pPr lvl="7">
              <a:spcBef>
                <a:spcPts val="0"/>
              </a:spcBef>
              <a:spcAft>
                <a:spcPts val="0"/>
              </a:spcAft>
              <a:buSzPts val="2400"/>
              <a:buNone/>
              <a:defRPr sz="1800" b="0"/>
            </a:lvl8pPr>
            <a:lvl9pPr lvl="8">
              <a:spcBef>
                <a:spcPts val="0"/>
              </a:spcBef>
              <a:spcAft>
                <a:spcPts val="0"/>
              </a:spcAft>
              <a:buSzPts val="2400"/>
              <a:buNone/>
              <a:defRPr sz="1800" b="0"/>
            </a:lvl9pPr>
          </a:lstStyle>
          <a:p>
            <a:endParaRPr/>
          </a:p>
        </p:txBody>
      </p:sp>
      <p:sp>
        <p:nvSpPr>
          <p:cNvPr id="48" name="Google Shape;48;p6"/>
          <p:cNvSpPr txBox="1">
            <a:spLocks noGrp="1"/>
          </p:cNvSpPr>
          <p:nvPr>
            <p:ph type="body" idx="1"/>
          </p:nvPr>
        </p:nvSpPr>
        <p:spPr>
          <a:xfrm>
            <a:off x="826031" y="1311550"/>
            <a:ext cx="2761425" cy="3537900"/>
          </a:xfrm>
          <a:prstGeom prst="rect">
            <a:avLst/>
          </a:prstGeom>
        </p:spPr>
        <p:txBody>
          <a:bodyPr spcFirstLastPara="1" wrap="square" lIns="91425" tIns="91425" rIns="91425" bIns="91425" anchor="t" anchorCtr="0"/>
          <a:lstStyle>
            <a:lvl1pPr marL="342900" lvl="0" indent="-295275">
              <a:spcBef>
                <a:spcPts val="450"/>
              </a:spcBef>
              <a:spcAft>
                <a:spcPts val="0"/>
              </a:spcAft>
              <a:buSzPts val="2600"/>
              <a:buChar char="▸"/>
              <a:defRPr sz="1950"/>
            </a:lvl1pPr>
            <a:lvl2pPr marL="685800" lvl="1" indent="-295275">
              <a:spcBef>
                <a:spcPts val="0"/>
              </a:spcBef>
              <a:spcAft>
                <a:spcPts val="0"/>
              </a:spcAft>
              <a:buSzPts val="2600"/>
              <a:buChar char="▹"/>
              <a:defRPr sz="1950"/>
            </a:lvl2pPr>
            <a:lvl3pPr marL="1028700" lvl="2" indent="-295275">
              <a:spcBef>
                <a:spcPts val="0"/>
              </a:spcBef>
              <a:spcAft>
                <a:spcPts val="0"/>
              </a:spcAft>
              <a:buSzPts val="2600"/>
              <a:buChar char="▹"/>
              <a:defRPr sz="1950"/>
            </a:lvl3pPr>
            <a:lvl4pPr marL="1371600" lvl="3" indent="-295275">
              <a:spcBef>
                <a:spcPts val="0"/>
              </a:spcBef>
              <a:spcAft>
                <a:spcPts val="0"/>
              </a:spcAft>
              <a:buSzPts val="2600"/>
              <a:buChar char="▹"/>
              <a:defRPr sz="1950"/>
            </a:lvl4pPr>
            <a:lvl5pPr marL="1714500" lvl="4" indent="-295275">
              <a:spcBef>
                <a:spcPts val="0"/>
              </a:spcBef>
              <a:spcAft>
                <a:spcPts val="0"/>
              </a:spcAft>
              <a:buSzPts val="2600"/>
              <a:buChar char="▹"/>
              <a:defRPr sz="1950"/>
            </a:lvl5pPr>
            <a:lvl6pPr marL="2057400" lvl="5" indent="-295275">
              <a:spcBef>
                <a:spcPts val="0"/>
              </a:spcBef>
              <a:spcAft>
                <a:spcPts val="0"/>
              </a:spcAft>
              <a:buSzPts val="2600"/>
              <a:buChar char="▹"/>
              <a:defRPr sz="1950"/>
            </a:lvl6pPr>
            <a:lvl7pPr marL="2400300" lvl="6" indent="-295275">
              <a:spcBef>
                <a:spcPts val="0"/>
              </a:spcBef>
              <a:spcAft>
                <a:spcPts val="0"/>
              </a:spcAft>
              <a:buSzPts val="2600"/>
              <a:buChar char="▹"/>
              <a:defRPr sz="1950"/>
            </a:lvl7pPr>
            <a:lvl8pPr marL="2743200" lvl="7" indent="-295275">
              <a:spcBef>
                <a:spcPts val="0"/>
              </a:spcBef>
              <a:spcAft>
                <a:spcPts val="0"/>
              </a:spcAft>
              <a:buSzPts val="2600"/>
              <a:buChar char="▹"/>
              <a:defRPr sz="1950"/>
            </a:lvl8pPr>
            <a:lvl9pPr marL="3086100" lvl="8" indent="-295275">
              <a:spcBef>
                <a:spcPts val="0"/>
              </a:spcBef>
              <a:spcAft>
                <a:spcPts val="0"/>
              </a:spcAft>
              <a:buSzPts val="2600"/>
              <a:buChar char="▹"/>
              <a:defRPr sz="1950"/>
            </a:lvl9pPr>
          </a:lstStyle>
          <a:p>
            <a:endParaRPr/>
          </a:p>
        </p:txBody>
      </p:sp>
      <p:sp>
        <p:nvSpPr>
          <p:cNvPr id="49" name="Google Shape;49;p6"/>
          <p:cNvSpPr txBox="1">
            <a:spLocks noGrp="1"/>
          </p:cNvSpPr>
          <p:nvPr>
            <p:ph type="body" idx="2"/>
          </p:nvPr>
        </p:nvSpPr>
        <p:spPr>
          <a:xfrm>
            <a:off x="3753712" y="1311550"/>
            <a:ext cx="2761425" cy="3537900"/>
          </a:xfrm>
          <a:prstGeom prst="rect">
            <a:avLst/>
          </a:prstGeom>
        </p:spPr>
        <p:txBody>
          <a:bodyPr spcFirstLastPara="1" wrap="square" lIns="91425" tIns="91425" rIns="91425" bIns="91425" anchor="t" anchorCtr="0"/>
          <a:lstStyle>
            <a:lvl1pPr marL="342900" lvl="0" indent="-295275">
              <a:spcBef>
                <a:spcPts val="450"/>
              </a:spcBef>
              <a:spcAft>
                <a:spcPts val="0"/>
              </a:spcAft>
              <a:buSzPts val="2600"/>
              <a:buChar char="▸"/>
              <a:defRPr sz="1950"/>
            </a:lvl1pPr>
            <a:lvl2pPr marL="685800" lvl="1" indent="-295275">
              <a:spcBef>
                <a:spcPts val="0"/>
              </a:spcBef>
              <a:spcAft>
                <a:spcPts val="0"/>
              </a:spcAft>
              <a:buSzPts val="2600"/>
              <a:buChar char="▹"/>
              <a:defRPr sz="1950"/>
            </a:lvl2pPr>
            <a:lvl3pPr marL="1028700" lvl="2" indent="-295275">
              <a:spcBef>
                <a:spcPts val="0"/>
              </a:spcBef>
              <a:spcAft>
                <a:spcPts val="0"/>
              </a:spcAft>
              <a:buSzPts val="2600"/>
              <a:buChar char="▹"/>
              <a:defRPr sz="1950"/>
            </a:lvl3pPr>
            <a:lvl4pPr marL="1371600" lvl="3" indent="-295275">
              <a:spcBef>
                <a:spcPts val="0"/>
              </a:spcBef>
              <a:spcAft>
                <a:spcPts val="0"/>
              </a:spcAft>
              <a:buSzPts val="2600"/>
              <a:buChar char="▹"/>
              <a:defRPr sz="1950"/>
            </a:lvl4pPr>
            <a:lvl5pPr marL="1714500" lvl="4" indent="-295275">
              <a:spcBef>
                <a:spcPts val="0"/>
              </a:spcBef>
              <a:spcAft>
                <a:spcPts val="0"/>
              </a:spcAft>
              <a:buSzPts val="2600"/>
              <a:buChar char="▹"/>
              <a:defRPr sz="1950"/>
            </a:lvl5pPr>
            <a:lvl6pPr marL="2057400" lvl="5" indent="-295275">
              <a:spcBef>
                <a:spcPts val="0"/>
              </a:spcBef>
              <a:spcAft>
                <a:spcPts val="0"/>
              </a:spcAft>
              <a:buSzPts val="2600"/>
              <a:buChar char="▹"/>
              <a:defRPr sz="1950"/>
            </a:lvl6pPr>
            <a:lvl7pPr marL="2400300" lvl="6" indent="-295275">
              <a:spcBef>
                <a:spcPts val="0"/>
              </a:spcBef>
              <a:spcAft>
                <a:spcPts val="0"/>
              </a:spcAft>
              <a:buSzPts val="2600"/>
              <a:buChar char="▹"/>
              <a:defRPr sz="1950"/>
            </a:lvl7pPr>
            <a:lvl8pPr marL="2743200" lvl="7" indent="-295275">
              <a:spcBef>
                <a:spcPts val="0"/>
              </a:spcBef>
              <a:spcAft>
                <a:spcPts val="0"/>
              </a:spcAft>
              <a:buSzPts val="2600"/>
              <a:buChar char="▹"/>
              <a:defRPr sz="1950"/>
            </a:lvl8pPr>
            <a:lvl9pPr marL="3086100" lvl="8" indent="-295275">
              <a:spcBef>
                <a:spcPts val="0"/>
              </a:spcBef>
              <a:spcAft>
                <a:spcPts val="0"/>
              </a:spcAft>
              <a:buSzPts val="2600"/>
              <a:buChar char="▹"/>
              <a:defRPr sz="1950"/>
            </a:lvl9pPr>
          </a:lstStyle>
          <a:p>
            <a:endParaRPr/>
          </a:p>
        </p:txBody>
      </p:sp>
      <p:sp>
        <p:nvSpPr>
          <p:cNvPr id="50" name="Google Shape;50;p6"/>
          <p:cNvSpPr txBox="1">
            <a:spLocks noGrp="1"/>
          </p:cNvSpPr>
          <p:nvPr>
            <p:ph type="sldNum" idx="12"/>
          </p:nvPr>
        </p:nvSpPr>
        <p:spPr>
          <a:xfrm>
            <a:off x="0" y="0"/>
            <a:ext cx="446175" cy="731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51"/>
        <p:cNvGrpSpPr/>
        <p:nvPr/>
      </p:nvGrpSpPr>
      <p:grpSpPr>
        <a:xfrm>
          <a:off x="0" y="0"/>
          <a:ext cx="0" cy="0"/>
          <a:chOff x="0" y="0"/>
          <a:chExt cx="0" cy="0"/>
        </a:xfrm>
      </p:grpSpPr>
      <p:sp>
        <p:nvSpPr>
          <p:cNvPr id="52" name="Google Shape;52;p7"/>
          <p:cNvSpPr/>
          <p:nvPr/>
        </p:nvSpPr>
        <p:spPr>
          <a:xfrm>
            <a:off x="-41306" y="-38100"/>
            <a:ext cx="2484469" cy="5214650"/>
          </a:xfrm>
          <a:custGeom>
            <a:avLst/>
            <a:gdLst/>
            <a:ahLst/>
            <a:cxnLst/>
            <a:rect l="l" t="t" r="r" b="b"/>
            <a:pathLst>
              <a:path w="132505" h="208586" extrusionOk="0">
                <a:moveTo>
                  <a:pt x="132505" y="207264"/>
                </a:moveTo>
                <a:lnTo>
                  <a:pt x="25063" y="0"/>
                </a:lnTo>
                <a:lnTo>
                  <a:pt x="0" y="202"/>
                </a:lnTo>
                <a:lnTo>
                  <a:pt x="1322" y="208586"/>
                </a:lnTo>
                <a:close/>
              </a:path>
            </a:pathLst>
          </a:custGeom>
          <a:solidFill>
            <a:srgbClr val="F3F3F3"/>
          </a:solidFill>
          <a:ln>
            <a:noFill/>
          </a:ln>
        </p:spPr>
      </p:sp>
      <p:sp>
        <p:nvSpPr>
          <p:cNvPr id="53" name="Google Shape;53;p7"/>
          <p:cNvSpPr/>
          <p:nvPr/>
        </p:nvSpPr>
        <p:spPr>
          <a:xfrm flipH="1">
            <a:off x="-677653" y="-17561"/>
            <a:ext cx="1319400"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54" name="Google Shape;54;p7"/>
          <p:cNvSpPr/>
          <p:nvPr/>
        </p:nvSpPr>
        <p:spPr>
          <a:xfrm flipH="1">
            <a:off x="354101" y="-9525"/>
            <a:ext cx="388800" cy="749100"/>
          </a:xfrm>
          <a:prstGeom prst="parallelogram">
            <a:avLst>
              <a:gd name="adj" fmla="val 75009"/>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55" name="Google Shape;55;p7"/>
          <p:cNvSpPr/>
          <p:nvPr/>
        </p:nvSpPr>
        <p:spPr>
          <a:xfrm flipH="1">
            <a:off x="557215" y="272850"/>
            <a:ext cx="5629275"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56" name="Google Shape;56;p7"/>
          <p:cNvSpPr/>
          <p:nvPr/>
        </p:nvSpPr>
        <p:spPr>
          <a:xfrm flipH="1">
            <a:off x="5896214" y="272850"/>
            <a:ext cx="1319400" cy="7491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57" name="Google Shape;57;p7"/>
          <p:cNvSpPr/>
          <p:nvPr/>
        </p:nvSpPr>
        <p:spPr>
          <a:xfrm flipH="1">
            <a:off x="742781" y="4925850"/>
            <a:ext cx="6277275" cy="2280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58" name="Google Shape;58;p7"/>
          <p:cNvSpPr txBox="1">
            <a:spLocks noGrp="1"/>
          </p:cNvSpPr>
          <p:nvPr>
            <p:ph type="title"/>
          </p:nvPr>
        </p:nvSpPr>
        <p:spPr>
          <a:xfrm>
            <a:off x="828675" y="276075"/>
            <a:ext cx="5043375" cy="749100"/>
          </a:xfrm>
          <a:prstGeom prst="rect">
            <a:avLst/>
          </a:prstGeom>
        </p:spPr>
        <p:txBody>
          <a:bodyPr spcFirstLastPara="1" wrap="square" lIns="91425" tIns="91425" rIns="91425" bIns="91425" anchor="ctr"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59" name="Google Shape;59;p7"/>
          <p:cNvSpPr txBox="1">
            <a:spLocks noGrp="1"/>
          </p:cNvSpPr>
          <p:nvPr>
            <p:ph type="body" idx="1"/>
          </p:nvPr>
        </p:nvSpPr>
        <p:spPr>
          <a:xfrm>
            <a:off x="828675" y="1224350"/>
            <a:ext cx="1817325" cy="3549000"/>
          </a:xfrm>
          <a:prstGeom prst="rect">
            <a:avLst/>
          </a:prstGeom>
        </p:spPr>
        <p:txBody>
          <a:bodyPr spcFirstLastPara="1" wrap="square" lIns="91425" tIns="91425" rIns="91425" bIns="91425" anchor="t" anchorCtr="0"/>
          <a:lstStyle>
            <a:lvl1pPr marL="342900" lvl="0" indent="-266700" rtl="0">
              <a:spcBef>
                <a:spcPts val="450"/>
              </a:spcBef>
              <a:spcAft>
                <a:spcPts val="0"/>
              </a:spcAft>
              <a:buSzPts val="2000"/>
              <a:buChar char="▸"/>
              <a:defRPr sz="1500"/>
            </a:lvl1pPr>
            <a:lvl2pPr marL="685800" lvl="1" indent="-266700" rtl="0">
              <a:spcBef>
                <a:spcPts val="0"/>
              </a:spcBef>
              <a:spcAft>
                <a:spcPts val="0"/>
              </a:spcAft>
              <a:buSzPts val="2000"/>
              <a:buChar char="▹"/>
              <a:defRPr sz="1500"/>
            </a:lvl2pPr>
            <a:lvl3pPr marL="1028700" lvl="2" indent="-266700" rtl="0">
              <a:spcBef>
                <a:spcPts val="0"/>
              </a:spcBef>
              <a:spcAft>
                <a:spcPts val="0"/>
              </a:spcAft>
              <a:buSzPts val="2000"/>
              <a:buChar char="▹"/>
              <a:defRPr sz="1500"/>
            </a:lvl3pPr>
            <a:lvl4pPr marL="1371600" lvl="3" indent="-266700" rtl="0">
              <a:spcBef>
                <a:spcPts val="0"/>
              </a:spcBef>
              <a:spcAft>
                <a:spcPts val="0"/>
              </a:spcAft>
              <a:buSzPts val="2000"/>
              <a:buChar char="▹"/>
              <a:defRPr sz="1500"/>
            </a:lvl4pPr>
            <a:lvl5pPr marL="1714500" lvl="4" indent="-266700" rtl="0">
              <a:spcBef>
                <a:spcPts val="0"/>
              </a:spcBef>
              <a:spcAft>
                <a:spcPts val="0"/>
              </a:spcAft>
              <a:buSzPts val="2000"/>
              <a:buChar char="▹"/>
              <a:defRPr sz="1500"/>
            </a:lvl5pPr>
            <a:lvl6pPr marL="2057400" lvl="5" indent="-266700" rtl="0">
              <a:spcBef>
                <a:spcPts val="0"/>
              </a:spcBef>
              <a:spcAft>
                <a:spcPts val="0"/>
              </a:spcAft>
              <a:buSzPts val="2000"/>
              <a:buChar char="▹"/>
              <a:defRPr sz="1500"/>
            </a:lvl6pPr>
            <a:lvl7pPr marL="2400300" lvl="6" indent="-266700" rtl="0">
              <a:spcBef>
                <a:spcPts val="0"/>
              </a:spcBef>
              <a:spcAft>
                <a:spcPts val="0"/>
              </a:spcAft>
              <a:buSzPts val="2000"/>
              <a:buChar char="▹"/>
              <a:defRPr sz="1500"/>
            </a:lvl7pPr>
            <a:lvl8pPr marL="2743200" lvl="7" indent="-266700" rtl="0">
              <a:spcBef>
                <a:spcPts val="0"/>
              </a:spcBef>
              <a:spcAft>
                <a:spcPts val="0"/>
              </a:spcAft>
              <a:buSzPts val="2000"/>
              <a:buChar char="▹"/>
              <a:defRPr sz="1500"/>
            </a:lvl8pPr>
            <a:lvl9pPr marL="3086100" lvl="8" indent="-266700" rtl="0">
              <a:spcBef>
                <a:spcPts val="0"/>
              </a:spcBef>
              <a:spcAft>
                <a:spcPts val="0"/>
              </a:spcAft>
              <a:buSzPts val="2000"/>
              <a:buChar char="▹"/>
              <a:defRPr sz="1500"/>
            </a:lvl9pPr>
          </a:lstStyle>
          <a:p>
            <a:endParaRPr/>
          </a:p>
        </p:txBody>
      </p:sp>
      <p:sp>
        <p:nvSpPr>
          <p:cNvPr id="60" name="Google Shape;60;p7"/>
          <p:cNvSpPr txBox="1">
            <a:spLocks noGrp="1"/>
          </p:cNvSpPr>
          <p:nvPr>
            <p:ph type="body" idx="2"/>
          </p:nvPr>
        </p:nvSpPr>
        <p:spPr>
          <a:xfrm>
            <a:off x="2739142" y="1224350"/>
            <a:ext cx="1817325" cy="3549000"/>
          </a:xfrm>
          <a:prstGeom prst="rect">
            <a:avLst/>
          </a:prstGeom>
        </p:spPr>
        <p:txBody>
          <a:bodyPr spcFirstLastPara="1" wrap="square" lIns="91425" tIns="91425" rIns="91425" bIns="91425" anchor="t" anchorCtr="0"/>
          <a:lstStyle>
            <a:lvl1pPr marL="342900" lvl="0" indent="-266700" rtl="0">
              <a:spcBef>
                <a:spcPts val="450"/>
              </a:spcBef>
              <a:spcAft>
                <a:spcPts val="0"/>
              </a:spcAft>
              <a:buSzPts val="2000"/>
              <a:buChar char="▸"/>
              <a:defRPr sz="1500"/>
            </a:lvl1pPr>
            <a:lvl2pPr marL="685800" lvl="1" indent="-266700" rtl="0">
              <a:spcBef>
                <a:spcPts val="0"/>
              </a:spcBef>
              <a:spcAft>
                <a:spcPts val="0"/>
              </a:spcAft>
              <a:buSzPts val="2000"/>
              <a:buChar char="▹"/>
              <a:defRPr sz="1500"/>
            </a:lvl2pPr>
            <a:lvl3pPr marL="1028700" lvl="2" indent="-266700" rtl="0">
              <a:spcBef>
                <a:spcPts val="0"/>
              </a:spcBef>
              <a:spcAft>
                <a:spcPts val="0"/>
              </a:spcAft>
              <a:buSzPts val="2000"/>
              <a:buChar char="▹"/>
              <a:defRPr sz="1500"/>
            </a:lvl3pPr>
            <a:lvl4pPr marL="1371600" lvl="3" indent="-266700" rtl="0">
              <a:spcBef>
                <a:spcPts val="0"/>
              </a:spcBef>
              <a:spcAft>
                <a:spcPts val="0"/>
              </a:spcAft>
              <a:buSzPts val="2000"/>
              <a:buChar char="▹"/>
              <a:defRPr sz="1500"/>
            </a:lvl4pPr>
            <a:lvl5pPr marL="1714500" lvl="4" indent="-266700" rtl="0">
              <a:spcBef>
                <a:spcPts val="0"/>
              </a:spcBef>
              <a:spcAft>
                <a:spcPts val="0"/>
              </a:spcAft>
              <a:buSzPts val="2000"/>
              <a:buChar char="▹"/>
              <a:defRPr sz="1500"/>
            </a:lvl5pPr>
            <a:lvl6pPr marL="2057400" lvl="5" indent="-266700" rtl="0">
              <a:spcBef>
                <a:spcPts val="0"/>
              </a:spcBef>
              <a:spcAft>
                <a:spcPts val="0"/>
              </a:spcAft>
              <a:buSzPts val="2000"/>
              <a:buChar char="▹"/>
              <a:defRPr sz="1500"/>
            </a:lvl6pPr>
            <a:lvl7pPr marL="2400300" lvl="6" indent="-266700" rtl="0">
              <a:spcBef>
                <a:spcPts val="0"/>
              </a:spcBef>
              <a:spcAft>
                <a:spcPts val="0"/>
              </a:spcAft>
              <a:buSzPts val="2000"/>
              <a:buChar char="▹"/>
              <a:defRPr sz="1500"/>
            </a:lvl7pPr>
            <a:lvl8pPr marL="2743200" lvl="7" indent="-266700" rtl="0">
              <a:spcBef>
                <a:spcPts val="0"/>
              </a:spcBef>
              <a:spcAft>
                <a:spcPts val="0"/>
              </a:spcAft>
              <a:buSzPts val="2000"/>
              <a:buChar char="▹"/>
              <a:defRPr sz="1500"/>
            </a:lvl8pPr>
            <a:lvl9pPr marL="3086100" lvl="8" indent="-266700" rtl="0">
              <a:spcBef>
                <a:spcPts val="0"/>
              </a:spcBef>
              <a:spcAft>
                <a:spcPts val="0"/>
              </a:spcAft>
              <a:buSzPts val="2000"/>
              <a:buChar char="▹"/>
              <a:defRPr sz="1500"/>
            </a:lvl9pPr>
          </a:lstStyle>
          <a:p>
            <a:endParaRPr/>
          </a:p>
        </p:txBody>
      </p:sp>
      <p:sp>
        <p:nvSpPr>
          <p:cNvPr id="61" name="Google Shape;61;p7"/>
          <p:cNvSpPr txBox="1">
            <a:spLocks noGrp="1"/>
          </p:cNvSpPr>
          <p:nvPr>
            <p:ph type="body" idx="3"/>
          </p:nvPr>
        </p:nvSpPr>
        <p:spPr>
          <a:xfrm>
            <a:off x="4649609" y="1224350"/>
            <a:ext cx="1817325" cy="3549000"/>
          </a:xfrm>
          <a:prstGeom prst="rect">
            <a:avLst/>
          </a:prstGeom>
        </p:spPr>
        <p:txBody>
          <a:bodyPr spcFirstLastPara="1" wrap="square" lIns="91425" tIns="91425" rIns="91425" bIns="91425" anchor="t" anchorCtr="0"/>
          <a:lstStyle>
            <a:lvl1pPr marL="342900" lvl="0" indent="-266700" rtl="0">
              <a:spcBef>
                <a:spcPts val="450"/>
              </a:spcBef>
              <a:spcAft>
                <a:spcPts val="0"/>
              </a:spcAft>
              <a:buSzPts val="2000"/>
              <a:buChar char="▸"/>
              <a:defRPr sz="1500"/>
            </a:lvl1pPr>
            <a:lvl2pPr marL="685800" lvl="1" indent="-266700" rtl="0">
              <a:spcBef>
                <a:spcPts val="0"/>
              </a:spcBef>
              <a:spcAft>
                <a:spcPts val="0"/>
              </a:spcAft>
              <a:buSzPts val="2000"/>
              <a:buChar char="▹"/>
              <a:defRPr sz="1500"/>
            </a:lvl2pPr>
            <a:lvl3pPr marL="1028700" lvl="2" indent="-266700" rtl="0">
              <a:spcBef>
                <a:spcPts val="0"/>
              </a:spcBef>
              <a:spcAft>
                <a:spcPts val="0"/>
              </a:spcAft>
              <a:buSzPts val="2000"/>
              <a:buChar char="▹"/>
              <a:defRPr sz="1500"/>
            </a:lvl3pPr>
            <a:lvl4pPr marL="1371600" lvl="3" indent="-266700" rtl="0">
              <a:spcBef>
                <a:spcPts val="0"/>
              </a:spcBef>
              <a:spcAft>
                <a:spcPts val="0"/>
              </a:spcAft>
              <a:buSzPts val="2000"/>
              <a:buChar char="▹"/>
              <a:defRPr sz="1500"/>
            </a:lvl4pPr>
            <a:lvl5pPr marL="1714500" lvl="4" indent="-266700" rtl="0">
              <a:spcBef>
                <a:spcPts val="0"/>
              </a:spcBef>
              <a:spcAft>
                <a:spcPts val="0"/>
              </a:spcAft>
              <a:buSzPts val="2000"/>
              <a:buChar char="▹"/>
              <a:defRPr sz="1500"/>
            </a:lvl5pPr>
            <a:lvl6pPr marL="2057400" lvl="5" indent="-266700" rtl="0">
              <a:spcBef>
                <a:spcPts val="0"/>
              </a:spcBef>
              <a:spcAft>
                <a:spcPts val="0"/>
              </a:spcAft>
              <a:buSzPts val="2000"/>
              <a:buChar char="▹"/>
              <a:defRPr sz="1500"/>
            </a:lvl6pPr>
            <a:lvl7pPr marL="2400300" lvl="6" indent="-266700" rtl="0">
              <a:spcBef>
                <a:spcPts val="0"/>
              </a:spcBef>
              <a:spcAft>
                <a:spcPts val="0"/>
              </a:spcAft>
              <a:buSzPts val="2000"/>
              <a:buChar char="▹"/>
              <a:defRPr sz="1500"/>
            </a:lvl7pPr>
            <a:lvl8pPr marL="2743200" lvl="7" indent="-266700" rtl="0">
              <a:spcBef>
                <a:spcPts val="0"/>
              </a:spcBef>
              <a:spcAft>
                <a:spcPts val="0"/>
              </a:spcAft>
              <a:buSzPts val="2000"/>
              <a:buChar char="▹"/>
              <a:defRPr sz="1500"/>
            </a:lvl8pPr>
            <a:lvl9pPr marL="3086100" lvl="8" indent="-266700" rtl="0">
              <a:spcBef>
                <a:spcPts val="0"/>
              </a:spcBef>
              <a:spcAft>
                <a:spcPts val="0"/>
              </a:spcAft>
              <a:buSzPts val="2000"/>
              <a:buChar char="▹"/>
              <a:defRPr sz="1500"/>
            </a:lvl9pPr>
          </a:lstStyle>
          <a:p>
            <a:endParaRPr/>
          </a:p>
        </p:txBody>
      </p:sp>
      <p:sp>
        <p:nvSpPr>
          <p:cNvPr id="62" name="Google Shape;62;p7"/>
          <p:cNvSpPr txBox="1">
            <a:spLocks noGrp="1"/>
          </p:cNvSpPr>
          <p:nvPr>
            <p:ph type="sldNum" idx="12"/>
          </p:nvPr>
        </p:nvSpPr>
        <p:spPr>
          <a:xfrm>
            <a:off x="0" y="0"/>
            <a:ext cx="446175" cy="731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
        <p:cNvGrpSpPr/>
        <p:nvPr/>
      </p:nvGrpSpPr>
      <p:grpSpPr>
        <a:xfrm>
          <a:off x="0" y="0"/>
          <a:ext cx="0" cy="0"/>
          <a:chOff x="0" y="0"/>
          <a:chExt cx="0" cy="0"/>
        </a:xfrm>
      </p:grpSpPr>
      <p:sp>
        <p:nvSpPr>
          <p:cNvPr id="64" name="Google Shape;64;p8"/>
          <p:cNvSpPr/>
          <p:nvPr/>
        </p:nvSpPr>
        <p:spPr>
          <a:xfrm>
            <a:off x="-41306" y="-38100"/>
            <a:ext cx="2484469" cy="5214650"/>
          </a:xfrm>
          <a:custGeom>
            <a:avLst/>
            <a:gdLst/>
            <a:ahLst/>
            <a:cxnLst/>
            <a:rect l="l" t="t" r="r" b="b"/>
            <a:pathLst>
              <a:path w="132505" h="208586" extrusionOk="0">
                <a:moveTo>
                  <a:pt x="132505" y="207264"/>
                </a:moveTo>
                <a:lnTo>
                  <a:pt x="25063" y="0"/>
                </a:lnTo>
                <a:lnTo>
                  <a:pt x="0" y="202"/>
                </a:lnTo>
                <a:lnTo>
                  <a:pt x="1322" y="208586"/>
                </a:lnTo>
                <a:close/>
              </a:path>
            </a:pathLst>
          </a:custGeom>
          <a:solidFill>
            <a:srgbClr val="F3F3F3"/>
          </a:solidFill>
          <a:ln>
            <a:noFill/>
          </a:ln>
        </p:spPr>
      </p:sp>
      <p:sp>
        <p:nvSpPr>
          <p:cNvPr id="65" name="Google Shape;65;p8"/>
          <p:cNvSpPr/>
          <p:nvPr/>
        </p:nvSpPr>
        <p:spPr>
          <a:xfrm flipH="1">
            <a:off x="-677653" y="-17561"/>
            <a:ext cx="1319400"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66" name="Google Shape;66;p8"/>
          <p:cNvSpPr/>
          <p:nvPr/>
        </p:nvSpPr>
        <p:spPr>
          <a:xfrm flipH="1">
            <a:off x="354101" y="-9525"/>
            <a:ext cx="388800" cy="749100"/>
          </a:xfrm>
          <a:prstGeom prst="parallelogram">
            <a:avLst>
              <a:gd name="adj" fmla="val 75009"/>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67" name="Google Shape;67;p8"/>
          <p:cNvSpPr/>
          <p:nvPr/>
        </p:nvSpPr>
        <p:spPr>
          <a:xfrm flipH="1">
            <a:off x="557215" y="272850"/>
            <a:ext cx="5629275"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68" name="Google Shape;68;p8"/>
          <p:cNvSpPr/>
          <p:nvPr/>
        </p:nvSpPr>
        <p:spPr>
          <a:xfrm flipH="1">
            <a:off x="5896214" y="272850"/>
            <a:ext cx="1319400" cy="7491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69" name="Google Shape;69;p8"/>
          <p:cNvSpPr/>
          <p:nvPr/>
        </p:nvSpPr>
        <p:spPr>
          <a:xfrm flipH="1">
            <a:off x="742781" y="4925850"/>
            <a:ext cx="6277275" cy="2280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70" name="Google Shape;70;p8"/>
          <p:cNvSpPr txBox="1">
            <a:spLocks noGrp="1"/>
          </p:cNvSpPr>
          <p:nvPr>
            <p:ph type="title"/>
          </p:nvPr>
        </p:nvSpPr>
        <p:spPr>
          <a:xfrm>
            <a:off x="828675" y="276075"/>
            <a:ext cx="5043375" cy="749100"/>
          </a:xfrm>
          <a:prstGeom prst="rect">
            <a:avLst/>
          </a:prstGeom>
        </p:spPr>
        <p:txBody>
          <a:bodyPr spcFirstLastPara="1" wrap="square" lIns="91425" tIns="91425" rIns="91425" bIns="91425" anchor="ctr"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71" name="Google Shape;71;p8"/>
          <p:cNvSpPr txBox="1">
            <a:spLocks noGrp="1"/>
          </p:cNvSpPr>
          <p:nvPr>
            <p:ph type="sldNum" idx="12"/>
          </p:nvPr>
        </p:nvSpPr>
        <p:spPr>
          <a:xfrm>
            <a:off x="0" y="0"/>
            <a:ext cx="446175" cy="731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mage background">
  <p:cSld name="TITLE_ONLY_1">
    <p:spTree>
      <p:nvGrpSpPr>
        <p:cNvPr id="1" name="Shape 72"/>
        <p:cNvGrpSpPr/>
        <p:nvPr/>
      </p:nvGrpSpPr>
      <p:grpSpPr>
        <a:xfrm>
          <a:off x="0" y="0"/>
          <a:ext cx="0" cy="0"/>
          <a:chOff x="0" y="0"/>
          <a:chExt cx="0" cy="0"/>
        </a:xfrm>
      </p:grpSpPr>
      <p:sp>
        <p:nvSpPr>
          <p:cNvPr id="73" name="Google Shape;73;p9"/>
          <p:cNvSpPr/>
          <p:nvPr/>
        </p:nvSpPr>
        <p:spPr>
          <a:xfrm>
            <a:off x="-41306" y="-38100"/>
            <a:ext cx="2484469" cy="5214650"/>
          </a:xfrm>
          <a:custGeom>
            <a:avLst/>
            <a:gdLst/>
            <a:ahLst/>
            <a:cxnLst/>
            <a:rect l="l" t="t" r="r" b="b"/>
            <a:pathLst>
              <a:path w="132505" h="208586" extrusionOk="0">
                <a:moveTo>
                  <a:pt x="132505" y="207264"/>
                </a:moveTo>
                <a:lnTo>
                  <a:pt x="25063" y="0"/>
                </a:lnTo>
                <a:lnTo>
                  <a:pt x="0" y="202"/>
                </a:lnTo>
                <a:lnTo>
                  <a:pt x="1322" y="208586"/>
                </a:lnTo>
                <a:close/>
              </a:path>
            </a:pathLst>
          </a:custGeom>
          <a:solidFill>
            <a:srgbClr val="FFFFFF">
              <a:alpha val="17690"/>
            </a:srgbClr>
          </a:solidFill>
          <a:ln>
            <a:noFill/>
          </a:ln>
        </p:spPr>
      </p:sp>
      <p:sp>
        <p:nvSpPr>
          <p:cNvPr id="74" name="Google Shape;74;p9"/>
          <p:cNvSpPr/>
          <p:nvPr/>
        </p:nvSpPr>
        <p:spPr>
          <a:xfrm flipH="1">
            <a:off x="-677653" y="-17561"/>
            <a:ext cx="1319400"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75" name="Google Shape;75;p9"/>
          <p:cNvSpPr/>
          <p:nvPr/>
        </p:nvSpPr>
        <p:spPr>
          <a:xfrm flipH="1">
            <a:off x="354101" y="-9525"/>
            <a:ext cx="388800" cy="749100"/>
          </a:xfrm>
          <a:prstGeom prst="parallelogram">
            <a:avLst>
              <a:gd name="adj" fmla="val 75009"/>
            </a:avLst>
          </a:prstGeom>
          <a:solidFill>
            <a:srgbClr val="FFFFFF"/>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76" name="Google Shape;76;p9"/>
          <p:cNvSpPr/>
          <p:nvPr/>
        </p:nvSpPr>
        <p:spPr>
          <a:xfrm flipH="1">
            <a:off x="557215" y="272850"/>
            <a:ext cx="5629275" cy="749100"/>
          </a:xfrm>
          <a:prstGeom prst="parallelogram">
            <a:avLst>
              <a:gd name="adj" fmla="val 51542"/>
            </a:avLst>
          </a:prstGeom>
          <a:solidFill>
            <a:srgbClr val="222222">
              <a:alpha val="64620"/>
            </a:srgbClr>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77" name="Google Shape;77;p9"/>
          <p:cNvSpPr/>
          <p:nvPr/>
        </p:nvSpPr>
        <p:spPr>
          <a:xfrm flipH="1">
            <a:off x="5896214" y="272850"/>
            <a:ext cx="1319400" cy="7491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78" name="Google Shape;78;p9"/>
          <p:cNvSpPr/>
          <p:nvPr/>
        </p:nvSpPr>
        <p:spPr>
          <a:xfrm flipH="1">
            <a:off x="742781" y="4925850"/>
            <a:ext cx="6277275" cy="2280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79" name="Google Shape;79;p9"/>
          <p:cNvSpPr txBox="1">
            <a:spLocks noGrp="1"/>
          </p:cNvSpPr>
          <p:nvPr>
            <p:ph type="title"/>
          </p:nvPr>
        </p:nvSpPr>
        <p:spPr>
          <a:xfrm>
            <a:off x="828675" y="276075"/>
            <a:ext cx="5043375" cy="749100"/>
          </a:xfrm>
          <a:prstGeom prst="rect">
            <a:avLst/>
          </a:prstGeom>
        </p:spPr>
        <p:txBody>
          <a:bodyPr spcFirstLastPara="1" wrap="square" lIns="91425" tIns="91425" rIns="91425" bIns="91425" anchor="ctr"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80" name="Google Shape;80;p9"/>
          <p:cNvSpPr txBox="1">
            <a:spLocks noGrp="1"/>
          </p:cNvSpPr>
          <p:nvPr>
            <p:ph type="sldNum" idx="12"/>
          </p:nvPr>
        </p:nvSpPr>
        <p:spPr>
          <a:xfrm>
            <a:off x="0" y="0"/>
            <a:ext cx="446175" cy="731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1"/>
        <p:cNvGrpSpPr/>
        <p:nvPr/>
      </p:nvGrpSpPr>
      <p:grpSpPr>
        <a:xfrm>
          <a:off x="0" y="0"/>
          <a:ext cx="0" cy="0"/>
          <a:chOff x="0" y="0"/>
          <a:chExt cx="0" cy="0"/>
        </a:xfrm>
      </p:grpSpPr>
      <p:sp>
        <p:nvSpPr>
          <p:cNvPr id="82" name="Google Shape;82;p10"/>
          <p:cNvSpPr/>
          <p:nvPr/>
        </p:nvSpPr>
        <p:spPr>
          <a:xfrm>
            <a:off x="-41306" y="-38100"/>
            <a:ext cx="2484469" cy="5214650"/>
          </a:xfrm>
          <a:custGeom>
            <a:avLst/>
            <a:gdLst/>
            <a:ahLst/>
            <a:cxnLst/>
            <a:rect l="l" t="t" r="r" b="b"/>
            <a:pathLst>
              <a:path w="132505" h="208586" extrusionOk="0">
                <a:moveTo>
                  <a:pt x="132505" y="207264"/>
                </a:moveTo>
                <a:lnTo>
                  <a:pt x="25063" y="0"/>
                </a:lnTo>
                <a:lnTo>
                  <a:pt x="0" y="202"/>
                </a:lnTo>
                <a:lnTo>
                  <a:pt x="1322" y="208586"/>
                </a:lnTo>
                <a:close/>
              </a:path>
            </a:pathLst>
          </a:custGeom>
          <a:solidFill>
            <a:srgbClr val="F3F3F3"/>
          </a:solidFill>
          <a:ln>
            <a:noFill/>
          </a:ln>
        </p:spPr>
      </p:sp>
      <p:sp>
        <p:nvSpPr>
          <p:cNvPr id="83" name="Google Shape;83;p10"/>
          <p:cNvSpPr/>
          <p:nvPr/>
        </p:nvSpPr>
        <p:spPr>
          <a:xfrm flipH="1">
            <a:off x="557215" y="4406300"/>
            <a:ext cx="5629275"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84" name="Google Shape;84;p10"/>
          <p:cNvSpPr/>
          <p:nvPr/>
        </p:nvSpPr>
        <p:spPr>
          <a:xfrm flipH="1">
            <a:off x="5896214" y="4406300"/>
            <a:ext cx="1319400" cy="749100"/>
          </a:xfrm>
          <a:prstGeom prst="parallelogram">
            <a:avLst>
              <a:gd name="adj" fmla="val 51542"/>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85" name="Google Shape;85;p10"/>
          <p:cNvSpPr/>
          <p:nvPr/>
        </p:nvSpPr>
        <p:spPr>
          <a:xfrm flipH="1">
            <a:off x="-677653" y="-17561"/>
            <a:ext cx="1319400" cy="749100"/>
          </a:xfrm>
          <a:prstGeom prst="parallelogram">
            <a:avLst>
              <a:gd name="adj" fmla="val 51542"/>
            </a:avLst>
          </a:prstGeom>
          <a:solidFill>
            <a:srgbClr val="22222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86" name="Google Shape;86;p10"/>
          <p:cNvSpPr/>
          <p:nvPr/>
        </p:nvSpPr>
        <p:spPr>
          <a:xfrm flipH="1">
            <a:off x="354101" y="-9525"/>
            <a:ext cx="388800" cy="749100"/>
          </a:xfrm>
          <a:prstGeom prst="parallelogram">
            <a:avLst>
              <a:gd name="adj" fmla="val 75009"/>
            </a:avLst>
          </a:prstGeom>
          <a:solidFill>
            <a:srgbClr val="FF8700"/>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87" name="Google Shape;87;p10"/>
          <p:cNvSpPr txBox="1">
            <a:spLocks noGrp="1"/>
          </p:cNvSpPr>
          <p:nvPr>
            <p:ph type="body" idx="1"/>
          </p:nvPr>
        </p:nvSpPr>
        <p:spPr>
          <a:xfrm>
            <a:off x="842963" y="4406300"/>
            <a:ext cx="5053050" cy="749100"/>
          </a:xfrm>
          <a:prstGeom prst="rect">
            <a:avLst/>
          </a:prstGeom>
        </p:spPr>
        <p:txBody>
          <a:bodyPr spcFirstLastPara="1" wrap="square" lIns="91425" tIns="91425" rIns="91425" bIns="91425" anchor="ctr" anchorCtr="0"/>
          <a:lstStyle>
            <a:lvl1pPr marL="342900" lvl="0" indent="-171450">
              <a:spcBef>
                <a:spcPts val="270"/>
              </a:spcBef>
              <a:spcAft>
                <a:spcPts val="0"/>
              </a:spcAft>
              <a:buClr>
                <a:srgbClr val="FFFFFF"/>
              </a:buClr>
              <a:buSzPts val="1800"/>
              <a:buNone/>
              <a:defRPr sz="1350">
                <a:solidFill>
                  <a:srgbClr val="FFFFFF"/>
                </a:solidFill>
              </a:defRPr>
            </a:lvl1pPr>
          </a:lstStyle>
          <a:p>
            <a:endParaRPr/>
          </a:p>
        </p:txBody>
      </p:sp>
      <p:sp>
        <p:nvSpPr>
          <p:cNvPr id="88" name="Google Shape;88;p10"/>
          <p:cNvSpPr txBox="1">
            <a:spLocks noGrp="1"/>
          </p:cNvSpPr>
          <p:nvPr>
            <p:ph type="sldNum" idx="12"/>
          </p:nvPr>
        </p:nvSpPr>
        <p:spPr>
          <a:xfrm>
            <a:off x="0" y="0"/>
            <a:ext cx="446175" cy="731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28675" y="276075"/>
            <a:ext cx="5043375" cy="749100"/>
          </a:xfrm>
          <a:prstGeom prst="rect">
            <a:avLst/>
          </a:prstGeom>
          <a:noFill/>
          <a:ln>
            <a:noFill/>
          </a:ln>
        </p:spPr>
        <p:txBody>
          <a:bodyPr spcFirstLastPara="1" wrap="square" lIns="91425" tIns="91425" rIns="91425" bIns="91425" anchor="ctr" anchorCtr="0"/>
          <a:lstStyle>
            <a:lvl1pPr lvl="0">
              <a:spcBef>
                <a:spcPts val="0"/>
              </a:spcBef>
              <a:spcAft>
                <a:spcPts val="0"/>
              </a:spcAft>
              <a:buClr>
                <a:srgbClr val="FFFFFF"/>
              </a:buClr>
              <a:buSzPts val="2400"/>
              <a:buFont typeface="Dosis"/>
              <a:buNone/>
              <a:defRPr sz="2400">
                <a:solidFill>
                  <a:srgbClr val="FFFFFF"/>
                </a:solidFill>
                <a:latin typeface="Dosis"/>
                <a:ea typeface="Dosis"/>
                <a:cs typeface="Dosis"/>
                <a:sym typeface="Dosis"/>
              </a:defRPr>
            </a:lvl1pPr>
            <a:lvl2pPr lvl="1">
              <a:spcBef>
                <a:spcPts val="0"/>
              </a:spcBef>
              <a:spcAft>
                <a:spcPts val="0"/>
              </a:spcAft>
              <a:buClr>
                <a:srgbClr val="FFFFFF"/>
              </a:buClr>
              <a:buSzPts val="2400"/>
              <a:buFont typeface="Dosis"/>
              <a:buNone/>
              <a:defRPr sz="2400">
                <a:solidFill>
                  <a:srgbClr val="FFFFFF"/>
                </a:solidFill>
                <a:latin typeface="Dosis"/>
                <a:ea typeface="Dosis"/>
                <a:cs typeface="Dosis"/>
                <a:sym typeface="Dosis"/>
              </a:defRPr>
            </a:lvl2pPr>
            <a:lvl3pPr lvl="2">
              <a:spcBef>
                <a:spcPts val="0"/>
              </a:spcBef>
              <a:spcAft>
                <a:spcPts val="0"/>
              </a:spcAft>
              <a:buClr>
                <a:srgbClr val="FFFFFF"/>
              </a:buClr>
              <a:buSzPts val="2400"/>
              <a:buFont typeface="Dosis"/>
              <a:buNone/>
              <a:defRPr sz="2400">
                <a:solidFill>
                  <a:srgbClr val="FFFFFF"/>
                </a:solidFill>
                <a:latin typeface="Dosis"/>
                <a:ea typeface="Dosis"/>
                <a:cs typeface="Dosis"/>
                <a:sym typeface="Dosis"/>
              </a:defRPr>
            </a:lvl3pPr>
            <a:lvl4pPr lvl="3">
              <a:spcBef>
                <a:spcPts val="0"/>
              </a:spcBef>
              <a:spcAft>
                <a:spcPts val="0"/>
              </a:spcAft>
              <a:buClr>
                <a:srgbClr val="FFFFFF"/>
              </a:buClr>
              <a:buSzPts val="2400"/>
              <a:buFont typeface="Dosis"/>
              <a:buNone/>
              <a:defRPr sz="2400">
                <a:solidFill>
                  <a:srgbClr val="FFFFFF"/>
                </a:solidFill>
                <a:latin typeface="Dosis"/>
                <a:ea typeface="Dosis"/>
                <a:cs typeface="Dosis"/>
                <a:sym typeface="Dosis"/>
              </a:defRPr>
            </a:lvl4pPr>
            <a:lvl5pPr lvl="4">
              <a:spcBef>
                <a:spcPts val="0"/>
              </a:spcBef>
              <a:spcAft>
                <a:spcPts val="0"/>
              </a:spcAft>
              <a:buClr>
                <a:srgbClr val="FFFFFF"/>
              </a:buClr>
              <a:buSzPts val="2400"/>
              <a:buFont typeface="Dosis"/>
              <a:buNone/>
              <a:defRPr sz="2400">
                <a:solidFill>
                  <a:srgbClr val="FFFFFF"/>
                </a:solidFill>
                <a:latin typeface="Dosis"/>
                <a:ea typeface="Dosis"/>
                <a:cs typeface="Dosis"/>
                <a:sym typeface="Dosis"/>
              </a:defRPr>
            </a:lvl5pPr>
            <a:lvl6pPr lvl="5">
              <a:spcBef>
                <a:spcPts val="0"/>
              </a:spcBef>
              <a:spcAft>
                <a:spcPts val="0"/>
              </a:spcAft>
              <a:buClr>
                <a:srgbClr val="FFFFFF"/>
              </a:buClr>
              <a:buSzPts val="2400"/>
              <a:buFont typeface="Dosis"/>
              <a:buNone/>
              <a:defRPr sz="2400">
                <a:solidFill>
                  <a:srgbClr val="FFFFFF"/>
                </a:solidFill>
                <a:latin typeface="Dosis"/>
                <a:ea typeface="Dosis"/>
                <a:cs typeface="Dosis"/>
                <a:sym typeface="Dosis"/>
              </a:defRPr>
            </a:lvl6pPr>
            <a:lvl7pPr lvl="6">
              <a:spcBef>
                <a:spcPts val="0"/>
              </a:spcBef>
              <a:spcAft>
                <a:spcPts val="0"/>
              </a:spcAft>
              <a:buClr>
                <a:srgbClr val="FFFFFF"/>
              </a:buClr>
              <a:buSzPts val="2400"/>
              <a:buFont typeface="Dosis"/>
              <a:buNone/>
              <a:defRPr sz="2400">
                <a:solidFill>
                  <a:srgbClr val="FFFFFF"/>
                </a:solidFill>
                <a:latin typeface="Dosis"/>
                <a:ea typeface="Dosis"/>
                <a:cs typeface="Dosis"/>
                <a:sym typeface="Dosis"/>
              </a:defRPr>
            </a:lvl7pPr>
            <a:lvl8pPr lvl="7">
              <a:spcBef>
                <a:spcPts val="0"/>
              </a:spcBef>
              <a:spcAft>
                <a:spcPts val="0"/>
              </a:spcAft>
              <a:buClr>
                <a:srgbClr val="FFFFFF"/>
              </a:buClr>
              <a:buSzPts val="2400"/>
              <a:buFont typeface="Dosis"/>
              <a:buNone/>
              <a:defRPr sz="2400">
                <a:solidFill>
                  <a:srgbClr val="FFFFFF"/>
                </a:solidFill>
                <a:latin typeface="Dosis"/>
                <a:ea typeface="Dosis"/>
                <a:cs typeface="Dosis"/>
                <a:sym typeface="Dosis"/>
              </a:defRPr>
            </a:lvl8pPr>
            <a:lvl9pPr lvl="8">
              <a:spcBef>
                <a:spcPts val="0"/>
              </a:spcBef>
              <a:spcAft>
                <a:spcPts val="0"/>
              </a:spcAft>
              <a:buClr>
                <a:srgbClr val="FFFFFF"/>
              </a:buClr>
              <a:buSzPts val="2400"/>
              <a:buFont typeface="Dosis"/>
              <a:buNone/>
              <a:defRPr sz="2400">
                <a:solidFill>
                  <a:srgbClr val="FFFFFF"/>
                </a:solidFill>
                <a:latin typeface="Dosis"/>
                <a:ea typeface="Dosis"/>
                <a:cs typeface="Dosis"/>
                <a:sym typeface="Dosis"/>
              </a:defRPr>
            </a:lvl9pPr>
          </a:lstStyle>
          <a:p>
            <a:endParaRPr/>
          </a:p>
        </p:txBody>
      </p:sp>
      <p:sp>
        <p:nvSpPr>
          <p:cNvPr id="7" name="Google Shape;7;p1"/>
          <p:cNvSpPr txBox="1">
            <a:spLocks noGrp="1"/>
          </p:cNvSpPr>
          <p:nvPr>
            <p:ph type="body" idx="1"/>
          </p:nvPr>
        </p:nvSpPr>
        <p:spPr>
          <a:xfrm>
            <a:off x="828675" y="1200150"/>
            <a:ext cx="5686425" cy="3725700"/>
          </a:xfrm>
          <a:prstGeom prst="rect">
            <a:avLst/>
          </a:prstGeom>
          <a:noFill/>
          <a:ln>
            <a:noFill/>
          </a:ln>
        </p:spPr>
        <p:txBody>
          <a:bodyPr spcFirstLastPara="1" wrap="square" lIns="91425" tIns="91425" rIns="91425" bIns="91425" anchor="t" anchorCtr="0"/>
          <a:lstStyle>
            <a:lvl1pPr marL="457200" lvl="0" indent="-419100">
              <a:spcBef>
                <a:spcPts val="600"/>
              </a:spcBef>
              <a:spcAft>
                <a:spcPts val="0"/>
              </a:spcAft>
              <a:buClr>
                <a:srgbClr val="FF8700"/>
              </a:buClr>
              <a:buSzPts val="3000"/>
              <a:buFont typeface="Roboto"/>
              <a:buChar char="▸"/>
              <a:defRPr sz="3000">
                <a:solidFill>
                  <a:srgbClr val="222222"/>
                </a:solidFill>
                <a:latin typeface="Roboto"/>
                <a:ea typeface="Roboto"/>
                <a:cs typeface="Roboto"/>
                <a:sym typeface="Roboto"/>
              </a:defRPr>
            </a:lvl1pPr>
            <a:lvl2pPr marL="914400" lvl="1" indent="-381000">
              <a:spcBef>
                <a:spcPts val="0"/>
              </a:spcBef>
              <a:spcAft>
                <a:spcPts val="0"/>
              </a:spcAft>
              <a:buClr>
                <a:srgbClr val="FF8700"/>
              </a:buClr>
              <a:buSzPts val="2400"/>
              <a:buFont typeface="Roboto"/>
              <a:buChar char="▹"/>
              <a:defRPr sz="2400">
                <a:solidFill>
                  <a:srgbClr val="222222"/>
                </a:solidFill>
                <a:latin typeface="Roboto"/>
                <a:ea typeface="Roboto"/>
                <a:cs typeface="Roboto"/>
                <a:sym typeface="Roboto"/>
              </a:defRPr>
            </a:lvl2pPr>
            <a:lvl3pPr marL="1371600" lvl="2" indent="-381000">
              <a:spcBef>
                <a:spcPts val="0"/>
              </a:spcBef>
              <a:spcAft>
                <a:spcPts val="0"/>
              </a:spcAft>
              <a:buClr>
                <a:srgbClr val="FF8700"/>
              </a:buClr>
              <a:buSzPts val="2400"/>
              <a:buFont typeface="Roboto"/>
              <a:buChar char="▹"/>
              <a:defRPr sz="2400">
                <a:solidFill>
                  <a:srgbClr val="222222"/>
                </a:solidFill>
                <a:latin typeface="Roboto"/>
                <a:ea typeface="Roboto"/>
                <a:cs typeface="Roboto"/>
                <a:sym typeface="Roboto"/>
              </a:defRPr>
            </a:lvl3pPr>
            <a:lvl4pPr marL="1828800" lvl="3" indent="-342900">
              <a:spcBef>
                <a:spcPts val="0"/>
              </a:spcBef>
              <a:spcAft>
                <a:spcPts val="0"/>
              </a:spcAft>
              <a:buClr>
                <a:srgbClr val="FF8700"/>
              </a:buClr>
              <a:buSzPts val="1800"/>
              <a:buFont typeface="Roboto"/>
              <a:buChar char="▹"/>
              <a:defRPr sz="1800">
                <a:solidFill>
                  <a:srgbClr val="222222"/>
                </a:solidFill>
                <a:latin typeface="Roboto"/>
                <a:ea typeface="Roboto"/>
                <a:cs typeface="Roboto"/>
                <a:sym typeface="Roboto"/>
              </a:defRPr>
            </a:lvl4pPr>
            <a:lvl5pPr marL="2286000" lvl="4" indent="-342900">
              <a:spcBef>
                <a:spcPts val="0"/>
              </a:spcBef>
              <a:spcAft>
                <a:spcPts val="0"/>
              </a:spcAft>
              <a:buClr>
                <a:srgbClr val="FF8700"/>
              </a:buClr>
              <a:buSzPts val="1800"/>
              <a:buFont typeface="Roboto"/>
              <a:buChar char="▹"/>
              <a:defRPr sz="1800">
                <a:solidFill>
                  <a:srgbClr val="222222"/>
                </a:solidFill>
                <a:latin typeface="Roboto"/>
                <a:ea typeface="Roboto"/>
                <a:cs typeface="Roboto"/>
                <a:sym typeface="Roboto"/>
              </a:defRPr>
            </a:lvl5pPr>
            <a:lvl6pPr marL="2743200" lvl="5" indent="-342900">
              <a:spcBef>
                <a:spcPts val="0"/>
              </a:spcBef>
              <a:spcAft>
                <a:spcPts val="0"/>
              </a:spcAft>
              <a:buClr>
                <a:srgbClr val="FF8700"/>
              </a:buClr>
              <a:buSzPts val="1800"/>
              <a:buFont typeface="Roboto"/>
              <a:buChar char="▹"/>
              <a:defRPr sz="1800">
                <a:solidFill>
                  <a:srgbClr val="222222"/>
                </a:solidFill>
                <a:latin typeface="Roboto"/>
                <a:ea typeface="Roboto"/>
                <a:cs typeface="Roboto"/>
                <a:sym typeface="Roboto"/>
              </a:defRPr>
            </a:lvl6pPr>
            <a:lvl7pPr marL="3200400" lvl="6" indent="-342900">
              <a:spcBef>
                <a:spcPts val="0"/>
              </a:spcBef>
              <a:spcAft>
                <a:spcPts val="0"/>
              </a:spcAft>
              <a:buClr>
                <a:srgbClr val="FF8700"/>
              </a:buClr>
              <a:buSzPts val="1800"/>
              <a:buFont typeface="Roboto"/>
              <a:buChar char="▹"/>
              <a:defRPr sz="1800">
                <a:solidFill>
                  <a:srgbClr val="222222"/>
                </a:solidFill>
                <a:latin typeface="Roboto"/>
                <a:ea typeface="Roboto"/>
                <a:cs typeface="Roboto"/>
                <a:sym typeface="Roboto"/>
              </a:defRPr>
            </a:lvl7pPr>
            <a:lvl8pPr marL="3657600" lvl="7" indent="-342900">
              <a:spcBef>
                <a:spcPts val="0"/>
              </a:spcBef>
              <a:spcAft>
                <a:spcPts val="0"/>
              </a:spcAft>
              <a:buClr>
                <a:srgbClr val="FF8700"/>
              </a:buClr>
              <a:buSzPts val="1800"/>
              <a:buFont typeface="Roboto"/>
              <a:buChar char="▹"/>
              <a:defRPr sz="1800">
                <a:solidFill>
                  <a:srgbClr val="222222"/>
                </a:solidFill>
                <a:latin typeface="Roboto"/>
                <a:ea typeface="Roboto"/>
                <a:cs typeface="Roboto"/>
                <a:sym typeface="Roboto"/>
              </a:defRPr>
            </a:lvl8pPr>
            <a:lvl9pPr marL="4114800" lvl="8" indent="-342900">
              <a:spcBef>
                <a:spcPts val="0"/>
              </a:spcBef>
              <a:spcAft>
                <a:spcPts val="0"/>
              </a:spcAft>
              <a:buClr>
                <a:srgbClr val="FF8700"/>
              </a:buClr>
              <a:buSzPts val="1800"/>
              <a:buFont typeface="Roboto"/>
              <a:buChar char="▹"/>
              <a:defRPr sz="1800">
                <a:solidFill>
                  <a:srgbClr val="22222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0" y="0"/>
            <a:ext cx="446175" cy="731700"/>
          </a:xfrm>
          <a:prstGeom prst="rect">
            <a:avLst/>
          </a:prstGeom>
          <a:noFill/>
          <a:ln>
            <a:noFill/>
          </a:ln>
        </p:spPr>
        <p:txBody>
          <a:bodyPr spcFirstLastPara="1" wrap="square" lIns="91425" tIns="91425" rIns="91425" bIns="91425" anchor="ctr" anchorCtr="0">
            <a:noAutofit/>
          </a:bodyPr>
          <a:lstStyle>
            <a:lvl1pPr lvl="0" algn="ctr">
              <a:buNone/>
              <a:defRPr sz="975" b="1">
                <a:solidFill>
                  <a:srgbClr val="FFFFFF"/>
                </a:solidFill>
                <a:latin typeface="Roboto"/>
                <a:ea typeface="Roboto"/>
                <a:cs typeface="Roboto"/>
                <a:sym typeface="Roboto"/>
              </a:defRPr>
            </a:lvl1pPr>
            <a:lvl2pPr lvl="1" algn="ctr">
              <a:buNone/>
              <a:defRPr sz="975" b="1">
                <a:solidFill>
                  <a:srgbClr val="FFFFFF"/>
                </a:solidFill>
                <a:latin typeface="Roboto"/>
                <a:ea typeface="Roboto"/>
                <a:cs typeface="Roboto"/>
                <a:sym typeface="Roboto"/>
              </a:defRPr>
            </a:lvl2pPr>
            <a:lvl3pPr lvl="2" algn="ctr">
              <a:buNone/>
              <a:defRPr sz="975" b="1">
                <a:solidFill>
                  <a:srgbClr val="FFFFFF"/>
                </a:solidFill>
                <a:latin typeface="Roboto"/>
                <a:ea typeface="Roboto"/>
                <a:cs typeface="Roboto"/>
                <a:sym typeface="Roboto"/>
              </a:defRPr>
            </a:lvl3pPr>
            <a:lvl4pPr lvl="3" algn="ctr">
              <a:buNone/>
              <a:defRPr sz="975" b="1">
                <a:solidFill>
                  <a:srgbClr val="FFFFFF"/>
                </a:solidFill>
                <a:latin typeface="Roboto"/>
                <a:ea typeface="Roboto"/>
                <a:cs typeface="Roboto"/>
                <a:sym typeface="Roboto"/>
              </a:defRPr>
            </a:lvl4pPr>
            <a:lvl5pPr lvl="4" algn="ctr">
              <a:buNone/>
              <a:defRPr sz="975" b="1">
                <a:solidFill>
                  <a:srgbClr val="FFFFFF"/>
                </a:solidFill>
                <a:latin typeface="Roboto"/>
                <a:ea typeface="Roboto"/>
                <a:cs typeface="Roboto"/>
                <a:sym typeface="Roboto"/>
              </a:defRPr>
            </a:lvl5pPr>
            <a:lvl6pPr lvl="5" algn="ctr">
              <a:buNone/>
              <a:defRPr sz="975" b="1">
                <a:solidFill>
                  <a:srgbClr val="FFFFFF"/>
                </a:solidFill>
                <a:latin typeface="Roboto"/>
                <a:ea typeface="Roboto"/>
                <a:cs typeface="Roboto"/>
                <a:sym typeface="Roboto"/>
              </a:defRPr>
            </a:lvl6pPr>
            <a:lvl7pPr lvl="6" algn="ctr">
              <a:buNone/>
              <a:defRPr sz="975" b="1">
                <a:solidFill>
                  <a:srgbClr val="FFFFFF"/>
                </a:solidFill>
                <a:latin typeface="Roboto"/>
                <a:ea typeface="Roboto"/>
                <a:cs typeface="Roboto"/>
                <a:sym typeface="Roboto"/>
              </a:defRPr>
            </a:lvl7pPr>
            <a:lvl8pPr lvl="7" algn="ctr">
              <a:buNone/>
              <a:defRPr sz="975" b="1">
                <a:solidFill>
                  <a:srgbClr val="FFFFFF"/>
                </a:solidFill>
                <a:latin typeface="Roboto"/>
                <a:ea typeface="Roboto"/>
                <a:cs typeface="Roboto"/>
                <a:sym typeface="Roboto"/>
              </a:defRPr>
            </a:lvl8pPr>
            <a:lvl9pPr lvl="8" algn="ctr">
              <a:buNone/>
              <a:defRPr sz="975" b="1">
                <a:solidFill>
                  <a:srgbClr val="FFFFFF"/>
                </a:solidFill>
                <a:latin typeface="Roboto"/>
                <a:ea typeface="Roboto"/>
                <a:cs typeface="Roboto"/>
                <a:sym typeface="Roboto"/>
              </a:defRPr>
            </a:lvl9pPr>
          </a:lstStyle>
          <a:p>
            <a:fld id="{00000000-1234-1234-1234-123412341234}" type="slidenum">
              <a:rPr lang="es-MX" smtClean="0"/>
              <a:pPr/>
              <a:t>‹Nº›</a:t>
            </a:fld>
            <a:endParaRPr lang="es-MX"/>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 id="2147483661" r:id="rId13"/>
    <p:sldLayoutId id="2147483662" r:id="rId14"/>
    <p:sldLayoutId id="2147483663" r:id="rId1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hrbartender.com/2015/recruiting/job-interviews-shape-the-candidate-experience" TargetMode="External"/><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consultoria-estrategica.blogspot.com/2016/08/cohesion-necesaria.html?spref=pi" TargetMode="External"/><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ociologiadivertida.blogspot.com/2013/01/andamos-muy-enredados.html" TargetMode="External"/><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blogdejuanantoniocarrero.blogspot.com/2017/04/blog-post_10.html" TargetMode="External"/><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9.xml"/><Relationship Id="rId1" Type="http://schemas.openxmlformats.org/officeDocument/2006/relationships/video" Target="https://www.youtube.com/embed/JO3oMefFuMQ"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www.eoi.es/blogs/mintecon/2014/06/02/influenciar-a-otros/" TargetMode="External"/><Relationship Id="rId2" Type="http://schemas.openxmlformats.org/officeDocument/2006/relationships/image" Target="../media/image26.jp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hyperlink" Target="https://pixabay.com/en/refugees-economic-migrants-1020255/" TargetMode="External"/></Relationships>
</file>

<file path=ppt/slides/_rels/slide4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hyperlink" Target="http://huconsulting.net/wp-content/uploads/2014/10/COMO-CAMBIAR-LA-CULTURA-ORGANIZACIONAL.pdf" TargetMode="External"/><Relationship Id="rId2" Type="http://schemas.openxmlformats.org/officeDocument/2006/relationships/hyperlink" Target="http://www.redalyc.org/pdf/260/26040307.pdf" TargetMode="Externa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hyperlink" Target="http://scielo.sld.cu/scielo.php?script=sci_arttext&amp;pid=S1024-94352007000900008&amp;lng=es&amp;tlng=es"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hyperlink" Target="dialnet.unirioja.es/descarga/articulo/3801100.pdf" TargetMode="Externa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hyperlink" Target="http://www.eoi.es/blogs/mbaftsev/el-capitalismo-como-proceso-de-cambio-de-la-comunidad-a-la-sociedad-la-autonomizacion-economica-como-problema-moral/" TargetMode="External"/><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hyperlink" Target="https://creativecommons.org/licenses/by-nc-sa/3.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flickr.com/photos/lumaxart/2364696515" TargetMode="External"/><Relationship Id="rId2" Type="http://schemas.openxmlformats.org/officeDocument/2006/relationships/image" Target="../media/image14.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4"/>
        <p:cNvGrpSpPr/>
        <p:nvPr/>
      </p:nvGrpSpPr>
      <p:grpSpPr>
        <a:xfrm>
          <a:off x="0" y="0"/>
          <a:ext cx="0" cy="0"/>
          <a:chOff x="0" y="0"/>
          <a:chExt cx="0" cy="0"/>
        </a:xfrm>
      </p:grpSpPr>
      <p:sp>
        <p:nvSpPr>
          <p:cNvPr id="5" name="3 Rectángulo">
            <a:extLst>
              <a:ext uri="{FF2B5EF4-FFF2-40B4-BE49-F238E27FC236}">
                <a16:creationId xmlns:a16="http://schemas.microsoft.com/office/drawing/2014/main" id="{D828A685-2A4F-4F5D-BB3E-4179B074F766}"/>
              </a:ext>
            </a:extLst>
          </p:cNvPr>
          <p:cNvSpPr/>
          <p:nvPr/>
        </p:nvSpPr>
        <p:spPr>
          <a:xfrm>
            <a:off x="1301392" y="3805874"/>
            <a:ext cx="4374486" cy="363562"/>
          </a:xfrm>
          <a:prstGeom prst="rect">
            <a:avLst/>
          </a:prstGeom>
          <a:noFill/>
        </p:spPr>
        <p:txBody>
          <a:bodyPr wrap="square" lIns="51435" tIns="25718" rIns="51435" bIns="25718">
            <a:spAutoFit/>
            <a:scene3d>
              <a:camera prst="orthographicFront"/>
              <a:lightRig rig="threePt" dir="t"/>
            </a:scene3d>
            <a:sp3d extrusionH="57150">
              <a:bevelT w="38100" h="38100"/>
            </a:sp3d>
          </a:bodyPr>
          <a:lstStyle/>
          <a:p>
            <a:pPr algn="ctr"/>
            <a:r>
              <a:rPr lang="es-ES" sz="2025" b="1" dirty="0">
                <a:ln w="9525">
                  <a:solidFill>
                    <a:schemeClr val="tx2">
                      <a:lumMod val="60000"/>
                      <a:lumOff val="40000"/>
                    </a:schemeClr>
                  </a:solidFill>
                  <a:prstDash val="solid"/>
                </a:ln>
                <a:solidFill>
                  <a:schemeClr val="tx2">
                    <a:lumMod val="60000"/>
                    <a:lumOff val="40000"/>
                  </a:schemeClr>
                </a:solidFill>
                <a:effectLst>
                  <a:outerShdw blurRad="12700" dist="38100" dir="2700000" algn="tl" rotWithShape="0">
                    <a:schemeClr val="accent5">
                      <a:lumMod val="60000"/>
                      <a:lumOff val="40000"/>
                    </a:schemeClr>
                  </a:outerShdw>
                </a:effectLst>
              </a:rPr>
              <a:t>Cultura organizacional</a:t>
            </a:r>
          </a:p>
        </p:txBody>
      </p:sp>
      <p:sp>
        <p:nvSpPr>
          <p:cNvPr id="6" name="CuadroTexto 5">
            <a:extLst>
              <a:ext uri="{FF2B5EF4-FFF2-40B4-BE49-F238E27FC236}">
                <a16:creationId xmlns:a16="http://schemas.microsoft.com/office/drawing/2014/main" id="{80C167F7-F9CB-4A6F-9E57-A3DE4D039D2C}"/>
              </a:ext>
            </a:extLst>
          </p:cNvPr>
          <p:cNvSpPr txBox="1"/>
          <p:nvPr/>
        </p:nvSpPr>
        <p:spPr>
          <a:xfrm>
            <a:off x="204249" y="4597180"/>
            <a:ext cx="1346844" cy="253916"/>
          </a:xfrm>
          <a:prstGeom prst="rect">
            <a:avLst/>
          </a:prstGeom>
          <a:noFill/>
        </p:spPr>
        <p:txBody>
          <a:bodyPr wrap="none" rtlCol="0">
            <a:spAutoFit/>
          </a:bodyPr>
          <a:lstStyle/>
          <a:p>
            <a:r>
              <a:rPr lang="es-MX" sz="1050" dirty="0"/>
              <a:t>Fecha: Marzo 2018</a:t>
            </a:r>
          </a:p>
        </p:txBody>
      </p:sp>
      <p:sp>
        <p:nvSpPr>
          <p:cNvPr id="7" name="CuadroTexto 6">
            <a:extLst>
              <a:ext uri="{FF2B5EF4-FFF2-40B4-BE49-F238E27FC236}">
                <a16:creationId xmlns:a16="http://schemas.microsoft.com/office/drawing/2014/main" id="{53E28804-3B12-42D3-94F6-C95111E6224B}"/>
              </a:ext>
            </a:extLst>
          </p:cNvPr>
          <p:cNvSpPr txBox="1"/>
          <p:nvPr/>
        </p:nvSpPr>
        <p:spPr>
          <a:xfrm>
            <a:off x="3408017" y="4513425"/>
            <a:ext cx="3449983" cy="334707"/>
          </a:xfrm>
          <a:prstGeom prst="rect">
            <a:avLst/>
          </a:prstGeom>
          <a:noFill/>
        </p:spPr>
        <p:txBody>
          <a:bodyPr wrap="none" rtlCol="0">
            <a:spAutoFit/>
          </a:bodyPr>
          <a:lstStyle/>
          <a:p>
            <a:r>
              <a:rPr lang="es-MX" sz="1575" dirty="0"/>
              <a:t>Elaboró: Diana Beatriz Ruiz Tinajero</a:t>
            </a:r>
          </a:p>
        </p:txBody>
      </p:sp>
      <p:sp>
        <p:nvSpPr>
          <p:cNvPr id="8" name="Rectángulo 7">
            <a:extLst>
              <a:ext uri="{FF2B5EF4-FFF2-40B4-BE49-F238E27FC236}">
                <a16:creationId xmlns:a16="http://schemas.microsoft.com/office/drawing/2014/main" id="{4C5A10DB-C840-4676-9B4E-EB2B2EC12935}"/>
              </a:ext>
            </a:extLst>
          </p:cNvPr>
          <p:cNvSpPr/>
          <p:nvPr/>
        </p:nvSpPr>
        <p:spPr>
          <a:xfrm>
            <a:off x="2134597" y="2754103"/>
            <a:ext cx="2859437" cy="363562"/>
          </a:xfrm>
          <a:prstGeom prst="rect">
            <a:avLst/>
          </a:prstGeom>
          <a:noFill/>
        </p:spPr>
        <p:txBody>
          <a:bodyPr wrap="none" lIns="51435" tIns="25718" rIns="51435" bIns="25718">
            <a:spAutoFit/>
          </a:bodyPr>
          <a:lstStyle/>
          <a:p>
            <a:pPr algn="ctr"/>
            <a:r>
              <a:rPr lang="es-ES" sz="2025" b="1" dirty="0">
                <a:ln w="9525">
                  <a:solidFill>
                    <a:schemeClr val="tx2"/>
                  </a:solidFill>
                  <a:prstDash val="solid"/>
                </a:ln>
                <a:solidFill>
                  <a:schemeClr val="tx2">
                    <a:lumMod val="75000"/>
                  </a:schemeClr>
                </a:solidFill>
                <a:effectLst>
                  <a:outerShdw blurRad="12700" dist="38100" dir="2700000" algn="tl" rotWithShape="0">
                    <a:schemeClr val="accent5">
                      <a:lumMod val="60000"/>
                      <a:lumOff val="40000"/>
                    </a:schemeClr>
                  </a:outerShdw>
                </a:effectLst>
              </a:rPr>
              <a:t>Unidad de aprendizaje</a:t>
            </a:r>
            <a:endParaRPr lang="es-MX" sz="2025" b="1" dirty="0">
              <a:ln w="9525">
                <a:solidFill>
                  <a:schemeClr val="tx2"/>
                </a:solidFill>
                <a:prstDash val="solid"/>
              </a:ln>
              <a:solidFill>
                <a:schemeClr val="tx2">
                  <a:lumMod val="75000"/>
                </a:schemeClr>
              </a:solidFill>
            </a:endParaRPr>
          </a:p>
        </p:txBody>
      </p:sp>
      <p:sp>
        <p:nvSpPr>
          <p:cNvPr id="9" name="Rectángulo 8">
            <a:extLst>
              <a:ext uri="{FF2B5EF4-FFF2-40B4-BE49-F238E27FC236}">
                <a16:creationId xmlns:a16="http://schemas.microsoft.com/office/drawing/2014/main" id="{5B357DBD-A3EA-462B-B8B4-BD4C0DCF2243}"/>
              </a:ext>
            </a:extLst>
          </p:cNvPr>
          <p:cNvSpPr/>
          <p:nvPr/>
        </p:nvSpPr>
        <p:spPr>
          <a:xfrm>
            <a:off x="1183049" y="3328907"/>
            <a:ext cx="4882620" cy="375104"/>
          </a:xfrm>
          <a:prstGeom prst="rect">
            <a:avLst/>
          </a:prstGeom>
          <a:noFill/>
        </p:spPr>
        <p:txBody>
          <a:bodyPr wrap="none" lIns="51435" tIns="25718" rIns="51435" bIns="25718">
            <a:spAutoFit/>
          </a:bodyPr>
          <a:lstStyle/>
          <a:p>
            <a:pPr algn="ctr"/>
            <a:r>
              <a:rPr lang="es-ES" sz="2100" b="1" spc="28" dirty="0">
                <a:ln w="0"/>
                <a:solidFill>
                  <a:schemeClr val="bg1">
                    <a:lumMod val="95000"/>
                  </a:schemeClr>
                </a:solidFill>
                <a:effectLst>
                  <a:innerShdw blurRad="63500" dist="50800" dir="13500000">
                    <a:srgbClr val="000000">
                      <a:alpha val="50000"/>
                    </a:srgbClr>
                  </a:innerShdw>
                </a:effectLst>
              </a:rPr>
              <a:t>Taller, liderazgo y cultura de calidad</a:t>
            </a:r>
            <a:endParaRPr lang="es-MX" sz="2100" b="1" spc="28" dirty="0">
              <a:ln w="0"/>
              <a:solidFill>
                <a:schemeClr val="bg1">
                  <a:lumMod val="95000"/>
                </a:schemeClr>
              </a:solidFill>
              <a:effectLst>
                <a:innerShdw blurRad="63500" dist="50800" dir="13500000">
                  <a:srgbClr val="000000">
                    <a:alpha val="50000"/>
                  </a:srgbClr>
                </a:innerShdw>
              </a:effectLst>
            </a:endParaRPr>
          </a:p>
        </p:txBody>
      </p:sp>
      <p:sp>
        <p:nvSpPr>
          <p:cNvPr id="10" name="Rectángulo 9">
            <a:extLst>
              <a:ext uri="{FF2B5EF4-FFF2-40B4-BE49-F238E27FC236}">
                <a16:creationId xmlns:a16="http://schemas.microsoft.com/office/drawing/2014/main" id="{18EB2A27-C219-400E-9EAF-DAE608AE4EA6}"/>
              </a:ext>
            </a:extLst>
          </p:cNvPr>
          <p:cNvSpPr/>
          <p:nvPr/>
        </p:nvSpPr>
        <p:spPr>
          <a:xfrm>
            <a:off x="457200" y="188843"/>
            <a:ext cx="6062870" cy="1436933"/>
          </a:xfrm>
          <a:prstGeom prst="rect">
            <a:avLst/>
          </a:prstGeom>
          <a:solidFill>
            <a:srgbClr val="F68412"/>
          </a:solidFill>
        </p:spPr>
        <p:style>
          <a:lnRef idx="1">
            <a:schemeClr val="accent1"/>
          </a:lnRef>
          <a:fillRef idx="2">
            <a:schemeClr val="accent1"/>
          </a:fillRef>
          <a:effectRef idx="1">
            <a:schemeClr val="accent1"/>
          </a:effectRef>
          <a:fontRef idx="minor">
            <a:schemeClr val="dk1"/>
          </a:fontRef>
        </p:style>
        <p:txBody>
          <a:bodyPr wrap="square" lIns="51435" tIns="25718" rIns="51435" bIns="25718">
            <a:spAutoFit/>
            <a:scene3d>
              <a:camera prst="orthographicFront"/>
              <a:lightRig rig="soft" dir="t">
                <a:rot lat="0" lon="0" rev="15600000"/>
              </a:lightRig>
            </a:scene3d>
            <a:sp3d extrusionH="57150" prstMaterial="softEdge">
              <a:bevelT w="25400" h="38100"/>
            </a:sp3d>
          </a:bodyPr>
          <a:lstStyle/>
          <a:p>
            <a:pPr algn="ctr"/>
            <a:r>
              <a:rPr lang="es-MX" sz="2250" b="1" dirty="0">
                <a:ln/>
                <a:solidFill>
                  <a:schemeClr val="bg2">
                    <a:lumMod val="50000"/>
                  </a:schemeClr>
                </a:solidFill>
                <a:effectLst>
                  <a:reflection blurRad="6350" stA="55000" endA="300" endPos="45500" dir="5400000" sy="-100000" algn="bl" rotWithShape="0"/>
                </a:effectLst>
              </a:rPr>
              <a:t>UNIVERSIDAD AUTONOMA DEL ESTADO DE </a:t>
            </a:r>
            <a:r>
              <a:rPr lang="es-MX" sz="2250" b="1" dirty="0">
                <a:ln/>
                <a:solidFill>
                  <a:schemeClr val="bg2">
                    <a:lumMod val="50000"/>
                  </a:schemeClr>
                </a:solidFill>
              </a:rPr>
              <a:t>MÉXICO</a:t>
            </a:r>
          </a:p>
          <a:p>
            <a:pPr algn="ctr"/>
            <a:r>
              <a:rPr lang="es-MX" sz="2250" b="1" dirty="0">
                <a:ln/>
                <a:solidFill>
                  <a:schemeClr val="bg2">
                    <a:lumMod val="50000"/>
                  </a:schemeClr>
                </a:solidFill>
                <a:effectLst>
                  <a:reflection blurRad="6350" stA="55000" endA="300" endPos="45500" dir="5400000" sy="-100000" algn="bl" rotWithShape="0"/>
                </a:effectLst>
              </a:rPr>
              <a:t>CENTRO UNIVERSITARIO UAEM VALLE DE MÉXICO</a:t>
            </a:r>
          </a:p>
        </p:txBody>
      </p:sp>
      <p:sp>
        <p:nvSpPr>
          <p:cNvPr id="11" name="Rectángulo 10">
            <a:extLst>
              <a:ext uri="{FF2B5EF4-FFF2-40B4-BE49-F238E27FC236}">
                <a16:creationId xmlns:a16="http://schemas.microsoft.com/office/drawing/2014/main" id="{34DCEC29-38FE-4DF4-91FE-A2C8C48EDC11}"/>
              </a:ext>
            </a:extLst>
          </p:cNvPr>
          <p:cNvSpPr/>
          <p:nvPr/>
        </p:nvSpPr>
        <p:spPr>
          <a:xfrm>
            <a:off x="996829" y="1557102"/>
            <a:ext cx="5523241" cy="986938"/>
          </a:xfrm>
          <a:prstGeom prst="rect">
            <a:avLst/>
          </a:prstGeom>
          <a:noFill/>
        </p:spPr>
        <p:txBody>
          <a:bodyPr wrap="square" lIns="51435" tIns="25718" rIns="51435" bIns="25718">
            <a:spAutoFit/>
          </a:bodyPr>
          <a:lstStyle/>
          <a:p>
            <a:pPr algn="ctr"/>
            <a:r>
              <a:rPr lang="es-ES" sz="3038" b="1" dirty="0">
                <a:ln w="0"/>
                <a:solidFill>
                  <a:schemeClr val="bg1"/>
                </a:solidFill>
                <a:effectLst>
                  <a:reflection blurRad="6350" stA="53000" endA="300" endPos="35500" dir="5400000" sy="-90000" algn="bl" rotWithShape="0"/>
                </a:effectLst>
              </a:rPr>
              <a:t>Licenciatura en Relaciones Económicas Internacionales </a:t>
            </a:r>
            <a:endParaRPr lang="es-MX" sz="3038" b="1" dirty="0">
              <a:ln w="0"/>
              <a:solidFill>
                <a:schemeClr val="bg1"/>
              </a:solidFill>
              <a:effectLst>
                <a:reflection blurRad="6350" stA="53000" endA="300" endPos="35500" dir="5400000" sy="-90000" algn="bl" rotWithShape="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9"/>
          <p:cNvSpPr txBox="1">
            <a:spLocks noGrp="1"/>
          </p:cNvSpPr>
          <p:nvPr>
            <p:ph type="ctrTitle" idx="4294967295"/>
          </p:nvPr>
        </p:nvSpPr>
        <p:spPr>
          <a:xfrm>
            <a:off x="807504" y="121710"/>
            <a:ext cx="5525550" cy="869850"/>
          </a:xfrm>
          <a:prstGeom prst="rect">
            <a:avLst/>
          </a:prstGeom>
        </p:spPr>
        <p:txBody>
          <a:bodyPr spcFirstLastPara="1" wrap="square" lIns="68569" tIns="68569" rIns="68569" bIns="68569" anchor="ctr" anchorCtr="0">
            <a:noAutofit/>
          </a:bodyPr>
          <a:lstStyle/>
          <a:p>
            <a:r>
              <a:rPr lang="es-MX" sz="5400" dirty="0">
                <a:solidFill>
                  <a:srgbClr val="FF8700"/>
                </a:solidFill>
              </a:rPr>
              <a:t>Concepto de cultura </a:t>
            </a:r>
            <a:endParaRPr sz="5400" dirty="0">
              <a:solidFill>
                <a:srgbClr val="FF8700"/>
              </a:solidFill>
            </a:endParaRPr>
          </a:p>
        </p:txBody>
      </p:sp>
      <p:sp>
        <p:nvSpPr>
          <p:cNvPr id="147" name="Google Shape;147;p19"/>
          <p:cNvSpPr txBox="1">
            <a:spLocks noGrp="1"/>
          </p:cNvSpPr>
          <p:nvPr>
            <p:ph type="subTitle" idx="4294967295"/>
          </p:nvPr>
        </p:nvSpPr>
        <p:spPr>
          <a:xfrm>
            <a:off x="223087" y="1391215"/>
            <a:ext cx="4425975" cy="588600"/>
          </a:xfrm>
          <a:prstGeom prst="rect">
            <a:avLst/>
          </a:prstGeom>
        </p:spPr>
        <p:txBody>
          <a:bodyPr spcFirstLastPara="1" wrap="square" lIns="68569" tIns="68569" rIns="68569" bIns="68569" anchor="t" anchorCtr="0">
            <a:noAutofit/>
          </a:bodyPr>
          <a:lstStyle/>
          <a:p>
            <a:pPr marL="0" lvl="1" indent="0">
              <a:spcBef>
                <a:spcPts val="1000"/>
              </a:spcBef>
              <a:buNone/>
            </a:pPr>
            <a:r>
              <a:rPr lang="es-MX" altLang="es-MX" sz="2000" dirty="0"/>
              <a:t>De acuerdo a Taylor:</a:t>
            </a:r>
          </a:p>
          <a:p>
            <a:pPr marL="0" lvl="1" indent="0" algn="just">
              <a:spcBef>
                <a:spcPts val="1000"/>
              </a:spcBef>
              <a:buNone/>
            </a:pPr>
            <a:r>
              <a:rPr lang="es-MX" altLang="es-MX" sz="2000" dirty="0"/>
              <a:t>La cultura es el conjunto complejo que incluye conocimientos, creencias, arte, moral, ley, costumbre y otras capacidades, y hábitos adquiridos por el hombre como miembro de la sociedad </a:t>
            </a:r>
            <a:r>
              <a:rPr lang="es-MX" altLang="es-MX" sz="2800" dirty="0"/>
              <a:t>.</a:t>
            </a:r>
          </a:p>
          <a:p>
            <a:pPr marL="0" indent="0">
              <a:spcBef>
                <a:spcPts val="450"/>
              </a:spcBef>
              <a:buNone/>
            </a:pPr>
            <a:endParaRPr sz="1800" dirty="0"/>
          </a:p>
        </p:txBody>
      </p:sp>
      <p:sp>
        <p:nvSpPr>
          <p:cNvPr id="156" name="Google Shape;156;p19"/>
          <p:cNvSpPr/>
          <p:nvPr/>
        </p:nvSpPr>
        <p:spPr>
          <a:xfrm>
            <a:off x="4912249" y="2052995"/>
            <a:ext cx="192935" cy="184221"/>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87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7" name="Google Shape;157;p19"/>
          <p:cNvSpPr/>
          <p:nvPr/>
        </p:nvSpPr>
        <p:spPr>
          <a:xfrm rot="2697415">
            <a:off x="6183681" y="2996166"/>
            <a:ext cx="292892" cy="279664"/>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87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8" name="Google Shape;158;p19"/>
          <p:cNvSpPr/>
          <p:nvPr/>
        </p:nvSpPr>
        <p:spPr>
          <a:xfrm>
            <a:off x="6415388" y="2836511"/>
            <a:ext cx="117307" cy="112063"/>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87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9" name="Google Shape;159;p19"/>
          <p:cNvSpPr/>
          <p:nvPr/>
        </p:nvSpPr>
        <p:spPr>
          <a:xfrm rot="1279885">
            <a:off x="4778573" y="2608681"/>
            <a:ext cx="117302" cy="112049"/>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87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60" name="Google Shape;160;p19"/>
          <p:cNvSpPr txBox="1">
            <a:spLocks noGrp="1"/>
          </p:cNvSpPr>
          <p:nvPr>
            <p:ph type="sldNum" idx="12"/>
          </p:nvPr>
        </p:nvSpPr>
        <p:spPr>
          <a:xfrm>
            <a:off x="0" y="642938"/>
            <a:ext cx="446175" cy="548775"/>
          </a:xfrm>
          <a:prstGeom prst="rect">
            <a:avLst/>
          </a:prstGeom>
        </p:spPr>
        <p:txBody>
          <a:bodyPr spcFirstLastPara="1" wrap="square" lIns="68569" tIns="68569" rIns="68569" bIns="68569" anchor="ctr" anchorCtr="0">
            <a:noAutofit/>
          </a:bodyPr>
          <a:lstStyle/>
          <a:p>
            <a:fld id="{00000000-1234-1234-1234-123412341234}" type="slidenum">
              <a:rPr lang="en"/>
              <a:pPr/>
              <a:t>10</a:t>
            </a:fld>
            <a:endParaRPr dirty="0"/>
          </a:p>
        </p:txBody>
      </p:sp>
      <p:grpSp>
        <p:nvGrpSpPr>
          <p:cNvPr id="17" name="Google Shape;542;p39">
            <a:extLst>
              <a:ext uri="{FF2B5EF4-FFF2-40B4-BE49-F238E27FC236}">
                <a16:creationId xmlns:a16="http://schemas.microsoft.com/office/drawing/2014/main" id="{B775EE67-2AE6-4236-B4AC-D3CA274F9165}"/>
              </a:ext>
            </a:extLst>
          </p:cNvPr>
          <p:cNvGrpSpPr/>
          <p:nvPr/>
        </p:nvGrpSpPr>
        <p:grpSpPr>
          <a:xfrm>
            <a:off x="5008716" y="2070052"/>
            <a:ext cx="1178663" cy="1189306"/>
            <a:chOff x="5941025" y="3634400"/>
            <a:chExt cx="467650" cy="467650"/>
          </a:xfrm>
        </p:grpSpPr>
        <p:sp>
          <p:nvSpPr>
            <p:cNvPr id="18" name="Google Shape;543;p39">
              <a:extLst>
                <a:ext uri="{FF2B5EF4-FFF2-40B4-BE49-F238E27FC236}">
                  <a16:creationId xmlns:a16="http://schemas.microsoft.com/office/drawing/2014/main" id="{5819E4B8-7011-4D34-BB7D-DD68F8AF0A20}"/>
                </a:ext>
              </a:extLst>
            </p:cNvPr>
            <p:cNvSpPr/>
            <p:nvPr/>
          </p:nvSpPr>
          <p:spPr>
            <a:xfrm>
              <a:off x="5941025" y="3634400"/>
              <a:ext cx="467650" cy="467650"/>
            </a:xfrm>
            <a:custGeom>
              <a:avLst/>
              <a:gdLst/>
              <a:ahLst/>
              <a:cxnLst/>
              <a:rect l="l" t="t" r="r" b="b"/>
              <a:pathLst>
                <a:path w="18706" h="18706" fill="none" extrusionOk="0">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noFill/>
            <a:ln w="12175" cap="rnd" cmpd="sng">
              <a:solidFill>
                <a:srgbClr val="22222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9" name="Google Shape;544;p39">
              <a:extLst>
                <a:ext uri="{FF2B5EF4-FFF2-40B4-BE49-F238E27FC236}">
                  <a16:creationId xmlns:a16="http://schemas.microsoft.com/office/drawing/2014/main" id="{382D5DB9-0B53-4953-939B-61292534718B}"/>
                </a:ext>
              </a:extLst>
            </p:cNvPr>
            <p:cNvSpPr/>
            <p:nvPr/>
          </p:nvSpPr>
          <p:spPr>
            <a:xfrm>
              <a:off x="6211975" y="3753150"/>
              <a:ext cx="19525" cy="18900"/>
            </a:xfrm>
            <a:custGeom>
              <a:avLst/>
              <a:gdLst/>
              <a:ahLst/>
              <a:cxnLst/>
              <a:rect l="l" t="t" r="r" b="b"/>
              <a:pathLst>
                <a:path w="781" h="756" fill="none" extrusionOk="0">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noFill/>
            <a:ln w="12175" cap="rnd" cmpd="sng">
              <a:solidFill>
                <a:srgbClr val="22222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20" name="Google Shape;545;p39">
              <a:extLst>
                <a:ext uri="{FF2B5EF4-FFF2-40B4-BE49-F238E27FC236}">
                  <a16:creationId xmlns:a16="http://schemas.microsoft.com/office/drawing/2014/main" id="{B717BB4E-CFF6-4D75-B5D3-26120D28C42C}"/>
                </a:ext>
              </a:extLst>
            </p:cNvPr>
            <p:cNvSpPr/>
            <p:nvPr/>
          </p:nvSpPr>
          <p:spPr>
            <a:xfrm>
              <a:off x="5943475" y="3695900"/>
              <a:ext cx="177800" cy="351350"/>
            </a:xfrm>
            <a:custGeom>
              <a:avLst/>
              <a:gdLst/>
              <a:ahLst/>
              <a:cxnLst/>
              <a:rect l="l" t="t" r="r" b="b"/>
              <a:pathLst>
                <a:path w="7112" h="14054" fill="none" extrusionOk="0">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noFill/>
            <a:ln w="12175" cap="rnd" cmpd="sng">
              <a:solidFill>
                <a:srgbClr val="22222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21" name="Google Shape;546;p39">
              <a:extLst>
                <a:ext uri="{FF2B5EF4-FFF2-40B4-BE49-F238E27FC236}">
                  <a16:creationId xmlns:a16="http://schemas.microsoft.com/office/drawing/2014/main" id="{EAA56A6C-455D-4570-9283-89EECA71B58E}"/>
                </a:ext>
              </a:extLst>
            </p:cNvPr>
            <p:cNvSpPr/>
            <p:nvPr/>
          </p:nvSpPr>
          <p:spPr>
            <a:xfrm>
              <a:off x="6128575" y="3695900"/>
              <a:ext cx="86475" cy="47525"/>
            </a:xfrm>
            <a:custGeom>
              <a:avLst/>
              <a:gdLst/>
              <a:ahLst/>
              <a:cxnLst/>
              <a:rect l="l" t="t" r="r" b="b"/>
              <a:pathLst>
                <a:path w="3459" h="1901" fill="none" extrusionOk="0">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noFill/>
            <a:ln w="12175" cap="rnd" cmpd="sng">
              <a:solidFill>
                <a:srgbClr val="22222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22" name="Google Shape;547;p39">
              <a:extLst>
                <a:ext uri="{FF2B5EF4-FFF2-40B4-BE49-F238E27FC236}">
                  <a16:creationId xmlns:a16="http://schemas.microsoft.com/office/drawing/2014/main" id="{901BF389-1053-4676-9271-E7D7A1E858E2}"/>
                </a:ext>
              </a:extLst>
            </p:cNvPr>
            <p:cNvSpPr/>
            <p:nvPr/>
          </p:nvSpPr>
          <p:spPr>
            <a:xfrm>
              <a:off x="6357500" y="3940075"/>
              <a:ext cx="18900" cy="34725"/>
            </a:xfrm>
            <a:custGeom>
              <a:avLst/>
              <a:gdLst/>
              <a:ahLst/>
              <a:cxnLst/>
              <a:rect l="l" t="t" r="r" b="b"/>
              <a:pathLst>
                <a:path w="756" h="1389" fill="none" extrusionOk="0">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noFill/>
            <a:ln w="12175" cap="rnd" cmpd="sng">
              <a:solidFill>
                <a:srgbClr val="22222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23" name="Google Shape;548;p39">
              <a:extLst>
                <a:ext uri="{FF2B5EF4-FFF2-40B4-BE49-F238E27FC236}">
                  <a16:creationId xmlns:a16="http://schemas.microsoft.com/office/drawing/2014/main" id="{BA723CCE-A3F6-4DD9-8AB1-E996C2B087C7}"/>
                </a:ext>
              </a:extLst>
            </p:cNvPr>
            <p:cNvSpPr/>
            <p:nvPr/>
          </p:nvSpPr>
          <p:spPr>
            <a:xfrm>
              <a:off x="6202850" y="3720875"/>
              <a:ext cx="204000" cy="278875"/>
            </a:xfrm>
            <a:custGeom>
              <a:avLst/>
              <a:gdLst/>
              <a:ahLst/>
              <a:cxnLst/>
              <a:rect l="l" t="t" r="r" b="b"/>
              <a:pathLst>
                <a:path w="8160" h="11155" fill="none" extrusionOk="0">
                  <a:moveTo>
                    <a:pt x="8159" y="4774"/>
                  </a:moveTo>
                  <a:lnTo>
                    <a:pt x="8159" y="4774"/>
                  </a:lnTo>
                  <a:lnTo>
                    <a:pt x="7599" y="4701"/>
                  </a:lnTo>
                  <a:lnTo>
                    <a:pt x="7283" y="4652"/>
                  </a:lnTo>
                  <a:lnTo>
                    <a:pt x="7136" y="4603"/>
                  </a:lnTo>
                  <a:lnTo>
                    <a:pt x="7136" y="4603"/>
                  </a:lnTo>
                  <a:lnTo>
                    <a:pt x="7088" y="4579"/>
                  </a:lnTo>
                  <a:lnTo>
                    <a:pt x="7015" y="4555"/>
                  </a:lnTo>
                  <a:lnTo>
                    <a:pt x="6844" y="4530"/>
                  </a:lnTo>
                  <a:lnTo>
                    <a:pt x="6844" y="4530"/>
                  </a:lnTo>
                  <a:lnTo>
                    <a:pt x="6747" y="4506"/>
                  </a:lnTo>
                  <a:lnTo>
                    <a:pt x="6649" y="4457"/>
                  </a:lnTo>
                  <a:lnTo>
                    <a:pt x="6552" y="4409"/>
                  </a:lnTo>
                  <a:lnTo>
                    <a:pt x="6454" y="4336"/>
                  </a:lnTo>
                  <a:lnTo>
                    <a:pt x="6454" y="4336"/>
                  </a:lnTo>
                  <a:lnTo>
                    <a:pt x="6381" y="4262"/>
                  </a:lnTo>
                  <a:lnTo>
                    <a:pt x="6308" y="4214"/>
                  </a:lnTo>
                  <a:lnTo>
                    <a:pt x="6235" y="4214"/>
                  </a:lnTo>
                  <a:lnTo>
                    <a:pt x="6187" y="4238"/>
                  </a:lnTo>
                  <a:lnTo>
                    <a:pt x="6187" y="4238"/>
                  </a:lnTo>
                  <a:lnTo>
                    <a:pt x="6162" y="4287"/>
                  </a:lnTo>
                  <a:lnTo>
                    <a:pt x="6162" y="4360"/>
                  </a:lnTo>
                  <a:lnTo>
                    <a:pt x="6211" y="4433"/>
                  </a:lnTo>
                  <a:lnTo>
                    <a:pt x="6284" y="4530"/>
                  </a:lnTo>
                  <a:lnTo>
                    <a:pt x="6284" y="4530"/>
                  </a:lnTo>
                  <a:lnTo>
                    <a:pt x="6357" y="4603"/>
                  </a:lnTo>
                  <a:lnTo>
                    <a:pt x="6454" y="4652"/>
                  </a:lnTo>
                  <a:lnTo>
                    <a:pt x="6576" y="4701"/>
                  </a:lnTo>
                  <a:lnTo>
                    <a:pt x="6649" y="4701"/>
                  </a:lnTo>
                  <a:lnTo>
                    <a:pt x="6649" y="4701"/>
                  </a:lnTo>
                  <a:lnTo>
                    <a:pt x="6747" y="4725"/>
                  </a:lnTo>
                  <a:lnTo>
                    <a:pt x="6844" y="4774"/>
                  </a:lnTo>
                  <a:lnTo>
                    <a:pt x="6942" y="4823"/>
                  </a:lnTo>
                  <a:lnTo>
                    <a:pt x="7039" y="4896"/>
                  </a:lnTo>
                  <a:lnTo>
                    <a:pt x="7039" y="4896"/>
                  </a:lnTo>
                  <a:lnTo>
                    <a:pt x="7063" y="4944"/>
                  </a:lnTo>
                  <a:lnTo>
                    <a:pt x="7088" y="4993"/>
                  </a:lnTo>
                  <a:lnTo>
                    <a:pt x="7063" y="5139"/>
                  </a:lnTo>
                  <a:lnTo>
                    <a:pt x="6966" y="5310"/>
                  </a:lnTo>
                  <a:lnTo>
                    <a:pt x="6844" y="5480"/>
                  </a:lnTo>
                  <a:lnTo>
                    <a:pt x="6844" y="5480"/>
                  </a:lnTo>
                  <a:lnTo>
                    <a:pt x="6674" y="5626"/>
                  </a:lnTo>
                  <a:lnTo>
                    <a:pt x="6528" y="5748"/>
                  </a:lnTo>
                  <a:lnTo>
                    <a:pt x="6381" y="5821"/>
                  </a:lnTo>
                  <a:lnTo>
                    <a:pt x="6284" y="5846"/>
                  </a:lnTo>
                  <a:lnTo>
                    <a:pt x="6284" y="5846"/>
                  </a:lnTo>
                  <a:lnTo>
                    <a:pt x="6113" y="5870"/>
                  </a:lnTo>
                  <a:lnTo>
                    <a:pt x="6040" y="5894"/>
                  </a:lnTo>
                  <a:lnTo>
                    <a:pt x="5992" y="5943"/>
                  </a:lnTo>
                  <a:lnTo>
                    <a:pt x="5992" y="5943"/>
                  </a:lnTo>
                  <a:lnTo>
                    <a:pt x="5943" y="5967"/>
                  </a:lnTo>
                  <a:lnTo>
                    <a:pt x="5894" y="5992"/>
                  </a:lnTo>
                  <a:lnTo>
                    <a:pt x="5846" y="5967"/>
                  </a:lnTo>
                  <a:lnTo>
                    <a:pt x="5797" y="5943"/>
                  </a:lnTo>
                  <a:lnTo>
                    <a:pt x="5797" y="5943"/>
                  </a:lnTo>
                  <a:lnTo>
                    <a:pt x="5773" y="5894"/>
                  </a:lnTo>
                  <a:lnTo>
                    <a:pt x="5724" y="5821"/>
                  </a:lnTo>
                  <a:lnTo>
                    <a:pt x="5699" y="5651"/>
                  </a:lnTo>
                  <a:lnTo>
                    <a:pt x="5699" y="5651"/>
                  </a:lnTo>
                  <a:lnTo>
                    <a:pt x="5675" y="5553"/>
                  </a:lnTo>
                  <a:lnTo>
                    <a:pt x="5602" y="5407"/>
                  </a:lnTo>
                  <a:lnTo>
                    <a:pt x="5480" y="5261"/>
                  </a:lnTo>
                  <a:lnTo>
                    <a:pt x="5334" y="5091"/>
                  </a:lnTo>
                  <a:lnTo>
                    <a:pt x="5334" y="5091"/>
                  </a:lnTo>
                  <a:lnTo>
                    <a:pt x="5188" y="4920"/>
                  </a:lnTo>
                  <a:lnTo>
                    <a:pt x="5066" y="4774"/>
                  </a:lnTo>
                  <a:lnTo>
                    <a:pt x="4969" y="4628"/>
                  </a:lnTo>
                  <a:lnTo>
                    <a:pt x="4944" y="4530"/>
                  </a:lnTo>
                  <a:lnTo>
                    <a:pt x="4944" y="4530"/>
                  </a:lnTo>
                  <a:lnTo>
                    <a:pt x="4944" y="4457"/>
                  </a:lnTo>
                  <a:lnTo>
                    <a:pt x="4920" y="4409"/>
                  </a:lnTo>
                  <a:lnTo>
                    <a:pt x="4896" y="4409"/>
                  </a:lnTo>
                  <a:lnTo>
                    <a:pt x="4847" y="4433"/>
                  </a:lnTo>
                  <a:lnTo>
                    <a:pt x="4847" y="4433"/>
                  </a:lnTo>
                  <a:lnTo>
                    <a:pt x="4823" y="4482"/>
                  </a:lnTo>
                  <a:lnTo>
                    <a:pt x="4774" y="4555"/>
                  </a:lnTo>
                  <a:lnTo>
                    <a:pt x="4750" y="4701"/>
                  </a:lnTo>
                  <a:lnTo>
                    <a:pt x="4750" y="4701"/>
                  </a:lnTo>
                  <a:lnTo>
                    <a:pt x="4774" y="4798"/>
                  </a:lnTo>
                  <a:lnTo>
                    <a:pt x="4847" y="4920"/>
                  </a:lnTo>
                  <a:lnTo>
                    <a:pt x="4920" y="5066"/>
                  </a:lnTo>
                  <a:lnTo>
                    <a:pt x="5042" y="5188"/>
                  </a:lnTo>
                  <a:lnTo>
                    <a:pt x="5042" y="5188"/>
                  </a:lnTo>
                  <a:lnTo>
                    <a:pt x="5139" y="5310"/>
                  </a:lnTo>
                  <a:lnTo>
                    <a:pt x="5237" y="5431"/>
                  </a:lnTo>
                  <a:lnTo>
                    <a:pt x="5310" y="5553"/>
                  </a:lnTo>
                  <a:lnTo>
                    <a:pt x="5334" y="5651"/>
                  </a:lnTo>
                  <a:lnTo>
                    <a:pt x="5334" y="5651"/>
                  </a:lnTo>
                  <a:lnTo>
                    <a:pt x="5334" y="5748"/>
                  </a:lnTo>
                  <a:lnTo>
                    <a:pt x="5383" y="5846"/>
                  </a:lnTo>
                  <a:lnTo>
                    <a:pt x="5432" y="5943"/>
                  </a:lnTo>
                  <a:lnTo>
                    <a:pt x="5505" y="6040"/>
                  </a:lnTo>
                  <a:lnTo>
                    <a:pt x="5505" y="6040"/>
                  </a:lnTo>
                  <a:lnTo>
                    <a:pt x="5626" y="6113"/>
                  </a:lnTo>
                  <a:lnTo>
                    <a:pt x="5773" y="6162"/>
                  </a:lnTo>
                  <a:lnTo>
                    <a:pt x="5919" y="6211"/>
                  </a:lnTo>
                  <a:lnTo>
                    <a:pt x="6089" y="6235"/>
                  </a:lnTo>
                  <a:lnTo>
                    <a:pt x="6089" y="6235"/>
                  </a:lnTo>
                  <a:lnTo>
                    <a:pt x="6235" y="6235"/>
                  </a:lnTo>
                  <a:lnTo>
                    <a:pt x="6357" y="6284"/>
                  </a:lnTo>
                  <a:lnTo>
                    <a:pt x="6430" y="6333"/>
                  </a:lnTo>
                  <a:lnTo>
                    <a:pt x="6454" y="6381"/>
                  </a:lnTo>
                  <a:lnTo>
                    <a:pt x="6454" y="6430"/>
                  </a:lnTo>
                  <a:lnTo>
                    <a:pt x="6454" y="6430"/>
                  </a:lnTo>
                  <a:lnTo>
                    <a:pt x="6430" y="6527"/>
                  </a:lnTo>
                  <a:lnTo>
                    <a:pt x="6308" y="6722"/>
                  </a:lnTo>
                  <a:lnTo>
                    <a:pt x="6113" y="6941"/>
                  </a:lnTo>
                  <a:lnTo>
                    <a:pt x="5894" y="7185"/>
                  </a:lnTo>
                  <a:lnTo>
                    <a:pt x="5894" y="7185"/>
                  </a:lnTo>
                  <a:lnTo>
                    <a:pt x="5675" y="7429"/>
                  </a:lnTo>
                  <a:lnTo>
                    <a:pt x="5505" y="7696"/>
                  </a:lnTo>
                  <a:lnTo>
                    <a:pt x="5358" y="7940"/>
                  </a:lnTo>
                  <a:lnTo>
                    <a:pt x="5334" y="8037"/>
                  </a:lnTo>
                  <a:lnTo>
                    <a:pt x="5334" y="8135"/>
                  </a:lnTo>
                  <a:lnTo>
                    <a:pt x="5334" y="8135"/>
                  </a:lnTo>
                  <a:lnTo>
                    <a:pt x="5334" y="8281"/>
                  </a:lnTo>
                  <a:lnTo>
                    <a:pt x="5358" y="8427"/>
                  </a:lnTo>
                  <a:lnTo>
                    <a:pt x="5383" y="8525"/>
                  </a:lnTo>
                  <a:lnTo>
                    <a:pt x="5432" y="8598"/>
                  </a:lnTo>
                  <a:lnTo>
                    <a:pt x="5432" y="8598"/>
                  </a:lnTo>
                  <a:lnTo>
                    <a:pt x="5456" y="8646"/>
                  </a:lnTo>
                  <a:lnTo>
                    <a:pt x="5480" y="8719"/>
                  </a:lnTo>
                  <a:lnTo>
                    <a:pt x="5505" y="8890"/>
                  </a:lnTo>
                  <a:lnTo>
                    <a:pt x="5505" y="8890"/>
                  </a:lnTo>
                  <a:lnTo>
                    <a:pt x="5480" y="8987"/>
                  </a:lnTo>
                  <a:lnTo>
                    <a:pt x="5383" y="9158"/>
                  </a:lnTo>
                  <a:lnTo>
                    <a:pt x="5237" y="9353"/>
                  </a:lnTo>
                  <a:lnTo>
                    <a:pt x="5042" y="9547"/>
                  </a:lnTo>
                  <a:lnTo>
                    <a:pt x="5042" y="9547"/>
                  </a:lnTo>
                  <a:lnTo>
                    <a:pt x="4847" y="9742"/>
                  </a:lnTo>
                  <a:lnTo>
                    <a:pt x="4701" y="9937"/>
                  </a:lnTo>
                  <a:lnTo>
                    <a:pt x="4603" y="10108"/>
                  </a:lnTo>
                  <a:lnTo>
                    <a:pt x="4555" y="10205"/>
                  </a:lnTo>
                  <a:lnTo>
                    <a:pt x="4555" y="10205"/>
                  </a:lnTo>
                  <a:lnTo>
                    <a:pt x="4530" y="10327"/>
                  </a:lnTo>
                  <a:lnTo>
                    <a:pt x="4457" y="10473"/>
                  </a:lnTo>
                  <a:lnTo>
                    <a:pt x="4336" y="10619"/>
                  </a:lnTo>
                  <a:lnTo>
                    <a:pt x="4189" y="10790"/>
                  </a:lnTo>
                  <a:lnTo>
                    <a:pt x="4189" y="10790"/>
                  </a:lnTo>
                  <a:lnTo>
                    <a:pt x="4019" y="10936"/>
                  </a:lnTo>
                  <a:lnTo>
                    <a:pt x="3873" y="11057"/>
                  </a:lnTo>
                  <a:lnTo>
                    <a:pt x="3727" y="11131"/>
                  </a:lnTo>
                  <a:lnTo>
                    <a:pt x="3605" y="11155"/>
                  </a:lnTo>
                  <a:lnTo>
                    <a:pt x="3605" y="11155"/>
                  </a:lnTo>
                  <a:lnTo>
                    <a:pt x="3532" y="11155"/>
                  </a:lnTo>
                  <a:lnTo>
                    <a:pt x="3434" y="11106"/>
                  </a:lnTo>
                  <a:lnTo>
                    <a:pt x="3337" y="11057"/>
                  </a:lnTo>
                  <a:lnTo>
                    <a:pt x="3240" y="10984"/>
                  </a:lnTo>
                  <a:lnTo>
                    <a:pt x="3240" y="10984"/>
                  </a:lnTo>
                  <a:lnTo>
                    <a:pt x="3167" y="10887"/>
                  </a:lnTo>
                  <a:lnTo>
                    <a:pt x="3093" y="10790"/>
                  </a:lnTo>
                  <a:lnTo>
                    <a:pt x="3069" y="10692"/>
                  </a:lnTo>
                  <a:lnTo>
                    <a:pt x="3045" y="10595"/>
                  </a:lnTo>
                  <a:lnTo>
                    <a:pt x="3045" y="10595"/>
                  </a:lnTo>
                  <a:lnTo>
                    <a:pt x="3020" y="10424"/>
                  </a:lnTo>
                  <a:lnTo>
                    <a:pt x="2996" y="10351"/>
                  </a:lnTo>
                  <a:lnTo>
                    <a:pt x="2947" y="10302"/>
                  </a:lnTo>
                  <a:lnTo>
                    <a:pt x="2947" y="10302"/>
                  </a:lnTo>
                  <a:lnTo>
                    <a:pt x="2923" y="10254"/>
                  </a:lnTo>
                  <a:lnTo>
                    <a:pt x="2874" y="10181"/>
                  </a:lnTo>
                  <a:lnTo>
                    <a:pt x="2850" y="10035"/>
                  </a:lnTo>
                  <a:lnTo>
                    <a:pt x="2850" y="10035"/>
                  </a:lnTo>
                  <a:lnTo>
                    <a:pt x="2826" y="9864"/>
                  </a:lnTo>
                  <a:lnTo>
                    <a:pt x="2801" y="9791"/>
                  </a:lnTo>
                  <a:lnTo>
                    <a:pt x="2752" y="9742"/>
                  </a:lnTo>
                  <a:lnTo>
                    <a:pt x="2752" y="9742"/>
                  </a:lnTo>
                  <a:lnTo>
                    <a:pt x="2728" y="9669"/>
                  </a:lnTo>
                  <a:lnTo>
                    <a:pt x="2704" y="9572"/>
                  </a:lnTo>
                  <a:lnTo>
                    <a:pt x="2679" y="9426"/>
                  </a:lnTo>
                  <a:lnTo>
                    <a:pt x="2655" y="9255"/>
                  </a:lnTo>
                  <a:lnTo>
                    <a:pt x="2655" y="9255"/>
                  </a:lnTo>
                  <a:lnTo>
                    <a:pt x="2679" y="9109"/>
                  </a:lnTo>
                  <a:lnTo>
                    <a:pt x="2704" y="8963"/>
                  </a:lnTo>
                  <a:lnTo>
                    <a:pt x="2728" y="8866"/>
                  </a:lnTo>
                  <a:lnTo>
                    <a:pt x="2752" y="8792"/>
                  </a:lnTo>
                  <a:lnTo>
                    <a:pt x="2752" y="8792"/>
                  </a:lnTo>
                  <a:lnTo>
                    <a:pt x="2801" y="8744"/>
                  </a:lnTo>
                  <a:lnTo>
                    <a:pt x="2826" y="8671"/>
                  </a:lnTo>
                  <a:lnTo>
                    <a:pt x="2850" y="8500"/>
                  </a:lnTo>
                  <a:lnTo>
                    <a:pt x="2850" y="8500"/>
                  </a:lnTo>
                  <a:lnTo>
                    <a:pt x="2826" y="8403"/>
                  </a:lnTo>
                  <a:lnTo>
                    <a:pt x="2777" y="8281"/>
                  </a:lnTo>
                  <a:lnTo>
                    <a:pt x="2679" y="8159"/>
                  </a:lnTo>
                  <a:lnTo>
                    <a:pt x="2582" y="8037"/>
                  </a:lnTo>
                  <a:lnTo>
                    <a:pt x="2582" y="8037"/>
                  </a:lnTo>
                  <a:lnTo>
                    <a:pt x="2460" y="7891"/>
                  </a:lnTo>
                  <a:lnTo>
                    <a:pt x="2363" y="7721"/>
                  </a:lnTo>
                  <a:lnTo>
                    <a:pt x="2314" y="7526"/>
                  </a:lnTo>
                  <a:lnTo>
                    <a:pt x="2290" y="7356"/>
                  </a:lnTo>
                  <a:lnTo>
                    <a:pt x="2290" y="7356"/>
                  </a:lnTo>
                  <a:lnTo>
                    <a:pt x="2290" y="7209"/>
                  </a:lnTo>
                  <a:lnTo>
                    <a:pt x="2265" y="7063"/>
                  </a:lnTo>
                  <a:lnTo>
                    <a:pt x="2217" y="6966"/>
                  </a:lnTo>
                  <a:lnTo>
                    <a:pt x="2192" y="6893"/>
                  </a:lnTo>
                  <a:lnTo>
                    <a:pt x="2192" y="6893"/>
                  </a:lnTo>
                  <a:lnTo>
                    <a:pt x="2144" y="6844"/>
                  </a:lnTo>
                  <a:lnTo>
                    <a:pt x="2071" y="6820"/>
                  </a:lnTo>
                  <a:lnTo>
                    <a:pt x="1900" y="6795"/>
                  </a:lnTo>
                  <a:lnTo>
                    <a:pt x="1900" y="6795"/>
                  </a:lnTo>
                  <a:lnTo>
                    <a:pt x="1754" y="6820"/>
                  </a:lnTo>
                  <a:lnTo>
                    <a:pt x="1681" y="6844"/>
                  </a:lnTo>
                  <a:lnTo>
                    <a:pt x="1632" y="6893"/>
                  </a:lnTo>
                  <a:lnTo>
                    <a:pt x="1632" y="6893"/>
                  </a:lnTo>
                  <a:lnTo>
                    <a:pt x="1559" y="6941"/>
                  </a:lnTo>
                  <a:lnTo>
                    <a:pt x="1437" y="6966"/>
                  </a:lnTo>
                  <a:lnTo>
                    <a:pt x="1291" y="6990"/>
                  </a:lnTo>
                  <a:lnTo>
                    <a:pt x="1145" y="6990"/>
                  </a:lnTo>
                  <a:lnTo>
                    <a:pt x="1145" y="6990"/>
                  </a:lnTo>
                  <a:lnTo>
                    <a:pt x="975" y="6966"/>
                  </a:lnTo>
                  <a:lnTo>
                    <a:pt x="780" y="6868"/>
                  </a:lnTo>
                  <a:lnTo>
                    <a:pt x="561" y="6747"/>
                  </a:lnTo>
                  <a:lnTo>
                    <a:pt x="390" y="6601"/>
                  </a:lnTo>
                  <a:lnTo>
                    <a:pt x="390" y="6601"/>
                  </a:lnTo>
                  <a:lnTo>
                    <a:pt x="317" y="6527"/>
                  </a:lnTo>
                  <a:lnTo>
                    <a:pt x="244" y="6406"/>
                  </a:lnTo>
                  <a:lnTo>
                    <a:pt x="122" y="6113"/>
                  </a:lnTo>
                  <a:lnTo>
                    <a:pt x="49" y="5797"/>
                  </a:lnTo>
                  <a:lnTo>
                    <a:pt x="0" y="5480"/>
                  </a:lnTo>
                  <a:lnTo>
                    <a:pt x="0" y="5480"/>
                  </a:lnTo>
                  <a:lnTo>
                    <a:pt x="25" y="5310"/>
                  </a:lnTo>
                  <a:lnTo>
                    <a:pt x="49" y="5139"/>
                  </a:lnTo>
                  <a:lnTo>
                    <a:pt x="147" y="4798"/>
                  </a:lnTo>
                  <a:lnTo>
                    <a:pt x="220" y="4628"/>
                  </a:lnTo>
                  <a:lnTo>
                    <a:pt x="293" y="4482"/>
                  </a:lnTo>
                  <a:lnTo>
                    <a:pt x="390" y="4336"/>
                  </a:lnTo>
                  <a:lnTo>
                    <a:pt x="487" y="4238"/>
                  </a:lnTo>
                  <a:lnTo>
                    <a:pt x="487" y="4238"/>
                  </a:lnTo>
                  <a:lnTo>
                    <a:pt x="682" y="4043"/>
                  </a:lnTo>
                  <a:lnTo>
                    <a:pt x="877" y="3897"/>
                  </a:lnTo>
                  <a:lnTo>
                    <a:pt x="1048" y="3800"/>
                  </a:lnTo>
                  <a:lnTo>
                    <a:pt x="1145" y="3751"/>
                  </a:lnTo>
                  <a:lnTo>
                    <a:pt x="1145" y="3751"/>
                  </a:lnTo>
                  <a:lnTo>
                    <a:pt x="1316" y="3727"/>
                  </a:lnTo>
                  <a:lnTo>
                    <a:pt x="1389" y="3702"/>
                  </a:lnTo>
                  <a:lnTo>
                    <a:pt x="1437" y="3654"/>
                  </a:lnTo>
                  <a:lnTo>
                    <a:pt x="1437" y="3654"/>
                  </a:lnTo>
                  <a:lnTo>
                    <a:pt x="1510" y="3629"/>
                  </a:lnTo>
                  <a:lnTo>
                    <a:pt x="1608" y="3605"/>
                  </a:lnTo>
                  <a:lnTo>
                    <a:pt x="1754" y="3581"/>
                  </a:lnTo>
                  <a:lnTo>
                    <a:pt x="1900" y="3581"/>
                  </a:lnTo>
                  <a:lnTo>
                    <a:pt x="1900" y="3581"/>
                  </a:lnTo>
                  <a:lnTo>
                    <a:pt x="2071" y="3581"/>
                  </a:lnTo>
                  <a:lnTo>
                    <a:pt x="2241" y="3629"/>
                  </a:lnTo>
                  <a:lnTo>
                    <a:pt x="2363" y="3678"/>
                  </a:lnTo>
                  <a:lnTo>
                    <a:pt x="2485" y="3751"/>
                  </a:lnTo>
                  <a:lnTo>
                    <a:pt x="2485" y="3751"/>
                  </a:lnTo>
                  <a:lnTo>
                    <a:pt x="2558" y="3824"/>
                  </a:lnTo>
                  <a:lnTo>
                    <a:pt x="2655" y="3897"/>
                  </a:lnTo>
                  <a:lnTo>
                    <a:pt x="2777" y="3946"/>
                  </a:lnTo>
                  <a:lnTo>
                    <a:pt x="2850" y="3946"/>
                  </a:lnTo>
                  <a:lnTo>
                    <a:pt x="2850" y="3946"/>
                  </a:lnTo>
                  <a:lnTo>
                    <a:pt x="3020" y="3970"/>
                  </a:lnTo>
                  <a:lnTo>
                    <a:pt x="3093" y="4019"/>
                  </a:lnTo>
                  <a:lnTo>
                    <a:pt x="3142" y="4043"/>
                  </a:lnTo>
                  <a:lnTo>
                    <a:pt x="3142" y="4043"/>
                  </a:lnTo>
                  <a:lnTo>
                    <a:pt x="3191" y="4068"/>
                  </a:lnTo>
                  <a:lnTo>
                    <a:pt x="3240" y="4092"/>
                  </a:lnTo>
                  <a:lnTo>
                    <a:pt x="3288" y="4068"/>
                  </a:lnTo>
                  <a:lnTo>
                    <a:pt x="3337" y="4043"/>
                  </a:lnTo>
                  <a:lnTo>
                    <a:pt x="3337" y="4043"/>
                  </a:lnTo>
                  <a:lnTo>
                    <a:pt x="3386" y="4019"/>
                  </a:lnTo>
                  <a:lnTo>
                    <a:pt x="3459" y="3970"/>
                  </a:lnTo>
                  <a:lnTo>
                    <a:pt x="3605" y="3946"/>
                  </a:lnTo>
                  <a:lnTo>
                    <a:pt x="3605" y="3946"/>
                  </a:lnTo>
                  <a:lnTo>
                    <a:pt x="3775" y="3970"/>
                  </a:lnTo>
                  <a:lnTo>
                    <a:pt x="3848" y="4019"/>
                  </a:lnTo>
                  <a:lnTo>
                    <a:pt x="3897" y="4043"/>
                  </a:lnTo>
                  <a:lnTo>
                    <a:pt x="3897" y="4043"/>
                  </a:lnTo>
                  <a:lnTo>
                    <a:pt x="3970" y="4092"/>
                  </a:lnTo>
                  <a:lnTo>
                    <a:pt x="4068" y="4116"/>
                  </a:lnTo>
                  <a:lnTo>
                    <a:pt x="4214" y="4141"/>
                  </a:lnTo>
                  <a:lnTo>
                    <a:pt x="4384" y="4141"/>
                  </a:lnTo>
                  <a:lnTo>
                    <a:pt x="4384" y="4141"/>
                  </a:lnTo>
                  <a:lnTo>
                    <a:pt x="4530" y="4141"/>
                  </a:lnTo>
                  <a:lnTo>
                    <a:pt x="4677" y="4116"/>
                  </a:lnTo>
                  <a:lnTo>
                    <a:pt x="4774" y="4092"/>
                  </a:lnTo>
                  <a:lnTo>
                    <a:pt x="4847" y="4043"/>
                  </a:lnTo>
                  <a:lnTo>
                    <a:pt x="4847" y="4043"/>
                  </a:lnTo>
                  <a:lnTo>
                    <a:pt x="4896" y="3995"/>
                  </a:lnTo>
                  <a:lnTo>
                    <a:pt x="4920" y="3921"/>
                  </a:lnTo>
                  <a:lnTo>
                    <a:pt x="4944" y="3751"/>
                  </a:lnTo>
                  <a:lnTo>
                    <a:pt x="4944" y="3751"/>
                  </a:lnTo>
                  <a:lnTo>
                    <a:pt x="4944" y="3727"/>
                  </a:lnTo>
                  <a:lnTo>
                    <a:pt x="4920" y="3678"/>
                  </a:lnTo>
                  <a:lnTo>
                    <a:pt x="4823" y="3629"/>
                  </a:lnTo>
                  <a:lnTo>
                    <a:pt x="4701" y="3581"/>
                  </a:lnTo>
                  <a:lnTo>
                    <a:pt x="4555" y="3581"/>
                  </a:lnTo>
                  <a:lnTo>
                    <a:pt x="4555" y="3581"/>
                  </a:lnTo>
                  <a:lnTo>
                    <a:pt x="4409" y="3556"/>
                  </a:lnTo>
                  <a:lnTo>
                    <a:pt x="4238" y="3507"/>
                  </a:lnTo>
                  <a:lnTo>
                    <a:pt x="4092" y="3459"/>
                  </a:lnTo>
                  <a:lnTo>
                    <a:pt x="3995" y="3386"/>
                  </a:lnTo>
                  <a:lnTo>
                    <a:pt x="3995" y="3386"/>
                  </a:lnTo>
                  <a:lnTo>
                    <a:pt x="3897" y="3313"/>
                  </a:lnTo>
                  <a:lnTo>
                    <a:pt x="3800" y="3240"/>
                  </a:lnTo>
                  <a:lnTo>
                    <a:pt x="3702" y="3215"/>
                  </a:lnTo>
                  <a:lnTo>
                    <a:pt x="3605" y="3191"/>
                  </a:lnTo>
                  <a:lnTo>
                    <a:pt x="3605" y="3191"/>
                  </a:lnTo>
                  <a:lnTo>
                    <a:pt x="3532" y="3166"/>
                  </a:lnTo>
                  <a:lnTo>
                    <a:pt x="3434" y="3142"/>
                  </a:lnTo>
                  <a:lnTo>
                    <a:pt x="3337" y="3069"/>
                  </a:lnTo>
                  <a:lnTo>
                    <a:pt x="3240" y="2996"/>
                  </a:lnTo>
                  <a:lnTo>
                    <a:pt x="3240" y="2996"/>
                  </a:lnTo>
                  <a:lnTo>
                    <a:pt x="3167" y="2923"/>
                  </a:lnTo>
                  <a:lnTo>
                    <a:pt x="3069" y="2899"/>
                  </a:lnTo>
                  <a:lnTo>
                    <a:pt x="2996" y="2874"/>
                  </a:lnTo>
                  <a:lnTo>
                    <a:pt x="2947" y="2899"/>
                  </a:lnTo>
                  <a:lnTo>
                    <a:pt x="2947" y="2899"/>
                  </a:lnTo>
                  <a:lnTo>
                    <a:pt x="2899" y="2923"/>
                  </a:lnTo>
                  <a:lnTo>
                    <a:pt x="2826" y="2923"/>
                  </a:lnTo>
                  <a:lnTo>
                    <a:pt x="2752" y="2874"/>
                  </a:lnTo>
                  <a:lnTo>
                    <a:pt x="2655" y="2801"/>
                  </a:lnTo>
                  <a:lnTo>
                    <a:pt x="2655" y="2801"/>
                  </a:lnTo>
                  <a:lnTo>
                    <a:pt x="2582" y="2752"/>
                  </a:lnTo>
                  <a:lnTo>
                    <a:pt x="2509" y="2704"/>
                  </a:lnTo>
                  <a:lnTo>
                    <a:pt x="2436" y="2704"/>
                  </a:lnTo>
                  <a:lnTo>
                    <a:pt x="2387" y="2704"/>
                  </a:lnTo>
                  <a:lnTo>
                    <a:pt x="2387" y="2704"/>
                  </a:lnTo>
                  <a:lnTo>
                    <a:pt x="2338" y="2752"/>
                  </a:lnTo>
                  <a:lnTo>
                    <a:pt x="2265" y="2777"/>
                  </a:lnTo>
                  <a:lnTo>
                    <a:pt x="2095" y="2801"/>
                  </a:lnTo>
                  <a:lnTo>
                    <a:pt x="2095" y="2801"/>
                  </a:lnTo>
                  <a:lnTo>
                    <a:pt x="1997" y="2850"/>
                  </a:lnTo>
                  <a:lnTo>
                    <a:pt x="1851" y="2923"/>
                  </a:lnTo>
                  <a:lnTo>
                    <a:pt x="1681" y="3045"/>
                  </a:lnTo>
                  <a:lnTo>
                    <a:pt x="1535" y="3191"/>
                  </a:lnTo>
                  <a:lnTo>
                    <a:pt x="1535" y="3191"/>
                  </a:lnTo>
                  <a:lnTo>
                    <a:pt x="1364" y="3337"/>
                  </a:lnTo>
                  <a:lnTo>
                    <a:pt x="1194" y="3459"/>
                  </a:lnTo>
                  <a:lnTo>
                    <a:pt x="1072" y="3532"/>
                  </a:lnTo>
                  <a:lnTo>
                    <a:pt x="950" y="3581"/>
                  </a:lnTo>
                  <a:lnTo>
                    <a:pt x="950" y="3581"/>
                  </a:lnTo>
                  <a:lnTo>
                    <a:pt x="804" y="3532"/>
                  </a:lnTo>
                  <a:lnTo>
                    <a:pt x="731" y="3507"/>
                  </a:lnTo>
                  <a:lnTo>
                    <a:pt x="682" y="3483"/>
                  </a:lnTo>
                  <a:lnTo>
                    <a:pt x="682" y="3483"/>
                  </a:lnTo>
                  <a:lnTo>
                    <a:pt x="634" y="3434"/>
                  </a:lnTo>
                  <a:lnTo>
                    <a:pt x="609" y="3361"/>
                  </a:lnTo>
                  <a:lnTo>
                    <a:pt x="585" y="3191"/>
                  </a:lnTo>
                  <a:lnTo>
                    <a:pt x="585" y="3191"/>
                  </a:lnTo>
                  <a:lnTo>
                    <a:pt x="609" y="3020"/>
                  </a:lnTo>
                  <a:lnTo>
                    <a:pt x="634" y="2947"/>
                  </a:lnTo>
                  <a:lnTo>
                    <a:pt x="682" y="2899"/>
                  </a:lnTo>
                  <a:lnTo>
                    <a:pt x="682" y="2899"/>
                  </a:lnTo>
                  <a:lnTo>
                    <a:pt x="731" y="2874"/>
                  </a:lnTo>
                  <a:lnTo>
                    <a:pt x="853" y="2850"/>
                  </a:lnTo>
                  <a:lnTo>
                    <a:pt x="999" y="2826"/>
                  </a:lnTo>
                  <a:lnTo>
                    <a:pt x="1145" y="2801"/>
                  </a:lnTo>
                  <a:lnTo>
                    <a:pt x="1145" y="2801"/>
                  </a:lnTo>
                  <a:lnTo>
                    <a:pt x="1291" y="2801"/>
                  </a:lnTo>
                  <a:lnTo>
                    <a:pt x="1413" y="2752"/>
                  </a:lnTo>
                  <a:lnTo>
                    <a:pt x="1486" y="2704"/>
                  </a:lnTo>
                  <a:lnTo>
                    <a:pt x="1510" y="2655"/>
                  </a:lnTo>
                  <a:lnTo>
                    <a:pt x="1535" y="2631"/>
                  </a:lnTo>
                  <a:lnTo>
                    <a:pt x="1535" y="2631"/>
                  </a:lnTo>
                  <a:lnTo>
                    <a:pt x="1486" y="2460"/>
                  </a:lnTo>
                  <a:lnTo>
                    <a:pt x="1462" y="2387"/>
                  </a:lnTo>
                  <a:lnTo>
                    <a:pt x="1437" y="2338"/>
                  </a:lnTo>
                  <a:lnTo>
                    <a:pt x="1437" y="2338"/>
                  </a:lnTo>
                  <a:lnTo>
                    <a:pt x="1389" y="2290"/>
                  </a:lnTo>
                  <a:lnTo>
                    <a:pt x="1389" y="2241"/>
                  </a:lnTo>
                  <a:lnTo>
                    <a:pt x="1389" y="2192"/>
                  </a:lnTo>
                  <a:lnTo>
                    <a:pt x="1437" y="2144"/>
                  </a:lnTo>
                  <a:lnTo>
                    <a:pt x="1437" y="2144"/>
                  </a:lnTo>
                  <a:lnTo>
                    <a:pt x="1486" y="2119"/>
                  </a:lnTo>
                  <a:lnTo>
                    <a:pt x="1559" y="2070"/>
                  </a:lnTo>
                  <a:lnTo>
                    <a:pt x="1705" y="2046"/>
                  </a:lnTo>
                  <a:lnTo>
                    <a:pt x="1705" y="2046"/>
                  </a:lnTo>
                  <a:lnTo>
                    <a:pt x="1803" y="2046"/>
                  </a:lnTo>
                  <a:lnTo>
                    <a:pt x="1900" y="1997"/>
                  </a:lnTo>
                  <a:lnTo>
                    <a:pt x="1997" y="1924"/>
                  </a:lnTo>
                  <a:lnTo>
                    <a:pt x="2095" y="1851"/>
                  </a:lnTo>
                  <a:lnTo>
                    <a:pt x="2095" y="1851"/>
                  </a:lnTo>
                  <a:lnTo>
                    <a:pt x="2168" y="1778"/>
                  </a:lnTo>
                  <a:lnTo>
                    <a:pt x="2241" y="1681"/>
                  </a:lnTo>
                  <a:lnTo>
                    <a:pt x="2265" y="1559"/>
                  </a:lnTo>
                  <a:lnTo>
                    <a:pt x="2290" y="1486"/>
                  </a:lnTo>
                  <a:lnTo>
                    <a:pt x="2290" y="1486"/>
                  </a:lnTo>
                  <a:lnTo>
                    <a:pt x="2265" y="1315"/>
                  </a:lnTo>
                  <a:lnTo>
                    <a:pt x="2217" y="1242"/>
                  </a:lnTo>
                  <a:lnTo>
                    <a:pt x="2192" y="1194"/>
                  </a:lnTo>
                  <a:lnTo>
                    <a:pt x="2192" y="1194"/>
                  </a:lnTo>
                  <a:lnTo>
                    <a:pt x="2192" y="1169"/>
                  </a:lnTo>
                  <a:lnTo>
                    <a:pt x="2192" y="1121"/>
                  </a:lnTo>
                  <a:lnTo>
                    <a:pt x="2265" y="999"/>
                  </a:lnTo>
                  <a:lnTo>
                    <a:pt x="2387" y="828"/>
                  </a:lnTo>
                  <a:lnTo>
                    <a:pt x="2582" y="634"/>
                  </a:lnTo>
                  <a:lnTo>
                    <a:pt x="2582" y="634"/>
                  </a:lnTo>
                  <a:lnTo>
                    <a:pt x="2679" y="536"/>
                  </a:lnTo>
                  <a:lnTo>
                    <a:pt x="2826" y="439"/>
                  </a:lnTo>
                  <a:lnTo>
                    <a:pt x="2972" y="366"/>
                  </a:lnTo>
                  <a:lnTo>
                    <a:pt x="3142" y="293"/>
                  </a:lnTo>
                  <a:lnTo>
                    <a:pt x="3483" y="195"/>
                  </a:lnTo>
                  <a:lnTo>
                    <a:pt x="3654" y="171"/>
                  </a:lnTo>
                  <a:lnTo>
                    <a:pt x="3800" y="146"/>
                  </a:lnTo>
                  <a:lnTo>
                    <a:pt x="3800" y="146"/>
                  </a:lnTo>
                  <a:lnTo>
                    <a:pt x="4116" y="171"/>
                  </a:lnTo>
                  <a:lnTo>
                    <a:pt x="4360" y="171"/>
                  </a:lnTo>
                  <a:lnTo>
                    <a:pt x="4555" y="220"/>
                  </a:lnTo>
                  <a:lnTo>
                    <a:pt x="4652" y="244"/>
                  </a:lnTo>
                  <a:lnTo>
                    <a:pt x="4652" y="244"/>
                  </a:lnTo>
                  <a:lnTo>
                    <a:pt x="4701" y="268"/>
                  </a:lnTo>
                  <a:lnTo>
                    <a:pt x="4750" y="293"/>
                  </a:lnTo>
                  <a:lnTo>
                    <a:pt x="4798" y="268"/>
                  </a:lnTo>
                  <a:lnTo>
                    <a:pt x="4847" y="244"/>
                  </a:lnTo>
                  <a:lnTo>
                    <a:pt x="4847" y="244"/>
                  </a:lnTo>
                  <a:lnTo>
                    <a:pt x="5018" y="195"/>
                  </a:lnTo>
                  <a:lnTo>
                    <a:pt x="5407" y="122"/>
                  </a:lnTo>
                  <a:lnTo>
                    <a:pt x="5821" y="25"/>
                  </a:lnTo>
                  <a:lnTo>
                    <a:pt x="6138" y="0"/>
                  </a:lnTo>
                </a:path>
              </a:pathLst>
            </a:custGeom>
            <a:noFill/>
            <a:ln w="12175" cap="rnd" cmpd="sng">
              <a:solidFill>
                <a:srgbClr val="222222"/>
              </a:solidFill>
              <a:prstDash val="solid"/>
              <a:round/>
              <a:headEnd type="none" w="sm" len="sm"/>
              <a:tailEnd type="none" w="sm" len="sm"/>
            </a:ln>
          </p:spPr>
          <p:txBody>
            <a:bodyPr spcFirstLastPara="1" wrap="square" lIns="68569" tIns="68569" rIns="68569" bIns="68569" anchor="ctr" anchorCtr="0">
              <a:noAutofit/>
            </a:bodyPr>
            <a:lstStyle/>
            <a:p>
              <a:endParaRPr sz="1050"/>
            </a:p>
          </p:txBody>
        </p:sp>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571732B-9EDD-40A4-BE5E-35F1B8C9E504}"/>
              </a:ext>
            </a:extLst>
          </p:cNvPr>
          <p:cNvSpPr>
            <a:spLocks noGrp="1"/>
          </p:cNvSpPr>
          <p:nvPr>
            <p:ph type="sldNum" idx="12"/>
          </p:nvPr>
        </p:nvSpPr>
        <p:spPr/>
        <p:txBody>
          <a:bodyPr/>
          <a:lstStyle/>
          <a:p>
            <a:fld id="{00000000-1234-1234-1234-123412341234}" type="slidenum">
              <a:rPr lang="es-MX" smtClean="0"/>
              <a:pPr/>
              <a:t>11</a:t>
            </a:fld>
            <a:endParaRPr lang="es-MX"/>
          </a:p>
        </p:txBody>
      </p:sp>
      <p:sp>
        <p:nvSpPr>
          <p:cNvPr id="3" name="Google Shape;146;p19">
            <a:extLst>
              <a:ext uri="{FF2B5EF4-FFF2-40B4-BE49-F238E27FC236}">
                <a16:creationId xmlns:a16="http://schemas.microsoft.com/office/drawing/2014/main" id="{330D665D-811F-4F96-8A07-4D33A5EAA586}"/>
              </a:ext>
            </a:extLst>
          </p:cNvPr>
          <p:cNvSpPr txBox="1">
            <a:spLocks/>
          </p:cNvSpPr>
          <p:nvPr/>
        </p:nvSpPr>
        <p:spPr>
          <a:xfrm>
            <a:off x="807504" y="121710"/>
            <a:ext cx="5525550" cy="869850"/>
          </a:xfrm>
          <a:prstGeom prst="rect">
            <a:avLst/>
          </a:prstGeom>
          <a:no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1pPr>
            <a:lvl2pPr marR="0" lvl="1"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2pPr>
            <a:lvl3pPr marR="0" lvl="2"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3pPr>
            <a:lvl4pPr marR="0" lvl="3"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4pPr>
            <a:lvl5pPr marR="0" lvl="4"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5pPr>
            <a:lvl6pPr marR="0" lvl="5"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6pPr>
            <a:lvl7pPr marR="0" lvl="6"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7pPr>
            <a:lvl8pPr marR="0" lvl="7"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8pPr>
            <a:lvl9pPr marR="0" lvl="8"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9pPr>
          </a:lstStyle>
          <a:p>
            <a:r>
              <a:rPr lang="es-MX" sz="5400">
                <a:solidFill>
                  <a:srgbClr val="FF8700"/>
                </a:solidFill>
              </a:rPr>
              <a:t>Concepto de cultura </a:t>
            </a:r>
            <a:endParaRPr lang="es-MX" sz="5400" dirty="0">
              <a:solidFill>
                <a:srgbClr val="FF8700"/>
              </a:solidFill>
            </a:endParaRPr>
          </a:p>
        </p:txBody>
      </p:sp>
      <p:sp>
        <p:nvSpPr>
          <p:cNvPr id="4" name="CuadroTexto 3">
            <a:extLst>
              <a:ext uri="{FF2B5EF4-FFF2-40B4-BE49-F238E27FC236}">
                <a16:creationId xmlns:a16="http://schemas.microsoft.com/office/drawing/2014/main" id="{0131962A-2167-4762-9781-7DC2770B0362}"/>
              </a:ext>
            </a:extLst>
          </p:cNvPr>
          <p:cNvSpPr txBox="1"/>
          <p:nvPr/>
        </p:nvSpPr>
        <p:spPr>
          <a:xfrm>
            <a:off x="446176" y="1435395"/>
            <a:ext cx="3998233" cy="3298339"/>
          </a:xfrm>
          <a:prstGeom prst="rect">
            <a:avLst/>
          </a:prstGeom>
          <a:noFill/>
        </p:spPr>
        <p:txBody>
          <a:bodyPr wrap="square" rtlCol="0">
            <a:spAutoFit/>
          </a:bodyPr>
          <a:lstStyle/>
          <a:p>
            <a:pPr lvl="1" algn="just">
              <a:spcBef>
                <a:spcPts val="1000"/>
              </a:spcBef>
              <a:buClr>
                <a:srgbClr val="FF8700"/>
              </a:buClr>
              <a:buSzPts val="2400"/>
            </a:pPr>
            <a:r>
              <a:rPr lang="es-MX" sz="2000" dirty="0">
                <a:solidFill>
                  <a:srgbClr val="222222"/>
                </a:solidFill>
                <a:latin typeface="Roboto"/>
                <a:ea typeface="Roboto"/>
                <a:sym typeface="Roboto"/>
              </a:rPr>
              <a:t>Para Humberto Cantú:</a:t>
            </a:r>
          </a:p>
          <a:p>
            <a:pPr lvl="1" algn="just">
              <a:spcBef>
                <a:spcPts val="1000"/>
              </a:spcBef>
              <a:buClr>
                <a:srgbClr val="FF8700"/>
              </a:buClr>
              <a:buSzPts val="2400"/>
            </a:pPr>
            <a:r>
              <a:rPr lang="es-MX" sz="2000" dirty="0">
                <a:solidFill>
                  <a:srgbClr val="222222"/>
                </a:solidFill>
                <a:latin typeface="Roboto"/>
                <a:ea typeface="Roboto"/>
                <a:sym typeface="Roboto"/>
              </a:rPr>
              <a:t>“ La cultura es el patrón por medio el cual todos los individuos que pertenecen a  un grupo o sociedad son educados e incorporados a la actividad del mismo. La cultura es móvil y dinámica, ya que cambia en función de los retos que enfrentan los grupos”</a:t>
            </a:r>
          </a:p>
        </p:txBody>
      </p:sp>
      <p:pic>
        <p:nvPicPr>
          <p:cNvPr id="6" name="Gráfico 5" descr="Usuarios">
            <a:extLst>
              <a:ext uri="{FF2B5EF4-FFF2-40B4-BE49-F238E27FC236}">
                <a16:creationId xmlns:a16="http://schemas.microsoft.com/office/drawing/2014/main" id="{0550F63F-6F21-491E-B3C3-A3A1BD1053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20856" y="1594884"/>
            <a:ext cx="1755494" cy="1755494"/>
          </a:xfrm>
          <a:prstGeom prst="rect">
            <a:avLst/>
          </a:prstGeom>
        </p:spPr>
      </p:pic>
    </p:spTree>
    <p:extLst>
      <p:ext uri="{BB962C8B-B14F-4D97-AF65-F5344CB8AC3E}">
        <p14:creationId xmlns:p14="http://schemas.microsoft.com/office/powerpoint/2010/main" val="421101279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A5A8A1-9862-441C-B734-0DFAC64B768C}"/>
              </a:ext>
            </a:extLst>
          </p:cNvPr>
          <p:cNvSpPr>
            <a:spLocks noGrp="1"/>
          </p:cNvSpPr>
          <p:nvPr>
            <p:ph type="ctrTitle"/>
          </p:nvPr>
        </p:nvSpPr>
        <p:spPr>
          <a:xfrm>
            <a:off x="696928" y="2876978"/>
            <a:ext cx="3915000" cy="1159800"/>
          </a:xfrm>
        </p:spPr>
        <p:txBody>
          <a:bodyPr/>
          <a:lstStyle/>
          <a:p>
            <a:r>
              <a:rPr lang="es-MX" dirty="0"/>
              <a:t>Concepto de cultura organizacional </a:t>
            </a:r>
          </a:p>
        </p:txBody>
      </p:sp>
    </p:spTree>
    <p:extLst>
      <p:ext uri="{BB962C8B-B14F-4D97-AF65-F5344CB8AC3E}">
        <p14:creationId xmlns:p14="http://schemas.microsoft.com/office/powerpoint/2010/main" val="555596254"/>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08BA36-0A60-4E33-9DA3-D7D68BD65D2F}"/>
              </a:ext>
            </a:extLst>
          </p:cNvPr>
          <p:cNvSpPr>
            <a:spLocks noGrp="1"/>
          </p:cNvSpPr>
          <p:nvPr>
            <p:ph type="title"/>
          </p:nvPr>
        </p:nvSpPr>
        <p:spPr/>
        <p:txBody>
          <a:bodyPr/>
          <a:lstStyle/>
          <a:p>
            <a:pPr algn="ctr"/>
            <a:r>
              <a:rPr lang="es-MX" sz="3200" b="1" dirty="0"/>
              <a:t>Introducción </a:t>
            </a:r>
          </a:p>
        </p:txBody>
      </p:sp>
      <p:sp>
        <p:nvSpPr>
          <p:cNvPr id="3" name="Marcador de texto 2">
            <a:extLst>
              <a:ext uri="{FF2B5EF4-FFF2-40B4-BE49-F238E27FC236}">
                <a16:creationId xmlns:a16="http://schemas.microsoft.com/office/drawing/2014/main" id="{BEA56AA3-E45D-464C-A911-A94934029172}"/>
              </a:ext>
            </a:extLst>
          </p:cNvPr>
          <p:cNvSpPr>
            <a:spLocks noGrp="1"/>
          </p:cNvSpPr>
          <p:nvPr>
            <p:ph type="body" idx="1"/>
          </p:nvPr>
        </p:nvSpPr>
        <p:spPr>
          <a:xfrm>
            <a:off x="585787" y="1128770"/>
            <a:ext cx="5686425" cy="3648300"/>
          </a:xfrm>
        </p:spPr>
        <p:txBody>
          <a:bodyPr/>
          <a:lstStyle/>
          <a:p>
            <a:pPr marL="28575" indent="0" algn="just">
              <a:buNone/>
            </a:pPr>
            <a:r>
              <a:rPr lang="es-MX" sz="2000" dirty="0"/>
              <a:t>Desde el punto de vista que dentro de la cultura, existen subculturas, las organizaciones de acuerdo a Cantú, son “sistemas de personas que mediante una estructura de operación, y utilizando métodos de trabajo y servicios claramente definidos, se orientan al cumplimiento de una misión que involucra valor para sus grupos de interés e influencia”</a:t>
            </a:r>
          </a:p>
        </p:txBody>
      </p:sp>
      <p:sp>
        <p:nvSpPr>
          <p:cNvPr id="4" name="Marcador de número de diapositiva 3">
            <a:extLst>
              <a:ext uri="{FF2B5EF4-FFF2-40B4-BE49-F238E27FC236}">
                <a16:creationId xmlns:a16="http://schemas.microsoft.com/office/drawing/2014/main" id="{A28274A1-B130-4E42-9FFB-5AD375B89B07}"/>
              </a:ext>
            </a:extLst>
          </p:cNvPr>
          <p:cNvSpPr>
            <a:spLocks noGrp="1"/>
          </p:cNvSpPr>
          <p:nvPr>
            <p:ph type="sldNum" idx="12"/>
          </p:nvPr>
        </p:nvSpPr>
        <p:spPr/>
        <p:txBody>
          <a:bodyPr/>
          <a:lstStyle/>
          <a:p>
            <a:fld id="{00000000-1234-1234-1234-123412341234}" type="slidenum">
              <a:rPr lang="es-MX" smtClean="0"/>
              <a:pPr/>
              <a:t>13</a:t>
            </a:fld>
            <a:endParaRPr lang="es-MX"/>
          </a:p>
        </p:txBody>
      </p:sp>
    </p:spTree>
    <p:extLst>
      <p:ext uri="{BB962C8B-B14F-4D97-AF65-F5344CB8AC3E}">
        <p14:creationId xmlns:p14="http://schemas.microsoft.com/office/powerpoint/2010/main" val="114688398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D6CDAF6E-8425-462F-95F3-9E4A81E514A9}"/>
              </a:ext>
            </a:extLst>
          </p:cNvPr>
          <p:cNvSpPr>
            <a:spLocks noGrp="1"/>
          </p:cNvSpPr>
          <p:nvPr>
            <p:ph type="body" idx="1"/>
          </p:nvPr>
        </p:nvSpPr>
        <p:spPr>
          <a:xfrm>
            <a:off x="675337" y="681708"/>
            <a:ext cx="5507325" cy="3372600"/>
          </a:xfrm>
        </p:spPr>
        <p:txBody>
          <a:bodyPr/>
          <a:lstStyle/>
          <a:p>
            <a:pPr marL="0" indent="0" algn="just">
              <a:buNone/>
            </a:pPr>
            <a:r>
              <a:rPr lang="es-MX" dirty="0"/>
              <a:t>Toda organización, ya sean escuelas, hospitales, tiendas de autoservicio, empresas manufactureras, etc., tienen su propia cultura que ha sido desarrollada a través del tiempo</a:t>
            </a:r>
          </a:p>
        </p:txBody>
      </p:sp>
    </p:spTree>
    <p:extLst>
      <p:ext uri="{BB962C8B-B14F-4D97-AF65-F5344CB8AC3E}">
        <p14:creationId xmlns:p14="http://schemas.microsoft.com/office/powerpoint/2010/main" val="58278900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9990D1-4DF9-42AC-BC26-A24071270EF0}"/>
              </a:ext>
            </a:extLst>
          </p:cNvPr>
          <p:cNvSpPr>
            <a:spLocks noGrp="1"/>
          </p:cNvSpPr>
          <p:nvPr>
            <p:ph type="title"/>
          </p:nvPr>
        </p:nvSpPr>
        <p:spPr/>
        <p:txBody>
          <a:bodyPr/>
          <a:lstStyle/>
          <a:p>
            <a:pPr algn="ctr"/>
            <a:r>
              <a:rPr lang="es-MX" dirty="0"/>
              <a:t>Concepto de cultura organizacional</a:t>
            </a:r>
          </a:p>
        </p:txBody>
      </p:sp>
      <p:sp>
        <p:nvSpPr>
          <p:cNvPr id="3" name="Marcador de número de diapositiva 2">
            <a:extLst>
              <a:ext uri="{FF2B5EF4-FFF2-40B4-BE49-F238E27FC236}">
                <a16:creationId xmlns:a16="http://schemas.microsoft.com/office/drawing/2014/main" id="{B6E6F79D-7DC0-4C0A-A36C-D6CC55EB0A8B}"/>
              </a:ext>
            </a:extLst>
          </p:cNvPr>
          <p:cNvSpPr>
            <a:spLocks noGrp="1"/>
          </p:cNvSpPr>
          <p:nvPr>
            <p:ph type="sldNum" idx="12"/>
          </p:nvPr>
        </p:nvSpPr>
        <p:spPr/>
        <p:txBody>
          <a:bodyPr/>
          <a:lstStyle/>
          <a:p>
            <a:fld id="{00000000-1234-1234-1234-123412341234}" type="slidenum">
              <a:rPr lang="es-MX" smtClean="0"/>
              <a:pPr/>
              <a:t>15</a:t>
            </a:fld>
            <a:endParaRPr lang="es-MX"/>
          </a:p>
        </p:txBody>
      </p:sp>
      <p:sp>
        <p:nvSpPr>
          <p:cNvPr id="4" name="CuadroTexto 3">
            <a:extLst>
              <a:ext uri="{FF2B5EF4-FFF2-40B4-BE49-F238E27FC236}">
                <a16:creationId xmlns:a16="http://schemas.microsoft.com/office/drawing/2014/main" id="{90F9B131-CB43-46EE-8F9F-B4E50A73F7E8}"/>
              </a:ext>
            </a:extLst>
          </p:cNvPr>
          <p:cNvSpPr txBox="1"/>
          <p:nvPr/>
        </p:nvSpPr>
        <p:spPr>
          <a:xfrm>
            <a:off x="318314" y="1275907"/>
            <a:ext cx="3626366" cy="3170099"/>
          </a:xfrm>
          <a:prstGeom prst="rect">
            <a:avLst/>
          </a:prstGeom>
          <a:noFill/>
        </p:spPr>
        <p:txBody>
          <a:bodyPr wrap="square" rtlCol="0">
            <a:spAutoFit/>
          </a:bodyPr>
          <a:lstStyle/>
          <a:p>
            <a:pPr algn="just"/>
            <a:r>
              <a:rPr lang="es-MX" sz="2000" dirty="0"/>
              <a:t>La cultura organizacional es aquello que permite que una institución logre sus objetivos. Por eso se dice que cuando la gerencia tiene éxito en mejorar la cultura de la organización, la compañía se hace mas productiva y , por consiguiente, más redituable a largo plazo.</a:t>
            </a:r>
          </a:p>
        </p:txBody>
      </p:sp>
      <p:pic>
        <p:nvPicPr>
          <p:cNvPr id="6" name="Imagen 5">
            <a:extLst>
              <a:ext uri="{FF2B5EF4-FFF2-40B4-BE49-F238E27FC236}">
                <a16:creationId xmlns:a16="http://schemas.microsoft.com/office/drawing/2014/main" id="{9B413859-8D76-4F21-B004-63317C31C36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3944680" y="1648047"/>
            <a:ext cx="2673431" cy="2544279"/>
          </a:xfrm>
          <a:prstGeom prst="rect">
            <a:avLst/>
          </a:prstGeom>
        </p:spPr>
      </p:pic>
    </p:spTree>
    <p:extLst>
      <p:ext uri="{BB962C8B-B14F-4D97-AF65-F5344CB8AC3E}">
        <p14:creationId xmlns:p14="http://schemas.microsoft.com/office/powerpoint/2010/main" val="581308452"/>
      </p:ext>
    </p:extLst>
  </p:cSld>
  <p:clrMapOvr>
    <a:masterClrMapping/>
  </p:clrMapOvr>
  <p:transition spd="slow">
    <p:wheel spokes="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4A7528-C5D9-4E63-8808-FABDFBDA6EF2}"/>
              </a:ext>
            </a:extLst>
          </p:cNvPr>
          <p:cNvSpPr>
            <a:spLocks noGrp="1"/>
          </p:cNvSpPr>
          <p:nvPr>
            <p:ph type="title"/>
          </p:nvPr>
        </p:nvSpPr>
        <p:spPr/>
        <p:txBody>
          <a:bodyPr/>
          <a:lstStyle/>
          <a:p>
            <a:pPr algn="ctr"/>
            <a:r>
              <a:rPr lang="es-MX" dirty="0"/>
              <a:t>Concepto de cultura organizacional</a:t>
            </a:r>
          </a:p>
        </p:txBody>
      </p:sp>
      <p:sp>
        <p:nvSpPr>
          <p:cNvPr id="3" name="Marcador de número de diapositiva 2">
            <a:extLst>
              <a:ext uri="{FF2B5EF4-FFF2-40B4-BE49-F238E27FC236}">
                <a16:creationId xmlns:a16="http://schemas.microsoft.com/office/drawing/2014/main" id="{CC2A3629-BA57-4007-A662-5385C3476DF7}"/>
              </a:ext>
            </a:extLst>
          </p:cNvPr>
          <p:cNvSpPr>
            <a:spLocks noGrp="1"/>
          </p:cNvSpPr>
          <p:nvPr>
            <p:ph type="sldNum" idx="12"/>
          </p:nvPr>
        </p:nvSpPr>
        <p:spPr/>
        <p:txBody>
          <a:bodyPr/>
          <a:lstStyle/>
          <a:p>
            <a:fld id="{00000000-1234-1234-1234-123412341234}" type="slidenum">
              <a:rPr lang="es-MX" smtClean="0"/>
              <a:pPr/>
              <a:t>16</a:t>
            </a:fld>
            <a:endParaRPr lang="es-MX"/>
          </a:p>
        </p:txBody>
      </p:sp>
      <p:sp>
        <p:nvSpPr>
          <p:cNvPr id="4" name="CuadroTexto 3">
            <a:extLst>
              <a:ext uri="{FF2B5EF4-FFF2-40B4-BE49-F238E27FC236}">
                <a16:creationId xmlns:a16="http://schemas.microsoft.com/office/drawing/2014/main" id="{E66C43BD-0CC1-4F06-A8B8-127A8F9F8E87}"/>
              </a:ext>
            </a:extLst>
          </p:cNvPr>
          <p:cNvSpPr txBox="1"/>
          <p:nvPr/>
        </p:nvSpPr>
        <p:spPr>
          <a:xfrm>
            <a:off x="669852" y="1254642"/>
            <a:ext cx="5858540" cy="2862322"/>
          </a:xfrm>
          <a:prstGeom prst="rect">
            <a:avLst/>
          </a:prstGeom>
          <a:noFill/>
        </p:spPr>
        <p:txBody>
          <a:bodyPr wrap="square" rtlCol="0">
            <a:spAutoFit/>
          </a:bodyPr>
          <a:lstStyle/>
          <a:p>
            <a:pPr algn="just"/>
            <a:r>
              <a:rPr lang="es-MX" sz="2000" dirty="0">
                <a:latin typeface="Calibri" panose="020F0502020204030204" pitchFamily="34" charset="0"/>
                <a:cs typeface="Calibri" panose="020F0502020204030204" pitchFamily="34" charset="0"/>
              </a:rPr>
              <a:t>Según </a:t>
            </a:r>
            <a:r>
              <a:rPr lang="es-MX" sz="2000" b="1" dirty="0">
                <a:latin typeface="Calibri" panose="020F0502020204030204" pitchFamily="34" charset="0"/>
                <a:cs typeface="Calibri" panose="020F0502020204030204" pitchFamily="34" charset="0"/>
              </a:rPr>
              <a:t>Edgar </a:t>
            </a:r>
            <a:r>
              <a:rPr lang="es-MX" sz="2000" b="1" dirty="0" err="1">
                <a:latin typeface="Calibri" panose="020F0502020204030204" pitchFamily="34" charset="0"/>
                <a:cs typeface="Calibri" panose="020F0502020204030204" pitchFamily="34" charset="0"/>
              </a:rPr>
              <a:t>Shein</a:t>
            </a:r>
            <a:r>
              <a:rPr lang="es-MX" sz="2000" b="1" dirty="0">
                <a:latin typeface="Calibri" panose="020F0502020204030204" pitchFamily="34" charset="0"/>
                <a:cs typeface="Calibri" panose="020F0502020204030204" pitchFamily="34" charset="0"/>
              </a:rPr>
              <a:t> </a:t>
            </a:r>
            <a:r>
              <a:rPr lang="es-MX" sz="2000" dirty="0">
                <a:latin typeface="Calibri" panose="020F0502020204030204" pitchFamily="34" charset="0"/>
                <a:cs typeface="Calibri" panose="020F0502020204030204" pitchFamily="34" charset="0"/>
              </a:rPr>
              <a:t>(1992), define la cultura organizacional como, “un patrón de supuestos básicos compartidos que la organización ha aprendido mientras resuelve sus problemas de adaptación externa e integración interna, que ha funcionado lo suficientemente bien para ser considerada válida, y por lo tanto, enseñada a los miembros nuevos como la forma correcta de percibir pensar y sentir esos problemas”</a:t>
            </a:r>
          </a:p>
        </p:txBody>
      </p:sp>
    </p:spTree>
    <p:extLst>
      <p:ext uri="{BB962C8B-B14F-4D97-AF65-F5344CB8AC3E}">
        <p14:creationId xmlns:p14="http://schemas.microsoft.com/office/powerpoint/2010/main" val="2020435163"/>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56C71F7B-E908-4C50-8C14-CE3302F5ECBD}"/>
              </a:ext>
            </a:extLst>
          </p:cNvPr>
          <p:cNvSpPr>
            <a:spLocks noGrp="1"/>
          </p:cNvSpPr>
          <p:nvPr>
            <p:ph type="sldNum" idx="12"/>
          </p:nvPr>
        </p:nvSpPr>
        <p:spPr/>
        <p:txBody>
          <a:bodyPr/>
          <a:lstStyle/>
          <a:p>
            <a:fld id="{00000000-1234-1234-1234-123412341234}" type="slidenum">
              <a:rPr lang="es-MX" smtClean="0"/>
              <a:pPr/>
              <a:t>17</a:t>
            </a:fld>
            <a:endParaRPr lang="es-MX"/>
          </a:p>
        </p:txBody>
      </p:sp>
      <p:sp>
        <p:nvSpPr>
          <p:cNvPr id="4" name="Título 1">
            <a:extLst>
              <a:ext uri="{FF2B5EF4-FFF2-40B4-BE49-F238E27FC236}">
                <a16:creationId xmlns:a16="http://schemas.microsoft.com/office/drawing/2014/main" id="{A3C539BD-169C-4D9B-A52B-FC0230CE6D95}"/>
              </a:ext>
            </a:extLst>
          </p:cNvPr>
          <p:cNvSpPr>
            <a:spLocks noGrp="1"/>
          </p:cNvSpPr>
          <p:nvPr>
            <p:ph type="title"/>
          </p:nvPr>
        </p:nvSpPr>
        <p:spPr>
          <a:xfrm>
            <a:off x="828675" y="276225"/>
            <a:ext cx="5043488" cy="749300"/>
          </a:xfrm>
        </p:spPr>
        <p:txBody>
          <a:bodyPr/>
          <a:lstStyle/>
          <a:p>
            <a:pPr algn="ctr"/>
            <a:r>
              <a:rPr lang="es-MX" dirty="0"/>
              <a:t>Concepto de cultura organizacional</a:t>
            </a:r>
          </a:p>
        </p:txBody>
      </p:sp>
      <p:sp>
        <p:nvSpPr>
          <p:cNvPr id="5" name="CuadroTexto 4">
            <a:extLst>
              <a:ext uri="{FF2B5EF4-FFF2-40B4-BE49-F238E27FC236}">
                <a16:creationId xmlns:a16="http://schemas.microsoft.com/office/drawing/2014/main" id="{4B68103C-95DE-4C34-83AE-FCCDA9E05F67}"/>
              </a:ext>
            </a:extLst>
          </p:cNvPr>
          <p:cNvSpPr txBox="1"/>
          <p:nvPr/>
        </p:nvSpPr>
        <p:spPr>
          <a:xfrm>
            <a:off x="552893" y="1265275"/>
            <a:ext cx="6049926" cy="1323439"/>
          </a:xfrm>
          <a:prstGeom prst="rect">
            <a:avLst/>
          </a:prstGeom>
          <a:noFill/>
        </p:spPr>
        <p:txBody>
          <a:bodyPr wrap="square" rtlCol="0">
            <a:spAutoFit/>
          </a:bodyPr>
          <a:lstStyle/>
          <a:p>
            <a:pPr algn="just"/>
            <a:r>
              <a:rPr lang="es-MX" sz="2000" dirty="0">
                <a:latin typeface="Calibri" panose="020F0502020204030204" pitchFamily="34" charset="0"/>
                <a:cs typeface="Calibri" panose="020F0502020204030204" pitchFamily="34" charset="0"/>
              </a:rPr>
              <a:t>Para Oakland (1999), la cultura empresarial se define “como las creencias que penetran en la organización acerca de como debe conducirse en negocio, y dé cómo los empleados deberían comportarse y ser tratados”</a:t>
            </a:r>
          </a:p>
        </p:txBody>
      </p:sp>
      <p:pic>
        <p:nvPicPr>
          <p:cNvPr id="7" name="Imagen 6" descr="Imagen que contiene imágenes prediseñadas&#10;&#10;Descripción generada con confianza alta">
            <a:extLst>
              <a:ext uri="{FF2B5EF4-FFF2-40B4-BE49-F238E27FC236}">
                <a16:creationId xmlns:a16="http://schemas.microsoft.com/office/drawing/2014/main" id="{ED31FD80-5FBF-4BC8-B594-920D3B5A75B8}"/>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2379920" y="2707315"/>
            <a:ext cx="2713074" cy="1983935"/>
          </a:xfrm>
          <a:prstGeom prst="rect">
            <a:avLst/>
          </a:prstGeom>
        </p:spPr>
      </p:pic>
    </p:spTree>
    <p:extLst>
      <p:ext uri="{BB962C8B-B14F-4D97-AF65-F5344CB8AC3E}">
        <p14:creationId xmlns:p14="http://schemas.microsoft.com/office/powerpoint/2010/main" val="80676439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85FF651D-E160-46C9-8109-006FC2C74E35}"/>
              </a:ext>
            </a:extLst>
          </p:cNvPr>
          <p:cNvSpPr>
            <a:spLocks noGrp="1"/>
          </p:cNvSpPr>
          <p:nvPr>
            <p:ph type="sldNum" idx="12"/>
          </p:nvPr>
        </p:nvSpPr>
        <p:spPr/>
        <p:txBody>
          <a:bodyPr/>
          <a:lstStyle/>
          <a:p>
            <a:fld id="{00000000-1234-1234-1234-123412341234}" type="slidenum">
              <a:rPr lang="es-MX" smtClean="0"/>
              <a:pPr/>
              <a:t>18</a:t>
            </a:fld>
            <a:endParaRPr lang="es-MX"/>
          </a:p>
        </p:txBody>
      </p:sp>
      <p:sp>
        <p:nvSpPr>
          <p:cNvPr id="4" name="Título 1">
            <a:extLst>
              <a:ext uri="{FF2B5EF4-FFF2-40B4-BE49-F238E27FC236}">
                <a16:creationId xmlns:a16="http://schemas.microsoft.com/office/drawing/2014/main" id="{F1F1868E-1564-4F50-982A-29FE1DF022E1}"/>
              </a:ext>
            </a:extLst>
          </p:cNvPr>
          <p:cNvSpPr>
            <a:spLocks noGrp="1"/>
          </p:cNvSpPr>
          <p:nvPr>
            <p:ph type="title"/>
          </p:nvPr>
        </p:nvSpPr>
        <p:spPr>
          <a:xfrm>
            <a:off x="828675" y="276225"/>
            <a:ext cx="5043488" cy="749300"/>
          </a:xfrm>
        </p:spPr>
        <p:txBody>
          <a:bodyPr/>
          <a:lstStyle/>
          <a:p>
            <a:pPr algn="ctr"/>
            <a:r>
              <a:rPr lang="es-MX" dirty="0"/>
              <a:t>Concepto de cultura organizacional</a:t>
            </a:r>
          </a:p>
        </p:txBody>
      </p:sp>
      <p:sp>
        <p:nvSpPr>
          <p:cNvPr id="5" name="CuadroTexto 4">
            <a:extLst>
              <a:ext uri="{FF2B5EF4-FFF2-40B4-BE49-F238E27FC236}">
                <a16:creationId xmlns:a16="http://schemas.microsoft.com/office/drawing/2014/main" id="{F0B02D88-58C3-4A0C-B763-EDE9C61048F6}"/>
              </a:ext>
            </a:extLst>
          </p:cNvPr>
          <p:cNvSpPr txBox="1"/>
          <p:nvPr/>
        </p:nvSpPr>
        <p:spPr>
          <a:xfrm>
            <a:off x="303028" y="1169582"/>
            <a:ext cx="6251944" cy="2308324"/>
          </a:xfrm>
          <a:prstGeom prst="rect">
            <a:avLst/>
          </a:prstGeom>
          <a:noFill/>
        </p:spPr>
        <p:txBody>
          <a:bodyPr wrap="square" rtlCol="0">
            <a:spAutoFit/>
          </a:bodyPr>
          <a:lstStyle/>
          <a:p>
            <a:pPr algn="just"/>
            <a:r>
              <a:rPr lang="es-MX" sz="1800" dirty="0">
                <a:latin typeface="Calibri" panose="020F0502020204030204" pitchFamily="34" charset="0"/>
                <a:cs typeface="Calibri" panose="020F0502020204030204" pitchFamily="34" charset="0"/>
              </a:rPr>
              <a:t>Según </a:t>
            </a:r>
            <a:r>
              <a:rPr lang="es-MX" sz="1800" dirty="0" err="1">
                <a:latin typeface="Calibri" panose="020F0502020204030204" pitchFamily="34" charset="0"/>
                <a:cs typeface="Calibri" panose="020F0502020204030204" pitchFamily="34" charset="0"/>
              </a:rPr>
              <a:t>Abravanel</a:t>
            </a:r>
            <a:r>
              <a:rPr lang="es-MX" sz="1800" dirty="0">
                <a:latin typeface="Calibri" panose="020F0502020204030204" pitchFamily="34" charset="0"/>
                <a:cs typeface="Calibri" panose="020F0502020204030204" pitchFamily="34" charset="0"/>
              </a:rPr>
              <a:t> (1992), la cultura organizacional es “un sistema de símbolos compartidos y dotados de sentido que surgen de la historia y gestión de la compañía , de su contexto sociocultural y de sus factores contingentes (tecnología, tipo de industria, etc.).Estos importantes símbolos se expresan mitos, ideologías y principios que se traducen en fenómenos culturales tales como ritos, ceremonias, hábitos, lenguaje, cuentos, leyendas, arquitectura, etc.”</a:t>
            </a:r>
          </a:p>
        </p:txBody>
      </p:sp>
      <p:pic>
        <p:nvPicPr>
          <p:cNvPr id="7" name="Imagen 6" descr="Imagen que contiene imágenes prediseñadas&#10;&#10;Descripción generada con confianza muy alta">
            <a:extLst>
              <a:ext uri="{FF2B5EF4-FFF2-40B4-BE49-F238E27FC236}">
                <a16:creationId xmlns:a16="http://schemas.microsoft.com/office/drawing/2014/main" id="{FEB0AE3B-7355-40E6-84C6-498B4E6CF98C}"/>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2987639" y="3110976"/>
            <a:ext cx="3870361" cy="1756299"/>
          </a:xfrm>
          <a:prstGeom prst="rect">
            <a:avLst/>
          </a:prstGeom>
        </p:spPr>
      </p:pic>
    </p:spTree>
    <p:extLst>
      <p:ext uri="{BB962C8B-B14F-4D97-AF65-F5344CB8AC3E}">
        <p14:creationId xmlns:p14="http://schemas.microsoft.com/office/powerpoint/2010/main" val="792879804"/>
      </p:ext>
    </p:extLst>
  </p:cSld>
  <p:clrMapOvr>
    <a:masterClrMapping/>
  </p:clrMapOvr>
  <p:transition spd="slow">
    <p:comb/>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62F8859-56C7-47D3-BD28-E7105EAC0D5A}"/>
              </a:ext>
            </a:extLst>
          </p:cNvPr>
          <p:cNvSpPr>
            <a:spLocks noGrp="1"/>
          </p:cNvSpPr>
          <p:nvPr>
            <p:ph type="sldNum" idx="12"/>
          </p:nvPr>
        </p:nvSpPr>
        <p:spPr/>
        <p:txBody>
          <a:bodyPr/>
          <a:lstStyle/>
          <a:p>
            <a:fld id="{00000000-1234-1234-1234-123412341234}" type="slidenum">
              <a:rPr lang="es-MX" smtClean="0"/>
              <a:pPr/>
              <a:t>19</a:t>
            </a:fld>
            <a:endParaRPr lang="es-MX"/>
          </a:p>
        </p:txBody>
      </p:sp>
      <p:pic>
        <p:nvPicPr>
          <p:cNvPr id="3" name="Imagen 2">
            <a:extLst>
              <a:ext uri="{FF2B5EF4-FFF2-40B4-BE49-F238E27FC236}">
                <a16:creationId xmlns:a16="http://schemas.microsoft.com/office/drawing/2014/main" id="{B8C9E723-705F-491D-99BD-F2373D4E73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762" y="78931"/>
            <a:ext cx="4336235" cy="4764335"/>
          </a:xfrm>
          <a:prstGeom prst="rect">
            <a:avLst/>
          </a:prstGeom>
        </p:spPr>
      </p:pic>
    </p:spTree>
    <p:extLst>
      <p:ext uri="{BB962C8B-B14F-4D97-AF65-F5344CB8AC3E}">
        <p14:creationId xmlns:p14="http://schemas.microsoft.com/office/powerpoint/2010/main" val="2799425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1D7F697-484E-465D-89DE-792B19EDB35F}"/>
              </a:ext>
            </a:extLst>
          </p:cNvPr>
          <p:cNvPicPr>
            <a:picLocks noChangeAspect="1"/>
          </p:cNvPicPr>
          <p:nvPr/>
        </p:nvPicPr>
        <p:blipFill>
          <a:blip r:embed="rId2"/>
          <a:stretch>
            <a:fillRect/>
          </a:stretch>
        </p:blipFill>
        <p:spPr>
          <a:xfrm>
            <a:off x="103660" y="218662"/>
            <a:ext cx="6675759" cy="4740965"/>
          </a:xfrm>
          <a:prstGeom prst="rect">
            <a:avLst/>
          </a:prstGeom>
        </p:spPr>
      </p:pic>
    </p:spTree>
    <p:extLst>
      <p:ext uri="{BB962C8B-B14F-4D97-AF65-F5344CB8AC3E}">
        <p14:creationId xmlns:p14="http://schemas.microsoft.com/office/powerpoint/2010/main" val="83389135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EC2687-1F3D-4B1D-8B22-D27BCE4A06C9}"/>
              </a:ext>
            </a:extLst>
          </p:cNvPr>
          <p:cNvSpPr>
            <a:spLocks noGrp="1"/>
          </p:cNvSpPr>
          <p:nvPr>
            <p:ph type="ctrTitle"/>
          </p:nvPr>
        </p:nvSpPr>
        <p:spPr>
          <a:xfrm>
            <a:off x="792621" y="1411950"/>
            <a:ext cx="5544384" cy="1159800"/>
          </a:xfrm>
        </p:spPr>
        <p:txBody>
          <a:bodyPr/>
          <a:lstStyle/>
          <a:p>
            <a:r>
              <a:rPr lang="es-MX" dirty="0"/>
              <a:t>Elementos integrantes de la cultura organizacional</a:t>
            </a:r>
          </a:p>
        </p:txBody>
      </p:sp>
    </p:spTree>
    <p:extLst>
      <p:ext uri="{BB962C8B-B14F-4D97-AF65-F5344CB8AC3E}">
        <p14:creationId xmlns:p14="http://schemas.microsoft.com/office/powerpoint/2010/main" val="319431901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3509C8-2341-42BD-AC27-EAECB5E525F0}"/>
              </a:ext>
            </a:extLst>
          </p:cNvPr>
          <p:cNvSpPr>
            <a:spLocks noGrp="1"/>
          </p:cNvSpPr>
          <p:nvPr>
            <p:ph type="title"/>
          </p:nvPr>
        </p:nvSpPr>
        <p:spPr>
          <a:xfrm>
            <a:off x="828675" y="276075"/>
            <a:ext cx="5242516" cy="749100"/>
          </a:xfrm>
        </p:spPr>
        <p:txBody>
          <a:bodyPr/>
          <a:lstStyle/>
          <a:p>
            <a:pPr algn="ctr"/>
            <a:r>
              <a:rPr lang="es-MX" dirty="0"/>
              <a:t>Elementos integrantes de la cultura organizacional</a:t>
            </a:r>
          </a:p>
        </p:txBody>
      </p:sp>
      <p:sp>
        <p:nvSpPr>
          <p:cNvPr id="3" name="Marcador de número de diapositiva 2">
            <a:extLst>
              <a:ext uri="{FF2B5EF4-FFF2-40B4-BE49-F238E27FC236}">
                <a16:creationId xmlns:a16="http://schemas.microsoft.com/office/drawing/2014/main" id="{F3BCAC3F-3E1F-4C82-B8B7-B51190038654}"/>
              </a:ext>
            </a:extLst>
          </p:cNvPr>
          <p:cNvSpPr>
            <a:spLocks noGrp="1"/>
          </p:cNvSpPr>
          <p:nvPr>
            <p:ph type="sldNum" idx="12"/>
          </p:nvPr>
        </p:nvSpPr>
        <p:spPr/>
        <p:txBody>
          <a:bodyPr/>
          <a:lstStyle/>
          <a:p>
            <a:fld id="{00000000-1234-1234-1234-123412341234}" type="slidenum">
              <a:rPr lang="es-MX" smtClean="0"/>
              <a:pPr/>
              <a:t>21</a:t>
            </a:fld>
            <a:endParaRPr lang="es-MX"/>
          </a:p>
        </p:txBody>
      </p:sp>
      <p:sp>
        <p:nvSpPr>
          <p:cNvPr id="4" name="Rectángulo 3">
            <a:extLst>
              <a:ext uri="{FF2B5EF4-FFF2-40B4-BE49-F238E27FC236}">
                <a16:creationId xmlns:a16="http://schemas.microsoft.com/office/drawing/2014/main" id="{FAE45E89-9A1B-4AB7-A1CB-37F35028F5BB}"/>
              </a:ext>
            </a:extLst>
          </p:cNvPr>
          <p:cNvSpPr/>
          <p:nvPr/>
        </p:nvSpPr>
        <p:spPr>
          <a:xfrm>
            <a:off x="446175" y="1206609"/>
            <a:ext cx="6124746" cy="1015663"/>
          </a:xfrm>
          <a:prstGeom prst="rect">
            <a:avLst/>
          </a:prstGeom>
        </p:spPr>
        <p:txBody>
          <a:bodyPr wrap="square">
            <a:spAutoFit/>
          </a:bodyPr>
          <a:lstStyle/>
          <a:p>
            <a:pPr algn="just"/>
            <a:r>
              <a:rPr lang="es-MX" sz="2000" dirty="0"/>
              <a:t>Con respecto a los elementos integrantes de la cultura organizativa, </a:t>
            </a:r>
            <a:r>
              <a:rPr lang="es-MX" sz="2000" i="1" dirty="0" err="1"/>
              <a:t>Shein</a:t>
            </a:r>
            <a:r>
              <a:rPr lang="es-MX" sz="2000" dirty="0"/>
              <a:t> (1988) distingue 3 niveles:</a:t>
            </a:r>
          </a:p>
        </p:txBody>
      </p:sp>
      <p:graphicFrame>
        <p:nvGraphicFramePr>
          <p:cNvPr id="5" name="Diagrama 4">
            <a:extLst>
              <a:ext uri="{FF2B5EF4-FFF2-40B4-BE49-F238E27FC236}">
                <a16:creationId xmlns:a16="http://schemas.microsoft.com/office/drawing/2014/main" id="{9F416852-B6FF-495A-A012-E29C313C5A22}"/>
              </a:ext>
            </a:extLst>
          </p:cNvPr>
          <p:cNvGraphicFramePr/>
          <p:nvPr>
            <p:extLst>
              <p:ext uri="{D42A27DB-BD31-4B8C-83A1-F6EECF244321}">
                <p14:modId xmlns:p14="http://schemas.microsoft.com/office/powerpoint/2010/main" val="2553666212"/>
              </p:ext>
            </p:extLst>
          </p:nvPr>
        </p:nvGraphicFramePr>
        <p:xfrm>
          <a:off x="1542257" y="2008734"/>
          <a:ext cx="3932582" cy="28586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468957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9CBCCD-7829-457A-A3B6-0986B6A56AEF}"/>
              </a:ext>
            </a:extLst>
          </p:cNvPr>
          <p:cNvSpPr>
            <a:spLocks noGrp="1"/>
          </p:cNvSpPr>
          <p:nvPr>
            <p:ph type="title"/>
          </p:nvPr>
        </p:nvSpPr>
        <p:spPr/>
        <p:txBody>
          <a:bodyPr/>
          <a:lstStyle/>
          <a:p>
            <a:pPr algn="ctr"/>
            <a:r>
              <a:rPr lang="es-MX" b="1" dirty="0"/>
              <a:t>Artefactos </a:t>
            </a:r>
          </a:p>
        </p:txBody>
      </p:sp>
      <p:sp>
        <p:nvSpPr>
          <p:cNvPr id="3" name="Marcador de número de diapositiva 2">
            <a:extLst>
              <a:ext uri="{FF2B5EF4-FFF2-40B4-BE49-F238E27FC236}">
                <a16:creationId xmlns:a16="http://schemas.microsoft.com/office/drawing/2014/main" id="{C8C72766-F588-4E77-A500-6C6080CBD08A}"/>
              </a:ext>
            </a:extLst>
          </p:cNvPr>
          <p:cNvSpPr>
            <a:spLocks noGrp="1"/>
          </p:cNvSpPr>
          <p:nvPr>
            <p:ph type="sldNum" idx="12"/>
          </p:nvPr>
        </p:nvSpPr>
        <p:spPr/>
        <p:txBody>
          <a:bodyPr/>
          <a:lstStyle/>
          <a:p>
            <a:fld id="{00000000-1234-1234-1234-123412341234}" type="slidenum">
              <a:rPr lang="es-MX" smtClean="0"/>
              <a:pPr/>
              <a:t>22</a:t>
            </a:fld>
            <a:endParaRPr lang="es-MX"/>
          </a:p>
        </p:txBody>
      </p:sp>
      <p:sp>
        <p:nvSpPr>
          <p:cNvPr id="4" name="Rectángulo 3">
            <a:extLst>
              <a:ext uri="{FF2B5EF4-FFF2-40B4-BE49-F238E27FC236}">
                <a16:creationId xmlns:a16="http://schemas.microsoft.com/office/drawing/2014/main" id="{D93546D5-2CC2-4E61-952C-08D78C6F4909}"/>
              </a:ext>
            </a:extLst>
          </p:cNvPr>
          <p:cNvSpPr/>
          <p:nvPr/>
        </p:nvSpPr>
        <p:spPr>
          <a:xfrm>
            <a:off x="341348" y="1082059"/>
            <a:ext cx="3009014" cy="3477875"/>
          </a:xfrm>
          <a:prstGeom prst="rect">
            <a:avLst/>
          </a:prstGeom>
        </p:spPr>
        <p:txBody>
          <a:bodyPr wrap="square">
            <a:spAutoFit/>
          </a:bodyPr>
          <a:lstStyle/>
          <a:p>
            <a:pPr algn="just"/>
            <a:r>
              <a:rPr lang="es-MX" sz="2000" dirty="0">
                <a:latin typeface="Calibri" panose="020F0502020204030204" pitchFamily="34" charset="0"/>
                <a:cs typeface="Calibri" panose="020F0502020204030204" pitchFamily="34" charset="0"/>
              </a:rPr>
              <a:t>Es el más visible e incluye el espacio físico, capacidad tecnológica, lenguaje, conducta observada en los miembros de una organización, producciones artísticas; en general, se compone de todos aquellos elementos que pueden captarse con nuestros sentidos.</a:t>
            </a:r>
          </a:p>
        </p:txBody>
      </p:sp>
      <p:pic>
        <p:nvPicPr>
          <p:cNvPr id="5" name="Marcador de contenido 8">
            <a:extLst>
              <a:ext uri="{FF2B5EF4-FFF2-40B4-BE49-F238E27FC236}">
                <a16:creationId xmlns:a16="http://schemas.microsoft.com/office/drawing/2014/main" id="{B1D5995D-FE01-4D2C-B20F-041D908377ED}"/>
              </a:ext>
            </a:extLst>
          </p:cNvPr>
          <p:cNvPicPr>
            <a:picLocks noChangeAspect="1"/>
          </p:cNvPicPr>
          <p:nvPr/>
        </p:nvPicPr>
        <p:blipFill>
          <a:blip r:embed="rId2"/>
          <a:stretch>
            <a:fillRect/>
          </a:stretch>
        </p:blipFill>
        <p:spPr>
          <a:xfrm>
            <a:off x="3486375" y="1386930"/>
            <a:ext cx="3219893" cy="2369640"/>
          </a:xfrm>
          <a:prstGeom prst="rect">
            <a:avLst/>
          </a:prstGeom>
        </p:spPr>
      </p:pic>
    </p:spTree>
    <p:extLst>
      <p:ext uri="{BB962C8B-B14F-4D97-AF65-F5344CB8AC3E}">
        <p14:creationId xmlns:p14="http://schemas.microsoft.com/office/powerpoint/2010/main" val="368948297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31CC2C-53C2-4F69-AE31-314DBAD9E1C1}"/>
              </a:ext>
            </a:extLst>
          </p:cNvPr>
          <p:cNvSpPr>
            <a:spLocks noGrp="1"/>
          </p:cNvSpPr>
          <p:nvPr>
            <p:ph type="title"/>
          </p:nvPr>
        </p:nvSpPr>
        <p:spPr/>
        <p:txBody>
          <a:bodyPr/>
          <a:lstStyle/>
          <a:p>
            <a:pPr algn="ctr"/>
            <a:r>
              <a:rPr lang="es-MX" dirty="0"/>
              <a:t>Valores practicados </a:t>
            </a:r>
          </a:p>
        </p:txBody>
      </p:sp>
      <p:sp>
        <p:nvSpPr>
          <p:cNvPr id="3" name="Marcador de número de diapositiva 2">
            <a:extLst>
              <a:ext uri="{FF2B5EF4-FFF2-40B4-BE49-F238E27FC236}">
                <a16:creationId xmlns:a16="http://schemas.microsoft.com/office/drawing/2014/main" id="{CF4F42AB-FC80-491B-BEB1-5742617D2178}"/>
              </a:ext>
            </a:extLst>
          </p:cNvPr>
          <p:cNvSpPr>
            <a:spLocks noGrp="1"/>
          </p:cNvSpPr>
          <p:nvPr>
            <p:ph type="sldNum" idx="12"/>
          </p:nvPr>
        </p:nvSpPr>
        <p:spPr/>
        <p:txBody>
          <a:bodyPr/>
          <a:lstStyle/>
          <a:p>
            <a:fld id="{00000000-1234-1234-1234-123412341234}" type="slidenum">
              <a:rPr lang="es-MX" smtClean="0"/>
              <a:pPr/>
              <a:t>23</a:t>
            </a:fld>
            <a:endParaRPr lang="es-MX"/>
          </a:p>
        </p:txBody>
      </p:sp>
      <p:sp>
        <p:nvSpPr>
          <p:cNvPr id="4" name="Rectángulo 3">
            <a:extLst>
              <a:ext uri="{FF2B5EF4-FFF2-40B4-BE49-F238E27FC236}">
                <a16:creationId xmlns:a16="http://schemas.microsoft.com/office/drawing/2014/main" id="{1D670095-237E-4377-9160-A75813478366}"/>
              </a:ext>
            </a:extLst>
          </p:cNvPr>
          <p:cNvSpPr/>
          <p:nvPr/>
        </p:nvSpPr>
        <p:spPr>
          <a:xfrm>
            <a:off x="542260" y="1255584"/>
            <a:ext cx="6007396" cy="1323439"/>
          </a:xfrm>
          <a:prstGeom prst="rect">
            <a:avLst/>
          </a:prstGeom>
        </p:spPr>
        <p:txBody>
          <a:bodyPr wrap="square">
            <a:spAutoFit/>
          </a:bodyPr>
          <a:lstStyle/>
          <a:p>
            <a:pPr algn="just"/>
            <a:r>
              <a:rPr lang="es-MX" sz="2000" dirty="0"/>
              <a:t>Son ideales de conducta que se aspiran a tener como personas que usualmente tiene un impacto en nuestros actos. Los valores tienes supuestos (misión, visión y valores)</a:t>
            </a:r>
          </a:p>
        </p:txBody>
      </p:sp>
      <p:pic>
        <p:nvPicPr>
          <p:cNvPr id="6" name="Imagen 5">
            <a:extLst>
              <a:ext uri="{FF2B5EF4-FFF2-40B4-BE49-F238E27FC236}">
                <a16:creationId xmlns:a16="http://schemas.microsoft.com/office/drawing/2014/main" id="{81068F74-DB4C-4F8C-9F4B-9C53C0F699BA}"/>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830571" y="2571750"/>
            <a:ext cx="3794053" cy="2154452"/>
          </a:xfrm>
          <a:prstGeom prst="rect">
            <a:avLst/>
          </a:prstGeom>
        </p:spPr>
      </p:pic>
    </p:spTree>
    <p:extLst>
      <p:ext uri="{BB962C8B-B14F-4D97-AF65-F5344CB8AC3E}">
        <p14:creationId xmlns:p14="http://schemas.microsoft.com/office/powerpoint/2010/main" val="164985365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EF344B-776D-4C87-A052-6E9584D4B2CC}"/>
              </a:ext>
            </a:extLst>
          </p:cNvPr>
          <p:cNvSpPr>
            <a:spLocks noGrp="1"/>
          </p:cNvSpPr>
          <p:nvPr>
            <p:ph type="title"/>
          </p:nvPr>
        </p:nvSpPr>
        <p:spPr/>
        <p:txBody>
          <a:bodyPr/>
          <a:lstStyle/>
          <a:p>
            <a:pPr algn="ctr"/>
            <a:r>
              <a:rPr lang="es-MX" dirty="0"/>
              <a:t>Valores practicados </a:t>
            </a:r>
          </a:p>
        </p:txBody>
      </p:sp>
      <p:sp>
        <p:nvSpPr>
          <p:cNvPr id="3" name="Marcador de número de diapositiva 2">
            <a:extLst>
              <a:ext uri="{FF2B5EF4-FFF2-40B4-BE49-F238E27FC236}">
                <a16:creationId xmlns:a16="http://schemas.microsoft.com/office/drawing/2014/main" id="{0A95FBC8-7ADD-411E-BE7D-4F0B9383737B}"/>
              </a:ext>
            </a:extLst>
          </p:cNvPr>
          <p:cNvSpPr>
            <a:spLocks noGrp="1"/>
          </p:cNvSpPr>
          <p:nvPr>
            <p:ph type="sldNum" idx="12"/>
          </p:nvPr>
        </p:nvSpPr>
        <p:spPr/>
        <p:txBody>
          <a:bodyPr/>
          <a:lstStyle/>
          <a:p>
            <a:fld id="{00000000-1234-1234-1234-123412341234}" type="slidenum">
              <a:rPr lang="es-MX" smtClean="0"/>
              <a:pPr/>
              <a:t>24</a:t>
            </a:fld>
            <a:endParaRPr lang="es-MX"/>
          </a:p>
        </p:txBody>
      </p:sp>
      <p:pic>
        <p:nvPicPr>
          <p:cNvPr id="4" name="Imagen 3">
            <a:extLst>
              <a:ext uri="{FF2B5EF4-FFF2-40B4-BE49-F238E27FC236}">
                <a16:creationId xmlns:a16="http://schemas.microsoft.com/office/drawing/2014/main" id="{08368CB5-F666-48D3-9B57-127B57624A67}"/>
              </a:ext>
            </a:extLst>
          </p:cNvPr>
          <p:cNvPicPr>
            <a:picLocks noChangeAspect="1"/>
          </p:cNvPicPr>
          <p:nvPr/>
        </p:nvPicPr>
        <p:blipFill>
          <a:blip r:embed="rId2"/>
          <a:stretch>
            <a:fillRect/>
          </a:stretch>
        </p:blipFill>
        <p:spPr>
          <a:xfrm>
            <a:off x="3315093" y="1307805"/>
            <a:ext cx="3340887" cy="2363899"/>
          </a:xfrm>
          <a:prstGeom prst="rect">
            <a:avLst/>
          </a:prstGeom>
        </p:spPr>
      </p:pic>
      <p:sp>
        <p:nvSpPr>
          <p:cNvPr id="5" name="CuadroTexto 4">
            <a:extLst>
              <a:ext uri="{FF2B5EF4-FFF2-40B4-BE49-F238E27FC236}">
                <a16:creationId xmlns:a16="http://schemas.microsoft.com/office/drawing/2014/main" id="{D34B8B3A-C4AA-46D4-8C94-929548538152}"/>
              </a:ext>
            </a:extLst>
          </p:cNvPr>
          <p:cNvSpPr txBox="1"/>
          <p:nvPr/>
        </p:nvSpPr>
        <p:spPr>
          <a:xfrm>
            <a:off x="315534" y="1307805"/>
            <a:ext cx="2868918" cy="3493264"/>
          </a:xfrm>
          <a:prstGeom prst="rect">
            <a:avLst/>
          </a:prstGeom>
          <a:noFill/>
        </p:spPr>
        <p:txBody>
          <a:bodyPr wrap="square" rtlCol="0">
            <a:spAutoFit/>
          </a:bodyPr>
          <a:lstStyle/>
          <a:p>
            <a:pPr algn="just"/>
            <a:r>
              <a:rPr lang="es-MX" sz="1700" dirty="0"/>
              <a:t>Los valores más bien, son una forma de agrupar las creencias para comunicarlas al personal.</a:t>
            </a:r>
          </a:p>
          <a:p>
            <a:pPr algn="just"/>
            <a:endParaRPr lang="es-MX" sz="1700" dirty="0"/>
          </a:p>
          <a:p>
            <a:pPr algn="just"/>
            <a:r>
              <a:rPr lang="es-MX" sz="1700" dirty="0"/>
              <a:t>Los valores verdaderamente aprendidos y vivenciados en la organización son resúmenes de un conjunto de creencias, haciéndolas mas fácil aprenderlas o transmitirlas.</a:t>
            </a:r>
          </a:p>
        </p:txBody>
      </p:sp>
    </p:spTree>
    <p:extLst>
      <p:ext uri="{BB962C8B-B14F-4D97-AF65-F5344CB8AC3E}">
        <p14:creationId xmlns:p14="http://schemas.microsoft.com/office/powerpoint/2010/main" val="25839259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6B5179-E80B-4693-8C1B-F2D91C0EC9E4}"/>
              </a:ext>
            </a:extLst>
          </p:cNvPr>
          <p:cNvSpPr>
            <a:spLocks noGrp="1"/>
          </p:cNvSpPr>
          <p:nvPr>
            <p:ph type="title"/>
          </p:nvPr>
        </p:nvSpPr>
        <p:spPr/>
        <p:txBody>
          <a:bodyPr/>
          <a:lstStyle/>
          <a:p>
            <a:pPr algn="ctr"/>
            <a:r>
              <a:rPr lang="es-MX" dirty="0"/>
              <a:t>Supuestos de la cultura </a:t>
            </a:r>
          </a:p>
        </p:txBody>
      </p:sp>
      <p:sp>
        <p:nvSpPr>
          <p:cNvPr id="3" name="Marcador de número de diapositiva 2">
            <a:extLst>
              <a:ext uri="{FF2B5EF4-FFF2-40B4-BE49-F238E27FC236}">
                <a16:creationId xmlns:a16="http://schemas.microsoft.com/office/drawing/2014/main" id="{EFADF315-3633-4E7C-9584-A775E4218D36}"/>
              </a:ext>
            </a:extLst>
          </p:cNvPr>
          <p:cNvSpPr>
            <a:spLocks noGrp="1"/>
          </p:cNvSpPr>
          <p:nvPr>
            <p:ph type="sldNum" idx="12"/>
          </p:nvPr>
        </p:nvSpPr>
        <p:spPr/>
        <p:txBody>
          <a:bodyPr/>
          <a:lstStyle/>
          <a:p>
            <a:fld id="{00000000-1234-1234-1234-123412341234}" type="slidenum">
              <a:rPr lang="es-MX" smtClean="0"/>
              <a:pPr/>
              <a:t>25</a:t>
            </a:fld>
            <a:endParaRPr lang="es-MX"/>
          </a:p>
        </p:txBody>
      </p:sp>
      <p:sp>
        <p:nvSpPr>
          <p:cNvPr id="5" name="Rectángulo 4">
            <a:extLst>
              <a:ext uri="{FF2B5EF4-FFF2-40B4-BE49-F238E27FC236}">
                <a16:creationId xmlns:a16="http://schemas.microsoft.com/office/drawing/2014/main" id="{9C32D84F-BDF7-41E3-A8F2-7132A13E907A}"/>
              </a:ext>
            </a:extLst>
          </p:cNvPr>
          <p:cNvSpPr/>
          <p:nvPr/>
        </p:nvSpPr>
        <p:spPr>
          <a:xfrm>
            <a:off x="3572539" y="1229270"/>
            <a:ext cx="2998381" cy="3477875"/>
          </a:xfrm>
          <a:prstGeom prst="rect">
            <a:avLst/>
          </a:prstGeom>
        </p:spPr>
        <p:txBody>
          <a:bodyPr wrap="square">
            <a:spAutoFit/>
          </a:bodyPr>
          <a:lstStyle/>
          <a:p>
            <a:pPr marL="0" indent="0" algn="just">
              <a:buNone/>
            </a:pPr>
            <a:r>
              <a:rPr lang="es-MX" sz="2000" dirty="0"/>
              <a:t>Los supuestos son creencias de las personas en la organización que dan por hecho, asumen que son correctos y válidos.</a:t>
            </a:r>
          </a:p>
          <a:p>
            <a:pPr marL="0" indent="0" algn="just">
              <a:buNone/>
            </a:pPr>
            <a:r>
              <a:rPr lang="es-MX" sz="2000" dirty="0"/>
              <a:t>También es posible que el supuesto ya no sea válido en la realidad y la gente siga actuando como si lo fuera.</a:t>
            </a:r>
          </a:p>
        </p:txBody>
      </p:sp>
      <p:pic>
        <p:nvPicPr>
          <p:cNvPr id="6" name="Marcador de contenido 10">
            <a:extLst>
              <a:ext uri="{FF2B5EF4-FFF2-40B4-BE49-F238E27FC236}">
                <a16:creationId xmlns:a16="http://schemas.microsoft.com/office/drawing/2014/main" id="{8AA07D78-30B2-47BB-9E93-DDF1176B5948}"/>
              </a:ext>
            </a:extLst>
          </p:cNvPr>
          <p:cNvPicPr>
            <a:picLocks noChangeAspect="1"/>
          </p:cNvPicPr>
          <p:nvPr/>
        </p:nvPicPr>
        <p:blipFill>
          <a:blip r:embed="rId2"/>
          <a:stretch>
            <a:fillRect/>
          </a:stretch>
        </p:blipFill>
        <p:spPr>
          <a:xfrm>
            <a:off x="174512" y="1532111"/>
            <a:ext cx="3398027" cy="2560903"/>
          </a:xfrm>
          <a:prstGeom prst="rect">
            <a:avLst/>
          </a:prstGeom>
        </p:spPr>
      </p:pic>
    </p:spTree>
    <p:extLst>
      <p:ext uri="{BB962C8B-B14F-4D97-AF65-F5344CB8AC3E}">
        <p14:creationId xmlns:p14="http://schemas.microsoft.com/office/powerpoint/2010/main" val="291505896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6B5179-E80B-4693-8C1B-F2D91C0EC9E4}"/>
              </a:ext>
            </a:extLst>
          </p:cNvPr>
          <p:cNvSpPr>
            <a:spLocks noGrp="1"/>
          </p:cNvSpPr>
          <p:nvPr>
            <p:ph type="title"/>
          </p:nvPr>
        </p:nvSpPr>
        <p:spPr/>
        <p:txBody>
          <a:bodyPr/>
          <a:lstStyle/>
          <a:p>
            <a:pPr algn="ctr"/>
            <a:r>
              <a:rPr lang="es-MX" dirty="0"/>
              <a:t>Supuestos de la cultura </a:t>
            </a:r>
          </a:p>
        </p:txBody>
      </p:sp>
      <p:sp>
        <p:nvSpPr>
          <p:cNvPr id="3" name="Marcador de número de diapositiva 2">
            <a:extLst>
              <a:ext uri="{FF2B5EF4-FFF2-40B4-BE49-F238E27FC236}">
                <a16:creationId xmlns:a16="http://schemas.microsoft.com/office/drawing/2014/main" id="{EFADF315-3633-4E7C-9584-A775E4218D36}"/>
              </a:ext>
            </a:extLst>
          </p:cNvPr>
          <p:cNvSpPr>
            <a:spLocks noGrp="1"/>
          </p:cNvSpPr>
          <p:nvPr>
            <p:ph type="sldNum" idx="12"/>
          </p:nvPr>
        </p:nvSpPr>
        <p:spPr/>
        <p:txBody>
          <a:bodyPr/>
          <a:lstStyle/>
          <a:p>
            <a:fld id="{00000000-1234-1234-1234-123412341234}" type="slidenum">
              <a:rPr lang="es-MX" smtClean="0"/>
              <a:pPr/>
              <a:t>26</a:t>
            </a:fld>
            <a:endParaRPr lang="es-MX"/>
          </a:p>
        </p:txBody>
      </p:sp>
      <p:sp>
        <p:nvSpPr>
          <p:cNvPr id="5" name="Rectángulo 4">
            <a:extLst>
              <a:ext uri="{FF2B5EF4-FFF2-40B4-BE49-F238E27FC236}">
                <a16:creationId xmlns:a16="http://schemas.microsoft.com/office/drawing/2014/main" id="{9C32D84F-BDF7-41E3-A8F2-7132A13E907A}"/>
              </a:ext>
            </a:extLst>
          </p:cNvPr>
          <p:cNvSpPr/>
          <p:nvPr/>
        </p:nvSpPr>
        <p:spPr>
          <a:xfrm>
            <a:off x="828675" y="1229270"/>
            <a:ext cx="5742245" cy="3170099"/>
          </a:xfrm>
          <a:prstGeom prst="rect">
            <a:avLst/>
          </a:prstGeom>
        </p:spPr>
        <p:txBody>
          <a:bodyPr wrap="square">
            <a:spAutoFit/>
          </a:bodyPr>
          <a:lstStyle/>
          <a:p>
            <a:pPr marL="0" indent="0" algn="just">
              <a:buNone/>
            </a:pPr>
            <a:r>
              <a:rPr lang="es-MX" sz="2000" dirty="0"/>
              <a:t>Las personas aprenden los supuestos de la organización a medida que tienen éxitos o fracasos tanto al interior como al exterior de ella.</a:t>
            </a:r>
          </a:p>
          <a:p>
            <a:pPr marL="0" indent="0" algn="just">
              <a:buNone/>
            </a:pPr>
            <a:endParaRPr lang="es-MX" sz="2000" dirty="0"/>
          </a:p>
          <a:p>
            <a:pPr marL="0" indent="0" algn="just">
              <a:buNone/>
            </a:pPr>
            <a:r>
              <a:rPr lang="es-MX" sz="2000" dirty="0"/>
              <a:t>Por ejemplo: En una empresa cuando ingresa un gerente nuevo y le toca hacer una presentación el comité de gerencia, trata de encontrar algún error y humillarlo en público. Lo que genera el </a:t>
            </a:r>
            <a:r>
              <a:rPr lang="es-MX" sz="2000" b="1" dirty="0"/>
              <a:t>supuesto</a:t>
            </a:r>
            <a:r>
              <a:rPr lang="es-MX" sz="2000" dirty="0"/>
              <a:t> “Si te equivocas, te castigan y humillan” a través de un fracaso o equivocación.</a:t>
            </a:r>
          </a:p>
        </p:txBody>
      </p:sp>
    </p:spTree>
    <p:extLst>
      <p:ext uri="{BB962C8B-B14F-4D97-AF65-F5344CB8AC3E}">
        <p14:creationId xmlns:p14="http://schemas.microsoft.com/office/powerpoint/2010/main" val="328793728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14EEF070-2A63-4B3C-AD93-0C3F3783963B}"/>
              </a:ext>
            </a:extLst>
          </p:cNvPr>
          <p:cNvSpPr>
            <a:spLocks noGrp="1"/>
          </p:cNvSpPr>
          <p:nvPr>
            <p:ph type="body" idx="1"/>
          </p:nvPr>
        </p:nvSpPr>
        <p:spPr>
          <a:xfrm>
            <a:off x="627321" y="4406300"/>
            <a:ext cx="5268692" cy="749100"/>
          </a:xfrm>
        </p:spPr>
        <p:txBody>
          <a:bodyPr/>
          <a:lstStyle/>
          <a:p>
            <a:pPr algn="ctr"/>
            <a:r>
              <a:rPr lang="es-MX" b="1" dirty="0"/>
              <a:t>Vídeo Cultura organizacional con David Fischman – Aprendizaje animado</a:t>
            </a:r>
          </a:p>
          <a:p>
            <a:endParaRPr lang="es-MX" dirty="0"/>
          </a:p>
        </p:txBody>
      </p:sp>
      <p:sp>
        <p:nvSpPr>
          <p:cNvPr id="3" name="Marcador de número de diapositiva 2">
            <a:extLst>
              <a:ext uri="{FF2B5EF4-FFF2-40B4-BE49-F238E27FC236}">
                <a16:creationId xmlns:a16="http://schemas.microsoft.com/office/drawing/2014/main" id="{4BED749A-FB0E-4ABF-A511-CB5B414EC15C}"/>
              </a:ext>
            </a:extLst>
          </p:cNvPr>
          <p:cNvSpPr>
            <a:spLocks noGrp="1"/>
          </p:cNvSpPr>
          <p:nvPr>
            <p:ph type="sldNum" idx="12"/>
          </p:nvPr>
        </p:nvSpPr>
        <p:spPr/>
        <p:txBody>
          <a:bodyPr/>
          <a:lstStyle/>
          <a:p>
            <a:fld id="{00000000-1234-1234-1234-123412341234}" type="slidenum">
              <a:rPr lang="es-MX" smtClean="0"/>
              <a:pPr/>
              <a:t>27</a:t>
            </a:fld>
            <a:endParaRPr lang="es-MX"/>
          </a:p>
        </p:txBody>
      </p:sp>
      <p:pic>
        <p:nvPicPr>
          <p:cNvPr id="4" name="Elementos multimedia en línea 3" title="Cultura organizacional con David Fischman - Aprendizaje animado">
            <a:hlinkClick r:id="" action="ppaction://media"/>
            <a:extLst>
              <a:ext uri="{FF2B5EF4-FFF2-40B4-BE49-F238E27FC236}">
                <a16:creationId xmlns:a16="http://schemas.microsoft.com/office/drawing/2014/main" id="{104A9A27-9C81-47BB-9D8F-DD4A0EE0B363}"/>
              </a:ext>
            </a:extLst>
          </p:cNvPr>
          <p:cNvPicPr>
            <a:picLocks noRot="1" noChangeAspect="1"/>
          </p:cNvPicPr>
          <p:nvPr>
            <a:videoFile r:link="rId1"/>
          </p:nvPr>
        </p:nvPicPr>
        <p:blipFill>
          <a:blip r:embed="rId3"/>
          <a:stretch>
            <a:fillRect/>
          </a:stretch>
        </p:blipFill>
        <p:spPr>
          <a:xfrm>
            <a:off x="652721" y="558542"/>
            <a:ext cx="5865037" cy="3588156"/>
          </a:xfrm>
          <a:prstGeom prst="rect">
            <a:avLst/>
          </a:prstGeom>
        </p:spPr>
      </p:pic>
    </p:spTree>
    <p:extLst>
      <p:ext uri="{BB962C8B-B14F-4D97-AF65-F5344CB8AC3E}">
        <p14:creationId xmlns:p14="http://schemas.microsoft.com/office/powerpoint/2010/main" val="40064751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F3CA1FB8-3969-47E0-A547-B64796FB1569}"/>
              </a:ext>
            </a:extLst>
          </p:cNvPr>
          <p:cNvSpPr>
            <a:spLocks noGrp="1"/>
          </p:cNvSpPr>
          <p:nvPr>
            <p:ph type="sldNum" idx="12"/>
          </p:nvPr>
        </p:nvSpPr>
        <p:spPr/>
        <p:txBody>
          <a:bodyPr/>
          <a:lstStyle/>
          <a:p>
            <a:fld id="{00000000-1234-1234-1234-123412341234}" type="slidenum">
              <a:rPr lang="es-MX" smtClean="0"/>
              <a:pPr/>
              <a:t>28</a:t>
            </a:fld>
            <a:endParaRPr lang="es-MX"/>
          </a:p>
        </p:txBody>
      </p:sp>
      <p:sp>
        <p:nvSpPr>
          <p:cNvPr id="3" name="Rectángulo 2">
            <a:extLst>
              <a:ext uri="{FF2B5EF4-FFF2-40B4-BE49-F238E27FC236}">
                <a16:creationId xmlns:a16="http://schemas.microsoft.com/office/drawing/2014/main" id="{ABB56D20-3928-47C2-B2C9-A4CECC6E96CB}"/>
              </a:ext>
            </a:extLst>
          </p:cNvPr>
          <p:cNvSpPr/>
          <p:nvPr/>
        </p:nvSpPr>
        <p:spPr>
          <a:xfrm>
            <a:off x="768201" y="1000938"/>
            <a:ext cx="5685761" cy="1631216"/>
          </a:xfrm>
          <a:prstGeom prst="rect">
            <a:avLst/>
          </a:prstGeom>
        </p:spPr>
        <p:txBody>
          <a:bodyPr wrap="square">
            <a:spAutoFit/>
          </a:bodyPr>
          <a:lstStyle/>
          <a:p>
            <a:pPr algn="just"/>
            <a:r>
              <a:rPr lang="es-MX" sz="2000" dirty="0"/>
              <a:t>Según </a:t>
            </a:r>
            <a:r>
              <a:rPr lang="es-MX" sz="2000" i="1" dirty="0"/>
              <a:t>Charles Handy</a:t>
            </a:r>
            <a:r>
              <a:rPr lang="es-MX" sz="2000" dirty="0"/>
              <a:t> (1987), pueden distinguirse cuatro tipos de culturas organizacionales en dependencia del énfasis que se conceda a algunos de los siguientes elementos: poder, rol, tareas y personas.</a:t>
            </a:r>
            <a:endParaRPr lang="es-MX" sz="2000" dirty="0">
              <a:latin typeface="Calibri" panose="020F0502020204030204" pitchFamily="34" charset="0"/>
              <a:cs typeface="Calibri" panose="020F0502020204030204" pitchFamily="34" charset="0"/>
            </a:endParaRPr>
          </a:p>
        </p:txBody>
      </p:sp>
      <p:sp>
        <p:nvSpPr>
          <p:cNvPr id="8" name="Rectángulo 7">
            <a:extLst>
              <a:ext uri="{FF2B5EF4-FFF2-40B4-BE49-F238E27FC236}">
                <a16:creationId xmlns:a16="http://schemas.microsoft.com/office/drawing/2014/main" id="{8F8CA5D0-D495-4435-A19E-433BA5BC059F}"/>
              </a:ext>
            </a:extLst>
          </p:cNvPr>
          <p:cNvSpPr/>
          <p:nvPr/>
        </p:nvSpPr>
        <p:spPr>
          <a:xfrm>
            <a:off x="1031358" y="0"/>
            <a:ext cx="5422603" cy="954107"/>
          </a:xfrm>
          <a:prstGeom prst="rect">
            <a:avLst/>
          </a:prstGeom>
          <a:solidFill>
            <a:schemeClr val="tx1"/>
          </a:solidFill>
        </p:spPr>
        <p:txBody>
          <a:bodyPr wrap="square">
            <a:spAutoFit/>
          </a:bodyPr>
          <a:lstStyle/>
          <a:p>
            <a:pPr algn="ctr"/>
            <a:r>
              <a:rPr lang="es-MX" sz="2800" dirty="0">
                <a:solidFill>
                  <a:srgbClr val="FFC000"/>
                </a:solidFill>
              </a:rPr>
              <a:t>Elementos integrantes de la cultura</a:t>
            </a:r>
            <a:endParaRPr lang="es-MX" sz="2800" b="1" dirty="0">
              <a:solidFill>
                <a:srgbClr val="FFC000"/>
              </a:solidFill>
            </a:endParaRPr>
          </a:p>
        </p:txBody>
      </p:sp>
      <p:pic>
        <p:nvPicPr>
          <p:cNvPr id="13" name="Imagen 12" descr="Imagen que contiene juguete&#10;&#10;Descripción generada con confianza muy alta">
            <a:extLst>
              <a:ext uri="{FF2B5EF4-FFF2-40B4-BE49-F238E27FC236}">
                <a16:creationId xmlns:a16="http://schemas.microsoft.com/office/drawing/2014/main" id="{1EE605CD-CB28-4DFE-B4D0-9408C097DBA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2059873" y="2571750"/>
            <a:ext cx="2905532" cy="2305978"/>
          </a:xfrm>
          <a:prstGeom prst="rect">
            <a:avLst/>
          </a:prstGeom>
        </p:spPr>
      </p:pic>
    </p:spTree>
    <p:extLst>
      <p:ext uri="{BB962C8B-B14F-4D97-AF65-F5344CB8AC3E}">
        <p14:creationId xmlns:p14="http://schemas.microsoft.com/office/powerpoint/2010/main" val="404241287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C17079-B4B0-4091-A291-0097C532FA32}"/>
              </a:ext>
            </a:extLst>
          </p:cNvPr>
          <p:cNvSpPr>
            <a:spLocks noGrp="1"/>
          </p:cNvSpPr>
          <p:nvPr>
            <p:ph type="title"/>
          </p:nvPr>
        </p:nvSpPr>
        <p:spPr>
          <a:xfrm>
            <a:off x="717365" y="357150"/>
            <a:ext cx="5423269" cy="749100"/>
          </a:xfrm>
        </p:spPr>
        <p:txBody>
          <a:bodyPr/>
          <a:lstStyle/>
          <a:p>
            <a:pPr algn="ctr"/>
            <a:r>
              <a:rPr lang="es-MX" sz="2800" b="1" dirty="0">
                <a:solidFill>
                  <a:srgbClr val="FFC000"/>
                </a:solidFill>
              </a:rPr>
              <a:t>Elementos integrantes de la cultura</a:t>
            </a:r>
            <a:br>
              <a:rPr lang="es-MX" b="1" dirty="0">
                <a:solidFill>
                  <a:srgbClr val="FFC000"/>
                </a:solidFill>
              </a:rPr>
            </a:br>
            <a:endParaRPr lang="es-MX" dirty="0"/>
          </a:p>
        </p:txBody>
      </p:sp>
      <p:sp>
        <p:nvSpPr>
          <p:cNvPr id="3" name="Marcador de texto 2">
            <a:extLst>
              <a:ext uri="{FF2B5EF4-FFF2-40B4-BE49-F238E27FC236}">
                <a16:creationId xmlns:a16="http://schemas.microsoft.com/office/drawing/2014/main" id="{4AE689BB-98C8-4193-A11B-FE255227296D}"/>
              </a:ext>
            </a:extLst>
          </p:cNvPr>
          <p:cNvSpPr>
            <a:spLocks noGrp="1"/>
          </p:cNvSpPr>
          <p:nvPr>
            <p:ph type="body" idx="1"/>
          </p:nvPr>
        </p:nvSpPr>
        <p:spPr>
          <a:xfrm>
            <a:off x="137558" y="1224350"/>
            <a:ext cx="3105371" cy="1477328"/>
          </a:xfrm>
          <a:solidFill>
            <a:srgbClr val="FFC000"/>
          </a:solidFill>
          <a:scene3d>
            <a:camera prst="orthographicFront"/>
            <a:lightRig rig="threePt" dir="t"/>
          </a:scene3d>
          <a:sp3d>
            <a:bevelT w="165100" prst="coolSlant"/>
          </a:sp3d>
        </p:spPr>
        <p:txBody>
          <a:bodyPr/>
          <a:lstStyle/>
          <a:p>
            <a:pPr marL="76200" indent="0" algn="just">
              <a:buNone/>
            </a:pPr>
            <a:r>
              <a:rPr lang="es-MX" dirty="0"/>
              <a:t>La </a:t>
            </a:r>
            <a:r>
              <a:rPr lang="es-MX" b="1" dirty="0"/>
              <a:t>cultura del poder </a:t>
            </a:r>
            <a:r>
              <a:rPr lang="es-MX" dirty="0"/>
              <a:t>se caracteriza por estar dirigida y controlada desde un centro de poder ejercido por personas clave en las organizaciones</a:t>
            </a:r>
          </a:p>
        </p:txBody>
      </p:sp>
      <p:sp>
        <p:nvSpPr>
          <p:cNvPr id="6" name="Marcador de número de diapositiva 5">
            <a:extLst>
              <a:ext uri="{FF2B5EF4-FFF2-40B4-BE49-F238E27FC236}">
                <a16:creationId xmlns:a16="http://schemas.microsoft.com/office/drawing/2014/main" id="{675B23E5-F33A-4469-B336-D9395D634C99}"/>
              </a:ext>
            </a:extLst>
          </p:cNvPr>
          <p:cNvSpPr>
            <a:spLocks noGrp="1"/>
          </p:cNvSpPr>
          <p:nvPr>
            <p:ph type="sldNum" idx="12"/>
          </p:nvPr>
        </p:nvSpPr>
        <p:spPr/>
        <p:txBody>
          <a:bodyPr/>
          <a:lstStyle/>
          <a:p>
            <a:fld id="{00000000-1234-1234-1234-123412341234}" type="slidenum">
              <a:rPr lang="es-MX" smtClean="0"/>
              <a:pPr/>
              <a:t>29</a:t>
            </a:fld>
            <a:endParaRPr lang="es-MX"/>
          </a:p>
        </p:txBody>
      </p:sp>
      <p:sp>
        <p:nvSpPr>
          <p:cNvPr id="7" name="Rectángulo 6">
            <a:extLst>
              <a:ext uri="{FF2B5EF4-FFF2-40B4-BE49-F238E27FC236}">
                <a16:creationId xmlns:a16="http://schemas.microsoft.com/office/drawing/2014/main" id="{E0439CE5-526E-4000-A3A6-1C4AA94EC9DA}"/>
              </a:ext>
            </a:extLst>
          </p:cNvPr>
          <p:cNvSpPr/>
          <p:nvPr/>
        </p:nvSpPr>
        <p:spPr>
          <a:xfrm>
            <a:off x="3428999" y="1224350"/>
            <a:ext cx="3205717" cy="1477328"/>
          </a:xfrm>
          <a:prstGeom prst="rect">
            <a:avLst/>
          </a:prstGeom>
          <a:solidFill>
            <a:srgbClr val="33CC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r>
              <a:rPr lang="es-MX" sz="1500" dirty="0">
                <a:latin typeface="Roboto" panose="020B0604020202020204" charset="0"/>
                <a:ea typeface="Roboto" panose="020B0604020202020204" charset="0"/>
              </a:rPr>
              <a:t>La </a:t>
            </a:r>
            <a:r>
              <a:rPr lang="es-MX" sz="1500" b="1" dirty="0">
                <a:latin typeface="Roboto" panose="020B0604020202020204" charset="0"/>
                <a:ea typeface="Roboto" panose="020B0604020202020204" charset="0"/>
              </a:rPr>
              <a:t>cultura basada en el rol </a:t>
            </a:r>
            <a:r>
              <a:rPr lang="es-MX" sz="1500" dirty="0">
                <a:latin typeface="Roboto" panose="020B0604020202020204" charset="0"/>
                <a:ea typeface="Roboto" panose="020B0604020202020204" charset="0"/>
              </a:rPr>
              <a:t>se identifica frecuentemente con la burocracia y se sustenta en una clara y detallada descripción de las responsabilidades de cada puesto en la organización</a:t>
            </a:r>
          </a:p>
        </p:txBody>
      </p:sp>
      <p:sp>
        <p:nvSpPr>
          <p:cNvPr id="8" name="Rectángulo 7">
            <a:extLst>
              <a:ext uri="{FF2B5EF4-FFF2-40B4-BE49-F238E27FC236}">
                <a16:creationId xmlns:a16="http://schemas.microsoft.com/office/drawing/2014/main" id="{7EE02843-78FC-4780-B61F-2402DD261038}"/>
              </a:ext>
            </a:extLst>
          </p:cNvPr>
          <p:cNvSpPr/>
          <p:nvPr/>
        </p:nvSpPr>
        <p:spPr>
          <a:xfrm>
            <a:off x="159294" y="2974407"/>
            <a:ext cx="3083635" cy="1708160"/>
          </a:xfrm>
          <a:prstGeom prst="rect">
            <a:avLst/>
          </a:prstGeom>
          <a:solidFill>
            <a:srgbClr val="00B0F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r>
              <a:rPr lang="es-MX" sz="1500" dirty="0">
                <a:latin typeface="Roboto" panose="020B0604020202020204" charset="0"/>
                <a:ea typeface="Roboto" panose="020B0604020202020204" charset="0"/>
              </a:rPr>
              <a:t>La </a:t>
            </a:r>
            <a:r>
              <a:rPr lang="es-MX" sz="1500" b="1" dirty="0">
                <a:latin typeface="Roboto" panose="020B0604020202020204" charset="0"/>
                <a:ea typeface="Roboto" panose="020B0604020202020204" charset="0"/>
              </a:rPr>
              <a:t>cultura por tareas </a:t>
            </a:r>
            <a:r>
              <a:rPr lang="es-MX" sz="1500" dirty="0">
                <a:latin typeface="Roboto" panose="020B0604020202020204" charset="0"/>
                <a:ea typeface="Roboto" panose="020B0604020202020204" charset="0"/>
              </a:rPr>
              <a:t>se soporta fundamentalmente en el trabajo proyectos que realiza la organización y se orienta hacia la obtención de resultados específicos en tiempos concretos.</a:t>
            </a:r>
          </a:p>
        </p:txBody>
      </p:sp>
      <p:sp>
        <p:nvSpPr>
          <p:cNvPr id="9" name="Rectángulo 8">
            <a:extLst>
              <a:ext uri="{FF2B5EF4-FFF2-40B4-BE49-F238E27FC236}">
                <a16:creationId xmlns:a16="http://schemas.microsoft.com/office/drawing/2014/main" id="{52173D4A-6CD1-4393-8DA4-6250F4ECBCA5}"/>
              </a:ext>
            </a:extLst>
          </p:cNvPr>
          <p:cNvSpPr/>
          <p:nvPr/>
        </p:nvSpPr>
        <p:spPr>
          <a:xfrm>
            <a:off x="3428999" y="3157953"/>
            <a:ext cx="3261537" cy="954107"/>
          </a:xfrm>
          <a:prstGeom prst="rect">
            <a:avLst/>
          </a:prstGeom>
          <a:solidFill>
            <a:srgbClr val="B2B2B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dirty="0"/>
              <a:t>La </a:t>
            </a:r>
            <a:r>
              <a:rPr lang="es-MX" b="1" dirty="0"/>
              <a:t>cultura centrada en las personas</a:t>
            </a:r>
            <a:r>
              <a:rPr lang="es-MX" dirty="0"/>
              <a:t>, como su nombre lo indica, se basa en los individuos que integran la organización.</a:t>
            </a:r>
          </a:p>
        </p:txBody>
      </p:sp>
    </p:spTree>
    <p:extLst>
      <p:ext uri="{BB962C8B-B14F-4D97-AF65-F5344CB8AC3E}">
        <p14:creationId xmlns:p14="http://schemas.microsoft.com/office/powerpoint/2010/main" val="234302244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771DB00-8976-48D1-8A6E-94422169C83F}"/>
              </a:ext>
            </a:extLst>
          </p:cNvPr>
          <p:cNvPicPr>
            <a:picLocks noChangeAspect="1"/>
          </p:cNvPicPr>
          <p:nvPr/>
        </p:nvPicPr>
        <p:blipFill>
          <a:blip r:embed="rId2"/>
          <a:stretch>
            <a:fillRect/>
          </a:stretch>
        </p:blipFill>
        <p:spPr>
          <a:xfrm>
            <a:off x="88588" y="128745"/>
            <a:ext cx="6680823" cy="4641574"/>
          </a:xfrm>
          <a:prstGeom prst="rect">
            <a:avLst/>
          </a:prstGeom>
        </p:spPr>
      </p:pic>
      <p:sp>
        <p:nvSpPr>
          <p:cNvPr id="3" name="Elipse 2">
            <a:extLst>
              <a:ext uri="{FF2B5EF4-FFF2-40B4-BE49-F238E27FC236}">
                <a16:creationId xmlns:a16="http://schemas.microsoft.com/office/drawing/2014/main" id="{76787E6D-7D3E-443C-B3C9-DA9DECA29782}"/>
              </a:ext>
            </a:extLst>
          </p:cNvPr>
          <p:cNvSpPr/>
          <p:nvPr/>
        </p:nvSpPr>
        <p:spPr>
          <a:xfrm>
            <a:off x="5369124" y="2449532"/>
            <a:ext cx="675861" cy="318052"/>
          </a:xfrm>
          <a:prstGeom prst="ellipse">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sz="1500" dirty="0">
              <a:solidFill>
                <a:schemeClr val="bg1"/>
              </a:solidFill>
            </a:endParaRPr>
          </a:p>
        </p:txBody>
      </p:sp>
      <p:sp>
        <p:nvSpPr>
          <p:cNvPr id="4" name="Título 3">
            <a:extLst>
              <a:ext uri="{FF2B5EF4-FFF2-40B4-BE49-F238E27FC236}">
                <a16:creationId xmlns:a16="http://schemas.microsoft.com/office/drawing/2014/main" id="{11343D0D-9987-4886-BC31-4942F76793C7}"/>
              </a:ext>
            </a:extLst>
          </p:cNvPr>
          <p:cNvSpPr>
            <a:spLocks noGrp="1"/>
          </p:cNvSpPr>
          <p:nvPr>
            <p:ph type="ctrTitle"/>
          </p:nvPr>
        </p:nvSpPr>
        <p:spPr/>
        <p:txBody>
          <a:bodyPr/>
          <a:lstStyle/>
          <a:p>
            <a:endParaRPr lang="es-MX"/>
          </a:p>
        </p:txBody>
      </p:sp>
      <p:sp>
        <p:nvSpPr>
          <p:cNvPr id="5" name="Subtítulo 4">
            <a:extLst>
              <a:ext uri="{FF2B5EF4-FFF2-40B4-BE49-F238E27FC236}">
                <a16:creationId xmlns:a16="http://schemas.microsoft.com/office/drawing/2014/main" id="{1712100B-FB66-4BAF-82EB-E40C0E7322F0}"/>
              </a:ext>
            </a:extLst>
          </p:cNvPr>
          <p:cNvSpPr>
            <a:spLocks noGrp="1"/>
          </p:cNvSpPr>
          <p:nvPr>
            <p:ph type="subTitle" idx="1"/>
          </p:nvPr>
        </p:nvSpPr>
        <p:spPr/>
        <p:txBody>
          <a:bodyPr/>
          <a:lstStyle/>
          <a:p>
            <a:endParaRPr lang="es-MX"/>
          </a:p>
        </p:txBody>
      </p:sp>
    </p:spTree>
    <p:extLst>
      <p:ext uri="{BB962C8B-B14F-4D97-AF65-F5344CB8AC3E}">
        <p14:creationId xmlns:p14="http://schemas.microsoft.com/office/powerpoint/2010/main" val="2315886847"/>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EE2DF0-2B7F-4F9E-9C7A-9B3F8F3F089D}"/>
              </a:ext>
            </a:extLst>
          </p:cNvPr>
          <p:cNvSpPr>
            <a:spLocks noGrp="1"/>
          </p:cNvSpPr>
          <p:nvPr>
            <p:ph type="ctrTitle"/>
          </p:nvPr>
        </p:nvSpPr>
        <p:spPr/>
        <p:txBody>
          <a:bodyPr/>
          <a:lstStyle/>
          <a:p>
            <a:r>
              <a:rPr lang="es-MX" dirty="0"/>
              <a:t>Cambio de cultura organizacional </a:t>
            </a:r>
          </a:p>
        </p:txBody>
      </p:sp>
    </p:spTree>
    <p:extLst>
      <p:ext uri="{BB962C8B-B14F-4D97-AF65-F5344CB8AC3E}">
        <p14:creationId xmlns:p14="http://schemas.microsoft.com/office/powerpoint/2010/main" val="1429632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0AF79D6D-F926-4070-809A-F1EB90F4D3FF}"/>
              </a:ext>
            </a:extLst>
          </p:cNvPr>
          <p:cNvSpPr>
            <a:spLocks noGrp="1"/>
          </p:cNvSpPr>
          <p:nvPr>
            <p:ph type="sldNum" idx="12"/>
          </p:nvPr>
        </p:nvSpPr>
        <p:spPr/>
        <p:txBody>
          <a:bodyPr/>
          <a:lstStyle/>
          <a:p>
            <a:fld id="{00000000-1234-1234-1234-123412341234}" type="slidenum">
              <a:rPr lang="es-MX" smtClean="0"/>
              <a:pPr/>
              <a:t>31</a:t>
            </a:fld>
            <a:endParaRPr lang="es-MX"/>
          </a:p>
        </p:txBody>
      </p:sp>
      <p:sp>
        <p:nvSpPr>
          <p:cNvPr id="3" name="Rectángulo 2">
            <a:extLst>
              <a:ext uri="{FF2B5EF4-FFF2-40B4-BE49-F238E27FC236}">
                <a16:creationId xmlns:a16="http://schemas.microsoft.com/office/drawing/2014/main" id="{BDC0FAFD-CF0A-4D52-A10A-393ECC336EBD}"/>
              </a:ext>
            </a:extLst>
          </p:cNvPr>
          <p:cNvSpPr/>
          <p:nvPr/>
        </p:nvSpPr>
        <p:spPr>
          <a:xfrm>
            <a:off x="552893" y="1556088"/>
            <a:ext cx="5879805" cy="2246769"/>
          </a:xfrm>
          <a:prstGeom prst="rect">
            <a:avLst/>
          </a:prstGeom>
        </p:spPr>
        <p:txBody>
          <a:bodyPr wrap="square">
            <a:spAutoFit/>
          </a:bodyPr>
          <a:lstStyle/>
          <a:p>
            <a:pPr algn="just"/>
            <a:r>
              <a:rPr lang="es-MX" sz="2000" dirty="0">
                <a:solidFill>
                  <a:schemeClr val="bg1"/>
                </a:solidFill>
              </a:rPr>
              <a:t>La cultura se identifica con los sistemas dinámicos de la organización, porque los valores pueden modificarse como resultado del aprendizaje continuo de los individuos; además, se concede gran importancia a los procesos de sensibilización al cambio como elemento  puntual de la cultura organizacional.</a:t>
            </a:r>
          </a:p>
        </p:txBody>
      </p:sp>
      <p:sp>
        <p:nvSpPr>
          <p:cNvPr id="4" name="CuadroTexto 3">
            <a:extLst>
              <a:ext uri="{FF2B5EF4-FFF2-40B4-BE49-F238E27FC236}">
                <a16:creationId xmlns:a16="http://schemas.microsoft.com/office/drawing/2014/main" id="{87BBA84F-040D-4810-ABC5-8641091B676E}"/>
              </a:ext>
            </a:extLst>
          </p:cNvPr>
          <p:cNvSpPr txBox="1"/>
          <p:nvPr/>
        </p:nvSpPr>
        <p:spPr>
          <a:xfrm>
            <a:off x="718549" y="135017"/>
            <a:ext cx="5714150" cy="830997"/>
          </a:xfrm>
          <a:prstGeom prst="rect">
            <a:avLst/>
          </a:prstGeom>
          <a:noFill/>
        </p:spPr>
        <p:txBody>
          <a:bodyPr wrap="square" rtlCol="0">
            <a:spAutoFit/>
          </a:bodyPr>
          <a:lstStyle/>
          <a:p>
            <a:pPr algn="ctr"/>
            <a:r>
              <a:rPr lang="es-MX" sz="2400" b="1" dirty="0">
                <a:solidFill>
                  <a:srgbClr val="FFC000"/>
                </a:solidFill>
              </a:rPr>
              <a:t>CAMBIO DE CULTURA ORGANIZACIONAL</a:t>
            </a:r>
          </a:p>
        </p:txBody>
      </p:sp>
    </p:spTree>
    <p:extLst>
      <p:ext uri="{BB962C8B-B14F-4D97-AF65-F5344CB8AC3E}">
        <p14:creationId xmlns:p14="http://schemas.microsoft.com/office/powerpoint/2010/main" val="183523828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014D36-C6BC-4F6B-B9FF-F3C9290A3EE2}"/>
              </a:ext>
            </a:extLst>
          </p:cNvPr>
          <p:cNvSpPr>
            <a:spLocks noGrp="1"/>
          </p:cNvSpPr>
          <p:nvPr>
            <p:ph type="title"/>
          </p:nvPr>
        </p:nvSpPr>
        <p:spPr/>
        <p:txBody>
          <a:bodyPr/>
          <a:lstStyle/>
          <a:p>
            <a:r>
              <a:rPr lang="es-MX" dirty="0"/>
              <a:t>Paso 1. Alinear la cultura a las estrategias empresariales </a:t>
            </a:r>
          </a:p>
        </p:txBody>
      </p:sp>
      <p:sp>
        <p:nvSpPr>
          <p:cNvPr id="3" name="Marcador de número de diapositiva 2">
            <a:extLst>
              <a:ext uri="{FF2B5EF4-FFF2-40B4-BE49-F238E27FC236}">
                <a16:creationId xmlns:a16="http://schemas.microsoft.com/office/drawing/2014/main" id="{6FD78684-F906-4A75-AFAF-6C8A460CAA7E}"/>
              </a:ext>
            </a:extLst>
          </p:cNvPr>
          <p:cNvSpPr>
            <a:spLocks noGrp="1"/>
          </p:cNvSpPr>
          <p:nvPr>
            <p:ph type="sldNum" idx="12"/>
          </p:nvPr>
        </p:nvSpPr>
        <p:spPr/>
        <p:txBody>
          <a:bodyPr/>
          <a:lstStyle/>
          <a:p>
            <a:fld id="{00000000-1234-1234-1234-123412341234}" type="slidenum">
              <a:rPr lang="es-MX" smtClean="0"/>
              <a:pPr/>
              <a:t>32</a:t>
            </a:fld>
            <a:endParaRPr lang="es-MX"/>
          </a:p>
        </p:txBody>
      </p:sp>
      <p:sp>
        <p:nvSpPr>
          <p:cNvPr id="4" name="Rectángulo 3">
            <a:extLst>
              <a:ext uri="{FF2B5EF4-FFF2-40B4-BE49-F238E27FC236}">
                <a16:creationId xmlns:a16="http://schemas.microsoft.com/office/drawing/2014/main" id="{50546470-1025-4B71-B9C4-2EF0C71231A9}"/>
              </a:ext>
            </a:extLst>
          </p:cNvPr>
          <p:cNvSpPr/>
          <p:nvPr/>
        </p:nvSpPr>
        <p:spPr>
          <a:xfrm>
            <a:off x="721723" y="1281581"/>
            <a:ext cx="5783580" cy="1754326"/>
          </a:xfrm>
          <a:prstGeom prst="rect">
            <a:avLst/>
          </a:prstGeom>
        </p:spPr>
        <p:txBody>
          <a:bodyPr wrap="square">
            <a:spAutoFit/>
          </a:bodyPr>
          <a:lstStyle/>
          <a:p>
            <a:pPr algn="just"/>
            <a:r>
              <a:rPr lang="es-MX" sz="1800" dirty="0">
                <a:latin typeface="Calibri" panose="020F0502020204030204" pitchFamily="34" charset="0"/>
                <a:cs typeface="Calibri" panose="020F0502020204030204" pitchFamily="34" charset="0"/>
              </a:rPr>
              <a:t>El siguiente modelo de cambio de cultura consta de cuatro pasos, cada uno es importante y aporta un tanto a la consecución del objetivo.</a:t>
            </a:r>
          </a:p>
          <a:p>
            <a:pPr algn="just"/>
            <a:r>
              <a:rPr lang="es-MX" sz="1800" dirty="0">
                <a:latin typeface="Calibri" panose="020F0502020204030204" pitchFamily="34" charset="0"/>
                <a:cs typeface="Calibri" panose="020F0502020204030204" pitchFamily="34" charset="0"/>
              </a:rPr>
              <a:t>La primera fase consiste en definir lo que se quiere, la visión  de lo deseado, los valores que queremos fortalecer, creencias y conocimientos que reforzarán el cambio.</a:t>
            </a:r>
          </a:p>
        </p:txBody>
      </p:sp>
      <p:pic>
        <p:nvPicPr>
          <p:cNvPr id="6" name="Imagen 5">
            <a:extLst>
              <a:ext uri="{FF2B5EF4-FFF2-40B4-BE49-F238E27FC236}">
                <a16:creationId xmlns:a16="http://schemas.microsoft.com/office/drawing/2014/main" id="{FCF4501E-3BB9-4367-ABD4-38C2159A833B}"/>
              </a:ext>
            </a:extLst>
          </p:cNvPr>
          <p:cNvPicPr>
            <a:picLocks noChangeAspect="1"/>
          </p:cNvPicPr>
          <p:nvPr/>
        </p:nvPicPr>
        <p:blipFill>
          <a:blip r:embed="rId2"/>
          <a:stretch>
            <a:fillRect/>
          </a:stretch>
        </p:blipFill>
        <p:spPr>
          <a:xfrm>
            <a:off x="1966356" y="3035907"/>
            <a:ext cx="3294314" cy="1851405"/>
          </a:xfrm>
          <a:prstGeom prst="rect">
            <a:avLst/>
          </a:prstGeom>
        </p:spPr>
      </p:pic>
    </p:spTree>
    <p:extLst>
      <p:ext uri="{BB962C8B-B14F-4D97-AF65-F5344CB8AC3E}">
        <p14:creationId xmlns:p14="http://schemas.microsoft.com/office/powerpoint/2010/main" val="27868570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7A060E-0BFA-429C-90A6-4B88A256A2A3}"/>
              </a:ext>
            </a:extLst>
          </p:cNvPr>
          <p:cNvSpPr>
            <a:spLocks noGrp="1"/>
          </p:cNvSpPr>
          <p:nvPr>
            <p:ph type="title"/>
          </p:nvPr>
        </p:nvSpPr>
        <p:spPr/>
        <p:txBody>
          <a:bodyPr/>
          <a:lstStyle/>
          <a:p>
            <a:r>
              <a:rPr lang="es-MX" dirty="0"/>
              <a:t>Paso 1. Alinear la cultura a las estrategias empresariales </a:t>
            </a:r>
          </a:p>
        </p:txBody>
      </p:sp>
      <p:sp>
        <p:nvSpPr>
          <p:cNvPr id="3" name="Marcador de número de diapositiva 2">
            <a:extLst>
              <a:ext uri="{FF2B5EF4-FFF2-40B4-BE49-F238E27FC236}">
                <a16:creationId xmlns:a16="http://schemas.microsoft.com/office/drawing/2014/main" id="{E6E2D2F6-8579-405D-A067-A774E78E7775}"/>
              </a:ext>
            </a:extLst>
          </p:cNvPr>
          <p:cNvSpPr>
            <a:spLocks noGrp="1"/>
          </p:cNvSpPr>
          <p:nvPr>
            <p:ph type="sldNum" idx="12"/>
          </p:nvPr>
        </p:nvSpPr>
        <p:spPr/>
        <p:txBody>
          <a:bodyPr/>
          <a:lstStyle/>
          <a:p>
            <a:fld id="{00000000-1234-1234-1234-123412341234}" type="slidenum">
              <a:rPr lang="es-MX" smtClean="0"/>
              <a:pPr/>
              <a:t>33</a:t>
            </a:fld>
            <a:endParaRPr lang="es-MX"/>
          </a:p>
        </p:txBody>
      </p:sp>
      <p:sp>
        <p:nvSpPr>
          <p:cNvPr id="4" name="CuadroTexto 3">
            <a:extLst>
              <a:ext uri="{FF2B5EF4-FFF2-40B4-BE49-F238E27FC236}">
                <a16:creationId xmlns:a16="http://schemas.microsoft.com/office/drawing/2014/main" id="{410EB7B4-9670-4517-A579-D1A5E93E4EBD}"/>
              </a:ext>
            </a:extLst>
          </p:cNvPr>
          <p:cNvSpPr txBox="1"/>
          <p:nvPr/>
        </p:nvSpPr>
        <p:spPr>
          <a:xfrm>
            <a:off x="956930" y="1297172"/>
            <a:ext cx="5705127" cy="3539430"/>
          </a:xfrm>
          <a:prstGeom prst="rect">
            <a:avLst/>
          </a:prstGeom>
          <a:noFill/>
        </p:spPr>
        <p:txBody>
          <a:bodyPr wrap="square" rtlCol="0">
            <a:spAutoFit/>
          </a:bodyPr>
          <a:lstStyle/>
          <a:p>
            <a:pPr algn="just"/>
            <a:r>
              <a:rPr lang="es-MX" sz="1600" dirty="0"/>
              <a:t>En este paso el consultor y la alta dirección deben realizar un análisis de la organización y revisar o definir una serie de aspectos si existe coherencia entre ellos:</a:t>
            </a:r>
          </a:p>
          <a:p>
            <a:pPr algn="just"/>
            <a:endParaRPr lang="es-MX" sz="1600" dirty="0"/>
          </a:p>
          <a:p>
            <a:pPr algn="just"/>
            <a:r>
              <a:rPr lang="es-MX" sz="1600" dirty="0"/>
              <a:t>A.- La razón de ser de la empresa, su aporte al país, a la sociedad, a la familia, al empleado.</a:t>
            </a:r>
          </a:p>
          <a:p>
            <a:pPr algn="just"/>
            <a:endParaRPr lang="es-MX" sz="1600" dirty="0"/>
          </a:p>
          <a:p>
            <a:pPr algn="just"/>
            <a:r>
              <a:rPr lang="es-MX" sz="1600" dirty="0"/>
              <a:t>B.- La visión, misión y objetivos de la empresa, cómo se operacionalizan y que tanto están alineados con la razón de ser.</a:t>
            </a:r>
          </a:p>
          <a:p>
            <a:pPr algn="just"/>
            <a:endParaRPr lang="es-MX" sz="1600" dirty="0"/>
          </a:p>
          <a:p>
            <a:pPr algn="just"/>
            <a:r>
              <a:rPr lang="es-MX" sz="1600" dirty="0"/>
              <a:t>C.- Creencia y valores, el porqué de lo que hace la empresa, las reglas del juego, lo que se valora como importante, cómo se recompensa el esfuerzo, cuáles son los motivadores</a:t>
            </a:r>
            <a:endParaRPr lang="es-MX" dirty="0"/>
          </a:p>
        </p:txBody>
      </p:sp>
    </p:spTree>
    <p:extLst>
      <p:ext uri="{BB962C8B-B14F-4D97-AF65-F5344CB8AC3E}">
        <p14:creationId xmlns:p14="http://schemas.microsoft.com/office/powerpoint/2010/main" val="8848064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CF956318-2A69-4E50-95E2-BC5C515C4E2C}"/>
              </a:ext>
            </a:extLst>
          </p:cNvPr>
          <p:cNvSpPr>
            <a:spLocks noGrp="1"/>
          </p:cNvSpPr>
          <p:nvPr>
            <p:ph type="sldNum" idx="12"/>
          </p:nvPr>
        </p:nvSpPr>
        <p:spPr/>
        <p:txBody>
          <a:bodyPr/>
          <a:lstStyle/>
          <a:p>
            <a:fld id="{00000000-1234-1234-1234-123412341234}" type="slidenum">
              <a:rPr lang="es-MX" smtClean="0"/>
              <a:pPr/>
              <a:t>34</a:t>
            </a:fld>
            <a:endParaRPr lang="es-MX"/>
          </a:p>
        </p:txBody>
      </p:sp>
      <p:sp>
        <p:nvSpPr>
          <p:cNvPr id="4" name="Título 1">
            <a:extLst>
              <a:ext uri="{FF2B5EF4-FFF2-40B4-BE49-F238E27FC236}">
                <a16:creationId xmlns:a16="http://schemas.microsoft.com/office/drawing/2014/main" id="{DEA0A7B3-226A-4276-978C-150DEB435665}"/>
              </a:ext>
            </a:extLst>
          </p:cNvPr>
          <p:cNvSpPr>
            <a:spLocks noGrp="1"/>
          </p:cNvSpPr>
          <p:nvPr>
            <p:ph type="title"/>
          </p:nvPr>
        </p:nvSpPr>
        <p:spPr>
          <a:xfrm>
            <a:off x="828675" y="276225"/>
            <a:ext cx="5043488" cy="749300"/>
          </a:xfrm>
        </p:spPr>
        <p:txBody>
          <a:bodyPr/>
          <a:lstStyle/>
          <a:p>
            <a:r>
              <a:rPr lang="es-MX" dirty="0"/>
              <a:t>Paso 1. Alinear la cultura a las estrategias empresariales </a:t>
            </a:r>
          </a:p>
        </p:txBody>
      </p:sp>
      <p:sp>
        <p:nvSpPr>
          <p:cNvPr id="5" name="Título 1">
            <a:extLst>
              <a:ext uri="{FF2B5EF4-FFF2-40B4-BE49-F238E27FC236}">
                <a16:creationId xmlns:a16="http://schemas.microsoft.com/office/drawing/2014/main" id="{4EB7722A-49A4-4B98-B460-7FFAD1FB631B}"/>
              </a:ext>
            </a:extLst>
          </p:cNvPr>
          <p:cNvSpPr txBox="1">
            <a:spLocks/>
          </p:cNvSpPr>
          <p:nvPr/>
        </p:nvSpPr>
        <p:spPr>
          <a:xfrm>
            <a:off x="828675" y="276075"/>
            <a:ext cx="5043375" cy="749100"/>
          </a:xfrm>
          <a:prstGeom prst="rect">
            <a:avLst/>
          </a:prstGeom>
          <a:noFill/>
          <a:ln>
            <a:noFill/>
          </a:ln>
        </p:spPr>
        <p:txBody>
          <a:bodyPr spcFirstLastPara="1" wrap="square" lIns="91425" tIns="91425" rIns="91425" bIns="91425" anchor="ctr"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1pPr>
            <a:lvl2pPr marR="0" lvl="1"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2pPr>
            <a:lvl3pPr marR="0" lvl="2"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3pPr>
            <a:lvl4pPr marR="0" lvl="3"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4pPr>
            <a:lvl5pPr marR="0" lvl="4"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5pPr>
            <a:lvl6pPr marR="0" lvl="5"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6pPr>
            <a:lvl7pPr marR="0" lvl="6"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7pPr>
            <a:lvl8pPr marR="0" lvl="7"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8pPr>
            <a:lvl9pPr marR="0" lvl="8" algn="l" rtl="0">
              <a:lnSpc>
                <a:spcPct val="100000"/>
              </a:lnSpc>
              <a:spcBef>
                <a:spcPts val="0"/>
              </a:spcBef>
              <a:spcAft>
                <a:spcPts val="0"/>
              </a:spcAft>
              <a:buClr>
                <a:srgbClr val="FFFFFF"/>
              </a:buClr>
              <a:buSzPts val="2400"/>
              <a:buFont typeface="Dosis"/>
              <a:buNone/>
              <a:defRPr sz="2400" b="0" i="0" u="none" strike="noStrike" cap="none">
                <a:solidFill>
                  <a:srgbClr val="FFFFFF"/>
                </a:solidFill>
                <a:latin typeface="Dosis"/>
                <a:ea typeface="Dosis"/>
                <a:cs typeface="Dosis"/>
                <a:sym typeface="Dosis"/>
              </a:defRPr>
            </a:lvl9pPr>
          </a:lstStyle>
          <a:p>
            <a:r>
              <a:rPr lang="es-MX"/>
              <a:t>Paso 1. Alinear la cultura a las estrategias empresariales </a:t>
            </a:r>
            <a:endParaRPr lang="es-MX" dirty="0"/>
          </a:p>
        </p:txBody>
      </p:sp>
      <p:sp>
        <p:nvSpPr>
          <p:cNvPr id="6" name="Rectángulo 5">
            <a:extLst>
              <a:ext uri="{FF2B5EF4-FFF2-40B4-BE49-F238E27FC236}">
                <a16:creationId xmlns:a16="http://schemas.microsoft.com/office/drawing/2014/main" id="{58D6A663-6B5A-490F-9190-CC3B670B1748}"/>
              </a:ext>
            </a:extLst>
          </p:cNvPr>
          <p:cNvSpPr/>
          <p:nvPr/>
        </p:nvSpPr>
        <p:spPr>
          <a:xfrm>
            <a:off x="640080" y="1125388"/>
            <a:ext cx="6048103" cy="2800767"/>
          </a:xfrm>
          <a:prstGeom prst="rect">
            <a:avLst/>
          </a:prstGeom>
        </p:spPr>
        <p:txBody>
          <a:bodyPr wrap="square">
            <a:spAutoFit/>
          </a:bodyPr>
          <a:lstStyle/>
          <a:p>
            <a:pPr algn="just"/>
            <a:r>
              <a:rPr lang="es-MX" sz="1600" dirty="0">
                <a:latin typeface="+mn-lt"/>
              </a:rPr>
              <a:t>D.- Habilidades, conocimientos y competencias con que  cuenta la organización para emprender el cambio, indagar sobre las competencias llamadas blandas que son fundamentales  en todo proceso que implique liderar o mover a la gente.</a:t>
            </a:r>
          </a:p>
          <a:p>
            <a:pPr algn="just"/>
            <a:endParaRPr lang="es-MX" sz="1600" dirty="0">
              <a:latin typeface="+mn-lt"/>
            </a:endParaRPr>
          </a:p>
          <a:p>
            <a:pPr algn="just"/>
            <a:r>
              <a:rPr lang="es-MX" sz="1600" dirty="0">
                <a:latin typeface="+mn-lt"/>
              </a:rPr>
              <a:t>E.- Conductas, cuáles son los comportamientos de las personas, qué hacen, cuáles son sus reacciones, nivel de motivación, compromiso y confianza.</a:t>
            </a:r>
          </a:p>
          <a:p>
            <a:pPr algn="just"/>
            <a:endParaRPr lang="es-MX" sz="1600" dirty="0">
              <a:latin typeface="+mn-lt"/>
            </a:endParaRPr>
          </a:p>
          <a:p>
            <a:pPr algn="just"/>
            <a:r>
              <a:rPr lang="es-MX" sz="1600" dirty="0">
                <a:latin typeface="+mn-lt"/>
              </a:rPr>
              <a:t>F.- Ambiente físico, la infraestructura, los procesos, sistemas </a:t>
            </a:r>
          </a:p>
          <a:p>
            <a:pPr algn="just"/>
            <a:r>
              <a:rPr lang="es-MX" sz="1600" dirty="0">
                <a:latin typeface="+mn-lt"/>
              </a:rPr>
              <a:t>entre otras cosas.</a:t>
            </a:r>
            <a:endParaRPr lang="es-MX" sz="1600" dirty="0">
              <a:effectLst/>
              <a:latin typeface="+mn-lt"/>
            </a:endParaRPr>
          </a:p>
        </p:txBody>
      </p:sp>
    </p:spTree>
    <p:extLst>
      <p:ext uri="{BB962C8B-B14F-4D97-AF65-F5344CB8AC3E}">
        <p14:creationId xmlns:p14="http://schemas.microsoft.com/office/powerpoint/2010/main" val="20257043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5"/>
          <p:cNvSpPr txBox="1">
            <a:spLocks noGrp="1"/>
          </p:cNvSpPr>
          <p:nvPr>
            <p:ph type="ctrTitle" idx="4294967295"/>
          </p:nvPr>
        </p:nvSpPr>
        <p:spPr>
          <a:xfrm>
            <a:off x="861818" y="208013"/>
            <a:ext cx="5613410" cy="869850"/>
          </a:xfrm>
          <a:prstGeom prst="rect">
            <a:avLst/>
          </a:prstGeom>
        </p:spPr>
        <p:txBody>
          <a:bodyPr spcFirstLastPara="1" wrap="square" lIns="68569" tIns="68569" rIns="68569" bIns="68569" anchor="ctr" anchorCtr="0">
            <a:noAutofit/>
          </a:bodyPr>
          <a:lstStyle/>
          <a:p>
            <a:r>
              <a:rPr lang="es-MX" sz="4500" dirty="0">
                <a:solidFill>
                  <a:srgbClr val="FF8700"/>
                </a:solidFill>
              </a:rPr>
              <a:t>Resultado de este paso</a:t>
            </a:r>
            <a:endParaRPr sz="4500" dirty="0">
              <a:solidFill>
                <a:srgbClr val="FF8700"/>
              </a:solidFill>
            </a:endParaRPr>
          </a:p>
        </p:txBody>
      </p:sp>
      <p:sp>
        <p:nvSpPr>
          <p:cNvPr id="120" name="Google Shape;120;p15"/>
          <p:cNvSpPr txBox="1">
            <a:spLocks noGrp="1"/>
          </p:cNvSpPr>
          <p:nvPr>
            <p:ph type="subTitle" idx="4294967295"/>
          </p:nvPr>
        </p:nvSpPr>
        <p:spPr>
          <a:xfrm>
            <a:off x="978486" y="3122387"/>
            <a:ext cx="5496742" cy="1481625"/>
          </a:xfrm>
          <a:prstGeom prst="rect">
            <a:avLst/>
          </a:prstGeom>
        </p:spPr>
        <p:txBody>
          <a:bodyPr spcFirstLastPara="1" wrap="square" lIns="68569" tIns="68569" rIns="68569" bIns="68569" anchor="t" anchorCtr="0">
            <a:noAutofit/>
          </a:bodyPr>
          <a:lstStyle/>
          <a:p>
            <a:pPr marL="0" indent="0" algn="just">
              <a:spcBef>
                <a:spcPts val="450"/>
              </a:spcBef>
              <a:buNone/>
            </a:pPr>
            <a:r>
              <a:rPr lang="es-MX" sz="2400" b="1" dirty="0">
                <a:solidFill>
                  <a:srgbClr val="FFC000"/>
                </a:solidFill>
                <a:latin typeface="Times New Roman" panose="02020603050405020304" pitchFamily="18" charset="0"/>
              </a:rPr>
              <a:t>La alta gerencia se sensibiliza de la  cultura actual, de la necesidad de cambio y de lo que hay que hacer.</a:t>
            </a:r>
          </a:p>
          <a:p>
            <a:pPr marL="0" indent="0">
              <a:spcBef>
                <a:spcPts val="450"/>
              </a:spcBef>
              <a:buNone/>
            </a:pPr>
            <a:endParaRPr sz="1800" b="1" dirty="0">
              <a:solidFill>
                <a:srgbClr val="FFFFFF"/>
              </a:solidFill>
            </a:endParaRPr>
          </a:p>
        </p:txBody>
      </p:sp>
      <p:sp>
        <p:nvSpPr>
          <p:cNvPr id="121" name="Google Shape;121;p15"/>
          <p:cNvSpPr txBox="1">
            <a:spLocks noGrp="1"/>
          </p:cNvSpPr>
          <p:nvPr>
            <p:ph type="sldNum" idx="12"/>
          </p:nvPr>
        </p:nvSpPr>
        <p:spPr>
          <a:xfrm>
            <a:off x="0" y="642938"/>
            <a:ext cx="446175" cy="548775"/>
          </a:xfrm>
          <a:prstGeom prst="rect">
            <a:avLst/>
          </a:prstGeom>
        </p:spPr>
        <p:txBody>
          <a:bodyPr spcFirstLastPara="1" wrap="square" lIns="68569" tIns="68569" rIns="68569" bIns="68569" anchor="ctr" anchorCtr="0">
            <a:noAutofit/>
          </a:bodyPr>
          <a:lstStyle/>
          <a:p>
            <a:fld id="{00000000-1234-1234-1234-123412341234}" type="slidenum">
              <a:rPr lang="en"/>
              <a:pPr/>
              <a:t>35</a:t>
            </a:fld>
            <a:endParaRPr/>
          </a:p>
        </p:txBody>
      </p:sp>
      <p:pic>
        <p:nvPicPr>
          <p:cNvPr id="4" name="Imagen 3">
            <a:extLst>
              <a:ext uri="{FF2B5EF4-FFF2-40B4-BE49-F238E27FC236}">
                <a16:creationId xmlns:a16="http://schemas.microsoft.com/office/drawing/2014/main" id="{095AD00A-A888-4742-8520-D6DB61F4FB68}"/>
              </a:ext>
            </a:extLst>
          </p:cNvPr>
          <p:cNvPicPr>
            <a:picLocks noChangeAspect="1"/>
          </p:cNvPicPr>
          <p:nvPr/>
        </p:nvPicPr>
        <p:blipFill>
          <a:blip r:embed="rId3"/>
          <a:stretch>
            <a:fillRect/>
          </a:stretch>
        </p:blipFill>
        <p:spPr>
          <a:xfrm>
            <a:off x="1669311" y="944222"/>
            <a:ext cx="3731474" cy="2311807"/>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B1D98D-7FB1-40E1-B044-87F12B1A7D35}"/>
              </a:ext>
            </a:extLst>
          </p:cNvPr>
          <p:cNvSpPr>
            <a:spLocks noGrp="1"/>
          </p:cNvSpPr>
          <p:nvPr>
            <p:ph type="title"/>
          </p:nvPr>
        </p:nvSpPr>
        <p:spPr/>
        <p:txBody>
          <a:bodyPr/>
          <a:lstStyle/>
          <a:p>
            <a:pPr algn="ctr"/>
            <a:r>
              <a:rPr lang="es-MX" dirty="0"/>
              <a:t>Paso 2. Comunicar claramente  lo que se quiere</a:t>
            </a:r>
          </a:p>
        </p:txBody>
      </p:sp>
      <p:sp>
        <p:nvSpPr>
          <p:cNvPr id="3" name="Marcador de número de diapositiva 2">
            <a:extLst>
              <a:ext uri="{FF2B5EF4-FFF2-40B4-BE49-F238E27FC236}">
                <a16:creationId xmlns:a16="http://schemas.microsoft.com/office/drawing/2014/main" id="{A8AC3B07-FDD5-4AD0-B85F-1D21A51DEFB9}"/>
              </a:ext>
            </a:extLst>
          </p:cNvPr>
          <p:cNvSpPr>
            <a:spLocks noGrp="1"/>
          </p:cNvSpPr>
          <p:nvPr>
            <p:ph type="sldNum" idx="12"/>
          </p:nvPr>
        </p:nvSpPr>
        <p:spPr/>
        <p:txBody>
          <a:bodyPr/>
          <a:lstStyle/>
          <a:p>
            <a:fld id="{00000000-1234-1234-1234-123412341234}" type="slidenum">
              <a:rPr lang="es-MX" smtClean="0"/>
              <a:pPr/>
              <a:t>36</a:t>
            </a:fld>
            <a:endParaRPr lang="es-MX"/>
          </a:p>
        </p:txBody>
      </p:sp>
      <p:sp>
        <p:nvSpPr>
          <p:cNvPr id="4" name="Rectángulo 3">
            <a:extLst>
              <a:ext uri="{FF2B5EF4-FFF2-40B4-BE49-F238E27FC236}">
                <a16:creationId xmlns:a16="http://schemas.microsoft.com/office/drawing/2014/main" id="{A2ED34F0-1B44-4863-AD36-6694CE8D7171}"/>
              </a:ext>
            </a:extLst>
          </p:cNvPr>
          <p:cNvSpPr/>
          <p:nvPr/>
        </p:nvSpPr>
        <p:spPr>
          <a:xfrm>
            <a:off x="679268" y="1245798"/>
            <a:ext cx="5852160" cy="3477875"/>
          </a:xfrm>
          <a:prstGeom prst="rect">
            <a:avLst/>
          </a:prstGeom>
        </p:spPr>
        <p:txBody>
          <a:bodyPr wrap="square">
            <a:spAutoFit/>
          </a:bodyPr>
          <a:lstStyle/>
          <a:p>
            <a:pPr algn="just"/>
            <a:r>
              <a:rPr lang="es-MX" sz="2000" dirty="0">
                <a:latin typeface="Calibri" panose="020F0502020204030204" pitchFamily="34" charset="0"/>
                <a:cs typeface="Calibri" panose="020F0502020204030204" pitchFamily="34" charset="0"/>
              </a:rPr>
              <a:t>La comunicación en el  caso de un cambio en la cultura de la empresa debe pasar por definir los distintos grupos involucrados y posteriormente desarrollar las distintas estrategias de comunicación.</a:t>
            </a:r>
          </a:p>
          <a:p>
            <a:pPr algn="just"/>
            <a:endParaRPr lang="es-MX" sz="2000" dirty="0">
              <a:effectLst/>
              <a:latin typeface="Calibri" panose="020F0502020204030204" pitchFamily="34" charset="0"/>
              <a:cs typeface="Calibri" panose="020F0502020204030204" pitchFamily="34" charset="0"/>
            </a:endParaRPr>
          </a:p>
          <a:p>
            <a:pPr algn="just"/>
            <a:r>
              <a:rPr lang="es-MX" sz="2000" dirty="0">
                <a:latin typeface="Calibri" panose="020F0502020204030204" pitchFamily="34" charset="0"/>
                <a:cs typeface="Calibri" panose="020F0502020204030204" pitchFamily="34" charset="0"/>
              </a:rPr>
              <a:t>Dos recomendaciones son básicas, utilizar a los  aliados al cambio como apoyo y facilitadores de ser necesario, entrenarlos  en competencias de facilitación, negociación, presentaciones orales etcétera. Lo otro es no descuidar a los indecisos, ya que estos pueden ser captados por los opositores.</a:t>
            </a:r>
          </a:p>
        </p:txBody>
      </p:sp>
    </p:spTree>
    <p:extLst>
      <p:ext uri="{BB962C8B-B14F-4D97-AF65-F5344CB8AC3E}">
        <p14:creationId xmlns:p14="http://schemas.microsoft.com/office/powerpoint/2010/main" val="36414201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2C8AD4-1615-44A1-98F2-B1C3F620F9FA}"/>
              </a:ext>
            </a:extLst>
          </p:cNvPr>
          <p:cNvSpPr>
            <a:spLocks noGrp="1"/>
          </p:cNvSpPr>
          <p:nvPr>
            <p:ph type="title"/>
          </p:nvPr>
        </p:nvSpPr>
        <p:spPr/>
        <p:txBody>
          <a:bodyPr/>
          <a:lstStyle/>
          <a:p>
            <a:pPr algn="ctr"/>
            <a:r>
              <a:rPr lang="es-MX" dirty="0"/>
              <a:t>Paso 2. Comunicar claramente  lo que se quiere</a:t>
            </a:r>
          </a:p>
        </p:txBody>
      </p:sp>
      <p:sp>
        <p:nvSpPr>
          <p:cNvPr id="3" name="Marcador de número de diapositiva 2">
            <a:extLst>
              <a:ext uri="{FF2B5EF4-FFF2-40B4-BE49-F238E27FC236}">
                <a16:creationId xmlns:a16="http://schemas.microsoft.com/office/drawing/2014/main" id="{04C47E61-96DF-4FEA-8BFC-6A7C8947736F}"/>
              </a:ext>
            </a:extLst>
          </p:cNvPr>
          <p:cNvSpPr>
            <a:spLocks noGrp="1"/>
          </p:cNvSpPr>
          <p:nvPr>
            <p:ph type="sldNum" idx="12"/>
          </p:nvPr>
        </p:nvSpPr>
        <p:spPr/>
        <p:txBody>
          <a:bodyPr/>
          <a:lstStyle/>
          <a:p>
            <a:fld id="{00000000-1234-1234-1234-123412341234}" type="slidenum">
              <a:rPr lang="es-MX" smtClean="0"/>
              <a:pPr/>
              <a:t>37</a:t>
            </a:fld>
            <a:endParaRPr lang="es-MX"/>
          </a:p>
        </p:txBody>
      </p:sp>
      <p:sp>
        <p:nvSpPr>
          <p:cNvPr id="4" name="Rectángulo 3">
            <a:extLst>
              <a:ext uri="{FF2B5EF4-FFF2-40B4-BE49-F238E27FC236}">
                <a16:creationId xmlns:a16="http://schemas.microsoft.com/office/drawing/2014/main" id="{384295F1-5E38-48D0-A765-0DDC1BF06E99}"/>
              </a:ext>
            </a:extLst>
          </p:cNvPr>
          <p:cNvSpPr/>
          <p:nvPr/>
        </p:nvSpPr>
        <p:spPr>
          <a:xfrm>
            <a:off x="828675" y="1120690"/>
            <a:ext cx="5593390" cy="3385542"/>
          </a:xfrm>
          <a:prstGeom prst="rect">
            <a:avLst/>
          </a:prstGeom>
        </p:spPr>
        <p:txBody>
          <a:bodyPr wrap="square">
            <a:spAutoFit/>
          </a:bodyPr>
          <a:lstStyle/>
          <a:p>
            <a:r>
              <a:rPr lang="es-MX" sz="2000" b="1" dirty="0">
                <a:latin typeface="Calibri" panose="020F0502020204030204" pitchFamily="34" charset="0"/>
                <a:cs typeface="Calibri" panose="020F0502020204030204" pitchFamily="34" charset="0"/>
              </a:rPr>
              <a:t>Estrategias de Comunicación</a:t>
            </a:r>
            <a:r>
              <a:rPr lang="es-MX" sz="2000" dirty="0">
                <a:latin typeface="Calibri" panose="020F0502020204030204" pitchFamily="34" charset="0"/>
                <a:cs typeface="Calibri" panose="020F0502020204030204" pitchFamily="34" charset="0"/>
              </a:rPr>
              <a:t>:</a:t>
            </a:r>
          </a:p>
          <a:p>
            <a:pPr algn="just"/>
            <a:r>
              <a:rPr lang="es-MX" sz="2000" dirty="0">
                <a:latin typeface="Calibri" panose="020F0502020204030204" pitchFamily="34" charset="0"/>
                <a:cs typeface="Calibri" panose="020F0502020204030204" pitchFamily="34" charset="0"/>
              </a:rPr>
              <a:t>Una vez definidos los grupos y personas sus características y su poder es necesario definir las estrategias de comunicación para cada uno.</a:t>
            </a:r>
          </a:p>
          <a:p>
            <a:endParaRPr lang="es-MX" dirty="0"/>
          </a:p>
          <a:p>
            <a:pPr algn="just"/>
            <a:r>
              <a:rPr lang="es-MX" sz="2000" dirty="0">
                <a:latin typeface="Calibri" panose="020F0502020204030204" pitchFamily="34" charset="0"/>
                <a:cs typeface="Calibri" panose="020F0502020204030204" pitchFamily="34" charset="0"/>
              </a:rPr>
              <a:t>Este paso contribuye en un 20 % en el proceso de cambio de cultura, y aquí comienza a verse el impacto en la medida en que los trabajadores comienzan a recibir los contactos y mensajes que se reciben</a:t>
            </a:r>
          </a:p>
          <a:p>
            <a:endParaRPr lang="es-MX"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649989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5"/>
          <p:cNvSpPr txBox="1">
            <a:spLocks noGrp="1"/>
          </p:cNvSpPr>
          <p:nvPr>
            <p:ph type="ctrTitle" idx="4294967295"/>
          </p:nvPr>
        </p:nvSpPr>
        <p:spPr>
          <a:xfrm>
            <a:off x="861818" y="208013"/>
            <a:ext cx="5613410" cy="869850"/>
          </a:xfrm>
          <a:prstGeom prst="rect">
            <a:avLst/>
          </a:prstGeom>
        </p:spPr>
        <p:txBody>
          <a:bodyPr spcFirstLastPara="1" wrap="square" lIns="68569" tIns="68569" rIns="68569" bIns="68569" anchor="ctr" anchorCtr="0">
            <a:noAutofit/>
          </a:bodyPr>
          <a:lstStyle/>
          <a:p>
            <a:r>
              <a:rPr lang="es-MX" sz="4500" dirty="0">
                <a:solidFill>
                  <a:srgbClr val="FF8700"/>
                </a:solidFill>
              </a:rPr>
              <a:t>Resultado de este paso</a:t>
            </a:r>
            <a:endParaRPr sz="4500" dirty="0">
              <a:solidFill>
                <a:srgbClr val="FF8700"/>
              </a:solidFill>
            </a:endParaRPr>
          </a:p>
        </p:txBody>
      </p:sp>
      <p:sp>
        <p:nvSpPr>
          <p:cNvPr id="120" name="Google Shape;120;p15"/>
          <p:cNvSpPr txBox="1">
            <a:spLocks noGrp="1"/>
          </p:cNvSpPr>
          <p:nvPr>
            <p:ph type="subTitle" idx="4294967295"/>
          </p:nvPr>
        </p:nvSpPr>
        <p:spPr>
          <a:xfrm>
            <a:off x="861818" y="3866666"/>
            <a:ext cx="5496742" cy="1481625"/>
          </a:xfrm>
          <a:prstGeom prst="rect">
            <a:avLst/>
          </a:prstGeom>
        </p:spPr>
        <p:txBody>
          <a:bodyPr spcFirstLastPara="1" wrap="square" lIns="68569" tIns="68569" rIns="68569" bIns="68569" anchor="t" anchorCtr="0">
            <a:noAutofit/>
          </a:bodyPr>
          <a:lstStyle/>
          <a:p>
            <a:pPr marL="0" indent="0">
              <a:spcBef>
                <a:spcPts val="450"/>
              </a:spcBef>
              <a:buNone/>
            </a:pPr>
            <a:r>
              <a:rPr lang="es-MX" sz="2000" b="1" dirty="0">
                <a:solidFill>
                  <a:srgbClr val="FFC000"/>
                </a:solidFill>
                <a:latin typeface="Times New Roman" panose="02020603050405020304" pitchFamily="18" charset="0"/>
              </a:rPr>
              <a:t>Los distintos grupos y personas comprenden que es necesario cambiar y el porqué de este cambio, así como ganar aliados para el proceso</a:t>
            </a:r>
            <a:endParaRPr sz="2000" b="1" dirty="0">
              <a:solidFill>
                <a:srgbClr val="FFC000"/>
              </a:solidFill>
            </a:endParaRPr>
          </a:p>
        </p:txBody>
      </p:sp>
      <p:sp>
        <p:nvSpPr>
          <p:cNvPr id="121" name="Google Shape;121;p15"/>
          <p:cNvSpPr txBox="1">
            <a:spLocks noGrp="1"/>
          </p:cNvSpPr>
          <p:nvPr>
            <p:ph type="sldNum" idx="12"/>
          </p:nvPr>
        </p:nvSpPr>
        <p:spPr>
          <a:xfrm>
            <a:off x="0" y="642938"/>
            <a:ext cx="446175" cy="548775"/>
          </a:xfrm>
          <a:prstGeom prst="rect">
            <a:avLst/>
          </a:prstGeom>
        </p:spPr>
        <p:txBody>
          <a:bodyPr spcFirstLastPara="1" wrap="square" lIns="68569" tIns="68569" rIns="68569" bIns="68569" anchor="ctr" anchorCtr="0">
            <a:noAutofit/>
          </a:bodyPr>
          <a:lstStyle/>
          <a:p>
            <a:fld id="{00000000-1234-1234-1234-123412341234}" type="slidenum">
              <a:rPr lang="en"/>
              <a:pPr/>
              <a:t>38</a:t>
            </a:fld>
            <a:endParaRPr/>
          </a:p>
        </p:txBody>
      </p:sp>
      <p:pic>
        <p:nvPicPr>
          <p:cNvPr id="3" name="Imagen 2" descr="Imagen que contiene texto&#10;&#10;Descripción generada con confianza alta">
            <a:extLst>
              <a:ext uri="{FF2B5EF4-FFF2-40B4-BE49-F238E27FC236}">
                <a16:creationId xmlns:a16="http://schemas.microsoft.com/office/drawing/2014/main" id="{C802F5E0-2AAC-4086-81CD-C4A173587CF7}"/>
              </a:ext>
            </a:extLst>
          </p:cNvPr>
          <p:cNvPicPr>
            <a:picLocks noChangeAspect="1"/>
          </p:cNvPicPr>
          <p:nvPr/>
        </p:nvPicPr>
        <p:blipFill>
          <a:blip r:embed="rId3"/>
          <a:stretch>
            <a:fillRect/>
          </a:stretch>
        </p:blipFill>
        <p:spPr>
          <a:xfrm>
            <a:off x="1275907" y="1143000"/>
            <a:ext cx="4359349" cy="2676746"/>
          </a:xfrm>
          <a:prstGeom prst="rect">
            <a:avLst/>
          </a:prstGeom>
        </p:spPr>
      </p:pic>
    </p:spTree>
    <p:extLst>
      <p:ext uri="{BB962C8B-B14F-4D97-AF65-F5344CB8AC3E}">
        <p14:creationId xmlns:p14="http://schemas.microsoft.com/office/powerpoint/2010/main" val="16563484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71CE22-CBD0-41E9-870F-352428E671DD}"/>
              </a:ext>
            </a:extLst>
          </p:cNvPr>
          <p:cNvSpPr>
            <a:spLocks noGrp="1"/>
          </p:cNvSpPr>
          <p:nvPr>
            <p:ph type="title"/>
          </p:nvPr>
        </p:nvSpPr>
        <p:spPr/>
        <p:txBody>
          <a:bodyPr/>
          <a:lstStyle/>
          <a:p>
            <a:pPr algn="ctr"/>
            <a:r>
              <a:rPr lang="es-MX" dirty="0"/>
              <a:t>Paso 3. Toma de decisiones </a:t>
            </a:r>
          </a:p>
        </p:txBody>
      </p:sp>
      <p:sp>
        <p:nvSpPr>
          <p:cNvPr id="3" name="Marcador de número de diapositiva 2">
            <a:extLst>
              <a:ext uri="{FF2B5EF4-FFF2-40B4-BE49-F238E27FC236}">
                <a16:creationId xmlns:a16="http://schemas.microsoft.com/office/drawing/2014/main" id="{ADBDAB67-5E55-4FE1-B88C-5F18B65B33C3}"/>
              </a:ext>
            </a:extLst>
          </p:cNvPr>
          <p:cNvSpPr>
            <a:spLocks noGrp="1"/>
          </p:cNvSpPr>
          <p:nvPr>
            <p:ph type="sldNum" idx="12"/>
          </p:nvPr>
        </p:nvSpPr>
        <p:spPr/>
        <p:txBody>
          <a:bodyPr/>
          <a:lstStyle/>
          <a:p>
            <a:fld id="{00000000-1234-1234-1234-123412341234}" type="slidenum">
              <a:rPr lang="es-MX" smtClean="0"/>
              <a:pPr/>
              <a:t>39</a:t>
            </a:fld>
            <a:endParaRPr lang="es-MX"/>
          </a:p>
        </p:txBody>
      </p:sp>
      <p:sp>
        <p:nvSpPr>
          <p:cNvPr id="4" name="Rectángulo 3">
            <a:extLst>
              <a:ext uri="{FF2B5EF4-FFF2-40B4-BE49-F238E27FC236}">
                <a16:creationId xmlns:a16="http://schemas.microsoft.com/office/drawing/2014/main" id="{CC0F8356-124F-4176-A138-E2D274A2CFCE}"/>
              </a:ext>
            </a:extLst>
          </p:cNvPr>
          <p:cNvSpPr/>
          <p:nvPr/>
        </p:nvSpPr>
        <p:spPr>
          <a:xfrm>
            <a:off x="637952" y="1215846"/>
            <a:ext cx="5890437" cy="3477875"/>
          </a:xfrm>
          <a:prstGeom prst="rect">
            <a:avLst/>
          </a:prstGeom>
        </p:spPr>
        <p:txBody>
          <a:bodyPr wrap="square">
            <a:spAutoFit/>
          </a:bodyPr>
          <a:lstStyle/>
          <a:p>
            <a:pPr algn="just"/>
            <a:r>
              <a:rPr lang="es-MX" sz="2000" dirty="0">
                <a:latin typeface="Calibri" panose="020F0502020204030204" pitchFamily="34" charset="0"/>
                <a:cs typeface="Calibri" panose="020F0502020204030204" pitchFamily="34" charset="0"/>
              </a:rPr>
              <a:t>En este paso deben empezar a darse los cambios necesarios,  las resistencias empiezan a vencerse en la medida en que se  ejecutan acciones, por ejemplo cambios en las estructuras,  roles y responsabilidades, procesos, sistemas, infraestructura etcétera.</a:t>
            </a:r>
          </a:p>
          <a:p>
            <a:pPr algn="just"/>
            <a:endParaRPr lang="es-MX" sz="2000" dirty="0">
              <a:effectLst/>
              <a:latin typeface="Calibri" panose="020F0502020204030204" pitchFamily="34" charset="0"/>
              <a:cs typeface="Calibri" panose="020F0502020204030204" pitchFamily="34" charset="0"/>
            </a:endParaRPr>
          </a:p>
          <a:p>
            <a:r>
              <a:rPr lang="es-MX" sz="2000" dirty="0">
                <a:latin typeface="Calibri" panose="020F0502020204030204" pitchFamily="34" charset="0"/>
                <a:cs typeface="Calibri" panose="020F0502020204030204" pitchFamily="34" charset="0"/>
              </a:rPr>
              <a:t>Cuando los mensajes comienzan a ser coherentes con las acciones, el impacto en el cambio de la cultura es enorme.</a:t>
            </a:r>
          </a:p>
          <a:p>
            <a:pPr algn="just"/>
            <a:r>
              <a:rPr lang="es-MX" sz="2000" dirty="0">
                <a:latin typeface="Calibri" panose="020F0502020204030204" pitchFamily="34" charset="0"/>
                <a:cs typeface="Calibri" panose="020F0502020204030204" pitchFamily="34" charset="0"/>
              </a:rPr>
              <a:t> </a:t>
            </a:r>
          </a:p>
          <a:p>
            <a:pPr algn="just"/>
            <a:endParaRPr lang="es-MX" sz="2000" dirty="0">
              <a:effectLst/>
              <a:latin typeface="Times New Roman" panose="02020603050405020304" pitchFamily="18" charset="0"/>
            </a:endParaRPr>
          </a:p>
        </p:txBody>
      </p:sp>
    </p:spTree>
    <p:extLst>
      <p:ext uri="{BB962C8B-B14F-4D97-AF65-F5344CB8AC3E}">
        <p14:creationId xmlns:p14="http://schemas.microsoft.com/office/powerpoint/2010/main" val="1996563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9" name="Título 2">
            <a:extLst>
              <a:ext uri="{FF2B5EF4-FFF2-40B4-BE49-F238E27FC236}">
                <a16:creationId xmlns:a16="http://schemas.microsoft.com/office/drawing/2014/main" id="{C777D50E-970C-4949-B11E-4E7BFB4D1153}"/>
              </a:ext>
            </a:extLst>
          </p:cNvPr>
          <p:cNvSpPr txBox="1">
            <a:spLocks/>
          </p:cNvSpPr>
          <p:nvPr/>
        </p:nvSpPr>
        <p:spPr>
          <a:xfrm>
            <a:off x="815316" y="170121"/>
            <a:ext cx="5383465" cy="1041597"/>
          </a:xfrm>
          <a:prstGeom prst="rect">
            <a:avLst/>
          </a:prstGeom>
          <a:noFill/>
          <a:ln>
            <a:noFill/>
          </a:ln>
        </p:spPr>
        <p:txBody>
          <a:bodyPr spcFirstLastPara="1" wrap="square" lIns="91425" tIns="91425" rIns="91425" bIns="91425"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1pPr>
            <a:lvl2pPr marR="0" lvl="1"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2pPr>
            <a:lvl3pPr marR="0" lvl="2"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3pPr>
            <a:lvl4pPr marR="0" lvl="3"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4pPr>
            <a:lvl5pPr marR="0" lvl="4"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5pPr>
            <a:lvl6pPr marR="0" lvl="5"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6pPr>
            <a:lvl7pPr marR="0" lvl="6"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7pPr>
            <a:lvl8pPr marR="0" lvl="7"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8pPr>
            <a:lvl9pPr marR="0" lvl="8"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9pPr>
          </a:lstStyle>
          <a:p>
            <a:pPr algn="ctr"/>
            <a:r>
              <a:rPr lang="es-MX" sz="4000" b="1" dirty="0"/>
              <a:t>Objetivo específico</a:t>
            </a:r>
          </a:p>
        </p:txBody>
      </p:sp>
      <p:sp>
        <p:nvSpPr>
          <p:cNvPr id="10" name="Marcador de contenido 1">
            <a:extLst>
              <a:ext uri="{FF2B5EF4-FFF2-40B4-BE49-F238E27FC236}">
                <a16:creationId xmlns:a16="http://schemas.microsoft.com/office/drawing/2014/main" id="{B7CBD2E2-5FF4-473B-95F8-2BEF7E4CF25E}"/>
              </a:ext>
            </a:extLst>
          </p:cNvPr>
          <p:cNvSpPr txBox="1">
            <a:spLocks/>
          </p:cNvSpPr>
          <p:nvPr/>
        </p:nvSpPr>
        <p:spPr>
          <a:xfrm>
            <a:off x="469516" y="1211718"/>
            <a:ext cx="6149009" cy="2488019"/>
          </a:xfrm>
          <a:prstGeom prst="rect">
            <a:avLst/>
          </a:prstGeom>
          <a:noFill/>
          <a:ln>
            <a:noFill/>
          </a:ln>
        </p:spPr>
        <p:txBody>
          <a:bodyPr spcFirstLastPara="1" wrap="square" lIns="91425" tIns="91425" rIns="91425" bIns="91425" anchor="ctr" anchorCtr="0"/>
          <a:lstStyle>
            <a:defPPr marR="0" lvl="0" algn="l" rtl="0">
              <a:lnSpc>
                <a:spcPct val="100000"/>
              </a:lnSpc>
              <a:spcBef>
                <a:spcPts val="0"/>
              </a:spcBef>
              <a:spcAft>
                <a:spcPts val="0"/>
              </a:spcAft>
            </a:defPPr>
            <a:lvl1pPr marL="457200" marR="0" lvl="0" indent="-4191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1pPr>
            <a:lvl2pPr marL="914400" marR="0" lvl="1" indent="-381000" algn="l" rtl="0">
              <a:lnSpc>
                <a:spcPct val="100000"/>
              </a:lnSpc>
              <a:spcBef>
                <a:spcPts val="0"/>
              </a:spcBef>
              <a:spcAft>
                <a:spcPts val="0"/>
              </a:spcAft>
              <a:buClr>
                <a:srgbClr val="222222"/>
              </a:buClr>
              <a:buSzPts val="2400"/>
              <a:buFont typeface="Roboto"/>
              <a:buNone/>
              <a:defRPr sz="2400" b="0" i="0" u="none" strike="noStrike" cap="none">
                <a:solidFill>
                  <a:srgbClr val="222222"/>
                </a:solidFill>
                <a:latin typeface="Roboto"/>
                <a:ea typeface="Roboto"/>
                <a:cs typeface="Roboto"/>
                <a:sym typeface="Roboto"/>
              </a:defRPr>
            </a:lvl2pPr>
            <a:lvl3pPr marL="1371600" marR="0" lvl="2" indent="-381000" algn="l" rtl="0">
              <a:lnSpc>
                <a:spcPct val="100000"/>
              </a:lnSpc>
              <a:spcBef>
                <a:spcPts val="0"/>
              </a:spcBef>
              <a:spcAft>
                <a:spcPts val="0"/>
              </a:spcAft>
              <a:buClr>
                <a:srgbClr val="222222"/>
              </a:buClr>
              <a:buSzPts val="2400"/>
              <a:buFont typeface="Roboto"/>
              <a:buNone/>
              <a:defRPr sz="2400" b="0" i="0" u="none" strike="noStrike" cap="none">
                <a:solidFill>
                  <a:srgbClr val="222222"/>
                </a:solidFill>
                <a:latin typeface="Roboto"/>
                <a:ea typeface="Roboto"/>
                <a:cs typeface="Roboto"/>
                <a:sym typeface="Roboto"/>
              </a:defRPr>
            </a:lvl3pPr>
            <a:lvl4pPr marL="1828800" marR="0" lvl="3"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4pPr>
            <a:lvl5pPr marL="2286000" marR="0" lvl="4"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5pPr>
            <a:lvl6pPr marL="2743200" marR="0" lvl="5"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6pPr>
            <a:lvl7pPr marL="3200400" marR="0" lvl="6"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7pPr>
            <a:lvl8pPr marL="3657600" marR="0" lvl="7"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8pPr>
            <a:lvl9pPr marL="4114800" marR="0" lvl="8"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9pPr>
          </a:lstStyle>
          <a:p>
            <a:pPr marL="0" indent="0" algn="just"/>
            <a:endParaRPr lang="es-MX" dirty="0"/>
          </a:p>
          <a:p>
            <a:pPr marL="0" indent="0" algn="just"/>
            <a:endParaRPr lang="es-MX" dirty="0"/>
          </a:p>
          <a:p>
            <a:pPr marL="342900" indent="-342900" algn="just">
              <a:buFont typeface="Arial" panose="020B0604020202020204" pitchFamily="34" charset="0"/>
              <a:buChar char="•"/>
            </a:pPr>
            <a:endParaRPr lang="es-MX" dirty="0"/>
          </a:p>
          <a:p>
            <a:pPr marL="38100" indent="0" algn="just"/>
            <a:r>
              <a:rPr lang="es-MX" dirty="0"/>
              <a:t>El alumno será capaz de: </a:t>
            </a:r>
          </a:p>
          <a:p>
            <a:pPr algn="just">
              <a:buFont typeface="Arial" panose="020B0604020202020204" pitchFamily="34" charset="0"/>
              <a:buChar char="•"/>
            </a:pPr>
            <a:r>
              <a:rPr lang="es-MX" dirty="0"/>
              <a:t>Identificar los elementos que conforman la cultura organizacional de una empresa y su importancia para el logro de sus objetivos de calidad. </a:t>
            </a:r>
          </a:p>
          <a:p>
            <a:pPr algn="just">
              <a:buFont typeface="Arial" panose="020B0604020202020204" pitchFamily="34" charset="0"/>
              <a:buChar char="•"/>
            </a:pPr>
            <a:endParaRPr lang="es-MX" dirty="0"/>
          </a:p>
          <a:p>
            <a:pPr algn="just">
              <a:buFont typeface="Arial" panose="020B0604020202020204" pitchFamily="34" charset="0"/>
              <a:buChar char="•"/>
            </a:pPr>
            <a:r>
              <a:rPr lang="es-MX" dirty="0"/>
              <a:t>Analizar la cultura de la calidad en una organización para el desarrollo de la calidad bajo un plan estratégico 	</a:t>
            </a:r>
          </a:p>
          <a:p>
            <a:pPr algn="just">
              <a:buFont typeface="Arial" panose="020B0604020202020204" pitchFamily="34" charset="0"/>
              <a:buChar char="•"/>
            </a:pPr>
            <a:endParaRPr lang="es-MX" dirty="0"/>
          </a:p>
        </p:txBody>
      </p:sp>
      <p:sp>
        <p:nvSpPr>
          <p:cNvPr id="11" name="Google Shape;160;p19">
            <a:extLst>
              <a:ext uri="{FF2B5EF4-FFF2-40B4-BE49-F238E27FC236}">
                <a16:creationId xmlns:a16="http://schemas.microsoft.com/office/drawing/2014/main" id="{6CA1A7D0-5AAC-49F5-8228-A13B22B0A52F}"/>
              </a:ext>
            </a:extLst>
          </p:cNvPr>
          <p:cNvSpPr txBox="1">
            <a:spLocks/>
          </p:cNvSpPr>
          <p:nvPr/>
        </p:nvSpPr>
        <p:spPr>
          <a:xfrm>
            <a:off x="6246295" y="4892390"/>
            <a:ext cx="372230" cy="251110"/>
          </a:xfrm>
          <a:prstGeom prst="rect">
            <a:avLst/>
          </a:prstGeom>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fld id="{00000000-1234-1234-1234-123412341234}" type="slidenum">
              <a:rPr lang="en" smtClean="0"/>
              <a:pPr/>
              <a:t>4</a:t>
            </a:fld>
            <a:endParaRPr lang="en" dirty="0"/>
          </a:p>
        </p:txBody>
      </p:sp>
    </p:spTree>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7DB706-C907-4022-932A-D2E0FFC9F8C4}"/>
              </a:ext>
            </a:extLst>
          </p:cNvPr>
          <p:cNvSpPr>
            <a:spLocks noGrp="1"/>
          </p:cNvSpPr>
          <p:nvPr>
            <p:ph type="title"/>
          </p:nvPr>
        </p:nvSpPr>
        <p:spPr/>
        <p:txBody>
          <a:bodyPr/>
          <a:lstStyle/>
          <a:p>
            <a:pPr algn="ctr"/>
            <a:r>
              <a:rPr lang="es-MX" dirty="0"/>
              <a:t>Paso 3. Toma de decisiones </a:t>
            </a:r>
          </a:p>
        </p:txBody>
      </p:sp>
      <p:sp>
        <p:nvSpPr>
          <p:cNvPr id="3" name="Marcador de número de diapositiva 2">
            <a:extLst>
              <a:ext uri="{FF2B5EF4-FFF2-40B4-BE49-F238E27FC236}">
                <a16:creationId xmlns:a16="http://schemas.microsoft.com/office/drawing/2014/main" id="{EBD8F3CC-2B41-4882-9292-D29303EC467A}"/>
              </a:ext>
            </a:extLst>
          </p:cNvPr>
          <p:cNvSpPr>
            <a:spLocks noGrp="1"/>
          </p:cNvSpPr>
          <p:nvPr>
            <p:ph type="sldNum" idx="12"/>
          </p:nvPr>
        </p:nvSpPr>
        <p:spPr/>
        <p:txBody>
          <a:bodyPr/>
          <a:lstStyle/>
          <a:p>
            <a:fld id="{00000000-1234-1234-1234-123412341234}" type="slidenum">
              <a:rPr lang="es-MX" smtClean="0"/>
              <a:pPr/>
              <a:t>40</a:t>
            </a:fld>
            <a:endParaRPr lang="es-MX"/>
          </a:p>
        </p:txBody>
      </p:sp>
      <p:sp>
        <p:nvSpPr>
          <p:cNvPr id="4" name="Rectángulo 3">
            <a:extLst>
              <a:ext uri="{FF2B5EF4-FFF2-40B4-BE49-F238E27FC236}">
                <a16:creationId xmlns:a16="http://schemas.microsoft.com/office/drawing/2014/main" id="{26DC599F-8C8C-4A68-A7C7-DE0FB3C10EF0}"/>
              </a:ext>
            </a:extLst>
          </p:cNvPr>
          <p:cNvSpPr/>
          <p:nvPr/>
        </p:nvSpPr>
        <p:spPr>
          <a:xfrm>
            <a:off x="608713" y="1233460"/>
            <a:ext cx="6079165" cy="2554545"/>
          </a:xfrm>
          <a:prstGeom prst="rect">
            <a:avLst/>
          </a:prstGeom>
        </p:spPr>
        <p:txBody>
          <a:bodyPr wrap="square">
            <a:spAutoFit/>
          </a:bodyPr>
          <a:lstStyle/>
          <a:p>
            <a:pPr algn="just"/>
            <a:r>
              <a:rPr lang="es-MX" sz="2000" dirty="0">
                <a:latin typeface="Calibri" panose="020F0502020204030204" pitchFamily="34" charset="0"/>
                <a:cs typeface="Calibri" panose="020F0502020204030204" pitchFamily="34" charset="0"/>
              </a:rPr>
              <a:t>En mayoría de los casos de procesos de cambio de cultura, por no decir todos, hay que realizar cambios en recursos humanos  a nivel de algunos procesos, sistemas y hasta la estructura</a:t>
            </a:r>
          </a:p>
          <a:p>
            <a:pPr algn="just"/>
            <a:endParaRPr lang="es-MX" sz="2000" dirty="0">
              <a:latin typeface="Calibri" panose="020F0502020204030204" pitchFamily="34" charset="0"/>
              <a:cs typeface="Calibri" panose="020F0502020204030204" pitchFamily="34" charset="0"/>
            </a:endParaRPr>
          </a:p>
          <a:p>
            <a:pPr algn="just"/>
            <a:r>
              <a:rPr lang="es-MX" sz="2000" dirty="0">
                <a:latin typeface="Calibri" panose="020F0502020204030204" pitchFamily="34" charset="0"/>
                <a:cs typeface="Calibri" panose="020F0502020204030204" pitchFamily="34" charset="0"/>
              </a:rPr>
              <a:t>Este paso contribuye en un 30 % en el proceso de cambio de  cultura, y aquí comienza darse la transformación de la organización.</a:t>
            </a:r>
            <a:endParaRPr lang="es-MX" sz="2000" dirty="0">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12267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5"/>
          <p:cNvSpPr txBox="1">
            <a:spLocks noGrp="1"/>
          </p:cNvSpPr>
          <p:nvPr>
            <p:ph type="ctrTitle" idx="4294967295"/>
          </p:nvPr>
        </p:nvSpPr>
        <p:spPr>
          <a:xfrm>
            <a:off x="861818" y="208013"/>
            <a:ext cx="5613410" cy="869850"/>
          </a:xfrm>
          <a:prstGeom prst="rect">
            <a:avLst/>
          </a:prstGeom>
        </p:spPr>
        <p:txBody>
          <a:bodyPr spcFirstLastPara="1" wrap="square" lIns="68569" tIns="68569" rIns="68569" bIns="68569" anchor="ctr" anchorCtr="0">
            <a:noAutofit/>
          </a:bodyPr>
          <a:lstStyle/>
          <a:p>
            <a:r>
              <a:rPr lang="es-MX" sz="4500" dirty="0">
                <a:solidFill>
                  <a:srgbClr val="FF8700"/>
                </a:solidFill>
              </a:rPr>
              <a:t>Resultado de este paso</a:t>
            </a:r>
            <a:endParaRPr sz="4500" dirty="0">
              <a:solidFill>
                <a:srgbClr val="FF8700"/>
              </a:solidFill>
            </a:endParaRPr>
          </a:p>
        </p:txBody>
      </p:sp>
      <p:sp>
        <p:nvSpPr>
          <p:cNvPr id="120" name="Google Shape;120;p15"/>
          <p:cNvSpPr txBox="1">
            <a:spLocks noGrp="1"/>
          </p:cNvSpPr>
          <p:nvPr>
            <p:ph type="subTitle" idx="4294967295"/>
          </p:nvPr>
        </p:nvSpPr>
        <p:spPr>
          <a:xfrm>
            <a:off x="861818" y="3661875"/>
            <a:ext cx="5496742" cy="1481625"/>
          </a:xfrm>
          <a:prstGeom prst="rect">
            <a:avLst/>
          </a:prstGeom>
        </p:spPr>
        <p:txBody>
          <a:bodyPr spcFirstLastPara="1" wrap="square" lIns="68569" tIns="68569" rIns="68569" bIns="68569" anchor="t" anchorCtr="0">
            <a:noAutofit/>
          </a:bodyPr>
          <a:lstStyle/>
          <a:p>
            <a:pPr marL="0" indent="0" algn="just">
              <a:spcBef>
                <a:spcPts val="450"/>
              </a:spcBef>
              <a:buNone/>
            </a:pPr>
            <a:r>
              <a:rPr lang="es-MX" sz="1800" b="1" dirty="0">
                <a:solidFill>
                  <a:srgbClr val="FFC000"/>
                </a:solidFill>
              </a:rPr>
              <a:t>Los  distintos  grupos  y  personas  comienzan  a  entender  que  el  cambio  se  inició  y  no  quedó  en  palabras, algunos grupos de indecisos y de opositores poco a poco comienzan a ser aliados</a:t>
            </a:r>
            <a:endParaRPr sz="1800" b="1" dirty="0">
              <a:solidFill>
                <a:srgbClr val="FFC000"/>
              </a:solidFill>
            </a:endParaRPr>
          </a:p>
        </p:txBody>
      </p:sp>
      <p:sp>
        <p:nvSpPr>
          <p:cNvPr id="121" name="Google Shape;121;p15"/>
          <p:cNvSpPr txBox="1">
            <a:spLocks noGrp="1"/>
          </p:cNvSpPr>
          <p:nvPr>
            <p:ph type="sldNum" idx="12"/>
          </p:nvPr>
        </p:nvSpPr>
        <p:spPr>
          <a:xfrm>
            <a:off x="0" y="642938"/>
            <a:ext cx="446175" cy="548775"/>
          </a:xfrm>
          <a:prstGeom prst="rect">
            <a:avLst/>
          </a:prstGeom>
        </p:spPr>
        <p:txBody>
          <a:bodyPr spcFirstLastPara="1" wrap="square" lIns="68569" tIns="68569" rIns="68569" bIns="68569" anchor="ctr" anchorCtr="0">
            <a:noAutofit/>
          </a:bodyPr>
          <a:lstStyle/>
          <a:p>
            <a:fld id="{00000000-1234-1234-1234-123412341234}" type="slidenum">
              <a:rPr lang="en"/>
              <a:pPr/>
              <a:t>41</a:t>
            </a:fld>
            <a:endParaRPr/>
          </a:p>
        </p:txBody>
      </p:sp>
      <p:pic>
        <p:nvPicPr>
          <p:cNvPr id="4" name="Imagen 3" descr="Imagen que contiene transporte&#10;&#10;Descripción generada con confianza alta">
            <a:extLst>
              <a:ext uri="{FF2B5EF4-FFF2-40B4-BE49-F238E27FC236}">
                <a16:creationId xmlns:a16="http://schemas.microsoft.com/office/drawing/2014/main" id="{77A6DB81-C3A1-413D-8D4B-ED2BF1DC3C6C}"/>
              </a:ext>
            </a:extLst>
          </p:cNvPr>
          <p:cNvPicPr>
            <a:picLocks noChangeAspect="1"/>
          </p:cNvPicPr>
          <p:nvPr/>
        </p:nvPicPr>
        <p:blipFill>
          <a:blip r:embed="rId3"/>
          <a:stretch>
            <a:fillRect/>
          </a:stretch>
        </p:blipFill>
        <p:spPr>
          <a:xfrm>
            <a:off x="1232422" y="923150"/>
            <a:ext cx="4393155" cy="2976362"/>
          </a:xfrm>
          <a:prstGeom prst="rect">
            <a:avLst/>
          </a:prstGeom>
        </p:spPr>
      </p:pic>
    </p:spTree>
    <p:extLst>
      <p:ext uri="{BB962C8B-B14F-4D97-AF65-F5344CB8AC3E}">
        <p14:creationId xmlns:p14="http://schemas.microsoft.com/office/powerpoint/2010/main" val="4931622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967C0E-FFEF-4522-9A65-7045628994EC}"/>
              </a:ext>
            </a:extLst>
          </p:cNvPr>
          <p:cNvSpPr>
            <a:spLocks noGrp="1"/>
          </p:cNvSpPr>
          <p:nvPr>
            <p:ph type="title"/>
          </p:nvPr>
        </p:nvSpPr>
        <p:spPr/>
        <p:txBody>
          <a:bodyPr/>
          <a:lstStyle/>
          <a:p>
            <a:pPr algn="ctr"/>
            <a:r>
              <a:rPr lang="es-MX" dirty="0"/>
              <a:t>Paso 4. Apoyo y conducta de los líderes </a:t>
            </a:r>
          </a:p>
        </p:txBody>
      </p:sp>
      <p:sp>
        <p:nvSpPr>
          <p:cNvPr id="3" name="Marcador de número de diapositiva 2">
            <a:extLst>
              <a:ext uri="{FF2B5EF4-FFF2-40B4-BE49-F238E27FC236}">
                <a16:creationId xmlns:a16="http://schemas.microsoft.com/office/drawing/2014/main" id="{AD025E33-4FC3-4B11-9BCF-0E33A5EE60AA}"/>
              </a:ext>
            </a:extLst>
          </p:cNvPr>
          <p:cNvSpPr>
            <a:spLocks noGrp="1"/>
          </p:cNvSpPr>
          <p:nvPr>
            <p:ph type="sldNum" idx="12"/>
          </p:nvPr>
        </p:nvSpPr>
        <p:spPr/>
        <p:txBody>
          <a:bodyPr/>
          <a:lstStyle/>
          <a:p>
            <a:fld id="{00000000-1234-1234-1234-123412341234}" type="slidenum">
              <a:rPr lang="es-MX" smtClean="0"/>
              <a:pPr/>
              <a:t>42</a:t>
            </a:fld>
            <a:endParaRPr lang="es-MX"/>
          </a:p>
        </p:txBody>
      </p:sp>
      <p:sp>
        <p:nvSpPr>
          <p:cNvPr id="4" name="Rectángulo 3">
            <a:extLst>
              <a:ext uri="{FF2B5EF4-FFF2-40B4-BE49-F238E27FC236}">
                <a16:creationId xmlns:a16="http://schemas.microsoft.com/office/drawing/2014/main" id="{9E35C3B2-EDD9-4766-9A05-2B3D56A57959}"/>
              </a:ext>
            </a:extLst>
          </p:cNvPr>
          <p:cNvSpPr/>
          <p:nvPr/>
        </p:nvSpPr>
        <p:spPr>
          <a:xfrm>
            <a:off x="446175" y="1176108"/>
            <a:ext cx="6092848" cy="3693319"/>
          </a:xfrm>
          <a:prstGeom prst="rect">
            <a:avLst/>
          </a:prstGeom>
        </p:spPr>
        <p:txBody>
          <a:bodyPr wrap="square">
            <a:spAutoFit/>
          </a:bodyPr>
          <a:lstStyle/>
          <a:p>
            <a:pPr algn="just"/>
            <a:r>
              <a:rPr lang="es-MX" sz="1800" dirty="0">
                <a:latin typeface="Calibri" panose="020F0502020204030204" pitchFamily="34" charset="0"/>
                <a:cs typeface="Calibri" panose="020F0502020204030204" pitchFamily="34" charset="0"/>
              </a:rPr>
              <a:t>El liderazgo representa un elemento clave en el cambio de  cultura, estamos hablando del modelaje, para ello los líderes  deben estar motivados y formados para ser impulsores del cambio.</a:t>
            </a:r>
          </a:p>
          <a:p>
            <a:pPr algn="just"/>
            <a:endParaRPr lang="es-MX" sz="1800" dirty="0">
              <a:effectLst/>
              <a:latin typeface="Calibri" panose="020F0502020204030204" pitchFamily="34" charset="0"/>
              <a:cs typeface="Calibri" panose="020F0502020204030204" pitchFamily="34" charset="0"/>
            </a:endParaRPr>
          </a:p>
          <a:p>
            <a:pPr algn="just"/>
            <a:r>
              <a:rPr lang="es-MX" sz="1800" dirty="0">
                <a:latin typeface="Calibri" panose="020F0502020204030204" pitchFamily="34" charset="0"/>
                <a:cs typeface="Calibri" panose="020F0502020204030204" pitchFamily="34" charset="0"/>
              </a:rPr>
              <a:t>Si los líderes no modelan y son ejemplos del cambio, el resultado no será exitoso ya que este paso tiene un peso importante en el resultado final del proceso de cambio de cultura.</a:t>
            </a:r>
          </a:p>
          <a:p>
            <a:pPr algn="just"/>
            <a:endParaRPr lang="es-MX" sz="1800" dirty="0">
              <a:latin typeface="Calibri" panose="020F0502020204030204" pitchFamily="34" charset="0"/>
              <a:cs typeface="Calibri" panose="020F0502020204030204" pitchFamily="34" charset="0"/>
            </a:endParaRPr>
          </a:p>
          <a:p>
            <a:r>
              <a:rPr lang="es-MX" sz="1800" dirty="0">
                <a:latin typeface="Calibri" panose="020F0502020204030204" pitchFamily="34" charset="0"/>
                <a:cs typeface="Calibri" panose="020F0502020204030204" pitchFamily="34" charset="0"/>
              </a:rPr>
              <a:t>Este paso es el de mayor peso y contribuye en un 30 % en el  proceso de cambio de cultura, y tiene un efecto de largo plazo y su efecto es permanente</a:t>
            </a:r>
          </a:p>
        </p:txBody>
      </p:sp>
    </p:spTree>
    <p:extLst>
      <p:ext uri="{BB962C8B-B14F-4D97-AF65-F5344CB8AC3E}">
        <p14:creationId xmlns:p14="http://schemas.microsoft.com/office/powerpoint/2010/main" val="27492552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5"/>
          <p:cNvSpPr txBox="1">
            <a:spLocks noGrp="1"/>
          </p:cNvSpPr>
          <p:nvPr>
            <p:ph type="ctrTitle" idx="4294967295"/>
          </p:nvPr>
        </p:nvSpPr>
        <p:spPr>
          <a:xfrm>
            <a:off x="861818" y="208013"/>
            <a:ext cx="5613410" cy="869850"/>
          </a:xfrm>
          <a:prstGeom prst="rect">
            <a:avLst/>
          </a:prstGeom>
        </p:spPr>
        <p:txBody>
          <a:bodyPr spcFirstLastPara="1" wrap="square" lIns="68569" tIns="68569" rIns="68569" bIns="68569" anchor="ctr" anchorCtr="0">
            <a:noAutofit/>
          </a:bodyPr>
          <a:lstStyle/>
          <a:p>
            <a:r>
              <a:rPr lang="es-MX" sz="4500" dirty="0">
                <a:solidFill>
                  <a:srgbClr val="FF8700"/>
                </a:solidFill>
              </a:rPr>
              <a:t>Resultado de este paso</a:t>
            </a:r>
            <a:endParaRPr sz="4500" dirty="0">
              <a:solidFill>
                <a:srgbClr val="FF8700"/>
              </a:solidFill>
            </a:endParaRPr>
          </a:p>
        </p:txBody>
      </p:sp>
      <p:sp>
        <p:nvSpPr>
          <p:cNvPr id="120" name="Google Shape;120;p15"/>
          <p:cNvSpPr txBox="1">
            <a:spLocks noGrp="1"/>
          </p:cNvSpPr>
          <p:nvPr>
            <p:ph type="subTitle" idx="4294967295"/>
          </p:nvPr>
        </p:nvSpPr>
        <p:spPr>
          <a:xfrm>
            <a:off x="861818" y="3840374"/>
            <a:ext cx="5496742" cy="1048348"/>
          </a:xfrm>
          <a:prstGeom prst="rect">
            <a:avLst/>
          </a:prstGeom>
        </p:spPr>
        <p:txBody>
          <a:bodyPr spcFirstLastPara="1" wrap="square" lIns="68569" tIns="68569" rIns="68569" bIns="68569" anchor="t" anchorCtr="0">
            <a:noAutofit/>
          </a:bodyPr>
          <a:lstStyle/>
          <a:p>
            <a:pPr marL="0" indent="0" algn="just">
              <a:spcBef>
                <a:spcPts val="450"/>
              </a:spcBef>
              <a:buNone/>
            </a:pPr>
            <a:r>
              <a:rPr lang="es-MX" sz="1800" b="1" dirty="0">
                <a:solidFill>
                  <a:srgbClr val="FFC000"/>
                </a:solidFill>
              </a:rPr>
              <a:t>Con el modelaje la mayoría de grupos y personas comienzan a apoyar el cambio, o por lo menos no </a:t>
            </a:r>
          </a:p>
          <a:p>
            <a:pPr marL="0" indent="0" algn="just">
              <a:spcBef>
                <a:spcPts val="450"/>
              </a:spcBef>
              <a:buNone/>
            </a:pPr>
            <a:r>
              <a:rPr lang="es-MX" sz="1800" b="1" dirty="0">
                <a:solidFill>
                  <a:srgbClr val="FFC000"/>
                </a:solidFill>
              </a:rPr>
              <a:t>sabotearlo</a:t>
            </a:r>
            <a:endParaRPr sz="1800" b="1" dirty="0">
              <a:solidFill>
                <a:srgbClr val="FFC000"/>
              </a:solidFill>
            </a:endParaRPr>
          </a:p>
        </p:txBody>
      </p:sp>
      <p:sp>
        <p:nvSpPr>
          <p:cNvPr id="121" name="Google Shape;121;p15"/>
          <p:cNvSpPr txBox="1">
            <a:spLocks noGrp="1"/>
          </p:cNvSpPr>
          <p:nvPr>
            <p:ph type="sldNum" idx="12"/>
          </p:nvPr>
        </p:nvSpPr>
        <p:spPr>
          <a:xfrm>
            <a:off x="0" y="642938"/>
            <a:ext cx="446175" cy="548775"/>
          </a:xfrm>
          <a:prstGeom prst="rect">
            <a:avLst/>
          </a:prstGeom>
        </p:spPr>
        <p:txBody>
          <a:bodyPr spcFirstLastPara="1" wrap="square" lIns="68569" tIns="68569" rIns="68569" bIns="68569" anchor="ctr" anchorCtr="0">
            <a:noAutofit/>
          </a:bodyPr>
          <a:lstStyle/>
          <a:p>
            <a:fld id="{00000000-1234-1234-1234-123412341234}" type="slidenum">
              <a:rPr lang="en"/>
              <a:pPr/>
              <a:t>43</a:t>
            </a:fld>
            <a:endParaRPr/>
          </a:p>
        </p:txBody>
      </p:sp>
      <p:pic>
        <p:nvPicPr>
          <p:cNvPr id="6" name="Imagen 5" descr="Imagen que contiene LEGO, juguete&#10;&#10;Descripción generada con confianza muy alta">
            <a:extLst>
              <a:ext uri="{FF2B5EF4-FFF2-40B4-BE49-F238E27FC236}">
                <a16:creationId xmlns:a16="http://schemas.microsoft.com/office/drawing/2014/main" id="{DE4DC99C-9377-48A7-B0D2-29F23F54511C}"/>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788563" y="1048598"/>
            <a:ext cx="2791776" cy="2791776"/>
          </a:xfrm>
          <a:prstGeom prst="rect">
            <a:avLst/>
          </a:prstGeom>
        </p:spPr>
      </p:pic>
    </p:spTree>
    <p:extLst>
      <p:ext uri="{BB962C8B-B14F-4D97-AF65-F5344CB8AC3E}">
        <p14:creationId xmlns:p14="http://schemas.microsoft.com/office/powerpoint/2010/main" val="23737345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a:extLst>
              <a:ext uri="{FF2B5EF4-FFF2-40B4-BE49-F238E27FC236}">
                <a16:creationId xmlns:a16="http://schemas.microsoft.com/office/drawing/2014/main" id="{719F0DE5-B549-4CD8-BF9B-FDB16B4944BC}"/>
              </a:ext>
            </a:extLst>
          </p:cNvPr>
          <p:cNvSpPr>
            <a:spLocks noGrp="1"/>
          </p:cNvSpPr>
          <p:nvPr>
            <p:ph type="body" sz="quarter" idx="4294967295"/>
          </p:nvPr>
        </p:nvSpPr>
        <p:spPr>
          <a:xfrm>
            <a:off x="1714500" y="2220913"/>
            <a:ext cx="5143500" cy="701675"/>
          </a:xfrm>
        </p:spPr>
        <p:txBody>
          <a:bodyPr/>
          <a:lstStyle/>
          <a:p>
            <a:r>
              <a:rPr lang="es-MX" dirty="0"/>
              <a:t>Cultura Organizacional</a:t>
            </a:r>
          </a:p>
        </p:txBody>
      </p:sp>
      <p:pic>
        <p:nvPicPr>
          <p:cNvPr id="7" name="Imagen 6" descr="Imagen que contiene texto&#10;&#10;Descripción generada con confianza muy alta">
            <a:extLst>
              <a:ext uri="{FF2B5EF4-FFF2-40B4-BE49-F238E27FC236}">
                <a16:creationId xmlns:a16="http://schemas.microsoft.com/office/drawing/2014/main" id="{29DDC656-ABDD-409F-9D17-3021ED2388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120" y="0"/>
            <a:ext cx="6592187" cy="4933507"/>
          </a:xfrm>
          <a:prstGeom prst="rect">
            <a:avLst/>
          </a:prstGeom>
        </p:spPr>
      </p:pic>
    </p:spTree>
    <p:extLst>
      <p:ext uri="{BB962C8B-B14F-4D97-AF65-F5344CB8AC3E}">
        <p14:creationId xmlns:p14="http://schemas.microsoft.com/office/powerpoint/2010/main" val="28293529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6F0B375F-5F0F-42D2-9A99-FCA630D3F272}"/>
              </a:ext>
            </a:extLst>
          </p:cNvPr>
          <p:cNvSpPr>
            <a:spLocks noGrp="1"/>
          </p:cNvSpPr>
          <p:nvPr>
            <p:ph type="sldNum" idx="12"/>
          </p:nvPr>
        </p:nvSpPr>
        <p:spPr/>
        <p:txBody>
          <a:bodyPr/>
          <a:lstStyle/>
          <a:p>
            <a:fld id="{00000000-1234-1234-1234-123412341234}" type="slidenum">
              <a:rPr lang="es-MX" smtClean="0"/>
              <a:pPr/>
              <a:t>45</a:t>
            </a:fld>
            <a:endParaRPr lang="es-MX"/>
          </a:p>
        </p:txBody>
      </p:sp>
      <p:sp>
        <p:nvSpPr>
          <p:cNvPr id="3" name="Título 4">
            <a:extLst>
              <a:ext uri="{FF2B5EF4-FFF2-40B4-BE49-F238E27FC236}">
                <a16:creationId xmlns:a16="http://schemas.microsoft.com/office/drawing/2014/main" id="{C8F72950-9698-47D9-A569-4737A98F3F85}"/>
              </a:ext>
            </a:extLst>
          </p:cNvPr>
          <p:cNvSpPr txBox="1">
            <a:spLocks/>
          </p:cNvSpPr>
          <p:nvPr/>
        </p:nvSpPr>
        <p:spPr>
          <a:xfrm>
            <a:off x="806444" y="117793"/>
            <a:ext cx="5667490" cy="49611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algn="ctr"/>
            <a:r>
              <a:rPr lang="es-MX" sz="2400" b="1" dirty="0">
                <a:solidFill>
                  <a:srgbClr val="FFC000"/>
                </a:solidFill>
              </a:rPr>
              <a:t>Importancia de la cultura organizacional</a:t>
            </a:r>
          </a:p>
        </p:txBody>
      </p:sp>
      <p:sp>
        <p:nvSpPr>
          <p:cNvPr id="4" name="Marcador de contenido 5">
            <a:extLst>
              <a:ext uri="{FF2B5EF4-FFF2-40B4-BE49-F238E27FC236}">
                <a16:creationId xmlns:a16="http://schemas.microsoft.com/office/drawing/2014/main" id="{D5A62957-9975-417A-9D2A-3204B71CAC62}"/>
              </a:ext>
            </a:extLst>
          </p:cNvPr>
          <p:cNvSpPr txBox="1">
            <a:spLocks/>
          </p:cNvSpPr>
          <p:nvPr/>
        </p:nvSpPr>
        <p:spPr>
          <a:xfrm>
            <a:off x="503583" y="1137178"/>
            <a:ext cx="5970351" cy="163836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r>
              <a:rPr lang="es-MX" sz="1800" dirty="0">
                <a:latin typeface="Calibri" panose="020F0502020204030204" pitchFamily="34" charset="0"/>
                <a:cs typeface="Calibri" panose="020F0502020204030204" pitchFamily="34" charset="0"/>
              </a:rPr>
              <a:t>Última encuesta de “</a:t>
            </a:r>
            <a:r>
              <a:rPr lang="es-MX" sz="1800" dirty="0" err="1">
                <a:latin typeface="Calibri" panose="020F0502020204030204" pitchFamily="34" charset="0"/>
                <a:cs typeface="Calibri" panose="020F0502020204030204" pitchFamily="34" charset="0"/>
              </a:rPr>
              <a:t>Employer</a:t>
            </a:r>
            <a:r>
              <a:rPr lang="es-MX" sz="1800" dirty="0">
                <a:latin typeface="Calibri" panose="020F0502020204030204" pitchFamily="34" charset="0"/>
                <a:cs typeface="Calibri" panose="020F0502020204030204" pitchFamily="34" charset="0"/>
              </a:rPr>
              <a:t> Brand </a:t>
            </a:r>
            <a:r>
              <a:rPr lang="es-MX" sz="1800" dirty="0" err="1">
                <a:latin typeface="Calibri" panose="020F0502020204030204" pitchFamily="34" charset="0"/>
                <a:cs typeface="Calibri" panose="020F0502020204030204" pitchFamily="34" charset="0"/>
              </a:rPr>
              <a:t>Research</a:t>
            </a:r>
            <a:r>
              <a:rPr lang="es-MX" sz="1800" dirty="0">
                <a:latin typeface="Calibri" panose="020F0502020204030204" pitchFamily="34" charset="0"/>
                <a:cs typeface="Calibri" panose="020F0502020204030204" pitchFamily="34" charset="0"/>
              </a:rPr>
              <a:t> 2017” de Randstad, arrojan </a:t>
            </a:r>
            <a:r>
              <a:rPr lang="es-MX" sz="1800" b="1" dirty="0">
                <a:latin typeface="Calibri" panose="020F0502020204030204" pitchFamily="34" charset="0"/>
                <a:cs typeface="Calibri" panose="020F0502020204030204" pitchFamily="34" charset="0"/>
              </a:rPr>
              <a:t>datos interesantes</a:t>
            </a:r>
            <a:r>
              <a:rPr lang="es-MX" sz="1800" dirty="0">
                <a:latin typeface="Calibri" panose="020F0502020204030204" pitchFamily="34" charset="0"/>
                <a:cs typeface="Calibri" panose="020F0502020204030204" pitchFamily="34" charset="0"/>
              </a:rPr>
              <a:t> como los siguientes:</a:t>
            </a:r>
          </a:p>
          <a:p>
            <a:endParaRPr lang="es-MX" sz="1800" dirty="0">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s-MX" sz="1800" dirty="0">
                <a:latin typeface="Calibri" panose="020F0502020204030204" pitchFamily="34" charset="0"/>
                <a:cs typeface="Calibri" panose="020F0502020204030204" pitchFamily="34" charset="0"/>
              </a:rPr>
              <a:t>El 50% de los candidatos no trabajaría para una empresa con mala reputación, aún con un incremento de sueldo.</a:t>
            </a:r>
          </a:p>
          <a:p>
            <a:pPr marL="285750" indent="-285750" algn="just">
              <a:buFont typeface="Arial" panose="020B0604020202020204" pitchFamily="34" charset="0"/>
              <a:buChar char="•"/>
            </a:pPr>
            <a:r>
              <a:rPr lang="es-MX" sz="1800" dirty="0">
                <a:latin typeface="Calibri" panose="020F0502020204030204" pitchFamily="34" charset="0"/>
                <a:cs typeface="Calibri" panose="020F0502020204030204" pitchFamily="34" charset="0"/>
              </a:rPr>
              <a:t>El 96% están de acuerdo en que la alineación valores persona-empresa es un valor clave para su satisfacción en el trabajo.</a:t>
            </a:r>
          </a:p>
          <a:p>
            <a:pPr marL="285750" indent="-285750" algn="just">
              <a:buFont typeface="Arial" panose="020B0604020202020204" pitchFamily="34" charset="0"/>
              <a:buChar char="•"/>
            </a:pPr>
            <a:r>
              <a:rPr lang="es-MX" sz="1800" dirty="0">
                <a:latin typeface="Calibri" panose="020F0502020204030204" pitchFamily="34" charset="0"/>
                <a:cs typeface="Calibri" panose="020F0502020204030204" pitchFamily="34" charset="0"/>
              </a:rPr>
              <a:t>El 88% dice que ser parte de la correcta cultura de empresa les importa.</a:t>
            </a:r>
          </a:p>
          <a:p>
            <a:pPr marL="285750" indent="-285750" algn="just">
              <a:buFont typeface="Arial" panose="020B0604020202020204" pitchFamily="34" charset="0"/>
              <a:buChar char="•"/>
            </a:pPr>
            <a:r>
              <a:rPr lang="es-MX" sz="1800" dirty="0">
                <a:latin typeface="Calibri" panose="020F0502020204030204" pitchFamily="34" charset="0"/>
                <a:cs typeface="Calibri" panose="020F0502020204030204" pitchFamily="34" charset="0"/>
              </a:rPr>
              <a:t>El 87% afirma haber elegido empresa en función del ajuste con la cultura.</a:t>
            </a:r>
          </a:p>
          <a:p>
            <a:endParaRPr lang="es-MX"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361754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083759B-8EF6-4902-B362-1FCF3C035829}"/>
              </a:ext>
            </a:extLst>
          </p:cNvPr>
          <p:cNvSpPr>
            <a:spLocks noGrp="1"/>
          </p:cNvSpPr>
          <p:nvPr>
            <p:ph type="sldNum" idx="12"/>
          </p:nvPr>
        </p:nvSpPr>
        <p:spPr/>
        <p:txBody>
          <a:bodyPr/>
          <a:lstStyle/>
          <a:p>
            <a:fld id="{00000000-1234-1234-1234-123412341234}" type="slidenum">
              <a:rPr lang="es-MX" smtClean="0"/>
              <a:pPr/>
              <a:t>46</a:t>
            </a:fld>
            <a:endParaRPr lang="es-MX"/>
          </a:p>
        </p:txBody>
      </p:sp>
      <p:sp>
        <p:nvSpPr>
          <p:cNvPr id="3" name="Rectángulo 2">
            <a:extLst>
              <a:ext uri="{FF2B5EF4-FFF2-40B4-BE49-F238E27FC236}">
                <a16:creationId xmlns:a16="http://schemas.microsoft.com/office/drawing/2014/main" id="{E5CF9967-0AD7-47D6-8D2E-646C1CC71AF9}"/>
              </a:ext>
            </a:extLst>
          </p:cNvPr>
          <p:cNvSpPr/>
          <p:nvPr/>
        </p:nvSpPr>
        <p:spPr>
          <a:xfrm>
            <a:off x="446175" y="1556088"/>
            <a:ext cx="6124746" cy="2246769"/>
          </a:xfrm>
          <a:prstGeom prst="rect">
            <a:avLst/>
          </a:prstGeom>
        </p:spPr>
        <p:txBody>
          <a:bodyPr wrap="square">
            <a:spAutoFit/>
          </a:bodyPr>
          <a:lstStyle/>
          <a:p>
            <a:pPr marL="457200" indent="-457200">
              <a:buFont typeface="Arial" panose="020B0604020202020204" pitchFamily="34" charset="0"/>
              <a:buChar char="•"/>
            </a:pPr>
            <a:r>
              <a:rPr lang="es-MX" sz="2000" dirty="0">
                <a:latin typeface="Calibri" panose="020F0502020204030204" pitchFamily="34" charset="0"/>
                <a:cs typeface="Calibri" panose="020F0502020204030204" pitchFamily="34" charset="0"/>
              </a:rPr>
              <a:t>El 80% ha abandonado una compañía por la cultura de esta.</a:t>
            </a:r>
          </a:p>
          <a:p>
            <a:pPr marL="457200" indent="-457200">
              <a:buFont typeface="Arial" panose="020B0604020202020204" pitchFamily="34" charset="0"/>
              <a:buChar char="•"/>
            </a:pPr>
            <a:r>
              <a:rPr lang="es-MX" sz="2000" dirty="0">
                <a:latin typeface="Calibri" panose="020F0502020204030204" pitchFamily="34" charset="0"/>
                <a:cs typeface="Calibri" panose="020F0502020204030204" pitchFamily="34" charset="0"/>
              </a:rPr>
              <a:t>El 80% de los directores de talento aseguran que una cultura fuerte les hace más sencillo captar talento para la compañía.</a:t>
            </a:r>
          </a:p>
          <a:p>
            <a:pPr marL="457200" indent="-457200">
              <a:buFont typeface="Arial" panose="020B0604020202020204" pitchFamily="34" charset="0"/>
              <a:buChar char="•"/>
            </a:pPr>
            <a:r>
              <a:rPr lang="es-MX" sz="2000" dirty="0">
                <a:latin typeface="Calibri" panose="020F0502020204030204" pitchFamily="34" charset="0"/>
                <a:cs typeface="Calibri" panose="020F0502020204030204" pitchFamily="34" charset="0"/>
              </a:rPr>
              <a:t>Las compañías con mala reputación pagan un 10% más por una nueva contratación.</a:t>
            </a:r>
          </a:p>
        </p:txBody>
      </p:sp>
      <p:sp>
        <p:nvSpPr>
          <p:cNvPr id="4" name="Rectángulo 3">
            <a:extLst>
              <a:ext uri="{FF2B5EF4-FFF2-40B4-BE49-F238E27FC236}">
                <a16:creationId xmlns:a16="http://schemas.microsoft.com/office/drawing/2014/main" id="{50A11DAA-B433-4B1A-AE95-35138B13D835}"/>
              </a:ext>
            </a:extLst>
          </p:cNvPr>
          <p:cNvSpPr/>
          <p:nvPr/>
        </p:nvSpPr>
        <p:spPr>
          <a:xfrm>
            <a:off x="1201479" y="365850"/>
            <a:ext cx="4976037" cy="830997"/>
          </a:xfrm>
          <a:prstGeom prst="rect">
            <a:avLst/>
          </a:prstGeom>
        </p:spPr>
        <p:txBody>
          <a:bodyPr wrap="square">
            <a:spAutoFit/>
          </a:bodyPr>
          <a:lstStyle/>
          <a:p>
            <a:pPr algn="ctr"/>
            <a:r>
              <a:rPr lang="es-MX" sz="2400" b="1" dirty="0">
                <a:solidFill>
                  <a:srgbClr val="FFC000"/>
                </a:solidFill>
              </a:rPr>
              <a:t>Importancia de la cultura organizacional</a:t>
            </a:r>
          </a:p>
        </p:txBody>
      </p:sp>
    </p:spTree>
    <p:extLst>
      <p:ext uri="{BB962C8B-B14F-4D97-AF65-F5344CB8AC3E}">
        <p14:creationId xmlns:p14="http://schemas.microsoft.com/office/powerpoint/2010/main" val="3070423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D3CB8CC-1D24-4F6D-9D0F-31234392E178}"/>
              </a:ext>
            </a:extLst>
          </p:cNvPr>
          <p:cNvSpPr>
            <a:spLocks noGrp="1"/>
          </p:cNvSpPr>
          <p:nvPr>
            <p:ph type="title"/>
          </p:nvPr>
        </p:nvSpPr>
        <p:spPr/>
        <p:txBody>
          <a:bodyPr/>
          <a:lstStyle/>
          <a:p>
            <a:pPr algn="ctr"/>
            <a:r>
              <a:rPr lang="es-MX" b="1" dirty="0">
                <a:solidFill>
                  <a:schemeClr val="bg1"/>
                </a:solidFill>
                <a:latin typeface="Calibri" panose="020F0502020204030204" pitchFamily="34" charset="0"/>
                <a:cs typeface="Calibri" panose="020F0502020204030204" pitchFamily="34" charset="0"/>
              </a:rPr>
              <a:t>REFERENCIAS BIBLIOGRÁFICAS </a:t>
            </a:r>
            <a:endParaRPr lang="es-MX" dirty="0">
              <a:solidFill>
                <a:schemeClr val="bg1"/>
              </a:solidFill>
              <a:latin typeface="Calibri" panose="020F0502020204030204" pitchFamily="34" charset="0"/>
              <a:cs typeface="Calibri" panose="020F0502020204030204" pitchFamily="34" charset="0"/>
            </a:endParaRPr>
          </a:p>
        </p:txBody>
      </p:sp>
      <p:sp>
        <p:nvSpPr>
          <p:cNvPr id="2" name="Marcador de número de diapositiva 1">
            <a:extLst>
              <a:ext uri="{FF2B5EF4-FFF2-40B4-BE49-F238E27FC236}">
                <a16:creationId xmlns:a16="http://schemas.microsoft.com/office/drawing/2014/main" id="{87230FA7-21C7-4D43-8ACD-F6D7D8496754}"/>
              </a:ext>
            </a:extLst>
          </p:cNvPr>
          <p:cNvSpPr>
            <a:spLocks noGrp="1"/>
          </p:cNvSpPr>
          <p:nvPr>
            <p:ph type="sldNum" idx="12"/>
          </p:nvPr>
        </p:nvSpPr>
        <p:spPr/>
        <p:txBody>
          <a:bodyPr/>
          <a:lstStyle/>
          <a:p>
            <a:fld id="{00000000-1234-1234-1234-123412341234}" type="slidenum">
              <a:rPr lang="es-MX" smtClean="0"/>
              <a:pPr/>
              <a:t>47</a:t>
            </a:fld>
            <a:endParaRPr lang="es-MX"/>
          </a:p>
        </p:txBody>
      </p:sp>
      <p:sp>
        <p:nvSpPr>
          <p:cNvPr id="5" name="Rectángulo 4">
            <a:extLst>
              <a:ext uri="{FF2B5EF4-FFF2-40B4-BE49-F238E27FC236}">
                <a16:creationId xmlns:a16="http://schemas.microsoft.com/office/drawing/2014/main" id="{CAC6EAFB-0907-4107-A61B-666AB5D4D7E0}"/>
              </a:ext>
            </a:extLst>
          </p:cNvPr>
          <p:cNvSpPr/>
          <p:nvPr/>
        </p:nvSpPr>
        <p:spPr>
          <a:xfrm>
            <a:off x="446175" y="731700"/>
            <a:ext cx="6337397" cy="4185761"/>
          </a:xfrm>
          <a:prstGeom prst="rect">
            <a:avLst/>
          </a:prstGeom>
        </p:spPr>
        <p:txBody>
          <a:bodyPr wrap="square">
            <a:spAutoFit/>
          </a:bodyPr>
          <a:lstStyle/>
          <a:p>
            <a:pPr marL="457200" indent="-457200">
              <a:lnSpc>
                <a:spcPct val="150000"/>
              </a:lnSpc>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457200" indent="-457200">
              <a:lnSpc>
                <a:spcPct val="150000"/>
              </a:lnSpc>
              <a:buFont typeface="Arial" panose="020B0604020202020204" pitchFamily="34" charset="0"/>
              <a:buChar char="•"/>
            </a:pPr>
            <a:r>
              <a:rPr lang="es-MX" sz="1800" dirty="0">
                <a:latin typeface="Calibri" panose="020F0502020204030204" pitchFamily="34" charset="0"/>
                <a:cs typeface="Calibri" panose="020F0502020204030204" pitchFamily="34" charset="0"/>
              </a:rPr>
              <a:t>CANTU,  H.  (1998).Desarrollo  de una  Cultura  de Calidad. México: McGraw  Hill. </a:t>
            </a:r>
          </a:p>
          <a:p>
            <a:pPr marL="457200" indent="-457200">
              <a:lnSpc>
                <a:spcPct val="150000"/>
              </a:lnSpc>
              <a:buFont typeface="Arial" panose="020B0604020202020204" pitchFamily="34" charset="0"/>
              <a:buChar char="•"/>
            </a:pPr>
            <a:r>
              <a:rPr lang="es-MX" sz="1800" dirty="0">
                <a:latin typeface="Calibri" panose="020F0502020204030204" pitchFamily="34" charset="0"/>
                <a:ea typeface="Times New Roman" panose="02020603050405020304" pitchFamily="18" charset="0"/>
                <a:cs typeface="Calibri" panose="020F0502020204030204" pitchFamily="34" charset="0"/>
              </a:rPr>
              <a:t>EVANS, R. Lindsay, W. (2000). Administración  y Control  de  Calidad. México: Thompson  Editores.</a:t>
            </a:r>
          </a:p>
          <a:p>
            <a:pPr marL="457200" indent="-457200">
              <a:lnSpc>
                <a:spcPct val="150000"/>
              </a:lnSpc>
              <a:buFont typeface="Arial" panose="020B0604020202020204" pitchFamily="34" charset="0"/>
              <a:buChar char="•"/>
            </a:pPr>
            <a:r>
              <a:rPr lang="es-MX" sz="1800" dirty="0">
                <a:latin typeface="Calibri" panose="020F0502020204030204" pitchFamily="34" charset="0"/>
                <a:ea typeface="Times New Roman" panose="02020603050405020304" pitchFamily="18" charset="0"/>
                <a:cs typeface="Calibri" panose="020F0502020204030204" pitchFamily="34" charset="0"/>
              </a:rPr>
              <a:t>Fischman, D (2009). Cuando el liderazgo no es suficiente. México: Editorial Planeta </a:t>
            </a:r>
          </a:p>
          <a:p>
            <a:pPr marL="457200" indent="-457200">
              <a:lnSpc>
                <a:spcPct val="150000"/>
              </a:lnSpc>
              <a:buFont typeface="Arial" panose="020B0604020202020204" pitchFamily="34" charset="0"/>
              <a:buChar char="•"/>
            </a:pPr>
            <a:r>
              <a:rPr lang="es-MX" sz="1800" dirty="0">
                <a:latin typeface="Calibri" panose="020F0502020204030204" pitchFamily="34" charset="0"/>
                <a:cs typeface="Calibri" panose="020F0502020204030204" pitchFamily="34" charset="0"/>
              </a:rPr>
              <a:t>Gutiérrez, M. (2007). Administrar para la calidad. México: Editorial Limusa</a:t>
            </a:r>
          </a:p>
          <a:p>
            <a:pPr marL="457200" indent="-45720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3356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8E73A3-6662-472A-BC3C-3F79E9D0F26B}"/>
              </a:ext>
            </a:extLst>
          </p:cNvPr>
          <p:cNvSpPr>
            <a:spLocks noGrp="1"/>
          </p:cNvSpPr>
          <p:nvPr>
            <p:ph type="title"/>
          </p:nvPr>
        </p:nvSpPr>
        <p:spPr/>
        <p:txBody>
          <a:bodyPr/>
          <a:lstStyle/>
          <a:p>
            <a:pPr algn="ctr"/>
            <a:r>
              <a:rPr lang="es-MX" b="1" dirty="0">
                <a:solidFill>
                  <a:schemeClr val="bg1"/>
                </a:solidFill>
                <a:latin typeface="Calibri" panose="020F0502020204030204" pitchFamily="34" charset="0"/>
                <a:cs typeface="Calibri" panose="020F0502020204030204" pitchFamily="34" charset="0"/>
              </a:rPr>
              <a:t>REFERENCIAS BIBLIOGRÁFICAS </a:t>
            </a:r>
            <a:endParaRPr lang="es-MX" dirty="0"/>
          </a:p>
        </p:txBody>
      </p:sp>
      <p:sp>
        <p:nvSpPr>
          <p:cNvPr id="3" name="Marcador de número de diapositiva 2">
            <a:extLst>
              <a:ext uri="{FF2B5EF4-FFF2-40B4-BE49-F238E27FC236}">
                <a16:creationId xmlns:a16="http://schemas.microsoft.com/office/drawing/2014/main" id="{A98783BD-CC9C-4613-9552-19193FF54883}"/>
              </a:ext>
            </a:extLst>
          </p:cNvPr>
          <p:cNvSpPr>
            <a:spLocks noGrp="1"/>
          </p:cNvSpPr>
          <p:nvPr>
            <p:ph type="sldNum" idx="12"/>
          </p:nvPr>
        </p:nvSpPr>
        <p:spPr/>
        <p:txBody>
          <a:bodyPr/>
          <a:lstStyle/>
          <a:p>
            <a:fld id="{00000000-1234-1234-1234-123412341234}" type="slidenum">
              <a:rPr lang="es-MX" smtClean="0"/>
              <a:pPr/>
              <a:t>48</a:t>
            </a:fld>
            <a:endParaRPr lang="es-MX"/>
          </a:p>
        </p:txBody>
      </p:sp>
      <p:sp>
        <p:nvSpPr>
          <p:cNvPr id="4" name="Rectángulo 3">
            <a:extLst>
              <a:ext uri="{FF2B5EF4-FFF2-40B4-BE49-F238E27FC236}">
                <a16:creationId xmlns:a16="http://schemas.microsoft.com/office/drawing/2014/main" id="{CD0A357C-2AD0-49A5-8EF9-E18F5D312086}"/>
              </a:ext>
            </a:extLst>
          </p:cNvPr>
          <p:cNvSpPr/>
          <p:nvPr/>
        </p:nvSpPr>
        <p:spPr>
          <a:xfrm>
            <a:off x="446175" y="1182978"/>
            <a:ext cx="6231072" cy="3780522"/>
          </a:xfrm>
          <a:prstGeom prst="rect">
            <a:avLst/>
          </a:prstGeom>
        </p:spPr>
        <p:txBody>
          <a:bodyPr wrap="square">
            <a:spAutoFit/>
          </a:bodyPr>
          <a:lstStyle/>
          <a:p>
            <a:pPr marL="457200" indent="-457200" algn="just">
              <a:lnSpc>
                <a:spcPct val="150000"/>
              </a:lnSpc>
              <a:buFont typeface="Arial" panose="020B0604020202020204" pitchFamily="34" charset="0"/>
              <a:buChar char="•"/>
            </a:pPr>
            <a:r>
              <a:rPr lang="es-MX" sz="1800" dirty="0">
                <a:latin typeface="Calibri" panose="020F0502020204030204" pitchFamily="34" charset="0"/>
                <a:cs typeface="Calibri" panose="020F0502020204030204" pitchFamily="34" charset="0"/>
              </a:rPr>
              <a:t>González, A. (2000). La cultura de la organización en la gestión total de la calidad, Ensayos y ciencia: Ciencias Biológicas, </a:t>
            </a:r>
            <a:r>
              <a:rPr lang="es-MX" sz="1800" dirty="0" err="1">
                <a:latin typeface="Calibri" panose="020F0502020204030204" pitchFamily="34" charset="0"/>
                <a:cs typeface="Calibri" panose="020F0502020204030204" pitchFamily="34" charset="0"/>
              </a:rPr>
              <a:t>Agrárias</a:t>
            </a:r>
            <a:r>
              <a:rPr lang="es-MX" sz="1800" dirty="0">
                <a:latin typeface="Calibri" panose="020F0502020204030204" pitchFamily="34" charset="0"/>
                <a:cs typeface="Calibri" panose="020F0502020204030204" pitchFamily="34" charset="0"/>
              </a:rPr>
              <a:t> e da </a:t>
            </a:r>
            <a:r>
              <a:rPr lang="es-MX" sz="1800" dirty="0" err="1">
                <a:latin typeface="Calibri" panose="020F0502020204030204" pitchFamily="34" charset="0"/>
                <a:cs typeface="Calibri" panose="020F0502020204030204" pitchFamily="34" charset="0"/>
              </a:rPr>
              <a:t>Saúde</a:t>
            </a:r>
            <a:r>
              <a:rPr lang="es-MX" sz="1800" dirty="0">
                <a:latin typeface="Calibri" panose="020F0502020204030204" pitchFamily="34" charset="0"/>
                <a:cs typeface="Calibri" panose="020F0502020204030204" pitchFamily="34" charset="0"/>
              </a:rPr>
              <a:t>, vol. 4, núm. 3, diciembre, 2000, pp. 99-114, </a:t>
            </a:r>
            <a:r>
              <a:rPr lang="es-MX" sz="1800" dirty="0">
                <a:latin typeface="Calibri" panose="020F0502020204030204" pitchFamily="34" charset="0"/>
                <a:cs typeface="Calibri" panose="020F0502020204030204" pitchFamily="34" charset="0"/>
                <a:hlinkClick r:id="rId2"/>
              </a:rPr>
              <a:t>http://www.redalyc.org/pdf/260/26040307.pdf</a:t>
            </a:r>
            <a:r>
              <a:rPr lang="es-MX" sz="1800" dirty="0">
                <a:latin typeface="Calibri" panose="020F0502020204030204" pitchFamily="34" charset="0"/>
                <a:cs typeface="Calibri" panose="020F0502020204030204" pitchFamily="34" charset="0"/>
              </a:rPr>
              <a:t>.</a:t>
            </a:r>
          </a:p>
          <a:p>
            <a:pPr marL="457200" indent="-457200" algn="just">
              <a:lnSpc>
                <a:spcPct val="150000"/>
              </a:lnSpc>
              <a:buFont typeface="Arial" panose="020B0604020202020204" pitchFamily="34" charset="0"/>
              <a:buChar char="•"/>
            </a:pPr>
            <a:r>
              <a:rPr lang="es-MX" sz="1800" dirty="0" err="1">
                <a:latin typeface="Calibri" panose="020F0502020204030204" pitchFamily="34" charset="0"/>
                <a:cs typeface="Calibri" panose="020F0502020204030204" pitchFamily="34" charset="0"/>
              </a:rPr>
              <a:t>Hurtadela</a:t>
            </a:r>
            <a:r>
              <a:rPr lang="es-MX" sz="1800" dirty="0">
                <a:latin typeface="Calibri" panose="020F0502020204030204" pitchFamily="34" charset="0"/>
                <a:cs typeface="Calibri" panose="020F0502020204030204" pitchFamily="34" charset="0"/>
              </a:rPr>
              <a:t>, H. (2014). Como cambiar la cultura organizacional. </a:t>
            </a:r>
            <a:r>
              <a:rPr lang="es-MX" sz="1800" dirty="0">
                <a:latin typeface="Calibri" panose="020F0502020204030204" pitchFamily="34" charset="0"/>
                <a:cs typeface="Calibri" panose="020F0502020204030204" pitchFamily="34" charset="0"/>
                <a:hlinkClick r:id="rId3"/>
              </a:rPr>
              <a:t>http://huconsulting.net/wp-content/uploads/2014/10/COMO-CAMBIAR-LA-CULTURA-ORGANIZACIONAL.pdf</a:t>
            </a:r>
            <a:endParaRPr lang="es-MX"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17355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0AF271E5-E7AE-4594-A24F-5BA00481DA33}"/>
              </a:ext>
            </a:extLst>
          </p:cNvPr>
          <p:cNvSpPr>
            <a:spLocks noGrp="1"/>
          </p:cNvSpPr>
          <p:nvPr>
            <p:ph type="sldNum" idx="12"/>
          </p:nvPr>
        </p:nvSpPr>
        <p:spPr/>
        <p:txBody>
          <a:bodyPr/>
          <a:lstStyle/>
          <a:p>
            <a:fld id="{00000000-1234-1234-1234-123412341234}" type="slidenum">
              <a:rPr lang="es-MX" smtClean="0"/>
              <a:pPr/>
              <a:t>49</a:t>
            </a:fld>
            <a:endParaRPr lang="es-MX"/>
          </a:p>
        </p:txBody>
      </p:sp>
      <p:sp>
        <p:nvSpPr>
          <p:cNvPr id="4" name="Título 3">
            <a:extLst>
              <a:ext uri="{FF2B5EF4-FFF2-40B4-BE49-F238E27FC236}">
                <a16:creationId xmlns:a16="http://schemas.microsoft.com/office/drawing/2014/main" id="{453B1FDE-0232-4145-91AB-B6278DEA10D1}"/>
              </a:ext>
            </a:extLst>
          </p:cNvPr>
          <p:cNvSpPr>
            <a:spLocks noGrp="1"/>
          </p:cNvSpPr>
          <p:nvPr>
            <p:ph type="title"/>
          </p:nvPr>
        </p:nvSpPr>
        <p:spPr>
          <a:xfrm>
            <a:off x="828675" y="276075"/>
            <a:ext cx="5043375" cy="749100"/>
          </a:xfrm>
        </p:spPr>
        <p:txBody>
          <a:bodyPr/>
          <a:lstStyle/>
          <a:p>
            <a:pPr algn="ctr"/>
            <a:r>
              <a:rPr lang="es-MX" b="1" dirty="0">
                <a:solidFill>
                  <a:schemeClr val="bg1"/>
                </a:solidFill>
                <a:latin typeface="Calibri" panose="020F0502020204030204" pitchFamily="34" charset="0"/>
                <a:cs typeface="Calibri" panose="020F0502020204030204" pitchFamily="34" charset="0"/>
              </a:rPr>
              <a:t>REFERENCIAS BIBLIOGRÁFICAS </a:t>
            </a:r>
            <a:endParaRPr lang="es-MX" dirty="0">
              <a:solidFill>
                <a:schemeClr val="bg1"/>
              </a:solidFill>
              <a:latin typeface="Calibri" panose="020F0502020204030204" pitchFamily="34" charset="0"/>
              <a:cs typeface="Calibri" panose="020F0502020204030204" pitchFamily="34" charset="0"/>
            </a:endParaRPr>
          </a:p>
        </p:txBody>
      </p:sp>
      <p:sp>
        <p:nvSpPr>
          <p:cNvPr id="5" name="Rectángulo 4">
            <a:extLst>
              <a:ext uri="{FF2B5EF4-FFF2-40B4-BE49-F238E27FC236}">
                <a16:creationId xmlns:a16="http://schemas.microsoft.com/office/drawing/2014/main" id="{F1679025-80A7-401A-8237-077EC14D924E}"/>
              </a:ext>
            </a:extLst>
          </p:cNvPr>
          <p:cNvSpPr/>
          <p:nvPr/>
        </p:nvSpPr>
        <p:spPr>
          <a:xfrm>
            <a:off x="446175" y="731700"/>
            <a:ext cx="6337397" cy="3826689"/>
          </a:xfrm>
          <a:prstGeom prst="rect">
            <a:avLst/>
          </a:prstGeom>
        </p:spPr>
        <p:txBody>
          <a:bodyPr wrap="square">
            <a:spAutoFit/>
          </a:bodyPr>
          <a:lstStyle/>
          <a:p>
            <a:pPr marL="457200" indent="-457200">
              <a:lnSpc>
                <a:spcPct val="150000"/>
              </a:lnSpc>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457200" indent="-457200">
              <a:lnSpc>
                <a:spcPct val="150000"/>
              </a:lnSpc>
              <a:buFont typeface="Arial" panose="020B0604020202020204" pitchFamily="34" charset="0"/>
              <a:buChar char="•"/>
            </a:pPr>
            <a:r>
              <a:rPr lang="es-MX" sz="1800" dirty="0">
                <a:latin typeface="Calibri" panose="020F0502020204030204" pitchFamily="34" charset="0"/>
                <a:cs typeface="Calibri" panose="020F0502020204030204" pitchFamily="34" charset="0"/>
              </a:rPr>
              <a:t>Oakland, J.(2009). Administración total por calidad. México. Grupo editorial Patria</a:t>
            </a:r>
          </a:p>
          <a:p>
            <a:pPr marL="457200" indent="-457200">
              <a:lnSpc>
                <a:spcPct val="150000"/>
              </a:lnSpc>
              <a:buFont typeface="Arial" panose="020B0604020202020204" pitchFamily="34" charset="0"/>
              <a:buChar char="•"/>
            </a:pPr>
            <a:r>
              <a:rPr lang="es-MX" sz="1800" dirty="0">
                <a:latin typeface="Calibri" panose="020F0502020204030204" pitchFamily="34" charset="0"/>
                <a:cs typeface="Calibri" panose="020F0502020204030204" pitchFamily="34" charset="0"/>
              </a:rPr>
              <a:t>Pérez, M. y Pérez, Y. (2007). Hacia una nueva cultura organizacional: la cultura del conocimiento. </a:t>
            </a:r>
            <a:r>
              <a:rPr lang="es-MX" sz="1800" i="1" dirty="0">
                <a:latin typeface="Calibri" panose="020F0502020204030204" pitchFamily="34" charset="0"/>
                <a:cs typeface="Calibri" panose="020F0502020204030204" pitchFamily="34" charset="0"/>
              </a:rPr>
              <a:t>ACIMED</a:t>
            </a:r>
            <a:r>
              <a:rPr lang="es-MX" sz="1800" dirty="0">
                <a:latin typeface="Calibri" panose="020F0502020204030204" pitchFamily="34" charset="0"/>
                <a:cs typeface="Calibri" panose="020F0502020204030204" pitchFamily="34" charset="0"/>
              </a:rPr>
              <a:t>, </a:t>
            </a:r>
            <a:r>
              <a:rPr lang="es-MX" sz="1800" i="1" dirty="0">
                <a:latin typeface="Calibri" panose="020F0502020204030204" pitchFamily="34" charset="0"/>
                <a:cs typeface="Calibri" panose="020F0502020204030204" pitchFamily="34" charset="0"/>
              </a:rPr>
              <a:t>16</a:t>
            </a:r>
            <a:r>
              <a:rPr lang="es-MX" sz="1800" dirty="0">
                <a:latin typeface="Calibri" panose="020F0502020204030204" pitchFamily="34" charset="0"/>
                <a:cs typeface="Calibri" panose="020F0502020204030204" pitchFamily="34" charset="0"/>
              </a:rPr>
              <a:t>(3) Recuperado en 14 de septiembre de 2018, de </a:t>
            </a:r>
            <a:r>
              <a:rPr lang="es-MX" sz="1800" dirty="0">
                <a:latin typeface="Calibri" panose="020F0502020204030204" pitchFamily="34" charset="0"/>
                <a:cs typeface="Calibri" panose="020F0502020204030204" pitchFamily="34" charset="0"/>
                <a:hlinkClick r:id="rId2"/>
              </a:rPr>
              <a:t>http://scielo.sld.cu/scielo.php?script=sci_arttext&amp;pid=S1024-94352007000900008&amp;lng=es&amp;tlng=es</a:t>
            </a:r>
            <a:endParaRPr lang="es-MX" sz="1800" dirty="0">
              <a:latin typeface="Calibri" panose="020F0502020204030204" pitchFamily="34" charset="0"/>
              <a:cs typeface="Calibri" panose="020F0502020204030204" pitchFamily="34" charset="0"/>
            </a:endParaRPr>
          </a:p>
          <a:p>
            <a:pPr>
              <a:lnSpc>
                <a:spcPct val="150000"/>
              </a:lnSpc>
            </a:pPr>
            <a:endParaRPr lang="es-MX"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7298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3" name="Título 2">
            <a:extLst>
              <a:ext uri="{FF2B5EF4-FFF2-40B4-BE49-F238E27FC236}">
                <a16:creationId xmlns:a16="http://schemas.microsoft.com/office/drawing/2014/main" id="{9956C280-8823-4497-9B5A-1206CB7D0346}"/>
              </a:ext>
            </a:extLst>
          </p:cNvPr>
          <p:cNvSpPr>
            <a:spLocks noGrp="1"/>
          </p:cNvSpPr>
          <p:nvPr>
            <p:ph type="title"/>
          </p:nvPr>
        </p:nvSpPr>
        <p:spPr/>
        <p:txBody>
          <a:bodyPr/>
          <a:lstStyle/>
          <a:p>
            <a:pPr algn="ctr"/>
            <a:r>
              <a:rPr lang="es-MX" sz="3600" dirty="0"/>
              <a:t>Contenidos </a:t>
            </a:r>
          </a:p>
        </p:txBody>
      </p:sp>
      <p:sp>
        <p:nvSpPr>
          <p:cNvPr id="7" name="Marcador de texto 6">
            <a:extLst>
              <a:ext uri="{FF2B5EF4-FFF2-40B4-BE49-F238E27FC236}">
                <a16:creationId xmlns:a16="http://schemas.microsoft.com/office/drawing/2014/main" id="{70A4F62A-B909-46B6-8B2F-455A58ED1970}"/>
              </a:ext>
            </a:extLst>
          </p:cNvPr>
          <p:cNvSpPr>
            <a:spLocks noGrp="1"/>
          </p:cNvSpPr>
          <p:nvPr>
            <p:ph type="body" idx="2"/>
          </p:nvPr>
        </p:nvSpPr>
        <p:spPr>
          <a:xfrm>
            <a:off x="751611" y="1146987"/>
            <a:ext cx="5680799" cy="3537900"/>
          </a:xfrm>
        </p:spPr>
        <p:txBody>
          <a:bodyPr/>
          <a:lstStyle/>
          <a:p>
            <a:r>
              <a:rPr lang="es-MX" sz="2400" dirty="0"/>
              <a:t>Definición de cultura </a:t>
            </a:r>
          </a:p>
          <a:p>
            <a:r>
              <a:rPr lang="es-MX" sz="2400" dirty="0"/>
              <a:t>Definición de cultura organizacional</a:t>
            </a:r>
          </a:p>
          <a:p>
            <a:r>
              <a:rPr lang="es-MX" sz="2400" dirty="0"/>
              <a:t>Elementos integrantes de la cultura organizacional</a:t>
            </a:r>
          </a:p>
          <a:p>
            <a:r>
              <a:rPr lang="es-MX" sz="2400" dirty="0"/>
              <a:t>Cambio de cultura organizacional</a:t>
            </a:r>
          </a:p>
          <a:p>
            <a:r>
              <a:rPr lang="es-MX" sz="2400" dirty="0"/>
              <a:t>Importancia de la cultura organizacional en la empresa</a:t>
            </a:r>
          </a:p>
          <a:p>
            <a:endParaRPr lang="es-MX" dirty="0"/>
          </a:p>
        </p:txBody>
      </p:sp>
      <p:sp>
        <p:nvSpPr>
          <p:cNvPr id="15" name="Google Shape;160;p19">
            <a:extLst>
              <a:ext uri="{FF2B5EF4-FFF2-40B4-BE49-F238E27FC236}">
                <a16:creationId xmlns:a16="http://schemas.microsoft.com/office/drawing/2014/main" id="{E8BB6586-3BF6-4E51-889A-029BCCD5C55A}"/>
              </a:ext>
            </a:extLst>
          </p:cNvPr>
          <p:cNvSpPr txBox="1">
            <a:spLocks noGrp="1"/>
          </p:cNvSpPr>
          <p:nvPr>
            <p:ph type="sldNum" idx="12"/>
          </p:nvPr>
        </p:nvSpPr>
        <p:spPr>
          <a:xfrm>
            <a:off x="6246295" y="4892390"/>
            <a:ext cx="372230" cy="251110"/>
          </a:xfrm>
          <a:prstGeom prst="rect">
            <a:avLst/>
          </a:prstGeom>
        </p:spPr>
        <p:txBody>
          <a:bodyPr spcFirstLastPara="1" wrap="square" lIns="68569" tIns="68569" rIns="68569" bIns="68569" anchor="ctr" anchorCtr="0">
            <a:noAutofit/>
          </a:bodyPr>
          <a:lstStyle/>
          <a:p>
            <a:fld id="{00000000-1234-1234-1234-123412341234}" type="slidenum">
              <a:rPr lang="en"/>
              <a:pPr/>
              <a:t>5</a:t>
            </a:fld>
            <a:endParaRP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8E9C09-A632-4E5F-AE54-476F58B63C0D}"/>
              </a:ext>
            </a:extLst>
          </p:cNvPr>
          <p:cNvSpPr>
            <a:spLocks noGrp="1"/>
          </p:cNvSpPr>
          <p:nvPr>
            <p:ph type="title"/>
          </p:nvPr>
        </p:nvSpPr>
        <p:spPr/>
        <p:txBody>
          <a:bodyPr/>
          <a:lstStyle/>
          <a:p>
            <a:pPr algn="ctr"/>
            <a:r>
              <a:rPr lang="es-MX" b="1" dirty="0">
                <a:solidFill>
                  <a:schemeClr val="bg1"/>
                </a:solidFill>
                <a:latin typeface="Calibri" panose="020F0502020204030204" pitchFamily="34" charset="0"/>
                <a:cs typeface="Calibri" panose="020F0502020204030204" pitchFamily="34" charset="0"/>
              </a:rPr>
              <a:t>REFERENCIAS BIBLIOGRÁFICAS </a:t>
            </a:r>
            <a:endParaRPr lang="es-MX" dirty="0"/>
          </a:p>
        </p:txBody>
      </p:sp>
      <p:sp>
        <p:nvSpPr>
          <p:cNvPr id="3" name="Marcador de número de diapositiva 2">
            <a:extLst>
              <a:ext uri="{FF2B5EF4-FFF2-40B4-BE49-F238E27FC236}">
                <a16:creationId xmlns:a16="http://schemas.microsoft.com/office/drawing/2014/main" id="{604E9C0F-2C9F-495D-9CF7-6306C3A0D2DF}"/>
              </a:ext>
            </a:extLst>
          </p:cNvPr>
          <p:cNvSpPr>
            <a:spLocks noGrp="1"/>
          </p:cNvSpPr>
          <p:nvPr>
            <p:ph type="sldNum" idx="12"/>
          </p:nvPr>
        </p:nvSpPr>
        <p:spPr/>
        <p:txBody>
          <a:bodyPr/>
          <a:lstStyle/>
          <a:p>
            <a:fld id="{00000000-1234-1234-1234-123412341234}" type="slidenum">
              <a:rPr lang="es-MX" smtClean="0"/>
              <a:pPr/>
              <a:t>50</a:t>
            </a:fld>
            <a:endParaRPr lang="es-MX"/>
          </a:p>
        </p:txBody>
      </p:sp>
      <p:sp>
        <p:nvSpPr>
          <p:cNvPr id="4" name="Rectángulo 3">
            <a:extLst>
              <a:ext uri="{FF2B5EF4-FFF2-40B4-BE49-F238E27FC236}">
                <a16:creationId xmlns:a16="http://schemas.microsoft.com/office/drawing/2014/main" id="{FE1B98DB-2068-4ACE-B001-E76A34DC7482}"/>
              </a:ext>
            </a:extLst>
          </p:cNvPr>
          <p:cNvSpPr/>
          <p:nvPr/>
        </p:nvSpPr>
        <p:spPr>
          <a:xfrm>
            <a:off x="446175" y="1246452"/>
            <a:ext cx="6145618" cy="1429622"/>
          </a:xfrm>
          <a:prstGeom prst="rect">
            <a:avLst/>
          </a:prstGeom>
        </p:spPr>
        <p:txBody>
          <a:bodyPr wrap="square">
            <a:spAutoFit/>
          </a:bodyPr>
          <a:lstStyle/>
          <a:p>
            <a:pPr marL="457200" indent="-457200">
              <a:lnSpc>
                <a:spcPct val="150000"/>
              </a:lnSpc>
              <a:buFont typeface="Arial" panose="020B0604020202020204" pitchFamily="34" charset="0"/>
              <a:buChar char="•"/>
            </a:pPr>
            <a:r>
              <a:rPr lang="es-MX" sz="2000" dirty="0">
                <a:latin typeface="Calibri" panose="020F0502020204030204" pitchFamily="34" charset="0"/>
                <a:cs typeface="Calibri" panose="020F0502020204030204" pitchFamily="34" charset="0"/>
              </a:rPr>
              <a:t>Vargas, I.(2009) , Cultura y desarrollo organizacional en la universidad nacional del altiplano-Puno, </a:t>
            </a:r>
            <a:r>
              <a:rPr lang="es-MX" sz="2000" dirty="0">
                <a:latin typeface="Calibri" panose="020F0502020204030204" pitchFamily="34" charset="0"/>
                <a:cs typeface="Calibri" panose="020F0502020204030204" pitchFamily="34" charset="0"/>
                <a:hlinkClick r:id="rId2" action="ppaction://hlinkfile"/>
              </a:rPr>
              <a:t>dialnet.unirioja.es/descarga/articulo/3801100.pdf</a:t>
            </a:r>
            <a:endParaRPr lang="es-MX"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772217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E832D9C9-DB7B-42BA-8DFB-33E6348DCFF7}"/>
              </a:ext>
            </a:extLst>
          </p:cNvPr>
          <p:cNvSpPr>
            <a:spLocks noGrp="1"/>
          </p:cNvSpPr>
          <p:nvPr>
            <p:ph type="title"/>
          </p:nvPr>
        </p:nvSpPr>
        <p:spPr/>
        <p:txBody>
          <a:bodyPr>
            <a:normAutofit/>
          </a:bodyPr>
          <a:lstStyle/>
          <a:p>
            <a:pPr algn="ctr"/>
            <a:r>
              <a:rPr lang="es-MX" sz="2400" b="1" dirty="0">
                <a:solidFill>
                  <a:srgbClr val="FFC000"/>
                </a:solidFill>
                <a:latin typeface="Arial Black" panose="020B0A04020102020204" pitchFamily="34" charset="0"/>
              </a:rPr>
              <a:t>GUIÓN EXPLICATIVO</a:t>
            </a:r>
          </a:p>
        </p:txBody>
      </p:sp>
      <p:sp>
        <p:nvSpPr>
          <p:cNvPr id="6" name="Rectángulo 5">
            <a:extLst>
              <a:ext uri="{FF2B5EF4-FFF2-40B4-BE49-F238E27FC236}">
                <a16:creationId xmlns:a16="http://schemas.microsoft.com/office/drawing/2014/main" id="{762533EF-7896-4C58-9B38-AC7779282A2C}"/>
              </a:ext>
            </a:extLst>
          </p:cNvPr>
          <p:cNvSpPr/>
          <p:nvPr/>
        </p:nvSpPr>
        <p:spPr>
          <a:xfrm>
            <a:off x="308113" y="1220273"/>
            <a:ext cx="6470375" cy="3185487"/>
          </a:xfrm>
          <a:prstGeom prst="rect">
            <a:avLst/>
          </a:prstGeom>
        </p:spPr>
        <p:txBody>
          <a:bodyPr wrap="square">
            <a:spAutoFit/>
          </a:bodyPr>
          <a:lstStyle/>
          <a:p>
            <a:pPr algn="just"/>
            <a:r>
              <a:rPr lang="es-MX" sz="2000" dirty="0">
                <a:latin typeface="Calibri" panose="020F0502020204030204" pitchFamily="34" charset="0"/>
                <a:cs typeface="Calibri" panose="020F0502020204030204" pitchFamily="34" charset="0"/>
              </a:rPr>
              <a:t>El materia integra el tema de cultura organizacional, correspondiente a la Unidad 3 de la materia de Taller de Liderazgo y Cultura de calidad, para la licenciatura de Relaciones Económicas Internacionales.</a:t>
            </a:r>
          </a:p>
          <a:p>
            <a:pPr algn="just"/>
            <a:endParaRPr lang="es-MX" sz="2000" dirty="0">
              <a:latin typeface="Calibri" panose="020F0502020204030204" pitchFamily="34" charset="0"/>
              <a:cs typeface="Calibri" panose="020F0502020204030204" pitchFamily="34" charset="0"/>
            </a:endParaRPr>
          </a:p>
          <a:p>
            <a:pPr algn="just"/>
            <a:r>
              <a:rPr lang="es-MX" sz="2000" dirty="0">
                <a:latin typeface="Calibri" panose="020F0502020204030204" pitchFamily="34" charset="0"/>
                <a:cs typeface="Calibri" panose="020F0502020204030204" pitchFamily="34" charset="0"/>
              </a:rPr>
              <a:t>Se recomienda utilizar la presentación como material de apoyo en la explicación del concepto de cultura y cultura organizacional, el cual puede ser  presentado en una o varias sesiones, de acuerdo al criterio del docente. </a:t>
            </a:r>
          </a:p>
          <a:p>
            <a:pPr algn="just"/>
            <a:endParaRPr lang="es-MX" sz="2100" dirty="0"/>
          </a:p>
        </p:txBody>
      </p:sp>
    </p:spTree>
    <p:extLst>
      <p:ext uri="{BB962C8B-B14F-4D97-AF65-F5344CB8AC3E}">
        <p14:creationId xmlns:p14="http://schemas.microsoft.com/office/powerpoint/2010/main" val="706487199"/>
      </p:ext>
    </p:extLst>
  </p:cSld>
  <p:clrMapOvr>
    <a:masterClrMapping/>
  </p:clrMapOvr>
  <p:transition>
    <p:fade thruBlk="1"/>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7D36F1B5-2346-43F6-9CA2-FDD7A7706454}"/>
              </a:ext>
            </a:extLst>
          </p:cNvPr>
          <p:cNvSpPr/>
          <p:nvPr/>
        </p:nvSpPr>
        <p:spPr>
          <a:xfrm>
            <a:off x="550120" y="783552"/>
            <a:ext cx="6092687" cy="3801041"/>
          </a:xfrm>
          <a:prstGeom prst="rect">
            <a:avLst/>
          </a:prstGeom>
        </p:spPr>
        <p:txBody>
          <a:bodyPr wrap="square">
            <a:spAutoFit/>
          </a:bodyPr>
          <a:lstStyle/>
          <a:p>
            <a:pPr algn="just"/>
            <a:r>
              <a:rPr lang="es-MX" sz="2000" dirty="0">
                <a:latin typeface="Calibri" panose="020F0502020204030204" pitchFamily="34" charset="0"/>
                <a:cs typeface="Calibri" panose="020F0502020204030204" pitchFamily="34" charset="0"/>
              </a:rPr>
              <a:t>Es importante solicitar a los alumnos realicen una investigación previa sobre los temas que se abordan en la presentación y participen durante la sesión enriqueciendo los conceptos que se abordan con información adicional o la manera en que son aplicados en los procesos administrativos de una organización.</a:t>
            </a:r>
          </a:p>
          <a:p>
            <a:pPr algn="just"/>
            <a:endParaRPr lang="es-MX" sz="2000" dirty="0">
              <a:latin typeface="Calibri" panose="020F0502020204030204" pitchFamily="34" charset="0"/>
              <a:cs typeface="Calibri" panose="020F0502020204030204" pitchFamily="34" charset="0"/>
            </a:endParaRPr>
          </a:p>
          <a:p>
            <a:pPr algn="just"/>
            <a:r>
              <a:rPr lang="es-MX" sz="2000" dirty="0">
                <a:latin typeface="Calibri" panose="020F0502020204030204" pitchFamily="34" charset="0"/>
                <a:cs typeface="Calibri" panose="020F0502020204030204" pitchFamily="34" charset="0"/>
              </a:rPr>
              <a:t>El docente deberá incluir en su explicación ejemplos de aplicación en las organizaciones y en la vida cotidiana de los conceptos que se abordan de manera que el estudiante comprenda la importancia de los mismos en su formación profesional</a:t>
            </a:r>
            <a:r>
              <a:rPr lang="es-MX" sz="2100" dirty="0"/>
              <a:t>.  </a:t>
            </a:r>
          </a:p>
        </p:txBody>
      </p:sp>
    </p:spTree>
    <p:extLst>
      <p:ext uri="{BB962C8B-B14F-4D97-AF65-F5344CB8AC3E}">
        <p14:creationId xmlns:p14="http://schemas.microsoft.com/office/powerpoint/2010/main" val="683006027"/>
      </p:ext>
    </p:extLst>
  </p:cSld>
  <p:clrMapOvr>
    <a:masterClrMapping/>
  </p:clrMapOvr>
  <p:transition>
    <p:fade thruBlk="1"/>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7658298-4E6A-457F-8EE5-3B4CC48AB4DD}"/>
              </a:ext>
            </a:extLst>
          </p:cNvPr>
          <p:cNvSpPr>
            <a:spLocks noGrp="1"/>
          </p:cNvSpPr>
          <p:nvPr>
            <p:ph type="sldNum" idx="12"/>
          </p:nvPr>
        </p:nvSpPr>
        <p:spPr/>
        <p:txBody>
          <a:bodyPr/>
          <a:lstStyle/>
          <a:p>
            <a:fld id="{00000000-1234-1234-1234-123412341234}" type="slidenum">
              <a:rPr lang="es-MX" smtClean="0"/>
              <a:pPr/>
              <a:t>53</a:t>
            </a:fld>
            <a:endParaRPr lang="es-MX"/>
          </a:p>
        </p:txBody>
      </p:sp>
      <p:sp>
        <p:nvSpPr>
          <p:cNvPr id="6" name="Rectángulo 5">
            <a:extLst>
              <a:ext uri="{FF2B5EF4-FFF2-40B4-BE49-F238E27FC236}">
                <a16:creationId xmlns:a16="http://schemas.microsoft.com/office/drawing/2014/main" id="{92F73679-FFDB-4481-B061-A1C1BFA36BA7}"/>
              </a:ext>
            </a:extLst>
          </p:cNvPr>
          <p:cNvSpPr/>
          <p:nvPr/>
        </p:nvSpPr>
        <p:spPr>
          <a:xfrm>
            <a:off x="550120" y="826082"/>
            <a:ext cx="6092687" cy="2246769"/>
          </a:xfrm>
          <a:prstGeom prst="rect">
            <a:avLst/>
          </a:prstGeom>
        </p:spPr>
        <p:txBody>
          <a:bodyPr wrap="square">
            <a:spAutoFit/>
          </a:bodyPr>
          <a:lstStyle/>
          <a:p>
            <a:pPr algn="just"/>
            <a:r>
              <a:rPr lang="es-MX" sz="2000" dirty="0">
                <a:latin typeface="Calibri" panose="020F0502020204030204" pitchFamily="34" charset="0"/>
                <a:cs typeface="Calibri" panose="020F0502020204030204" pitchFamily="34" charset="0"/>
              </a:rPr>
              <a:t>Se sugiere complementar el presente material con la integración de estudio de casos, en donde se apliquen los conceptos analizados durante la presentación, permitiendo a alumno identificar casos de éxito documentados por diferentes tipos de empresas en su cambio de cultura organizacional y los beneficios obtenidos.</a:t>
            </a:r>
            <a:endParaRPr lang="es-MX" sz="2100" dirty="0"/>
          </a:p>
        </p:txBody>
      </p:sp>
    </p:spTree>
    <p:extLst>
      <p:ext uri="{BB962C8B-B14F-4D97-AF65-F5344CB8AC3E}">
        <p14:creationId xmlns:p14="http://schemas.microsoft.com/office/powerpoint/2010/main" val="3097602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E72BBA-7A57-4AF9-B385-C788EF4B6A1E}"/>
              </a:ext>
            </a:extLst>
          </p:cNvPr>
          <p:cNvSpPr>
            <a:spLocks noGrp="1"/>
          </p:cNvSpPr>
          <p:nvPr>
            <p:ph type="title"/>
          </p:nvPr>
        </p:nvSpPr>
        <p:spPr/>
        <p:txBody>
          <a:bodyPr/>
          <a:lstStyle/>
          <a:p>
            <a:pPr algn="ctr"/>
            <a:r>
              <a:rPr lang="es-MX" sz="2600" b="1" dirty="0"/>
              <a:t>Introducción al concepto de cultura </a:t>
            </a:r>
          </a:p>
        </p:txBody>
      </p:sp>
      <p:sp>
        <p:nvSpPr>
          <p:cNvPr id="3" name="Marcador de número de diapositiva 2">
            <a:extLst>
              <a:ext uri="{FF2B5EF4-FFF2-40B4-BE49-F238E27FC236}">
                <a16:creationId xmlns:a16="http://schemas.microsoft.com/office/drawing/2014/main" id="{60285572-48E0-4A65-AA8C-FE8F64D5899F}"/>
              </a:ext>
            </a:extLst>
          </p:cNvPr>
          <p:cNvSpPr>
            <a:spLocks noGrp="1"/>
          </p:cNvSpPr>
          <p:nvPr>
            <p:ph type="sldNum" idx="12"/>
          </p:nvPr>
        </p:nvSpPr>
        <p:spPr/>
        <p:txBody>
          <a:bodyPr/>
          <a:lstStyle/>
          <a:p>
            <a:fld id="{00000000-1234-1234-1234-123412341234}" type="slidenum">
              <a:rPr lang="es-MX" smtClean="0"/>
              <a:pPr/>
              <a:t>6</a:t>
            </a:fld>
            <a:endParaRPr lang="es-MX"/>
          </a:p>
        </p:txBody>
      </p:sp>
      <p:sp>
        <p:nvSpPr>
          <p:cNvPr id="4" name="Rectángulo 3">
            <a:extLst>
              <a:ext uri="{FF2B5EF4-FFF2-40B4-BE49-F238E27FC236}">
                <a16:creationId xmlns:a16="http://schemas.microsoft.com/office/drawing/2014/main" id="{255E36C7-8D5B-41D7-878D-5681D268F585}"/>
              </a:ext>
            </a:extLst>
          </p:cNvPr>
          <p:cNvSpPr/>
          <p:nvPr/>
        </p:nvSpPr>
        <p:spPr>
          <a:xfrm>
            <a:off x="574157" y="1339702"/>
            <a:ext cx="5964865" cy="369332"/>
          </a:xfrm>
          <a:prstGeom prst="rect">
            <a:avLst/>
          </a:prstGeom>
        </p:spPr>
        <p:txBody>
          <a:bodyPr wrap="square">
            <a:spAutoFit/>
          </a:bodyPr>
          <a:lstStyle/>
          <a:p>
            <a:pPr algn="just"/>
            <a:endParaRPr lang="es-MX" sz="1800" dirty="0"/>
          </a:p>
        </p:txBody>
      </p:sp>
      <p:sp>
        <p:nvSpPr>
          <p:cNvPr id="5" name="Rectángulo 4">
            <a:extLst>
              <a:ext uri="{FF2B5EF4-FFF2-40B4-BE49-F238E27FC236}">
                <a16:creationId xmlns:a16="http://schemas.microsoft.com/office/drawing/2014/main" id="{BA768FA3-167B-45BE-B300-1D9815501E3F}"/>
              </a:ext>
            </a:extLst>
          </p:cNvPr>
          <p:cNvSpPr/>
          <p:nvPr/>
        </p:nvSpPr>
        <p:spPr>
          <a:xfrm>
            <a:off x="223087" y="1201203"/>
            <a:ext cx="6539022" cy="2031325"/>
          </a:xfrm>
          <a:prstGeom prst="rect">
            <a:avLst/>
          </a:prstGeom>
        </p:spPr>
        <p:txBody>
          <a:bodyPr wrap="square">
            <a:spAutoFit/>
          </a:bodyPr>
          <a:lstStyle/>
          <a:p>
            <a:pPr algn="just"/>
            <a:r>
              <a:rPr lang="es-MX" sz="1800" dirty="0">
                <a:solidFill>
                  <a:srgbClr val="383336"/>
                </a:solidFill>
                <a:latin typeface="Calibri" panose="020F0502020204030204" pitchFamily="34" charset="0"/>
                <a:cs typeface="Calibri" panose="020F0502020204030204" pitchFamily="34" charset="0"/>
              </a:rPr>
              <a:t>Desde las antiguas civilizaciones el ser humano a construido sociedades con mitos, creencias y supersticiones, al igual que con valores y expectativas, basadas en sus vivencias y experiencias con la naturaleza y personas que la rodean, lo que ha permitido al ser humano desarrollarse en diferentes contextos y adaptarse al cambio, creando nuevas civilizaciones y utilizando el conocimiento adquirido para su beneficio.</a:t>
            </a:r>
          </a:p>
        </p:txBody>
      </p:sp>
      <p:pic>
        <p:nvPicPr>
          <p:cNvPr id="7" name="Imagen 6" descr="Imagen que contiene edificio&#10;&#10;Descripción generada con confianza muy alta">
            <a:extLst>
              <a:ext uri="{FF2B5EF4-FFF2-40B4-BE49-F238E27FC236}">
                <a16:creationId xmlns:a16="http://schemas.microsoft.com/office/drawing/2014/main" id="{EA39A5F1-2A61-431F-8D6C-B260B2BCCDAA}"/>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414129" y="3126513"/>
            <a:ext cx="4720858" cy="1787561"/>
          </a:xfrm>
          <a:prstGeom prst="rect">
            <a:avLst/>
          </a:prstGeom>
        </p:spPr>
      </p:pic>
      <p:sp>
        <p:nvSpPr>
          <p:cNvPr id="8" name="CuadroTexto 7">
            <a:extLst>
              <a:ext uri="{FF2B5EF4-FFF2-40B4-BE49-F238E27FC236}">
                <a16:creationId xmlns:a16="http://schemas.microsoft.com/office/drawing/2014/main" id="{F2D6EEBF-8BEF-41DC-A6D7-4780B95EA8F9}"/>
              </a:ext>
            </a:extLst>
          </p:cNvPr>
          <p:cNvSpPr txBox="1"/>
          <p:nvPr/>
        </p:nvSpPr>
        <p:spPr>
          <a:xfrm>
            <a:off x="-106326" y="7352815"/>
            <a:ext cx="6858000" cy="230832"/>
          </a:xfrm>
          <a:prstGeom prst="rect">
            <a:avLst/>
          </a:prstGeom>
          <a:noFill/>
        </p:spPr>
        <p:txBody>
          <a:bodyPr wrap="square" rtlCol="0">
            <a:spAutoFit/>
          </a:bodyPr>
          <a:lstStyle/>
          <a:p>
            <a:r>
              <a:rPr lang="es-MX" sz="900">
                <a:hlinkClick r:id="rId3" tooltip="http://www.eoi.es/blogs/mbaftsev/el-capitalismo-como-proceso-de-cambio-de-la-comunidad-a-la-sociedad-la-autonomizacion-economica-como-problema-moral/"/>
              </a:rPr>
              <a:t>Esta foto</a:t>
            </a:r>
            <a:r>
              <a:rPr lang="es-MX" sz="900"/>
              <a:t> de Autor desconocido está bajo licencia </a:t>
            </a:r>
            <a:r>
              <a:rPr lang="es-MX" sz="900">
                <a:hlinkClick r:id="rId4" tooltip="https://creativecommons.org/licenses/by-nc-sa/3.0/"/>
              </a:rPr>
              <a:t>CC BY-SA-NC</a:t>
            </a:r>
            <a:endParaRPr lang="es-MX" sz="900"/>
          </a:p>
        </p:txBody>
      </p:sp>
    </p:spTree>
    <p:extLst>
      <p:ext uri="{BB962C8B-B14F-4D97-AF65-F5344CB8AC3E}">
        <p14:creationId xmlns:p14="http://schemas.microsoft.com/office/powerpoint/2010/main" val="141655509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41B820-3562-435D-943F-BF075441F7E7}"/>
              </a:ext>
            </a:extLst>
          </p:cNvPr>
          <p:cNvSpPr>
            <a:spLocks noGrp="1"/>
          </p:cNvSpPr>
          <p:nvPr>
            <p:ph type="title"/>
          </p:nvPr>
        </p:nvSpPr>
        <p:spPr>
          <a:xfrm>
            <a:off x="828675" y="276075"/>
            <a:ext cx="5231883" cy="749100"/>
          </a:xfrm>
        </p:spPr>
        <p:txBody>
          <a:bodyPr/>
          <a:lstStyle/>
          <a:p>
            <a:pPr algn="ctr"/>
            <a:r>
              <a:rPr lang="es-MX" sz="2600" b="1" dirty="0"/>
              <a:t>Introducción al concepto de cultura </a:t>
            </a:r>
          </a:p>
        </p:txBody>
      </p:sp>
      <p:sp>
        <p:nvSpPr>
          <p:cNvPr id="3" name="Marcador de número de diapositiva 2">
            <a:extLst>
              <a:ext uri="{FF2B5EF4-FFF2-40B4-BE49-F238E27FC236}">
                <a16:creationId xmlns:a16="http://schemas.microsoft.com/office/drawing/2014/main" id="{31216F2B-8A4E-47B7-BC42-0896A2BD7487}"/>
              </a:ext>
            </a:extLst>
          </p:cNvPr>
          <p:cNvSpPr>
            <a:spLocks noGrp="1"/>
          </p:cNvSpPr>
          <p:nvPr>
            <p:ph type="sldNum" idx="12"/>
          </p:nvPr>
        </p:nvSpPr>
        <p:spPr/>
        <p:txBody>
          <a:bodyPr/>
          <a:lstStyle/>
          <a:p>
            <a:fld id="{00000000-1234-1234-1234-123412341234}" type="slidenum">
              <a:rPr lang="es-MX" smtClean="0"/>
              <a:pPr/>
              <a:t>7</a:t>
            </a:fld>
            <a:endParaRPr lang="es-MX"/>
          </a:p>
        </p:txBody>
      </p:sp>
      <p:sp>
        <p:nvSpPr>
          <p:cNvPr id="4" name="CuadroTexto 3">
            <a:extLst>
              <a:ext uri="{FF2B5EF4-FFF2-40B4-BE49-F238E27FC236}">
                <a16:creationId xmlns:a16="http://schemas.microsoft.com/office/drawing/2014/main" id="{FC3C54CD-D46D-4295-B629-E3D9B15CF889}"/>
              </a:ext>
            </a:extLst>
          </p:cNvPr>
          <p:cNvSpPr txBox="1"/>
          <p:nvPr/>
        </p:nvSpPr>
        <p:spPr>
          <a:xfrm>
            <a:off x="574159" y="1180214"/>
            <a:ext cx="5922335" cy="2677656"/>
          </a:xfrm>
          <a:prstGeom prst="rect">
            <a:avLst/>
          </a:prstGeom>
          <a:noFill/>
        </p:spPr>
        <p:txBody>
          <a:bodyPr wrap="square" rtlCol="0">
            <a:spAutoFit/>
          </a:bodyPr>
          <a:lstStyle/>
          <a:p>
            <a:pPr algn="just"/>
            <a:r>
              <a:rPr lang="es-MX" sz="2000" dirty="0"/>
              <a:t>Humberto Cantú, menciona que los grandes cambios en la vida de una sociedad (ingresos, educación, gobierno, etc.), se producen cuando, debido a la maduración intelectual de la población, esta tiene una mayor participación, creando nuevos actores y sectores. Es decir, se produce un cambio de cultura.</a:t>
            </a:r>
          </a:p>
          <a:p>
            <a:endParaRPr lang="es-MX" dirty="0"/>
          </a:p>
          <a:p>
            <a:endParaRPr lang="es-MX" dirty="0"/>
          </a:p>
        </p:txBody>
      </p:sp>
      <p:pic>
        <p:nvPicPr>
          <p:cNvPr id="6" name="Gráfico 5" descr="Monedas">
            <a:extLst>
              <a:ext uri="{FF2B5EF4-FFF2-40B4-BE49-F238E27FC236}">
                <a16:creationId xmlns:a16="http://schemas.microsoft.com/office/drawing/2014/main" id="{DFFA3A05-8709-41FA-AF9E-06C108326E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582094" y="3400670"/>
            <a:ext cx="914400" cy="914400"/>
          </a:xfrm>
          <a:prstGeom prst="rect">
            <a:avLst/>
          </a:prstGeom>
        </p:spPr>
      </p:pic>
      <p:pic>
        <p:nvPicPr>
          <p:cNvPr id="8" name="Gráfico 7" descr="Maestro">
            <a:extLst>
              <a:ext uri="{FF2B5EF4-FFF2-40B4-BE49-F238E27FC236}">
                <a16:creationId xmlns:a16="http://schemas.microsoft.com/office/drawing/2014/main" id="{CB4609F2-7107-4836-897C-4BBD7513CDA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75167" y="3400670"/>
            <a:ext cx="914400" cy="914400"/>
          </a:xfrm>
          <a:prstGeom prst="rect">
            <a:avLst/>
          </a:prstGeom>
        </p:spPr>
      </p:pic>
      <p:pic>
        <p:nvPicPr>
          <p:cNvPr id="10" name="Gráfico 9" descr="Edificio">
            <a:extLst>
              <a:ext uri="{FF2B5EF4-FFF2-40B4-BE49-F238E27FC236}">
                <a16:creationId xmlns:a16="http://schemas.microsoft.com/office/drawing/2014/main" id="{65177CCF-3B10-4A60-B834-DB4D3025E0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971800" y="3400670"/>
            <a:ext cx="914400" cy="914400"/>
          </a:xfrm>
          <a:prstGeom prst="rect">
            <a:avLst/>
          </a:prstGeom>
        </p:spPr>
      </p:pic>
    </p:spTree>
    <p:extLst>
      <p:ext uri="{BB962C8B-B14F-4D97-AF65-F5344CB8AC3E}">
        <p14:creationId xmlns:p14="http://schemas.microsoft.com/office/powerpoint/2010/main" val="282504797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D15BA6E4-D588-4499-82DC-7F2BDCAC73E4}"/>
              </a:ext>
            </a:extLst>
          </p:cNvPr>
          <p:cNvSpPr>
            <a:spLocks noGrp="1"/>
          </p:cNvSpPr>
          <p:nvPr>
            <p:ph type="body" idx="1"/>
          </p:nvPr>
        </p:nvSpPr>
        <p:spPr>
          <a:xfrm>
            <a:off x="701084" y="1139401"/>
            <a:ext cx="5686425" cy="3648300"/>
          </a:xfrm>
        </p:spPr>
        <p:txBody>
          <a:bodyPr/>
          <a:lstStyle/>
          <a:p>
            <a:pPr marL="28575" indent="0" algn="just">
              <a:spcBef>
                <a:spcPts val="0"/>
              </a:spcBef>
              <a:buClr>
                <a:srgbClr val="000000"/>
              </a:buClr>
              <a:buFont typeface="Arial"/>
              <a:buNone/>
            </a:pPr>
            <a:r>
              <a:rPr lang="es-MX" sz="2000" dirty="0">
                <a:solidFill>
                  <a:srgbClr val="000000"/>
                </a:solidFill>
                <a:latin typeface="Arial"/>
                <a:cs typeface="Arial"/>
                <a:sym typeface="Arial"/>
              </a:rPr>
              <a:t>Cuando se habla de los cambios que afectan a las empresas, independientemente de la actividad económica a la que se dediquen, estas se ven afectadas por aspectos internos y externos, por lo que las empresas requieren un cambio de cultura hacia la calidad.</a:t>
            </a:r>
          </a:p>
          <a:p>
            <a:pPr marL="28575" indent="0" algn="just">
              <a:spcBef>
                <a:spcPts val="0"/>
              </a:spcBef>
              <a:buClr>
                <a:srgbClr val="000000"/>
              </a:buClr>
              <a:buFont typeface="Arial"/>
              <a:buNone/>
            </a:pPr>
            <a:endParaRPr lang="es-MX" sz="2000" dirty="0">
              <a:solidFill>
                <a:srgbClr val="000000"/>
              </a:solidFill>
              <a:latin typeface="Arial"/>
              <a:cs typeface="Arial"/>
              <a:sym typeface="Arial"/>
            </a:endParaRPr>
          </a:p>
          <a:p>
            <a:pPr marL="28575" indent="0" algn="just">
              <a:spcBef>
                <a:spcPts val="0"/>
              </a:spcBef>
              <a:buClr>
                <a:srgbClr val="000000"/>
              </a:buClr>
              <a:buFont typeface="Arial"/>
              <a:buNone/>
            </a:pPr>
            <a:r>
              <a:rPr lang="es-MX" sz="2000" dirty="0">
                <a:solidFill>
                  <a:srgbClr val="000000"/>
                </a:solidFill>
                <a:latin typeface="Arial"/>
                <a:cs typeface="Arial"/>
                <a:sym typeface="Arial"/>
              </a:rPr>
              <a:t>Por lo que para hablar de cultura, es necesario definir en primer término  su significado.</a:t>
            </a:r>
          </a:p>
        </p:txBody>
      </p:sp>
      <p:sp>
        <p:nvSpPr>
          <p:cNvPr id="4" name="Marcador de número de diapositiva 3">
            <a:extLst>
              <a:ext uri="{FF2B5EF4-FFF2-40B4-BE49-F238E27FC236}">
                <a16:creationId xmlns:a16="http://schemas.microsoft.com/office/drawing/2014/main" id="{00F91909-698B-4318-A11E-E9875418A703}"/>
              </a:ext>
            </a:extLst>
          </p:cNvPr>
          <p:cNvSpPr>
            <a:spLocks noGrp="1"/>
          </p:cNvSpPr>
          <p:nvPr>
            <p:ph type="sldNum" idx="12"/>
          </p:nvPr>
        </p:nvSpPr>
        <p:spPr/>
        <p:txBody>
          <a:bodyPr/>
          <a:lstStyle/>
          <a:p>
            <a:fld id="{00000000-1234-1234-1234-123412341234}" type="slidenum">
              <a:rPr lang="es-MX" smtClean="0"/>
              <a:pPr/>
              <a:t>8</a:t>
            </a:fld>
            <a:endParaRPr lang="es-MX"/>
          </a:p>
        </p:txBody>
      </p:sp>
      <p:sp>
        <p:nvSpPr>
          <p:cNvPr id="5" name="Título 1">
            <a:extLst>
              <a:ext uri="{FF2B5EF4-FFF2-40B4-BE49-F238E27FC236}">
                <a16:creationId xmlns:a16="http://schemas.microsoft.com/office/drawing/2014/main" id="{8A10266F-97DF-47AA-B933-440CCA1B2D6E}"/>
              </a:ext>
            </a:extLst>
          </p:cNvPr>
          <p:cNvSpPr>
            <a:spLocks noGrp="1"/>
          </p:cNvSpPr>
          <p:nvPr>
            <p:ph type="title"/>
          </p:nvPr>
        </p:nvSpPr>
        <p:spPr>
          <a:xfrm>
            <a:off x="828675" y="276225"/>
            <a:ext cx="5043488" cy="749300"/>
          </a:xfrm>
        </p:spPr>
        <p:txBody>
          <a:bodyPr/>
          <a:lstStyle/>
          <a:p>
            <a:pPr algn="ctr"/>
            <a:r>
              <a:rPr lang="es-MX" sz="2600" b="1" dirty="0"/>
              <a:t>Introducción al concepto de cultura </a:t>
            </a:r>
          </a:p>
        </p:txBody>
      </p:sp>
    </p:spTree>
    <p:extLst>
      <p:ext uri="{BB962C8B-B14F-4D97-AF65-F5344CB8AC3E}">
        <p14:creationId xmlns:p14="http://schemas.microsoft.com/office/powerpoint/2010/main" val="3484052785"/>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FA7C00-AD58-462B-97E8-5536608F7E24}"/>
              </a:ext>
            </a:extLst>
          </p:cNvPr>
          <p:cNvSpPr>
            <a:spLocks noGrp="1"/>
          </p:cNvSpPr>
          <p:nvPr>
            <p:ph type="title"/>
          </p:nvPr>
        </p:nvSpPr>
        <p:spPr/>
        <p:txBody>
          <a:bodyPr/>
          <a:lstStyle/>
          <a:p>
            <a:pPr algn="ctr"/>
            <a:r>
              <a:rPr lang="es-MX" sz="3200" b="1" dirty="0">
                <a:solidFill>
                  <a:srgbClr val="FFC000"/>
                </a:solidFill>
              </a:rPr>
              <a:t>Concepto de cultura </a:t>
            </a:r>
          </a:p>
        </p:txBody>
      </p:sp>
      <p:sp>
        <p:nvSpPr>
          <p:cNvPr id="3" name="Marcador de número de diapositiva 2">
            <a:extLst>
              <a:ext uri="{FF2B5EF4-FFF2-40B4-BE49-F238E27FC236}">
                <a16:creationId xmlns:a16="http://schemas.microsoft.com/office/drawing/2014/main" id="{6307D026-BCFE-4BC0-93F2-C192C0AE8B2B}"/>
              </a:ext>
            </a:extLst>
          </p:cNvPr>
          <p:cNvSpPr>
            <a:spLocks noGrp="1"/>
          </p:cNvSpPr>
          <p:nvPr>
            <p:ph type="sldNum" idx="12"/>
          </p:nvPr>
        </p:nvSpPr>
        <p:spPr/>
        <p:txBody>
          <a:bodyPr/>
          <a:lstStyle/>
          <a:p>
            <a:fld id="{00000000-1234-1234-1234-123412341234}" type="slidenum">
              <a:rPr lang="es-MX" smtClean="0"/>
              <a:pPr/>
              <a:t>9</a:t>
            </a:fld>
            <a:endParaRPr lang="es-MX"/>
          </a:p>
        </p:txBody>
      </p:sp>
      <p:pic>
        <p:nvPicPr>
          <p:cNvPr id="9" name="Imagen 8">
            <a:extLst>
              <a:ext uri="{FF2B5EF4-FFF2-40B4-BE49-F238E27FC236}">
                <a16:creationId xmlns:a16="http://schemas.microsoft.com/office/drawing/2014/main" id="{BF882A57-B82D-4246-B86C-E025600D73E6}"/>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759686" y="1137684"/>
            <a:ext cx="3593805" cy="3593805"/>
          </a:xfrm>
          <a:prstGeom prst="ellipse">
            <a:avLst/>
          </a:prstGeom>
          <a:ln>
            <a:noFill/>
          </a:ln>
          <a:effectLst>
            <a:softEdge rad="112500"/>
          </a:effectLst>
        </p:spPr>
      </p:pic>
      <p:sp>
        <p:nvSpPr>
          <p:cNvPr id="4" name="Rectángulo 3">
            <a:extLst>
              <a:ext uri="{FF2B5EF4-FFF2-40B4-BE49-F238E27FC236}">
                <a16:creationId xmlns:a16="http://schemas.microsoft.com/office/drawing/2014/main" id="{4902B070-416D-4E62-886D-3F93E09041EC}"/>
              </a:ext>
            </a:extLst>
          </p:cNvPr>
          <p:cNvSpPr/>
          <p:nvPr/>
        </p:nvSpPr>
        <p:spPr>
          <a:xfrm>
            <a:off x="574157" y="1137684"/>
            <a:ext cx="5964865" cy="2308324"/>
          </a:xfrm>
          <a:prstGeom prst="rect">
            <a:avLst/>
          </a:prstGeom>
        </p:spPr>
        <p:txBody>
          <a:bodyPr wrap="square">
            <a:spAutoFit/>
          </a:bodyPr>
          <a:lstStyle/>
          <a:p>
            <a:pPr algn="just"/>
            <a:r>
              <a:rPr lang="es-MX" sz="1800" dirty="0"/>
              <a:t>Para Chiavenato (2004), la cultura de una sociedad comprende los valores compartidos, hábitos, usos y costumbres; códigos de conducta, tradiciones y objetivos que se aprenden de las generaciones anteriores, que son impuestos por los miembros actuales de la sociedad y que son transmitidos sucesivamente a las generaciones. Pues representa el combustible que la hace poner en movimiento, que sin ella no caminaría.</a:t>
            </a:r>
          </a:p>
        </p:txBody>
      </p:sp>
    </p:spTree>
    <p:extLst>
      <p:ext uri="{BB962C8B-B14F-4D97-AF65-F5344CB8AC3E}">
        <p14:creationId xmlns:p14="http://schemas.microsoft.com/office/powerpoint/2010/main" val="2969047084"/>
      </p:ext>
    </p:extLst>
  </p:cSld>
  <p:clrMapOvr>
    <a:masterClrMapping/>
  </p:clrMapOvr>
  <p:transition spd="slow">
    <p:wipe/>
  </p:transition>
</p:sld>
</file>

<file path=ppt/theme/theme1.xml><?xml version="1.0" encoding="utf-8"?>
<a:theme xmlns:a="http://schemas.openxmlformats.org/drawingml/2006/main"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971</TotalTime>
  <Words>2872</Words>
  <Application>Microsoft Office PowerPoint</Application>
  <PresentationFormat>Personalizado</PresentationFormat>
  <Paragraphs>213</Paragraphs>
  <Slides>53</Slides>
  <Notes>8</Notes>
  <HiddenSlides>0</HiddenSlides>
  <MMClips>1</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53</vt:i4>
      </vt:variant>
    </vt:vector>
  </HeadingPairs>
  <TitlesOfParts>
    <vt:vector size="61" baseType="lpstr">
      <vt:lpstr>Arial Black</vt:lpstr>
      <vt:lpstr>Times New Roman</vt:lpstr>
      <vt:lpstr>Century Gothic</vt:lpstr>
      <vt:lpstr>Calibri</vt:lpstr>
      <vt:lpstr>Dosis</vt:lpstr>
      <vt:lpstr>Roboto</vt:lpstr>
      <vt:lpstr>Arial</vt:lpstr>
      <vt:lpstr>William template</vt:lpstr>
      <vt:lpstr>Presentación de PowerPoint</vt:lpstr>
      <vt:lpstr>Presentación de PowerPoint</vt:lpstr>
      <vt:lpstr>Presentación de PowerPoint</vt:lpstr>
      <vt:lpstr>Presentación de PowerPoint</vt:lpstr>
      <vt:lpstr>Contenidos </vt:lpstr>
      <vt:lpstr>Introducción al concepto de cultura </vt:lpstr>
      <vt:lpstr>Introducción al concepto de cultura </vt:lpstr>
      <vt:lpstr>Introducción al concepto de cultura </vt:lpstr>
      <vt:lpstr>Concepto de cultura </vt:lpstr>
      <vt:lpstr>Concepto de cultura </vt:lpstr>
      <vt:lpstr>Presentación de PowerPoint</vt:lpstr>
      <vt:lpstr>Concepto de cultura organizacional </vt:lpstr>
      <vt:lpstr>Introducción </vt:lpstr>
      <vt:lpstr>Presentación de PowerPoint</vt:lpstr>
      <vt:lpstr>Concepto de cultura organizacional</vt:lpstr>
      <vt:lpstr>Concepto de cultura organizacional</vt:lpstr>
      <vt:lpstr>Concepto de cultura organizacional</vt:lpstr>
      <vt:lpstr>Concepto de cultura organizacional</vt:lpstr>
      <vt:lpstr>Presentación de PowerPoint</vt:lpstr>
      <vt:lpstr>Elementos integrantes de la cultura organizacional</vt:lpstr>
      <vt:lpstr>Elementos integrantes de la cultura organizacional</vt:lpstr>
      <vt:lpstr>Artefactos </vt:lpstr>
      <vt:lpstr>Valores practicados </vt:lpstr>
      <vt:lpstr>Valores practicados </vt:lpstr>
      <vt:lpstr>Supuestos de la cultura </vt:lpstr>
      <vt:lpstr>Supuestos de la cultura </vt:lpstr>
      <vt:lpstr>Presentación de PowerPoint</vt:lpstr>
      <vt:lpstr>Presentación de PowerPoint</vt:lpstr>
      <vt:lpstr>Elementos integrantes de la cultura </vt:lpstr>
      <vt:lpstr>Cambio de cultura organizacional </vt:lpstr>
      <vt:lpstr>Presentación de PowerPoint</vt:lpstr>
      <vt:lpstr>Paso 1. Alinear la cultura a las estrategias empresariales </vt:lpstr>
      <vt:lpstr>Paso 1. Alinear la cultura a las estrategias empresariales </vt:lpstr>
      <vt:lpstr>Paso 1. Alinear la cultura a las estrategias empresariales </vt:lpstr>
      <vt:lpstr>Resultado de este paso</vt:lpstr>
      <vt:lpstr>Paso 2. Comunicar claramente  lo que se quiere</vt:lpstr>
      <vt:lpstr>Paso 2. Comunicar claramente  lo que se quiere</vt:lpstr>
      <vt:lpstr>Resultado de este paso</vt:lpstr>
      <vt:lpstr>Paso 3. Toma de decisiones </vt:lpstr>
      <vt:lpstr>Paso 3. Toma de decisiones </vt:lpstr>
      <vt:lpstr>Resultado de este paso</vt:lpstr>
      <vt:lpstr>Paso 4. Apoyo y conducta de los líderes </vt:lpstr>
      <vt:lpstr>Resultado de este paso</vt:lpstr>
      <vt:lpstr>Presentación de PowerPoint</vt:lpstr>
      <vt:lpstr>Presentación de PowerPoint</vt:lpstr>
      <vt:lpstr>Presentación de PowerPoint</vt:lpstr>
      <vt:lpstr>REFERENCIAS BIBLIOGRÁFICAS </vt:lpstr>
      <vt:lpstr>REFERENCIAS BIBLIOGRÁFICAS </vt:lpstr>
      <vt:lpstr>REFERENCIAS BIBLIOGRÁFICAS </vt:lpstr>
      <vt:lpstr>REFERENCIAS BIBLIOGRÁFICAS </vt:lpstr>
      <vt:lpstr>GUIÓN EXPLICATIVO</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Diana Ruiz</dc:creator>
  <cp:lastModifiedBy>Diana Ruiz Tinajero</cp:lastModifiedBy>
  <cp:revision>71</cp:revision>
  <dcterms:modified xsi:type="dcterms:W3CDTF">2018-09-15T05:58:11Z</dcterms:modified>
</cp:coreProperties>
</file>