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39"/>
  </p:notesMasterIdLst>
  <p:sldIdLst>
    <p:sldId id="256" r:id="rId3"/>
    <p:sldId id="267" r:id="rId4"/>
    <p:sldId id="268" r:id="rId5"/>
    <p:sldId id="269" r:id="rId6"/>
    <p:sldId id="258" r:id="rId7"/>
    <p:sldId id="270" r:id="rId8"/>
    <p:sldId id="264" r:id="rId9"/>
    <p:sldId id="271" r:id="rId10"/>
    <p:sldId id="259" r:id="rId11"/>
    <p:sldId id="260" r:id="rId12"/>
    <p:sldId id="26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7" r:id="rId28"/>
    <p:sldId id="286" r:id="rId29"/>
    <p:sldId id="288" r:id="rId30"/>
    <p:sldId id="289" r:id="rId31"/>
    <p:sldId id="291" r:id="rId32"/>
    <p:sldId id="292" r:id="rId33"/>
    <p:sldId id="293" r:id="rId34"/>
    <p:sldId id="294" r:id="rId35"/>
    <p:sldId id="295" r:id="rId36"/>
    <p:sldId id="298" r:id="rId37"/>
    <p:sldId id="297" r:id="rId38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8" autoAdjust="0"/>
    <p:restoredTop sz="94660"/>
  </p:normalViewPr>
  <p:slideViewPr>
    <p:cSldViewPr>
      <p:cViewPr varScale="1">
        <p:scale>
          <a:sx n="69" d="100"/>
          <a:sy n="69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94CBD8-FD72-4DEA-9806-6F95CA02044A}" type="doc">
      <dgm:prSet loTypeId="urn:microsoft.com/office/officeart/2005/8/layout/radial4" loCatId="relationship" qsTypeId="urn:microsoft.com/office/officeart/2005/8/quickstyle/3d9" qsCatId="3D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9ABD2C4E-7BAE-41F8-A315-B58CDDF67023}">
      <dgm:prSet phldrT="[Texto]"/>
      <dgm:spPr/>
      <dgm:t>
        <a:bodyPr/>
        <a:lstStyle/>
        <a:p>
          <a:r>
            <a:rPr lang="es-MX" dirty="0" smtClean="0"/>
            <a:t>TE</a:t>
          </a:r>
          <a:endParaRPr lang="es-MX" dirty="0"/>
        </a:p>
      </dgm:t>
    </dgm:pt>
    <dgm:pt modelId="{2B5BFA99-BDC6-4EA2-896E-FA4D5F6EB986}" type="parTrans" cxnId="{D049C646-CAEB-4AE9-9D1D-6D753BA8034D}">
      <dgm:prSet/>
      <dgm:spPr/>
      <dgm:t>
        <a:bodyPr/>
        <a:lstStyle/>
        <a:p>
          <a:endParaRPr lang="es-MX"/>
        </a:p>
      </dgm:t>
    </dgm:pt>
    <dgm:pt modelId="{96CC97B8-8853-443E-8F2A-EA6D4A3C2D31}" type="sibTrans" cxnId="{D049C646-CAEB-4AE9-9D1D-6D753BA8034D}">
      <dgm:prSet/>
      <dgm:spPr/>
      <dgm:t>
        <a:bodyPr/>
        <a:lstStyle/>
        <a:p>
          <a:endParaRPr lang="es-MX"/>
        </a:p>
      </dgm:t>
    </dgm:pt>
    <dgm:pt modelId="{A45E2F35-0970-4066-A6F2-1EE6E1FC0287}">
      <dgm:prSet phldrT="[Texto]"/>
      <dgm:spPr/>
      <dgm:t>
        <a:bodyPr/>
        <a:lstStyle/>
        <a:p>
          <a:r>
            <a:rPr lang="es-MX" dirty="0" smtClean="0"/>
            <a:t>Epistemología</a:t>
          </a:r>
          <a:endParaRPr lang="es-MX" dirty="0"/>
        </a:p>
      </dgm:t>
    </dgm:pt>
    <dgm:pt modelId="{6C4BDB68-D455-4F6E-B2BD-8A0F68921D65}" type="parTrans" cxnId="{994A44A8-1090-4164-948C-06FAAE223925}">
      <dgm:prSet/>
      <dgm:spPr/>
      <dgm:t>
        <a:bodyPr/>
        <a:lstStyle/>
        <a:p>
          <a:endParaRPr lang="es-MX"/>
        </a:p>
      </dgm:t>
    </dgm:pt>
    <dgm:pt modelId="{39D1722E-DB78-48C8-83FF-9913272D48A1}" type="sibTrans" cxnId="{994A44A8-1090-4164-948C-06FAAE223925}">
      <dgm:prSet/>
      <dgm:spPr/>
      <dgm:t>
        <a:bodyPr/>
        <a:lstStyle/>
        <a:p>
          <a:endParaRPr lang="es-MX"/>
        </a:p>
      </dgm:t>
    </dgm:pt>
    <dgm:pt modelId="{B22B0D59-5BAE-42CC-ACC3-25BE1535249E}">
      <dgm:prSet phldrT="[Texto]"/>
      <dgm:spPr/>
      <dgm:t>
        <a:bodyPr/>
        <a:lstStyle/>
        <a:p>
          <a:r>
            <a:rPr lang="es-MX" dirty="0" smtClean="0"/>
            <a:t>Conductismo</a:t>
          </a:r>
          <a:endParaRPr lang="es-MX" dirty="0"/>
        </a:p>
      </dgm:t>
    </dgm:pt>
    <dgm:pt modelId="{453BF10E-BEEA-4AA2-820B-102952018F2A}" type="parTrans" cxnId="{4ECE9B37-9944-4F9E-9AD0-A7A7CDCF5C54}">
      <dgm:prSet/>
      <dgm:spPr/>
      <dgm:t>
        <a:bodyPr/>
        <a:lstStyle/>
        <a:p>
          <a:endParaRPr lang="es-MX"/>
        </a:p>
      </dgm:t>
    </dgm:pt>
    <dgm:pt modelId="{FB5F068F-F21E-4226-A634-5B405D039835}" type="sibTrans" cxnId="{4ECE9B37-9944-4F9E-9AD0-A7A7CDCF5C54}">
      <dgm:prSet/>
      <dgm:spPr/>
      <dgm:t>
        <a:bodyPr/>
        <a:lstStyle/>
        <a:p>
          <a:endParaRPr lang="es-MX"/>
        </a:p>
      </dgm:t>
    </dgm:pt>
    <dgm:pt modelId="{F5B48D1B-8DD2-4255-9E7F-D2E981A7C303}">
      <dgm:prSet phldrT="[Texto]"/>
      <dgm:spPr/>
      <dgm:t>
        <a:bodyPr/>
        <a:lstStyle/>
        <a:p>
          <a:r>
            <a:rPr lang="es-MX" dirty="0" smtClean="0"/>
            <a:t>Teoría del </a:t>
          </a:r>
          <a:r>
            <a:rPr lang="es-MX" dirty="0" err="1" smtClean="0"/>
            <a:t>Emirec</a:t>
          </a:r>
          <a:endParaRPr lang="es-MX" dirty="0"/>
        </a:p>
      </dgm:t>
    </dgm:pt>
    <dgm:pt modelId="{51B39EAC-E63A-4B9B-BC88-6295BB8EC502}" type="parTrans" cxnId="{09CCCE2E-525A-4F82-90A3-98FDBC1815C4}">
      <dgm:prSet/>
      <dgm:spPr/>
      <dgm:t>
        <a:bodyPr/>
        <a:lstStyle/>
        <a:p>
          <a:endParaRPr lang="es-MX"/>
        </a:p>
      </dgm:t>
    </dgm:pt>
    <dgm:pt modelId="{D80DF802-B049-47B1-983A-DB1B55867F45}" type="sibTrans" cxnId="{09CCCE2E-525A-4F82-90A3-98FDBC1815C4}">
      <dgm:prSet/>
      <dgm:spPr/>
      <dgm:t>
        <a:bodyPr/>
        <a:lstStyle/>
        <a:p>
          <a:endParaRPr lang="es-MX"/>
        </a:p>
      </dgm:t>
    </dgm:pt>
    <dgm:pt modelId="{9EEB1AC3-EFF5-4B90-BEB1-2045368E432D}">
      <dgm:prSet phldrT="[Texto]"/>
      <dgm:spPr/>
      <dgm:t>
        <a:bodyPr/>
        <a:lstStyle/>
        <a:p>
          <a:endParaRPr lang="es-MX" dirty="0"/>
        </a:p>
      </dgm:t>
    </dgm:pt>
    <dgm:pt modelId="{AA72D9F8-4A1C-44AE-8E2A-FAE0A22DA871}" type="parTrans" cxnId="{BE6BAF95-FA56-4D45-BAB8-E11F5F81AEC5}">
      <dgm:prSet/>
      <dgm:spPr/>
      <dgm:t>
        <a:bodyPr/>
        <a:lstStyle/>
        <a:p>
          <a:endParaRPr lang="es-MX"/>
        </a:p>
      </dgm:t>
    </dgm:pt>
    <dgm:pt modelId="{A722EFCC-226D-45F8-A596-20F61B9BC20A}" type="sibTrans" cxnId="{BE6BAF95-FA56-4D45-BAB8-E11F5F81AEC5}">
      <dgm:prSet/>
      <dgm:spPr/>
      <dgm:t>
        <a:bodyPr/>
        <a:lstStyle/>
        <a:p>
          <a:endParaRPr lang="es-MX"/>
        </a:p>
      </dgm:t>
    </dgm:pt>
    <dgm:pt modelId="{BADB8CBB-8D59-49DB-9EDD-E5A4792B8097}">
      <dgm:prSet phldrT="[Texto]"/>
      <dgm:spPr/>
      <dgm:t>
        <a:bodyPr/>
        <a:lstStyle/>
        <a:p>
          <a:r>
            <a:rPr lang="es-MX" dirty="0" smtClean="0"/>
            <a:t>Cognitivismo</a:t>
          </a:r>
          <a:endParaRPr lang="es-MX" dirty="0"/>
        </a:p>
      </dgm:t>
    </dgm:pt>
    <dgm:pt modelId="{85AEFF8A-76A8-4AF9-A563-193631C6B568}" type="parTrans" cxnId="{028B639F-285F-4BD4-ACE1-12F10C8F8E38}">
      <dgm:prSet/>
      <dgm:spPr/>
      <dgm:t>
        <a:bodyPr/>
        <a:lstStyle/>
        <a:p>
          <a:endParaRPr lang="es-MX"/>
        </a:p>
      </dgm:t>
    </dgm:pt>
    <dgm:pt modelId="{F5868DB2-B679-4970-B62A-4EA173931D2E}" type="sibTrans" cxnId="{028B639F-285F-4BD4-ACE1-12F10C8F8E38}">
      <dgm:prSet/>
      <dgm:spPr/>
      <dgm:t>
        <a:bodyPr/>
        <a:lstStyle/>
        <a:p>
          <a:endParaRPr lang="es-MX"/>
        </a:p>
      </dgm:t>
    </dgm:pt>
    <dgm:pt modelId="{FD166DDE-7F1B-476A-BCBD-C789FAA469CE}" type="pres">
      <dgm:prSet presAssocID="{4C94CBD8-FD72-4DEA-9806-6F95CA02044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1F59B29-5560-4412-BC72-3C892E79CFEC}" type="pres">
      <dgm:prSet presAssocID="{9ABD2C4E-7BAE-41F8-A315-B58CDDF67023}" presName="centerShape" presStyleLbl="node0" presStyleIdx="0" presStyleCnt="1"/>
      <dgm:spPr/>
      <dgm:t>
        <a:bodyPr/>
        <a:lstStyle/>
        <a:p>
          <a:endParaRPr lang="es-MX"/>
        </a:p>
      </dgm:t>
    </dgm:pt>
    <dgm:pt modelId="{74097322-183B-4C79-8AF0-CA4AF76F97D1}" type="pres">
      <dgm:prSet presAssocID="{6C4BDB68-D455-4F6E-B2BD-8A0F68921D65}" presName="parTrans" presStyleLbl="bgSibTrans2D1" presStyleIdx="0" presStyleCnt="4"/>
      <dgm:spPr/>
      <dgm:t>
        <a:bodyPr/>
        <a:lstStyle/>
        <a:p>
          <a:endParaRPr lang="es-MX"/>
        </a:p>
      </dgm:t>
    </dgm:pt>
    <dgm:pt modelId="{1554013E-6614-493E-AAC4-6F77626785FF}" type="pres">
      <dgm:prSet presAssocID="{A45E2F35-0970-4066-A6F2-1EE6E1FC0287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46D163A-73CC-4943-B4AF-606135C673F2}" type="pres">
      <dgm:prSet presAssocID="{453BF10E-BEEA-4AA2-820B-102952018F2A}" presName="parTrans" presStyleLbl="bgSibTrans2D1" presStyleIdx="1" presStyleCnt="4"/>
      <dgm:spPr/>
      <dgm:t>
        <a:bodyPr/>
        <a:lstStyle/>
        <a:p>
          <a:endParaRPr lang="es-MX"/>
        </a:p>
      </dgm:t>
    </dgm:pt>
    <dgm:pt modelId="{F6B5EA5C-FB37-420D-BBFF-EAA0B357D036}" type="pres">
      <dgm:prSet presAssocID="{B22B0D59-5BAE-42CC-ACC3-25BE1535249E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98826A0-91D1-450A-8F4F-3E811FE5BE67}" type="pres">
      <dgm:prSet presAssocID="{85AEFF8A-76A8-4AF9-A563-193631C6B568}" presName="parTrans" presStyleLbl="bgSibTrans2D1" presStyleIdx="2" presStyleCnt="4"/>
      <dgm:spPr/>
      <dgm:t>
        <a:bodyPr/>
        <a:lstStyle/>
        <a:p>
          <a:endParaRPr lang="es-MX"/>
        </a:p>
      </dgm:t>
    </dgm:pt>
    <dgm:pt modelId="{405E1EB1-2BE5-4AC9-A49A-EBAF9DD3BF8E}" type="pres">
      <dgm:prSet presAssocID="{BADB8CBB-8D59-49DB-9EDD-E5A4792B8097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29C6123-26A0-4B35-8925-3F42B7A7C241}" type="pres">
      <dgm:prSet presAssocID="{51B39EAC-E63A-4B9B-BC88-6295BB8EC502}" presName="parTrans" presStyleLbl="bgSibTrans2D1" presStyleIdx="3" presStyleCnt="4"/>
      <dgm:spPr/>
      <dgm:t>
        <a:bodyPr/>
        <a:lstStyle/>
        <a:p>
          <a:endParaRPr lang="es-MX"/>
        </a:p>
      </dgm:t>
    </dgm:pt>
    <dgm:pt modelId="{0EFC39ED-1DFC-406A-8F03-352999F9B4C0}" type="pres">
      <dgm:prSet presAssocID="{F5B48D1B-8DD2-4255-9E7F-D2E981A7C303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75CA691-53BB-43B1-AD3E-9EE763761A2B}" type="presOf" srcId="{BADB8CBB-8D59-49DB-9EDD-E5A4792B8097}" destId="{405E1EB1-2BE5-4AC9-A49A-EBAF9DD3BF8E}" srcOrd="0" destOrd="0" presId="urn:microsoft.com/office/officeart/2005/8/layout/radial4"/>
    <dgm:cxn modelId="{6051413E-F555-4165-9CD6-34B95B4CD225}" type="presOf" srcId="{A45E2F35-0970-4066-A6F2-1EE6E1FC0287}" destId="{1554013E-6614-493E-AAC4-6F77626785FF}" srcOrd="0" destOrd="0" presId="urn:microsoft.com/office/officeart/2005/8/layout/radial4"/>
    <dgm:cxn modelId="{349464CA-F1C8-41E7-9086-F55A3951087A}" type="presOf" srcId="{6C4BDB68-D455-4F6E-B2BD-8A0F68921D65}" destId="{74097322-183B-4C79-8AF0-CA4AF76F97D1}" srcOrd="0" destOrd="0" presId="urn:microsoft.com/office/officeart/2005/8/layout/radial4"/>
    <dgm:cxn modelId="{994A44A8-1090-4164-948C-06FAAE223925}" srcId="{9ABD2C4E-7BAE-41F8-A315-B58CDDF67023}" destId="{A45E2F35-0970-4066-A6F2-1EE6E1FC0287}" srcOrd="0" destOrd="0" parTransId="{6C4BDB68-D455-4F6E-B2BD-8A0F68921D65}" sibTransId="{39D1722E-DB78-48C8-83FF-9913272D48A1}"/>
    <dgm:cxn modelId="{4A2926DA-89DF-4CCC-9B9F-6000EF70DFA3}" type="presOf" srcId="{4C94CBD8-FD72-4DEA-9806-6F95CA02044A}" destId="{FD166DDE-7F1B-476A-BCBD-C789FAA469CE}" srcOrd="0" destOrd="0" presId="urn:microsoft.com/office/officeart/2005/8/layout/radial4"/>
    <dgm:cxn modelId="{11E3A5B3-7154-43ED-9783-7582C3F0489D}" type="presOf" srcId="{51B39EAC-E63A-4B9B-BC88-6295BB8EC502}" destId="{429C6123-26A0-4B35-8925-3F42B7A7C241}" srcOrd="0" destOrd="0" presId="urn:microsoft.com/office/officeart/2005/8/layout/radial4"/>
    <dgm:cxn modelId="{9B130751-3510-40CE-9181-F5E8AC6CF7D1}" type="presOf" srcId="{F5B48D1B-8DD2-4255-9E7F-D2E981A7C303}" destId="{0EFC39ED-1DFC-406A-8F03-352999F9B4C0}" srcOrd="0" destOrd="0" presId="urn:microsoft.com/office/officeart/2005/8/layout/radial4"/>
    <dgm:cxn modelId="{D049C646-CAEB-4AE9-9D1D-6D753BA8034D}" srcId="{4C94CBD8-FD72-4DEA-9806-6F95CA02044A}" destId="{9ABD2C4E-7BAE-41F8-A315-B58CDDF67023}" srcOrd="0" destOrd="0" parTransId="{2B5BFA99-BDC6-4EA2-896E-FA4D5F6EB986}" sibTransId="{96CC97B8-8853-443E-8F2A-EA6D4A3C2D31}"/>
    <dgm:cxn modelId="{8EDAC274-51C9-46BB-82DE-2196E3F6929A}" type="presOf" srcId="{453BF10E-BEEA-4AA2-820B-102952018F2A}" destId="{546D163A-73CC-4943-B4AF-606135C673F2}" srcOrd="0" destOrd="0" presId="urn:microsoft.com/office/officeart/2005/8/layout/radial4"/>
    <dgm:cxn modelId="{601DCB33-9FDC-4932-BBB4-768F951BA28B}" type="presOf" srcId="{9ABD2C4E-7BAE-41F8-A315-B58CDDF67023}" destId="{B1F59B29-5560-4412-BC72-3C892E79CFEC}" srcOrd="0" destOrd="0" presId="urn:microsoft.com/office/officeart/2005/8/layout/radial4"/>
    <dgm:cxn modelId="{5BBCF5C0-0783-4D46-BB8E-27B209874963}" type="presOf" srcId="{B22B0D59-5BAE-42CC-ACC3-25BE1535249E}" destId="{F6B5EA5C-FB37-420D-BBFF-EAA0B357D036}" srcOrd="0" destOrd="0" presId="urn:microsoft.com/office/officeart/2005/8/layout/radial4"/>
    <dgm:cxn modelId="{028B639F-285F-4BD4-ACE1-12F10C8F8E38}" srcId="{9ABD2C4E-7BAE-41F8-A315-B58CDDF67023}" destId="{BADB8CBB-8D59-49DB-9EDD-E5A4792B8097}" srcOrd="2" destOrd="0" parTransId="{85AEFF8A-76A8-4AF9-A563-193631C6B568}" sibTransId="{F5868DB2-B679-4970-B62A-4EA173931D2E}"/>
    <dgm:cxn modelId="{F084A1C4-5D11-4D95-8B9E-FCA5F0EE98C0}" type="presOf" srcId="{85AEFF8A-76A8-4AF9-A563-193631C6B568}" destId="{298826A0-91D1-450A-8F4F-3E811FE5BE67}" srcOrd="0" destOrd="0" presId="urn:microsoft.com/office/officeart/2005/8/layout/radial4"/>
    <dgm:cxn modelId="{4ECE9B37-9944-4F9E-9AD0-A7A7CDCF5C54}" srcId="{9ABD2C4E-7BAE-41F8-A315-B58CDDF67023}" destId="{B22B0D59-5BAE-42CC-ACC3-25BE1535249E}" srcOrd="1" destOrd="0" parTransId="{453BF10E-BEEA-4AA2-820B-102952018F2A}" sibTransId="{FB5F068F-F21E-4226-A634-5B405D039835}"/>
    <dgm:cxn modelId="{09CCCE2E-525A-4F82-90A3-98FDBC1815C4}" srcId="{9ABD2C4E-7BAE-41F8-A315-B58CDDF67023}" destId="{F5B48D1B-8DD2-4255-9E7F-D2E981A7C303}" srcOrd="3" destOrd="0" parTransId="{51B39EAC-E63A-4B9B-BC88-6295BB8EC502}" sibTransId="{D80DF802-B049-47B1-983A-DB1B55867F45}"/>
    <dgm:cxn modelId="{BE6BAF95-FA56-4D45-BAB8-E11F5F81AEC5}" srcId="{4C94CBD8-FD72-4DEA-9806-6F95CA02044A}" destId="{9EEB1AC3-EFF5-4B90-BEB1-2045368E432D}" srcOrd="1" destOrd="0" parTransId="{AA72D9F8-4A1C-44AE-8E2A-FAE0A22DA871}" sibTransId="{A722EFCC-226D-45F8-A596-20F61B9BC20A}"/>
    <dgm:cxn modelId="{492F7056-A479-4293-8424-302AB6C90E65}" type="presParOf" srcId="{FD166DDE-7F1B-476A-BCBD-C789FAA469CE}" destId="{B1F59B29-5560-4412-BC72-3C892E79CFEC}" srcOrd="0" destOrd="0" presId="urn:microsoft.com/office/officeart/2005/8/layout/radial4"/>
    <dgm:cxn modelId="{A9E1B143-B0B1-43E2-B0A5-1AF3BD08711E}" type="presParOf" srcId="{FD166DDE-7F1B-476A-BCBD-C789FAA469CE}" destId="{74097322-183B-4C79-8AF0-CA4AF76F97D1}" srcOrd="1" destOrd="0" presId="urn:microsoft.com/office/officeart/2005/8/layout/radial4"/>
    <dgm:cxn modelId="{988EEEDA-A273-4E37-8F83-4F04B0E18038}" type="presParOf" srcId="{FD166DDE-7F1B-476A-BCBD-C789FAA469CE}" destId="{1554013E-6614-493E-AAC4-6F77626785FF}" srcOrd="2" destOrd="0" presId="urn:microsoft.com/office/officeart/2005/8/layout/radial4"/>
    <dgm:cxn modelId="{091DED4E-8ECA-4B06-8095-C77BB206BE15}" type="presParOf" srcId="{FD166DDE-7F1B-476A-BCBD-C789FAA469CE}" destId="{546D163A-73CC-4943-B4AF-606135C673F2}" srcOrd="3" destOrd="0" presId="urn:microsoft.com/office/officeart/2005/8/layout/radial4"/>
    <dgm:cxn modelId="{5E0CEDA4-C1E9-418D-9730-2543E0E4F173}" type="presParOf" srcId="{FD166DDE-7F1B-476A-BCBD-C789FAA469CE}" destId="{F6B5EA5C-FB37-420D-BBFF-EAA0B357D036}" srcOrd="4" destOrd="0" presId="urn:microsoft.com/office/officeart/2005/8/layout/radial4"/>
    <dgm:cxn modelId="{34B931C9-0647-4AC0-8D93-6DD6596B15DB}" type="presParOf" srcId="{FD166DDE-7F1B-476A-BCBD-C789FAA469CE}" destId="{298826A0-91D1-450A-8F4F-3E811FE5BE67}" srcOrd="5" destOrd="0" presId="urn:microsoft.com/office/officeart/2005/8/layout/radial4"/>
    <dgm:cxn modelId="{C9B7F73A-C83C-4759-B12B-1B52EA5815BB}" type="presParOf" srcId="{FD166DDE-7F1B-476A-BCBD-C789FAA469CE}" destId="{405E1EB1-2BE5-4AC9-A49A-EBAF9DD3BF8E}" srcOrd="6" destOrd="0" presId="urn:microsoft.com/office/officeart/2005/8/layout/radial4"/>
    <dgm:cxn modelId="{6CB3E574-6827-464C-9635-3D8EBABCBA14}" type="presParOf" srcId="{FD166DDE-7F1B-476A-BCBD-C789FAA469CE}" destId="{429C6123-26A0-4B35-8925-3F42B7A7C241}" srcOrd="7" destOrd="0" presId="urn:microsoft.com/office/officeart/2005/8/layout/radial4"/>
    <dgm:cxn modelId="{600B344D-E807-4C89-82E5-E6B8E51D54B0}" type="presParOf" srcId="{FD166DDE-7F1B-476A-BCBD-C789FAA469CE}" destId="{0EFC39ED-1DFC-406A-8F03-352999F9B4C0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E180164-3C1B-42E5-B835-FA7734EA4E5F}" type="doc">
      <dgm:prSet loTypeId="urn:microsoft.com/office/officeart/2005/8/layout/radial3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2B7C85B8-82B7-43BD-935F-A830BA710AD7}">
      <dgm:prSet phldrT="[Texto]"/>
      <dgm:spPr/>
      <dgm:t>
        <a:bodyPr/>
        <a:lstStyle/>
        <a:p>
          <a:r>
            <a:rPr lang="es-MX" dirty="0" smtClean="0"/>
            <a:t>TE</a:t>
          </a:r>
          <a:endParaRPr lang="es-MX" dirty="0"/>
        </a:p>
      </dgm:t>
    </dgm:pt>
    <dgm:pt modelId="{513EC192-C3B9-460B-AA04-91FE9BBABE0B}" type="parTrans" cxnId="{B183A395-EF92-46C4-B65A-A35305F50CE8}">
      <dgm:prSet/>
      <dgm:spPr/>
      <dgm:t>
        <a:bodyPr/>
        <a:lstStyle/>
        <a:p>
          <a:endParaRPr lang="es-MX"/>
        </a:p>
      </dgm:t>
    </dgm:pt>
    <dgm:pt modelId="{8CC0CA4B-C9CB-4184-B522-BC41A331051E}" type="sibTrans" cxnId="{B183A395-EF92-46C4-B65A-A35305F50CE8}">
      <dgm:prSet/>
      <dgm:spPr/>
      <dgm:t>
        <a:bodyPr/>
        <a:lstStyle/>
        <a:p>
          <a:endParaRPr lang="es-MX"/>
        </a:p>
      </dgm:t>
    </dgm:pt>
    <dgm:pt modelId="{7AB44C35-811F-499C-ACC2-B18BF1784574}">
      <dgm:prSet phldrT="[Texto]"/>
      <dgm:spPr/>
      <dgm:t>
        <a:bodyPr/>
        <a:lstStyle/>
        <a:p>
          <a:pPr algn="ctr"/>
          <a:r>
            <a:rPr lang="es-MX" dirty="0" smtClean="0"/>
            <a:t>Conductismo</a:t>
          </a:r>
          <a:endParaRPr lang="es-MX" dirty="0"/>
        </a:p>
      </dgm:t>
    </dgm:pt>
    <dgm:pt modelId="{90461B15-36B1-42F1-A86E-604D51B9105F}" type="parTrans" cxnId="{77C98D41-9789-4172-9ABA-3561120D3B3F}">
      <dgm:prSet/>
      <dgm:spPr/>
      <dgm:t>
        <a:bodyPr/>
        <a:lstStyle/>
        <a:p>
          <a:endParaRPr lang="es-MX"/>
        </a:p>
      </dgm:t>
    </dgm:pt>
    <dgm:pt modelId="{AA762A57-29C9-4790-B150-ABEA56C89E00}" type="sibTrans" cxnId="{77C98D41-9789-4172-9ABA-3561120D3B3F}">
      <dgm:prSet/>
      <dgm:spPr/>
      <dgm:t>
        <a:bodyPr/>
        <a:lstStyle/>
        <a:p>
          <a:endParaRPr lang="es-MX"/>
        </a:p>
      </dgm:t>
    </dgm:pt>
    <dgm:pt modelId="{3710776A-B852-4C26-94F9-175E749FFC42}">
      <dgm:prSet phldrT="[Texto]" custT="1"/>
      <dgm:spPr/>
      <dgm:t>
        <a:bodyPr/>
        <a:lstStyle/>
        <a:p>
          <a:r>
            <a:rPr lang="es-MX" sz="1400" dirty="0" smtClean="0"/>
            <a:t>Aprendizaje Social</a:t>
          </a:r>
          <a:endParaRPr lang="es-MX" sz="1400" dirty="0"/>
        </a:p>
      </dgm:t>
    </dgm:pt>
    <dgm:pt modelId="{C051FBDC-45A9-4D87-B362-2DEDF63E7850}" type="parTrans" cxnId="{D106E6BD-8253-467D-BCBF-5BB931EB3F82}">
      <dgm:prSet/>
      <dgm:spPr/>
      <dgm:t>
        <a:bodyPr/>
        <a:lstStyle/>
        <a:p>
          <a:endParaRPr lang="es-MX"/>
        </a:p>
      </dgm:t>
    </dgm:pt>
    <dgm:pt modelId="{0B385FE3-B786-4ADC-98CA-62EBA21C2CB7}" type="sibTrans" cxnId="{D106E6BD-8253-467D-BCBF-5BB931EB3F82}">
      <dgm:prSet/>
      <dgm:spPr/>
      <dgm:t>
        <a:bodyPr/>
        <a:lstStyle/>
        <a:p>
          <a:endParaRPr lang="es-MX"/>
        </a:p>
      </dgm:t>
    </dgm:pt>
    <dgm:pt modelId="{AE96E863-6175-44E0-BEF6-F94A293C730A}">
      <dgm:prSet phldrT="[Texto]" custT="1"/>
      <dgm:spPr/>
      <dgm:t>
        <a:bodyPr/>
        <a:lstStyle/>
        <a:p>
          <a:r>
            <a:rPr lang="es-MX" sz="1200" dirty="0" smtClean="0"/>
            <a:t>Procesamiento de Información</a:t>
          </a:r>
          <a:endParaRPr lang="es-MX" sz="1200" dirty="0"/>
        </a:p>
      </dgm:t>
    </dgm:pt>
    <dgm:pt modelId="{7FFEF94F-83A2-4E63-A0E7-B7CAB1182147}" type="parTrans" cxnId="{963B88CB-8EC6-43BA-B150-EB2F37B662EC}">
      <dgm:prSet/>
      <dgm:spPr/>
      <dgm:t>
        <a:bodyPr/>
        <a:lstStyle/>
        <a:p>
          <a:endParaRPr lang="es-MX"/>
        </a:p>
      </dgm:t>
    </dgm:pt>
    <dgm:pt modelId="{D07CC196-1249-453F-94FB-D55F9BF3A650}" type="sibTrans" cxnId="{963B88CB-8EC6-43BA-B150-EB2F37B662EC}">
      <dgm:prSet/>
      <dgm:spPr/>
      <dgm:t>
        <a:bodyPr/>
        <a:lstStyle/>
        <a:p>
          <a:endParaRPr lang="es-MX"/>
        </a:p>
      </dgm:t>
    </dgm:pt>
    <dgm:pt modelId="{6B77A2C3-4969-4952-B2D4-BC4AF8E0A605}">
      <dgm:prSet phldrT="[Texto]" custT="1"/>
      <dgm:spPr/>
      <dgm:t>
        <a:bodyPr/>
        <a:lstStyle/>
        <a:p>
          <a:r>
            <a:rPr lang="es-MX" sz="1200" dirty="0" smtClean="0"/>
            <a:t>Constructivismo</a:t>
          </a:r>
          <a:endParaRPr lang="es-MX" sz="1200" dirty="0"/>
        </a:p>
      </dgm:t>
    </dgm:pt>
    <dgm:pt modelId="{E69F94AC-5C70-442F-A2D6-D0D7FC4EE5D6}" type="parTrans" cxnId="{AC8D5F13-E4B5-43AA-8ED4-37B6D1E30568}">
      <dgm:prSet/>
      <dgm:spPr/>
      <dgm:t>
        <a:bodyPr/>
        <a:lstStyle/>
        <a:p>
          <a:endParaRPr lang="es-MX"/>
        </a:p>
      </dgm:t>
    </dgm:pt>
    <dgm:pt modelId="{0CC8EBEA-9CBB-4C9C-9D37-C8920EF4AA53}" type="sibTrans" cxnId="{AC8D5F13-E4B5-43AA-8ED4-37B6D1E30568}">
      <dgm:prSet/>
      <dgm:spPr/>
      <dgm:t>
        <a:bodyPr/>
        <a:lstStyle/>
        <a:p>
          <a:endParaRPr lang="es-MX"/>
        </a:p>
      </dgm:t>
    </dgm:pt>
    <dgm:pt modelId="{960A595B-B685-4B00-AB2C-C8152B68AC13}">
      <dgm:prSet phldrT="[Texto]" custT="1"/>
      <dgm:spPr/>
      <dgm:t>
        <a:bodyPr/>
        <a:lstStyle/>
        <a:p>
          <a:r>
            <a:rPr lang="es-MX" sz="1400" dirty="0" smtClean="0"/>
            <a:t>Aprendizaje Situado</a:t>
          </a:r>
          <a:endParaRPr lang="es-MX" sz="1400" dirty="0"/>
        </a:p>
      </dgm:t>
    </dgm:pt>
    <dgm:pt modelId="{C416CFBC-A988-4A74-8124-EFFEC999248B}" type="parTrans" cxnId="{E3AF0ABB-7A1A-4F59-868C-B6B5CB180C82}">
      <dgm:prSet/>
      <dgm:spPr/>
      <dgm:t>
        <a:bodyPr/>
        <a:lstStyle/>
        <a:p>
          <a:endParaRPr lang="es-MX"/>
        </a:p>
      </dgm:t>
    </dgm:pt>
    <dgm:pt modelId="{D1A38A29-8D08-4FF0-82AE-0ABEC0AA3ABA}" type="sibTrans" cxnId="{E3AF0ABB-7A1A-4F59-868C-B6B5CB180C82}">
      <dgm:prSet/>
      <dgm:spPr/>
      <dgm:t>
        <a:bodyPr/>
        <a:lstStyle/>
        <a:p>
          <a:endParaRPr lang="es-MX"/>
        </a:p>
      </dgm:t>
    </dgm:pt>
    <dgm:pt modelId="{D6ABFFFB-CEBE-4D84-8700-A709A6DAAEB7}" type="pres">
      <dgm:prSet presAssocID="{EE180164-3C1B-42E5-B835-FA7734EA4E5F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DC10246-9447-48CF-8C68-F3C1991EB3D9}" type="pres">
      <dgm:prSet presAssocID="{EE180164-3C1B-42E5-B835-FA7734EA4E5F}" presName="radial" presStyleCnt="0">
        <dgm:presLayoutVars>
          <dgm:animLvl val="ctr"/>
        </dgm:presLayoutVars>
      </dgm:prSet>
      <dgm:spPr/>
    </dgm:pt>
    <dgm:pt modelId="{F85593E1-07F0-445E-9689-79950D301A26}" type="pres">
      <dgm:prSet presAssocID="{2B7C85B8-82B7-43BD-935F-A830BA710AD7}" presName="centerShape" presStyleLbl="vennNode1" presStyleIdx="0" presStyleCnt="6"/>
      <dgm:spPr/>
      <dgm:t>
        <a:bodyPr/>
        <a:lstStyle/>
        <a:p>
          <a:endParaRPr lang="es-MX"/>
        </a:p>
      </dgm:t>
    </dgm:pt>
    <dgm:pt modelId="{E351198F-50CC-4904-B4F2-F3AAA97E36A7}" type="pres">
      <dgm:prSet presAssocID="{7AB44C35-811F-499C-ACC2-B18BF1784574}" presName="node" presStyleLbl="venn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2883E65-6CE7-4A18-985F-D1B34B11533D}" type="pres">
      <dgm:prSet presAssocID="{3710776A-B852-4C26-94F9-175E749FFC42}" presName="node" presStyleLbl="venn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B5362BD-94AF-4219-8693-36FA13E23BB4}" type="pres">
      <dgm:prSet presAssocID="{AE96E863-6175-44E0-BEF6-F94A293C730A}" presName="node" presStyleLbl="vennNode1" presStyleIdx="3" presStyleCnt="6" custScaleX="11562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DFE16AB-C67A-4B7D-BF72-F6608842AE4E}" type="pres">
      <dgm:prSet presAssocID="{6B77A2C3-4969-4952-B2D4-BC4AF8E0A605}" presName="node" presStyleLbl="vennNode1" presStyleIdx="4" presStyleCnt="6" custScaleX="12658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FC74892-705B-4684-A74F-688FD1198C48}" type="pres">
      <dgm:prSet presAssocID="{960A595B-B685-4B00-AB2C-C8152B68AC13}" presName="node" presStyleLbl="venn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63782D7-DD61-4EED-8C24-51261E406844}" type="presOf" srcId="{EE180164-3C1B-42E5-B835-FA7734EA4E5F}" destId="{D6ABFFFB-CEBE-4D84-8700-A709A6DAAEB7}" srcOrd="0" destOrd="0" presId="urn:microsoft.com/office/officeart/2005/8/layout/radial3"/>
    <dgm:cxn modelId="{4917BA06-29DF-4955-81F7-37FCD45AF437}" type="presOf" srcId="{6B77A2C3-4969-4952-B2D4-BC4AF8E0A605}" destId="{0DFE16AB-C67A-4B7D-BF72-F6608842AE4E}" srcOrd="0" destOrd="0" presId="urn:microsoft.com/office/officeart/2005/8/layout/radial3"/>
    <dgm:cxn modelId="{B183A395-EF92-46C4-B65A-A35305F50CE8}" srcId="{EE180164-3C1B-42E5-B835-FA7734EA4E5F}" destId="{2B7C85B8-82B7-43BD-935F-A830BA710AD7}" srcOrd="0" destOrd="0" parTransId="{513EC192-C3B9-460B-AA04-91FE9BBABE0B}" sibTransId="{8CC0CA4B-C9CB-4184-B522-BC41A331051E}"/>
    <dgm:cxn modelId="{AC3AB201-15B4-421F-91FD-F7D854217D71}" type="presOf" srcId="{AE96E863-6175-44E0-BEF6-F94A293C730A}" destId="{FB5362BD-94AF-4219-8693-36FA13E23BB4}" srcOrd="0" destOrd="0" presId="urn:microsoft.com/office/officeart/2005/8/layout/radial3"/>
    <dgm:cxn modelId="{AC8D5F13-E4B5-43AA-8ED4-37B6D1E30568}" srcId="{2B7C85B8-82B7-43BD-935F-A830BA710AD7}" destId="{6B77A2C3-4969-4952-B2D4-BC4AF8E0A605}" srcOrd="3" destOrd="0" parTransId="{E69F94AC-5C70-442F-A2D6-D0D7FC4EE5D6}" sibTransId="{0CC8EBEA-9CBB-4C9C-9D37-C8920EF4AA53}"/>
    <dgm:cxn modelId="{D106E6BD-8253-467D-BCBF-5BB931EB3F82}" srcId="{2B7C85B8-82B7-43BD-935F-A830BA710AD7}" destId="{3710776A-B852-4C26-94F9-175E749FFC42}" srcOrd="1" destOrd="0" parTransId="{C051FBDC-45A9-4D87-B362-2DEDF63E7850}" sibTransId="{0B385FE3-B786-4ADC-98CA-62EBA21C2CB7}"/>
    <dgm:cxn modelId="{77C98D41-9789-4172-9ABA-3561120D3B3F}" srcId="{2B7C85B8-82B7-43BD-935F-A830BA710AD7}" destId="{7AB44C35-811F-499C-ACC2-B18BF1784574}" srcOrd="0" destOrd="0" parTransId="{90461B15-36B1-42F1-A86E-604D51B9105F}" sibTransId="{AA762A57-29C9-4790-B150-ABEA56C89E00}"/>
    <dgm:cxn modelId="{5FD01FBB-8428-47AE-9FBE-072235D55E77}" type="presOf" srcId="{7AB44C35-811F-499C-ACC2-B18BF1784574}" destId="{E351198F-50CC-4904-B4F2-F3AAA97E36A7}" srcOrd="0" destOrd="0" presId="urn:microsoft.com/office/officeart/2005/8/layout/radial3"/>
    <dgm:cxn modelId="{90C940FD-FD6E-4C77-AFAB-C5AF31195FF9}" type="presOf" srcId="{3710776A-B852-4C26-94F9-175E749FFC42}" destId="{32883E65-6CE7-4A18-985F-D1B34B11533D}" srcOrd="0" destOrd="0" presId="urn:microsoft.com/office/officeart/2005/8/layout/radial3"/>
    <dgm:cxn modelId="{CF72790F-6AF7-4218-B469-BEAA8D75E0AD}" type="presOf" srcId="{960A595B-B685-4B00-AB2C-C8152B68AC13}" destId="{EFC74892-705B-4684-A74F-688FD1198C48}" srcOrd="0" destOrd="0" presId="urn:microsoft.com/office/officeart/2005/8/layout/radial3"/>
    <dgm:cxn modelId="{94B95180-FDC3-45FA-9902-5357241B2B79}" type="presOf" srcId="{2B7C85B8-82B7-43BD-935F-A830BA710AD7}" destId="{F85593E1-07F0-445E-9689-79950D301A26}" srcOrd="0" destOrd="0" presId="urn:microsoft.com/office/officeart/2005/8/layout/radial3"/>
    <dgm:cxn modelId="{E3AF0ABB-7A1A-4F59-868C-B6B5CB180C82}" srcId="{2B7C85B8-82B7-43BD-935F-A830BA710AD7}" destId="{960A595B-B685-4B00-AB2C-C8152B68AC13}" srcOrd="4" destOrd="0" parTransId="{C416CFBC-A988-4A74-8124-EFFEC999248B}" sibTransId="{D1A38A29-8D08-4FF0-82AE-0ABEC0AA3ABA}"/>
    <dgm:cxn modelId="{963B88CB-8EC6-43BA-B150-EB2F37B662EC}" srcId="{2B7C85B8-82B7-43BD-935F-A830BA710AD7}" destId="{AE96E863-6175-44E0-BEF6-F94A293C730A}" srcOrd="2" destOrd="0" parTransId="{7FFEF94F-83A2-4E63-A0E7-B7CAB1182147}" sibTransId="{D07CC196-1249-453F-94FB-D55F9BF3A650}"/>
    <dgm:cxn modelId="{AE2AFEB5-EA7C-40C2-8482-80383309CC5E}" type="presParOf" srcId="{D6ABFFFB-CEBE-4D84-8700-A709A6DAAEB7}" destId="{DDC10246-9447-48CF-8C68-F3C1991EB3D9}" srcOrd="0" destOrd="0" presId="urn:microsoft.com/office/officeart/2005/8/layout/radial3"/>
    <dgm:cxn modelId="{0D498A4D-7675-45BB-A0F6-649903B14475}" type="presParOf" srcId="{DDC10246-9447-48CF-8C68-F3C1991EB3D9}" destId="{F85593E1-07F0-445E-9689-79950D301A26}" srcOrd="0" destOrd="0" presId="urn:microsoft.com/office/officeart/2005/8/layout/radial3"/>
    <dgm:cxn modelId="{F8C95838-1CC7-4E87-BE7E-1DEE9C733038}" type="presParOf" srcId="{DDC10246-9447-48CF-8C68-F3C1991EB3D9}" destId="{E351198F-50CC-4904-B4F2-F3AAA97E36A7}" srcOrd="1" destOrd="0" presId="urn:microsoft.com/office/officeart/2005/8/layout/radial3"/>
    <dgm:cxn modelId="{325C03FF-6400-4D95-B466-C944305BD2A0}" type="presParOf" srcId="{DDC10246-9447-48CF-8C68-F3C1991EB3D9}" destId="{32883E65-6CE7-4A18-985F-D1B34B11533D}" srcOrd="2" destOrd="0" presId="urn:microsoft.com/office/officeart/2005/8/layout/radial3"/>
    <dgm:cxn modelId="{7CA2CDC5-3483-4FBD-BDEE-FC1764910D30}" type="presParOf" srcId="{DDC10246-9447-48CF-8C68-F3C1991EB3D9}" destId="{FB5362BD-94AF-4219-8693-36FA13E23BB4}" srcOrd="3" destOrd="0" presId="urn:microsoft.com/office/officeart/2005/8/layout/radial3"/>
    <dgm:cxn modelId="{16BA30A3-5163-42E6-A472-A9CB2DBFA067}" type="presParOf" srcId="{DDC10246-9447-48CF-8C68-F3C1991EB3D9}" destId="{0DFE16AB-C67A-4B7D-BF72-F6608842AE4E}" srcOrd="4" destOrd="0" presId="urn:microsoft.com/office/officeart/2005/8/layout/radial3"/>
    <dgm:cxn modelId="{ADD22649-F339-494A-81BA-B6725863F5D7}" type="presParOf" srcId="{DDC10246-9447-48CF-8C68-F3C1991EB3D9}" destId="{EFC74892-705B-4684-A74F-688FD1198C48}" srcOrd="5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A2AB52D-8D62-47B6-9812-6122D215434D}" type="doc">
      <dgm:prSet loTypeId="urn:microsoft.com/office/officeart/2009/layout/CircleArrow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C1EEDBA0-C24D-4073-BF8A-F556C1B40F57}">
      <dgm:prSet phldrT="[Texto]"/>
      <dgm:spPr/>
      <dgm:t>
        <a:bodyPr/>
        <a:lstStyle/>
        <a:p>
          <a:r>
            <a:rPr lang="es-MX" dirty="0" smtClean="0"/>
            <a:t>Sistema simbólico</a:t>
          </a:r>
          <a:endParaRPr lang="es-MX" dirty="0"/>
        </a:p>
      </dgm:t>
    </dgm:pt>
    <dgm:pt modelId="{15629953-1D4E-4DDE-B508-30E0E427D33B}" type="parTrans" cxnId="{246BA64F-9B92-44AE-9CF5-B851451A5F28}">
      <dgm:prSet/>
      <dgm:spPr/>
      <dgm:t>
        <a:bodyPr/>
        <a:lstStyle/>
        <a:p>
          <a:endParaRPr lang="es-MX"/>
        </a:p>
      </dgm:t>
    </dgm:pt>
    <dgm:pt modelId="{F0D3954B-B9B4-492C-B112-B97697DCC4DC}" type="sibTrans" cxnId="{246BA64F-9B92-44AE-9CF5-B851451A5F28}">
      <dgm:prSet/>
      <dgm:spPr/>
      <dgm:t>
        <a:bodyPr/>
        <a:lstStyle/>
        <a:p>
          <a:endParaRPr lang="es-MX"/>
        </a:p>
      </dgm:t>
    </dgm:pt>
    <dgm:pt modelId="{69CBB8E9-3876-465B-B92F-717A509C7673}">
      <dgm:prSet phldrT="[Texto]"/>
      <dgm:spPr/>
      <dgm:t>
        <a:bodyPr/>
        <a:lstStyle/>
        <a:p>
          <a:r>
            <a:rPr lang="es-MX" dirty="0" smtClean="0"/>
            <a:t>Mensaje</a:t>
          </a:r>
          <a:endParaRPr lang="es-MX" dirty="0"/>
        </a:p>
      </dgm:t>
    </dgm:pt>
    <dgm:pt modelId="{86A94D5A-64E6-4E1D-A6A5-5925D938013C}" type="parTrans" cxnId="{78E6B7C3-8876-4C2C-B05A-3582A932632F}">
      <dgm:prSet/>
      <dgm:spPr/>
      <dgm:t>
        <a:bodyPr/>
        <a:lstStyle/>
        <a:p>
          <a:endParaRPr lang="es-MX"/>
        </a:p>
      </dgm:t>
    </dgm:pt>
    <dgm:pt modelId="{BAFFD208-6EB8-4FA5-961D-ADF6657E248F}" type="sibTrans" cxnId="{78E6B7C3-8876-4C2C-B05A-3582A932632F}">
      <dgm:prSet/>
      <dgm:spPr/>
      <dgm:t>
        <a:bodyPr/>
        <a:lstStyle/>
        <a:p>
          <a:endParaRPr lang="es-MX"/>
        </a:p>
      </dgm:t>
    </dgm:pt>
    <dgm:pt modelId="{C0D7B24E-C9FF-4287-8BEF-FA5140F662CB}">
      <dgm:prSet phldrT="[Texto]"/>
      <dgm:spPr/>
      <dgm:t>
        <a:bodyPr/>
        <a:lstStyle/>
        <a:p>
          <a:r>
            <a:rPr lang="es-MX" dirty="0" smtClean="0"/>
            <a:t>Tecnología de Transmisión</a:t>
          </a:r>
          <a:endParaRPr lang="es-MX" dirty="0"/>
        </a:p>
      </dgm:t>
    </dgm:pt>
    <dgm:pt modelId="{E432A61C-A518-4C62-94F3-A19FAAEFF1CE}" type="parTrans" cxnId="{500BF35C-FE9C-4C6B-92C7-0D6FDD0FC57D}">
      <dgm:prSet/>
      <dgm:spPr/>
      <dgm:t>
        <a:bodyPr/>
        <a:lstStyle/>
        <a:p>
          <a:endParaRPr lang="es-MX"/>
        </a:p>
      </dgm:t>
    </dgm:pt>
    <dgm:pt modelId="{4D1968BD-96B6-4ACA-A65C-E683D5B99B7C}" type="sibTrans" cxnId="{500BF35C-FE9C-4C6B-92C7-0D6FDD0FC57D}">
      <dgm:prSet/>
      <dgm:spPr/>
      <dgm:t>
        <a:bodyPr/>
        <a:lstStyle/>
        <a:p>
          <a:endParaRPr lang="es-MX"/>
        </a:p>
      </dgm:t>
    </dgm:pt>
    <dgm:pt modelId="{A41F7BB6-1097-40E1-AAEF-69B250770312}" type="pres">
      <dgm:prSet presAssocID="{1A2AB52D-8D62-47B6-9812-6122D215434D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DE4A2C58-C914-45C1-B887-81D291CCA7A5}" type="pres">
      <dgm:prSet presAssocID="{C1EEDBA0-C24D-4073-BF8A-F556C1B40F57}" presName="Accent1" presStyleCnt="0"/>
      <dgm:spPr/>
    </dgm:pt>
    <dgm:pt modelId="{26A55E75-8C54-4EF5-8683-4275310A37A5}" type="pres">
      <dgm:prSet presAssocID="{C1EEDBA0-C24D-4073-BF8A-F556C1B40F57}" presName="Accent" presStyleLbl="node1" presStyleIdx="0" presStyleCnt="3"/>
      <dgm:spPr/>
    </dgm:pt>
    <dgm:pt modelId="{A41BA843-3374-4CDB-8A76-19CFAEA54B00}" type="pres">
      <dgm:prSet presAssocID="{C1EEDBA0-C24D-4073-BF8A-F556C1B40F57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9E51145-33E6-41FF-8D45-E3575F68EA58}" type="pres">
      <dgm:prSet presAssocID="{69CBB8E9-3876-465B-B92F-717A509C7673}" presName="Accent2" presStyleCnt="0"/>
      <dgm:spPr/>
    </dgm:pt>
    <dgm:pt modelId="{BA11D660-3A47-4352-9CEC-E0346E0353F7}" type="pres">
      <dgm:prSet presAssocID="{69CBB8E9-3876-465B-B92F-717A509C7673}" presName="Accent" presStyleLbl="node1" presStyleIdx="1" presStyleCnt="3"/>
      <dgm:spPr/>
    </dgm:pt>
    <dgm:pt modelId="{F9385F92-D340-4221-B665-E5B5B60ECBEB}" type="pres">
      <dgm:prSet presAssocID="{69CBB8E9-3876-465B-B92F-717A509C7673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C4A36E1-3F96-436E-94FA-144950331C10}" type="pres">
      <dgm:prSet presAssocID="{C0D7B24E-C9FF-4287-8BEF-FA5140F662CB}" presName="Accent3" presStyleCnt="0"/>
      <dgm:spPr/>
    </dgm:pt>
    <dgm:pt modelId="{F244DB60-F3C5-4DB5-A970-EB30B8865DD5}" type="pres">
      <dgm:prSet presAssocID="{C0D7B24E-C9FF-4287-8BEF-FA5140F662CB}" presName="Accent" presStyleLbl="node1" presStyleIdx="2" presStyleCnt="3"/>
      <dgm:spPr/>
    </dgm:pt>
    <dgm:pt modelId="{C9774791-AE74-4266-A5C0-23A0036A71DC}" type="pres">
      <dgm:prSet presAssocID="{C0D7B24E-C9FF-4287-8BEF-FA5140F662CB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E9F3546-3828-4F53-B0E3-4E5D53406B2C}" type="presOf" srcId="{1A2AB52D-8D62-47B6-9812-6122D215434D}" destId="{A41F7BB6-1097-40E1-AAEF-69B250770312}" srcOrd="0" destOrd="0" presId="urn:microsoft.com/office/officeart/2009/layout/CircleArrowProcess"/>
    <dgm:cxn modelId="{246BA64F-9B92-44AE-9CF5-B851451A5F28}" srcId="{1A2AB52D-8D62-47B6-9812-6122D215434D}" destId="{C1EEDBA0-C24D-4073-BF8A-F556C1B40F57}" srcOrd="0" destOrd="0" parTransId="{15629953-1D4E-4DDE-B508-30E0E427D33B}" sibTransId="{F0D3954B-B9B4-492C-B112-B97697DCC4DC}"/>
    <dgm:cxn modelId="{78E6B7C3-8876-4C2C-B05A-3582A932632F}" srcId="{1A2AB52D-8D62-47B6-9812-6122D215434D}" destId="{69CBB8E9-3876-465B-B92F-717A509C7673}" srcOrd="1" destOrd="0" parTransId="{86A94D5A-64E6-4E1D-A6A5-5925D938013C}" sibTransId="{BAFFD208-6EB8-4FA5-961D-ADF6657E248F}"/>
    <dgm:cxn modelId="{F1D6D18D-8DBF-4885-8B1A-94C4E2A8FCF8}" type="presOf" srcId="{C1EEDBA0-C24D-4073-BF8A-F556C1B40F57}" destId="{A41BA843-3374-4CDB-8A76-19CFAEA54B00}" srcOrd="0" destOrd="0" presId="urn:microsoft.com/office/officeart/2009/layout/CircleArrowProcess"/>
    <dgm:cxn modelId="{81F40682-7762-4951-BDAE-C213BC8459B3}" type="presOf" srcId="{C0D7B24E-C9FF-4287-8BEF-FA5140F662CB}" destId="{C9774791-AE74-4266-A5C0-23A0036A71DC}" srcOrd="0" destOrd="0" presId="urn:microsoft.com/office/officeart/2009/layout/CircleArrowProcess"/>
    <dgm:cxn modelId="{E49D9FBF-2054-4FCF-9CC4-A7B320736116}" type="presOf" srcId="{69CBB8E9-3876-465B-B92F-717A509C7673}" destId="{F9385F92-D340-4221-B665-E5B5B60ECBEB}" srcOrd="0" destOrd="0" presId="urn:microsoft.com/office/officeart/2009/layout/CircleArrowProcess"/>
    <dgm:cxn modelId="{500BF35C-FE9C-4C6B-92C7-0D6FDD0FC57D}" srcId="{1A2AB52D-8D62-47B6-9812-6122D215434D}" destId="{C0D7B24E-C9FF-4287-8BEF-FA5140F662CB}" srcOrd="2" destOrd="0" parTransId="{E432A61C-A518-4C62-94F3-A19FAAEFF1CE}" sibTransId="{4D1968BD-96B6-4ACA-A65C-E683D5B99B7C}"/>
    <dgm:cxn modelId="{971293E3-CB3A-4171-B363-008DC9D190AF}" type="presParOf" srcId="{A41F7BB6-1097-40E1-AAEF-69B250770312}" destId="{DE4A2C58-C914-45C1-B887-81D291CCA7A5}" srcOrd="0" destOrd="0" presId="urn:microsoft.com/office/officeart/2009/layout/CircleArrowProcess"/>
    <dgm:cxn modelId="{CA916D3E-F9E7-44B8-8F42-D14A7FA41D2D}" type="presParOf" srcId="{DE4A2C58-C914-45C1-B887-81D291CCA7A5}" destId="{26A55E75-8C54-4EF5-8683-4275310A37A5}" srcOrd="0" destOrd="0" presId="urn:microsoft.com/office/officeart/2009/layout/CircleArrowProcess"/>
    <dgm:cxn modelId="{B71B2B5B-F5C1-4309-B6B3-5CC27FE5685F}" type="presParOf" srcId="{A41F7BB6-1097-40E1-AAEF-69B250770312}" destId="{A41BA843-3374-4CDB-8A76-19CFAEA54B00}" srcOrd="1" destOrd="0" presId="urn:microsoft.com/office/officeart/2009/layout/CircleArrowProcess"/>
    <dgm:cxn modelId="{FB1DC3AA-B7B9-41FD-826C-81AB3F72D7E0}" type="presParOf" srcId="{A41F7BB6-1097-40E1-AAEF-69B250770312}" destId="{89E51145-33E6-41FF-8D45-E3575F68EA58}" srcOrd="2" destOrd="0" presId="urn:microsoft.com/office/officeart/2009/layout/CircleArrowProcess"/>
    <dgm:cxn modelId="{445E35D3-89A7-423C-832D-3767FCB4E66E}" type="presParOf" srcId="{89E51145-33E6-41FF-8D45-E3575F68EA58}" destId="{BA11D660-3A47-4352-9CEC-E0346E0353F7}" srcOrd="0" destOrd="0" presId="urn:microsoft.com/office/officeart/2009/layout/CircleArrowProcess"/>
    <dgm:cxn modelId="{D39AEC79-35FA-4C1B-83A7-B143872A6B68}" type="presParOf" srcId="{A41F7BB6-1097-40E1-AAEF-69B250770312}" destId="{F9385F92-D340-4221-B665-E5B5B60ECBEB}" srcOrd="3" destOrd="0" presId="urn:microsoft.com/office/officeart/2009/layout/CircleArrowProcess"/>
    <dgm:cxn modelId="{106D9A0E-0ABC-4BCE-827B-A7E2A769D30A}" type="presParOf" srcId="{A41F7BB6-1097-40E1-AAEF-69B250770312}" destId="{9C4A36E1-3F96-436E-94FA-144950331C10}" srcOrd="4" destOrd="0" presId="urn:microsoft.com/office/officeart/2009/layout/CircleArrowProcess"/>
    <dgm:cxn modelId="{02431B75-1609-477A-8627-F150CD616CBA}" type="presParOf" srcId="{9C4A36E1-3F96-436E-94FA-144950331C10}" destId="{F244DB60-F3C5-4DB5-A970-EB30B8865DD5}" srcOrd="0" destOrd="0" presId="urn:microsoft.com/office/officeart/2009/layout/CircleArrowProcess"/>
    <dgm:cxn modelId="{5FF726EF-D5B9-4408-B23F-CFB7C859FE66}" type="presParOf" srcId="{A41F7BB6-1097-40E1-AAEF-69B250770312}" destId="{C9774791-AE74-4266-A5C0-23A0036A71DC}" srcOrd="5" destOrd="0" presId="urn:microsoft.com/office/officeart/2009/layout/CircleArrowProcess"/>
  </dgm:cxnLst>
  <dgm:bg/>
  <dgm:whole>
    <a:ln w="57150">
      <a:solidFill>
        <a:srgbClr val="0070C0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03E32C4-26A3-4386-A9B9-F7BF0D499970}" type="doc">
      <dgm:prSet loTypeId="urn:microsoft.com/office/officeart/2005/8/layout/funnel1" loCatId="process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37C5701E-64CB-4522-B3CE-D43701502130}">
      <dgm:prSet phldrT="[Texto]"/>
      <dgm:spPr/>
      <dgm:t>
        <a:bodyPr/>
        <a:lstStyle/>
        <a:p>
          <a:r>
            <a:rPr lang="es-MX" dirty="0" smtClean="0"/>
            <a:t>Alumno</a:t>
          </a:r>
          <a:endParaRPr lang="es-MX" dirty="0"/>
        </a:p>
      </dgm:t>
    </dgm:pt>
    <dgm:pt modelId="{B76EFB58-290C-475A-AD50-42FB42B0E5EC}" type="parTrans" cxnId="{2F009E12-795E-432A-8C17-7D9D950211C4}">
      <dgm:prSet/>
      <dgm:spPr/>
      <dgm:t>
        <a:bodyPr/>
        <a:lstStyle/>
        <a:p>
          <a:endParaRPr lang="es-MX"/>
        </a:p>
      </dgm:t>
    </dgm:pt>
    <dgm:pt modelId="{64653F84-19FD-4083-A016-1B247E45C418}" type="sibTrans" cxnId="{2F009E12-795E-432A-8C17-7D9D950211C4}">
      <dgm:prSet/>
      <dgm:spPr/>
      <dgm:t>
        <a:bodyPr/>
        <a:lstStyle/>
        <a:p>
          <a:endParaRPr lang="es-MX"/>
        </a:p>
      </dgm:t>
    </dgm:pt>
    <dgm:pt modelId="{54549662-C7B1-493F-ACE3-1144ADFA184D}">
      <dgm:prSet phldrT="[Texto]"/>
      <dgm:spPr/>
      <dgm:t>
        <a:bodyPr/>
        <a:lstStyle/>
        <a:p>
          <a:r>
            <a:rPr lang="es-MX" dirty="0" smtClean="0"/>
            <a:t>Profesor</a:t>
          </a:r>
          <a:endParaRPr lang="es-MX" dirty="0"/>
        </a:p>
      </dgm:t>
    </dgm:pt>
    <dgm:pt modelId="{7C69F7CC-70E9-48E7-B925-36DF3F67A4F6}" type="parTrans" cxnId="{934F46DE-CE7C-42B2-B6D8-4C0E1DDA18DB}">
      <dgm:prSet/>
      <dgm:spPr/>
      <dgm:t>
        <a:bodyPr/>
        <a:lstStyle/>
        <a:p>
          <a:endParaRPr lang="es-MX"/>
        </a:p>
      </dgm:t>
    </dgm:pt>
    <dgm:pt modelId="{D74AD1E6-A49C-41E5-8FC2-0418235D9C3C}" type="sibTrans" cxnId="{934F46DE-CE7C-42B2-B6D8-4C0E1DDA18DB}">
      <dgm:prSet/>
      <dgm:spPr/>
      <dgm:t>
        <a:bodyPr/>
        <a:lstStyle/>
        <a:p>
          <a:endParaRPr lang="es-MX"/>
        </a:p>
      </dgm:t>
    </dgm:pt>
    <dgm:pt modelId="{34F019AE-5378-4C97-917C-31B6883EABCC}">
      <dgm:prSet phldrT="[Texto]"/>
      <dgm:spPr/>
      <dgm:t>
        <a:bodyPr/>
        <a:lstStyle/>
        <a:p>
          <a:r>
            <a:rPr lang="es-MX" dirty="0" smtClean="0"/>
            <a:t>Escuela</a:t>
          </a:r>
          <a:endParaRPr lang="es-MX" dirty="0"/>
        </a:p>
      </dgm:t>
    </dgm:pt>
    <dgm:pt modelId="{0A693915-7D0A-4339-8350-7D5E15FB0324}" type="parTrans" cxnId="{830AB1A3-0531-4477-BB1E-05C7B2110823}">
      <dgm:prSet/>
      <dgm:spPr/>
      <dgm:t>
        <a:bodyPr/>
        <a:lstStyle/>
        <a:p>
          <a:endParaRPr lang="es-MX"/>
        </a:p>
      </dgm:t>
    </dgm:pt>
    <dgm:pt modelId="{41868521-9EA1-40EA-A084-F7DC6440BD6E}" type="sibTrans" cxnId="{830AB1A3-0531-4477-BB1E-05C7B2110823}">
      <dgm:prSet/>
      <dgm:spPr/>
      <dgm:t>
        <a:bodyPr/>
        <a:lstStyle/>
        <a:p>
          <a:endParaRPr lang="es-MX"/>
        </a:p>
      </dgm:t>
    </dgm:pt>
    <dgm:pt modelId="{3EF8AA90-EF67-4248-BB66-E937F2F5F36A}">
      <dgm:prSet phldrT="[Texto]"/>
      <dgm:spPr/>
      <dgm:t>
        <a:bodyPr/>
        <a:lstStyle/>
        <a:p>
          <a:r>
            <a:rPr lang="es-MX" dirty="0" smtClean="0"/>
            <a:t>Comunidad</a:t>
          </a:r>
          <a:endParaRPr lang="es-MX" dirty="0"/>
        </a:p>
      </dgm:t>
    </dgm:pt>
    <dgm:pt modelId="{79DB5D29-8FDF-425D-86E3-4348DA7847F3}" type="parTrans" cxnId="{8781FBD9-4EF1-41D0-9F3B-ACDA15C0198E}">
      <dgm:prSet/>
      <dgm:spPr/>
      <dgm:t>
        <a:bodyPr/>
        <a:lstStyle/>
        <a:p>
          <a:endParaRPr lang="es-MX"/>
        </a:p>
      </dgm:t>
    </dgm:pt>
    <dgm:pt modelId="{6841F11D-1129-4EBC-AFE3-5FC9B6F67C3A}" type="sibTrans" cxnId="{8781FBD9-4EF1-41D0-9F3B-ACDA15C0198E}">
      <dgm:prSet/>
      <dgm:spPr/>
      <dgm:t>
        <a:bodyPr/>
        <a:lstStyle/>
        <a:p>
          <a:endParaRPr lang="es-MX"/>
        </a:p>
      </dgm:t>
    </dgm:pt>
    <dgm:pt modelId="{6D271D13-5389-4203-A6E9-72242F2CA5D7}">
      <dgm:prSet phldrT="[Texto]"/>
      <dgm:spPr/>
      <dgm:t>
        <a:bodyPr/>
        <a:lstStyle/>
        <a:p>
          <a:endParaRPr lang="es-MX" dirty="0"/>
        </a:p>
      </dgm:t>
    </dgm:pt>
    <dgm:pt modelId="{C19B427A-1A0A-43BD-8BAE-6786073B7241}" type="parTrans" cxnId="{A8A1CC7C-B17D-4E9E-AF76-C3CC981E776A}">
      <dgm:prSet/>
      <dgm:spPr/>
      <dgm:t>
        <a:bodyPr/>
        <a:lstStyle/>
        <a:p>
          <a:endParaRPr lang="es-MX"/>
        </a:p>
      </dgm:t>
    </dgm:pt>
    <dgm:pt modelId="{816FD7E9-9A13-4987-9F52-FC6CC0C17289}" type="sibTrans" cxnId="{A8A1CC7C-B17D-4E9E-AF76-C3CC981E776A}">
      <dgm:prSet/>
      <dgm:spPr/>
      <dgm:t>
        <a:bodyPr/>
        <a:lstStyle/>
        <a:p>
          <a:endParaRPr lang="es-MX"/>
        </a:p>
      </dgm:t>
    </dgm:pt>
    <dgm:pt modelId="{636328AE-2AEE-4B8C-AA0C-29A171202A26}" type="pres">
      <dgm:prSet presAssocID="{D03E32C4-26A3-4386-A9B9-F7BF0D499970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DD12C23-EB03-4243-A06F-8B3D1D251C59}" type="pres">
      <dgm:prSet presAssocID="{D03E32C4-26A3-4386-A9B9-F7BF0D499970}" presName="ellipse" presStyleLbl="trBgShp" presStyleIdx="0" presStyleCnt="1"/>
      <dgm:spPr/>
    </dgm:pt>
    <dgm:pt modelId="{F1DA5568-0E3B-4FCD-BE6B-F7625F24E25F}" type="pres">
      <dgm:prSet presAssocID="{D03E32C4-26A3-4386-A9B9-F7BF0D499970}" presName="arrow1" presStyleLbl="fgShp" presStyleIdx="0" presStyleCnt="1" custAng="10800000"/>
      <dgm:spPr/>
    </dgm:pt>
    <dgm:pt modelId="{BD8C5424-C27D-4149-88DA-ED2D3028B5C5}" type="pres">
      <dgm:prSet presAssocID="{D03E32C4-26A3-4386-A9B9-F7BF0D499970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94AD92B-766C-40D7-A1D8-1DDBB3D34485}" type="pres">
      <dgm:prSet presAssocID="{54549662-C7B1-493F-ACE3-1144ADFA184D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DDD9C76-A408-4643-9BC3-9970559E6CC3}" type="pres">
      <dgm:prSet presAssocID="{34F019AE-5378-4C97-917C-31B6883EABCC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A8AEB96-EAC2-4DE3-939F-3FCBF540A0C1}" type="pres">
      <dgm:prSet presAssocID="{3EF8AA90-EF67-4248-BB66-E937F2F5F36A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7DAA6AE-0366-45D3-A491-CBE65C6950B9}" type="pres">
      <dgm:prSet presAssocID="{D03E32C4-26A3-4386-A9B9-F7BF0D499970}" presName="funnel" presStyleLbl="trAlignAcc1" presStyleIdx="0" presStyleCnt="1"/>
      <dgm:spPr/>
    </dgm:pt>
  </dgm:ptLst>
  <dgm:cxnLst>
    <dgm:cxn modelId="{830AB1A3-0531-4477-BB1E-05C7B2110823}" srcId="{D03E32C4-26A3-4386-A9B9-F7BF0D499970}" destId="{34F019AE-5378-4C97-917C-31B6883EABCC}" srcOrd="2" destOrd="0" parTransId="{0A693915-7D0A-4339-8350-7D5E15FB0324}" sibTransId="{41868521-9EA1-40EA-A084-F7DC6440BD6E}"/>
    <dgm:cxn modelId="{934F46DE-CE7C-42B2-B6D8-4C0E1DDA18DB}" srcId="{D03E32C4-26A3-4386-A9B9-F7BF0D499970}" destId="{54549662-C7B1-493F-ACE3-1144ADFA184D}" srcOrd="1" destOrd="0" parTransId="{7C69F7CC-70E9-48E7-B925-36DF3F67A4F6}" sibTransId="{D74AD1E6-A49C-41E5-8FC2-0418235D9C3C}"/>
    <dgm:cxn modelId="{D9391077-9F06-43ED-84C7-6622702F33BB}" type="presOf" srcId="{34F019AE-5378-4C97-917C-31B6883EABCC}" destId="{894AD92B-766C-40D7-A1D8-1DDBB3D34485}" srcOrd="0" destOrd="0" presId="urn:microsoft.com/office/officeart/2005/8/layout/funnel1"/>
    <dgm:cxn modelId="{78519E6F-4C78-4678-AED1-D3F2385A3D8A}" type="presOf" srcId="{37C5701E-64CB-4522-B3CE-D43701502130}" destId="{EA8AEB96-EAC2-4DE3-939F-3FCBF540A0C1}" srcOrd="0" destOrd="0" presId="urn:microsoft.com/office/officeart/2005/8/layout/funnel1"/>
    <dgm:cxn modelId="{E5F77BA7-4678-418C-8C95-A7617A2B402D}" type="presOf" srcId="{54549662-C7B1-493F-ACE3-1144ADFA184D}" destId="{9DDD9C76-A408-4643-9BC3-9970559E6CC3}" srcOrd="0" destOrd="0" presId="urn:microsoft.com/office/officeart/2005/8/layout/funnel1"/>
    <dgm:cxn modelId="{8781FBD9-4EF1-41D0-9F3B-ACDA15C0198E}" srcId="{D03E32C4-26A3-4386-A9B9-F7BF0D499970}" destId="{3EF8AA90-EF67-4248-BB66-E937F2F5F36A}" srcOrd="3" destOrd="0" parTransId="{79DB5D29-8FDF-425D-86E3-4348DA7847F3}" sibTransId="{6841F11D-1129-4EBC-AFE3-5FC9B6F67C3A}"/>
    <dgm:cxn modelId="{AF4BFD6F-F120-4C6C-A5BE-BE0653D069B8}" type="presOf" srcId="{D03E32C4-26A3-4386-A9B9-F7BF0D499970}" destId="{636328AE-2AEE-4B8C-AA0C-29A171202A26}" srcOrd="0" destOrd="0" presId="urn:microsoft.com/office/officeart/2005/8/layout/funnel1"/>
    <dgm:cxn modelId="{A8A1CC7C-B17D-4E9E-AF76-C3CC981E776A}" srcId="{D03E32C4-26A3-4386-A9B9-F7BF0D499970}" destId="{6D271D13-5389-4203-A6E9-72242F2CA5D7}" srcOrd="4" destOrd="0" parTransId="{C19B427A-1A0A-43BD-8BAE-6786073B7241}" sibTransId="{816FD7E9-9A13-4987-9F52-FC6CC0C17289}"/>
    <dgm:cxn modelId="{2F009E12-795E-432A-8C17-7D9D950211C4}" srcId="{D03E32C4-26A3-4386-A9B9-F7BF0D499970}" destId="{37C5701E-64CB-4522-B3CE-D43701502130}" srcOrd="0" destOrd="0" parTransId="{B76EFB58-290C-475A-AD50-42FB42B0E5EC}" sibTransId="{64653F84-19FD-4083-A016-1B247E45C418}"/>
    <dgm:cxn modelId="{C9C04ABD-F3F7-4BBA-A340-40AD198A9CF5}" type="presOf" srcId="{3EF8AA90-EF67-4248-BB66-E937F2F5F36A}" destId="{BD8C5424-C27D-4149-88DA-ED2D3028B5C5}" srcOrd="0" destOrd="0" presId="urn:microsoft.com/office/officeart/2005/8/layout/funnel1"/>
    <dgm:cxn modelId="{1368AE18-20BD-430C-8115-3CC828950A75}" type="presParOf" srcId="{636328AE-2AEE-4B8C-AA0C-29A171202A26}" destId="{4DD12C23-EB03-4243-A06F-8B3D1D251C59}" srcOrd="0" destOrd="0" presId="urn:microsoft.com/office/officeart/2005/8/layout/funnel1"/>
    <dgm:cxn modelId="{082DB5EB-2D71-44ED-BA0F-8D4E8F5321DF}" type="presParOf" srcId="{636328AE-2AEE-4B8C-AA0C-29A171202A26}" destId="{F1DA5568-0E3B-4FCD-BE6B-F7625F24E25F}" srcOrd="1" destOrd="0" presId="urn:microsoft.com/office/officeart/2005/8/layout/funnel1"/>
    <dgm:cxn modelId="{2872313C-2CD5-4467-BB19-500A442C574E}" type="presParOf" srcId="{636328AE-2AEE-4B8C-AA0C-29A171202A26}" destId="{BD8C5424-C27D-4149-88DA-ED2D3028B5C5}" srcOrd="2" destOrd="0" presId="urn:microsoft.com/office/officeart/2005/8/layout/funnel1"/>
    <dgm:cxn modelId="{24A06FB7-525C-4350-AE18-F357A7F6673A}" type="presParOf" srcId="{636328AE-2AEE-4B8C-AA0C-29A171202A26}" destId="{894AD92B-766C-40D7-A1D8-1DDBB3D34485}" srcOrd="3" destOrd="0" presId="urn:microsoft.com/office/officeart/2005/8/layout/funnel1"/>
    <dgm:cxn modelId="{A7046788-4E0A-4E21-B3AA-2A123C4A474B}" type="presParOf" srcId="{636328AE-2AEE-4B8C-AA0C-29A171202A26}" destId="{9DDD9C76-A408-4643-9BC3-9970559E6CC3}" srcOrd="4" destOrd="0" presId="urn:microsoft.com/office/officeart/2005/8/layout/funnel1"/>
    <dgm:cxn modelId="{BFF05254-CEBB-43AD-A4C9-31CD85C086AA}" type="presParOf" srcId="{636328AE-2AEE-4B8C-AA0C-29A171202A26}" destId="{EA8AEB96-EAC2-4DE3-939F-3FCBF540A0C1}" srcOrd="5" destOrd="0" presId="urn:microsoft.com/office/officeart/2005/8/layout/funnel1"/>
    <dgm:cxn modelId="{1BE0C2E9-7C6D-4F7C-8FE6-AC26E4142508}" type="presParOf" srcId="{636328AE-2AEE-4B8C-AA0C-29A171202A26}" destId="{57DAA6AE-0366-45D3-A491-CBE65C6950B9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E3C5D42-5D15-4385-B9AC-0AF55F2976BD}" type="doc">
      <dgm:prSet loTypeId="urn:microsoft.com/office/officeart/2005/8/layout/arrow2" loCatId="process" qsTypeId="urn:microsoft.com/office/officeart/2005/8/quickstyle/simple1" qsCatId="simple" csTypeId="urn:microsoft.com/office/officeart/2005/8/colors/accent2_2" csCatId="accent2" phldr="1"/>
      <dgm:spPr/>
    </dgm:pt>
    <dgm:pt modelId="{5D027804-C1E7-40AB-ADC6-79B5A325F781}">
      <dgm:prSet phldrT="[Texto]"/>
      <dgm:spPr/>
      <dgm:t>
        <a:bodyPr/>
        <a:lstStyle/>
        <a:p>
          <a:r>
            <a:rPr lang="es-MX" dirty="0" smtClean="0"/>
            <a:t>Necesidades educativas</a:t>
          </a:r>
          <a:endParaRPr lang="es-MX" dirty="0"/>
        </a:p>
      </dgm:t>
    </dgm:pt>
    <dgm:pt modelId="{8E1F6C52-0F23-4A8F-AD2A-121D84FDB28A}" type="parTrans" cxnId="{7B254203-254C-4008-B94F-C173328A7FC2}">
      <dgm:prSet/>
      <dgm:spPr/>
      <dgm:t>
        <a:bodyPr/>
        <a:lstStyle/>
        <a:p>
          <a:endParaRPr lang="es-MX"/>
        </a:p>
      </dgm:t>
    </dgm:pt>
    <dgm:pt modelId="{F722D702-27B7-4A34-B010-FD2DE78325E4}" type="sibTrans" cxnId="{7B254203-254C-4008-B94F-C173328A7FC2}">
      <dgm:prSet/>
      <dgm:spPr/>
      <dgm:t>
        <a:bodyPr/>
        <a:lstStyle/>
        <a:p>
          <a:endParaRPr lang="es-MX"/>
        </a:p>
      </dgm:t>
    </dgm:pt>
    <dgm:pt modelId="{BA513268-069D-427E-AE2C-8A68731640B1}">
      <dgm:prSet phldrT="[Texto]"/>
      <dgm:spPr/>
      <dgm:t>
        <a:bodyPr/>
        <a:lstStyle/>
        <a:p>
          <a:pPr algn="ctr"/>
          <a:r>
            <a:rPr lang="es-MX" dirty="0" smtClean="0"/>
            <a:t>Planeación.</a:t>
          </a:r>
        </a:p>
        <a:p>
          <a:pPr algn="ctr"/>
          <a:r>
            <a:rPr lang="es-MX" dirty="0" smtClean="0"/>
            <a:t>Qué, a quién y cómo</a:t>
          </a:r>
          <a:endParaRPr lang="es-MX" dirty="0"/>
        </a:p>
      </dgm:t>
    </dgm:pt>
    <dgm:pt modelId="{4311D07C-3729-4607-9294-509C46F52CF7}" type="parTrans" cxnId="{92D5BFBB-8835-43C2-8BD9-30DC14822F3D}">
      <dgm:prSet/>
      <dgm:spPr/>
      <dgm:t>
        <a:bodyPr/>
        <a:lstStyle/>
        <a:p>
          <a:endParaRPr lang="es-MX"/>
        </a:p>
      </dgm:t>
    </dgm:pt>
    <dgm:pt modelId="{D3FC63E0-72EE-4948-B33F-C7D074047B74}" type="sibTrans" cxnId="{92D5BFBB-8835-43C2-8BD9-30DC14822F3D}">
      <dgm:prSet/>
      <dgm:spPr/>
      <dgm:t>
        <a:bodyPr/>
        <a:lstStyle/>
        <a:p>
          <a:endParaRPr lang="es-MX"/>
        </a:p>
      </dgm:t>
    </dgm:pt>
    <dgm:pt modelId="{8E4B21ED-E2A2-4216-B28D-84E05143233C}">
      <dgm:prSet phldrT="[Texto]"/>
      <dgm:spPr/>
      <dgm:t>
        <a:bodyPr/>
        <a:lstStyle/>
        <a:p>
          <a:pPr algn="ctr"/>
          <a:r>
            <a:rPr lang="es-MX" dirty="0" smtClean="0"/>
            <a:t>Evaluación del aprendizaje</a:t>
          </a:r>
          <a:endParaRPr lang="es-MX" dirty="0"/>
        </a:p>
      </dgm:t>
    </dgm:pt>
    <dgm:pt modelId="{9CDEBD46-860D-4691-B777-9EAFC12050E6}" type="parTrans" cxnId="{984C4DBE-8BFA-448E-AF5A-845FB5481564}">
      <dgm:prSet/>
      <dgm:spPr/>
      <dgm:t>
        <a:bodyPr/>
        <a:lstStyle/>
        <a:p>
          <a:endParaRPr lang="es-MX"/>
        </a:p>
      </dgm:t>
    </dgm:pt>
    <dgm:pt modelId="{46536D9C-78E6-4352-B4EE-07F75A277E08}" type="sibTrans" cxnId="{984C4DBE-8BFA-448E-AF5A-845FB5481564}">
      <dgm:prSet/>
      <dgm:spPr/>
      <dgm:t>
        <a:bodyPr/>
        <a:lstStyle/>
        <a:p>
          <a:endParaRPr lang="es-MX"/>
        </a:p>
      </dgm:t>
    </dgm:pt>
    <dgm:pt modelId="{1C6EFFB2-6E5D-4510-AE26-E792EC4C650F}" type="pres">
      <dgm:prSet presAssocID="{5E3C5D42-5D15-4385-B9AC-0AF55F2976BD}" presName="arrowDiagram" presStyleCnt="0">
        <dgm:presLayoutVars>
          <dgm:chMax val="5"/>
          <dgm:dir/>
          <dgm:resizeHandles val="exact"/>
        </dgm:presLayoutVars>
      </dgm:prSet>
      <dgm:spPr/>
    </dgm:pt>
    <dgm:pt modelId="{F52F82F7-2D85-4B82-80F7-7A1DC2400631}" type="pres">
      <dgm:prSet presAssocID="{5E3C5D42-5D15-4385-B9AC-0AF55F2976BD}" presName="arrow" presStyleLbl="bgShp" presStyleIdx="0" presStyleCnt="1"/>
      <dgm:spPr/>
    </dgm:pt>
    <dgm:pt modelId="{34C8ACAD-BEF7-4806-8571-5376405C2DC3}" type="pres">
      <dgm:prSet presAssocID="{5E3C5D42-5D15-4385-B9AC-0AF55F2976BD}" presName="arrowDiagram3" presStyleCnt="0"/>
      <dgm:spPr/>
    </dgm:pt>
    <dgm:pt modelId="{CE04408B-4010-43CC-B33B-4073777BB222}" type="pres">
      <dgm:prSet presAssocID="{5D027804-C1E7-40AB-ADC6-79B5A325F781}" presName="bullet3a" presStyleLbl="node1" presStyleIdx="0" presStyleCnt="3"/>
      <dgm:spPr/>
    </dgm:pt>
    <dgm:pt modelId="{A016C150-D995-4F0C-9D47-0717BB6BBC67}" type="pres">
      <dgm:prSet presAssocID="{5D027804-C1E7-40AB-ADC6-79B5A325F781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34C6DD3-0C50-4532-B41D-33F95BC192AD}" type="pres">
      <dgm:prSet presAssocID="{BA513268-069D-427E-AE2C-8A68731640B1}" presName="bullet3b" presStyleLbl="node1" presStyleIdx="1" presStyleCnt="3"/>
      <dgm:spPr/>
    </dgm:pt>
    <dgm:pt modelId="{8196F773-9241-47A8-9FA7-1EE935C659B8}" type="pres">
      <dgm:prSet presAssocID="{BA513268-069D-427E-AE2C-8A68731640B1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6F79CA3-F88F-49F7-919D-F455EB44EACA}" type="pres">
      <dgm:prSet presAssocID="{8E4B21ED-E2A2-4216-B28D-84E05143233C}" presName="bullet3c" presStyleLbl="node1" presStyleIdx="2" presStyleCnt="3"/>
      <dgm:spPr/>
    </dgm:pt>
    <dgm:pt modelId="{1080D620-8613-4BEC-B687-3DAAEC3CD597}" type="pres">
      <dgm:prSet presAssocID="{8E4B21ED-E2A2-4216-B28D-84E05143233C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E842A8A-D5E3-439E-ADD9-5F96608B4965}" type="presOf" srcId="{BA513268-069D-427E-AE2C-8A68731640B1}" destId="{8196F773-9241-47A8-9FA7-1EE935C659B8}" srcOrd="0" destOrd="0" presId="urn:microsoft.com/office/officeart/2005/8/layout/arrow2"/>
    <dgm:cxn modelId="{A17F05FB-7F6E-4C14-80C8-90F5E8524BD0}" type="presOf" srcId="{5D027804-C1E7-40AB-ADC6-79B5A325F781}" destId="{A016C150-D995-4F0C-9D47-0717BB6BBC67}" srcOrd="0" destOrd="0" presId="urn:microsoft.com/office/officeart/2005/8/layout/arrow2"/>
    <dgm:cxn modelId="{59EEA6BC-DEFF-42CE-B340-E95F07A23702}" type="presOf" srcId="{5E3C5D42-5D15-4385-B9AC-0AF55F2976BD}" destId="{1C6EFFB2-6E5D-4510-AE26-E792EC4C650F}" srcOrd="0" destOrd="0" presId="urn:microsoft.com/office/officeart/2005/8/layout/arrow2"/>
    <dgm:cxn modelId="{7B254203-254C-4008-B94F-C173328A7FC2}" srcId="{5E3C5D42-5D15-4385-B9AC-0AF55F2976BD}" destId="{5D027804-C1E7-40AB-ADC6-79B5A325F781}" srcOrd="0" destOrd="0" parTransId="{8E1F6C52-0F23-4A8F-AD2A-121D84FDB28A}" sibTransId="{F722D702-27B7-4A34-B010-FD2DE78325E4}"/>
    <dgm:cxn modelId="{E1B2DF0D-8461-43AB-8164-E17E99643BB5}" type="presOf" srcId="{8E4B21ED-E2A2-4216-B28D-84E05143233C}" destId="{1080D620-8613-4BEC-B687-3DAAEC3CD597}" srcOrd="0" destOrd="0" presId="urn:microsoft.com/office/officeart/2005/8/layout/arrow2"/>
    <dgm:cxn modelId="{984C4DBE-8BFA-448E-AF5A-845FB5481564}" srcId="{5E3C5D42-5D15-4385-B9AC-0AF55F2976BD}" destId="{8E4B21ED-E2A2-4216-B28D-84E05143233C}" srcOrd="2" destOrd="0" parTransId="{9CDEBD46-860D-4691-B777-9EAFC12050E6}" sibTransId="{46536D9C-78E6-4352-B4EE-07F75A277E08}"/>
    <dgm:cxn modelId="{92D5BFBB-8835-43C2-8BD9-30DC14822F3D}" srcId="{5E3C5D42-5D15-4385-B9AC-0AF55F2976BD}" destId="{BA513268-069D-427E-AE2C-8A68731640B1}" srcOrd="1" destOrd="0" parTransId="{4311D07C-3729-4607-9294-509C46F52CF7}" sibTransId="{D3FC63E0-72EE-4948-B33F-C7D074047B74}"/>
    <dgm:cxn modelId="{4F5C3C4F-CC59-4683-952D-DB8D9925B5BB}" type="presParOf" srcId="{1C6EFFB2-6E5D-4510-AE26-E792EC4C650F}" destId="{F52F82F7-2D85-4B82-80F7-7A1DC2400631}" srcOrd="0" destOrd="0" presId="urn:microsoft.com/office/officeart/2005/8/layout/arrow2"/>
    <dgm:cxn modelId="{45FB387E-A54E-42C1-AE7E-8D78D0DD582F}" type="presParOf" srcId="{1C6EFFB2-6E5D-4510-AE26-E792EC4C650F}" destId="{34C8ACAD-BEF7-4806-8571-5376405C2DC3}" srcOrd="1" destOrd="0" presId="urn:microsoft.com/office/officeart/2005/8/layout/arrow2"/>
    <dgm:cxn modelId="{B7F3697B-8993-44FD-ADC6-F77F9BE7A249}" type="presParOf" srcId="{34C8ACAD-BEF7-4806-8571-5376405C2DC3}" destId="{CE04408B-4010-43CC-B33B-4073777BB222}" srcOrd="0" destOrd="0" presId="urn:microsoft.com/office/officeart/2005/8/layout/arrow2"/>
    <dgm:cxn modelId="{A3D4CF84-A2A0-46F5-9232-6ECCBD2EFAD7}" type="presParOf" srcId="{34C8ACAD-BEF7-4806-8571-5376405C2DC3}" destId="{A016C150-D995-4F0C-9D47-0717BB6BBC67}" srcOrd="1" destOrd="0" presId="urn:microsoft.com/office/officeart/2005/8/layout/arrow2"/>
    <dgm:cxn modelId="{E93B98AE-C4CC-4DA7-BC9B-D638B1F1B25E}" type="presParOf" srcId="{34C8ACAD-BEF7-4806-8571-5376405C2DC3}" destId="{934C6DD3-0C50-4532-B41D-33F95BC192AD}" srcOrd="2" destOrd="0" presId="urn:microsoft.com/office/officeart/2005/8/layout/arrow2"/>
    <dgm:cxn modelId="{16C3209F-E710-4A26-A395-5B0400EDD312}" type="presParOf" srcId="{34C8ACAD-BEF7-4806-8571-5376405C2DC3}" destId="{8196F773-9241-47A8-9FA7-1EE935C659B8}" srcOrd="3" destOrd="0" presId="urn:microsoft.com/office/officeart/2005/8/layout/arrow2"/>
    <dgm:cxn modelId="{2AE2EE5B-4AEF-4142-9FD3-7F1CCDD3A617}" type="presParOf" srcId="{34C8ACAD-BEF7-4806-8571-5376405C2DC3}" destId="{A6F79CA3-F88F-49F7-919D-F455EB44EACA}" srcOrd="4" destOrd="0" presId="urn:microsoft.com/office/officeart/2005/8/layout/arrow2"/>
    <dgm:cxn modelId="{513E2246-3F7C-4B60-A45F-D9D942E5CE8A}" type="presParOf" srcId="{34C8ACAD-BEF7-4806-8571-5376405C2DC3}" destId="{1080D620-8613-4BEC-B687-3DAAEC3CD597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F59B29-5560-4412-BC72-3C892E79CFEC}">
      <dsp:nvSpPr>
        <dsp:cNvPr id="0" name=""/>
        <dsp:cNvSpPr/>
      </dsp:nvSpPr>
      <dsp:spPr>
        <a:xfrm>
          <a:off x="3127667" y="2798322"/>
          <a:ext cx="2313617" cy="231361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  <a:sp3d extrusionH="28000" prstMaterial="matte"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6500" kern="1200" dirty="0" smtClean="0"/>
            <a:t>TE</a:t>
          </a:r>
          <a:endParaRPr lang="es-MX" sz="6500" kern="1200" dirty="0"/>
        </a:p>
      </dsp:txBody>
      <dsp:txXfrm>
        <a:off x="3466488" y="3137143"/>
        <a:ext cx="1635975" cy="1635975"/>
      </dsp:txXfrm>
    </dsp:sp>
    <dsp:sp modelId="{74097322-183B-4C79-8AF0-CA4AF76F97D1}">
      <dsp:nvSpPr>
        <dsp:cNvPr id="0" name=""/>
        <dsp:cNvSpPr/>
      </dsp:nvSpPr>
      <dsp:spPr>
        <a:xfrm rot="11700000">
          <a:off x="1065960" y="3033925"/>
          <a:ext cx="2021904" cy="659380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54013E-6614-493E-AAC4-6F77626785FF}">
      <dsp:nvSpPr>
        <dsp:cNvPr id="0" name=""/>
        <dsp:cNvSpPr/>
      </dsp:nvSpPr>
      <dsp:spPr>
        <a:xfrm>
          <a:off x="1439" y="2222788"/>
          <a:ext cx="2197936" cy="175834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1435" tIns="51435" rIns="51435" bIns="51435" numCol="1" spcCol="1270" anchor="ctr" anchorCtr="0">
          <a:noAutofit/>
          <a:sp3d extrusionH="28000" prstMaterial="matte"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Epistemología</a:t>
          </a:r>
          <a:endParaRPr lang="es-MX" sz="2700" kern="1200" dirty="0"/>
        </a:p>
      </dsp:txBody>
      <dsp:txXfrm>
        <a:off x="52939" y="2274288"/>
        <a:ext cx="2094936" cy="1655348"/>
      </dsp:txXfrm>
    </dsp:sp>
    <dsp:sp modelId="{546D163A-73CC-4943-B4AF-606135C673F2}">
      <dsp:nvSpPr>
        <dsp:cNvPr id="0" name=""/>
        <dsp:cNvSpPr/>
      </dsp:nvSpPr>
      <dsp:spPr>
        <a:xfrm rot="14700000">
          <a:off x="2307655" y="1554130"/>
          <a:ext cx="2021904" cy="659380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B5EA5C-FB37-420D-BBFF-EAA0B357D036}">
      <dsp:nvSpPr>
        <dsp:cNvPr id="0" name=""/>
        <dsp:cNvSpPr/>
      </dsp:nvSpPr>
      <dsp:spPr>
        <a:xfrm>
          <a:off x="1792393" y="88412"/>
          <a:ext cx="2197936" cy="175834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1435" tIns="51435" rIns="51435" bIns="51435" numCol="1" spcCol="1270" anchor="ctr" anchorCtr="0">
          <a:noAutofit/>
          <a:sp3d extrusionH="28000" prstMaterial="matte"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Conductismo</a:t>
          </a:r>
          <a:endParaRPr lang="es-MX" sz="2700" kern="1200" dirty="0"/>
        </a:p>
      </dsp:txBody>
      <dsp:txXfrm>
        <a:off x="1843893" y="139912"/>
        <a:ext cx="2094936" cy="1655348"/>
      </dsp:txXfrm>
    </dsp:sp>
    <dsp:sp modelId="{298826A0-91D1-450A-8F4F-3E811FE5BE67}">
      <dsp:nvSpPr>
        <dsp:cNvPr id="0" name=""/>
        <dsp:cNvSpPr/>
      </dsp:nvSpPr>
      <dsp:spPr>
        <a:xfrm rot="17700000">
          <a:off x="4239391" y="1554130"/>
          <a:ext cx="2021904" cy="659380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5E1EB1-2BE5-4AC9-A49A-EBAF9DD3BF8E}">
      <dsp:nvSpPr>
        <dsp:cNvPr id="0" name=""/>
        <dsp:cNvSpPr/>
      </dsp:nvSpPr>
      <dsp:spPr>
        <a:xfrm>
          <a:off x="4578622" y="88412"/>
          <a:ext cx="2197936" cy="175834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1435" tIns="51435" rIns="51435" bIns="51435" numCol="1" spcCol="1270" anchor="ctr" anchorCtr="0">
          <a:noAutofit/>
          <a:sp3d extrusionH="28000" prstMaterial="matte"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Cognitivismo</a:t>
          </a:r>
          <a:endParaRPr lang="es-MX" sz="2700" kern="1200" dirty="0"/>
        </a:p>
      </dsp:txBody>
      <dsp:txXfrm>
        <a:off x="4630122" y="139912"/>
        <a:ext cx="2094936" cy="1655348"/>
      </dsp:txXfrm>
    </dsp:sp>
    <dsp:sp modelId="{429C6123-26A0-4B35-8925-3F42B7A7C241}">
      <dsp:nvSpPr>
        <dsp:cNvPr id="0" name=""/>
        <dsp:cNvSpPr/>
      </dsp:nvSpPr>
      <dsp:spPr>
        <a:xfrm rot="20700000">
          <a:off x="5481087" y="3033925"/>
          <a:ext cx="2021904" cy="659380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FC39ED-1DFC-406A-8F03-352999F9B4C0}">
      <dsp:nvSpPr>
        <dsp:cNvPr id="0" name=""/>
        <dsp:cNvSpPr/>
      </dsp:nvSpPr>
      <dsp:spPr>
        <a:xfrm>
          <a:off x="6369576" y="2222788"/>
          <a:ext cx="2197936" cy="175834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1435" tIns="51435" rIns="51435" bIns="51435" numCol="1" spcCol="1270" anchor="ctr" anchorCtr="0">
          <a:noAutofit/>
          <a:sp3d extrusionH="28000" prstMaterial="matte"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Teoría del </a:t>
          </a:r>
          <a:r>
            <a:rPr lang="es-MX" sz="2700" kern="1200" dirty="0" err="1" smtClean="0"/>
            <a:t>Emirec</a:t>
          </a:r>
          <a:endParaRPr lang="es-MX" sz="2700" kern="1200" dirty="0"/>
        </a:p>
      </dsp:txBody>
      <dsp:txXfrm>
        <a:off x="6421076" y="2274288"/>
        <a:ext cx="2094936" cy="165534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5593E1-07F0-445E-9689-79950D301A26}">
      <dsp:nvSpPr>
        <dsp:cNvPr id="0" name=""/>
        <dsp:cNvSpPr/>
      </dsp:nvSpPr>
      <dsp:spPr>
        <a:xfrm>
          <a:off x="3204485" y="1133489"/>
          <a:ext cx="2627524" cy="2627524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6500" kern="1200" dirty="0" smtClean="0"/>
            <a:t>TE</a:t>
          </a:r>
          <a:endParaRPr lang="es-MX" sz="6500" kern="1200" dirty="0"/>
        </a:p>
      </dsp:txBody>
      <dsp:txXfrm>
        <a:off x="3589277" y="1518281"/>
        <a:ext cx="1857940" cy="1857940"/>
      </dsp:txXfrm>
    </dsp:sp>
    <dsp:sp modelId="{E351198F-50CC-4904-B4F2-F3AAA97E36A7}">
      <dsp:nvSpPr>
        <dsp:cNvPr id="0" name=""/>
        <dsp:cNvSpPr/>
      </dsp:nvSpPr>
      <dsp:spPr>
        <a:xfrm>
          <a:off x="3861366" y="81065"/>
          <a:ext cx="1313762" cy="1313762"/>
        </a:xfrm>
        <a:prstGeom prst="ellipse">
          <a:avLst/>
        </a:prstGeom>
        <a:solidFill>
          <a:schemeClr val="accent4">
            <a:alpha val="50000"/>
            <a:hueOff val="-892954"/>
            <a:satOff val="5380"/>
            <a:lumOff val="4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Conductismo</a:t>
          </a:r>
          <a:endParaRPr lang="es-MX" sz="1300" kern="1200" dirty="0"/>
        </a:p>
      </dsp:txBody>
      <dsp:txXfrm>
        <a:off x="4053762" y="273461"/>
        <a:ext cx="928970" cy="928970"/>
      </dsp:txXfrm>
    </dsp:sp>
    <dsp:sp modelId="{32883E65-6CE7-4A18-985F-D1B34B11533D}">
      <dsp:nvSpPr>
        <dsp:cNvPr id="0" name=""/>
        <dsp:cNvSpPr/>
      </dsp:nvSpPr>
      <dsp:spPr>
        <a:xfrm>
          <a:off x="5487013" y="1262166"/>
          <a:ext cx="1313762" cy="1313762"/>
        </a:xfrm>
        <a:prstGeom prst="ellipse">
          <a:avLst/>
        </a:prstGeom>
        <a:solidFill>
          <a:schemeClr val="accent4">
            <a:alpha val="50000"/>
            <a:hueOff val="-1785908"/>
            <a:satOff val="10760"/>
            <a:lumOff val="86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Aprendizaje Social</a:t>
          </a:r>
          <a:endParaRPr lang="es-MX" sz="1400" kern="1200" dirty="0"/>
        </a:p>
      </dsp:txBody>
      <dsp:txXfrm>
        <a:off x="5679409" y="1454562"/>
        <a:ext cx="928970" cy="928970"/>
      </dsp:txXfrm>
    </dsp:sp>
    <dsp:sp modelId="{FB5362BD-94AF-4219-8693-36FA13E23BB4}">
      <dsp:nvSpPr>
        <dsp:cNvPr id="0" name=""/>
        <dsp:cNvSpPr/>
      </dsp:nvSpPr>
      <dsp:spPr>
        <a:xfrm>
          <a:off x="4763460" y="3173228"/>
          <a:ext cx="1518984" cy="1313762"/>
        </a:xfrm>
        <a:prstGeom prst="ellipse">
          <a:avLst/>
        </a:prstGeom>
        <a:solidFill>
          <a:schemeClr val="accent4">
            <a:alpha val="50000"/>
            <a:hueOff val="-2678862"/>
            <a:satOff val="16139"/>
            <a:lumOff val="129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Procesamiento de Información</a:t>
          </a:r>
          <a:endParaRPr lang="es-MX" sz="1200" kern="1200" dirty="0"/>
        </a:p>
      </dsp:txBody>
      <dsp:txXfrm>
        <a:off x="4985910" y="3365624"/>
        <a:ext cx="1074084" cy="928970"/>
      </dsp:txXfrm>
    </dsp:sp>
    <dsp:sp modelId="{0DFE16AB-C67A-4B7D-BF72-F6608842AE4E}">
      <dsp:nvSpPr>
        <dsp:cNvPr id="0" name=""/>
        <dsp:cNvSpPr/>
      </dsp:nvSpPr>
      <dsp:spPr>
        <a:xfrm>
          <a:off x="2682043" y="3173228"/>
          <a:ext cx="1662999" cy="1313762"/>
        </a:xfrm>
        <a:prstGeom prst="ellipse">
          <a:avLst/>
        </a:prstGeom>
        <a:solidFill>
          <a:schemeClr val="accent4">
            <a:alpha val="50000"/>
            <a:hueOff val="-3571816"/>
            <a:satOff val="21519"/>
            <a:lumOff val="172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Constructivismo</a:t>
          </a:r>
          <a:endParaRPr lang="es-MX" sz="1200" kern="1200" dirty="0"/>
        </a:p>
      </dsp:txBody>
      <dsp:txXfrm>
        <a:off x="2925584" y="3365624"/>
        <a:ext cx="1175917" cy="928970"/>
      </dsp:txXfrm>
    </dsp:sp>
    <dsp:sp modelId="{EFC74892-705B-4684-A74F-688FD1198C48}">
      <dsp:nvSpPr>
        <dsp:cNvPr id="0" name=""/>
        <dsp:cNvSpPr/>
      </dsp:nvSpPr>
      <dsp:spPr>
        <a:xfrm>
          <a:off x="2235720" y="1262166"/>
          <a:ext cx="1313762" cy="1313762"/>
        </a:xfrm>
        <a:prstGeom prst="ellipse">
          <a:avLst/>
        </a:prstGeom>
        <a:solidFill>
          <a:schemeClr val="accent4">
            <a:alpha val="50000"/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Aprendizaje Situado</a:t>
          </a:r>
          <a:endParaRPr lang="es-MX" sz="1400" kern="1200" dirty="0"/>
        </a:p>
      </dsp:txBody>
      <dsp:txXfrm>
        <a:off x="2428116" y="1454562"/>
        <a:ext cx="928970" cy="92897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A55E75-8C54-4EF5-8683-4275310A37A5}">
      <dsp:nvSpPr>
        <dsp:cNvPr id="0" name=""/>
        <dsp:cNvSpPr/>
      </dsp:nvSpPr>
      <dsp:spPr>
        <a:xfrm>
          <a:off x="3505366" y="0"/>
          <a:ext cx="2356837" cy="2357196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1BA843-3374-4CDB-8A76-19CFAEA54B00}">
      <dsp:nvSpPr>
        <dsp:cNvPr id="0" name=""/>
        <dsp:cNvSpPr/>
      </dsp:nvSpPr>
      <dsp:spPr>
        <a:xfrm>
          <a:off x="4026305" y="851019"/>
          <a:ext cx="1309649" cy="6546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Sistema simbólico</a:t>
          </a:r>
          <a:endParaRPr lang="es-MX" sz="1800" kern="1200" dirty="0"/>
        </a:p>
      </dsp:txBody>
      <dsp:txXfrm>
        <a:off x="4026305" y="851019"/>
        <a:ext cx="1309649" cy="654667"/>
      </dsp:txXfrm>
    </dsp:sp>
    <dsp:sp modelId="{BA11D660-3A47-4352-9CEC-E0346E0353F7}">
      <dsp:nvSpPr>
        <dsp:cNvPr id="0" name=""/>
        <dsp:cNvSpPr/>
      </dsp:nvSpPr>
      <dsp:spPr>
        <a:xfrm>
          <a:off x="2850763" y="1354384"/>
          <a:ext cx="2356837" cy="2357196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385F92-D340-4221-B665-E5B5B60ECBEB}">
      <dsp:nvSpPr>
        <dsp:cNvPr id="0" name=""/>
        <dsp:cNvSpPr/>
      </dsp:nvSpPr>
      <dsp:spPr>
        <a:xfrm>
          <a:off x="3374357" y="2213237"/>
          <a:ext cx="1309649" cy="6546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Mensaje</a:t>
          </a:r>
          <a:endParaRPr lang="es-MX" sz="1800" kern="1200" dirty="0"/>
        </a:p>
      </dsp:txBody>
      <dsp:txXfrm>
        <a:off x="3374357" y="2213237"/>
        <a:ext cx="1309649" cy="654667"/>
      </dsp:txXfrm>
    </dsp:sp>
    <dsp:sp modelId="{F244DB60-F3C5-4DB5-A970-EB30B8865DD5}">
      <dsp:nvSpPr>
        <dsp:cNvPr id="0" name=""/>
        <dsp:cNvSpPr/>
      </dsp:nvSpPr>
      <dsp:spPr>
        <a:xfrm>
          <a:off x="3673111" y="2870843"/>
          <a:ext cx="2024888" cy="2025700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774791-AE74-4266-A5C0-23A0036A71DC}">
      <dsp:nvSpPr>
        <dsp:cNvPr id="0" name=""/>
        <dsp:cNvSpPr/>
      </dsp:nvSpPr>
      <dsp:spPr>
        <a:xfrm>
          <a:off x="4029403" y="3577415"/>
          <a:ext cx="1309649" cy="6546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Tecnología de Transmisión</a:t>
          </a:r>
          <a:endParaRPr lang="es-MX" sz="1800" kern="1200" dirty="0"/>
        </a:p>
      </dsp:txBody>
      <dsp:txXfrm>
        <a:off x="4029403" y="3577415"/>
        <a:ext cx="1309649" cy="65466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D12C23-EB03-4243-A06F-8B3D1D251C59}">
      <dsp:nvSpPr>
        <dsp:cNvPr id="0" name=""/>
        <dsp:cNvSpPr/>
      </dsp:nvSpPr>
      <dsp:spPr>
        <a:xfrm>
          <a:off x="1404620" y="165099"/>
          <a:ext cx="3276600" cy="1137920"/>
        </a:xfrm>
        <a:prstGeom prst="ellipse">
          <a:avLst/>
        </a:prstGeom>
        <a:solidFill>
          <a:schemeClr val="accent5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DA5568-0E3B-4FCD-BE6B-F7625F24E25F}">
      <dsp:nvSpPr>
        <dsp:cNvPr id="0" name=""/>
        <dsp:cNvSpPr/>
      </dsp:nvSpPr>
      <dsp:spPr>
        <a:xfrm rot="10800000">
          <a:off x="2730500" y="2951479"/>
          <a:ext cx="635000" cy="406400"/>
        </a:xfrm>
        <a:prstGeom prst="downArrow">
          <a:avLst/>
        </a:prstGeom>
        <a:gradFill rotWithShape="0">
          <a:gsLst>
            <a:gs pos="0">
              <a:schemeClr val="accent5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BD8C5424-C27D-4149-88DA-ED2D3028B5C5}">
      <dsp:nvSpPr>
        <dsp:cNvPr id="0" name=""/>
        <dsp:cNvSpPr/>
      </dsp:nvSpPr>
      <dsp:spPr>
        <a:xfrm>
          <a:off x="1524000" y="3276600"/>
          <a:ext cx="3048000" cy="762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Comunidad</a:t>
          </a:r>
          <a:endParaRPr lang="es-MX" sz="2700" kern="1200" dirty="0"/>
        </a:p>
      </dsp:txBody>
      <dsp:txXfrm>
        <a:off x="1524000" y="3276600"/>
        <a:ext cx="3048000" cy="762000"/>
      </dsp:txXfrm>
    </dsp:sp>
    <dsp:sp modelId="{894AD92B-766C-40D7-A1D8-1DDBB3D34485}">
      <dsp:nvSpPr>
        <dsp:cNvPr id="0" name=""/>
        <dsp:cNvSpPr/>
      </dsp:nvSpPr>
      <dsp:spPr>
        <a:xfrm>
          <a:off x="2595880" y="1390904"/>
          <a:ext cx="1143000" cy="1143000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Escuela</a:t>
          </a:r>
          <a:endParaRPr lang="es-MX" sz="1700" kern="1200" dirty="0"/>
        </a:p>
      </dsp:txBody>
      <dsp:txXfrm>
        <a:off x="2763268" y="1558292"/>
        <a:ext cx="808224" cy="808224"/>
      </dsp:txXfrm>
    </dsp:sp>
    <dsp:sp modelId="{9DDD9C76-A408-4643-9BC3-9970559E6CC3}">
      <dsp:nvSpPr>
        <dsp:cNvPr id="0" name=""/>
        <dsp:cNvSpPr/>
      </dsp:nvSpPr>
      <dsp:spPr>
        <a:xfrm>
          <a:off x="1778000" y="533399"/>
          <a:ext cx="1143000" cy="1143000"/>
        </a:xfrm>
        <a:prstGeom prst="ellipse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Profesor</a:t>
          </a:r>
          <a:endParaRPr lang="es-MX" sz="1700" kern="1200" dirty="0"/>
        </a:p>
      </dsp:txBody>
      <dsp:txXfrm>
        <a:off x="1945388" y="700787"/>
        <a:ext cx="808224" cy="808224"/>
      </dsp:txXfrm>
    </dsp:sp>
    <dsp:sp modelId="{EA8AEB96-EAC2-4DE3-939F-3FCBF540A0C1}">
      <dsp:nvSpPr>
        <dsp:cNvPr id="0" name=""/>
        <dsp:cNvSpPr/>
      </dsp:nvSpPr>
      <dsp:spPr>
        <a:xfrm>
          <a:off x="2946400" y="257047"/>
          <a:ext cx="1143000" cy="1143000"/>
        </a:xfrm>
        <a:prstGeom prst="ellipse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Alumno</a:t>
          </a:r>
          <a:endParaRPr lang="es-MX" sz="1700" kern="1200" dirty="0"/>
        </a:p>
      </dsp:txBody>
      <dsp:txXfrm>
        <a:off x="3113788" y="424435"/>
        <a:ext cx="808224" cy="808224"/>
      </dsp:txXfrm>
    </dsp:sp>
    <dsp:sp modelId="{57DAA6AE-0366-45D3-A491-CBE65C6950B9}">
      <dsp:nvSpPr>
        <dsp:cNvPr id="0" name=""/>
        <dsp:cNvSpPr/>
      </dsp:nvSpPr>
      <dsp:spPr>
        <a:xfrm>
          <a:off x="1270000" y="25399"/>
          <a:ext cx="3556000" cy="2844800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2F82F7-2D85-4B82-80F7-7A1DC2400631}">
      <dsp:nvSpPr>
        <dsp:cNvPr id="0" name=""/>
        <dsp:cNvSpPr/>
      </dsp:nvSpPr>
      <dsp:spPr>
        <a:xfrm>
          <a:off x="0" y="288525"/>
          <a:ext cx="6936432" cy="4335269"/>
        </a:xfrm>
        <a:prstGeom prst="swooshArrow">
          <a:avLst>
            <a:gd name="adj1" fmla="val 25000"/>
            <a:gd name="adj2" fmla="val 25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04408B-4010-43CC-B33B-4073777BB222}">
      <dsp:nvSpPr>
        <dsp:cNvPr id="0" name=""/>
        <dsp:cNvSpPr/>
      </dsp:nvSpPr>
      <dsp:spPr>
        <a:xfrm>
          <a:off x="880926" y="3280728"/>
          <a:ext cx="180347" cy="18034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16C150-D995-4F0C-9D47-0717BB6BBC67}">
      <dsp:nvSpPr>
        <dsp:cNvPr id="0" name=""/>
        <dsp:cNvSpPr/>
      </dsp:nvSpPr>
      <dsp:spPr>
        <a:xfrm>
          <a:off x="971100" y="3370901"/>
          <a:ext cx="1616188" cy="12528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562" tIns="0" rIns="0" bIns="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Necesidades educativas</a:t>
          </a:r>
          <a:endParaRPr lang="es-MX" sz="2300" kern="1200" dirty="0"/>
        </a:p>
      </dsp:txBody>
      <dsp:txXfrm>
        <a:off x="971100" y="3370901"/>
        <a:ext cx="1616188" cy="1252893"/>
      </dsp:txXfrm>
    </dsp:sp>
    <dsp:sp modelId="{934C6DD3-0C50-4532-B41D-33F95BC192AD}">
      <dsp:nvSpPr>
        <dsp:cNvPr id="0" name=""/>
        <dsp:cNvSpPr/>
      </dsp:nvSpPr>
      <dsp:spPr>
        <a:xfrm>
          <a:off x="2472838" y="2102401"/>
          <a:ext cx="326012" cy="3260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96F773-9241-47A8-9FA7-1EE935C659B8}">
      <dsp:nvSpPr>
        <dsp:cNvPr id="0" name=""/>
        <dsp:cNvSpPr/>
      </dsp:nvSpPr>
      <dsp:spPr>
        <a:xfrm>
          <a:off x="2635844" y="2265408"/>
          <a:ext cx="1664743" cy="23583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2747" tIns="0" rIns="0" bIns="0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Planeación.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Qué, a quién y cómo</a:t>
          </a:r>
          <a:endParaRPr lang="es-MX" sz="2300" kern="1200" dirty="0"/>
        </a:p>
      </dsp:txBody>
      <dsp:txXfrm>
        <a:off x="2635844" y="2265408"/>
        <a:ext cx="1664743" cy="2358386"/>
      </dsp:txXfrm>
    </dsp:sp>
    <dsp:sp modelId="{A6F79CA3-F88F-49F7-919D-F455EB44EACA}">
      <dsp:nvSpPr>
        <dsp:cNvPr id="0" name=""/>
        <dsp:cNvSpPr/>
      </dsp:nvSpPr>
      <dsp:spPr>
        <a:xfrm>
          <a:off x="4387293" y="1385348"/>
          <a:ext cx="450868" cy="45086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80D620-8613-4BEC-B687-3DAAEC3CD597}">
      <dsp:nvSpPr>
        <dsp:cNvPr id="0" name=""/>
        <dsp:cNvSpPr/>
      </dsp:nvSpPr>
      <dsp:spPr>
        <a:xfrm>
          <a:off x="4612727" y="1610782"/>
          <a:ext cx="1664743" cy="30130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8906" tIns="0" rIns="0" bIns="0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/>
            <a:t>Evaluación del aprendizaje</a:t>
          </a:r>
          <a:endParaRPr lang="es-MX" sz="2300" kern="1200" dirty="0"/>
        </a:p>
      </dsp:txBody>
      <dsp:txXfrm>
        <a:off x="4612727" y="1610782"/>
        <a:ext cx="1664743" cy="30130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5F2FA0-89DF-443B-A06D-CC5E91886ACB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929A2B-0BDF-42BC-B5D8-F127B2A3DA8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95733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29A2B-0BDF-42BC-B5D8-F127B2A3DA85}" type="slidenum">
              <a:rPr lang="es-MX" smtClean="0"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69535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CE4F3-C499-4D8F-AB61-CBDCCEA8F7E9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A2506-0952-4716-A34E-939FBE6401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00555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CE4F3-C499-4D8F-AB61-CBDCCEA8F7E9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A2506-0952-4716-A34E-939FBE6401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19639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CE4F3-C499-4D8F-AB61-CBDCCEA8F7E9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A2506-0952-4716-A34E-939FBE6401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788403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1624F-008B-433C-88E8-3365ECF1BB49}" type="datetimeFigureOut">
              <a:rPr lang="es-MX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27/09/2018</a:t>
            </a:fld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F88BAC-808E-432C-8D0B-8EEF0C5356B9}" type="slidenum">
              <a:rPr lang="es-MX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6749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1624F-008B-433C-88E8-3365ECF1BB49}" type="datetimeFigureOut">
              <a:rPr lang="es-MX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27/09/2018</a:t>
            </a:fld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88BAC-808E-432C-8D0B-8EEF0C5356B9}" type="slidenum">
              <a:rPr lang="es-MX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39656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1624F-008B-433C-88E8-3365ECF1BB49}" type="datetimeFigureOut">
              <a:rPr lang="es-MX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27/09/2018</a:t>
            </a:fld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88BAC-808E-432C-8D0B-8EEF0C5356B9}" type="slidenum">
              <a:rPr lang="es-MX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890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1624F-008B-433C-88E8-3365ECF1BB49}" type="datetimeFigureOut">
              <a:rPr lang="es-MX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27/09/2018</a:t>
            </a:fld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88BAC-808E-432C-8D0B-8EEF0C5356B9}" type="slidenum">
              <a:rPr lang="es-MX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6672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1624F-008B-433C-88E8-3365ECF1BB49}" type="datetimeFigureOut">
              <a:rPr lang="es-MX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27/09/2018</a:t>
            </a:fld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88BAC-808E-432C-8D0B-8EEF0C5356B9}" type="slidenum">
              <a:rPr lang="es-MX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2384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1624F-008B-433C-88E8-3365ECF1BB49}" type="datetimeFigureOut">
              <a:rPr lang="es-MX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27/09/2018</a:t>
            </a:fld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88BAC-808E-432C-8D0B-8EEF0C5356B9}" type="slidenum">
              <a:rPr lang="es-MX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15772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1624F-008B-433C-88E8-3365ECF1BB49}" type="datetimeFigureOut">
              <a:rPr lang="es-MX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27/09/2018</a:t>
            </a:fld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88BAC-808E-432C-8D0B-8EEF0C5356B9}" type="slidenum">
              <a:rPr lang="es-MX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648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1624F-008B-433C-88E8-3365ECF1BB49}" type="datetimeFigureOut">
              <a:rPr lang="es-MX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27/09/2018</a:t>
            </a:fld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88BAC-808E-432C-8D0B-8EEF0C5356B9}" type="slidenum">
              <a:rPr lang="es-MX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576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CE4F3-C499-4D8F-AB61-CBDCCEA8F7E9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A2506-0952-4716-A34E-939FBE6401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520740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1624F-008B-433C-88E8-3365ECF1BB49}" type="datetimeFigureOut">
              <a:rPr lang="es-MX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27/09/2018</a:t>
            </a:fld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88BAC-808E-432C-8D0B-8EEF0C5356B9}" type="slidenum">
              <a:rPr lang="es-MX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0722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1624F-008B-433C-88E8-3365ECF1BB49}" type="datetimeFigureOut">
              <a:rPr lang="es-MX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27/09/2018</a:t>
            </a:fld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88BAC-808E-432C-8D0B-8EEF0C5356B9}" type="slidenum">
              <a:rPr lang="es-MX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8526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1624F-008B-433C-88E8-3365ECF1BB49}" type="datetimeFigureOut">
              <a:rPr lang="es-MX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27/09/2018</a:t>
            </a:fld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88BAC-808E-432C-8D0B-8EEF0C5356B9}" type="slidenum">
              <a:rPr lang="es-MX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444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CE4F3-C499-4D8F-AB61-CBDCCEA8F7E9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A2506-0952-4716-A34E-939FBE6401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88051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CE4F3-C499-4D8F-AB61-CBDCCEA8F7E9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A2506-0952-4716-A34E-939FBE6401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29445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CE4F3-C499-4D8F-AB61-CBDCCEA8F7E9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A2506-0952-4716-A34E-939FBE6401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1835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CE4F3-C499-4D8F-AB61-CBDCCEA8F7E9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A2506-0952-4716-A34E-939FBE6401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0332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CE4F3-C499-4D8F-AB61-CBDCCEA8F7E9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A2506-0952-4716-A34E-939FBE6401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81969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CE4F3-C499-4D8F-AB61-CBDCCEA8F7E9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A2506-0952-4716-A34E-939FBE6401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1501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CE4F3-C499-4D8F-AB61-CBDCCEA8F7E9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A2506-0952-4716-A34E-939FBE6401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02818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3CE4F3-C499-4D8F-AB61-CBDCCEA8F7E9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DA2506-0952-4716-A34E-939FBE64019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05933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D591624F-008B-433C-88E8-3365ECF1BB49}" type="datetimeFigureOut">
              <a:rPr lang="es-MX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27/09/2018</a:t>
            </a:fld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2F88BAC-808E-432C-8D0B-8EEF0C5356B9}" type="slidenum">
              <a:rPr lang="es-MX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798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916832"/>
            <a:ext cx="7772400" cy="1802631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s-MX" sz="6000" dirty="0" smtClean="0">
                <a:solidFill>
                  <a:srgbClr val="0070C0"/>
                </a:solidFill>
                <a:latin typeface="Bauhaus 93" panose="04030905020B02020C02" pitchFamily="82" charset="0"/>
              </a:rPr>
              <a:t>Fundamentos de </a:t>
            </a:r>
            <a:r>
              <a:rPr lang="es-MX" sz="6000" dirty="0">
                <a:solidFill>
                  <a:srgbClr val="0070C0"/>
                </a:solidFill>
                <a:latin typeface="Bauhaus 93" panose="04030905020B02020C02" pitchFamily="82" charset="0"/>
              </a:rPr>
              <a:t>T</a:t>
            </a:r>
            <a:r>
              <a:rPr lang="es-MX" sz="6000" dirty="0" smtClean="0">
                <a:solidFill>
                  <a:srgbClr val="0070C0"/>
                </a:solidFill>
                <a:latin typeface="Bauhaus 93" panose="04030905020B02020C02" pitchFamily="82" charset="0"/>
              </a:rPr>
              <a:t>ecnología Educativa </a:t>
            </a:r>
            <a:endParaRPr lang="es-MX" sz="6000" dirty="0">
              <a:solidFill>
                <a:srgbClr val="0070C0"/>
              </a:solidFill>
              <a:latin typeface="Bauhaus 93" panose="04030905020B02020C02" pitchFamily="8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75318">
            <a:off x="4856532" y="4447364"/>
            <a:ext cx="3775507" cy="1811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6982779" y="642561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1</a:t>
            </a:r>
            <a:endParaRPr lang="es-MX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3"/>
            <a:ext cx="2179189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432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s-MX" sz="7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Concepto</a:t>
            </a:r>
            <a:endParaRPr lang="es-MX" sz="7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95536" y="1412776"/>
            <a:ext cx="489654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La TE ha ido desde:</a:t>
            </a:r>
          </a:p>
          <a:p>
            <a:endParaRPr lang="es-MX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s-MX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Un enfoque instrumentalista;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s-MX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Un enfoque sistémico de la enseñanza, centrado en la solución de problemas,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s-MX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Un enfoque centrado en el análisis, diseño de medios y recurso para la enseñanza.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s-MX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Para la reflexión y construcción del conocimiento.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30084"/>
            <a:ext cx="3744416" cy="4530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9834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s-MX" sz="5400" dirty="0" smtClean="0">
                <a:solidFill>
                  <a:srgbClr val="002060"/>
                </a:solidFill>
                <a:latin typeface="Berlin Sans FB Demi" panose="020E0802020502020306" pitchFamily="34" charset="0"/>
              </a:rPr>
              <a:t>Principios  prácticos de la TE</a:t>
            </a:r>
            <a:endParaRPr lang="es-MX" sz="5400" dirty="0">
              <a:solidFill>
                <a:srgbClr val="002060"/>
              </a:solidFill>
              <a:latin typeface="Berlin Sans FB Demi" panose="020E0802020502020306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79512" y="1988840"/>
            <a:ext cx="896448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Apoyan la práctica docente desde diferentes ángulos:</a:t>
            </a:r>
          </a:p>
          <a:p>
            <a:pPr algn="just"/>
            <a:endParaRPr lang="es-MX" sz="4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just">
              <a:buFont typeface="Wingdings" panose="05000000000000000000" pitchFamily="2" charset="2"/>
              <a:buChar char="q"/>
            </a:pPr>
            <a:r>
              <a:rPr lang="es-MX" sz="40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acción educativa</a:t>
            </a:r>
          </a:p>
          <a:p>
            <a:pPr marL="571500" indent="-571500" algn="just">
              <a:buFont typeface="Wingdings" panose="05000000000000000000" pitchFamily="2" charset="2"/>
              <a:buChar char="q"/>
            </a:pPr>
            <a:endParaRPr lang="es-MX" sz="4000" dirty="0" smtClean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just">
              <a:buFont typeface="Wingdings" panose="05000000000000000000" pitchFamily="2" charset="2"/>
              <a:buChar char="q"/>
            </a:pPr>
            <a:r>
              <a:rPr lang="es-MX" sz="40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formación crítica y reflexiva</a:t>
            </a:r>
            <a:endParaRPr lang="es-MX" sz="40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843273"/>
            <a:ext cx="2301809" cy="1704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687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99412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Pilares de la Tecnología Educativa</a:t>
            </a:r>
            <a:endParaRPr lang="es-MX" dirty="0"/>
          </a:p>
        </p:txBody>
      </p:sp>
      <p:sp>
        <p:nvSpPr>
          <p:cNvPr id="3" name="2 Triángulo isósceles"/>
          <p:cNvSpPr/>
          <p:nvPr/>
        </p:nvSpPr>
        <p:spPr>
          <a:xfrm>
            <a:off x="2051720" y="1268760"/>
            <a:ext cx="4968552" cy="165618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Rectángulo"/>
          <p:cNvSpPr/>
          <p:nvPr/>
        </p:nvSpPr>
        <p:spPr>
          <a:xfrm>
            <a:off x="2051720" y="3068960"/>
            <a:ext cx="1584176" cy="316835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bg1"/>
                </a:solidFill>
              </a:rPr>
              <a:t>Teorías </a:t>
            </a:r>
            <a:r>
              <a:rPr lang="es-MX" dirty="0" err="1" smtClean="0">
                <a:solidFill>
                  <a:schemeClr val="bg1"/>
                </a:solidFill>
              </a:rPr>
              <a:t>psico</a:t>
            </a:r>
            <a:r>
              <a:rPr lang="es-MX" dirty="0" smtClean="0">
                <a:solidFill>
                  <a:schemeClr val="bg1"/>
                </a:solidFill>
              </a:rPr>
              <a:t>-pedagógicas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3851920" y="3068960"/>
            <a:ext cx="1445541" cy="316835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bg1"/>
                </a:solidFill>
              </a:rPr>
              <a:t>Principios del diseño instruccional</a:t>
            </a:r>
          </a:p>
        </p:txBody>
      </p:sp>
      <p:sp>
        <p:nvSpPr>
          <p:cNvPr id="7" name="6 Rectángulo"/>
          <p:cNvSpPr/>
          <p:nvPr/>
        </p:nvSpPr>
        <p:spPr>
          <a:xfrm>
            <a:off x="5508104" y="3068960"/>
            <a:ext cx="1512168" cy="316835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bg1"/>
                </a:solidFill>
              </a:rPr>
              <a:t>La innovaciones tecnológicas</a:t>
            </a:r>
          </a:p>
        </p:txBody>
      </p:sp>
      <p:sp>
        <p:nvSpPr>
          <p:cNvPr id="8" name="7 Triángulo isósceles"/>
          <p:cNvSpPr/>
          <p:nvPr/>
        </p:nvSpPr>
        <p:spPr>
          <a:xfrm>
            <a:off x="2699792" y="1412776"/>
            <a:ext cx="3708412" cy="1368152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8 Rectángulo"/>
          <p:cNvSpPr/>
          <p:nvPr/>
        </p:nvSpPr>
        <p:spPr>
          <a:xfrm>
            <a:off x="1763688" y="6237312"/>
            <a:ext cx="5616624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56250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85821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s-MX" sz="3200" b="1" dirty="0"/>
              <a:t>Aportaciones de distintos campos</a:t>
            </a:r>
            <a:br>
              <a:rPr lang="es-MX" sz="3200" b="1" dirty="0"/>
            </a:br>
            <a:r>
              <a:rPr lang="es-MX" sz="3200" b="1" dirty="0"/>
              <a:t>al estudio de las Tecnologías</a:t>
            </a:r>
            <a:br>
              <a:rPr lang="es-MX" sz="3200" b="1" dirty="0"/>
            </a:br>
            <a:r>
              <a:rPr lang="es-MX" sz="3200" b="1" dirty="0"/>
              <a:t>Aplicadas a la Educación</a:t>
            </a:r>
            <a:endParaRPr lang="es-MX" sz="3200" dirty="0"/>
          </a:p>
        </p:txBody>
      </p:sp>
      <p:grpSp>
        <p:nvGrpSpPr>
          <p:cNvPr id="14" name="13 Grupo"/>
          <p:cNvGrpSpPr/>
          <p:nvPr/>
        </p:nvGrpSpPr>
        <p:grpSpPr>
          <a:xfrm rot="20814586">
            <a:off x="187160" y="2418635"/>
            <a:ext cx="3283399" cy="1080120"/>
            <a:chOff x="395536" y="2225178"/>
            <a:chExt cx="3283399" cy="1080120"/>
          </a:xfrm>
        </p:grpSpPr>
        <p:sp>
          <p:nvSpPr>
            <p:cNvPr id="7" name="6 Doble onda"/>
            <p:cNvSpPr/>
            <p:nvPr/>
          </p:nvSpPr>
          <p:spPr>
            <a:xfrm>
              <a:off x="395536" y="2225178"/>
              <a:ext cx="3283399" cy="1080120"/>
            </a:xfrm>
            <a:prstGeom prst="doubleWav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3" name="2 Rectángulo"/>
            <p:cNvSpPr/>
            <p:nvPr/>
          </p:nvSpPr>
          <p:spPr>
            <a:xfrm>
              <a:off x="395536" y="2580572"/>
              <a:ext cx="328339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MX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Fundamentación epistemológica</a:t>
              </a:r>
              <a:endParaRPr lang="es-MX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2" name="11 Grupo"/>
          <p:cNvGrpSpPr/>
          <p:nvPr/>
        </p:nvGrpSpPr>
        <p:grpSpPr>
          <a:xfrm rot="195850">
            <a:off x="2597685" y="5292584"/>
            <a:ext cx="3499423" cy="1368152"/>
            <a:chOff x="759271" y="3856402"/>
            <a:chExt cx="3499423" cy="1368152"/>
          </a:xfrm>
        </p:grpSpPr>
        <p:sp>
          <p:nvSpPr>
            <p:cNvPr id="8" name="7 Pergamino horizontal"/>
            <p:cNvSpPr/>
            <p:nvPr/>
          </p:nvSpPr>
          <p:spPr>
            <a:xfrm>
              <a:off x="759271" y="3856402"/>
              <a:ext cx="3499423" cy="1368152"/>
            </a:xfrm>
            <a:prstGeom prst="horizontalScroll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4" name="3 Rectángulo"/>
            <p:cNvSpPr/>
            <p:nvPr/>
          </p:nvSpPr>
          <p:spPr>
            <a:xfrm>
              <a:off x="1187624" y="4355812"/>
              <a:ext cx="288412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MX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Fundamentación psicológica</a:t>
              </a:r>
              <a:endParaRPr lang="es-MX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1" name="10 Grupo"/>
          <p:cNvGrpSpPr/>
          <p:nvPr/>
        </p:nvGrpSpPr>
        <p:grpSpPr>
          <a:xfrm rot="2116820">
            <a:off x="5632777" y="2580571"/>
            <a:ext cx="3600400" cy="1959907"/>
            <a:chOff x="4860033" y="2580571"/>
            <a:chExt cx="3600400" cy="1959907"/>
          </a:xfrm>
        </p:grpSpPr>
        <p:sp>
          <p:nvSpPr>
            <p:cNvPr id="9" name="8 Explosión 2"/>
            <p:cNvSpPr/>
            <p:nvPr/>
          </p:nvSpPr>
          <p:spPr>
            <a:xfrm>
              <a:off x="4860033" y="2580571"/>
              <a:ext cx="3600400" cy="1959907"/>
            </a:xfrm>
            <a:prstGeom prst="irregularSeal2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5" name="4 Rectángulo"/>
            <p:cNvSpPr/>
            <p:nvPr/>
          </p:nvSpPr>
          <p:spPr>
            <a:xfrm>
              <a:off x="5738923" y="3305298"/>
              <a:ext cx="184262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s-MX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Fundamentación </a:t>
              </a:r>
              <a:endPara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ctr"/>
              <a:r>
                <a:rPr lang="es-MX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sociológica</a:t>
              </a:r>
              <a:endParaRPr lang="es-MX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3" name="12 Grupo"/>
          <p:cNvGrpSpPr/>
          <p:nvPr/>
        </p:nvGrpSpPr>
        <p:grpSpPr>
          <a:xfrm>
            <a:off x="2856748" y="3286901"/>
            <a:ext cx="2981298" cy="1385213"/>
            <a:chOff x="3678935" y="5224554"/>
            <a:chExt cx="2981298" cy="1385213"/>
          </a:xfrm>
        </p:grpSpPr>
        <p:sp>
          <p:nvSpPr>
            <p:cNvPr id="10" name="9 Llamada ovalada"/>
            <p:cNvSpPr/>
            <p:nvPr/>
          </p:nvSpPr>
          <p:spPr>
            <a:xfrm>
              <a:off x="3678935" y="5224554"/>
              <a:ext cx="2981298" cy="1385213"/>
            </a:xfrm>
            <a:prstGeom prst="wedgeEllipseCallou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6" name="5 Rectángulo"/>
            <p:cNvSpPr/>
            <p:nvPr/>
          </p:nvSpPr>
          <p:spPr>
            <a:xfrm>
              <a:off x="4139952" y="5590981"/>
              <a:ext cx="2134302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s-MX" b="1" dirty="0"/>
                <a:t>Desde la teoría de </a:t>
              </a:r>
              <a:r>
                <a:rPr lang="es-MX" b="1" dirty="0" smtClean="0"/>
                <a:t>la</a:t>
              </a:r>
            </a:p>
            <a:p>
              <a:pPr algn="ctr"/>
              <a:r>
                <a:rPr lang="es-MX" b="1" dirty="0" smtClean="0"/>
                <a:t> </a:t>
              </a:r>
              <a:r>
                <a:rPr lang="es-MX" b="1" dirty="0"/>
                <a:t>comunicación</a:t>
              </a:r>
              <a:endParaRPr lang="es-MX" dirty="0"/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72299"/>
            <a:ext cx="2353444" cy="1843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4999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s-MX" b="1" dirty="0"/>
              <a:t>Fundamentación epistemológica</a:t>
            </a:r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>
            <a:off x="314075" y="1645001"/>
            <a:ext cx="4257925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Definición:</a:t>
            </a:r>
          </a:p>
          <a:p>
            <a:pPr algn="just"/>
            <a:endParaRPr lang="es-MX" sz="2600" dirty="0" smtClean="0"/>
          </a:p>
          <a:p>
            <a:pPr algn="just"/>
            <a:r>
              <a:rPr lang="es-MX" sz="26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sz="2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epistemología</a:t>
            </a:r>
            <a:r>
              <a:rPr lang="es-MX" sz="26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MX" sz="2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la </a:t>
            </a:r>
            <a:r>
              <a:rPr lang="es-MX" sz="26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disciplina que </a:t>
            </a:r>
            <a:r>
              <a:rPr lang="es-MX" sz="2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recoge, sistematiza y pone a </a:t>
            </a:r>
            <a:r>
              <a:rPr lang="es-MX" sz="26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funcionar los </a:t>
            </a:r>
            <a:r>
              <a:rPr lang="es-MX" sz="2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instrumentos y mecanismos </a:t>
            </a:r>
            <a:r>
              <a:rPr lang="es-MX" sz="26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pensamiento </a:t>
            </a:r>
            <a:r>
              <a:rPr lang="es-MX" sz="2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 permiten someter a crítica </a:t>
            </a:r>
            <a:r>
              <a:rPr lang="es-MX" sz="26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 conocimientos </a:t>
            </a:r>
            <a:r>
              <a:rPr lang="es-MX" sz="2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alcanzados por una </a:t>
            </a:r>
            <a:r>
              <a:rPr lang="es-MX" sz="26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determinada ciencia</a:t>
            </a:r>
            <a:r>
              <a:rPr lang="es-MX" sz="2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20182">
            <a:off x="4936898" y="2785662"/>
            <a:ext cx="3776420" cy="2673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9502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s-MX" b="1" dirty="0" smtClean="0"/>
              <a:t>Epistemología</a:t>
            </a:r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 rot="1006263">
            <a:off x="543765" y="2282644"/>
            <a:ext cx="3960440" cy="3108543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A través de los análisis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epistemológicos se 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construye conocimiento y se logra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avanzar dentro 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del campo científico en el que se </a:t>
            </a:r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desarrolle la acción.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4637469" y="1777365"/>
            <a:ext cx="41320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En educación </a:t>
            </a:r>
            <a:endParaRPr lang="es-E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5724128" y="5620359"/>
            <a:ext cx="28726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Con TIC</a:t>
            </a:r>
            <a:endParaRPr lang="es-E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4927" y="2748870"/>
            <a:ext cx="2871489" cy="2871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463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s-MX" b="1" dirty="0">
                <a:latin typeface="Helvetica-Bold"/>
              </a:rPr>
              <a:t>Fundamentación psicológica</a:t>
            </a: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0" y="1443841"/>
            <a:ext cx="8964488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6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la </a:t>
            </a:r>
            <a:r>
              <a:rPr lang="es-MX" sz="2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Psicología del aprendizaje y </a:t>
            </a:r>
            <a:r>
              <a:rPr lang="es-MX" sz="26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desarrollo humano </a:t>
            </a:r>
            <a:r>
              <a:rPr lang="es-MX" sz="2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han realizado valiosas contribuciones </a:t>
            </a:r>
            <a:r>
              <a:rPr lang="es-MX" sz="26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la </a:t>
            </a:r>
            <a:r>
              <a:rPr lang="es-MX" sz="2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planificación y desarrollo de la enseñanza. </a:t>
            </a:r>
            <a:endParaRPr lang="es-MX" sz="2600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6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600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600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600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26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6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También lo </a:t>
            </a:r>
            <a:r>
              <a:rPr lang="es-MX" sz="2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han hecho proporcionando </a:t>
            </a:r>
            <a:r>
              <a:rPr lang="es-MX" sz="26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fundamentos que </a:t>
            </a:r>
            <a:r>
              <a:rPr lang="es-MX" sz="2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justifiquen las decisiones y orientaciones </a:t>
            </a:r>
            <a:r>
              <a:rPr lang="es-MX" sz="26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 se </a:t>
            </a:r>
            <a:r>
              <a:rPr lang="es-MX" sz="2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hacen desde las </a:t>
            </a:r>
            <a:r>
              <a:rPr lang="es-MX" sz="26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TIC aplicadas a </a:t>
            </a:r>
            <a:r>
              <a:rPr lang="es-MX" sz="2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sz="26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educación</a:t>
            </a:r>
            <a:r>
              <a:rPr lang="es-MX" sz="2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en cuanto al uso de los medios </a:t>
            </a:r>
            <a:r>
              <a:rPr lang="es-MX" sz="26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 recursos </a:t>
            </a:r>
            <a:r>
              <a:rPr lang="es-MX" sz="2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didácticos en la práctica diaria del aula</a:t>
            </a:r>
            <a:r>
              <a:rPr lang="es-MX" dirty="0"/>
              <a:t>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578270"/>
            <a:ext cx="3952787" cy="2074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8868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s-MX" sz="3200" b="1" dirty="0">
                <a:latin typeface="Helvetica-Bold"/>
              </a:rPr>
              <a:t>Corrientes </a:t>
            </a:r>
            <a:r>
              <a:rPr lang="es-MX" sz="3200" b="1" dirty="0" smtClean="0">
                <a:latin typeface="Helvetica-Bold"/>
              </a:rPr>
              <a:t>Psicológicas en </a:t>
            </a:r>
            <a:r>
              <a:rPr lang="es-MX" sz="3200" b="1" dirty="0">
                <a:latin typeface="Helvetica-Bold"/>
              </a:rPr>
              <a:t>las </a:t>
            </a:r>
            <a:r>
              <a:rPr lang="es-MX" sz="3200" b="1" dirty="0" smtClean="0">
                <a:latin typeface="Helvetica-Bold"/>
              </a:rPr>
              <a:t>TIC Aplicadas </a:t>
            </a:r>
            <a:r>
              <a:rPr lang="es-MX" sz="3200" b="1" dirty="0">
                <a:latin typeface="Helvetica-Bold"/>
              </a:rPr>
              <a:t>a la Educación</a:t>
            </a:r>
            <a:endParaRPr lang="es-MX" sz="3200" dirty="0"/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2836541079"/>
              </p:ext>
            </p:extLst>
          </p:nvPr>
        </p:nvGraphicFramePr>
        <p:xfrm>
          <a:off x="0" y="2029296"/>
          <a:ext cx="9036496" cy="4568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20744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s-MX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Teorías más representativas</a:t>
            </a:r>
            <a:endParaRPr lang="es-MX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6206989"/>
              </p:ext>
            </p:extLst>
          </p:nvPr>
        </p:nvGraphicFramePr>
        <p:xfrm>
          <a:off x="35496" y="1340768"/>
          <a:ext cx="9036496" cy="540060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4518248"/>
                <a:gridCol w="4518248"/>
              </a:tblGrid>
              <a:tr h="1098016">
                <a:tc>
                  <a:txBody>
                    <a:bodyPr/>
                    <a:lstStyle/>
                    <a:p>
                      <a:pPr algn="ctr"/>
                      <a:r>
                        <a:rPr lang="es-MX" sz="4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Teoría</a:t>
                      </a:r>
                      <a:endParaRPr lang="es-MX" sz="4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4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Características</a:t>
                      </a:r>
                      <a:endParaRPr lang="es-MX" sz="4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1602284">
                <a:tc>
                  <a:txBody>
                    <a:bodyPr/>
                    <a:lstStyle/>
                    <a:p>
                      <a:pPr algn="ctr"/>
                      <a:endParaRPr lang="es-MX" sz="2400" u="none" strike="noStrike" kern="1200" baseline="0" dirty="0" smtClean="0"/>
                    </a:p>
                    <a:p>
                      <a:pPr algn="ctr"/>
                      <a:r>
                        <a:rPr lang="es-MX" sz="2400" u="none" strike="noStrike" kern="1200" baseline="0" dirty="0" smtClean="0"/>
                        <a:t>Conductismo de </a:t>
                      </a:r>
                      <a:r>
                        <a:rPr lang="es-MX" sz="2400" u="none" strike="noStrike" kern="1200" baseline="0" dirty="0" err="1" smtClean="0"/>
                        <a:t>Skinner</a:t>
                      </a:r>
                      <a:endParaRPr lang="es-MX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800" u="none" strike="noStrike" kern="1200" baseline="0" dirty="0" smtClean="0"/>
                        <a:t>Ha tenido gran influencia en el ámbito de la Tecnología Educativa Aplicada a la Educación, como se puede apreciar en los diseños y usos propuestos de muchos materiales para la enseñanza</a:t>
                      </a:r>
                      <a:r>
                        <a:rPr lang="es-MX" sz="2000" u="none" strike="noStrike" kern="1200" baseline="0" dirty="0" smtClean="0"/>
                        <a:t>.</a:t>
                      </a:r>
                      <a:endParaRPr lang="es-MX" sz="2000" dirty="0"/>
                    </a:p>
                  </a:txBody>
                  <a:tcPr/>
                </a:tc>
              </a:tr>
              <a:tr h="1602284">
                <a:tc>
                  <a:txBody>
                    <a:bodyPr/>
                    <a:lstStyle/>
                    <a:p>
                      <a:pPr algn="ctr"/>
                      <a:r>
                        <a:rPr lang="es-MX" sz="2400" u="none" strike="noStrike" kern="1200" baseline="0" dirty="0" smtClean="0"/>
                        <a:t>Las teorías constructivistas (Piaget, Ausubel,</a:t>
                      </a:r>
                    </a:p>
                    <a:p>
                      <a:pPr algn="ctr"/>
                      <a:r>
                        <a:rPr lang="es-MX" sz="2400" u="none" strike="noStrike" kern="1200" baseline="0" dirty="0" err="1" smtClean="0"/>
                        <a:t>Vigotsky</a:t>
                      </a:r>
                      <a:r>
                        <a:rPr lang="es-MX" sz="2400" u="none" strike="noStrike" kern="1200" baseline="0" dirty="0" smtClean="0"/>
                        <a:t>, </a:t>
                      </a:r>
                      <a:r>
                        <a:rPr lang="es-MX" sz="2400" u="none" strike="noStrike" kern="1200" baseline="0" dirty="0" err="1" smtClean="0"/>
                        <a:t>Salomon</a:t>
                      </a:r>
                      <a:r>
                        <a:rPr lang="es-MX" sz="2400" u="none" strike="noStrike" kern="1200" baseline="0" dirty="0" smtClean="0"/>
                        <a:t>)</a:t>
                      </a:r>
                      <a:endParaRPr lang="es-MX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800" u="none" strike="noStrike" kern="1200" baseline="0" dirty="0" smtClean="0"/>
                        <a:t>En general tienen en común mantener y defender un enfoque activo del conocimiento, considerando al sujeto capaz de construir su propia experiencia</a:t>
                      </a:r>
                      <a:r>
                        <a:rPr lang="es-MX" sz="2000" u="none" strike="noStrike" kern="1200" baseline="0" dirty="0" smtClean="0"/>
                        <a:t>.</a:t>
                      </a:r>
                      <a:endParaRPr lang="es-MX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098016">
                <a:tc>
                  <a:txBody>
                    <a:bodyPr/>
                    <a:lstStyle/>
                    <a:p>
                      <a:pPr algn="ctr"/>
                      <a:r>
                        <a:rPr lang="es-MX" sz="2400" u="none" strike="noStrike" kern="1200" baseline="0" dirty="0" smtClean="0"/>
                        <a:t>Teoría del aprendizaje social de Bandura</a:t>
                      </a:r>
                      <a:endParaRPr lang="es-MX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1800" u="none" strike="noStrike" kern="1200" baseline="0" dirty="0" smtClean="0"/>
                        <a:t>Utiliza conceptos del conductismo y del constructivismo</a:t>
                      </a:r>
                      <a:endParaRPr lang="es-MX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045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>
                <a:latin typeface="Helvetica"/>
              </a:rPr>
              <a:t>Desde el conductismo</a:t>
            </a:r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>
            <a:off x="467544" y="4611231"/>
            <a:ext cx="88569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3 Llamada de nube"/>
          <p:cNvSpPr/>
          <p:nvPr/>
        </p:nvSpPr>
        <p:spPr>
          <a:xfrm>
            <a:off x="251520" y="1484784"/>
            <a:ext cx="8424936" cy="4608512"/>
          </a:xfrm>
          <a:prstGeom prst="cloudCallou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En este modelo </a:t>
            </a:r>
            <a:r>
              <a:rPr lang="es-MX" sz="2800" dirty="0" err="1">
                <a:latin typeface="Arial" panose="020B0604020202020204" pitchFamily="34" charset="0"/>
                <a:cs typeface="Arial" panose="020B0604020202020204" pitchFamily="34" charset="0"/>
              </a:rPr>
              <a:t>Skinner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 rechaza el estudio de fenómenos internos (sentimientos o pensamientos), centrándose en el condicionamiento instrumental u operante, conductas aprendidas como resultado de refuerzos que obtuvieron al ser emitidas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2988577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16632"/>
            <a:ext cx="9164100" cy="6741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9864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s-MX" dirty="0"/>
              <a:t>Desde la psicología cognitiva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91763">
            <a:off x="5409367" y="2262266"/>
            <a:ext cx="3276600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47564">
            <a:off x="414873" y="3086262"/>
            <a:ext cx="4922912" cy="2584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2632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s-MX" dirty="0" smtClean="0"/>
              <a:t>Autores principales en esta corriente y sus aportaciones</a:t>
            </a:r>
            <a:endParaRPr lang="es-MX" dirty="0"/>
          </a:p>
        </p:txBody>
      </p:sp>
      <p:pic>
        <p:nvPicPr>
          <p:cNvPr id="2051" name="Picture 3" descr="C:\Users\UAEM\AppData\Local\Temp\Word Art-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699173"/>
            <a:ext cx="8928992" cy="4941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7594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s-MX" dirty="0"/>
              <a:t>Piaget</a:t>
            </a:r>
          </a:p>
        </p:txBody>
      </p:sp>
      <p:sp>
        <p:nvSpPr>
          <p:cNvPr id="3" name="2 Rectángulo"/>
          <p:cNvSpPr/>
          <p:nvPr/>
        </p:nvSpPr>
        <p:spPr>
          <a:xfrm>
            <a:off x="395536" y="1916832"/>
            <a:ext cx="3672408" cy="310854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MX" sz="28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Considera ciertas </a:t>
            </a:r>
            <a:r>
              <a:rPr lang="es-MX" sz="2800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características hereditarias </a:t>
            </a:r>
            <a:r>
              <a:rPr lang="es-MX" sz="28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 ser humano como un </a:t>
            </a:r>
            <a:r>
              <a:rPr lang="es-MX" sz="2800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elemento básico, </a:t>
            </a:r>
            <a:r>
              <a:rPr lang="es-MX" sz="28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el aprendizaje y </a:t>
            </a:r>
            <a:r>
              <a:rPr lang="es-MX" sz="2800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desarrollo.</a:t>
            </a:r>
            <a:endParaRPr lang="es-MX" sz="28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4499992" y="1919525"/>
            <a:ext cx="4427984" cy="424731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MX" sz="28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influencia de la corriente cognitivista en</a:t>
            </a:r>
          </a:p>
          <a:p>
            <a:pPr algn="just"/>
            <a:r>
              <a:rPr lang="es-MX" sz="2800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TIC Aplicadas en la </a:t>
            </a:r>
            <a:r>
              <a:rPr lang="es-MX" sz="28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Educación se hace evidente sobre todo en las posibilidades mediadoras de </a:t>
            </a:r>
            <a:r>
              <a:rPr lang="es-MX" sz="2800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 computadoras en </a:t>
            </a:r>
            <a:r>
              <a:rPr lang="es-MX" sz="28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sz="2800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interacción profesor-alumno.</a:t>
            </a:r>
            <a:endParaRPr lang="es-MX" sz="28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dirty="0" smtClean="0">
                <a:latin typeface="Times-Roman"/>
              </a:rPr>
              <a:t>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24845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s-MX" b="1" dirty="0" err="1">
                <a:latin typeface="Times-Bold"/>
              </a:rPr>
              <a:t>Vigotsky</a:t>
            </a:r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>
            <a:off x="395536" y="1542271"/>
            <a:ext cx="856895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8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Una de </a:t>
            </a:r>
            <a:r>
              <a:rPr lang="es-MX" sz="2800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 </a:t>
            </a:r>
            <a:r>
              <a:rPr lang="es-MX" sz="28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aportaciones clave </a:t>
            </a:r>
            <a:r>
              <a:rPr lang="es-MX" sz="2800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el </a:t>
            </a:r>
            <a:r>
              <a:rPr lang="es-MX" sz="28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concepto de zona de desarrollo </a:t>
            </a:r>
            <a:r>
              <a:rPr lang="es-MX" sz="2800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próximo, concepto </a:t>
            </a:r>
            <a:r>
              <a:rPr lang="es-MX" sz="28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 representa la </a:t>
            </a:r>
            <a:r>
              <a:rPr lang="es-MX" sz="2800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distancia entre </a:t>
            </a:r>
            <a:r>
              <a:rPr lang="es-MX" sz="28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 que el niño puede realizar </a:t>
            </a:r>
            <a:r>
              <a:rPr lang="es-MX" sz="2800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independientemente por </a:t>
            </a:r>
            <a:r>
              <a:rPr lang="es-MX" sz="28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sí </a:t>
            </a:r>
            <a:r>
              <a:rPr lang="es-MX" sz="2800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mismo, </a:t>
            </a:r>
            <a:r>
              <a:rPr lang="es-MX" sz="28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 a dónde puede llegar con ayuda </a:t>
            </a:r>
            <a:r>
              <a:rPr lang="es-MX" sz="2800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otros </a:t>
            </a:r>
            <a:r>
              <a:rPr lang="es-MX" sz="28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agentes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86" y="3998379"/>
            <a:ext cx="2670981" cy="2670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261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395536" y="1988840"/>
            <a:ext cx="439248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8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cuanto a su incidencia en el campo de </a:t>
            </a:r>
            <a:r>
              <a:rPr lang="es-MX" sz="2800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 TIC Aplicadas </a:t>
            </a:r>
            <a:r>
              <a:rPr lang="es-MX" sz="28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la Educación, </a:t>
            </a:r>
            <a:r>
              <a:rPr lang="es-MX" sz="2800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propone por </a:t>
            </a:r>
            <a:r>
              <a:rPr lang="es-MX" sz="28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ejemplo la necesidad de </a:t>
            </a:r>
            <a:r>
              <a:rPr lang="es-MX" sz="2800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instrumentos que </a:t>
            </a:r>
            <a:r>
              <a:rPr lang="es-MX" sz="28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faciliten la interacción entre el </a:t>
            </a:r>
            <a:r>
              <a:rPr lang="es-MX" sz="2800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sujeto y </a:t>
            </a:r>
            <a:r>
              <a:rPr lang="es-MX" sz="28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objeto de su mediación</a:t>
            </a:r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s-MX" b="1" dirty="0" err="1">
                <a:latin typeface="Times-Bold"/>
              </a:rPr>
              <a:t>Vigotsky</a:t>
            </a:r>
            <a:endParaRPr lang="es-MX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8074" y="2132856"/>
            <a:ext cx="3229165" cy="3164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3754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s-MX" b="1" dirty="0">
                <a:latin typeface="Times-Bold"/>
              </a:rPr>
              <a:t>Ausubel</a:t>
            </a:r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 rot="21149852">
            <a:off x="4409190" y="1974255"/>
            <a:ext cx="4248972" cy="378565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es-MX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Una de las principales </a:t>
            </a:r>
            <a:r>
              <a:rPr lang="es-MX" sz="2400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aportaciones es </a:t>
            </a:r>
            <a:r>
              <a:rPr lang="es-MX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que establece la distinción </a:t>
            </a:r>
            <a:r>
              <a:rPr lang="es-MX" sz="2400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entre aprendizaje </a:t>
            </a:r>
            <a:r>
              <a:rPr lang="es-MX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significativo y repetitivo según el </a:t>
            </a:r>
            <a:r>
              <a:rPr lang="es-MX" sz="2400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vínculo existente </a:t>
            </a:r>
            <a:r>
              <a:rPr lang="es-MX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entre los conocimientos previos </a:t>
            </a:r>
            <a:r>
              <a:rPr lang="es-MX" sz="2400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 experiencias </a:t>
            </a:r>
            <a:r>
              <a:rPr lang="es-MX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anteriores que posee el alumno y </a:t>
            </a:r>
            <a:r>
              <a:rPr lang="es-MX" sz="2400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 nuevos </a:t>
            </a:r>
            <a:r>
              <a:rPr lang="es-MX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materiales de trabajo.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8215">
            <a:off x="341747" y="2574522"/>
            <a:ext cx="3607737" cy="2540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4654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s-MX" b="1" dirty="0">
                <a:latin typeface="Times-Bold"/>
              </a:rPr>
              <a:t>Ausubel</a:t>
            </a: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179512" y="1772816"/>
            <a:ext cx="878497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En este sentido, las aportaciones realizadas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al campo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de las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TIC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Aplicadas a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la Educación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se centran en la selección,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elaboración y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evaluación de los materiales que se van a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utilizar en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enseñanza</a:t>
            </a:r>
            <a:r>
              <a:rPr lang="es-MX" sz="2400" dirty="0" smtClean="0">
                <a:latin typeface="Times-Roman"/>
              </a:rPr>
              <a:t>. </a:t>
            </a:r>
          </a:p>
          <a:p>
            <a:pPr algn="just"/>
            <a:endParaRPr lang="es-MX" sz="2400" dirty="0" smtClean="0">
              <a:latin typeface="Times-Roman"/>
            </a:endParaRPr>
          </a:p>
          <a:p>
            <a:pPr algn="just"/>
            <a:endParaRPr lang="es-MX" sz="2400" dirty="0" smtClean="0">
              <a:latin typeface="Times-Roman"/>
            </a:endParaRPr>
          </a:p>
          <a:p>
            <a:pPr algn="just"/>
            <a:endParaRPr lang="es-MX" sz="2400" dirty="0">
              <a:latin typeface="Times-Roman"/>
            </a:endParaRPr>
          </a:p>
          <a:p>
            <a:pPr algn="just"/>
            <a:endParaRPr lang="es-MX" sz="2400" dirty="0" smtClean="0">
              <a:latin typeface="Times-Roman"/>
            </a:endParaRPr>
          </a:p>
          <a:p>
            <a:pPr algn="just"/>
            <a:endParaRPr lang="es-MX" sz="2400" dirty="0">
              <a:latin typeface="Times-Roman"/>
            </a:endParaRPr>
          </a:p>
          <a:p>
            <a:pPr algn="just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Destaca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la importancia de los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entornos de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aprendizaje en los que se usan recursos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como el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vídeo, las bases de datos, los hipertextos, los hipermedia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... que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ofrecen mediaciones de gran interés.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996952"/>
            <a:ext cx="2463230" cy="1970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003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s-MX" b="1" dirty="0" err="1">
                <a:latin typeface="Times-Bold"/>
              </a:rPr>
              <a:t>Salomon</a:t>
            </a:r>
            <a:endParaRPr lang="es-MX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3293835221"/>
              </p:ext>
            </p:extLst>
          </p:nvPr>
        </p:nvGraphicFramePr>
        <p:xfrm>
          <a:off x="251520" y="1772816"/>
          <a:ext cx="8712968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3483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/>
              </a:rPr>
              <a:t>Desde la Teoría del aprendizaje</a:t>
            </a:r>
            <a:b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/>
              </a:rPr>
            </a:br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/>
              </a:rPr>
              <a:t>social de Bandura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79512" y="1844775"/>
            <a:ext cx="885698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Usando conceptos del conductismo y del cognitivismo, construyó una teoría del aprendizaje orientada a los aspectos sociales del comportamiento.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2716" y="3785833"/>
            <a:ext cx="5590576" cy="2667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6289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s-MX" b="1" dirty="0">
                <a:latin typeface="Helvetica-Bold"/>
              </a:rPr>
              <a:t>Fundamentación sociológica</a:t>
            </a:r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>
            <a:off x="179512" y="1462132"/>
            <a:ext cx="4752528" cy="304698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MX" sz="2400" dirty="0">
                <a:latin typeface="Times-Roman"/>
              </a:rPr>
              <a:t>En el momento actual </a:t>
            </a:r>
            <a:r>
              <a:rPr lang="es-MX" sz="2400" dirty="0" smtClean="0">
                <a:latin typeface="Times-Roman"/>
              </a:rPr>
              <a:t>la interrelación </a:t>
            </a:r>
            <a:r>
              <a:rPr lang="es-MX" sz="2400" dirty="0">
                <a:latin typeface="Times-Roman"/>
              </a:rPr>
              <a:t>de las </a:t>
            </a:r>
            <a:r>
              <a:rPr lang="es-MX" sz="2400" dirty="0" smtClean="0">
                <a:latin typeface="Times-Roman"/>
              </a:rPr>
              <a:t>TIC con </a:t>
            </a:r>
            <a:r>
              <a:rPr lang="es-MX" sz="2400" dirty="0">
                <a:latin typeface="Times-Roman"/>
              </a:rPr>
              <a:t>el </a:t>
            </a:r>
            <a:r>
              <a:rPr lang="es-MX" sz="2400" dirty="0" smtClean="0">
                <a:latin typeface="Times-Roman"/>
              </a:rPr>
              <a:t>resto de </a:t>
            </a:r>
            <a:r>
              <a:rPr lang="es-MX" sz="2400" dirty="0">
                <a:latin typeface="Times-Roman"/>
              </a:rPr>
              <a:t>ámbitos sociales, </a:t>
            </a:r>
            <a:r>
              <a:rPr lang="es-MX" sz="2400" dirty="0" smtClean="0">
                <a:latin typeface="Times-Roman"/>
              </a:rPr>
              <a:t>adquiere </a:t>
            </a:r>
            <a:r>
              <a:rPr lang="es-MX" sz="2400" dirty="0">
                <a:latin typeface="Times-Roman"/>
              </a:rPr>
              <a:t>una relevancia mayor, de </a:t>
            </a:r>
            <a:r>
              <a:rPr lang="es-MX" sz="2400" dirty="0" smtClean="0">
                <a:latin typeface="Times-Roman"/>
              </a:rPr>
              <a:t>manera que </a:t>
            </a:r>
            <a:r>
              <a:rPr lang="es-MX" sz="2400" dirty="0">
                <a:latin typeface="Times-Roman"/>
              </a:rPr>
              <a:t>el contexto escolar no quede fuera de los </a:t>
            </a:r>
            <a:r>
              <a:rPr lang="es-MX" sz="2400" dirty="0" smtClean="0">
                <a:latin typeface="Times-Roman"/>
              </a:rPr>
              <a:t>cambios que </a:t>
            </a:r>
            <a:r>
              <a:rPr lang="es-MX" sz="2400" dirty="0">
                <a:latin typeface="Times-Roman"/>
              </a:rPr>
              <a:t>se producen a su alrededor</a:t>
            </a:r>
            <a:r>
              <a:rPr lang="es-MX" sz="2400" dirty="0" smtClean="0">
                <a:latin typeface="Times-Roman"/>
              </a:rPr>
              <a:t>.</a:t>
            </a:r>
            <a:endParaRPr lang="es-MX" sz="2400" dirty="0">
              <a:latin typeface="Times-Roman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4391356" y="4725144"/>
            <a:ext cx="4572000" cy="193899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lvl="0" algn="just"/>
            <a:r>
              <a:rPr lang="es-MX" sz="2400" dirty="0">
                <a:solidFill>
                  <a:prstClr val="black"/>
                </a:solidFill>
                <a:latin typeface="Times-Roman"/>
              </a:rPr>
              <a:t>En la adquisición de la cultura encontramos tres agentes fundamentales: los medios de comunicación, la familia y la escuela.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38796">
            <a:off x="6722094" y="1644406"/>
            <a:ext cx="2059956" cy="154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622516"/>
            <a:ext cx="2143125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59781">
            <a:off x="5338126" y="3101930"/>
            <a:ext cx="1682146" cy="1317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7750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s-MX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de competencia I</a:t>
            </a:r>
            <a:br>
              <a:rPr lang="es-MX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MX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6000" b="1" dirty="0" smtClean="0"/>
              <a:t>Bases Pedagógicas y epistemológicas de la tecnología educativa</a:t>
            </a:r>
            <a:endParaRPr lang="es-MX" sz="6000" b="1" dirty="0"/>
          </a:p>
        </p:txBody>
      </p:sp>
    </p:spTree>
    <p:extLst>
      <p:ext uri="{BB962C8B-B14F-4D97-AF65-F5344CB8AC3E}">
        <p14:creationId xmlns:p14="http://schemas.microsoft.com/office/powerpoint/2010/main" val="240378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s-MX" b="1" dirty="0" smtClean="0">
                <a:latin typeface="Helvetica-Bold"/>
              </a:rPr>
              <a:t>La </a:t>
            </a:r>
            <a:r>
              <a:rPr lang="es-MX" b="1" dirty="0">
                <a:latin typeface="Helvetica-Bold"/>
              </a:rPr>
              <a:t>teoría de la comunicación</a:t>
            </a:r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>
            <a:off x="273580" y="1686287"/>
            <a:ext cx="5256584" cy="224676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just"/>
            <a:r>
              <a:rPr lang="es-MX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Concibe el proceso educativo, como un fenómeno que debe efectuarse de manera eficaz para mejorar el aprendizaje de los alumnos</a:t>
            </a:r>
            <a:r>
              <a:rPr lang="es-MX" sz="2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dirty="0">
              <a:solidFill>
                <a:prstClr val="black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077072"/>
            <a:ext cx="4670324" cy="2623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528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Rectángulo"/>
          <p:cNvSpPr/>
          <p:nvPr/>
        </p:nvSpPr>
        <p:spPr>
          <a:xfrm>
            <a:off x="323528" y="3573016"/>
            <a:ext cx="8136904" cy="316835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solidFill>
                <a:prstClr val="black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Teoría general de los sistemas y la cibernética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206420" y="1628800"/>
            <a:ext cx="883007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>
                <a:solidFill>
                  <a:prstClr val="black"/>
                </a:solidFill>
              </a:rPr>
              <a:t>Conceptualiza un sistema de instrucción en las siguientes fases: Diseño, desarrollo y evaluación del proceso enseñanza-aprendizaje, al identificar las variables que intervienen y buscar las soluciones a los problemas planteados</a:t>
            </a:r>
            <a:r>
              <a:rPr lang="es-MX" sz="2800" dirty="0" smtClean="0">
                <a:solidFill>
                  <a:prstClr val="black"/>
                </a:solidFill>
              </a:rPr>
              <a:t>.</a:t>
            </a:r>
            <a:endParaRPr lang="es-MX" sz="2800" dirty="0">
              <a:solidFill>
                <a:prstClr val="black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2411760" y="4725144"/>
            <a:ext cx="3672408" cy="50405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prstClr val="black"/>
                </a:solidFill>
              </a:rPr>
              <a:t>Procesamiento</a:t>
            </a:r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483768" y="5789049"/>
            <a:ext cx="3672408" cy="5040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prstClr val="black"/>
                </a:solidFill>
              </a:rPr>
              <a:t>Retroalimentación</a:t>
            </a:r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719572" y="4149080"/>
            <a:ext cx="1080120" cy="576064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prstClr val="white"/>
                </a:solidFill>
              </a:rPr>
              <a:t>Entrada</a:t>
            </a:r>
            <a:endParaRPr lang="es-MX" dirty="0">
              <a:solidFill>
                <a:prstClr val="white"/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6588224" y="4149080"/>
            <a:ext cx="1080120" cy="576064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prstClr val="white"/>
                </a:solidFill>
              </a:rPr>
              <a:t>Salida</a:t>
            </a:r>
            <a:endParaRPr lang="es-MX" dirty="0">
              <a:solidFill>
                <a:prstClr val="white"/>
              </a:solidFill>
            </a:endParaRPr>
          </a:p>
        </p:txBody>
      </p:sp>
      <p:sp>
        <p:nvSpPr>
          <p:cNvPr id="7" name="6 Flecha derecha"/>
          <p:cNvSpPr/>
          <p:nvPr/>
        </p:nvSpPr>
        <p:spPr>
          <a:xfrm>
            <a:off x="6228184" y="4727746"/>
            <a:ext cx="1872208" cy="357438"/>
          </a:xfrm>
          <a:prstGeom prst="right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prstClr val="white"/>
              </a:solidFill>
            </a:endParaRPr>
          </a:p>
        </p:txBody>
      </p:sp>
      <p:sp>
        <p:nvSpPr>
          <p:cNvPr id="12" name="11 Flecha derecha"/>
          <p:cNvSpPr/>
          <p:nvPr/>
        </p:nvSpPr>
        <p:spPr>
          <a:xfrm>
            <a:off x="323528" y="4727746"/>
            <a:ext cx="1872208" cy="357438"/>
          </a:xfrm>
          <a:prstGeom prst="right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prstClr val="white"/>
              </a:solidFill>
            </a:endParaRPr>
          </a:p>
        </p:txBody>
      </p:sp>
      <p:sp>
        <p:nvSpPr>
          <p:cNvPr id="9" name="8 Flecha doblada"/>
          <p:cNvSpPr/>
          <p:nvPr/>
        </p:nvSpPr>
        <p:spPr>
          <a:xfrm rot="10800000">
            <a:off x="6660233" y="5173406"/>
            <a:ext cx="648072" cy="1063905"/>
          </a:xfrm>
          <a:prstGeom prst="ben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prstClr val="black"/>
              </a:solidFill>
            </a:endParaRPr>
          </a:p>
        </p:txBody>
      </p:sp>
      <p:sp>
        <p:nvSpPr>
          <p:cNvPr id="14" name="13 Flecha doblada"/>
          <p:cNvSpPr/>
          <p:nvPr/>
        </p:nvSpPr>
        <p:spPr>
          <a:xfrm rot="16200000">
            <a:off x="1244987" y="5134437"/>
            <a:ext cx="648072" cy="1253431"/>
          </a:xfrm>
          <a:prstGeom prst="ben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prstClr val="black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7077391" y="3140968"/>
            <a:ext cx="1116124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prstClr val="black"/>
                </a:solidFill>
              </a:rPr>
              <a:t>Ambiente</a:t>
            </a:r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206420" y="3140968"/>
            <a:ext cx="1116124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prstClr val="black"/>
                </a:solidFill>
              </a:rPr>
              <a:t>Ambiente</a:t>
            </a:r>
            <a:endParaRPr lang="es-MX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002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Principios prácticos del aprendizaje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683568" y="1486525"/>
            <a:ext cx="806347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MX" sz="36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Proceso de enseñanza-aprendizaje</a:t>
            </a:r>
            <a:endParaRPr lang="es-MX" sz="36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graphicFrame>
        <p:nvGraphicFramePr>
          <p:cNvPr id="9" name="8 Diagrama"/>
          <p:cNvGraphicFramePr/>
          <p:nvPr>
            <p:extLst>
              <p:ext uri="{D42A27DB-BD31-4B8C-83A1-F6EECF244321}">
                <p14:modId xmlns:p14="http://schemas.microsoft.com/office/powerpoint/2010/main" val="3597766194"/>
              </p:ext>
            </p:extLst>
          </p:nvPr>
        </p:nvGraphicFramePr>
        <p:xfrm>
          <a:off x="1716360" y="246134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9137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efectividad del proceso enseñanza-aprendizaje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1721759037"/>
              </p:ext>
            </p:extLst>
          </p:nvPr>
        </p:nvGraphicFramePr>
        <p:xfrm>
          <a:off x="1115616" y="1685032"/>
          <a:ext cx="6936432" cy="4912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01226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Elipse"/>
          <p:cNvSpPr/>
          <p:nvPr/>
        </p:nvSpPr>
        <p:spPr>
          <a:xfrm>
            <a:off x="323528" y="1700808"/>
            <a:ext cx="8352928" cy="4464495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solidFill>
                <a:prstClr val="black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Interacción entre los subsistemas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Triángulo isósceles"/>
          <p:cNvSpPr/>
          <p:nvPr/>
        </p:nvSpPr>
        <p:spPr>
          <a:xfrm>
            <a:off x="3635896" y="3645024"/>
            <a:ext cx="1728192" cy="1872208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prstClr val="white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331640" y="3429000"/>
            <a:ext cx="6336704" cy="144016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prstClr val="white"/>
              </a:solidFill>
            </a:endParaRPr>
          </a:p>
        </p:txBody>
      </p:sp>
      <p:sp>
        <p:nvSpPr>
          <p:cNvPr id="6" name="5 Conector"/>
          <p:cNvSpPr/>
          <p:nvPr/>
        </p:nvSpPr>
        <p:spPr>
          <a:xfrm>
            <a:off x="1331640" y="2636912"/>
            <a:ext cx="720080" cy="72008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prstClr val="white"/>
              </a:solidFill>
            </a:endParaRPr>
          </a:p>
        </p:txBody>
      </p:sp>
      <p:sp>
        <p:nvSpPr>
          <p:cNvPr id="7" name="6 Conector"/>
          <p:cNvSpPr/>
          <p:nvPr/>
        </p:nvSpPr>
        <p:spPr>
          <a:xfrm>
            <a:off x="6948264" y="2638975"/>
            <a:ext cx="720080" cy="72008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prstClr val="white"/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4533350" y="6176035"/>
            <a:ext cx="32536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dirty="0" smtClean="0">
                <a:solidFill>
                  <a:srgbClr val="0070C0"/>
                </a:solidFill>
              </a:rPr>
              <a:t>Retroalimentación</a:t>
            </a:r>
            <a:endParaRPr lang="es-MX" sz="3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98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s-MX" dirty="0" smtClean="0"/>
              <a:t>Referencias</a:t>
            </a:r>
            <a:endParaRPr lang="es-MX" dirty="0"/>
          </a:p>
        </p:txBody>
      </p:sp>
      <p:sp>
        <p:nvSpPr>
          <p:cNvPr id="3" name="2 CuadroTexto"/>
          <p:cNvSpPr txBox="1"/>
          <p:nvPr/>
        </p:nvSpPr>
        <p:spPr>
          <a:xfrm>
            <a:off x="107504" y="1268760"/>
            <a:ext cx="903649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 err="1">
                <a:solidFill>
                  <a:schemeClr val="dk1"/>
                </a:solidFill>
                <a:latin typeface="Times-Roman"/>
              </a:rPr>
              <a:t>Area,M</a:t>
            </a:r>
            <a:r>
              <a:rPr lang="es-MX" sz="2400" dirty="0">
                <a:solidFill>
                  <a:schemeClr val="dk1"/>
                </a:solidFill>
                <a:latin typeface="Times-Roman"/>
              </a:rPr>
              <a:t>.(2013). Introducción a la Tecnología Educativa. España: </a:t>
            </a:r>
            <a:r>
              <a:rPr lang="es-MX" sz="2400" dirty="0" err="1">
                <a:solidFill>
                  <a:schemeClr val="dk1"/>
                </a:solidFill>
                <a:latin typeface="Times-Roman"/>
              </a:rPr>
              <a:t>Universid</a:t>
            </a:r>
            <a:r>
              <a:rPr lang="es-MX" sz="2400" dirty="0">
                <a:solidFill>
                  <a:schemeClr val="dk1"/>
                </a:solidFill>
                <a:latin typeface="Times-Roman"/>
              </a:rPr>
              <a:t> de la </a:t>
            </a:r>
            <a:r>
              <a:rPr lang="es-MX" sz="2400" dirty="0" smtClean="0">
                <a:solidFill>
                  <a:schemeClr val="dk1"/>
                </a:solidFill>
                <a:latin typeface="Times-Roman"/>
              </a:rPr>
              <a:t>Laguna</a:t>
            </a:r>
          </a:p>
          <a:p>
            <a:pPr algn="just"/>
            <a:endParaRPr lang="es-MX" sz="2400" dirty="0">
              <a:solidFill>
                <a:schemeClr val="dk1"/>
              </a:solidFill>
              <a:latin typeface="Times-Roman"/>
            </a:endParaRPr>
          </a:p>
          <a:p>
            <a:pPr algn="just"/>
            <a:r>
              <a:rPr lang="es-MX" sz="2400" dirty="0" err="1">
                <a:solidFill>
                  <a:schemeClr val="dk1"/>
                </a:solidFill>
                <a:latin typeface="Times-Roman"/>
              </a:rPr>
              <a:t>Duseel</a:t>
            </a:r>
            <a:r>
              <a:rPr lang="es-MX" sz="2400" dirty="0">
                <a:solidFill>
                  <a:schemeClr val="dk1"/>
                </a:solidFill>
                <a:latin typeface="Times-Roman"/>
              </a:rPr>
              <a:t>, I. (2015). Educación y nuevas tecnologías: los desafíos pedagógicos ente el mundo digital. </a:t>
            </a:r>
            <a:r>
              <a:rPr lang="es-MX" sz="2400" dirty="0" smtClean="0">
                <a:solidFill>
                  <a:schemeClr val="dk1"/>
                </a:solidFill>
                <a:latin typeface="Times-Roman"/>
              </a:rPr>
              <a:t>México</a:t>
            </a:r>
          </a:p>
          <a:p>
            <a:pPr algn="just"/>
            <a:endParaRPr lang="es-MX" sz="2400" dirty="0" smtClean="0">
              <a:solidFill>
                <a:schemeClr val="dk1"/>
              </a:solidFill>
              <a:latin typeface="Times-Roman"/>
            </a:endParaRPr>
          </a:p>
          <a:p>
            <a:pPr algn="just"/>
            <a:r>
              <a:rPr lang="es-MX" sz="2400" dirty="0" smtClean="0">
                <a:solidFill>
                  <a:schemeClr val="dk1"/>
                </a:solidFill>
                <a:latin typeface="Times-Roman"/>
              </a:rPr>
              <a:t>Fernández, S. (2016) Políticas practicas e Investigación en Tecnología educativa. Octaedro. España.</a:t>
            </a:r>
          </a:p>
          <a:p>
            <a:pPr algn="just"/>
            <a:endParaRPr lang="es-MX" sz="2400" dirty="0" smtClean="0">
              <a:solidFill>
                <a:schemeClr val="dk1"/>
              </a:solidFill>
              <a:latin typeface="Times-Roman"/>
            </a:endParaRPr>
          </a:p>
          <a:p>
            <a:pPr algn="just"/>
            <a:r>
              <a:rPr lang="es-MX" sz="2400" dirty="0">
                <a:solidFill>
                  <a:schemeClr val="dk1"/>
                </a:solidFill>
                <a:latin typeface="Times-Roman"/>
              </a:rPr>
              <a:t>Lozano, A. (2014). Tecnología educativa. </a:t>
            </a:r>
            <a:r>
              <a:rPr lang="es-MX" sz="2400" dirty="0" err="1">
                <a:solidFill>
                  <a:schemeClr val="dk1"/>
                </a:solidFill>
                <a:latin typeface="Times-Roman"/>
              </a:rPr>
              <a:t>Limusa</a:t>
            </a:r>
            <a:r>
              <a:rPr lang="es-MX" sz="2400" dirty="0">
                <a:solidFill>
                  <a:schemeClr val="dk1"/>
                </a:solidFill>
                <a:latin typeface="Times-Roman"/>
              </a:rPr>
              <a:t>. </a:t>
            </a:r>
            <a:r>
              <a:rPr lang="es-MX" sz="2400" dirty="0" smtClean="0">
                <a:solidFill>
                  <a:schemeClr val="dk1"/>
                </a:solidFill>
                <a:latin typeface="Times-Roman"/>
              </a:rPr>
              <a:t>México</a:t>
            </a:r>
          </a:p>
          <a:p>
            <a:pPr algn="just"/>
            <a:endParaRPr lang="es-MX" sz="2400" dirty="0">
              <a:solidFill>
                <a:schemeClr val="dk1"/>
              </a:solidFill>
              <a:latin typeface="Times-Roman"/>
            </a:endParaRPr>
          </a:p>
          <a:p>
            <a:pPr algn="just"/>
            <a:r>
              <a:rPr lang="es-MX" sz="2400" dirty="0">
                <a:solidFill>
                  <a:schemeClr val="dk1"/>
                </a:solidFill>
                <a:latin typeface="Times-Roman"/>
              </a:rPr>
              <a:t>Pons, J (2014). Tecnología educativa.  </a:t>
            </a:r>
            <a:r>
              <a:rPr lang="es-MX" sz="2400" dirty="0" err="1">
                <a:solidFill>
                  <a:schemeClr val="dk1"/>
                </a:solidFill>
                <a:latin typeface="Times-Roman"/>
              </a:rPr>
              <a:t>Albije</a:t>
            </a:r>
            <a:r>
              <a:rPr lang="es-MX" sz="2400" dirty="0">
                <a:solidFill>
                  <a:schemeClr val="dk1"/>
                </a:solidFill>
                <a:latin typeface="Times-Roman"/>
              </a:rPr>
              <a:t>. España</a:t>
            </a:r>
            <a:r>
              <a:rPr lang="es-MX" sz="2400" dirty="0" smtClean="0">
                <a:solidFill>
                  <a:schemeClr val="dk1"/>
                </a:solidFill>
                <a:latin typeface="Times-Roman"/>
              </a:rPr>
              <a:t>.</a:t>
            </a:r>
          </a:p>
          <a:p>
            <a:pPr algn="just"/>
            <a:endParaRPr lang="es-MX" sz="2400" dirty="0">
              <a:solidFill>
                <a:schemeClr val="dk1"/>
              </a:solidFill>
              <a:latin typeface="Times-Roman"/>
            </a:endParaRPr>
          </a:p>
          <a:p>
            <a:pPr algn="just"/>
            <a:r>
              <a:rPr lang="es-MX" sz="2400" dirty="0" smtClean="0">
                <a:solidFill>
                  <a:schemeClr val="dk1"/>
                </a:solidFill>
                <a:latin typeface="Times-Roman"/>
              </a:rPr>
              <a:t>Reyes</a:t>
            </a:r>
            <a:r>
              <a:rPr lang="es-MX" sz="2400" dirty="0">
                <a:solidFill>
                  <a:schemeClr val="dk1"/>
                </a:solidFill>
                <a:latin typeface="Times-Roman"/>
              </a:rPr>
              <a:t>, M. </a:t>
            </a:r>
            <a:r>
              <a:rPr lang="es-MX" sz="2400" dirty="0">
                <a:solidFill>
                  <a:schemeClr val="dk1"/>
                </a:solidFill>
                <a:latin typeface="Times-Roman"/>
              </a:rPr>
              <a:t>(2013). Creencias pedagógicas y tecnologías educativas. Bonilla. </a:t>
            </a:r>
            <a:r>
              <a:rPr lang="es-MX" sz="2400" dirty="0">
                <a:solidFill>
                  <a:schemeClr val="dk1"/>
                </a:solidFill>
                <a:latin typeface="Times-Roman"/>
              </a:rPr>
              <a:t>México</a:t>
            </a:r>
            <a:r>
              <a:rPr lang="es-MX" sz="2400" dirty="0" smtClean="0">
                <a:solidFill>
                  <a:schemeClr val="dk1"/>
                </a:solidFill>
                <a:latin typeface="Times-Roman"/>
              </a:rPr>
              <a:t>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32894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84290" y="1556792"/>
            <a:ext cx="895220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b="1" dirty="0">
                <a:solidFill>
                  <a:prstClr val="black"/>
                </a:solidFill>
                <a:latin typeface="Century Gothic"/>
              </a:rPr>
              <a:t>El material esta diseñado para se utilizado en la primera unidad de competencia.</a:t>
            </a:r>
          </a:p>
          <a:p>
            <a:pPr algn="just"/>
            <a:endParaRPr lang="es-MX" sz="2400" b="1" dirty="0">
              <a:solidFill>
                <a:prstClr val="black"/>
              </a:solidFill>
              <a:latin typeface="Century Gothic"/>
            </a:endParaRPr>
          </a:p>
          <a:p>
            <a:pPr algn="just"/>
            <a:r>
              <a:rPr lang="es-MX" sz="2400" b="1" dirty="0">
                <a:solidFill>
                  <a:prstClr val="black"/>
                </a:solidFill>
                <a:latin typeface="Century Gothic"/>
              </a:rPr>
              <a:t>Es necesario que los alumnos realicen una investigación previa de los temas que se trataran en la sesión.</a:t>
            </a:r>
          </a:p>
          <a:p>
            <a:pPr algn="just"/>
            <a:endParaRPr lang="es-MX" sz="2400" b="1" dirty="0">
              <a:solidFill>
                <a:prstClr val="black"/>
              </a:solidFill>
              <a:latin typeface="Century Gothic"/>
            </a:endParaRPr>
          </a:p>
          <a:p>
            <a:pPr algn="just"/>
            <a:r>
              <a:rPr lang="es-MX" sz="2400" b="1" dirty="0">
                <a:solidFill>
                  <a:prstClr val="black"/>
                </a:solidFill>
                <a:latin typeface="Century Gothic"/>
              </a:rPr>
              <a:t>El desarrollo de la clase es con la exposición del profesor, el cual pondrá ejemplos de cada uno de los temas para que al alumno le quede lo más claro posible.</a:t>
            </a:r>
          </a:p>
          <a:p>
            <a:pPr algn="just"/>
            <a:endParaRPr lang="es-MX" sz="2400" b="1" dirty="0">
              <a:solidFill>
                <a:prstClr val="black"/>
              </a:solidFill>
              <a:latin typeface="Century Gothic"/>
            </a:endParaRPr>
          </a:p>
          <a:p>
            <a:pPr algn="just"/>
            <a:r>
              <a:rPr lang="es-MX" sz="2400" b="1" dirty="0">
                <a:solidFill>
                  <a:prstClr val="black"/>
                </a:solidFill>
                <a:latin typeface="Century Gothic"/>
              </a:rPr>
              <a:t>Se dejaran actividades como la realización de ensayos, mapas conceptuales y discusiones grupales</a:t>
            </a:r>
          </a:p>
          <a:p>
            <a:endParaRPr lang="es-MX" dirty="0">
              <a:solidFill>
                <a:prstClr val="black"/>
              </a:solidFill>
            </a:endParaRPr>
          </a:p>
          <a:p>
            <a:r>
              <a:rPr lang="es-MX" dirty="0" smtClean="0">
                <a:solidFill>
                  <a:prstClr val="black"/>
                </a:solidFill>
              </a:rPr>
              <a:t>  </a:t>
            </a:r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4" name="3 Título"/>
          <p:cNvSpPr txBox="1">
            <a:spLocks/>
          </p:cNvSpPr>
          <p:nvPr/>
        </p:nvSpPr>
        <p:spPr>
          <a:xfrm>
            <a:off x="611560" y="260648"/>
            <a:ext cx="8229600" cy="936104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s-MX" dirty="0" err="1" smtClean="0">
                <a:solidFill>
                  <a:srgbClr val="2F5897"/>
                </a:solidFill>
              </a:rPr>
              <a:t>Guión</a:t>
            </a:r>
            <a:r>
              <a:rPr lang="es-MX" dirty="0" smtClean="0">
                <a:solidFill>
                  <a:srgbClr val="2F5897"/>
                </a:solidFill>
              </a:rPr>
              <a:t> explicativo</a:t>
            </a:r>
            <a:endParaRPr lang="es-MX" dirty="0">
              <a:solidFill>
                <a:srgbClr val="2F589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255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s-MX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Propósito</a:t>
            </a:r>
            <a:endParaRPr lang="es-MX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3 Rectángulo"/>
          <p:cNvSpPr/>
          <p:nvPr/>
        </p:nvSpPr>
        <p:spPr>
          <a:xfrm rot="20588765">
            <a:off x="301467" y="3043132"/>
            <a:ext cx="8568952" cy="230832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sz="4800" dirty="0" smtClean="0"/>
              <a:t>Adquirir el </a:t>
            </a:r>
            <a:r>
              <a:rPr lang="es-MX" sz="4800" dirty="0"/>
              <a:t>conocimiento básico sobre los fundamentos teóricos de la Tecnología Educativa.</a:t>
            </a:r>
          </a:p>
        </p:txBody>
      </p:sp>
    </p:spTree>
    <p:extLst>
      <p:ext uri="{BB962C8B-B14F-4D97-AF65-F5344CB8AC3E}">
        <p14:creationId xmlns:p14="http://schemas.microsoft.com/office/powerpoint/2010/main" val="2343411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s-MX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Objetivo  de la Tecnología Educativa (TE)</a:t>
            </a:r>
            <a:endParaRPr lang="es-MX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287524" y="3356992"/>
            <a:ext cx="8568952" cy="304698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4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Proporcionar, principios y herramientas al docente para ayudarlo a hacer más efectivo su trabajo.</a:t>
            </a:r>
            <a:endParaRPr lang="es-MX" sz="48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854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s-MX" sz="5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anose="04030905020B02020C02" pitchFamily="82" charset="0"/>
              </a:rPr>
              <a:t>Palabras clave</a:t>
            </a:r>
            <a:endParaRPr lang="es-MX" sz="5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uhaus 93" panose="04030905020B02020C02" pitchFamily="82" charset="0"/>
            </a:endParaRPr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1488644343"/>
              </p:ext>
            </p:extLst>
          </p:nvPr>
        </p:nvGraphicFramePr>
        <p:xfrm>
          <a:off x="467544" y="1397000"/>
          <a:ext cx="8568952" cy="5200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95999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s-MX" b="1" dirty="0" smtClean="0"/>
              <a:t>Antecedentes</a:t>
            </a:r>
            <a:endParaRPr lang="es-MX" b="1" dirty="0"/>
          </a:p>
        </p:txBody>
      </p:sp>
      <p:sp>
        <p:nvSpPr>
          <p:cNvPr id="4" name="3 CuadroTexto"/>
          <p:cNvSpPr txBox="1"/>
          <p:nvPr/>
        </p:nvSpPr>
        <p:spPr>
          <a:xfrm>
            <a:off x="138839" y="1268760"/>
            <a:ext cx="4505169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s-MX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la década de 1940, el desarrollo se </a:t>
            </a:r>
            <a:r>
              <a:rPr lang="es-MX" sz="2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centra en </a:t>
            </a:r>
            <a:r>
              <a:rPr lang="es-MX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formación que se diseña por y </a:t>
            </a:r>
            <a:r>
              <a:rPr lang="es-MX" sz="2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el </a:t>
            </a:r>
            <a:r>
              <a:rPr lang="es-MX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mundo </a:t>
            </a:r>
            <a:r>
              <a:rPr lang="es-MX" sz="2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militar. </a:t>
            </a:r>
          </a:p>
          <a:p>
            <a:pPr algn="just"/>
            <a:endParaRPr lang="es-MX" sz="2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s-MX" sz="2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década de 1950 está marcada por los </a:t>
            </a:r>
            <a:r>
              <a:rPr lang="es-MX" sz="2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trabajos de </a:t>
            </a:r>
            <a:r>
              <a:rPr lang="es-MX" sz="22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Skinner</a:t>
            </a:r>
            <a:r>
              <a:rPr lang="es-MX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enseñanza </a:t>
            </a:r>
            <a:r>
              <a:rPr lang="es-MX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programada</a:t>
            </a:r>
            <a:r>
              <a:rPr lang="es-MX" sz="2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s-MX" sz="2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s-MX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Durante la década de 1960 se produce </a:t>
            </a:r>
            <a:r>
              <a:rPr lang="es-MX" sz="2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despegue </a:t>
            </a:r>
            <a:r>
              <a:rPr lang="es-MX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 expansión de los medios de </a:t>
            </a:r>
            <a:r>
              <a:rPr lang="es-MX" sz="2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comunicación social</a:t>
            </a:r>
            <a:r>
              <a:rPr lang="es-MX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MX" sz="2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contemplando las </a:t>
            </a:r>
            <a:r>
              <a:rPr lang="es-MX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aplicaciones de los medios en la educación</a:t>
            </a:r>
            <a:r>
              <a:rPr lang="es-MX" sz="2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s-MX" sz="20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30924">
            <a:off x="5940152" y="1397353"/>
            <a:ext cx="2275161" cy="1757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479026">
            <a:off x="5882651" y="4217146"/>
            <a:ext cx="2390159" cy="1837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2952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s-MX" b="1" dirty="0"/>
              <a:t>Antecedentes</a:t>
            </a:r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>
            <a:off x="3851920" y="1772816"/>
            <a:ext cx="5112568" cy="483209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s-MX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década de 1970 es la del desarrollo de la informática, la Enseñanza Asistida por </a:t>
            </a:r>
            <a:r>
              <a:rPr lang="es-MX" sz="2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computadora </a:t>
            </a:r>
            <a:r>
              <a:rPr lang="es-MX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MX" sz="22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EAO</a:t>
            </a:r>
            <a:r>
              <a:rPr lang="es-MX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y de la enseñanza programada.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s-MX" sz="2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s-MX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Durante la década de 1980 se inicia el desarrollo, de los soportes informáticos y audiovisuales que tiene como objetivo la interacción persona-sistema.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s-MX" sz="2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s-MX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partir de los años noventa las </a:t>
            </a:r>
            <a:r>
              <a:rPr lang="es-MX" sz="2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Tecnologías de la Información.</a:t>
            </a:r>
            <a:endParaRPr lang="es-MX" sz="2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46194"/>
            <a:ext cx="1955626" cy="1955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C:\Users\UAEM\AppData\Local\Microsoft\Windows\Temporary Internet Files\Content.IE5\L18QDXKI\herramientas-tic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953380"/>
            <a:ext cx="3059440" cy="2227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134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s-MX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Definición de Tecnología Educativa</a:t>
            </a:r>
            <a:endParaRPr lang="es-MX" sz="6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251520" y="2523668"/>
            <a:ext cx="8712968" cy="378565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MX" sz="4000" dirty="0" smtClean="0">
                <a:solidFill>
                  <a:srgbClr val="002060"/>
                </a:solidFill>
                <a:latin typeface="Berlin Sans FB Demi" panose="020E0802020502020306" pitchFamily="34" charset="0"/>
              </a:rPr>
              <a:t>Se puede entender  como un conjunto de conocimientos que involucra, la planificación educativa, el diseño del conocimiento, habilidades y actitudes en los procesos de enseñanza aprendizaje</a:t>
            </a:r>
            <a:endParaRPr lang="es-MX" sz="4000" dirty="0">
              <a:solidFill>
                <a:srgbClr val="002060"/>
              </a:solidFill>
              <a:latin typeface="Berlin Sans FB Demi" panose="020E0802020502020306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5127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Ejecutivo">
  <a:themeElements>
    <a:clrScheme name="Ejecutivo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jecutiv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jecutiv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2013</TotalTime>
  <Words>1241</Words>
  <Application>Microsoft Office PowerPoint</Application>
  <PresentationFormat>Presentación en pantalla (4:3)</PresentationFormat>
  <Paragraphs>164</Paragraphs>
  <Slides>36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36</vt:i4>
      </vt:variant>
    </vt:vector>
  </HeadingPairs>
  <TitlesOfParts>
    <vt:vector size="38" baseType="lpstr">
      <vt:lpstr>Tema de Office</vt:lpstr>
      <vt:lpstr>Ejecutivo</vt:lpstr>
      <vt:lpstr>Fundamentos de Tecnología Educativa </vt:lpstr>
      <vt:lpstr>Presentación de PowerPoint</vt:lpstr>
      <vt:lpstr>Unidad de competencia I  Bases Pedagógicas y epistemológicas de la tecnología educativa</vt:lpstr>
      <vt:lpstr>Propósito</vt:lpstr>
      <vt:lpstr>Objetivo  de la Tecnología Educativa (TE)</vt:lpstr>
      <vt:lpstr>Palabras clave</vt:lpstr>
      <vt:lpstr>Antecedentes</vt:lpstr>
      <vt:lpstr>Antecedentes</vt:lpstr>
      <vt:lpstr>Definición de Tecnología Educativa</vt:lpstr>
      <vt:lpstr>Concepto</vt:lpstr>
      <vt:lpstr>Principios  prácticos de la TE</vt:lpstr>
      <vt:lpstr>Pilares de la Tecnología Educativa</vt:lpstr>
      <vt:lpstr>Aportaciones de distintos campos al estudio de las Tecnologías Aplicadas a la Educación</vt:lpstr>
      <vt:lpstr>Fundamentación epistemológica</vt:lpstr>
      <vt:lpstr>Epistemología</vt:lpstr>
      <vt:lpstr>Fundamentación psicológica</vt:lpstr>
      <vt:lpstr>Corrientes Psicológicas en las TIC Aplicadas a la Educación</vt:lpstr>
      <vt:lpstr>Teorías más representativas</vt:lpstr>
      <vt:lpstr>Desde el conductismo</vt:lpstr>
      <vt:lpstr>Desde la psicología cognitiva</vt:lpstr>
      <vt:lpstr>Autores principales en esta corriente y sus aportaciones</vt:lpstr>
      <vt:lpstr>Piaget</vt:lpstr>
      <vt:lpstr>Vigotsky</vt:lpstr>
      <vt:lpstr>Vigotsky</vt:lpstr>
      <vt:lpstr>Ausubel</vt:lpstr>
      <vt:lpstr>Ausubel</vt:lpstr>
      <vt:lpstr>Salomon</vt:lpstr>
      <vt:lpstr>Desde la Teoría del aprendizaje social de Bandura</vt:lpstr>
      <vt:lpstr>Fundamentación sociológica</vt:lpstr>
      <vt:lpstr>La teoría de la comunicación</vt:lpstr>
      <vt:lpstr>Teoría general de los sistemas y la cibernética</vt:lpstr>
      <vt:lpstr>Principios prácticos del aprendizaje</vt:lpstr>
      <vt:lpstr>La efectividad del proceso enseñanza-aprendizaje</vt:lpstr>
      <vt:lpstr>Interacción entre los subsistemas</vt:lpstr>
      <vt:lpstr>Referencias</vt:lpstr>
      <vt:lpstr>Presentación de PowerPoint</vt:lpstr>
    </vt:vector>
  </TitlesOfParts>
  <Company>UAEM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CUUAEMVM</dc:creator>
  <cp:lastModifiedBy>CUUAEMVM</cp:lastModifiedBy>
  <cp:revision>76</cp:revision>
  <dcterms:created xsi:type="dcterms:W3CDTF">2018-03-04T21:16:13Z</dcterms:created>
  <dcterms:modified xsi:type="dcterms:W3CDTF">2018-09-27T20:57:09Z</dcterms:modified>
</cp:coreProperties>
</file>