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av" ContentType="audio/wav"/>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468" r:id="rId2"/>
    <p:sldId id="469" r:id="rId3"/>
    <p:sldId id="470" r:id="rId4"/>
    <p:sldId id="471" r:id="rId5"/>
    <p:sldId id="472" r:id="rId6"/>
    <p:sldId id="256" r:id="rId7"/>
    <p:sldId id="476" r:id="rId8"/>
    <p:sldId id="260" r:id="rId9"/>
    <p:sldId id="261" r:id="rId10"/>
    <p:sldId id="466" r:id="rId11"/>
    <p:sldId id="267" r:id="rId12"/>
    <p:sldId id="403" r:id="rId13"/>
    <p:sldId id="404" r:id="rId14"/>
    <p:sldId id="268" r:id="rId15"/>
    <p:sldId id="269" r:id="rId16"/>
    <p:sldId id="405" r:id="rId17"/>
    <p:sldId id="270" r:id="rId18"/>
    <p:sldId id="278" r:id="rId19"/>
    <p:sldId id="279" r:id="rId20"/>
    <p:sldId id="406" r:id="rId21"/>
    <p:sldId id="407" r:id="rId22"/>
    <p:sldId id="408" r:id="rId23"/>
    <p:sldId id="280" r:id="rId24"/>
    <p:sldId id="281" r:id="rId25"/>
    <p:sldId id="282" r:id="rId26"/>
    <p:sldId id="409" r:id="rId27"/>
    <p:sldId id="410" r:id="rId28"/>
    <p:sldId id="411" r:id="rId29"/>
    <p:sldId id="412" r:id="rId30"/>
    <p:sldId id="413" r:id="rId31"/>
    <p:sldId id="286" r:id="rId32"/>
    <p:sldId id="283" r:id="rId33"/>
    <p:sldId id="284" r:id="rId34"/>
    <p:sldId id="414" r:id="rId35"/>
    <p:sldId id="415" r:id="rId36"/>
    <p:sldId id="287" r:id="rId37"/>
    <p:sldId id="416" r:id="rId38"/>
    <p:sldId id="288" r:id="rId39"/>
    <p:sldId id="289" r:id="rId40"/>
    <p:sldId id="290" r:id="rId41"/>
    <p:sldId id="303" r:id="rId42"/>
    <p:sldId id="425" r:id="rId43"/>
    <p:sldId id="427" r:id="rId44"/>
    <p:sldId id="430" r:id="rId45"/>
    <p:sldId id="431" r:id="rId46"/>
    <p:sldId id="475" r:id="rId4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00"/>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506"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20.xml.rels><?xml version="1.0" encoding="UTF-8" standalone="yes"?>
<Relationships xmlns="http://schemas.openxmlformats.org/package/2006/relationships"><Relationship Id="rId1" Type="http://schemas.openxmlformats.org/officeDocument/2006/relationships/image" Target="../media/image18.jpg"/></Relationships>
</file>

<file path=ppt/diagrams/_rels/data32.xml.rels><?xml version="1.0" encoding="UTF-8" standalone="yes"?>
<Relationships xmlns="http://schemas.openxmlformats.org/package/2006/relationships"><Relationship Id="rId1" Type="http://schemas.openxmlformats.org/officeDocument/2006/relationships/image" Target="../media/image28.jpg"/></Relationships>
</file>

<file path=ppt/diagrams/_rels/data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 Id="rId5" Type="http://schemas.openxmlformats.org/officeDocument/2006/relationships/image" Target="../media/image7.jpeg"/><Relationship Id="rId4" Type="http://schemas.openxmlformats.org/officeDocument/2006/relationships/image" Target="../media/image6.jpg"/></Relationships>
</file>

<file path=ppt/diagrams/_rels/data8.xml.rels><?xml version="1.0" encoding="UTF-8" standalone="yes"?>
<Relationships xmlns="http://schemas.openxmlformats.org/package/2006/relationships"><Relationship Id="rId1" Type="http://schemas.openxmlformats.org/officeDocument/2006/relationships/image" Target="../media/image10.jpeg"/></Relationships>
</file>

<file path=ppt/diagrams/_rels/data9.xml.rels><?xml version="1.0" encoding="UTF-8" standalone="yes"?>
<Relationships xmlns="http://schemas.openxmlformats.org/package/2006/relationships"><Relationship Id="rId1" Type="http://schemas.openxmlformats.org/officeDocument/2006/relationships/image" Target="../media/image11.jpeg"/></Relationships>
</file>

<file path=ppt/diagrams/_rels/drawing20.xml.rels><?xml version="1.0" encoding="UTF-8" standalone="yes"?>
<Relationships xmlns="http://schemas.openxmlformats.org/package/2006/relationships"><Relationship Id="rId1" Type="http://schemas.openxmlformats.org/officeDocument/2006/relationships/image" Target="../media/image18.jpg"/></Relationships>
</file>

<file path=ppt/diagrams/_rels/drawing32.xml.rels><?xml version="1.0" encoding="UTF-8" standalone="yes"?>
<Relationships xmlns="http://schemas.openxmlformats.org/package/2006/relationships"><Relationship Id="rId1" Type="http://schemas.openxmlformats.org/officeDocument/2006/relationships/image" Target="../media/image28.jpg"/></Relationships>
</file>

<file path=ppt/diagrams/_rels/drawing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 Id="rId5" Type="http://schemas.openxmlformats.org/officeDocument/2006/relationships/image" Target="../media/image7.jpeg"/><Relationship Id="rId4" Type="http://schemas.openxmlformats.org/officeDocument/2006/relationships/image" Target="../media/image6.jp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50342E-D76D-4BFA-9750-F68E4A1FDADE}" type="doc">
      <dgm:prSet loTypeId="urn:microsoft.com/office/officeart/2009/layout/CircleArrowProcess" loCatId="cycle" qsTypeId="urn:microsoft.com/office/officeart/2005/8/quickstyle/3d1" qsCatId="3D" csTypeId="urn:microsoft.com/office/officeart/2005/8/colors/colorful2" csCatId="colorful" phldr="1"/>
      <dgm:spPr/>
      <dgm:t>
        <a:bodyPr/>
        <a:lstStyle/>
        <a:p>
          <a:endParaRPr lang="es-MX"/>
        </a:p>
      </dgm:t>
    </dgm:pt>
    <dgm:pt modelId="{ABD6E39B-9D0E-4FFA-A95F-E1EB7C56ACDB}">
      <dgm:prSet/>
      <dgm:spPr/>
      <dgm:t>
        <a:bodyPr/>
        <a:lstStyle/>
        <a:p>
          <a:pPr rtl="0"/>
          <a:r>
            <a:rPr lang="es-MX" dirty="0" smtClean="0"/>
            <a:t>Objetivo</a:t>
          </a:r>
          <a:endParaRPr lang="es-MX" dirty="0"/>
        </a:p>
      </dgm:t>
    </dgm:pt>
    <dgm:pt modelId="{3854E765-F4E7-4269-BB6D-029018E7690D}" type="parTrans" cxnId="{FECA8F1A-EC19-4C18-937A-969D70AFCDB9}">
      <dgm:prSet/>
      <dgm:spPr/>
      <dgm:t>
        <a:bodyPr/>
        <a:lstStyle/>
        <a:p>
          <a:endParaRPr lang="es-MX"/>
        </a:p>
      </dgm:t>
    </dgm:pt>
    <dgm:pt modelId="{7E0A0D9E-5DF3-448C-BD1B-B2C5E3165AB8}" type="sibTrans" cxnId="{FECA8F1A-EC19-4C18-937A-969D70AFCDB9}">
      <dgm:prSet/>
      <dgm:spPr/>
      <dgm:t>
        <a:bodyPr/>
        <a:lstStyle/>
        <a:p>
          <a:endParaRPr lang="es-MX"/>
        </a:p>
      </dgm:t>
    </dgm:pt>
    <dgm:pt modelId="{CECF7DD3-BCF8-4B86-99FE-23D985005751}" type="pres">
      <dgm:prSet presAssocID="{5950342E-D76D-4BFA-9750-F68E4A1FDADE}" presName="Name0" presStyleCnt="0">
        <dgm:presLayoutVars>
          <dgm:chMax val="7"/>
          <dgm:chPref val="7"/>
          <dgm:dir/>
          <dgm:animLvl val="lvl"/>
        </dgm:presLayoutVars>
      </dgm:prSet>
      <dgm:spPr/>
      <dgm:t>
        <a:bodyPr/>
        <a:lstStyle/>
        <a:p>
          <a:endParaRPr lang="es-MX"/>
        </a:p>
      </dgm:t>
    </dgm:pt>
    <dgm:pt modelId="{06EE4973-FF81-4D57-83B1-58405659CB71}" type="pres">
      <dgm:prSet presAssocID="{ABD6E39B-9D0E-4FFA-A95F-E1EB7C56ACDB}" presName="Accent1" presStyleCnt="0"/>
      <dgm:spPr/>
    </dgm:pt>
    <dgm:pt modelId="{8DE26247-2797-463F-9A7E-B28C1F71D049}" type="pres">
      <dgm:prSet presAssocID="{ABD6E39B-9D0E-4FFA-A95F-E1EB7C56ACDB}" presName="Accent" presStyleLbl="node1" presStyleIdx="0" presStyleCnt="1" custScaleX="189040"/>
      <dgm:spPr/>
    </dgm:pt>
    <dgm:pt modelId="{46986251-7FE4-46E6-994F-687A342E6DFB}" type="pres">
      <dgm:prSet presAssocID="{ABD6E39B-9D0E-4FFA-A95F-E1EB7C56ACDB}" presName="Parent1" presStyleLbl="revTx" presStyleIdx="0" presStyleCnt="1">
        <dgm:presLayoutVars>
          <dgm:chMax val="1"/>
          <dgm:chPref val="1"/>
          <dgm:bulletEnabled val="1"/>
        </dgm:presLayoutVars>
      </dgm:prSet>
      <dgm:spPr/>
      <dgm:t>
        <a:bodyPr/>
        <a:lstStyle/>
        <a:p>
          <a:endParaRPr lang="es-MX"/>
        </a:p>
      </dgm:t>
    </dgm:pt>
  </dgm:ptLst>
  <dgm:cxnLst>
    <dgm:cxn modelId="{FECA8F1A-EC19-4C18-937A-969D70AFCDB9}" srcId="{5950342E-D76D-4BFA-9750-F68E4A1FDADE}" destId="{ABD6E39B-9D0E-4FFA-A95F-E1EB7C56ACDB}" srcOrd="0" destOrd="0" parTransId="{3854E765-F4E7-4269-BB6D-029018E7690D}" sibTransId="{7E0A0D9E-5DF3-448C-BD1B-B2C5E3165AB8}"/>
    <dgm:cxn modelId="{CC476071-4948-4901-A73F-92294BE7DEB9}" type="presOf" srcId="{ABD6E39B-9D0E-4FFA-A95F-E1EB7C56ACDB}" destId="{46986251-7FE4-46E6-994F-687A342E6DFB}" srcOrd="0" destOrd="0" presId="urn:microsoft.com/office/officeart/2009/layout/CircleArrowProcess"/>
    <dgm:cxn modelId="{F0900739-BFDB-4D79-A68E-FAC4463A12CD}" type="presOf" srcId="{5950342E-D76D-4BFA-9750-F68E4A1FDADE}" destId="{CECF7DD3-BCF8-4B86-99FE-23D985005751}" srcOrd="0" destOrd="0" presId="urn:microsoft.com/office/officeart/2009/layout/CircleArrowProcess"/>
    <dgm:cxn modelId="{B459503B-F414-42E7-9547-958FB957E9E5}" type="presParOf" srcId="{CECF7DD3-BCF8-4B86-99FE-23D985005751}" destId="{06EE4973-FF81-4D57-83B1-58405659CB71}" srcOrd="0" destOrd="0" presId="urn:microsoft.com/office/officeart/2009/layout/CircleArrowProcess"/>
    <dgm:cxn modelId="{181B1A48-4B10-4B47-9E17-72F9599E4FE7}" type="presParOf" srcId="{06EE4973-FF81-4D57-83B1-58405659CB71}" destId="{8DE26247-2797-463F-9A7E-B28C1F71D049}" srcOrd="0" destOrd="0" presId="urn:microsoft.com/office/officeart/2009/layout/CircleArrowProcess"/>
    <dgm:cxn modelId="{763A4025-318F-4E36-A217-F004E3A21758}" type="presParOf" srcId="{CECF7DD3-BCF8-4B86-99FE-23D985005751}" destId="{46986251-7FE4-46E6-994F-687A342E6DFB}" srcOrd="1"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23356CC-DF00-4461-AC9B-1E0F257AE39A}" type="doc">
      <dgm:prSet loTypeId="urn:microsoft.com/office/officeart/2011/layout/ConvergingText" loCatId="officeonline" qsTypeId="urn:microsoft.com/office/officeart/2005/8/quickstyle/3d1" qsCatId="3D" csTypeId="urn:microsoft.com/office/officeart/2005/8/colors/accent1_4" csCatId="accent1" phldr="1"/>
      <dgm:spPr/>
      <dgm:t>
        <a:bodyPr/>
        <a:lstStyle/>
        <a:p>
          <a:endParaRPr lang="es-MX"/>
        </a:p>
      </dgm:t>
    </dgm:pt>
    <dgm:pt modelId="{4C78FCF8-AEFF-455E-B3F8-14ADDCA7FD2B}">
      <dgm:prSet/>
      <dgm:spPr/>
      <dgm:t>
        <a:bodyPr/>
        <a:lstStyle/>
        <a:p>
          <a:pPr rtl="0"/>
          <a:r>
            <a:rPr lang="es-MX" dirty="0" smtClean="0"/>
            <a:t>PROTEGER Y PROMOVER EL DESARROLLO DE LA INTEGRIDAD Y DIGNIDAD DE TODO SER HUMANO</a:t>
          </a:r>
        </a:p>
        <a:p>
          <a:pPr rtl="0"/>
          <a:r>
            <a:rPr lang="es-MX" dirty="0" smtClean="0"/>
            <a:t> PARA ALCANZAR SU BIENESTAR, EL PROGRESO SOCIAL, Y UNA CONVIVENCIA PACÍFICA ENTRE INDIVIDUOS, GRUPOS Y NACIONES</a:t>
          </a:r>
          <a:endParaRPr lang="es-MX" dirty="0"/>
        </a:p>
      </dgm:t>
    </dgm:pt>
    <dgm:pt modelId="{1899E131-3CBF-4B2E-882D-93CF52147C88}" type="parTrans" cxnId="{C305BB46-87DF-4209-915C-4926779E95B3}">
      <dgm:prSet/>
      <dgm:spPr/>
      <dgm:t>
        <a:bodyPr/>
        <a:lstStyle/>
        <a:p>
          <a:endParaRPr lang="es-MX"/>
        </a:p>
      </dgm:t>
    </dgm:pt>
    <dgm:pt modelId="{4345BF8B-3A8D-417A-8313-BEA5CCF93C27}" type="sibTrans" cxnId="{C305BB46-87DF-4209-915C-4926779E95B3}">
      <dgm:prSet/>
      <dgm:spPr/>
      <dgm:t>
        <a:bodyPr/>
        <a:lstStyle/>
        <a:p>
          <a:endParaRPr lang="es-MX"/>
        </a:p>
      </dgm:t>
    </dgm:pt>
    <dgm:pt modelId="{7DEC3EC6-DA2E-43FE-9A51-C148DAF0EFAA}" type="pres">
      <dgm:prSet presAssocID="{823356CC-DF00-4461-AC9B-1E0F257AE39A}" presName="Name0" presStyleCnt="0">
        <dgm:presLayoutVars>
          <dgm:chMax/>
          <dgm:chPref val="1"/>
          <dgm:dir/>
          <dgm:animOne val="branch"/>
          <dgm:animLvl val="lvl"/>
          <dgm:resizeHandles/>
        </dgm:presLayoutVars>
      </dgm:prSet>
      <dgm:spPr/>
      <dgm:t>
        <a:bodyPr/>
        <a:lstStyle/>
        <a:p>
          <a:endParaRPr lang="es-MX"/>
        </a:p>
      </dgm:t>
    </dgm:pt>
    <dgm:pt modelId="{60C75B77-1A50-4AD6-AB42-670F2AC6CDFA}" type="pres">
      <dgm:prSet presAssocID="{4C78FCF8-AEFF-455E-B3F8-14ADDCA7FD2B}" presName="composite" presStyleCnt="0"/>
      <dgm:spPr/>
    </dgm:pt>
    <dgm:pt modelId="{89ABB311-FCD3-452E-8EB3-A9503BC222AF}" type="pres">
      <dgm:prSet presAssocID="{4C78FCF8-AEFF-455E-B3F8-14ADDCA7FD2B}" presName="ParentAccent1" presStyleLbl="alignNode1" presStyleIdx="0" presStyleCnt="11"/>
      <dgm:spPr/>
    </dgm:pt>
    <dgm:pt modelId="{47D01EE1-9023-4EEE-B59E-8E73F8EFFD50}" type="pres">
      <dgm:prSet presAssocID="{4C78FCF8-AEFF-455E-B3F8-14ADDCA7FD2B}" presName="ParentAccent2" presStyleLbl="alignNode1" presStyleIdx="1" presStyleCnt="11"/>
      <dgm:spPr/>
    </dgm:pt>
    <dgm:pt modelId="{DB50741E-EF1B-4DAC-BAF1-7DA6F4207B06}" type="pres">
      <dgm:prSet presAssocID="{4C78FCF8-AEFF-455E-B3F8-14ADDCA7FD2B}" presName="ParentAccent3" presStyleLbl="alignNode1" presStyleIdx="2" presStyleCnt="11"/>
      <dgm:spPr/>
    </dgm:pt>
    <dgm:pt modelId="{2A5710E5-2C43-4CD8-9987-ABEAA6FDACC5}" type="pres">
      <dgm:prSet presAssocID="{4C78FCF8-AEFF-455E-B3F8-14ADDCA7FD2B}" presName="ParentAccent4" presStyleLbl="alignNode1" presStyleIdx="3" presStyleCnt="11"/>
      <dgm:spPr/>
    </dgm:pt>
    <dgm:pt modelId="{F78D6B7B-ABF7-45E6-94E1-4FF41F51A192}" type="pres">
      <dgm:prSet presAssocID="{4C78FCF8-AEFF-455E-B3F8-14ADDCA7FD2B}" presName="ParentAccent5" presStyleLbl="alignNode1" presStyleIdx="4" presStyleCnt="11"/>
      <dgm:spPr/>
    </dgm:pt>
    <dgm:pt modelId="{F9072C5F-3480-492A-815C-4842F3871E50}" type="pres">
      <dgm:prSet presAssocID="{4C78FCF8-AEFF-455E-B3F8-14ADDCA7FD2B}" presName="ParentAccent6" presStyleLbl="alignNode1" presStyleIdx="5" presStyleCnt="11"/>
      <dgm:spPr/>
    </dgm:pt>
    <dgm:pt modelId="{B66E75B2-FA8B-4626-84D8-1540DD09381B}" type="pres">
      <dgm:prSet presAssocID="{4C78FCF8-AEFF-455E-B3F8-14ADDCA7FD2B}" presName="ParentAccent7" presStyleLbl="alignNode1" presStyleIdx="6" presStyleCnt="11"/>
      <dgm:spPr/>
    </dgm:pt>
    <dgm:pt modelId="{1A2EE97A-B069-4980-A038-FCE7F1F74C78}" type="pres">
      <dgm:prSet presAssocID="{4C78FCF8-AEFF-455E-B3F8-14ADDCA7FD2B}" presName="ParentAccent8" presStyleLbl="alignNode1" presStyleIdx="7" presStyleCnt="11"/>
      <dgm:spPr/>
    </dgm:pt>
    <dgm:pt modelId="{F5E8D4D2-7BE7-4117-8C13-B7154D46039D}" type="pres">
      <dgm:prSet presAssocID="{4C78FCF8-AEFF-455E-B3F8-14ADDCA7FD2B}" presName="ParentAccent9" presStyleLbl="alignNode1" presStyleIdx="8" presStyleCnt="11"/>
      <dgm:spPr/>
    </dgm:pt>
    <dgm:pt modelId="{938976C7-B31A-4B0B-97BE-3C1E4D44F213}" type="pres">
      <dgm:prSet presAssocID="{4C78FCF8-AEFF-455E-B3F8-14ADDCA7FD2B}" presName="ParentAccent10" presStyleLbl="alignNode1" presStyleIdx="9" presStyleCnt="11"/>
      <dgm:spPr/>
    </dgm:pt>
    <dgm:pt modelId="{5C2D9EB7-9B07-4531-80E5-613D9BC4B2D9}" type="pres">
      <dgm:prSet presAssocID="{4C78FCF8-AEFF-455E-B3F8-14ADDCA7FD2B}" presName="Parent" presStyleLbl="alignNode1" presStyleIdx="10" presStyleCnt="11" custScaleX="110571">
        <dgm:presLayoutVars>
          <dgm:chMax val="5"/>
          <dgm:chPref val="3"/>
          <dgm:bulletEnabled val="1"/>
        </dgm:presLayoutVars>
      </dgm:prSet>
      <dgm:spPr/>
      <dgm:t>
        <a:bodyPr/>
        <a:lstStyle/>
        <a:p>
          <a:endParaRPr lang="es-MX"/>
        </a:p>
      </dgm:t>
    </dgm:pt>
  </dgm:ptLst>
  <dgm:cxnLst>
    <dgm:cxn modelId="{6FA1B2F4-F207-4ED9-88CF-8F274DEE8DA2}" type="presOf" srcId="{4C78FCF8-AEFF-455E-B3F8-14ADDCA7FD2B}" destId="{5C2D9EB7-9B07-4531-80E5-613D9BC4B2D9}" srcOrd="0" destOrd="0" presId="urn:microsoft.com/office/officeart/2011/layout/ConvergingText"/>
    <dgm:cxn modelId="{242903BB-3BED-4CE8-B5D9-06F89C1937E5}" type="presOf" srcId="{823356CC-DF00-4461-AC9B-1E0F257AE39A}" destId="{7DEC3EC6-DA2E-43FE-9A51-C148DAF0EFAA}" srcOrd="0" destOrd="0" presId="urn:microsoft.com/office/officeart/2011/layout/ConvergingText"/>
    <dgm:cxn modelId="{C305BB46-87DF-4209-915C-4926779E95B3}" srcId="{823356CC-DF00-4461-AC9B-1E0F257AE39A}" destId="{4C78FCF8-AEFF-455E-B3F8-14ADDCA7FD2B}" srcOrd="0" destOrd="0" parTransId="{1899E131-3CBF-4B2E-882D-93CF52147C88}" sibTransId="{4345BF8B-3A8D-417A-8313-BEA5CCF93C27}"/>
    <dgm:cxn modelId="{96011ABE-EABD-42E0-B3FF-60B520271B61}" type="presParOf" srcId="{7DEC3EC6-DA2E-43FE-9A51-C148DAF0EFAA}" destId="{60C75B77-1A50-4AD6-AB42-670F2AC6CDFA}" srcOrd="0" destOrd="0" presId="urn:microsoft.com/office/officeart/2011/layout/ConvergingText"/>
    <dgm:cxn modelId="{D1646263-23B8-4339-97A9-3DD5EB9DD39C}" type="presParOf" srcId="{60C75B77-1A50-4AD6-AB42-670F2AC6CDFA}" destId="{89ABB311-FCD3-452E-8EB3-A9503BC222AF}" srcOrd="0" destOrd="0" presId="urn:microsoft.com/office/officeart/2011/layout/ConvergingText"/>
    <dgm:cxn modelId="{531BFD08-2737-4C28-A520-5B173B6E41E1}" type="presParOf" srcId="{60C75B77-1A50-4AD6-AB42-670F2AC6CDFA}" destId="{47D01EE1-9023-4EEE-B59E-8E73F8EFFD50}" srcOrd="1" destOrd="0" presId="urn:microsoft.com/office/officeart/2011/layout/ConvergingText"/>
    <dgm:cxn modelId="{E42B02B1-4C17-4A50-8196-3363F9198F9E}" type="presParOf" srcId="{60C75B77-1A50-4AD6-AB42-670F2AC6CDFA}" destId="{DB50741E-EF1B-4DAC-BAF1-7DA6F4207B06}" srcOrd="2" destOrd="0" presId="urn:microsoft.com/office/officeart/2011/layout/ConvergingText"/>
    <dgm:cxn modelId="{5D6D14E4-A912-4528-9F91-915725951111}" type="presParOf" srcId="{60C75B77-1A50-4AD6-AB42-670F2AC6CDFA}" destId="{2A5710E5-2C43-4CD8-9987-ABEAA6FDACC5}" srcOrd="3" destOrd="0" presId="urn:microsoft.com/office/officeart/2011/layout/ConvergingText"/>
    <dgm:cxn modelId="{5E8645B8-9351-4F29-BF49-CE9212A458A3}" type="presParOf" srcId="{60C75B77-1A50-4AD6-AB42-670F2AC6CDFA}" destId="{F78D6B7B-ABF7-45E6-94E1-4FF41F51A192}" srcOrd="4" destOrd="0" presId="urn:microsoft.com/office/officeart/2011/layout/ConvergingText"/>
    <dgm:cxn modelId="{A4AEC544-3DBC-4130-B9FB-43D4F808D7E8}" type="presParOf" srcId="{60C75B77-1A50-4AD6-AB42-670F2AC6CDFA}" destId="{F9072C5F-3480-492A-815C-4842F3871E50}" srcOrd="5" destOrd="0" presId="urn:microsoft.com/office/officeart/2011/layout/ConvergingText"/>
    <dgm:cxn modelId="{FC3DEF3A-8C7F-4A6F-B57C-3B2A5AFED04C}" type="presParOf" srcId="{60C75B77-1A50-4AD6-AB42-670F2AC6CDFA}" destId="{B66E75B2-FA8B-4626-84D8-1540DD09381B}" srcOrd="6" destOrd="0" presId="urn:microsoft.com/office/officeart/2011/layout/ConvergingText"/>
    <dgm:cxn modelId="{97F11308-14BF-420C-9EC6-8651A9987AA3}" type="presParOf" srcId="{60C75B77-1A50-4AD6-AB42-670F2AC6CDFA}" destId="{1A2EE97A-B069-4980-A038-FCE7F1F74C78}" srcOrd="7" destOrd="0" presId="urn:microsoft.com/office/officeart/2011/layout/ConvergingText"/>
    <dgm:cxn modelId="{E670BBD4-3FC6-4E0B-A215-8DD437717DA1}" type="presParOf" srcId="{60C75B77-1A50-4AD6-AB42-670F2AC6CDFA}" destId="{F5E8D4D2-7BE7-4117-8C13-B7154D46039D}" srcOrd="8" destOrd="0" presId="urn:microsoft.com/office/officeart/2011/layout/ConvergingText"/>
    <dgm:cxn modelId="{18F5ADB6-4C7C-49F8-9BA9-3F8C3CB7ABDD}" type="presParOf" srcId="{60C75B77-1A50-4AD6-AB42-670F2AC6CDFA}" destId="{938976C7-B31A-4B0B-97BE-3C1E4D44F213}" srcOrd="9" destOrd="0" presId="urn:microsoft.com/office/officeart/2011/layout/ConvergingText"/>
    <dgm:cxn modelId="{84122B99-F926-45B5-B2A8-4BCC37234A02}" type="presParOf" srcId="{60C75B77-1A50-4AD6-AB42-670F2AC6CDFA}" destId="{5C2D9EB7-9B07-4531-80E5-613D9BC4B2D9}" srcOrd="10" destOrd="0" presId="urn:microsoft.com/office/officeart/2011/layout/ConvergingText"/>
  </dgm:cxnLst>
  <dgm:bg>
    <a:solidFill>
      <a:srgbClr val="00206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9D2D61F-5442-47FA-84E5-AC9508505008}" type="doc">
      <dgm:prSet loTypeId="urn:microsoft.com/office/officeart/2008/layout/HalfCircleOrganizationChart" loCatId="hierarchy" qsTypeId="urn:microsoft.com/office/officeart/2005/8/quickstyle/3d1" qsCatId="3D" csTypeId="urn:microsoft.com/office/officeart/2005/8/colors/accent2_4" csCatId="accent2"/>
      <dgm:spPr/>
      <dgm:t>
        <a:bodyPr/>
        <a:lstStyle/>
        <a:p>
          <a:endParaRPr lang="es-MX"/>
        </a:p>
      </dgm:t>
    </dgm:pt>
    <dgm:pt modelId="{5E057C1B-C9CD-4788-A3D3-15D1CAAA624A}">
      <dgm:prSet/>
      <dgm:spPr/>
      <dgm:t>
        <a:bodyPr/>
        <a:lstStyle/>
        <a:p>
          <a:pPr rtl="0"/>
          <a:r>
            <a:rPr lang="es-MX" smtClean="0"/>
            <a:t>Naturaleza de los DH</a:t>
          </a:r>
          <a:endParaRPr lang="es-MX"/>
        </a:p>
      </dgm:t>
    </dgm:pt>
    <dgm:pt modelId="{AFF430FC-9CCB-4FA4-972A-536AAC709A06}" type="parTrans" cxnId="{563B0486-D6FD-4977-B524-CFC4B4287B71}">
      <dgm:prSet/>
      <dgm:spPr/>
      <dgm:t>
        <a:bodyPr/>
        <a:lstStyle/>
        <a:p>
          <a:endParaRPr lang="es-MX"/>
        </a:p>
      </dgm:t>
    </dgm:pt>
    <dgm:pt modelId="{C3905662-D73F-450B-98A8-9EB028AD999A}" type="sibTrans" cxnId="{563B0486-D6FD-4977-B524-CFC4B4287B71}">
      <dgm:prSet/>
      <dgm:spPr/>
      <dgm:t>
        <a:bodyPr/>
        <a:lstStyle/>
        <a:p>
          <a:endParaRPr lang="es-MX"/>
        </a:p>
      </dgm:t>
    </dgm:pt>
    <dgm:pt modelId="{89C1B6D0-9EE6-4A76-82ED-3D4626AA9D57}" type="pres">
      <dgm:prSet presAssocID="{99D2D61F-5442-47FA-84E5-AC9508505008}" presName="Name0" presStyleCnt="0">
        <dgm:presLayoutVars>
          <dgm:orgChart val="1"/>
          <dgm:chPref val="1"/>
          <dgm:dir/>
          <dgm:animOne val="branch"/>
          <dgm:animLvl val="lvl"/>
          <dgm:resizeHandles/>
        </dgm:presLayoutVars>
      </dgm:prSet>
      <dgm:spPr/>
      <dgm:t>
        <a:bodyPr/>
        <a:lstStyle/>
        <a:p>
          <a:endParaRPr lang="es-MX"/>
        </a:p>
      </dgm:t>
    </dgm:pt>
    <dgm:pt modelId="{C3E0664C-319D-45A5-8510-086D755D4D7A}" type="pres">
      <dgm:prSet presAssocID="{5E057C1B-C9CD-4788-A3D3-15D1CAAA624A}" presName="hierRoot1" presStyleCnt="0">
        <dgm:presLayoutVars>
          <dgm:hierBranch val="init"/>
        </dgm:presLayoutVars>
      </dgm:prSet>
      <dgm:spPr/>
    </dgm:pt>
    <dgm:pt modelId="{11C78E47-D987-4556-B56B-3F8BBB2E17EE}" type="pres">
      <dgm:prSet presAssocID="{5E057C1B-C9CD-4788-A3D3-15D1CAAA624A}" presName="rootComposite1" presStyleCnt="0"/>
      <dgm:spPr/>
    </dgm:pt>
    <dgm:pt modelId="{F08C735F-6878-4847-AB05-05890B6F7F5B}" type="pres">
      <dgm:prSet presAssocID="{5E057C1B-C9CD-4788-A3D3-15D1CAAA624A}" presName="rootText1" presStyleLbl="alignAcc1" presStyleIdx="0" presStyleCnt="0">
        <dgm:presLayoutVars>
          <dgm:chPref val="3"/>
        </dgm:presLayoutVars>
      </dgm:prSet>
      <dgm:spPr/>
      <dgm:t>
        <a:bodyPr/>
        <a:lstStyle/>
        <a:p>
          <a:endParaRPr lang="es-MX"/>
        </a:p>
      </dgm:t>
    </dgm:pt>
    <dgm:pt modelId="{78E911A7-285A-4DCA-B0C6-7B65C76A8D99}" type="pres">
      <dgm:prSet presAssocID="{5E057C1B-C9CD-4788-A3D3-15D1CAAA624A}" presName="topArc1" presStyleLbl="parChTrans1D1" presStyleIdx="0" presStyleCnt="2"/>
      <dgm:spPr/>
    </dgm:pt>
    <dgm:pt modelId="{5B77B15E-9DDA-4A06-8AFC-DAFF912CC4D8}" type="pres">
      <dgm:prSet presAssocID="{5E057C1B-C9CD-4788-A3D3-15D1CAAA624A}" presName="bottomArc1" presStyleLbl="parChTrans1D1" presStyleIdx="1" presStyleCnt="2"/>
      <dgm:spPr/>
    </dgm:pt>
    <dgm:pt modelId="{09FE1A41-BAB3-48E4-BE81-590487BC5417}" type="pres">
      <dgm:prSet presAssocID="{5E057C1B-C9CD-4788-A3D3-15D1CAAA624A}" presName="topConnNode1" presStyleLbl="node1" presStyleIdx="0" presStyleCnt="0"/>
      <dgm:spPr/>
      <dgm:t>
        <a:bodyPr/>
        <a:lstStyle/>
        <a:p>
          <a:endParaRPr lang="es-MX"/>
        </a:p>
      </dgm:t>
    </dgm:pt>
    <dgm:pt modelId="{51D61F41-1F29-4D05-937C-D776281D48C3}" type="pres">
      <dgm:prSet presAssocID="{5E057C1B-C9CD-4788-A3D3-15D1CAAA624A}" presName="hierChild2" presStyleCnt="0"/>
      <dgm:spPr/>
    </dgm:pt>
    <dgm:pt modelId="{BB266A0F-B589-40AF-BD51-D0D7D74EBB53}" type="pres">
      <dgm:prSet presAssocID="{5E057C1B-C9CD-4788-A3D3-15D1CAAA624A}" presName="hierChild3" presStyleCnt="0"/>
      <dgm:spPr/>
    </dgm:pt>
  </dgm:ptLst>
  <dgm:cxnLst>
    <dgm:cxn modelId="{563B0486-D6FD-4977-B524-CFC4B4287B71}" srcId="{99D2D61F-5442-47FA-84E5-AC9508505008}" destId="{5E057C1B-C9CD-4788-A3D3-15D1CAAA624A}" srcOrd="0" destOrd="0" parTransId="{AFF430FC-9CCB-4FA4-972A-536AAC709A06}" sibTransId="{C3905662-D73F-450B-98A8-9EB028AD999A}"/>
    <dgm:cxn modelId="{FA938AC5-85EB-429B-B865-C095C29075CC}" type="presOf" srcId="{5E057C1B-C9CD-4788-A3D3-15D1CAAA624A}" destId="{09FE1A41-BAB3-48E4-BE81-590487BC5417}" srcOrd="1" destOrd="0" presId="urn:microsoft.com/office/officeart/2008/layout/HalfCircleOrganizationChart"/>
    <dgm:cxn modelId="{BFEEE0D7-91A3-466B-BCE1-6EDE5C868198}" type="presOf" srcId="{5E057C1B-C9CD-4788-A3D3-15D1CAAA624A}" destId="{F08C735F-6878-4847-AB05-05890B6F7F5B}" srcOrd="0" destOrd="0" presId="urn:microsoft.com/office/officeart/2008/layout/HalfCircleOrganizationChart"/>
    <dgm:cxn modelId="{F702EFAA-E348-4759-837B-9C3436290BD2}" type="presOf" srcId="{99D2D61F-5442-47FA-84E5-AC9508505008}" destId="{89C1B6D0-9EE6-4A76-82ED-3D4626AA9D57}" srcOrd="0" destOrd="0" presId="urn:microsoft.com/office/officeart/2008/layout/HalfCircleOrganizationChart"/>
    <dgm:cxn modelId="{CC052C3A-5207-4703-AC92-EBF03133EB06}" type="presParOf" srcId="{89C1B6D0-9EE6-4A76-82ED-3D4626AA9D57}" destId="{C3E0664C-319D-45A5-8510-086D755D4D7A}" srcOrd="0" destOrd="0" presId="urn:microsoft.com/office/officeart/2008/layout/HalfCircleOrganizationChart"/>
    <dgm:cxn modelId="{D2E0B333-ACF2-4F82-B6B2-65ACCAFCBF81}" type="presParOf" srcId="{C3E0664C-319D-45A5-8510-086D755D4D7A}" destId="{11C78E47-D987-4556-B56B-3F8BBB2E17EE}" srcOrd="0" destOrd="0" presId="urn:microsoft.com/office/officeart/2008/layout/HalfCircleOrganizationChart"/>
    <dgm:cxn modelId="{8CBBEFC3-EE7E-46DB-A948-B665E310C2C5}" type="presParOf" srcId="{11C78E47-D987-4556-B56B-3F8BBB2E17EE}" destId="{F08C735F-6878-4847-AB05-05890B6F7F5B}" srcOrd="0" destOrd="0" presId="urn:microsoft.com/office/officeart/2008/layout/HalfCircleOrganizationChart"/>
    <dgm:cxn modelId="{EB29B3E3-94C2-4554-9C2D-9EEC7FE8D319}" type="presParOf" srcId="{11C78E47-D987-4556-B56B-3F8BBB2E17EE}" destId="{78E911A7-285A-4DCA-B0C6-7B65C76A8D99}" srcOrd="1" destOrd="0" presId="urn:microsoft.com/office/officeart/2008/layout/HalfCircleOrganizationChart"/>
    <dgm:cxn modelId="{FF87E050-5600-4496-BF23-465D3F5B3600}" type="presParOf" srcId="{11C78E47-D987-4556-B56B-3F8BBB2E17EE}" destId="{5B77B15E-9DDA-4A06-8AFC-DAFF912CC4D8}" srcOrd="2" destOrd="0" presId="urn:microsoft.com/office/officeart/2008/layout/HalfCircleOrganizationChart"/>
    <dgm:cxn modelId="{601F7137-C99D-434E-8832-7C3A8C099103}" type="presParOf" srcId="{11C78E47-D987-4556-B56B-3F8BBB2E17EE}" destId="{09FE1A41-BAB3-48E4-BE81-590487BC5417}" srcOrd="3" destOrd="0" presId="urn:microsoft.com/office/officeart/2008/layout/HalfCircleOrganizationChart"/>
    <dgm:cxn modelId="{E2D3B149-D00B-4F53-AB03-042EDDE1DD40}" type="presParOf" srcId="{C3E0664C-319D-45A5-8510-086D755D4D7A}" destId="{51D61F41-1F29-4D05-937C-D776281D48C3}" srcOrd="1" destOrd="0" presId="urn:microsoft.com/office/officeart/2008/layout/HalfCircleOrganizationChart"/>
    <dgm:cxn modelId="{E2BCB9D9-DE67-4ACF-A787-9478ACB6A40F}" type="presParOf" srcId="{C3E0664C-319D-45A5-8510-086D755D4D7A}" destId="{BB266A0F-B589-40AF-BD51-D0D7D74EBB53}"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BD016BF-DC39-4E9B-B18E-8DA4596FA8EA}" type="doc">
      <dgm:prSet loTypeId="urn:microsoft.com/office/officeart/2005/8/layout/bProcess2" loCatId="process" qsTypeId="urn:microsoft.com/office/officeart/2005/8/quickstyle/3d1" qsCatId="3D" csTypeId="urn:microsoft.com/office/officeart/2005/8/colors/colorful1" csCatId="colorful" phldr="1"/>
      <dgm:spPr/>
      <dgm:t>
        <a:bodyPr/>
        <a:lstStyle/>
        <a:p>
          <a:endParaRPr lang="es-MX"/>
        </a:p>
      </dgm:t>
    </dgm:pt>
    <dgm:pt modelId="{45DD9B8C-8F3A-44E2-9F39-4F362C0E86CB}">
      <dgm:prSet custT="1"/>
      <dgm:spPr/>
      <dgm:t>
        <a:bodyPr/>
        <a:lstStyle/>
        <a:p>
          <a:pPr rtl="0"/>
          <a:r>
            <a:rPr lang="es-MX" sz="1800" b="1" dirty="0" smtClean="0">
              <a:solidFill>
                <a:srgbClr val="002060"/>
              </a:solidFill>
            </a:rPr>
            <a:t>PROTEGER  LOS DERECHOS DE LA PERSONA, TOMANDO EN  CUANTA QUE EL SER HUMANO DEBE CONTAR CON: </a:t>
          </a:r>
          <a:endParaRPr lang="es-MX" sz="1800" b="1" dirty="0">
            <a:solidFill>
              <a:srgbClr val="002060"/>
            </a:solidFill>
          </a:endParaRPr>
        </a:p>
      </dgm:t>
    </dgm:pt>
    <dgm:pt modelId="{4DA7550E-357A-4B79-84C9-8C7A52641582}" type="parTrans" cxnId="{B690CA94-BDEA-4FC0-846E-6E3E91830B4C}">
      <dgm:prSet/>
      <dgm:spPr/>
      <dgm:t>
        <a:bodyPr/>
        <a:lstStyle/>
        <a:p>
          <a:endParaRPr lang="es-MX"/>
        </a:p>
      </dgm:t>
    </dgm:pt>
    <dgm:pt modelId="{228C696D-A984-4774-97A0-357598F3D2B1}" type="sibTrans" cxnId="{B690CA94-BDEA-4FC0-846E-6E3E91830B4C}">
      <dgm:prSet/>
      <dgm:spPr/>
      <dgm:t>
        <a:bodyPr/>
        <a:lstStyle/>
        <a:p>
          <a:endParaRPr lang="es-MX"/>
        </a:p>
      </dgm:t>
    </dgm:pt>
    <dgm:pt modelId="{DD209026-463D-4ABA-915F-70EE446CA411}">
      <dgm:prSet custT="1"/>
      <dgm:spPr/>
      <dgm:t>
        <a:bodyPr/>
        <a:lstStyle/>
        <a:p>
          <a:pPr rtl="0"/>
          <a:r>
            <a:rPr lang="es-MX" sz="1800" b="1" dirty="0" smtClean="0">
              <a:solidFill>
                <a:srgbClr val="002060"/>
              </a:solidFill>
            </a:rPr>
            <a:t>LIBERTAD</a:t>
          </a:r>
          <a:endParaRPr lang="es-MX" sz="1800" b="1" dirty="0">
            <a:solidFill>
              <a:srgbClr val="002060"/>
            </a:solidFill>
          </a:endParaRPr>
        </a:p>
      </dgm:t>
    </dgm:pt>
    <dgm:pt modelId="{259FFFC9-6D5A-4C1B-BCDC-7F6CED86F675}" type="parTrans" cxnId="{4343B407-D1E7-41F8-8655-EE4A10E8F0CD}">
      <dgm:prSet/>
      <dgm:spPr/>
      <dgm:t>
        <a:bodyPr/>
        <a:lstStyle/>
        <a:p>
          <a:endParaRPr lang="es-MX"/>
        </a:p>
      </dgm:t>
    </dgm:pt>
    <dgm:pt modelId="{33E0035F-2AD2-4A14-A4A1-AF46449D9567}" type="sibTrans" cxnId="{4343B407-D1E7-41F8-8655-EE4A10E8F0CD}">
      <dgm:prSet/>
      <dgm:spPr/>
      <dgm:t>
        <a:bodyPr/>
        <a:lstStyle/>
        <a:p>
          <a:endParaRPr lang="es-MX"/>
        </a:p>
      </dgm:t>
    </dgm:pt>
    <dgm:pt modelId="{0CE0D736-E96F-4030-B842-42F667033AFA}">
      <dgm:prSet/>
      <dgm:spPr/>
      <dgm:t>
        <a:bodyPr/>
        <a:lstStyle/>
        <a:p>
          <a:pPr rtl="0"/>
          <a:r>
            <a:rPr lang="es-MX" b="1" dirty="0" smtClean="0">
              <a:solidFill>
                <a:srgbClr val="002060"/>
              </a:solidFill>
            </a:rPr>
            <a:t>DIGNIDAD Y</a:t>
          </a:r>
          <a:endParaRPr lang="es-MX" b="1" dirty="0">
            <a:solidFill>
              <a:srgbClr val="002060"/>
            </a:solidFill>
          </a:endParaRPr>
        </a:p>
      </dgm:t>
    </dgm:pt>
    <dgm:pt modelId="{11AD3A46-DB20-4C2E-8A0A-FCC306631785}" type="parTrans" cxnId="{075E66FA-1F90-4164-97E3-D09D07E1D8C5}">
      <dgm:prSet/>
      <dgm:spPr/>
      <dgm:t>
        <a:bodyPr/>
        <a:lstStyle/>
        <a:p>
          <a:endParaRPr lang="es-MX"/>
        </a:p>
      </dgm:t>
    </dgm:pt>
    <dgm:pt modelId="{BCBDDC17-8421-4DB1-B429-AD6984BBA15B}" type="sibTrans" cxnId="{075E66FA-1F90-4164-97E3-D09D07E1D8C5}">
      <dgm:prSet/>
      <dgm:spPr/>
      <dgm:t>
        <a:bodyPr/>
        <a:lstStyle/>
        <a:p>
          <a:endParaRPr lang="es-MX"/>
        </a:p>
      </dgm:t>
    </dgm:pt>
    <dgm:pt modelId="{E64E1CAC-8195-4352-A77C-50EB7FC9875B}">
      <dgm:prSet/>
      <dgm:spPr/>
      <dgm:t>
        <a:bodyPr/>
        <a:lstStyle/>
        <a:p>
          <a:pPr rtl="0"/>
          <a:r>
            <a:rPr lang="es-MX" b="1" dirty="0" smtClean="0">
              <a:solidFill>
                <a:srgbClr val="002060"/>
              </a:solidFill>
            </a:rPr>
            <a:t>PROTECCIÓN INTEGRAL DE LA PERSONA HUMANA</a:t>
          </a:r>
          <a:endParaRPr lang="es-MX" b="1" dirty="0">
            <a:solidFill>
              <a:srgbClr val="002060"/>
            </a:solidFill>
          </a:endParaRPr>
        </a:p>
      </dgm:t>
    </dgm:pt>
    <dgm:pt modelId="{A8683C8D-EE61-4ABF-B673-A7A1F893CDF9}" type="parTrans" cxnId="{778B4610-5BD4-46B6-8A2C-9708F0FE9069}">
      <dgm:prSet/>
      <dgm:spPr/>
      <dgm:t>
        <a:bodyPr/>
        <a:lstStyle/>
        <a:p>
          <a:endParaRPr lang="es-MX"/>
        </a:p>
      </dgm:t>
    </dgm:pt>
    <dgm:pt modelId="{93BBEB9A-8433-4C40-9E5B-DC637F5AD31B}" type="sibTrans" cxnId="{778B4610-5BD4-46B6-8A2C-9708F0FE9069}">
      <dgm:prSet/>
      <dgm:spPr/>
      <dgm:t>
        <a:bodyPr/>
        <a:lstStyle/>
        <a:p>
          <a:endParaRPr lang="es-MX"/>
        </a:p>
      </dgm:t>
    </dgm:pt>
    <dgm:pt modelId="{BF038DE0-B3A8-4AA9-9238-517AB0114F7B}" type="pres">
      <dgm:prSet presAssocID="{8BD016BF-DC39-4E9B-B18E-8DA4596FA8EA}" presName="diagram" presStyleCnt="0">
        <dgm:presLayoutVars>
          <dgm:dir/>
          <dgm:resizeHandles/>
        </dgm:presLayoutVars>
      </dgm:prSet>
      <dgm:spPr/>
      <dgm:t>
        <a:bodyPr/>
        <a:lstStyle/>
        <a:p>
          <a:endParaRPr lang="es-MX"/>
        </a:p>
      </dgm:t>
    </dgm:pt>
    <dgm:pt modelId="{A0B61AF7-24AA-40B4-8CEA-F71B920FE9F6}" type="pres">
      <dgm:prSet presAssocID="{45DD9B8C-8F3A-44E2-9F39-4F362C0E86CB}" presName="firstNode" presStyleLbl="node1" presStyleIdx="0" presStyleCnt="4" custScaleX="164250">
        <dgm:presLayoutVars>
          <dgm:bulletEnabled val="1"/>
        </dgm:presLayoutVars>
      </dgm:prSet>
      <dgm:spPr/>
      <dgm:t>
        <a:bodyPr/>
        <a:lstStyle/>
        <a:p>
          <a:endParaRPr lang="es-MX"/>
        </a:p>
      </dgm:t>
    </dgm:pt>
    <dgm:pt modelId="{6E532C17-E08D-4B8F-92B7-FEFD3D874779}" type="pres">
      <dgm:prSet presAssocID="{228C696D-A984-4774-97A0-357598F3D2B1}" presName="sibTrans" presStyleLbl="sibTrans2D1" presStyleIdx="0" presStyleCnt="3"/>
      <dgm:spPr/>
      <dgm:t>
        <a:bodyPr/>
        <a:lstStyle/>
        <a:p>
          <a:endParaRPr lang="es-MX"/>
        </a:p>
      </dgm:t>
    </dgm:pt>
    <dgm:pt modelId="{B2BA0EF1-11EB-42B3-B085-13BA6EDA1424}" type="pres">
      <dgm:prSet presAssocID="{DD209026-463D-4ABA-915F-70EE446CA411}" presName="middleNode" presStyleCnt="0"/>
      <dgm:spPr/>
    </dgm:pt>
    <dgm:pt modelId="{CEC34D3E-A4E2-438B-A0F7-6C95B999967F}" type="pres">
      <dgm:prSet presAssocID="{DD209026-463D-4ABA-915F-70EE446CA411}" presName="padding" presStyleLbl="node1" presStyleIdx="0" presStyleCnt="4"/>
      <dgm:spPr/>
    </dgm:pt>
    <dgm:pt modelId="{A2DEBC10-BA2D-4761-9DF3-977DD589FBB0}" type="pres">
      <dgm:prSet presAssocID="{DD209026-463D-4ABA-915F-70EE446CA411}" presName="shape" presStyleLbl="node1" presStyleIdx="1" presStyleCnt="4" custScaleX="156511">
        <dgm:presLayoutVars>
          <dgm:bulletEnabled val="1"/>
        </dgm:presLayoutVars>
      </dgm:prSet>
      <dgm:spPr/>
      <dgm:t>
        <a:bodyPr/>
        <a:lstStyle/>
        <a:p>
          <a:endParaRPr lang="es-MX"/>
        </a:p>
      </dgm:t>
    </dgm:pt>
    <dgm:pt modelId="{12DFC6E7-262C-472F-B384-AFA94E586F24}" type="pres">
      <dgm:prSet presAssocID="{33E0035F-2AD2-4A14-A4A1-AF46449D9567}" presName="sibTrans" presStyleLbl="sibTrans2D1" presStyleIdx="1" presStyleCnt="3"/>
      <dgm:spPr/>
      <dgm:t>
        <a:bodyPr/>
        <a:lstStyle/>
        <a:p>
          <a:endParaRPr lang="es-MX"/>
        </a:p>
      </dgm:t>
    </dgm:pt>
    <dgm:pt modelId="{2794953A-63F4-45F5-8CF9-5AC0DBB1B991}" type="pres">
      <dgm:prSet presAssocID="{0CE0D736-E96F-4030-B842-42F667033AFA}" presName="middleNode" presStyleCnt="0"/>
      <dgm:spPr/>
    </dgm:pt>
    <dgm:pt modelId="{14643355-9861-4FD9-9B5F-E7907D69CE3A}" type="pres">
      <dgm:prSet presAssocID="{0CE0D736-E96F-4030-B842-42F667033AFA}" presName="padding" presStyleLbl="node1" presStyleIdx="1" presStyleCnt="4"/>
      <dgm:spPr/>
    </dgm:pt>
    <dgm:pt modelId="{7B216858-7940-4D0F-8D5D-667E0562A8A2}" type="pres">
      <dgm:prSet presAssocID="{0CE0D736-E96F-4030-B842-42F667033AFA}" presName="shape" presStyleLbl="node1" presStyleIdx="2" presStyleCnt="4" custScaleX="172361">
        <dgm:presLayoutVars>
          <dgm:bulletEnabled val="1"/>
        </dgm:presLayoutVars>
      </dgm:prSet>
      <dgm:spPr/>
      <dgm:t>
        <a:bodyPr/>
        <a:lstStyle/>
        <a:p>
          <a:endParaRPr lang="es-MX"/>
        </a:p>
      </dgm:t>
    </dgm:pt>
    <dgm:pt modelId="{91F250CC-F83B-4CB0-BCCB-CD316170B397}" type="pres">
      <dgm:prSet presAssocID="{BCBDDC17-8421-4DB1-B429-AD6984BBA15B}" presName="sibTrans" presStyleLbl="sibTrans2D1" presStyleIdx="2" presStyleCnt="3"/>
      <dgm:spPr/>
      <dgm:t>
        <a:bodyPr/>
        <a:lstStyle/>
        <a:p>
          <a:endParaRPr lang="es-MX"/>
        </a:p>
      </dgm:t>
    </dgm:pt>
    <dgm:pt modelId="{8C400452-6F37-451A-8768-7E9FD834403B}" type="pres">
      <dgm:prSet presAssocID="{E64E1CAC-8195-4352-A77C-50EB7FC9875B}" presName="lastNode" presStyleLbl="node1" presStyleIdx="3" presStyleCnt="4">
        <dgm:presLayoutVars>
          <dgm:bulletEnabled val="1"/>
        </dgm:presLayoutVars>
      </dgm:prSet>
      <dgm:spPr/>
      <dgm:t>
        <a:bodyPr/>
        <a:lstStyle/>
        <a:p>
          <a:endParaRPr lang="es-MX"/>
        </a:p>
      </dgm:t>
    </dgm:pt>
  </dgm:ptLst>
  <dgm:cxnLst>
    <dgm:cxn modelId="{71C64F90-1CEF-4147-BCD6-443D4595FDA9}" type="presOf" srcId="{E64E1CAC-8195-4352-A77C-50EB7FC9875B}" destId="{8C400452-6F37-451A-8768-7E9FD834403B}" srcOrd="0" destOrd="0" presId="urn:microsoft.com/office/officeart/2005/8/layout/bProcess2"/>
    <dgm:cxn modelId="{B02B758D-E6AC-4BC6-A89F-A846087F9F99}" type="presOf" srcId="{45DD9B8C-8F3A-44E2-9F39-4F362C0E86CB}" destId="{A0B61AF7-24AA-40B4-8CEA-F71B920FE9F6}" srcOrd="0" destOrd="0" presId="urn:microsoft.com/office/officeart/2005/8/layout/bProcess2"/>
    <dgm:cxn modelId="{F25079A0-F9B7-46E6-B5FC-765EFD95F692}" type="presOf" srcId="{33E0035F-2AD2-4A14-A4A1-AF46449D9567}" destId="{12DFC6E7-262C-472F-B384-AFA94E586F24}" srcOrd="0" destOrd="0" presId="urn:microsoft.com/office/officeart/2005/8/layout/bProcess2"/>
    <dgm:cxn modelId="{075E66FA-1F90-4164-97E3-D09D07E1D8C5}" srcId="{8BD016BF-DC39-4E9B-B18E-8DA4596FA8EA}" destId="{0CE0D736-E96F-4030-B842-42F667033AFA}" srcOrd="2" destOrd="0" parTransId="{11AD3A46-DB20-4C2E-8A0A-FCC306631785}" sibTransId="{BCBDDC17-8421-4DB1-B429-AD6984BBA15B}"/>
    <dgm:cxn modelId="{4343B407-D1E7-41F8-8655-EE4A10E8F0CD}" srcId="{8BD016BF-DC39-4E9B-B18E-8DA4596FA8EA}" destId="{DD209026-463D-4ABA-915F-70EE446CA411}" srcOrd="1" destOrd="0" parTransId="{259FFFC9-6D5A-4C1B-BCDC-7F6CED86F675}" sibTransId="{33E0035F-2AD2-4A14-A4A1-AF46449D9567}"/>
    <dgm:cxn modelId="{B690CA94-BDEA-4FC0-846E-6E3E91830B4C}" srcId="{8BD016BF-DC39-4E9B-B18E-8DA4596FA8EA}" destId="{45DD9B8C-8F3A-44E2-9F39-4F362C0E86CB}" srcOrd="0" destOrd="0" parTransId="{4DA7550E-357A-4B79-84C9-8C7A52641582}" sibTransId="{228C696D-A984-4774-97A0-357598F3D2B1}"/>
    <dgm:cxn modelId="{101A2D36-9D76-4F40-9809-F2F14CF5AFCE}" type="presOf" srcId="{BCBDDC17-8421-4DB1-B429-AD6984BBA15B}" destId="{91F250CC-F83B-4CB0-BCCB-CD316170B397}" srcOrd="0" destOrd="0" presId="urn:microsoft.com/office/officeart/2005/8/layout/bProcess2"/>
    <dgm:cxn modelId="{409BE41F-B955-483E-B129-1516A963FF2D}" type="presOf" srcId="{228C696D-A984-4774-97A0-357598F3D2B1}" destId="{6E532C17-E08D-4B8F-92B7-FEFD3D874779}" srcOrd="0" destOrd="0" presId="urn:microsoft.com/office/officeart/2005/8/layout/bProcess2"/>
    <dgm:cxn modelId="{E172F059-769B-4240-8032-C93135FF1C6E}" type="presOf" srcId="{0CE0D736-E96F-4030-B842-42F667033AFA}" destId="{7B216858-7940-4D0F-8D5D-667E0562A8A2}" srcOrd="0" destOrd="0" presId="urn:microsoft.com/office/officeart/2005/8/layout/bProcess2"/>
    <dgm:cxn modelId="{89EC5691-AD90-4A20-860D-945444AECDCA}" type="presOf" srcId="{DD209026-463D-4ABA-915F-70EE446CA411}" destId="{A2DEBC10-BA2D-4761-9DF3-977DD589FBB0}" srcOrd="0" destOrd="0" presId="urn:microsoft.com/office/officeart/2005/8/layout/bProcess2"/>
    <dgm:cxn modelId="{778B4610-5BD4-46B6-8A2C-9708F0FE9069}" srcId="{8BD016BF-DC39-4E9B-B18E-8DA4596FA8EA}" destId="{E64E1CAC-8195-4352-A77C-50EB7FC9875B}" srcOrd="3" destOrd="0" parTransId="{A8683C8D-EE61-4ABF-B673-A7A1F893CDF9}" sibTransId="{93BBEB9A-8433-4C40-9E5B-DC637F5AD31B}"/>
    <dgm:cxn modelId="{3497146D-5A1E-430C-95A4-BD0549404F11}" type="presOf" srcId="{8BD016BF-DC39-4E9B-B18E-8DA4596FA8EA}" destId="{BF038DE0-B3A8-4AA9-9238-517AB0114F7B}" srcOrd="0" destOrd="0" presId="urn:microsoft.com/office/officeart/2005/8/layout/bProcess2"/>
    <dgm:cxn modelId="{3DFE3FAF-6169-4BC9-8FB8-65131A188BC9}" type="presParOf" srcId="{BF038DE0-B3A8-4AA9-9238-517AB0114F7B}" destId="{A0B61AF7-24AA-40B4-8CEA-F71B920FE9F6}" srcOrd="0" destOrd="0" presId="urn:microsoft.com/office/officeart/2005/8/layout/bProcess2"/>
    <dgm:cxn modelId="{5ACD4E4F-6516-41A4-AA41-4759E4F41FC2}" type="presParOf" srcId="{BF038DE0-B3A8-4AA9-9238-517AB0114F7B}" destId="{6E532C17-E08D-4B8F-92B7-FEFD3D874779}" srcOrd="1" destOrd="0" presId="urn:microsoft.com/office/officeart/2005/8/layout/bProcess2"/>
    <dgm:cxn modelId="{83BDF8AE-02B0-49FF-AC97-CE0AE485938F}" type="presParOf" srcId="{BF038DE0-B3A8-4AA9-9238-517AB0114F7B}" destId="{B2BA0EF1-11EB-42B3-B085-13BA6EDA1424}" srcOrd="2" destOrd="0" presId="urn:microsoft.com/office/officeart/2005/8/layout/bProcess2"/>
    <dgm:cxn modelId="{FFEA441F-D453-44F7-8FBE-1B70A3AC559B}" type="presParOf" srcId="{B2BA0EF1-11EB-42B3-B085-13BA6EDA1424}" destId="{CEC34D3E-A4E2-438B-A0F7-6C95B999967F}" srcOrd="0" destOrd="0" presId="urn:microsoft.com/office/officeart/2005/8/layout/bProcess2"/>
    <dgm:cxn modelId="{BD91B47E-10C5-41B4-87B1-D947049903A6}" type="presParOf" srcId="{B2BA0EF1-11EB-42B3-B085-13BA6EDA1424}" destId="{A2DEBC10-BA2D-4761-9DF3-977DD589FBB0}" srcOrd="1" destOrd="0" presId="urn:microsoft.com/office/officeart/2005/8/layout/bProcess2"/>
    <dgm:cxn modelId="{8158B0F2-C962-4467-B7B1-B20B6D22FBB4}" type="presParOf" srcId="{BF038DE0-B3A8-4AA9-9238-517AB0114F7B}" destId="{12DFC6E7-262C-472F-B384-AFA94E586F24}" srcOrd="3" destOrd="0" presId="urn:microsoft.com/office/officeart/2005/8/layout/bProcess2"/>
    <dgm:cxn modelId="{447A4F13-F942-4CDC-92B5-EEF511AB18E4}" type="presParOf" srcId="{BF038DE0-B3A8-4AA9-9238-517AB0114F7B}" destId="{2794953A-63F4-45F5-8CF9-5AC0DBB1B991}" srcOrd="4" destOrd="0" presId="urn:microsoft.com/office/officeart/2005/8/layout/bProcess2"/>
    <dgm:cxn modelId="{369210F9-FE5C-4469-BC0E-4AB6540A9074}" type="presParOf" srcId="{2794953A-63F4-45F5-8CF9-5AC0DBB1B991}" destId="{14643355-9861-4FD9-9B5F-E7907D69CE3A}" srcOrd="0" destOrd="0" presId="urn:microsoft.com/office/officeart/2005/8/layout/bProcess2"/>
    <dgm:cxn modelId="{6B61B5E2-7B6D-4291-A015-79438C404896}" type="presParOf" srcId="{2794953A-63F4-45F5-8CF9-5AC0DBB1B991}" destId="{7B216858-7940-4D0F-8D5D-667E0562A8A2}" srcOrd="1" destOrd="0" presId="urn:microsoft.com/office/officeart/2005/8/layout/bProcess2"/>
    <dgm:cxn modelId="{F1BB02B3-72D2-4E8C-8FB5-5C31D597DE46}" type="presParOf" srcId="{BF038DE0-B3A8-4AA9-9238-517AB0114F7B}" destId="{91F250CC-F83B-4CB0-BCCB-CD316170B397}" srcOrd="5" destOrd="0" presId="urn:microsoft.com/office/officeart/2005/8/layout/bProcess2"/>
    <dgm:cxn modelId="{AE1EEAA0-6AA9-4FA6-8B19-01AE8B65A897}" type="presParOf" srcId="{BF038DE0-B3A8-4AA9-9238-517AB0114F7B}" destId="{8C400452-6F37-451A-8768-7E9FD834403B}" srcOrd="6" destOrd="0" presId="urn:microsoft.com/office/officeart/2005/8/layout/bProcess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2C2CDF1-A198-4D64-B346-37A377867EB2}" type="doc">
      <dgm:prSet loTypeId="urn:microsoft.com/office/officeart/2005/8/layout/cycle2" loCatId="cycle" qsTypeId="urn:microsoft.com/office/officeart/2005/8/quickstyle/3d1" qsCatId="3D" csTypeId="urn:microsoft.com/office/officeart/2005/8/colors/colorful5" csCatId="colorful" phldr="1"/>
      <dgm:spPr/>
      <dgm:t>
        <a:bodyPr/>
        <a:lstStyle/>
        <a:p>
          <a:endParaRPr lang="es-MX"/>
        </a:p>
      </dgm:t>
    </dgm:pt>
    <dgm:pt modelId="{40A79407-F9BF-4225-99A6-9DADACFD5C88}">
      <dgm:prSet custT="1"/>
      <dgm:spPr/>
      <dgm:t>
        <a:bodyPr/>
        <a:lstStyle/>
        <a:p>
          <a:pPr rtl="0"/>
          <a:r>
            <a:rPr lang="es-MX" sz="1400" b="1" dirty="0" smtClean="0"/>
            <a:t>ESTÁN EN LA CONSTITUCIÓN </a:t>
          </a:r>
          <a:endParaRPr lang="es-MX" sz="1400" b="1" dirty="0"/>
        </a:p>
      </dgm:t>
    </dgm:pt>
    <dgm:pt modelId="{E7A5CE72-7BEA-4437-B41D-F385B996D373}" type="parTrans" cxnId="{849F0F44-5198-4115-B383-3EF52A4FC9AF}">
      <dgm:prSet/>
      <dgm:spPr/>
      <dgm:t>
        <a:bodyPr/>
        <a:lstStyle/>
        <a:p>
          <a:endParaRPr lang="es-MX"/>
        </a:p>
      </dgm:t>
    </dgm:pt>
    <dgm:pt modelId="{D2B7B5E7-CBCF-40BB-B471-4175D69ABD10}" type="sibTrans" cxnId="{849F0F44-5198-4115-B383-3EF52A4FC9AF}">
      <dgm:prSet/>
      <dgm:spPr/>
      <dgm:t>
        <a:bodyPr/>
        <a:lstStyle/>
        <a:p>
          <a:endParaRPr lang="es-MX"/>
        </a:p>
      </dgm:t>
    </dgm:pt>
    <dgm:pt modelId="{14AECB59-5BCF-4C94-A5F6-1FB214638741}">
      <dgm:prSet custT="1"/>
      <dgm:spPr/>
      <dgm:t>
        <a:bodyPr/>
        <a:lstStyle/>
        <a:p>
          <a:pPr rtl="0"/>
          <a:r>
            <a:rPr lang="es-MX" sz="1400" b="1" dirty="0" smtClean="0"/>
            <a:t>SON DERECHOS INALIENABLES DE LA PERSONA </a:t>
          </a:r>
          <a:endParaRPr lang="es-MX" sz="1400" b="1" dirty="0"/>
        </a:p>
      </dgm:t>
    </dgm:pt>
    <dgm:pt modelId="{C46CBA9E-2A06-49B4-8347-6741E85CA29A}" type="parTrans" cxnId="{54E83A7D-19FB-4D97-A906-451613A824FD}">
      <dgm:prSet/>
      <dgm:spPr/>
      <dgm:t>
        <a:bodyPr/>
        <a:lstStyle/>
        <a:p>
          <a:endParaRPr lang="es-MX"/>
        </a:p>
      </dgm:t>
    </dgm:pt>
    <dgm:pt modelId="{0024EE82-17FB-4A8F-81F3-6C7EF499ACFD}" type="sibTrans" cxnId="{54E83A7D-19FB-4D97-A906-451613A824FD}">
      <dgm:prSet/>
      <dgm:spPr/>
      <dgm:t>
        <a:bodyPr/>
        <a:lstStyle/>
        <a:p>
          <a:endParaRPr lang="es-MX"/>
        </a:p>
      </dgm:t>
    </dgm:pt>
    <dgm:pt modelId="{E64DA896-76E1-41E7-A482-AF2A5B2994C1}">
      <dgm:prSet custT="1"/>
      <dgm:spPr/>
      <dgm:t>
        <a:bodyPr/>
        <a:lstStyle/>
        <a:p>
          <a:pPr rtl="0"/>
          <a:r>
            <a:rPr lang="es-MX" sz="1400" b="1" dirty="0" smtClean="0"/>
            <a:t>PROVIENEN DE LOS ATRIBUTOS NATURALEZA DEL SER HUMANO</a:t>
          </a:r>
          <a:endParaRPr lang="es-MX" sz="1400" b="1" dirty="0"/>
        </a:p>
      </dgm:t>
    </dgm:pt>
    <dgm:pt modelId="{B325840A-DFA4-4974-859E-19277A0DCF97}" type="parTrans" cxnId="{159F6413-FFEF-463A-AE42-49B88145C38C}">
      <dgm:prSet/>
      <dgm:spPr/>
      <dgm:t>
        <a:bodyPr/>
        <a:lstStyle/>
        <a:p>
          <a:endParaRPr lang="es-MX"/>
        </a:p>
      </dgm:t>
    </dgm:pt>
    <dgm:pt modelId="{3CEFA441-5AF5-4DD7-8F81-D78EF208BF1A}" type="sibTrans" cxnId="{159F6413-FFEF-463A-AE42-49B88145C38C}">
      <dgm:prSet/>
      <dgm:spPr/>
      <dgm:t>
        <a:bodyPr/>
        <a:lstStyle/>
        <a:p>
          <a:endParaRPr lang="es-MX"/>
        </a:p>
      </dgm:t>
    </dgm:pt>
    <dgm:pt modelId="{FE317A59-3BF1-4833-88AE-3B25C9BED4C0}">
      <dgm:prSet custT="1"/>
      <dgm:spPr/>
      <dgm:t>
        <a:bodyPr/>
        <a:lstStyle/>
        <a:p>
          <a:pPr rtl="0"/>
          <a:r>
            <a:rPr lang="es-MX" sz="1400" b="1" dirty="0" smtClean="0"/>
            <a:t>SON COMPROMISOS DEL ESTADO FRENTE A LA PERSONA</a:t>
          </a:r>
          <a:endParaRPr lang="es-MX" sz="1400" b="1" dirty="0"/>
        </a:p>
      </dgm:t>
    </dgm:pt>
    <dgm:pt modelId="{AD0554A1-0F0E-4073-A7D7-23A0C84825D9}" type="parTrans" cxnId="{89478F69-03DE-487E-BAD1-8D1B54EB23F9}">
      <dgm:prSet/>
      <dgm:spPr/>
      <dgm:t>
        <a:bodyPr/>
        <a:lstStyle/>
        <a:p>
          <a:endParaRPr lang="es-MX"/>
        </a:p>
      </dgm:t>
    </dgm:pt>
    <dgm:pt modelId="{0A9A81FD-BAC6-423F-B37A-7FD51318EBB8}" type="sibTrans" cxnId="{89478F69-03DE-487E-BAD1-8D1B54EB23F9}">
      <dgm:prSet/>
      <dgm:spPr/>
      <dgm:t>
        <a:bodyPr/>
        <a:lstStyle/>
        <a:p>
          <a:endParaRPr lang="es-MX"/>
        </a:p>
      </dgm:t>
    </dgm:pt>
    <dgm:pt modelId="{F5709F45-FAA5-4883-A6AE-41CE56BB3C91}">
      <dgm:prSet/>
      <dgm:spPr/>
      <dgm:t>
        <a:bodyPr/>
        <a:lstStyle/>
        <a:p>
          <a:pPr rtl="0"/>
          <a:r>
            <a:rPr lang="es-MX" b="1" dirty="0" smtClean="0"/>
            <a:t>SON DERECHOS OPONIBLE AL ESTADO</a:t>
          </a:r>
          <a:endParaRPr lang="es-MX" b="1" dirty="0"/>
        </a:p>
      </dgm:t>
    </dgm:pt>
    <dgm:pt modelId="{62BEBE62-A99C-4E39-A44E-065EB8543A76}" type="parTrans" cxnId="{E2A4B637-3E2F-4B2C-8164-F7E339589C92}">
      <dgm:prSet/>
      <dgm:spPr/>
      <dgm:t>
        <a:bodyPr/>
        <a:lstStyle/>
        <a:p>
          <a:endParaRPr lang="es-MX"/>
        </a:p>
      </dgm:t>
    </dgm:pt>
    <dgm:pt modelId="{98E440A7-D6C3-4252-938D-39D74943BBBD}" type="sibTrans" cxnId="{E2A4B637-3E2F-4B2C-8164-F7E339589C92}">
      <dgm:prSet/>
      <dgm:spPr/>
      <dgm:t>
        <a:bodyPr/>
        <a:lstStyle/>
        <a:p>
          <a:endParaRPr lang="es-MX"/>
        </a:p>
      </dgm:t>
    </dgm:pt>
    <dgm:pt modelId="{97FD4709-ABB9-48D6-9453-4CB64426F7FB}">
      <dgm:prSet custT="1"/>
      <dgm:spPr/>
      <dgm:t>
        <a:bodyPr/>
        <a:lstStyle/>
        <a:p>
          <a:pPr rtl="0"/>
          <a:r>
            <a:rPr lang="es-MX" sz="1400" b="1" dirty="0" smtClean="0"/>
            <a:t>PROTEGER LOS BIENES MÁS IMPORTANTES DEL HUMANO </a:t>
          </a:r>
          <a:endParaRPr lang="es-MX" sz="1400" b="1" dirty="0"/>
        </a:p>
      </dgm:t>
    </dgm:pt>
    <dgm:pt modelId="{1E536418-2ED9-4030-BC19-739CA344AAF3}" type="parTrans" cxnId="{F79ED400-8239-494A-89E2-7DA95EEAB97D}">
      <dgm:prSet/>
      <dgm:spPr/>
      <dgm:t>
        <a:bodyPr/>
        <a:lstStyle/>
        <a:p>
          <a:endParaRPr lang="es-MX"/>
        </a:p>
      </dgm:t>
    </dgm:pt>
    <dgm:pt modelId="{0EAF88E2-DA66-4966-9958-6F7EDAEC3889}" type="sibTrans" cxnId="{F79ED400-8239-494A-89E2-7DA95EEAB97D}">
      <dgm:prSet/>
      <dgm:spPr/>
      <dgm:t>
        <a:bodyPr/>
        <a:lstStyle/>
        <a:p>
          <a:endParaRPr lang="es-MX"/>
        </a:p>
      </dgm:t>
    </dgm:pt>
    <dgm:pt modelId="{02B02B6C-752F-424D-B748-77DCC78AA84C}" type="pres">
      <dgm:prSet presAssocID="{92C2CDF1-A198-4D64-B346-37A377867EB2}" presName="cycle" presStyleCnt="0">
        <dgm:presLayoutVars>
          <dgm:dir/>
          <dgm:resizeHandles val="exact"/>
        </dgm:presLayoutVars>
      </dgm:prSet>
      <dgm:spPr/>
      <dgm:t>
        <a:bodyPr/>
        <a:lstStyle/>
        <a:p>
          <a:endParaRPr lang="es-MX"/>
        </a:p>
      </dgm:t>
    </dgm:pt>
    <dgm:pt modelId="{1940A784-89CF-4916-9EE7-0842150D8553}" type="pres">
      <dgm:prSet presAssocID="{40A79407-F9BF-4225-99A6-9DADACFD5C88}" presName="node" presStyleLbl="node1" presStyleIdx="0" presStyleCnt="6" custScaleX="144516">
        <dgm:presLayoutVars>
          <dgm:bulletEnabled val="1"/>
        </dgm:presLayoutVars>
      </dgm:prSet>
      <dgm:spPr/>
      <dgm:t>
        <a:bodyPr/>
        <a:lstStyle/>
        <a:p>
          <a:endParaRPr lang="es-MX"/>
        </a:p>
      </dgm:t>
    </dgm:pt>
    <dgm:pt modelId="{FEBD7BEC-20CB-44F1-88FF-46074738EF71}" type="pres">
      <dgm:prSet presAssocID="{D2B7B5E7-CBCF-40BB-B471-4175D69ABD10}" presName="sibTrans" presStyleLbl="sibTrans2D1" presStyleIdx="0" presStyleCnt="6"/>
      <dgm:spPr/>
      <dgm:t>
        <a:bodyPr/>
        <a:lstStyle/>
        <a:p>
          <a:endParaRPr lang="es-MX"/>
        </a:p>
      </dgm:t>
    </dgm:pt>
    <dgm:pt modelId="{9FBD4628-F614-4AF2-AA8A-EADF96B892D8}" type="pres">
      <dgm:prSet presAssocID="{D2B7B5E7-CBCF-40BB-B471-4175D69ABD10}" presName="connectorText" presStyleLbl="sibTrans2D1" presStyleIdx="0" presStyleCnt="6"/>
      <dgm:spPr/>
      <dgm:t>
        <a:bodyPr/>
        <a:lstStyle/>
        <a:p>
          <a:endParaRPr lang="es-MX"/>
        </a:p>
      </dgm:t>
    </dgm:pt>
    <dgm:pt modelId="{7EB2F804-BB43-4913-B551-07AC25C3FD43}" type="pres">
      <dgm:prSet presAssocID="{14AECB59-5BCF-4C94-A5F6-1FB214638741}" presName="node" presStyleLbl="node1" presStyleIdx="1" presStyleCnt="6" custScaleX="122573">
        <dgm:presLayoutVars>
          <dgm:bulletEnabled val="1"/>
        </dgm:presLayoutVars>
      </dgm:prSet>
      <dgm:spPr/>
      <dgm:t>
        <a:bodyPr/>
        <a:lstStyle/>
        <a:p>
          <a:endParaRPr lang="es-MX"/>
        </a:p>
      </dgm:t>
    </dgm:pt>
    <dgm:pt modelId="{71ADA4BB-3465-4818-B30A-1D3487A81880}" type="pres">
      <dgm:prSet presAssocID="{0024EE82-17FB-4A8F-81F3-6C7EF499ACFD}" presName="sibTrans" presStyleLbl="sibTrans2D1" presStyleIdx="1" presStyleCnt="6"/>
      <dgm:spPr/>
      <dgm:t>
        <a:bodyPr/>
        <a:lstStyle/>
        <a:p>
          <a:endParaRPr lang="es-MX"/>
        </a:p>
      </dgm:t>
    </dgm:pt>
    <dgm:pt modelId="{723F823A-C892-4D5A-AA9E-C6C4518E4F68}" type="pres">
      <dgm:prSet presAssocID="{0024EE82-17FB-4A8F-81F3-6C7EF499ACFD}" presName="connectorText" presStyleLbl="sibTrans2D1" presStyleIdx="1" presStyleCnt="6"/>
      <dgm:spPr/>
      <dgm:t>
        <a:bodyPr/>
        <a:lstStyle/>
        <a:p>
          <a:endParaRPr lang="es-MX"/>
        </a:p>
      </dgm:t>
    </dgm:pt>
    <dgm:pt modelId="{472C0CEC-C9D8-4DAA-B82B-236441EB3D05}" type="pres">
      <dgm:prSet presAssocID="{E64DA896-76E1-41E7-A482-AF2A5B2994C1}" presName="node" presStyleLbl="node1" presStyleIdx="2" presStyleCnt="6" custScaleX="144203">
        <dgm:presLayoutVars>
          <dgm:bulletEnabled val="1"/>
        </dgm:presLayoutVars>
      </dgm:prSet>
      <dgm:spPr/>
      <dgm:t>
        <a:bodyPr/>
        <a:lstStyle/>
        <a:p>
          <a:endParaRPr lang="es-MX"/>
        </a:p>
      </dgm:t>
    </dgm:pt>
    <dgm:pt modelId="{12E62772-6395-4703-9E09-DFF05D3F84CA}" type="pres">
      <dgm:prSet presAssocID="{3CEFA441-5AF5-4DD7-8F81-D78EF208BF1A}" presName="sibTrans" presStyleLbl="sibTrans2D1" presStyleIdx="2" presStyleCnt="6"/>
      <dgm:spPr/>
      <dgm:t>
        <a:bodyPr/>
        <a:lstStyle/>
        <a:p>
          <a:endParaRPr lang="es-MX"/>
        </a:p>
      </dgm:t>
    </dgm:pt>
    <dgm:pt modelId="{781AE632-53E2-4E10-B32B-65DF8FDF4B71}" type="pres">
      <dgm:prSet presAssocID="{3CEFA441-5AF5-4DD7-8F81-D78EF208BF1A}" presName="connectorText" presStyleLbl="sibTrans2D1" presStyleIdx="2" presStyleCnt="6"/>
      <dgm:spPr/>
      <dgm:t>
        <a:bodyPr/>
        <a:lstStyle/>
        <a:p>
          <a:endParaRPr lang="es-MX"/>
        </a:p>
      </dgm:t>
    </dgm:pt>
    <dgm:pt modelId="{0457BF8F-1A90-459B-975C-5F9697D5E36C}" type="pres">
      <dgm:prSet presAssocID="{FE317A59-3BF1-4833-88AE-3B25C9BED4C0}" presName="node" presStyleLbl="node1" presStyleIdx="3" presStyleCnt="6" custScaleX="135878">
        <dgm:presLayoutVars>
          <dgm:bulletEnabled val="1"/>
        </dgm:presLayoutVars>
      </dgm:prSet>
      <dgm:spPr/>
      <dgm:t>
        <a:bodyPr/>
        <a:lstStyle/>
        <a:p>
          <a:endParaRPr lang="es-MX"/>
        </a:p>
      </dgm:t>
    </dgm:pt>
    <dgm:pt modelId="{3D45D61C-9425-4A5B-B136-A91024D91DE0}" type="pres">
      <dgm:prSet presAssocID="{0A9A81FD-BAC6-423F-B37A-7FD51318EBB8}" presName="sibTrans" presStyleLbl="sibTrans2D1" presStyleIdx="3" presStyleCnt="6"/>
      <dgm:spPr/>
      <dgm:t>
        <a:bodyPr/>
        <a:lstStyle/>
        <a:p>
          <a:endParaRPr lang="es-MX"/>
        </a:p>
      </dgm:t>
    </dgm:pt>
    <dgm:pt modelId="{B579F896-AC2F-4BB6-8268-A6214E557DBD}" type="pres">
      <dgm:prSet presAssocID="{0A9A81FD-BAC6-423F-B37A-7FD51318EBB8}" presName="connectorText" presStyleLbl="sibTrans2D1" presStyleIdx="3" presStyleCnt="6"/>
      <dgm:spPr/>
      <dgm:t>
        <a:bodyPr/>
        <a:lstStyle/>
        <a:p>
          <a:endParaRPr lang="es-MX"/>
        </a:p>
      </dgm:t>
    </dgm:pt>
    <dgm:pt modelId="{2ABAAE11-6302-4BD2-A765-5B4DA21D2D9E}" type="pres">
      <dgm:prSet presAssocID="{F5709F45-FAA5-4883-A6AE-41CE56BB3C91}" presName="node" presStyleLbl="node1" presStyleIdx="4" presStyleCnt="6" custScaleX="126565">
        <dgm:presLayoutVars>
          <dgm:bulletEnabled val="1"/>
        </dgm:presLayoutVars>
      </dgm:prSet>
      <dgm:spPr/>
      <dgm:t>
        <a:bodyPr/>
        <a:lstStyle/>
        <a:p>
          <a:endParaRPr lang="es-MX"/>
        </a:p>
      </dgm:t>
    </dgm:pt>
    <dgm:pt modelId="{422F021D-F3E7-4BCA-82E3-287FB1400015}" type="pres">
      <dgm:prSet presAssocID="{98E440A7-D6C3-4252-938D-39D74943BBBD}" presName="sibTrans" presStyleLbl="sibTrans2D1" presStyleIdx="4" presStyleCnt="6"/>
      <dgm:spPr/>
      <dgm:t>
        <a:bodyPr/>
        <a:lstStyle/>
        <a:p>
          <a:endParaRPr lang="es-MX"/>
        </a:p>
      </dgm:t>
    </dgm:pt>
    <dgm:pt modelId="{39DDA67E-781F-4BCF-9092-847354FEB449}" type="pres">
      <dgm:prSet presAssocID="{98E440A7-D6C3-4252-938D-39D74943BBBD}" presName="connectorText" presStyleLbl="sibTrans2D1" presStyleIdx="4" presStyleCnt="6"/>
      <dgm:spPr/>
      <dgm:t>
        <a:bodyPr/>
        <a:lstStyle/>
        <a:p>
          <a:endParaRPr lang="es-MX"/>
        </a:p>
      </dgm:t>
    </dgm:pt>
    <dgm:pt modelId="{9B681E45-0824-49F2-8D43-B2A0474A1A8D}" type="pres">
      <dgm:prSet presAssocID="{97FD4709-ABB9-48D6-9453-4CB64426F7FB}" presName="node" presStyleLbl="node1" presStyleIdx="5" presStyleCnt="6" custScaleX="144784">
        <dgm:presLayoutVars>
          <dgm:bulletEnabled val="1"/>
        </dgm:presLayoutVars>
      </dgm:prSet>
      <dgm:spPr/>
      <dgm:t>
        <a:bodyPr/>
        <a:lstStyle/>
        <a:p>
          <a:endParaRPr lang="es-MX"/>
        </a:p>
      </dgm:t>
    </dgm:pt>
    <dgm:pt modelId="{4D214F66-595C-487B-BA47-6807917AF192}" type="pres">
      <dgm:prSet presAssocID="{0EAF88E2-DA66-4966-9958-6F7EDAEC3889}" presName="sibTrans" presStyleLbl="sibTrans2D1" presStyleIdx="5" presStyleCnt="6"/>
      <dgm:spPr/>
      <dgm:t>
        <a:bodyPr/>
        <a:lstStyle/>
        <a:p>
          <a:endParaRPr lang="es-MX"/>
        </a:p>
      </dgm:t>
    </dgm:pt>
    <dgm:pt modelId="{AC1E9BEF-F472-4963-84C1-3051AC3D7E1B}" type="pres">
      <dgm:prSet presAssocID="{0EAF88E2-DA66-4966-9958-6F7EDAEC3889}" presName="connectorText" presStyleLbl="sibTrans2D1" presStyleIdx="5" presStyleCnt="6"/>
      <dgm:spPr/>
      <dgm:t>
        <a:bodyPr/>
        <a:lstStyle/>
        <a:p>
          <a:endParaRPr lang="es-MX"/>
        </a:p>
      </dgm:t>
    </dgm:pt>
  </dgm:ptLst>
  <dgm:cxnLst>
    <dgm:cxn modelId="{E2A4B637-3E2F-4B2C-8164-F7E339589C92}" srcId="{92C2CDF1-A198-4D64-B346-37A377867EB2}" destId="{F5709F45-FAA5-4883-A6AE-41CE56BB3C91}" srcOrd="4" destOrd="0" parTransId="{62BEBE62-A99C-4E39-A44E-065EB8543A76}" sibTransId="{98E440A7-D6C3-4252-938D-39D74943BBBD}"/>
    <dgm:cxn modelId="{A2B53A04-FB3B-4FD0-AD77-4D65D023D8BA}" type="presOf" srcId="{D2B7B5E7-CBCF-40BB-B471-4175D69ABD10}" destId="{9FBD4628-F614-4AF2-AA8A-EADF96B892D8}" srcOrd="1" destOrd="0" presId="urn:microsoft.com/office/officeart/2005/8/layout/cycle2"/>
    <dgm:cxn modelId="{849F0F44-5198-4115-B383-3EF52A4FC9AF}" srcId="{92C2CDF1-A198-4D64-B346-37A377867EB2}" destId="{40A79407-F9BF-4225-99A6-9DADACFD5C88}" srcOrd="0" destOrd="0" parTransId="{E7A5CE72-7BEA-4437-B41D-F385B996D373}" sibTransId="{D2B7B5E7-CBCF-40BB-B471-4175D69ABD10}"/>
    <dgm:cxn modelId="{F482DAF0-5129-4097-850B-0E2631C555BB}" type="presOf" srcId="{98E440A7-D6C3-4252-938D-39D74943BBBD}" destId="{39DDA67E-781F-4BCF-9092-847354FEB449}" srcOrd="1" destOrd="0" presId="urn:microsoft.com/office/officeart/2005/8/layout/cycle2"/>
    <dgm:cxn modelId="{5B4DF186-407B-4D86-9E77-EEA6CCC44E47}" type="presOf" srcId="{3CEFA441-5AF5-4DD7-8F81-D78EF208BF1A}" destId="{12E62772-6395-4703-9E09-DFF05D3F84CA}" srcOrd="0" destOrd="0" presId="urn:microsoft.com/office/officeart/2005/8/layout/cycle2"/>
    <dgm:cxn modelId="{54E83A7D-19FB-4D97-A906-451613A824FD}" srcId="{92C2CDF1-A198-4D64-B346-37A377867EB2}" destId="{14AECB59-5BCF-4C94-A5F6-1FB214638741}" srcOrd="1" destOrd="0" parTransId="{C46CBA9E-2A06-49B4-8347-6741E85CA29A}" sibTransId="{0024EE82-17FB-4A8F-81F3-6C7EF499ACFD}"/>
    <dgm:cxn modelId="{002C9B10-708A-4BDA-B75D-E75D1A28FE44}" type="presOf" srcId="{3CEFA441-5AF5-4DD7-8F81-D78EF208BF1A}" destId="{781AE632-53E2-4E10-B32B-65DF8FDF4B71}" srcOrd="1" destOrd="0" presId="urn:microsoft.com/office/officeart/2005/8/layout/cycle2"/>
    <dgm:cxn modelId="{541AD945-9CD3-42DC-A223-5A90EAF21D01}" type="presOf" srcId="{97FD4709-ABB9-48D6-9453-4CB64426F7FB}" destId="{9B681E45-0824-49F2-8D43-B2A0474A1A8D}" srcOrd="0" destOrd="0" presId="urn:microsoft.com/office/officeart/2005/8/layout/cycle2"/>
    <dgm:cxn modelId="{831101DD-D343-4476-ADED-EE43EA2D41B7}" type="presOf" srcId="{14AECB59-5BCF-4C94-A5F6-1FB214638741}" destId="{7EB2F804-BB43-4913-B551-07AC25C3FD43}" srcOrd="0" destOrd="0" presId="urn:microsoft.com/office/officeart/2005/8/layout/cycle2"/>
    <dgm:cxn modelId="{7D314EC8-EE78-4660-930E-8F9266498AD5}" type="presOf" srcId="{0EAF88E2-DA66-4966-9958-6F7EDAEC3889}" destId="{AC1E9BEF-F472-4963-84C1-3051AC3D7E1B}" srcOrd="1" destOrd="0" presId="urn:microsoft.com/office/officeart/2005/8/layout/cycle2"/>
    <dgm:cxn modelId="{8F1B7E63-8B39-410C-A380-5CD7487F8658}" type="presOf" srcId="{F5709F45-FAA5-4883-A6AE-41CE56BB3C91}" destId="{2ABAAE11-6302-4BD2-A765-5B4DA21D2D9E}" srcOrd="0" destOrd="0" presId="urn:microsoft.com/office/officeart/2005/8/layout/cycle2"/>
    <dgm:cxn modelId="{70B102FE-771A-46F1-905E-5A6AF6349817}" type="presOf" srcId="{0A9A81FD-BAC6-423F-B37A-7FD51318EBB8}" destId="{3D45D61C-9425-4A5B-B136-A91024D91DE0}" srcOrd="0" destOrd="0" presId="urn:microsoft.com/office/officeart/2005/8/layout/cycle2"/>
    <dgm:cxn modelId="{C31C808D-F524-4A7E-ADD0-B68E5E7E7752}" type="presOf" srcId="{0A9A81FD-BAC6-423F-B37A-7FD51318EBB8}" destId="{B579F896-AC2F-4BB6-8268-A6214E557DBD}" srcOrd="1" destOrd="0" presId="urn:microsoft.com/office/officeart/2005/8/layout/cycle2"/>
    <dgm:cxn modelId="{F2959CDA-4898-4568-975F-D230C284FCBD}" type="presOf" srcId="{40A79407-F9BF-4225-99A6-9DADACFD5C88}" destId="{1940A784-89CF-4916-9EE7-0842150D8553}" srcOrd="0" destOrd="0" presId="urn:microsoft.com/office/officeart/2005/8/layout/cycle2"/>
    <dgm:cxn modelId="{159F6413-FFEF-463A-AE42-49B88145C38C}" srcId="{92C2CDF1-A198-4D64-B346-37A377867EB2}" destId="{E64DA896-76E1-41E7-A482-AF2A5B2994C1}" srcOrd="2" destOrd="0" parTransId="{B325840A-DFA4-4974-859E-19277A0DCF97}" sibTransId="{3CEFA441-5AF5-4DD7-8F81-D78EF208BF1A}"/>
    <dgm:cxn modelId="{15A96D54-1948-41E9-AAE8-3ED5A4E38AAC}" type="presOf" srcId="{E64DA896-76E1-41E7-A482-AF2A5B2994C1}" destId="{472C0CEC-C9D8-4DAA-B82B-236441EB3D05}" srcOrd="0" destOrd="0" presId="urn:microsoft.com/office/officeart/2005/8/layout/cycle2"/>
    <dgm:cxn modelId="{FC2C59C9-C5A5-4667-B1FB-BC2668F0D61B}" type="presOf" srcId="{92C2CDF1-A198-4D64-B346-37A377867EB2}" destId="{02B02B6C-752F-424D-B748-77DCC78AA84C}" srcOrd="0" destOrd="0" presId="urn:microsoft.com/office/officeart/2005/8/layout/cycle2"/>
    <dgm:cxn modelId="{1B98F17E-E3B1-49F1-A550-DAE693DDC090}" type="presOf" srcId="{0024EE82-17FB-4A8F-81F3-6C7EF499ACFD}" destId="{71ADA4BB-3465-4818-B30A-1D3487A81880}" srcOrd="0" destOrd="0" presId="urn:microsoft.com/office/officeart/2005/8/layout/cycle2"/>
    <dgm:cxn modelId="{F79ED400-8239-494A-89E2-7DA95EEAB97D}" srcId="{92C2CDF1-A198-4D64-B346-37A377867EB2}" destId="{97FD4709-ABB9-48D6-9453-4CB64426F7FB}" srcOrd="5" destOrd="0" parTransId="{1E536418-2ED9-4030-BC19-739CA344AAF3}" sibTransId="{0EAF88E2-DA66-4966-9958-6F7EDAEC3889}"/>
    <dgm:cxn modelId="{D67DA97F-000C-42B6-B0FD-19B36572FB22}" type="presOf" srcId="{98E440A7-D6C3-4252-938D-39D74943BBBD}" destId="{422F021D-F3E7-4BCA-82E3-287FB1400015}" srcOrd="0" destOrd="0" presId="urn:microsoft.com/office/officeart/2005/8/layout/cycle2"/>
    <dgm:cxn modelId="{145A45EB-8F06-47FB-A4E6-076A1DAE1AE5}" type="presOf" srcId="{D2B7B5E7-CBCF-40BB-B471-4175D69ABD10}" destId="{FEBD7BEC-20CB-44F1-88FF-46074738EF71}" srcOrd="0" destOrd="0" presId="urn:microsoft.com/office/officeart/2005/8/layout/cycle2"/>
    <dgm:cxn modelId="{89478F69-03DE-487E-BAD1-8D1B54EB23F9}" srcId="{92C2CDF1-A198-4D64-B346-37A377867EB2}" destId="{FE317A59-3BF1-4833-88AE-3B25C9BED4C0}" srcOrd="3" destOrd="0" parTransId="{AD0554A1-0F0E-4073-A7D7-23A0C84825D9}" sibTransId="{0A9A81FD-BAC6-423F-B37A-7FD51318EBB8}"/>
    <dgm:cxn modelId="{18ED1792-1C3D-41ED-9E20-7622B1FCFEE0}" type="presOf" srcId="{0024EE82-17FB-4A8F-81F3-6C7EF499ACFD}" destId="{723F823A-C892-4D5A-AA9E-C6C4518E4F68}" srcOrd="1" destOrd="0" presId="urn:microsoft.com/office/officeart/2005/8/layout/cycle2"/>
    <dgm:cxn modelId="{636DBD58-3E7D-468F-9E22-642B8DE5D9B1}" type="presOf" srcId="{FE317A59-3BF1-4833-88AE-3B25C9BED4C0}" destId="{0457BF8F-1A90-459B-975C-5F9697D5E36C}" srcOrd="0" destOrd="0" presId="urn:microsoft.com/office/officeart/2005/8/layout/cycle2"/>
    <dgm:cxn modelId="{6E5155FC-0340-4FD0-893D-C2D7533BE6DA}" type="presOf" srcId="{0EAF88E2-DA66-4966-9958-6F7EDAEC3889}" destId="{4D214F66-595C-487B-BA47-6807917AF192}" srcOrd="0" destOrd="0" presId="urn:microsoft.com/office/officeart/2005/8/layout/cycle2"/>
    <dgm:cxn modelId="{A88083DE-DB52-4770-966E-8A73953B2B95}" type="presParOf" srcId="{02B02B6C-752F-424D-B748-77DCC78AA84C}" destId="{1940A784-89CF-4916-9EE7-0842150D8553}" srcOrd="0" destOrd="0" presId="urn:microsoft.com/office/officeart/2005/8/layout/cycle2"/>
    <dgm:cxn modelId="{DBE3E0F8-34AD-405D-85F1-DD99816DFD03}" type="presParOf" srcId="{02B02B6C-752F-424D-B748-77DCC78AA84C}" destId="{FEBD7BEC-20CB-44F1-88FF-46074738EF71}" srcOrd="1" destOrd="0" presId="urn:microsoft.com/office/officeart/2005/8/layout/cycle2"/>
    <dgm:cxn modelId="{884AFF33-D50C-4B40-9B29-07CF68C34DF3}" type="presParOf" srcId="{FEBD7BEC-20CB-44F1-88FF-46074738EF71}" destId="{9FBD4628-F614-4AF2-AA8A-EADF96B892D8}" srcOrd="0" destOrd="0" presId="urn:microsoft.com/office/officeart/2005/8/layout/cycle2"/>
    <dgm:cxn modelId="{B140C1FE-D94A-4668-A411-691E15506324}" type="presParOf" srcId="{02B02B6C-752F-424D-B748-77DCC78AA84C}" destId="{7EB2F804-BB43-4913-B551-07AC25C3FD43}" srcOrd="2" destOrd="0" presId="urn:microsoft.com/office/officeart/2005/8/layout/cycle2"/>
    <dgm:cxn modelId="{E9CCC842-C727-44C7-8369-8D4DDA4E7994}" type="presParOf" srcId="{02B02B6C-752F-424D-B748-77DCC78AA84C}" destId="{71ADA4BB-3465-4818-B30A-1D3487A81880}" srcOrd="3" destOrd="0" presId="urn:microsoft.com/office/officeart/2005/8/layout/cycle2"/>
    <dgm:cxn modelId="{0D04A4D2-46A4-4642-BF42-240CB309C9DA}" type="presParOf" srcId="{71ADA4BB-3465-4818-B30A-1D3487A81880}" destId="{723F823A-C892-4D5A-AA9E-C6C4518E4F68}" srcOrd="0" destOrd="0" presId="urn:microsoft.com/office/officeart/2005/8/layout/cycle2"/>
    <dgm:cxn modelId="{9BB86DD8-2156-4DB7-B942-0352839322C7}" type="presParOf" srcId="{02B02B6C-752F-424D-B748-77DCC78AA84C}" destId="{472C0CEC-C9D8-4DAA-B82B-236441EB3D05}" srcOrd="4" destOrd="0" presId="urn:microsoft.com/office/officeart/2005/8/layout/cycle2"/>
    <dgm:cxn modelId="{9735063B-D084-42E2-BB18-CFA812F29D99}" type="presParOf" srcId="{02B02B6C-752F-424D-B748-77DCC78AA84C}" destId="{12E62772-6395-4703-9E09-DFF05D3F84CA}" srcOrd="5" destOrd="0" presId="urn:microsoft.com/office/officeart/2005/8/layout/cycle2"/>
    <dgm:cxn modelId="{255941A5-C885-4337-B89F-BEA737EDAADB}" type="presParOf" srcId="{12E62772-6395-4703-9E09-DFF05D3F84CA}" destId="{781AE632-53E2-4E10-B32B-65DF8FDF4B71}" srcOrd="0" destOrd="0" presId="urn:microsoft.com/office/officeart/2005/8/layout/cycle2"/>
    <dgm:cxn modelId="{54D8224A-BE37-4168-A6A1-924A34DEEF39}" type="presParOf" srcId="{02B02B6C-752F-424D-B748-77DCC78AA84C}" destId="{0457BF8F-1A90-459B-975C-5F9697D5E36C}" srcOrd="6" destOrd="0" presId="urn:microsoft.com/office/officeart/2005/8/layout/cycle2"/>
    <dgm:cxn modelId="{B99BB8D7-9345-49CE-A065-591086A142F1}" type="presParOf" srcId="{02B02B6C-752F-424D-B748-77DCC78AA84C}" destId="{3D45D61C-9425-4A5B-B136-A91024D91DE0}" srcOrd="7" destOrd="0" presId="urn:microsoft.com/office/officeart/2005/8/layout/cycle2"/>
    <dgm:cxn modelId="{3E4B77A9-7819-47BC-B38F-ECE4565CE1A7}" type="presParOf" srcId="{3D45D61C-9425-4A5B-B136-A91024D91DE0}" destId="{B579F896-AC2F-4BB6-8268-A6214E557DBD}" srcOrd="0" destOrd="0" presId="urn:microsoft.com/office/officeart/2005/8/layout/cycle2"/>
    <dgm:cxn modelId="{A1A2E458-4686-4E9F-A50D-81E246A433C1}" type="presParOf" srcId="{02B02B6C-752F-424D-B748-77DCC78AA84C}" destId="{2ABAAE11-6302-4BD2-A765-5B4DA21D2D9E}" srcOrd="8" destOrd="0" presId="urn:microsoft.com/office/officeart/2005/8/layout/cycle2"/>
    <dgm:cxn modelId="{116AA595-8DBE-4B41-931D-ECD0EA979DB6}" type="presParOf" srcId="{02B02B6C-752F-424D-B748-77DCC78AA84C}" destId="{422F021D-F3E7-4BCA-82E3-287FB1400015}" srcOrd="9" destOrd="0" presId="urn:microsoft.com/office/officeart/2005/8/layout/cycle2"/>
    <dgm:cxn modelId="{A3EFFE48-5B90-40CE-9A52-B6AAC55FDA4F}" type="presParOf" srcId="{422F021D-F3E7-4BCA-82E3-287FB1400015}" destId="{39DDA67E-781F-4BCF-9092-847354FEB449}" srcOrd="0" destOrd="0" presId="urn:microsoft.com/office/officeart/2005/8/layout/cycle2"/>
    <dgm:cxn modelId="{B6544D82-3A0B-4241-A4ED-42F1BFB242D7}" type="presParOf" srcId="{02B02B6C-752F-424D-B748-77DCC78AA84C}" destId="{9B681E45-0824-49F2-8D43-B2A0474A1A8D}" srcOrd="10" destOrd="0" presId="urn:microsoft.com/office/officeart/2005/8/layout/cycle2"/>
    <dgm:cxn modelId="{600B4656-6DA3-4CF3-B159-93F963E6CAA0}" type="presParOf" srcId="{02B02B6C-752F-424D-B748-77DCC78AA84C}" destId="{4D214F66-595C-487B-BA47-6807917AF192}" srcOrd="11" destOrd="0" presId="urn:microsoft.com/office/officeart/2005/8/layout/cycle2"/>
    <dgm:cxn modelId="{6867FF7B-2DC3-40B8-9242-C8C3FDA8156E}" type="presParOf" srcId="{4D214F66-595C-487B-BA47-6807917AF192}" destId="{AC1E9BEF-F472-4963-84C1-3051AC3D7E1B}"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197567A-1744-48A0-90D0-199D6875D108}" type="doc">
      <dgm:prSet loTypeId="urn:microsoft.com/office/officeart/2008/layout/HalfCircleOrganizationChart" loCatId="hierarchy" qsTypeId="urn:microsoft.com/office/officeart/2005/8/quickstyle/simple1" qsCatId="simple" csTypeId="urn:microsoft.com/office/officeart/2005/8/colors/accent2_3" csCatId="accent2" phldr="1"/>
      <dgm:spPr/>
      <dgm:t>
        <a:bodyPr/>
        <a:lstStyle/>
        <a:p>
          <a:endParaRPr lang="es-MX"/>
        </a:p>
      </dgm:t>
    </dgm:pt>
    <dgm:pt modelId="{423D62CD-E3C0-47C6-99DB-0563157F4394}">
      <dgm:prSet/>
      <dgm:spPr/>
      <dgm:t>
        <a:bodyPr/>
        <a:lstStyle/>
        <a:p>
          <a:pPr rtl="0"/>
          <a:r>
            <a:rPr lang="es-MX" b="1" dirty="0" smtClean="0"/>
            <a:t>PRINCIPIOS QUE GARANTIZAN LA PROTECCIÓN DE LOS DH</a:t>
          </a:r>
          <a:endParaRPr lang="es-MX" b="1" dirty="0"/>
        </a:p>
      </dgm:t>
    </dgm:pt>
    <dgm:pt modelId="{C8024134-5A20-4AC2-BA59-35B8BEC21E77}" type="parTrans" cxnId="{0361CBEA-45ED-4DAE-BE0E-3E2A564220CB}">
      <dgm:prSet/>
      <dgm:spPr/>
      <dgm:t>
        <a:bodyPr/>
        <a:lstStyle/>
        <a:p>
          <a:endParaRPr lang="es-MX"/>
        </a:p>
      </dgm:t>
    </dgm:pt>
    <dgm:pt modelId="{31BD686A-6B9A-496D-90C7-1B22AC1778DB}" type="sibTrans" cxnId="{0361CBEA-45ED-4DAE-BE0E-3E2A564220CB}">
      <dgm:prSet/>
      <dgm:spPr/>
      <dgm:t>
        <a:bodyPr/>
        <a:lstStyle/>
        <a:p>
          <a:endParaRPr lang="es-MX"/>
        </a:p>
      </dgm:t>
    </dgm:pt>
    <dgm:pt modelId="{031A7781-68A2-4B61-95A6-20419455CE43}" type="pres">
      <dgm:prSet presAssocID="{1197567A-1744-48A0-90D0-199D6875D108}" presName="Name0" presStyleCnt="0">
        <dgm:presLayoutVars>
          <dgm:orgChart val="1"/>
          <dgm:chPref val="1"/>
          <dgm:dir/>
          <dgm:animOne val="branch"/>
          <dgm:animLvl val="lvl"/>
          <dgm:resizeHandles/>
        </dgm:presLayoutVars>
      </dgm:prSet>
      <dgm:spPr/>
      <dgm:t>
        <a:bodyPr/>
        <a:lstStyle/>
        <a:p>
          <a:endParaRPr lang="es-MX"/>
        </a:p>
      </dgm:t>
    </dgm:pt>
    <dgm:pt modelId="{874C03C7-5AF1-4D19-AD31-6559F893606F}" type="pres">
      <dgm:prSet presAssocID="{423D62CD-E3C0-47C6-99DB-0563157F4394}" presName="hierRoot1" presStyleCnt="0">
        <dgm:presLayoutVars>
          <dgm:hierBranch val="init"/>
        </dgm:presLayoutVars>
      </dgm:prSet>
      <dgm:spPr/>
    </dgm:pt>
    <dgm:pt modelId="{D56A6FC5-23F6-46A5-B38B-F31CFFA65F9A}" type="pres">
      <dgm:prSet presAssocID="{423D62CD-E3C0-47C6-99DB-0563157F4394}" presName="rootComposite1" presStyleCnt="0"/>
      <dgm:spPr/>
    </dgm:pt>
    <dgm:pt modelId="{49AEAD6F-EB9D-4FB9-88C8-7A237DD06808}" type="pres">
      <dgm:prSet presAssocID="{423D62CD-E3C0-47C6-99DB-0563157F4394}" presName="rootText1" presStyleLbl="alignAcc1" presStyleIdx="0" presStyleCnt="0" custScaleX="151235">
        <dgm:presLayoutVars>
          <dgm:chPref val="3"/>
        </dgm:presLayoutVars>
      </dgm:prSet>
      <dgm:spPr/>
      <dgm:t>
        <a:bodyPr/>
        <a:lstStyle/>
        <a:p>
          <a:endParaRPr lang="es-MX"/>
        </a:p>
      </dgm:t>
    </dgm:pt>
    <dgm:pt modelId="{74322B8E-3836-42E3-B3BB-40562230DFAA}" type="pres">
      <dgm:prSet presAssocID="{423D62CD-E3C0-47C6-99DB-0563157F4394}" presName="topArc1" presStyleLbl="parChTrans1D1" presStyleIdx="0" presStyleCnt="2"/>
      <dgm:spPr/>
    </dgm:pt>
    <dgm:pt modelId="{2BCCDCDE-F000-4ACF-B954-59EC72B638C0}" type="pres">
      <dgm:prSet presAssocID="{423D62CD-E3C0-47C6-99DB-0563157F4394}" presName="bottomArc1" presStyleLbl="parChTrans1D1" presStyleIdx="1" presStyleCnt="2"/>
      <dgm:spPr/>
    </dgm:pt>
    <dgm:pt modelId="{2BC6ABCA-6A5B-445A-BE30-3D42EB3712B7}" type="pres">
      <dgm:prSet presAssocID="{423D62CD-E3C0-47C6-99DB-0563157F4394}" presName="topConnNode1" presStyleLbl="node1" presStyleIdx="0" presStyleCnt="0"/>
      <dgm:spPr/>
      <dgm:t>
        <a:bodyPr/>
        <a:lstStyle/>
        <a:p>
          <a:endParaRPr lang="es-MX"/>
        </a:p>
      </dgm:t>
    </dgm:pt>
    <dgm:pt modelId="{94A22BD4-02D6-4BDB-BF10-8880DAAB6285}" type="pres">
      <dgm:prSet presAssocID="{423D62CD-E3C0-47C6-99DB-0563157F4394}" presName="hierChild2" presStyleCnt="0"/>
      <dgm:spPr/>
    </dgm:pt>
    <dgm:pt modelId="{3C932AA1-0921-4116-ADF0-55AF5F123205}" type="pres">
      <dgm:prSet presAssocID="{423D62CD-E3C0-47C6-99DB-0563157F4394}" presName="hierChild3" presStyleCnt="0"/>
      <dgm:spPr/>
    </dgm:pt>
  </dgm:ptLst>
  <dgm:cxnLst>
    <dgm:cxn modelId="{FD1C47D0-38BB-4770-8765-6996CFBCB2E6}" type="presOf" srcId="{1197567A-1744-48A0-90D0-199D6875D108}" destId="{031A7781-68A2-4B61-95A6-20419455CE43}" srcOrd="0" destOrd="0" presId="urn:microsoft.com/office/officeart/2008/layout/HalfCircleOrganizationChart"/>
    <dgm:cxn modelId="{0361CBEA-45ED-4DAE-BE0E-3E2A564220CB}" srcId="{1197567A-1744-48A0-90D0-199D6875D108}" destId="{423D62CD-E3C0-47C6-99DB-0563157F4394}" srcOrd="0" destOrd="0" parTransId="{C8024134-5A20-4AC2-BA59-35B8BEC21E77}" sibTransId="{31BD686A-6B9A-496D-90C7-1B22AC1778DB}"/>
    <dgm:cxn modelId="{93C58429-7ADF-46A9-9FC3-04D02DD5DD7D}" type="presOf" srcId="{423D62CD-E3C0-47C6-99DB-0563157F4394}" destId="{2BC6ABCA-6A5B-445A-BE30-3D42EB3712B7}" srcOrd="1" destOrd="0" presId="urn:microsoft.com/office/officeart/2008/layout/HalfCircleOrganizationChart"/>
    <dgm:cxn modelId="{CDA31966-76FA-453F-879C-C2CB8381C6E5}" type="presOf" srcId="{423D62CD-E3C0-47C6-99DB-0563157F4394}" destId="{49AEAD6F-EB9D-4FB9-88C8-7A237DD06808}" srcOrd="0" destOrd="0" presId="urn:microsoft.com/office/officeart/2008/layout/HalfCircleOrganizationChart"/>
    <dgm:cxn modelId="{50A8C7EC-89FF-44CA-B4ED-BF646FAB366B}" type="presParOf" srcId="{031A7781-68A2-4B61-95A6-20419455CE43}" destId="{874C03C7-5AF1-4D19-AD31-6559F893606F}" srcOrd="0" destOrd="0" presId="urn:microsoft.com/office/officeart/2008/layout/HalfCircleOrganizationChart"/>
    <dgm:cxn modelId="{0DC717BE-759E-4346-85B9-691266ED0927}" type="presParOf" srcId="{874C03C7-5AF1-4D19-AD31-6559F893606F}" destId="{D56A6FC5-23F6-46A5-B38B-F31CFFA65F9A}" srcOrd="0" destOrd="0" presId="urn:microsoft.com/office/officeart/2008/layout/HalfCircleOrganizationChart"/>
    <dgm:cxn modelId="{CAA6D6DE-4407-4573-A541-A4B285BCD835}" type="presParOf" srcId="{D56A6FC5-23F6-46A5-B38B-F31CFFA65F9A}" destId="{49AEAD6F-EB9D-4FB9-88C8-7A237DD06808}" srcOrd="0" destOrd="0" presId="urn:microsoft.com/office/officeart/2008/layout/HalfCircleOrganizationChart"/>
    <dgm:cxn modelId="{4C37B1F2-A568-4F3C-81A4-31C1A51C83F0}" type="presParOf" srcId="{D56A6FC5-23F6-46A5-B38B-F31CFFA65F9A}" destId="{74322B8E-3836-42E3-B3BB-40562230DFAA}" srcOrd="1" destOrd="0" presId="urn:microsoft.com/office/officeart/2008/layout/HalfCircleOrganizationChart"/>
    <dgm:cxn modelId="{E287C2D0-195C-4A6E-B2DC-BBF355B16E9B}" type="presParOf" srcId="{D56A6FC5-23F6-46A5-B38B-F31CFFA65F9A}" destId="{2BCCDCDE-F000-4ACF-B954-59EC72B638C0}" srcOrd="2" destOrd="0" presId="urn:microsoft.com/office/officeart/2008/layout/HalfCircleOrganizationChart"/>
    <dgm:cxn modelId="{BF910B75-3BA9-4650-949D-4A466AC8B27E}" type="presParOf" srcId="{D56A6FC5-23F6-46A5-B38B-F31CFFA65F9A}" destId="{2BC6ABCA-6A5B-445A-BE30-3D42EB3712B7}" srcOrd="3" destOrd="0" presId="urn:microsoft.com/office/officeart/2008/layout/HalfCircleOrganizationChart"/>
    <dgm:cxn modelId="{04866E69-26E0-43E5-ACCA-C1D1F44BAC8C}" type="presParOf" srcId="{874C03C7-5AF1-4D19-AD31-6559F893606F}" destId="{94A22BD4-02D6-4BDB-BF10-8880DAAB6285}" srcOrd="1" destOrd="0" presId="urn:microsoft.com/office/officeart/2008/layout/HalfCircleOrganizationChart"/>
    <dgm:cxn modelId="{5182784C-6818-4FC9-990F-027C68E1C09D}" type="presParOf" srcId="{874C03C7-5AF1-4D19-AD31-6559F893606F}" destId="{3C932AA1-0921-4116-ADF0-55AF5F123205}"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4E28BD3-8667-4511-8C6A-B22258D02322}" type="doc">
      <dgm:prSet loTypeId="urn:microsoft.com/office/officeart/2005/8/layout/gear1" loCatId="relationship" qsTypeId="urn:microsoft.com/office/officeart/2005/8/quickstyle/3d1" qsCatId="3D" csTypeId="urn:microsoft.com/office/officeart/2005/8/colors/colorful4" csCatId="colorful" phldr="1"/>
      <dgm:spPr/>
      <dgm:t>
        <a:bodyPr/>
        <a:lstStyle/>
        <a:p>
          <a:endParaRPr lang="es-MX"/>
        </a:p>
      </dgm:t>
    </dgm:pt>
    <dgm:pt modelId="{DBC61F49-A1B9-4774-AEE5-D50C8AFAF107}">
      <dgm:prSet custT="1"/>
      <dgm:spPr/>
      <dgm:t>
        <a:bodyPr/>
        <a:lstStyle/>
        <a:p>
          <a:pPr rtl="0"/>
          <a:r>
            <a:rPr lang="es-MX" sz="1400" b="1" dirty="0" smtClean="0"/>
            <a:t>FUENTE: ART. 1, DE LA CONSTITUCIÓN </a:t>
          </a:r>
          <a:endParaRPr lang="es-MX" sz="1400" b="1" dirty="0"/>
        </a:p>
      </dgm:t>
    </dgm:pt>
    <dgm:pt modelId="{71B78890-DAF4-48F0-A49E-4B37AF227502}" type="parTrans" cxnId="{1C79C09F-3993-43CF-9258-23D8EE6EE12C}">
      <dgm:prSet/>
      <dgm:spPr/>
      <dgm:t>
        <a:bodyPr/>
        <a:lstStyle/>
        <a:p>
          <a:endParaRPr lang="es-MX"/>
        </a:p>
      </dgm:t>
    </dgm:pt>
    <dgm:pt modelId="{064C910C-8DAF-4EBB-BCF2-9E9BD82321BB}" type="sibTrans" cxnId="{1C79C09F-3993-43CF-9258-23D8EE6EE12C}">
      <dgm:prSet/>
      <dgm:spPr/>
      <dgm:t>
        <a:bodyPr/>
        <a:lstStyle/>
        <a:p>
          <a:endParaRPr lang="es-MX"/>
        </a:p>
      </dgm:t>
    </dgm:pt>
    <dgm:pt modelId="{19BAC548-BB27-41BC-A92A-FB1D9FC8221F}">
      <dgm:prSet custT="1"/>
      <dgm:spPr/>
      <dgm:t>
        <a:bodyPr/>
        <a:lstStyle/>
        <a:p>
          <a:pPr rtl="0"/>
          <a:r>
            <a:rPr lang="es-MX" sz="1400" dirty="0" smtClean="0"/>
            <a:t>PRINCIPIO DE SUPREMACÍA CONSTITUCIONAL</a:t>
          </a:r>
          <a:endParaRPr lang="es-MX" sz="1400" dirty="0"/>
        </a:p>
      </dgm:t>
    </dgm:pt>
    <dgm:pt modelId="{43B7136D-CC4B-4A2D-B3AD-51C65551CD31}" type="parTrans" cxnId="{D7D257EF-DA8E-4271-B9CA-18DFCB1648CE}">
      <dgm:prSet/>
      <dgm:spPr/>
      <dgm:t>
        <a:bodyPr/>
        <a:lstStyle/>
        <a:p>
          <a:endParaRPr lang="es-MX"/>
        </a:p>
      </dgm:t>
    </dgm:pt>
    <dgm:pt modelId="{56BDCAB6-A987-436D-9FE8-AC827B5D1A7F}" type="sibTrans" cxnId="{D7D257EF-DA8E-4271-B9CA-18DFCB1648CE}">
      <dgm:prSet/>
      <dgm:spPr/>
      <dgm:t>
        <a:bodyPr/>
        <a:lstStyle/>
        <a:p>
          <a:endParaRPr lang="es-MX"/>
        </a:p>
      </dgm:t>
    </dgm:pt>
    <dgm:pt modelId="{732259A3-834C-4BBA-BDDC-8D424D0C90F2}">
      <dgm:prSet custT="1"/>
      <dgm:spPr/>
      <dgm:t>
        <a:bodyPr/>
        <a:lstStyle/>
        <a:p>
          <a:pPr rtl="0"/>
          <a:r>
            <a:rPr lang="es-MX" sz="1400" b="1" dirty="0" smtClean="0"/>
            <a:t>PRINCIPIO DE RIGIDEZ DE LA CONSTITUCIÓN</a:t>
          </a:r>
          <a:endParaRPr lang="es-MX" sz="1400" b="1" dirty="0"/>
        </a:p>
      </dgm:t>
    </dgm:pt>
    <dgm:pt modelId="{05D887F5-F826-4AE4-8C42-085376A3BE01}" type="parTrans" cxnId="{DFE2E4D6-61CC-4707-9F10-000033F1E794}">
      <dgm:prSet/>
      <dgm:spPr/>
      <dgm:t>
        <a:bodyPr/>
        <a:lstStyle/>
        <a:p>
          <a:endParaRPr lang="es-MX"/>
        </a:p>
      </dgm:t>
    </dgm:pt>
    <dgm:pt modelId="{E7567362-C274-4F3F-AD53-3B52407C1B2A}" type="sibTrans" cxnId="{DFE2E4D6-61CC-4707-9F10-000033F1E794}">
      <dgm:prSet/>
      <dgm:spPr/>
      <dgm:t>
        <a:bodyPr/>
        <a:lstStyle/>
        <a:p>
          <a:endParaRPr lang="es-MX"/>
        </a:p>
      </dgm:t>
    </dgm:pt>
    <dgm:pt modelId="{CA8B8CC6-A028-462C-AA57-23844FE1949D}" type="pres">
      <dgm:prSet presAssocID="{04E28BD3-8667-4511-8C6A-B22258D02322}" presName="composite" presStyleCnt="0">
        <dgm:presLayoutVars>
          <dgm:chMax val="3"/>
          <dgm:animLvl val="lvl"/>
          <dgm:resizeHandles val="exact"/>
        </dgm:presLayoutVars>
      </dgm:prSet>
      <dgm:spPr/>
      <dgm:t>
        <a:bodyPr/>
        <a:lstStyle/>
        <a:p>
          <a:endParaRPr lang="es-MX"/>
        </a:p>
      </dgm:t>
    </dgm:pt>
    <dgm:pt modelId="{3B2CAFA6-532A-43B4-BFF2-D32B749BFB7B}" type="pres">
      <dgm:prSet presAssocID="{DBC61F49-A1B9-4774-AEE5-D50C8AFAF107}" presName="gear1" presStyleLbl="node1" presStyleIdx="0" presStyleCnt="3">
        <dgm:presLayoutVars>
          <dgm:chMax val="1"/>
          <dgm:bulletEnabled val="1"/>
        </dgm:presLayoutVars>
      </dgm:prSet>
      <dgm:spPr/>
      <dgm:t>
        <a:bodyPr/>
        <a:lstStyle/>
        <a:p>
          <a:endParaRPr lang="es-MX"/>
        </a:p>
      </dgm:t>
    </dgm:pt>
    <dgm:pt modelId="{E34E9DD5-CB0E-400E-AD32-3C8E12A6C04F}" type="pres">
      <dgm:prSet presAssocID="{DBC61F49-A1B9-4774-AEE5-D50C8AFAF107}" presName="gear1srcNode" presStyleLbl="node1" presStyleIdx="0" presStyleCnt="3"/>
      <dgm:spPr/>
      <dgm:t>
        <a:bodyPr/>
        <a:lstStyle/>
        <a:p>
          <a:endParaRPr lang="es-MX"/>
        </a:p>
      </dgm:t>
    </dgm:pt>
    <dgm:pt modelId="{49CB9588-DCB4-444A-B802-18A871234750}" type="pres">
      <dgm:prSet presAssocID="{DBC61F49-A1B9-4774-AEE5-D50C8AFAF107}" presName="gear1dstNode" presStyleLbl="node1" presStyleIdx="0" presStyleCnt="3"/>
      <dgm:spPr/>
      <dgm:t>
        <a:bodyPr/>
        <a:lstStyle/>
        <a:p>
          <a:endParaRPr lang="es-MX"/>
        </a:p>
      </dgm:t>
    </dgm:pt>
    <dgm:pt modelId="{075DA902-E770-461C-B886-C04506FC0DEF}" type="pres">
      <dgm:prSet presAssocID="{19BAC548-BB27-41BC-A92A-FB1D9FC8221F}" presName="gear2" presStyleLbl="node1" presStyleIdx="1" presStyleCnt="3" custScaleX="116820">
        <dgm:presLayoutVars>
          <dgm:chMax val="1"/>
          <dgm:bulletEnabled val="1"/>
        </dgm:presLayoutVars>
      </dgm:prSet>
      <dgm:spPr/>
      <dgm:t>
        <a:bodyPr/>
        <a:lstStyle/>
        <a:p>
          <a:endParaRPr lang="es-MX"/>
        </a:p>
      </dgm:t>
    </dgm:pt>
    <dgm:pt modelId="{CF627656-0591-40EB-A316-2A356E47FF11}" type="pres">
      <dgm:prSet presAssocID="{19BAC548-BB27-41BC-A92A-FB1D9FC8221F}" presName="gear2srcNode" presStyleLbl="node1" presStyleIdx="1" presStyleCnt="3"/>
      <dgm:spPr/>
      <dgm:t>
        <a:bodyPr/>
        <a:lstStyle/>
        <a:p>
          <a:endParaRPr lang="es-MX"/>
        </a:p>
      </dgm:t>
    </dgm:pt>
    <dgm:pt modelId="{18B7085B-7B98-4B78-9082-4F950365FAA7}" type="pres">
      <dgm:prSet presAssocID="{19BAC548-BB27-41BC-A92A-FB1D9FC8221F}" presName="gear2dstNode" presStyleLbl="node1" presStyleIdx="1" presStyleCnt="3"/>
      <dgm:spPr/>
      <dgm:t>
        <a:bodyPr/>
        <a:lstStyle/>
        <a:p>
          <a:endParaRPr lang="es-MX"/>
        </a:p>
      </dgm:t>
    </dgm:pt>
    <dgm:pt modelId="{8BC7F62F-4FB0-4F69-B4F2-A228BEFCBDFF}" type="pres">
      <dgm:prSet presAssocID="{732259A3-834C-4BBA-BDDC-8D424D0C90F2}" presName="gear3" presStyleLbl="node1" presStyleIdx="2" presStyleCnt="3"/>
      <dgm:spPr/>
      <dgm:t>
        <a:bodyPr/>
        <a:lstStyle/>
        <a:p>
          <a:endParaRPr lang="es-MX"/>
        </a:p>
      </dgm:t>
    </dgm:pt>
    <dgm:pt modelId="{44D72237-4CFD-44AF-BC8E-5DB323D6E9CF}" type="pres">
      <dgm:prSet presAssocID="{732259A3-834C-4BBA-BDDC-8D424D0C90F2}" presName="gear3tx" presStyleLbl="node1" presStyleIdx="2" presStyleCnt="3">
        <dgm:presLayoutVars>
          <dgm:chMax val="1"/>
          <dgm:bulletEnabled val="1"/>
        </dgm:presLayoutVars>
      </dgm:prSet>
      <dgm:spPr/>
      <dgm:t>
        <a:bodyPr/>
        <a:lstStyle/>
        <a:p>
          <a:endParaRPr lang="es-MX"/>
        </a:p>
      </dgm:t>
    </dgm:pt>
    <dgm:pt modelId="{5DCC8C26-D213-4163-9F8B-74AA634CA0B2}" type="pres">
      <dgm:prSet presAssocID="{732259A3-834C-4BBA-BDDC-8D424D0C90F2}" presName="gear3srcNode" presStyleLbl="node1" presStyleIdx="2" presStyleCnt="3"/>
      <dgm:spPr/>
      <dgm:t>
        <a:bodyPr/>
        <a:lstStyle/>
        <a:p>
          <a:endParaRPr lang="es-MX"/>
        </a:p>
      </dgm:t>
    </dgm:pt>
    <dgm:pt modelId="{86CD638C-DDEA-46EB-8108-C975985F411E}" type="pres">
      <dgm:prSet presAssocID="{732259A3-834C-4BBA-BDDC-8D424D0C90F2}" presName="gear3dstNode" presStyleLbl="node1" presStyleIdx="2" presStyleCnt="3"/>
      <dgm:spPr/>
      <dgm:t>
        <a:bodyPr/>
        <a:lstStyle/>
        <a:p>
          <a:endParaRPr lang="es-MX"/>
        </a:p>
      </dgm:t>
    </dgm:pt>
    <dgm:pt modelId="{EB00E038-F0DA-44E5-BAAD-041BEDA2433C}" type="pres">
      <dgm:prSet presAssocID="{064C910C-8DAF-4EBB-BCF2-9E9BD82321BB}" presName="connector1" presStyleLbl="sibTrans2D1" presStyleIdx="0" presStyleCnt="3"/>
      <dgm:spPr/>
      <dgm:t>
        <a:bodyPr/>
        <a:lstStyle/>
        <a:p>
          <a:endParaRPr lang="es-MX"/>
        </a:p>
      </dgm:t>
    </dgm:pt>
    <dgm:pt modelId="{002B451D-F900-4065-AD80-A2ACEDBDA8B0}" type="pres">
      <dgm:prSet presAssocID="{56BDCAB6-A987-436D-9FE8-AC827B5D1A7F}" presName="connector2" presStyleLbl="sibTrans2D1" presStyleIdx="1" presStyleCnt="3"/>
      <dgm:spPr/>
      <dgm:t>
        <a:bodyPr/>
        <a:lstStyle/>
        <a:p>
          <a:endParaRPr lang="es-MX"/>
        </a:p>
      </dgm:t>
    </dgm:pt>
    <dgm:pt modelId="{A9EB16E6-B184-47F6-A764-252E90B71269}" type="pres">
      <dgm:prSet presAssocID="{E7567362-C274-4F3F-AD53-3B52407C1B2A}" presName="connector3" presStyleLbl="sibTrans2D1" presStyleIdx="2" presStyleCnt="3"/>
      <dgm:spPr/>
      <dgm:t>
        <a:bodyPr/>
        <a:lstStyle/>
        <a:p>
          <a:endParaRPr lang="es-MX"/>
        </a:p>
      </dgm:t>
    </dgm:pt>
  </dgm:ptLst>
  <dgm:cxnLst>
    <dgm:cxn modelId="{D7D257EF-DA8E-4271-B9CA-18DFCB1648CE}" srcId="{04E28BD3-8667-4511-8C6A-B22258D02322}" destId="{19BAC548-BB27-41BC-A92A-FB1D9FC8221F}" srcOrd="1" destOrd="0" parTransId="{43B7136D-CC4B-4A2D-B3AD-51C65551CD31}" sibTransId="{56BDCAB6-A987-436D-9FE8-AC827B5D1A7F}"/>
    <dgm:cxn modelId="{66BEA833-472B-45D1-BB9B-F63F8CD5AAF2}" type="presOf" srcId="{732259A3-834C-4BBA-BDDC-8D424D0C90F2}" destId="{86CD638C-DDEA-46EB-8108-C975985F411E}" srcOrd="3" destOrd="0" presId="urn:microsoft.com/office/officeart/2005/8/layout/gear1"/>
    <dgm:cxn modelId="{E94A3CE7-07B1-4FC2-81E5-97DBE1C5CCEE}" type="presOf" srcId="{19BAC548-BB27-41BC-A92A-FB1D9FC8221F}" destId="{CF627656-0591-40EB-A316-2A356E47FF11}" srcOrd="1" destOrd="0" presId="urn:microsoft.com/office/officeart/2005/8/layout/gear1"/>
    <dgm:cxn modelId="{71A3A26D-DE21-4B98-B926-5BB683BB10A6}" type="presOf" srcId="{064C910C-8DAF-4EBB-BCF2-9E9BD82321BB}" destId="{EB00E038-F0DA-44E5-BAAD-041BEDA2433C}" srcOrd="0" destOrd="0" presId="urn:microsoft.com/office/officeart/2005/8/layout/gear1"/>
    <dgm:cxn modelId="{34D9BE9A-9E64-4989-86DB-A063A180EC08}" type="presOf" srcId="{DBC61F49-A1B9-4774-AEE5-D50C8AFAF107}" destId="{3B2CAFA6-532A-43B4-BFF2-D32B749BFB7B}" srcOrd="0" destOrd="0" presId="urn:microsoft.com/office/officeart/2005/8/layout/gear1"/>
    <dgm:cxn modelId="{28ADE308-57B2-4346-8378-8F759122473B}" type="presOf" srcId="{732259A3-834C-4BBA-BDDC-8D424D0C90F2}" destId="{44D72237-4CFD-44AF-BC8E-5DB323D6E9CF}" srcOrd="1" destOrd="0" presId="urn:microsoft.com/office/officeart/2005/8/layout/gear1"/>
    <dgm:cxn modelId="{17683918-6156-4B3F-B50A-B10E9224F71B}" type="presOf" srcId="{DBC61F49-A1B9-4774-AEE5-D50C8AFAF107}" destId="{49CB9588-DCB4-444A-B802-18A871234750}" srcOrd="2" destOrd="0" presId="urn:microsoft.com/office/officeart/2005/8/layout/gear1"/>
    <dgm:cxn modelId="{39B49B42-F41F-4F7B-A8F9-834EDC7709B5}" type="presOf" srcId="{56BDCAB6-A987-436D-9FE8-AC827B5D1A7F}" destId="{002B451D-F900-4065-AD80-A2ACEDBDA8B0}" srcOrd="0" destOrd="0" presId="urn:microsoft.com/office/officeart/2005/8/layout/gear1"/>
    <dgm:cxn modelId="{328B5935-5228-4DCA-B6B3-A7CD3B55369C}" type="presOf" srcId="{E7567362-C274-4F3F-AD53-3B52407C1B2A}" destId="{A9EB16E6-B184-47F6-A764-252E90B71269}" srcOrd="0" destOrd="0" presId="urn:microsoft.com/office/officeart/2005/8/layout/gear1"/>
    <dgm:cxn modelId="{79B5DAC6-06AC-4AF8-ACE0-73FEBDD74A08}" type="presOf" srcId="{732259A3-834C-4BBA-BDDC-8D424D0C90F2}" destId="{5DCC8C26-D213-4163-9F8B-74AA634CA0B2}" srcOrd="2" destOrd="0" presId="urn:microsoft.com/office/officeart/2005/8/layout/gear1"/>
    <dgm:cxn modelId="{1C79C09F-3993-43CF-9258-23D8EE6EE12C}" srcId="{04E28BD3-8667-4511-8C6A-B22258D02322}" destId="{DBC61F49-A1B9-4774-AEE5-D50C8AFAF107}" srcOrd="0" destOrd="0" parTransId="{71B78890-DAF4-48F0-A49E-4B37AF227502}" sibTransId="{064C910C-8DAF-4EBB-BCF2-9E9BD82321BB}"/>
    <dgm:cxn modelId="{A180E699-C112-4742-B383-3B7A273287D1}" type="presOf" srcId="{732259A3-834C-4BBA-BDDC-8D424D0C90F2}" destId="{8BC7F62F-4FB0-4F69-B4F2-A228BEFCBDFF}" srcOrd="0" destOrd="0" presId="urn:microsoft.com/office/officeart/2005/8/layout/gear1"/>
    <dgm:cxn modelId="{50442DEF-EF47-4F09-99E5-9CB8E07AC924}" type="presOf" srcId="{DBC61F49-A1B9-4774-AEE5-D50C8AFAF107}" destId="{E34E9DD5-CB0E-400E-AD32-3C8E12A6C04F}" srcOrd="1" destOrd="0" presId="urn:microsoft.com/office/officeart/2005/8/layout/gear1"/>
    <dgm:cxn modelId="{DFE2E4D6-61CC-4707-9F10-000033F1E794}" srcId="{04E28BD3-8667-4511-8C6A-B22258D02322}" destId="{732259A3-834C-4BBA-BDDC-8D424D0C90F2}" srcOrd="2" destOrd="0" parTransId="{05D887F5-F826-4AE4-8C42-085376A3BE01}" sibTransId="{E7567362-C274-4F3F-AD53-3B52407C1B2A}"/>
    <dgm:cxn modelId="{5DEDE5A5-365F-4607-8F36-70A2CC5ED7E3}" type="presOf" srcId="{04E28BD3-8667-4511-8C6A-B22258D02322}" destId="{CA8B8CC6-A028-462C-AA57-23844FE1949D}" srcOrd="0" destOrd="0" presId="urn:microsoft.com/office/officeart/2005/8/layout/gear1"/>
    <dgm:cxn modelId="{504244FD-AFF1-44FA-BD37-E68B24366FA6}" type="presOf" srcId="{19BAC548-BB27-41BC-A92A-FB1D9FC8221F}" destId="{075DA902-E770-461C-B886-C04506FC0DEF}" srcOrd="0" destOrd="0" presId="urn:microsoft.com/office/officeart/2005/8/layout/gear1"/>
    <dgm:cxn modelId="{EC157918-BB74-478A-B61B-BECD4D0BA45E}" type="presOf" srcId="{19BAC548-BB27-41BC-A92A-FB1D9FC8221F}" destId="{18B7085B-7B98-4B78-9082-4F950365FAA7}" srcOrd="2" destOrd="0" presId="urn:microsoft.com/office/officeart/2005/8/layout/gear1"/>
    <dgm:cxn modelId="{4DAA6CA7-116E-4CE7-9159-9AE726F4E5CC}" type="presParOf" srcId="{CA8B8CC6-A028-462C-AA57-23844FE1949D}" destId="{3B2CAFA6-532A-43B4-BFF2-D32B749BFB7B}" srcOrd="0" destOrd="0" presId="urn:microsoft.com/office/officeart/2005/8/layout/gear1"/>
    <dgm:cxn modelId="{AF9FA3E1-6067-4ABF-8A35-FD640775B899}" type="presParOf" srcId="{CA8B8CC6-A028-462C-AA57-23844FE1949D}" destId="{E34E9DD5-CB0E-400E-AD32-3C8E12A6C04F}" srcOrd="1" destOrd="0" presId="urn:microsoft.com/office/officeart/2005/8/layout/gear1"/>
    <dgm:cxn modelId="{1A3C2AE6-027D-4E8F-8EF6-5BD18C39DE2F}" type="presParOf" srcId="{CA8B8CC6-A028-462C-AA57-23844FE1949D}" destId="{49CB9588-DCB4-444A-B802-18A871234750}" srcOrd="2" destOrd="0" presId="urn:microsoft.com/office/officeart/2005/8/layout/gear1"/>
    <dgm:cxn modelId="{6BCF4C59-080E-4DAC-961C-AB48BC02499B}" type="presParOf" srcId="{CA8B8CC6-A028-462C-AA57-23844FE1949D}" destId="{075DA902-E770-461C-B886-C04506FC0DEF}" srcOrd="3" destOrd="0" presId="urn:microsoft.com/office/officeart/2005/8/layout/gear1"/>
    <dgm:cxn modelId="{65A197FF-9C8B-45AC-B3E4-F3D56F537719}" type="presParOf" srcId="{CA8B8CC6-A028-462C-AA57-23844FE1949D}" destId="{CF627656-0591-40EB-A316-2A356E47FF11}" srcOrd="4" destOrd="0" presId="urn:microsoft.com/office/officeart/2005/8/layout/gear1"/>
    <dgm:cxn modelId="{26CA2846-A3D0-49EA-8247-31467E65F5CD}" type="presParOf" srcId="{CA8B8CC6-A028-462C-AA57-23844FE1949D}" destId="{18B7085B-7B98-4B78-9082-4F950365FAA7}" srcOrd="5" destOrd="0" presId="urn:microsoft.com/office/officeart/2005/8/layout/gear1"/>
    <dgm:cxn modelId="{972739BB-B5FF-454B-AE25-081393C515B2}" type="presParOf" srcId="{CA8B8CC6-A028-462C-AA57-23844FE1949D}" destId="{8BC7F62F-4FB0-4F69-B4F2-A228BEFCBDFF}" srcOrd="6" destOrd="0" presId="urn:microsoft.com/office/officeart/2005/8/layout/gear1"/>
    <dgm:cxn modelId="{22BE6311-6443-4927-8B2C-B82A8211432F}" type="presParOf" srcId="{CA8B8CC6-A028-462C-AA57-23844FE1949D}" destId="{44D72237-4CFD-44AF-BC8E-5DB323D6E9CF}" srcOrd="7" destOrd="0" presId="urn:microsoft.com/office/officeart/2005/8/layout/gear1"/>
    <dgm:cxn modelId="{761115F6-50F9-466A-BDC1-871340DFB243}" type="presParOf" srcId="{CA8B8CC6-A028-462C-AA57-23844FE1949D}" destId="{5DCC8C26-D213-4163-9F8B-74AA634CA0B2}" srcOrd="8" destOrd="0" presId="urn:microsoft.com/office/officeart/2005/8/layout/gear1"/>
    <dgm:cxn modelId="{49DBCF70-B4FF-4167-990C-BB3EBB7D2132}" type="presParOf" srcId="{CA8B8CC6-A028-462C-AA57-23844FE1949D}" destId="{86CD638C-DDEA-46EB-8108-C975985F411E}" srcOrd="9" destOrd="0" presId="urn:microsoft.com/office/officeart/2005/8/layout/gear1"/>
    <dgm:cxn modelId="{08BC3DEF-455E-44F3-84A9-48F614BECA6E}" type="presParOf" srcId="{CA8B8CC6-A028-462C-AA57-23844FE1949D}" destId="{EB00E038-F0DA-44E5-BAAD-041BEDA2433C}" srcOrd="10" destOrd="0" presId="urn:microsoft.com/office/officeart/2005/8/layout/gear1"/>
    <dgm:cxn modelId="{CDD1369F-0572-47F3-A91C-1987ECA12489}" type="presParOf" srcId="{CA8B8CC6-A028-462C-AA57-23844FE1949D}" destId="{002B451D-F900-4065-AD80-A2ACEDBDA8B0}" srcOrd="11" destOrd="0" presId="urn:microsoft.com/office/officeart/2005/8/layout/gear1"/>
    <dgm:cxn modelId="{E036F2B8-01BD-4053-A662-3020E4EC5FFE}" type="presParOf" srcId="{CA8B8CC6-A028-462C-AA57-23844FE1949D}" destId="{A9EB16E6-B184-47F6-A764-252E90B71269}" srcOrd="12" destOrd="0" presId="urn:microsoft.com/office/officeart/2005/8/layout/gear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A36BE8E-5462-4DE0-B341-42D9565229B7}" type="doc">
      <dgm:prSet loTypeId="urn:microsoft.com/office/officeart/2005/8/layout/vList5" loCatId="list" qsTypeId="urn:microsoft.com/office/officeart/2005/8/quickstyle/3d1" qsCatId="3D" csTypeId="urn:microsoft.com/office/officeart/2005/8/colors/accent0_2" csCatId="mainScheme" phldr="1"/>
      <dgm:spPr/>
      <dgm:t>
        <a:bodyPr/>
        <a:lstStyle/>
        <a:p>
          <a:endParaRPr lang="es-MX"/>
        </a:p>
      </dgm:t>
    </dgm:pt>
    <dgm:pt modelId="{1B1D5A53-F407-4F97-956A-88AA25FD9DEC}">
      <dgm:prSet/>
      <dgm:spPr/>
      <dgm:t>
        <a:bodyPr/>
        <a:lstStyle/>
        <a:p>
          <a:pPr rtl="0"/>
          <a:r>
            <a:rPr lang="es-MX" dirty="0" smtClean="0"/>
            <a:t>CARACTERÍSTICAS</a:t>
          </a:r>
          <a:endParaRPr lang="es-MX" dirty="0"/>
        </a:p>
      </dgm:t>
    </dgm:pt>
    <dgm:pt modelId="{C3A1B47D-AE0E-41CC-9AD7-48B2D2B3CB1A}" type="parTrans" cxnId="{052634E7-D15B-4E61-BA3D-CB42CD82079F}">
      <dgm:prSet/>
      <dgm:spPr/>
      <dgm:t>
        <a:bodyPr/>
        <a:lstStyle/>
        <a:p>
          <a:endParaRPr lang="es-MX"/>
        </a:p>
      </dgm:t>
    </dgm:pt>
    <dgm:pt modelId="{19FD06F4-7DA0-44DC-A7E6-7F6B00B144C3}" type="sibTrans" cxnId="{052634E7-D15B-4E61-BA3D-CB42CD82079F}">
      <dgm:prSet/>
      <dgm:spPr/>
      <dgm:t>
        <a:bodyPr/>
        <a:lstStyle/>
        <a:p>
          <a:endParaRPr lang="es-MX"/>
        </a:p>
      </dgm:t>
    </dgm:pt>
    <dgm:pt modelId="{02E93385-A67F-4F50-9AAC-076BA3844E87}" type="pres">
      <dgm:prSet presAssocID="{EA36BE8E-5462-4DE0-B341-42D9565229B7}" presName="Name0" presStyleCnt="0">
        <dgm:presLayoutVars>
          <dgm:dir/>
          <dgm:animLvl val="lvl"/>
          <dgm:resizeHandles val="exact"/>
        </dgm:presLayoutVars>
      </dgm:prSet>
      <dgm:spPr/>
      <dgm:t>
        <a:bodyPr/>
        <a:lstStyle/>
        <a:p>
          <a:endParaRPr lang="es-MX"/>
        </a:p>
      </dgm:t>
    </dgm:pt>
    <dgm:pt modelId="{DE73C021-3512-4148-9CC9-9E0F0DA9A2A3}" type="pres">
      <dgm:prSet presAssocID="{1B1D5A53-F407-4F97-956A-88AA25FD9DEC}" presName="linNode" presStyleCnt="0"/>
      <dgm:spPr/>
    </dgm:pt>
    <dgm:pt modelId="{F55A5CA5-04DA-41C9-AD36-352E4647C921}" type="pres">
      <dgm:prSet presAssocID="{1B1D5A53-F407-4F97-956A-88AA25FD9DEC}" presName="parentText" presStyleLbl="node1" presStyleIdx="0" presStyleCnt="1">
        <dgm:presLayoutVars>
          <dgm:chMax val="1"/>
          <dgm:bulletEnabled val="1"/>
        </dgm:presLayoutVars>
      </dgm:prSet>
      <dgm:spPr/>
      <dgm:t>
        <a:bodyPr/>
        <a:lstStyle/>
        <a:p>
          <a:endParaRPr lang="es-MX"/>
        </a:p>
      </dgm:t>
    </dgm:pt>
  </dgm:ptLst>
  <dgm:cxnLst>
    <dgm:cxn modelId="{67633CA7-9836-46BC-8555-5F306FC5FBB7}" type="presOf" srcId="{EA36BE8E-5462-4DE0-B341-42D9565229B7}" destId="{02E93385-A67F-4F50-9AAC-076BA3844E87}" srcOrd="0" destOrd="0" presId="urn:microsoft.com/office/officeart/2005/8/layout/vList5"/>
    <dgm:cxn modelId="{052634E7-D15B-4E61-BA3D-CB42CD82079F}" srcId="{EA36BE8E-5462-4DE0-B341-42D9565229B7}" destId="{1B1D5A53-F407-4F97-956A-88AA25FD9DEC}" srcOrd="0" destOrd="0" parTransId="{C3A1B47D-AE0E-41CC-9AD7-48B2D2B3CB1A}" sibTransId="{19FD06F4-7DA0-44DC-A7E6-7F6B00B144C3}"/>
    <dgm:cxn modelId="{945792C4-2864-4A54-9B90-F8F92D8B2FF5}" type="presOf" srcId="{1B1D5A53-F407-4F97-956A-88AA25FD9DEC}" destId="{F55A5CA5-04DA-41C9-AD36-352E4647C921}" srcOrd="0" destOrd="0" presId="urn:microsoft.com/office/officeart/2005/8/layout/vList5"/>
    <dgm:cxn modelId="{2768C771-937C-483F-99C8-188A766B0572}" type="presParOf" srcId="{02E93385-A67F-4F50-9AAC-076BA3844E87}" destId="{DE73C021-3512-4148-9CC9-9E0F0DA9A2A3}" srcOrd="0" destOrd="0" presId="urn:microsoft.com/office/officeart/2005/8/layout/vList5"/>
    <dgm:cxn modelId="{1F715F82-AFCD-4270-AE4B-16FEA62183AC}" type="presParOf" srcId="{DE73C021-3512-4148-9CC9-9E0F0DA9A2A3}" destId="{F55A5CA5-04DA-41C9-AD36-352E4647C921}"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95F8FB2-AFE8-4171-ABCA-59C6818390E9}" type="doc">
      <dgm:prSet loTypeId="urn:microsoft.com/office/officeart/2005/8/layout/default" loCatId="list" qsTypeId="urn:microsoft.com/office/officeart/2005/8/quickstyle/simple1" qsCatId="simple" csTypeId="urn:microsoft.com/office/officeart/2005/8/colors/accent4_2" csCatId="accent4" phldr="1"/>
      <dgm:spPr/>
      <dgm:t>
        <a:bodyPr/>
        <a:lstStyle/>
        <a:p>
          <a:endParaRPr lang="es-MX"/>
        </a:p>
      </dgm:t>
    </dgm:pt>
    <dgm:pt modelId="{80811BFF-68F9-4237-9CD2-9FB09AECD0AD}">
      <dgm:prSet/>
      <dgm:spPr/>
      <dgm:t>
        <a:bodyPr/>
        <a:lstStyle/>
        <a:p>
          <a:pPr rtl="0"/>
          <a:r>
            <a:rPr lang="es-MX" b="1" dirty="0" smtClean="0">
              <a:solidFill>
                <a:srgbClr val="002060"/>
              </a:solidFill>
            </a:rPr>
            <a:t>UNILATERALIDAD.- POR LA OBLIGACIÓN UNILATERAL DEL ESTADO FRENTE AL PARTICULAR</a:t>
          </a:r>
          <a:endParaRPr lang="es-MX" b="1" dirty="0">
            <a:solidFill>
              <a:srgbClr val="002060"/>
            </a:solidFill>
          </a:endParaRPr>
        </a:p>
      </dgm:t>
    </dgm:pt>
    <dgm:pt modelId="{2D89FA38-DEA7-4EA8-AF23-975DAA1FF23D}" type="parTrans" cxnId="{36C45899-A164-4D5B-A27F-6DFDBD5DBBCD}">
      <dgm:prSet/>
      <dgm:spPr/>
      <dgm:t>
        <a:bodyPr/>
        <a:lstStyle/>
        <a:p>
          <a:endParaRPr lang="es-MX"/>
        </a:p>
      </dgm:t>
    </dgm:pt>
    <dgm:pt modelId="{906B98DD-F5A7-41A2-BC82-7E54F74262BA}" type="sibTrans" cxnId="{36C45899-A164-4D5B-A27F-6DFDBD5DBBCD}">
      <dgm:prSet/>
      <dgm:spPr/>
      <dgm:t>
        <a:bodyPr/>
        <a:lstStyle/>
        <a:p>
          <a:endParaRPr lang="es-MX"/>
        </a:p>
      </dgm:t>
    </dgm:pt>
    <dgm:pt modelId="{5F18A391-7884-4C4D-89C0-57D14326AD63}">
      <dgm:prSet/>
      <dgm:spPr/>
      <dgm:t>
        <a:bodyPr/>
        <a:lstStyle/>
        <a:p>
          <a:pPr rtl="0"/>
          <a:r>
            <a:rPr lang="es-MX" b="1" dirty="0" smtClean="0">
              <a:solidFill>
                <a:srgbClr val="002060"/>
              </a:solidFill>
            </a:rPr>
            <a:t>IRRENUNCIABILIDAD.- NADIE PUEDE RENUNCIAR A QUE EL ESTADO LE GARANTICE LA PROTECCIÓN DE LOS DERECHOS HUMANOS</a:t>
          </a:r>
          <a:endParaRPr lang="es-MX" b="1" dirty="0">
            <a:solidFill>
              <a:srgbClr val="002060"/>
            </a:solidFill>
          </a:endParaRPr>
        </a:p>
      </dgm:t>
    </dgm:pt>
    <dgm:pt modelId="{2146D106-0921-44D1-AF13-1F7B34438985}" type="parTrans" cxnId="{EEE1E11B-1EBF-467C-B19A-17FDED6F635A}">
      <dgm:prSet/>
      <dgm:spPr/>
      <dgm:t>
        <a:bodyPr/>
        <a:lstStyle/>
        <a:p>
          <a:endParaRPr lang="es-MX"/>
        </a:p>
      </dgm:t>
    </dgm:pt>
    <dgm:pt modelId="{D2A8223D-D91E-4CB4-A086-5B5BEC6CAD75}" type="sibTrans" cxnId="{EEE1E11B-1EBF-467C-B19A-17FDED6F635A}">
      <dgm:prSet/>
      <dgm:spPr/>
      <dgm:t>
        <a:bodyPr/>
        <a:lstStyle/>
        <a:p>
          <a:endParaRPr lang="es-MX"/>
        </a:p>
      </dgm:t>
    </dgm:pt>
    <dgm:pt modelId="{C505FE37-9442-4C0C-92F8-131BC1F8872E}">
      <dgm:prSet custT="1"/>
      <dgm:spPr/>
      <dgm:t>
        <a:bodyPr/>
        <a:lstStyle/>
        <a:p>
          <a:pPr rtl="0"/>
          <a:r>
            <a:rPr lang="es-MX" sz="2000" b="1" dirty="0" smtClean="0">
              <a:solidFill>
                <a:srgbClr val="002060"/>
              </a:solidFill>
            </a:rPr>
            <a:t>SUPREMAS.- PORQUE ESTÁN EN LA CONSTITUCIÓN </a:t>
          </a:r>
          <a:endParaRPr lang="es-MX" sz="2000" b="1" dirty="0">
            <a:solidFill>
              <a:srgbClr val="002060"/>
            </a:solidFill>
          </a:endParaRPr>
        </a:p>
      </dgm:t>
    </dgm:pt>
    <dgm:pt modelId="{019DCB4C-905F-402E-A1E2-141D36962A54}" type="parTrans" cxnId="{74027E4C-73ED-4583-9126-592787477BE8}">
      <dgm:prSet/>
      <dgm:spPr/>
      <dgm:t>
        <a:bodyPr/>
        <a:lstStyle/>
        <a:p>
          <a:endParaRPr lang="es-MX"/>
        </a:p>
      </dgm:t>
    </dgm:pt>
    <dgm:pt modelId="{D334D79A-C727-4C93-8A54-721C8C3F3B81}" type="sibTrans" cxnId="{74027E4C-73ED-4583-9126-592787477BE8}">
      <dgm:prSet/>
      <dgm:spPr/>
      <dgm:t>
        <a:bodyPr/>
        <a:lstStyle/>
        <a:p>
          <a:endParaRPr lang="es-MX"/>
        </a:p>
      </dgm:t>
    </dgm:pt>
    <dgm:pt modelId="{3C87180F-35A4-4444-A77E-40BBCD67326E}">
      <dgm:prSet custT="1"/>
      <dgm:spPr/>
      <dgm:t>
        <a:bodyPr/>
        <a:lstStyle/>
        <a:p>
          <a:pPr rtl="0"/>
          <a:r>
            <a:rPr lang="es-MX" sz="2000" b="1" dirty="0" smtClean="0">
              <a:solidFill>
                <a:srgbClr val="002060"/>
              </a:solidFill>
            </a:rPr>
            <a:t>INALIENABLES.- </a:t>
          </a:r>
        </a:p>
        <a:p>
          <a:pPr rtl="0"/>
          <a:r>
            <a:rPr lang="es-MX" sz="2000" b="1" dirty="0" smtClean="0">
              <a:solidFill>
                <a:srgbClr val="002060"/>
              </a:solidFill>
            </a:rPr>
            <a:t>NO PUEDEN TRANSFERIRSE </a:t>
          </a:r>
          <a:endParaRPr lang="es-MX" sz="2000" b="1" dirty="0">
            <a:solidFill>
              <a:srgbClr val="002060"/>
            </a:solidFill>
          </a:endParaRPr>
        </a:p>
      </dgm:t>
    </dgm:pt>
    <dgm:pt modelId="{F5941AB8-00BB-42A6-8D1D-4914D23F844E}" type="parTrans" cxnId="{839F064F-A3CE-4078-A297-375AE9AC9461}">
      <dgm:prSet/>
      <dgm:spPr/>
      <dgm:t>
        <a:bodyPr/>
        <a:lstStyle/>
        <a:p>
          <a:endParaRPr lang="es-MX"/>
        </a:p>
      </dgm:t>
    </dgm:pt>
    <dgm:pt modelId="{0E416A0B-D6B9-4D41-8EB9-BF656A42831C}" type="sibTrans" cxnId="{839F064F-A3CE-4078-A297-375AE9AC9461}">
      <dgm:prSet/>
      <dgm:spPr/>
      <dgm:t>
        <a:bodyPr/>
        <a:lstStyle/>
        <a:p>
          <a:endParaRPr lang="es-MX"/>
        </a:p>
      </dgm:t>
    </dgm:pt>
    <dgm:pt modelId="{C35C684B-7916-4741-9E03-373F0ADCB9DC}">
      <dgm:prSet custT="1"/>
      <dgm:spPr/>
      <dgm:t>
        <a:bodyPr/>
        <a:lstStyle/>
        <a:p>
          <a:pPr rtl="0"/>
          <a:r>
            <a:rPr lang="es-MX" sz="2000" b="1" dirty="0" smtClean="0">
              <a:solidFill>
                <a:srgbClr val="002060"/>
              </a:solidFill>
            </a:rPr>
            <a:t>IMPRESCRIPTIBLES.- NUNCA PIERDEN VIGENCIA</a:t>
          </a:r>
          <a:endParaRPr lang="es-MX" sz="2000" b="1" dirty="0">
            <a:solidFill>
              <a:srgbClr val="002060"/>
            </a:solidFill>
          </a:endParaRPr>
        </a:p>
      </dgm:t>
    </dgm:pt>
    <dgm:pt modelId="{0A67E96A-2129-4350-A5BD-D6D5E37101C4}" type="parTrans" cxnId="{34B76B5C-839C-42A8-91D6-8E1046B29A81}">
      <dgm:prSet/>
      <dgm:spPr/>
      <dgm:t>
        <a:bodyPr/>
        <a:lstStyle/>
        <a:p>
          <a:endParaRPr lang="es-MX"/>
        </a:p>
      </dgm:t>
    </dgm:pt>
    <dgm:pt modelId="{4340DD68-D378-4CAA-A392-CC75DFA67E4B}" type="sibTrans" cxnId="{34B76B5C-839C-42A8-91D6-8E1046B29A81}">
      <dgm:prSet/>
      <dgm:spPr/>
      <dgm:t>
        <a:bodyPr/>
        <a:lstStyle/>
        <a:p>
          <a:endParaRPr lang="es-MX"/>
        </a:p>
      </dgm:t>
    </dgm:pt>
    <dgm:pt modelId="{16CC5AE6-CE5F-4ED5-8A66-901C58E60156}" type="pres">
      <dgm:prSet presAssocID="{395F8FB2-AFE8-4171-ABCA-59C6818390E9}" presName="diagram" presStyleCnt="0">
        <dgm:presLayoutVars>
          <dgm:dir/>
          <dgm:resizeHandles val="exact"/>
        </dgm:presLayoutVars>
      </dgm:prSet>
      <dgm:spPr/>
      <dgm:t>
        <a:bodyPr/>
        <a:lstStyle/>
        <a:p>
          <a:endParaRPr lang="es-MX"/>
        </a:p>
      </dgm:t>
    </dgm:pt>
    <dgm:pt modelId="{064859BD-214E-4848-8637-D31126D51F41}" type="pres">
      <dgm:prSet presAssocID="{80811BFF-68F9-4237-9CD2-9FB09AECD0AD}" presName="node" presStyleLbl="node1" presStyleIdx="0" presStyleCnt="5">
        <dgm:presLayoutVars>
          <dgm:bulletEnabled val="1"/>
        </dgm:presLayoutVars>
      </dgm:prSet>
      <dgm:spPr/>
      <dgm:t>
        <a:bodyPr/>
        <a:lstStyle/>
        <a:p>
          <a:endParaRPr lang="es-MX"/>
        </a:p>
      </dgm:t>
    </dgm:pt>
    <dgm:pt modelId="{29A14E7A-3752-4239-90EF-BB6603B44588}" type="pres">
      <dgm:prSet presAssocID="{906B98DD-F5A7-41A2-BC82-7E54F74262BA}" presName="sibTrans" presStyleCnt="0"/>
      <dgm:spPr/>
    </dgm:pt>
    <dgm:pt modelId="{F5C869BA-49AF-476F-AB6C-34EC1E166736}" type="pres">
      <dgm:prSet presAssocID="{5F18A391-7884-4C4D-89C0-57D14326AD63}" presName="node" presStyleLbl="node1" presStyleIdx="1" presStyleCnt="5">
        <dgm:presLayoutVars>
          <dgm:bulletEnabled val="1"/>
        </dgm:presLayoutVars>
      </dgm:prSet>
      <dgm:spPr/>
      <dgm:t>
        <a:bodyPr/>
        <a:lstStyle/>
        <a:p>
          <a:endParaRPr lang="es-MX"/>
        </a:p>
      </dgm:t>
    </dgm:pt>
    <dgm:pt modelId="{188F52FA-725A-46E7-B356-8D35677BBEBB}" type="pres">
      <dgm:prSet presAssocID="{D2A8223D-D91E-4CB4-A086-5B5BEC6CAD75}" presName="sibTrans" presStyleCnt="0"/>
      <dgm:spPr/>
    </dgm:pt>
    <dgm:pt modelId="{43F77C1C-FA44-4AD0-A766-6C158854FF4D}" type="pres">
      <dgm:prSet presAssocID="{C505FE37-9442-4C0C-92F8-131BC1F8872E}" presName="node" presStyleLbl="node1" presStyleIdx="2" presStyleCnt="5">
        <dgm:presLayoutVars>
          <dgm:bulletEnabled val="1"/>
        </dgm:presLayoutVars>
      </dgm:prSet>
      <dgm:spPr/>
      <dgm:t>
        <a:bodyPr/>
        <a:lstStyle/>
        <a:p>
          <a:endParaRPr lang="es-MX"/>
        </a:p>
      </dgm:t>
    </dgm:pt>
    <dgm:pt modelId="{0137DC38-3F5D-417C-B03A-634A23CA5C83}" type="pres">
      <dgm:prSet presAssocID="{D334D79A-C727-4C93-8A54-721C8C3F3B81}" presName="sibTrans" presStyleCnt="0"/>
      <dgm:spPr/>
    </dgm:pt>
    <dgm:pt modelId="{D3AF20F2-3FA3-4C5A-AC77-7BBA2BFD6A4F}" type="pres">
      <dgm:prSet presAssocID="{3C87180F-35A4-4444-A77E-40BBCD67326E}" presName="node" presStyleLbl="node1" presStyleIdx="3" presStyleCnt="5" custLinFactNeighborX="-1399" custLinFactNeighborY="-3805">
        <dgm:presLayoutVars>
          <dgm:bulletEnabled val="1"/>
        </dgm:presLayoutVars>
      </dgm:prSet>
      <dgm:spPr/>
      <dgm:t>
        <a:bodyPr/>
        <a:lstStyle/>
        <a:p>
          <a:endParaRPr lang="es-MX"/>
        </a:p>
      </dgm:t>
    </dgm:pt>
    <dgm:pt modelId="{604EAD78-888C-446C-A9FC-5B81F72DE55A}" type="pres">
      <dgm:prSet presAssocID="{0E416A0B-D6B9-4D41-8EB9-BF656A42831C}" presName="sibTrans" presStyleCnt="0"/>
      <dgm:spPr/>
    </dgm:pt>
    <dgm:pt modelId="{B376365F-7F7A-442E-9545-DAF5CD6C577A}" type="pres">
      <dgm:prSet presAssocID="{C35C684B-7916-4741-9E03-373F0ADCB9DC}" presName="node" presStyleLbl="node1" presStyleIdx="4" presStyleCnt="5">
        <dgm:presLayoutVars>
          <dgm:bulletEnabled val="1"/>
        </dgm:presLayoutVars>
      </dgm:prSet>
      <dgm:spPr/>
      <dgm:t>
        <a:bodyPr/>
        <a:lstStyle/>
        <a:p>
          <a:endParaRPr lang="es-MX"/>
        </a:p>
      </dgm:t>
    </dgm:pt>
  </dgm:ptLst>
  <dgm:cxnLst>
    <dgm:cxn modelId="{4C2FA7CD-15E1-46DF-BBF1-B8C5B9E57BE4}" type="presOf" srcId="{395F8FB2-AFE8-4171-ABCA-59C6818390E9}" destId="{16CC5AE6-CE5F-4ED5-8A66-901C58E60156}" srcOrd="0" destOrd="0" presId="urn:microsoft.com/office/officeart/2005/8/layout/default"/>
    <dgm:cxn modelId="{7F0F2B6E-AB62-46E6-901B-683381E77E76}" type="presOf" srcId="{C35C684B-7916-4741-9E03-373F0ADCB9DC}" destId="{B376365F-7F7A-442E-9545-DAF5CD6C577A}" srcOrd="0" destOrd="0" presId="urn:microsoft.com/office/officeart/2005/8/layout/default"/>
    <dgm:cxn modelId="{957BE237-2C70-4C38-A96D-BD570E8D4732}" type="presOf" srcId="{80811BFF-68F9-4237-9CD2-9FB09AECD0AD}" destId="{064859BD-214E-4848-8637-D31126D51F41}" srcOrd="0" destOrd="0" presId="urn:microsoft.com/office/officeart/2005/8/layout/default"/>
    <dgm:cxn modelId="{34B76B5C-839C-42A8-91D6-8E1046B29A81}" srcId="{395F8FB2-AFE8-4171-ABCA-59C6818390E9}" destId="{C35C684B-7916-4741-9E03-373F0ADCB9DC}" srcOrd="4" destOrd="0" parTransId="{0A67E96A-2129-4350-A5BD-D6D5E37101C4}" sibTransId="{4340DD68-D378-4CAA-A392-CC75DFA67E4B}"/>
    <dgm:cxn modelId="{74027E4C-73ED-4583-9126-592787477BE8}" srcId="{395F8FB2-AFE8-4171-ABCA-59C6818390E9}" destId="{C505FE37-9442-4C0C-92F8-131BC1F8872E}" srcOrd="2" destOrd="0" parTransId="{019DCB4C-905F-402E-A1E2-141D36962A54}" sibTransId="{D334D79A-C727-4C93-8A54-721C8C3F3B81}"/>
    <dgm:cxn modelId="{36C45899-A164-4D5B-A27F-6DFDBD5DBBCD}" srcId="{395F8FB2-AFE8-4171-ABCA-59C6818390E9}" destId="{80811BFF-68F9-4237-9CD2-9FB09AECD0AD}" srcOrd="0" destOrd="0" parTransId="{2D89FA38-DEA7-4EA8-AF23-975DAA1FF23D}" sibTransId="{906B98DD-F5A7-41A2-BC82-7E54F74262BA}"/>
    <dgm:cxn modelId="{0FD3DCAF-9C8C-41FA-B519-CA83038B5D0C}" type="presOf" srcId="{3C87180F-35A4-4444-A77E-40BBCD67326E}" destId="{D3AF20F2-3FA3-4C5A-AC77-7BBA2BFD6A4F}" srcOrd="0" destOrd="0" presId="urn:microsoft.com/office/officeart/2005/8/layout/default"/>
    <dgm:cxn modelId="{A387BC0C-C1AB-444D-A63B-673CB624C9E1}" type="presOf" srcId="{C505FE37-9442-4C0C-92F8-131BC1F8872E}" destId="{43F77C1C-FA44-4AD0-A766-6C158854FF4D}" srcOrd="0" destOrd="0" presId="urn:microsoft.com/office/officeart/2005/8/layout/default"/>
    <dgm:cxn modelId="{EEE1E11B-1EBF-467C-B19A-17FDED6F635A}" srcId="{395F8FB2-AFE8-4171-ABCA-59C6818390E9}" destId="{5F18A391-7884-4C4D-89C0-57D14326AD63}" srcOrd="1" destOrd="0" parTransId="{2146D106-0921-44D1-AF13-1F7B34438985}" sibTransId="{D2A8223D-D91E-4CB4-A086-5B5BEC6CAD75}"/>
    <dgm:cxn modelId="{B3A19A69-0F48-47CE-9B53-4608D37AB8E8}" type="presOf" srcId="{5F18A391-7884-4C4D-89C0-57D14326AD63}" destId="{F5C869BA-49AF-476F-AB6C-34EC1E166736}" srcOrd="0" destOrd="0" presId="urn:microsoft.com/office/officeart/2005/8/layout/default"/>
    <dgm:cxn modelId="{839F064F-A3CE-4078-A297-375AE9AC9461}" srcId="{395F8FB2-AFE8-4171-ABCA-59C6818390E9}" destId="{3C87180F-35A4-4444-A77E-40BBCD67326E}" srcOrd="3" destOrd="0" parTransId="{F5941AB8-00BB-42A6-8D1D-4914D23F844E}" sibTransId="{0E416A0B-D6B9-4D41-8EB9-BF656A42831C}"/>
    <dgm:cxn modelId="{06A85377-5CF2-4922-AB2E-0F13BAB88475}" type="presParOf" srcId="{16CC5AE6-CE5F-4ED5-8A66-901C58E60156}" destId="{064859BD-214E-4848-8637-D31126D51F41}" srcOrd="0" destOrd="0" presId="urn:microsoft.com/office/officeart/2005/8/layout/default"/>
    <dgm:cxn modelId="{CA310AC0-CE3D-412C-92C2-DD437B0709DA}" type="presParOf" srcId="{16CC5AE6-CE5F-4ED5-8A66-901C58E60156}" destId="{29A14E7A-3752-4239-90EF-BB6603B44588}" srcOrd="1" destOrd="0" presId="urn:microsoft.com/office/officeart/2005/8/layout/default"/>
    <dgm:cxn modelId="{AD256C45-E88B-4C8B-93A2-BCD763267E87}" type="presParOf" srcId="{16CC5AE6-CE5F-4ED5-8A66-901C58E60156}" destId="{F5C869BA-49AF-476F-AB6C-34EC1E166736}" srcOrd="2" destOrd="0" presId="urn:microsoft.com/office/officeart/2005/8/layout/default"/>
    <dgm:cxn modelId="{47528D06-A2F9-4C58-9ABC-F864C3B9E3E5}" type="presParOf" srcId="{16CC5AE6-CE5F-4ED5-8A66-901C58E60156}" destId="{188F52FA-725A-46E7-B356-8D35677BBEBB}" srcOrd="3" destOrd="0" presId="urn:microsoft.com/office/officeart/2005/8/layout/default"/>
    <dgm:cxn modelId="{C4CE4310-3111-4B0D-B0C9-335FF89CD99A}" type="presParOf" srcId="{16CC5AE6-CE5F-4ED5-8A66-901C58E60156}" destId="{43F77C1C-FA44-4AD0-A766-6C158854FF4D}" srcOrd="4" destOrd="0" presId="urn:microsoft.com/office/officeart/2005/8/layout/default"/>
    <dgm:cxn modelId="{3FDD8178-5430-4E00-B66F-78387ACE8716}" type="presParOf" srcId="{16CC5AE6-CE5F-4ED5-8A66-901C58E60156}" destId="{0137DC38-3F5D-417C-B03A-634A23CA5C83}" srcOrd="5" destOrd="0" presId="urn:microsoft.com/office/officeart/2005/8/layout/default"/>
    <dgm:cxn modelId="{146A803F-7D7F-4632-9DB1-0D0796782EDC}" type="presParOf" srcId="{16CC5AE6-CE5F-4ED5-8A66-901C58E60156}" destId="{D3AF20F2-3FA3-4C5A-AC77-7BBA2BFD6A4F}" srcOrd="6" destOrd="0" presId="urn:microsoft.com/office/officeart/2005/8/layout/default"/>
    <dgm:cxn modelId="{B2875CB9-A4A0-41C8-BB3A-035CB34CBBE7}" type="presParOf" srcId="{16CC5AE6-CE5F-4ED5-8A66-901C58E60156}" destId="{604EAD78-888C-446C-A9FC-5B81F72DE55A}" srcOrd="7" destOrd="0" presId="urn:microsoft.com/office/officeart/2005/8/layout/default"/>
    <dgm:cxn modelId="{E9C08BC3-7FC0-495F-8199-D44BB3E0ACEF}" type="presParOf" srcId="{16CC5AE6-CE5F-4ED5-8A66-901C58E60156}" destId="{B376365F-7F7A-442E-9545-DAF5CD6C577A}" srcOrd="8"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18.xml><?xml version="1.0" encoding="utf-8"?>
<dgm:dataModel xmlns:dgm="http://schemas.openxmlformats.org/drawingml/2006/diagram" xmlns:a="http://schemas.openxmlformats.org/drawingml/2006/main">
  <dgm:ptLst>
    <dgm:pt modelId="{B4DD343F-5F6E-49F6-B01E-DE7DB5C50E71}" type="doc">
      <dgm:prSet loTypeId="urn:microsoft.com/office/officeart/2009/layout/CirclePictureHierarchy" loCatId="hierarchy" qsTypeId="urn:microsoft.com/office/officeart/2005/8/quickstyle/3d1" qsCatId="3D" csTypeId="urn:microsoft.com/office/officeart/2005/8/colors/accent1_2" csCatId="accent1" phldr="1"/>
      <dgm:spPr/>
      <dgm:t>
        <a:bodyPr/>
        <a:lstStyle/>
        <a:p>
          <a:endParaRPr lang="es-MX"/>
        </a:p>
      </dgm:t>
    </dgm:pt>
    <dgm:pt modelId="{7184C507-7B75-466F-984E-FF00C1E281D9}">
      <dgm:prSet/>
      <dgm:spPr/>
      <dgm:t>
        <a:bodyPr/>
        <a:lstStyle/>
        <a:p>
          <a:pPr rtl="0"/>
          <a:r>
            <a:rPr lang="es-MX" b="1" dirty="0" smtClean="0"/>
            <a:t>CLASIFICACIÓN DE LAS GARANTÍAS PARA PROTEGER LOS DERECHOS HUMANOS</a:t>
          </a:r>
          <a:endParaRPr lang="es-MX" b="1" dirty="0"/>
        </a:p>
      </dgm:t>
    </dgm:pt>
    <dgm:pt modelId="{8920FBDE-DB8D-44DE-8141-CADD20B746A5}" type="parTrans" cxnId="{83CECE5C-9C49-4DA3-9151-7975A0EB7105}">
      <dgm:prSet/>
      <dgm:spPr/>
      <dgm:t>
        <a:bodyPr/>
        <a:lstStyle/>
        <a:p>
          <a:endParaRPr lang="es-MX"/>
        </a:p>
      </dgm:t>
    </dgm:pt>
    <dgm:pt modelId="{F9FE8D54-100F-49F0-A905-5DCCCA376964}" type="sibTrans" cxnId="{83CECE5C-9C49-4DA3-9151-7975A0EB7105}">
      <dgm:prSet/>
      <dgm:spPr/>
      <dgm:t>
        <a:bodyPr/>
        <a:lstStyle/>
        <a:p>
          <a:endParaRPr lang="es-MX"/>
        </a:p>
      </dgm:t>
    </dgm:pt>
    <dgm:pt modelId="{D6438CBD-63B6-4057-8002-D6E3509072D1}" type="pres">
      <dgm:prSet presAssocID="{B4DD343F-5F6E-49F6-B01E-DE7DB5C50E71}" presName="hierChild1" presStyleCnt="0">
        <dgm:presLayoutVars>
          <dgm:chPref val="1"/>
          <dgm:dir/>
          <dgm:animOne val="branch"/>
          <dgm:animLvl val="lvl"/>
          <dgm:resizeHandles/>
        </dgm:presLayoutVars>
      </dgm:prSet>
      <dgm:spPr/>
      <dgm:t>
        <a:bodyPr/>
        <a:lstStyle/>
        <a:p>
          <a:endParaRPr lang="es-MX"/>
        </a:p>
      </dgm:t>
    </dgm:pt>
    <dgm:pt modelId="{CB539BFA-8662-4290-8A83-F10E5EC7B0ED}" type="pres">
      <dgm:prSet presAssocID="{7184C507-7B75-466F-984E-FF00C1E281D9}" presName="hierRoot1" presStyleCnt="0"/>
      <dgm:spPr/>
    </dgm:pt>
    <dgm:pt modelId="{838EED7A-67C5-43AD-AB0A-88A24E2D90AF}" type="pres">
      <dgm:prSet presAssocID="{7184C507-7B75-466F-984E-FF00C1E281D9}" presName="composite" presStyleCnt="0"/>
      <dgm:spPr/>
    </dgm:pt>
    <dgm:pt modelId="{396535AD-82F2-489C-9A43-20F4D6A11485}" type="pres">
      <dgm:prSet presAssocID="{7184C507-7B75-466F-984E-FF00C1E281D9}" presName="image" presStyleLbl="node0" presStyleIdx="0" presStyleCnt="1" custScaleX="93992"/>
      <dgm:spPr/>
      <dgm:t>
        <a:bodyPr/>
        <a:lstStyle/>
        <a:p>
          <a:endParaRPr lang="es-MX"/>
        </a:p>
      </dgm:t>
    </dgm:pt>
    <dgm:pt modelId="{00AAB75C-92DB-4558-B49C-FF99B1A72F03}" type="pres">
      <dgm:prSet presAssocID="{7184C507-7B75-466F-984E-FF00C1E281D9}" presName="text" presStyleLbl="revTx" presStyleIdx="0" presStyleCnt="1">
        <dgm:presLayoutVars>
          <dgm:chPref val="3"/>
        </dgm:presLayoutVars>
      </dgm:prSet>
      <dgm:spPr/>
      <dgm:t>
        <a:bodyPr/>
        <a:lstStyle/>
        <a:p>
          <a:endParaRPr lang="es-MX"/>
        </a:p>
      </dgm:t>
    </dgm:pt>
    <dgm:pt modelId="{44B8977E-32DE-42B8-8C02-725248EDC1D3}" type="pres">
      <dgm:prSet presAssocID="{7184C507-7B75-466F-984E-FF00C1E281D9}" presName="hierChild2" presStyleCnt="0"/>
      <dgm:spPr/>
    </dgm:pt>
  </dgm:ptLst>
  <dgm:cxnLst>
    <dgm:cxn modelId="{D29F8F2A-9E02-4A6E-902C-3DA8C084A3FA}" type="presOf" srcId="{B4DD343F-5F6E-49F6-B01E-DE7DB5C50E71}" destId="{D6438CBD-63B6-4057-8002-D6E3509072D1}" srcOrd="0" destOrd="0" presId="urn:microsoft.com/office/officeart/2009/layout/CirclePictureHierarchy"/>
    <dgm:cxn modelId="{4865BDFC-B9DD-431C-AAA8-6565A6DE2269}" type="presOf" srcId="{7184C507-7B75-466F-984E-FF00C1E281D9}" destId="{00AAB75C-92DB-4558-B49C-FF99B1A72F03}" srcOrd="0" destOrd="0" presId="urn:microsoft.com/office/officeart/2009/layout/CirclePictureHierarchy"/>
    <dgm:cxn modelId="{83CECE5C-9C49-4DA3-9151-7975A0EB7105}" srcId="{B4DD343F-5F6E-49F6-B01E-DE7DB5C50E71}" destId="{7184C507-7B75-466F-984E-FF00C1E281D9}" srcOrd="0" destOrd="0" parTransId="{8920FBDE-DB8D-44DE-8141-CADD20B746A5}" sibTransId="{F9FE8D54-100F-49F0-A905-5DCCCA376964}"/>
    <dgm:cxn modelId="{C657AB26-4E11-4580-A209-ED218A7BBA89}" type="presParOf" srcId="{D6438CBD-63B6-4057-8002-D6E3509072D1}" destId="{CB539BFA-8662-4290-8A83-F10E5EC7B0ED}" srcOrd="0" destOrd="0" presId="urn:microsoft.com/office/officeart/2009/layout/CirclePictureHierarchy"/>
    <dgm:cxn modelId="{2498952C-C15C-4E20-89D7-28E0152284AB}" type="presParOf" srcId="{CB539BFA-8662-4290-8A83-F10E5EC7B0ED}" destId="{838EED7A-67C5-43AD-AB0A-88A24E2D90AF}" srcOrd="0" destOrd="0" presId="urn:microsoft.com/office/officeart/2009/layout/CirclePictureHierarchy"/>
    <dgm:cxn modelId="{5AA38E4D-11AC-47D6-9A9C-7F732A61B4A7}" type="presParOf" srcId="{838EED7A-67C5-43AD-AB0A-88A24E2D90AF}" destId="{396535AD-82F2-489C-9A43-20F4D6A11485}" srcOrd="0" destOrd="0" presId="urn:microsoft.com/office/officeart/2009/layout/CirclePictureHierarchy"/>
    <dgm:cxn modelId="{C7EB0BF7-BEC1-45E4-B220-00C684B86EA4}" type="presParOf" srcId="{838EED7A-67C5-43AD-AB0A-88A24E2D90AF}" destId="{00AAB75C-92DB-4558-B49C-FF99B1A72F03}" srcOrd="1" destOrd="0" presId="urn:microsoft.com/office/officeart/2009/layout/CirclePictureHierarchy"/>
    <dgm:cxn modelId="{9D1A2096-3F5A-4DAD-BF0B-73592E6DB562}" type="presParOf" srcId="{CB539BFA-8662-4290-8A83-F10E5EC7B0ED}" destId="{44B8977E-32DE-42B8-8C02-725248EDC1D3}" srcOrd="1" destOrd="0" presId="urn:microsoft.com/office/officeart/2009/layout/CirclePicture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B501844-995F-4FE3-A680-C0EE2136892A}" type="doc">
      <dgm:prSet loTypeId="urn:microsoft.com/office/officeart/2005/8/layout/cycle2" loCatId="cycle" qsTypeId="urn:microsoft.com/office/officeart/2005/8/quickstyle/3d1" qsCatId="3D" csTypeId="urn:microsoft.com/office/officeart/2005/8/colors/colorful1" csCatId="colorful" phldr="1"/>
      <dgm:spPr/>
      <dgm:t>
        <a:bodyPr/>
        <a:lstStyle/>
        <a:p>
          <a:endParaRPr lang="es-MX"/>
        </a:p>
      </dgm:t>
    </dgm:pt>
    <dgm:pt modelId="{AECCCE87-916E-4020-9ACD-103FF0740B0A}">
      <dgm:prSet/>
      <dgm:spPr/>
      <dgm:t>
        <a:bodyPr/>
        <a:lstStyle/>
        <a:p>
          <a:pPr rtl="0"/>
          <a:r>
            <a:rPr lang="es-MX" dirty="0" smtClean="0"/>
            <a:t>DE SEGURIDAD JURÍDICA</a:t>
          </a:r>
          <a:endParaRPr lang="es-MX" dirty="0"/>
        </a:p>
      </dgm:t>
    </dgm:pt>
    <dgm:pt modelId="{96F4EE77-0D8B-4B69-8A1E-F7C4E3AA6467}" type="parTrans" cxnId="{CDC7C7BE-CC22-4DF9-882D-36669C113812}">
      <dgm:prSet/>
      <dgm:spPr/>
      <dgm:t>
        <a:bodyPr/>
        <a:lstStyle/>
        <a:p>
          <a:endParaRPr lang="es-MX"/>
        </a:p>
      </dgm:t>
    </dgm:pt>
    <dgm:pt modelId="{03B30424-4455-480A-86C2-90CF3062F33F}" type="sibTrans" cxnId="{CDC7C7BE-CC22-4DF9-882D-36669C113812}">
      <dgm:prSet/>
      <dgm:spPr/>
      <dgm:t>
        <a:bodyPr/>
        <a:lstStyle/>
        <a:p>
          <a:endParaRPr lang="es-MX"/>
        </a:p>
      </dgm:t>
    </dgm:pt>
    <dgm:pt modelId="{39D53573-6A98-451A-8ED7-C31C2D3E3403}">
      <dgm:prSet/>
      <dgm:spPr/>
      <dgm:t>
        <a:bodyPr/>
        <a:lstStyle/>
        <a:p>
          <a:pPr rtl="0"/>
          <a:r>
            <a:rPr lang="es-MX" dirty="0" smtClean="0"/>
            <a:t>DE IGUALDAD</a:t>
          </a:r>
          <a:endParaRPr lang="es-MX" dirty="0"/>
        </a:p>
      </dgm:t>
    </dgm:pt>
    <dgm:pt modelId="{76B7BF6F-D28E-4DDE-AE10-452B1F934D5A}" type="parTrans" cxnId="{24E82106-B157-4C9D-A7E9-93D951DBB1E0}">
      <dgm:prSet/>
      <dgm:spPr/>
      <dgm:t>
        <a:bodyPr/>
        <a:lstStyle/>
        <a:p>
          <a:endParaRPr lang="es-MX"/>
        </a:p>
      </dgm:t>
    </dgm:pt>
    <dgm:pt modelId="{71EE76A7-F41D-4918-BB38-57153548E79A}" type="sibTrans" cxnId="{24E82106-B157-4C9D-A7E9-93D951DBB1E0}">
      <dgm:prSet/>
      <dgm:spPr/>
      <dgm:t>
        <a:bodyPr/>
        <a:lstStyle/>
        <a:p>
          <a:endParaRPr lang="es-MX"/>
        </a:p>
      </dgm:t>
    </dgm:pt>
    <dgm:pt modelId="{902C967B-741E-4878-9AEA-C06889DB6138}">
      <dgm:prSet/>
      <dgm:spPr/>
      <dgm:t>
        <a:bodyPr/>
        <a:lstStyle/>
        <a:p>
          <a:pPr rtl="0"/>
          <a:r>
            <a:rPr lang="es-MX" dirty="0" smtClean="0"/>
            <a:t>DE LIBERTAD</a:t>
          </a:r>
          <a:endParaRPr lang="es-MX" dirty="0"/>
        </a:p>
      </dgm:t>
    </dgm:pt>
    <dgm:pt modelId="{F3F5FB65-1E8A-438F-B923-7BE3FE0C0B3F}" type="parTrans" cxnId="{8EFC8B63-B9E0-48E9-8A21-A1194E443D1F}">
      <dgm:prSet/>
      <dgm:spPr/>
      <dgm:t>
        <a:bodyPr/>
        <a:lstStyle/>
        <a:p>
          <a:endParaRPr lang="es-MX"/>
        </a:p>
      </dgm:t>
    </dgm:pt>
    <dgm:pt modelId="{01826FBF-09BC-4747-BA03-81A49E8DF937}" type="sibTrans" cxnId="{8EFC8B63-B9E0-48E9-8A21-A1194E443D1F}">
      <dgm:prSet/>
      <dgm:spPr/>
      <dgm:t>
        <a:bodyPr/>
        <a:lstStyle/>
        <a:p>
          <a:endParaRPr lang="es-MX"/>
        </a:p>
      </dgm:t>
    </dgm:pt>
    <dgm:pt modelId="{D10FA91B-F1B7-4529-BA52-7EDB66B29627}" type="pres">
      <dgm:prSet presAssocID="{8B501844-995F-4FE3-A680-C0EE2136892A}" presName="cycle" presStyleCnt="0">
        <dgm:presLayoutVars>
          <dgm:dir/>
          <dgm:resizeHandles val="exact"/>
        </dgm:presLayoutVars>
      </dgm:prSet>
      <dgm:spPr/>
      <dgm:t>
        <a:bodyPr/>
        <a:lstStyle/>
        <a:p>
          <a:endParaRPr lang="es-MX"/>
        </a:p>
      </dgm:t>
    </dgm:pt>
    <dgm:pt modelId="{CDC9E432-EEF5-4A8E-BBCE-B1BBC8620E7C}" type="pres">
      <dgm:prSet presAssocID="{AECCCE87-916E-4020-9ACD-103FF0740B0A}" presName="node" presStyleLbl="node1" presStyleIdx="0" presStyleCnt="3">
        <dgm:presLayoutVars>
          <dgm:bulletEnabled val="1"/>
        </dgm:presLayoutVars>
      </dgm:prSet>
      <dgm:spPr/>
      <dgm:t>
        <a:bodyPr/>
        <a:lstStyle/>
        <a:p>
          <a:endParaRPr lang="es-MX"/>
        </a:p>
      </dgm:t>
    </dgm:pt>
    <dgm:pt modelId="{412361C1-4478-4EF2-BC3A-4EC0C6C0692B}" type="pres">
      <dgm:prSet presAssocID="{03B30424-4455-480A-86C2-90CF3062F33F}" presName="sibTrans" presStyleLbl="sibTrans2D1" presStyleIdx="0" presStyleCnt="3"/>
      <dgm:spPr/>
      <dgm:t>
        <a:bodyPr/>
        <a:lstStyle/>
        <a:p>
          <a:endParaRPr lang="es-MX"/>
        </a:p>
      </dgm:t>
    </dgm:pt>
    <dgm:pt modelId="{759DF49E-3EF2-41DF-AEBB-225222A2D3E6}" type="pres">
      <dgm:prSet presAssocID="{03B30424-4455-480A-86C2-90CF3062F33F}" presName="connectorText" presStyleLbl="sibTrans2D1" presStyleIdx="0" presStyleCnt="3"/>
      <dgm:spPr/>
      <dgm:t>
        <a:bodyPr/>
        <a:lstStyle/>
        <a:p>
          <a:endParaRPr lang="es-MX"/>
        </a:p>
      </dgm:t>
    </dgm:pt>
    <dgm:pt modelId="{B4689D51-3955-4661-970E-33A3806E64B5}" type="pres">
      <dgm:prSet presAssocID="{39D53573-6A98-451A-8ED7-C31C2D3E3403}" presName="node" presStyleLbl="node1" presStyleIdx="1" presStyleCnt="3">
        <dgm:presLayoutVars>
          <dgm:bulletEnabled val="1"/>
        </dgm:presLayoutVars>
      </dgm:prSet>
      <dgm:spPr/>
      <dgm:t>
        <a:bodyPr/>
        <a:lstStyle/>
        <a:p>
          <a:endParaRPr lang="es-MX"/>
        </a:p>
      </dgm:t>
    </dgm:pt>
    <dgm:pt modelId="{F62DB535-D0D1-4312-9476-D8C1055F173E}" type="pres">
      <dgm:prSet presAssocID="{71EE76A7-F41D-4918-BB38-57153548E79A}" presName="sibTrans" presStyleLbl="sibTrans2D1" presStyleIdx="1" presStyleCnt="3"/>
      <dgm:spPr/>
      <dgm:t>
        <a:bodyPr/>
        <a:lstStyle/>
        <a:p>
          <a:endParaRPr lang="es-MX"/>
        </a:p>
      </dgm:t>
    </dgm:pt>
    <dgm:pt modelId="{13F9D1DC-0EDF-4824-9F13-6F83A5CCA989}" type="pres">
      <dgm:prSet presAssocID="{71EE76A7-F41D-4918-BB38-57153548E79A}" presName="connectorText" presStyleLbl="sibTrans2D1" presStyleIdx="1" presStyleCnt="3"/>
      <dgm:spPr/>
      <dgm:t>
        <a:bodyPr/>
        <a:lstStyle/>
        <a:p>
          <a:endParaRPr lang="es-MX"/>
        </a:p>
      </dgm:t>
    </dgm:pt>
    <dgm:pt modelId="{1CAD0398-6E0C-45F8-86DD-4BCC5F9285E4}" type="pres">
      <dgm:prSet presAssocID="{902C967B-741E-4878-9AEA-C06889DB6138}" presName="node" presStyleLbl="node1" presStyleIdx="2" presStyleCnt="3">
        <dgm:presLayoutVars>
          <dgm:bulletEnabled val="1"/>
        </dgm:presLayoutVars>
      </dgm:prSet>
      <dgm:spPr/>
      <dgm:t>
        <a:bodyPr/>
        <a:lstStyle/>
        <a:p>
          <a:endParaRPr lang="es-MX"/>
        </a:p>
      </dgm:t>
    </dgm:pt>
    <dgm:pt modelId="{10414F64-331C-4A95-9A2C-049C1A56C221}" type="pres">
      <dgm:prSet presAssocID="{01826FBF-09BC-4747-BA03-81A49E8DF937}" presName="sibTrans" presStyleLbl="sibTrans2D1" presStyleIdx="2" presStyleCnt="3"/>
      <dgm:spPr/>
      <dgm:t>
        <a:bodyPr/>
        <a:lstStyle/>
        <a:p>
          <a:endParaRPr lang="es-MX"/>
        </a:p>
      </dgm:t>
    </dgm:pt>
    <dgm:pt modelId="{AF664F16-BB48-46EE-90B8-5F3E10F4971D}" type="pres">
      <dgm:prSet presAssocID="{01826FBF-09BC-4747-BA03-81A49E8DF937}" presName="connectorText" presStyleLbl="sibTrans2D1" presStyleIdx="2" presStyleCnt="3"/>
      <dgm:spPr/>
      <dgm:t>
        <a:bodyPr/>
        <a:lstStyle/>
        <a:p>
          <a:endParaRPr lang="es-MX"/>
        </a:p>
      </dgm:t>
    </dgm:pt>
  </dgm:ptLst>
  <dgm:cxnLst>
    <dgm:cxn modelId="{62C332E9-B2E5-48AA-8B68-8292DE9F8B57}" type="presOf" srcId="{39D53573-6A98-451A-8ED7-C31C2D3E3403}" destId="{B4689D51-3955-4661-970E-33A3806E64B5}" srcOrd="0" destOrd="0" presId="urn:microsoft.com/office/officeart/2005/8/layout/cycle2"/>
    <dgm:cxn modelId="{41EF6A83-B192-493D-8A6C-3525B102E7A6}" type="presOf" srcId="{03B30424-4455-480A-86C2-90CF3062F33F}" destId="{412361C1-4478-4EF2-BC3A-4EC0C6C0692B}" srcOrd="0" destOrd="0" presId="urn:microsoft.com/office/officeart/2005/8/layout/cycle2"/>
    <dgm:cxn modelId="{CDC7C7BE-CC22-4DF9-882D-36669C113812}" srcId="{8B501844-995F-4FE3-A680-C0EE2136892A}" destId="{AECCCE87-916E-4020-9ACD-103FF0740B0A}" srcOrd="0" destOrd="0" parTransId="{96F4EE77-0D8B-4B69-8A1E-F7C4E3AA6467}" sibTransId="{03B30424-4455-480A-86C2-90CF3062F33F}"/>
    <dgm:cxn modelId="{C9482BCB-7F02-492B-8F1C-6D0A9BC144A6}" type="presOf" srcId="{01826FBF-09BC-4747-BA03-81A49E8DF937}" destId="{AF664F16-BB48-46EE-90B8-5F3E10F4971D}" srcOrd="1" destOrd="0" presId="urn:microsoft.com/office/officeart/2005/8/layout/cycle2"/>
    <dgm:cxn modelId="{24E82106-B157-4C9D-A7E9-93D951DBB1E0}" srcId="{8B501844-995F-4FE3-A680-C0EE2136892A}" destId="{39D53573-6A98-451A-8ED7-C31C2D3E3403}" srcOrd="1" destOrd="0" parTransId="{76B7BF6F-D28E-4DDE-AE10-452B1F934D5A}" sibTransId="{71EE76A7-F41D-4918-BB38-57153548E79A}"/>
    <dgm:cxn modelId="{F6DC3EC5-196A-46A7-9FF4-036A142DF0E9}" type="presOf" srcId="{8B501844-995F-4FE3-A680-C0EE2136892A}" destId="{D10FA91B-F1B7-4529-BA52-7EDB66B29627}" srcOrd="0" destOrd="0" presId="urn:microsoft.com/office/officeart/2005/8/layout/cycle2"/>
    <dgm:cxn modelId="{60D18021-5F97-4D28-A500-1FEC802FBA6E}" type="presOf" srcId="{902C967B-741E-4878-9AEA-C06889DB6138}" destId="{1CAD0398-6E0C-45F8-86DD-4BCC5F9285E4}" srcOrd="0" destOrd="0" presId="urn:microsoft.com/office/officeart/2005/8/layout/cycle2"/>
    <dgm:cxn modelId="{3D9E14A3-1AF3-45FC-AE80-50BB65D62F49}" type="presOf" srcId="{71EE76A7-F41D-4918-BB38-57153548E79A}" destId="{F62DB535-D0D1-4312-9476-D8C1055F173E}" srcOrd="0" destOrd="0" presId="urn:microsoft.com/office/officeart/2005/8/layout/cycle2"/>
    <dgm:cxn modelId="{CAF3332A-FB39-4661-9499-FF8A41D5031E}" type="presOf" srcId="{01826FBF-09BC-4747-BA03-81A49E8DF937}" destId="{10414F64-331C-4A95-9A2C-049C1A56C221}" srcOrd="0" destOrd="0" presId="urn:microsoft.com/office/officeart/2005/8/layout/cycle2"/>
    <dgm:cxn modelId="{2B33AE36-51A4-472A-B7C4-65E15727B186}" type="presOf" srcId="{AECCCE87-916E-4020-9ACD-103FF0740B0A}" destId="{CDC9E432-EEF5-4A8E-BBCE-B1BBC8620E7C}" srcOrd="0" destOrd="0" presId="urn:microsoft.com/office/officeart/2005/8/layout/cycle2"/>
    <dgm:cxn modelId="{8EFC8B63-B9E0-48E9-8A21-A1194E443D1F}" srcId="{8B501844-995F-4FE3-A680-C0EE2136892A}" destId="{902C967B-741E-4878-9AEA-C06889DB6138}" srcOrd="2" destOrd="0" parTransId="{F3F5FB65-1E8A-438F-B923-7BE3FE0C0B3F}" sibTransId="{01826FBF-09BC-4747-BA03-81A49E8DF937}"/>
    <dgm:cxn modelId="{79DA62B4-19F3-4754-8E5E-52FA78C8F187}" type="presOf" srcId="{71EE76A7-F41D-4918-BB38-57153548E79A}" destId="{13F9D1DC-0EDF-4824-9F13-6F83A5CCA989}" srcOrd="1" destOrd="0" presId="urn:microsoft.com/office/officeart/2005/8/layout/cycle2"/>
    <dgm:cxn modelId="{467B7171-A135-4527-9889-80308A4589C9}" type="presOf" srcId="{03B30424-4455-480A-86C2-90CF3062F33F}" destId="{759DF49E-3EF2-41DF-AEBB-225222A2D3E6}" srcOrd="1" destOrd="0" presId="urn:microsoft.com/office/officeart/2005/8/layout/cycle2"/>
    <dgm:cxn modelId="{713C500F-66EE-4004-8278-E6F86BEFB178}" type="presParOf" srcId="{D10FA91B-F1B7-4529-BA52-7EDB66B29627}" destId="{CDC9E432-EEF5-4A8E-BBCE-B1BBC8620E7C}" srcOrd="0" destOrd="0" presId="urn:microsoft.com/office/officeart/2005/8/layout/cycle2"/>
    <dgm:cxn modelId="{5FC8BAD1-A9B2-48EE-8F76-527FA65EFA41}" type="presParOf" srcId="{D10FA91B-F1B7-4529-BA52-7EDB66B29627}" destId="{412361C1-4478-4EF2-BC3A-4EC0C6C0692B}" srcOrd="1" destOrd="0" presId="urn:microsoft.com/office/officeart/2005/8/layout/cycle2"/>
    <dgm:cxn modelId="{EE612B2B-3607-4619-8698-FD7716BC111D}" type="presParOf" srcId="{412361C1-4478-4EF2-BC3A-4EC0C6C0692B}" destId="{759DF49E-3EF2-41DF-AEBB-225222A2D3E6}" srcOrd="0" destOrd="0" presId="urn:microsoft.com/office/officeart/2005/8/layout/cycle2"/>
    <dgm:cxn modelId="{38BA248D-46BC-45FE-AA6E-84369BA4A24E}" type="presParOf" srcId="{D10FA91B-F1B7-4529-BA52-7EDB66B29627}" destId="{B4689D51-3955-4661-970E-33A3806E64B5}" srcOrd="2" destOrd="0" presId="urn:microsoft.com/office/officeart/2005/8/layout/cycle2"/>
    <dgm:cxn modelId="{9B8EBC0C-272D-4F38-9F83-77A9F16EF08B}" type="presParOf" srcId="{D10FA91B-F1B7-4529-BA52-7EDB66B29627}" destId="{F62DB535-D0D1-4312-9476-D8C1055F173E}" srcOrd="3" destOrd="0" presId="urn:microsoft.com/office/officeart/2005/8/layout/cycle2"/>
    <dgm:cxn modelId="{22F76FBF-41D4-42C3-8CF5-9F4C5FF00F94}" type="presParOf" srcId="{F62DB535-D0D1-4312-9476-D8C1055F173E}" destId="{13F9D1DC-0EDF-4824-9F13-6F83A5CCA989}" srcOrd="0" destOrd="0" presId="urn:microsoft.com/office/officeart/2005/8/layout/cycle2"/>
    <dgm:cxn modelId="{D6995035-B4BB-4100-B423-6ADE36A93622}" type="presParOf" srcId="{D10FA91B-F1B7-4529-BA52-7EDB66B29627}" destId="{1CAD0398-6E0C-45F8-86DD-4BCC5F9285E4}" srcOrd="4" destOrd="0" presId="urn:microsoft.com/office/officeart/2005/8/layout/cycle2"/>
    <dgm:cxn modelId="{E8985DBF-F74F-48BB-AD4F-4EC5980F89AA}" type="presParOf" srcId="{D10FA91B-F1B7-4529-BA52-7EDB66B29627}" destId="{10414F64-331C-4A95-9A2C-049C1A56C221}" srcOrd="5" destOrd="0" presId="urn:microsoft.com/office/officeart/2005/8/layout/cycle2"/>
    <dgm:cxn modelId="{C3410B5E-E48A-4BC5-A486-20719AE66F6C}" type="presParOf" srcId="{10414F64-331C-4A95-9A2C-049C1A56C221}" destId="{AF664F16-BB48-46EE-90B8-5F3E10F4971D}" srcOrd="0" destOrd="0" presId="urn:microsoft.com/office/officeart/2005/8/layout/cycle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868E3D-5C5C-4FE8-B6B6-80879BBB5509}" type="doc">
      <dgm:prSet loTypeId="urn:microsoft.com/office/officeart/2009/3/layout/RandomtoResultProcess" loCatId="process" qsTypeId="urn:microsoft.com/office/officeart/2005/8/quickstyle/3d1" qsCatId="3D" csTypeId="urn:microsoft.com/office/officeart/2005/8/colors/accent3_2" csCatId="accent3" phldr="1"/>
      <dgm:spPr/>
      <dgm:t>
        <a:bodyPr/>
        <a:lstStyle/>
        <a:p>
          <a:endParaRPr lang="es-MX"/>
        </a:p>
      </dgm:t>
    </dgm:pt>
    <dgm:pt modelId="{AB496F66-B240-40E8-B5BE-027F180A72DD}">
      <dgm:prSet/>
      <dgm:spPr/>
      <dgm:t>
        <a:bodyPr/>
        <a:lstStyle/>
        <a:p>
          <a:pPr rtl="0"/>
          <a:r>
            <a:rPr lang="es-MX" dirty="0" smtClean="0"/>
            <a:t>Al finalizar </a:t>
          </a:r>
          <a:r>
            <a:rPr lang="es-MX" dirty="0" smtClean="0"/>
            <a:t>la unidad </a:t>
          </a:r>
          <a:r>
            <a:rPr lang="es-MX" dirty="0" smtClean="0"/>
            <a:t>el alumno  conocerá de qué manera se garantizan los derechos humanos en México</a:t>
          </a:r>
          <a:endParaRPr lang="es-MX" dirty="0"/>
        </a:p>
      </dgm:t>
    </dgm:pt>
    <dgm:pt modelId="{8AE8602A-77C9-46CC-A765-971840DB0EDB}" type="parTrans" cxnId="{2560526E-7797-4ECB-B4DE-7FED23A349AD}">
      <dgm:prSet/>
      <dgm:spPr/>
      <dgm:t>
        <a:bodyPr/>
        <a:lstStyle/>
        <a:p>
          <a:endParaRPr lang="es-MX"/>
        </a:p>
      </dgm:t>
    </dgm:pt>
    <dgm:pt modelId="{56E5A1FA-467C-4A8C-8CAE-FD17315ACA80}" type="sibTrans" cxnId="{2560526E-7797-4ECB-B4DE-7FED23A349AD}">
      <dgm:prSet/>
      <dgm:spPr/>
      <dgm:t>
        <a:bodyPr/>
        <a:lstStyle/>
        <a:p>
          <a:endParaRPr lang="es-MX"/>
        </a:p>
      </dgm:t>
    </dgm:pt>
    <dgm:pt modelId="{694E7A7D-495B-4CD5-AA1A-3B519758767B}" type="pres">
      <dgm:prSet presAssocID="{CD868E3D-5C5C-4FE8-B6B6-80879BBB5509}" presName="Name0" presStyleCnt="0">
        <dgm:presLayoutVars>
          <dgm:dir/>
          <dgm:animOne val="branch"/>
          <dgm:animLvl val="lvl"/>
        </dgm:presLayoutVars>
      </dgm:prSet>
      <dgm:spPr/>
      <dgm:t>
        <a:bodyPr/>
        <a:lstStyle/>
        <a:p>
          <a:endParaRPr lang="es-MX"/>
        </a:p>
      </dgm:t>
    </dgm:pt>
    <dgm:pt modelId="{B7F5DEA0-03B0-4EF8-B175-B0DBD5CBE3FC}" type="pres">
      <dgm:prSet presAssocID="{AB496F66-B240-40E8-B5BE-027F180A72DD}" presName="chaos" presStyleCnt="0"/>
      <dgm:spPr/>
    </dgm:pt>
    <dgm:pt modelId="{BAB3436B-4559-4896-82E4-81033F637183}" type="pres">
      <dgm:prSet presAssocID="{AB496F66-B240-40E8-B5BE-027F180A72DD}" presName="parTx1" presStyleLbl="revTx" presStyleIdx="0" presStyleCnt="1"/>
      <dgm:spPr/>
      <dgm:t>
        <a:bodyPr/>
        <a:lstStyle/>
        <a:p>
          <a:endParaRPr lang="es-MX"/>
        </a:p>
      </dgm:t>
    </dgm:pt>
    <dgm:pt modelId="{03770D24-434E-41D1-BCF2-0A238B72092C}" type="pres">
      <dgm:prSet presAssocID="{AB496F66-B240-40E8-B5BE-027F180A72DD}" presName="c1" presStyleLbl="node1" presStyleIdx="0" presStyleCnt="18"/>
      <dgm:spPr/>
    </dgm:pt>
    <dgm:pt modelId="{8906D113-6FAF-4790-99A7-B0B889BED932}" type="pres">
      <dgm:prSet presAssocID="{AB496F66-B240-40E8-B5BE-027F180A72DD}" presName="c2" presStyleLbl="node1" presStyleIdx="1" presStyleCnt="18"/>
      <dgm:spPr/>
    </dgm:pt>
    <dgm:pt modelId="{3F380DAA-9036-4066-B641-B5E8254FAF11}" type="pres">
      <dgm:prSet presAssocID="{AB496F66-B240-40E8-B5BE-027F180A72DD}" presName="c3" presStyleLbl="node1" presStyleIdx="2" presStyleCnt="18"/>
      <dgm:spPr/>
    </dgm:pt>
    <dgm:pt modelId="{0CAB6A36-02ED-4185-A0D2-85EC52028DA6}" type="pres">
      <dgm:prSet presAssocID="{AB496F66-B240-40E8-B5BE-027F180A72DD}" presName="c4" presStyleLbl="node1" presStyleIdx="3" presStyleCnt="18"/>
      <dgm:spPr/>
    </dgm:pt>
    <dgm:pt modelId="{582C500A-B99A-40FE-9032-12A336C1C771}" type="pres">
      <dgm:prSet presAssocID="{AB496F66-B240-40E8-B5BE-027F180A72DD}" presName="c5" presStyleLbl="node1" presStyleIdx="4" presStyleCnt="18"/>
      <dgm:spPr/>
    </dgm:pt>
    <dgm:pt modelId="{61459ACA-3CC0-4AEF-A42A-30AA32D760FF}" type="pres">
      <dgm:prSet presAssocID="{AB496F66-B240-40E8-B5BE-027F180A72DD}" presName="c6" presStyleLbl="node1" presStyleIdx="5" presStyleCnt="18"/>
      <dgm:spPr/>
    </dgm:pt>
    <dgm:pt modelId="{6814FF57-90F1-46E2-B32B-85F859206BC6}" type="pres">
      <dgm:prSet presAssocID="{AB496F66-B240-40E8-B5BE-027F180A72DD}" presName="c7" presStyleLbl="node1" presStyleIdx="6" presStyleCnt="18"/>
      <dgm:spPr/>
    </dgm:pt>
    <dgm:pt modelId="{05EA2048-AECA-4A7D-908C-FFA92B9E4AFE}" type="pres">
      <dgm:prSet presAssocID="{AB496F66-B240-40E8-B5BE-027F180A72DD}" presName="c8" presStyleLbl="node1" presStyleIdx="7" presStyleCnt="18"/>
      <dgm:spPr/>
    </dgm:pt>
    <dgm:pt modelId="{511EFE81-7C93-4444-BA74-48FA19E04707}" type="pres">
      <dgm:prSet presAssocID="{AB496F66-B240-40E8-B5BE-027F180A72DD}" presName="c9" presStyleLbl="node1" presStyleIdx="8" presStyleCnt="18"/>
      <dgm:spPr/>
    </dgm:pt>
    <dgm:pt modelId="{3E999B83-7E19-4629-B59F-84ED37E3A043}" type="pres">
      <dgm:prSet presAssocID="{AB496F66-B240-40E8-B5BE-027F180A72DD}" presName="c10" presStyleLbl="node1" presStyleIdx="9" presStyleCnt="18"/>
      <dgm:spPr/>
    </dgm:pt>
    <dgm:pt modelId="{43EB0876-C904-4C62-A7B6-DF9C73241F77}" type="pres">
      <dgm:prSet presAssocID="{AB496F66-B240-40E8-B5BE-027F180A72DD}" presName="c11" presStyleLbl="node1" presStyleIdx="10" presStyleCnt="18"/>
      <dgm:spPr/>
    </dgm:pt>
    <dgm:pt modelId="{49F9A155-16E0-4F00-B394-EFF08415F571}" type="pres">
      <dgm:prSet presAssocID="{AB496F66-B240-40E8-B5BE-027F180A72DD}" presName="c12" presStyleLbl="node1" presStyleIdx="11" presStyleCnt="18"/>
      <dgm:spPr/>
    </dgm:pt>
    <dgm:pt modelId="{90B0A96D-FFE0-4549-9D56-46994538674B}" type="pres">
      <dgm:prSet presAssocID="{AB496F66-B240-40E8-B5BE-027F180A72DD}" presName="c13" presStyleLbl="node1" presStyleIdx="12" presStyleCnt="18"/>
      <dgm:spPr/>
    </dgm:pt>
    <dgm:pt modelId="{A5B8A1EA-AC16-4BFA-BF7D-798F15AD64A7}" type="pres">
      <dgm:prSet presAssocID="{AB496F66-B240-40E8-B5BE-027F180A72DD}" presName="c14" presStyleLbl="node1" presStyleIdx="13" presStyleCnt="18"/>
      <dgm:spPr/>
    </dgm:pt>
    <dgm:pt modelId="{38E632E3-2302-4968-9278-030ED5B77656}" type="pres">
      <dgm:prSet presAssocID="{AB496F66-B240-40E8-B5BE-027F180A72DD}" presName="c15" presStyleLbl="node1" presStyleIdx="14" presStyleCnt="18"/>
      <dgm:spPr/>
    </dgm:pt>
    <dgm:pt modelId="{A2F51145-1E8D-4812-83C5-B8DE661D43BC}" type="pres">
      <dgm:prSet presAssocID="{AB496F66-B240-40E8-B5BE-027F180A72DD}" presName="c16" presStyleLbl="node1" presStyleIdx="15" presStyleCnt="18"/>
      <dgm:spPr/>
    </dgm:pt>
    <dgm:pt modelId="{C7A9CD72-77C1-473A-91C2-C7ADB239D28B}" type="pres">
      <dgm:prSet presAssocID="{AB496F66-B240-40E8-B5BE-027F180A72DD}" presName="c17" presStyleLbl="node1" presStyleIdx="16" presStyleCnt="18"/>
      <dgm:spPr/>
    </dgm:pt>
    <dgm:pt modelId="{C95B1169-B1F2-4C98-948D-B97395426D18}" type="pres">
      <dgm:prSet presAssocID="{AB496F66-B240-40E8-B5BE-027F180A72DD}" presName="c18" presStyleLbl="node1" presStyleIdx="17" presStyleCnt="18"/>
      <dgm:spPr/>
    </dgm:pt>
  </dgm:ptLst>
  <dgm:cxnLst>
    <dgm:cxn modelId="{D96945FD-6AAB-446A-96D1-3D49580C81AD}" type="presOf" srcId="{CD868E3D-5C5C-4FE8-B6B6-80879BBB5509}" destId="{694E7A7D-495B-4CD5-AA1A-3B519758767B}" srcOrd="0" destOrd="0" presId="urn:microsoft.com/office/officeart/2009/3/layout/RandomtoResultProcess"/>
    <dgm:cxn modelId="{341FF727-E79C-44FB-B330-827F21F74033}" type="presOf" srcId="{AB496F66-B240-40E8-B5BE-027F180A72DD}" destId="{BAB3436B-4559-4896-82E4-81033F637183}" srcOrd="0" destOrd="0" presId="urn:microsoft.com/office/officeart/2009/3/layout/RandomtoResultProcess"/>
    <dgm:cxn modelId="{2560526E-7797-4ECB-B4DE-7FED23A349AD}" srcId="{CD868E3D-5C5C-4FE8-B6B6-80879BBB5509}" destId="{AB496F66-B240-40E8-B5BE-027F180A72DD}" srcOrd="0" destOrd="0" parTransId="{8AE8602A-77C9-46CC-A765-971840DB0EDB}" sibTransId="{56E5A1FA-467C-4A8C-8CAE-FD17315ACA80}"/>
    <dgm:cxn modelId="{E92F59F9-7F01-43B1-AC2F-38FF20370793}" type="presParOf" srcId="{694E7A7D-495B-4CD5-AA1A-3B519758767B}" destId="{B7F5DEA0-03B0-4EF8-B175-B0DBD5CBE3FC}" srcOrd="0" destOrd="0" presId="urn:microsoft.com/office/officeart/2009/3/layout/RandomtoResultProcess"/>
    <dgm:cxn modelId="{C220A03D-21F4-4EDE-B9EB-F2AF884EDD33}" type="presParOf" srcId="{B7F5DEA0-03B0-4EF8-B175-B0DBD5CBE3FC}" destId="{BAB3436B-4559-4896-82E4-81033F637183}" srcOrd="0" destOrd="0" presId="urn:microsoft.com/office/officeart/2009/3/layout/RandomtoResultProcess"/>
    <dgm:cxn modelId="{60C0106F-5A6B-4CC9-82A3-F30AF0424A7E}" type="presParOf" srcId="{B7F5DEA0-03B0-4EF8-B175-B0DBD5CBE3FC}" destId="{03770D24-434E-41D1-BCF2-0A238B72092C}" srcOrd="1" destOrd="0" presId="urn:microsoft.com/office/officeart/2009/3/layout/RandomtoResultProcess"/>
    <dgm:cxn modelId="{0356E32F-60C3-4DB2-A90E-9D2684B8F9A4}" type="presParOf" srcId="{B7F5DEA0-03B0-4EF8-B175-B0DBD5CBE3FC}" destId="{8906D113-6FAF-4790-99A7-B0B889BED932}" srcOrd="2" destOrd="0" presId="urn:microsoft.com/office/officeart/2009/3/layout/RandomtoResultProcess"/>
    <dgm:cxn modelId="{D3AAF2AC-00DD-4357-AA45-385021F675F6}" type="presParOf" srcId="{B7F5DEA0-03B0-4EF8-B175-B0DBD5CBE3FC}" destId="{3F380DAA-9036-4066-B641-B5E8254FAF11}" srcOrd="3" destOrd="0" presId="urn:microsoft.com/office/officeart/2009/3/layout/RandomtoResultProcess"/>
    <dgm:cxn modelId="{0C93DE2A-E062-469A-B40A-690B9CCC1B13}" type="presParOf" srcId="{B7F5DEA0-03B0-4EF8-B175-B0DBD5CBE3FC}" destId="{0CAB6A36-02ED-4185-A0D2-85EC52028DA6}" srcOrd="4" destOrd="0" presId="urn:microsoft.com/office/officeart/2009/3/layout/RandomtoResultProcess"/>
    <dgm:cxn modelId="{C749EC3F-9CD6-4264-AD1A-BA297B5A2232}" type="presParOf" srcId="{B7F5DEA0-03B0-4EF8-B175-B0DBD5CBE3FC}" destId="{582C500A-B99A-40FE-9032-12A336C1C771}" srcOrd="5" destOrd="0" presId="urn:microsoft.com/office/officeart/2009/3/layout/RandomtoResultProcess"/>
    <dgm:cxn modelId="{E70CAD38-C745-4ACA-BD38-DCFE7C43B9C2}" type="presParOf" srcId="{B7F5DEA0-03B0-4EF8-B175-B0DBD5CBE3FC}" destId="{61459ACA-3CC0-4AEF-A42A-30AA32D760FF}" srcOrd="6" destOrd="0" presId="urn:microsoft.com/office/officeart/2009/3/layout/RandomtoResultProcess"/>
    <dgm:cxn modelId="{5B75DAA6-637F-4ECB-A55C-5F75865B274D}" type="presParOf" srcId="{B7F5DEA0-03B0-4EF8-B175-B0DBD5CBE3FC}" destId="{6814FF57-90F1-46E2-B32B-85F859206BC6}" srcOrd="7" destOrd="0" presId="urn:microsoft.com/office/officeart/2009/3/layout/RandomtoResultProcess"/>
    <dgm:cxn modelId="{6C7FC203-197E-4C72-817D-92A9E1E57473}" type="presParOf" srcId="{B7F5DEA0-03B0-4EF8-B175-B0DBD5CBE3FC}" destId="{05EA2048-AECA-4A7D-908C-FFA92B9E4AFE}" srcOrd="8" destOrd="0" presId="urn:microsoft.com/office/officeart/2009/3/layout/RandomtoResultProcess"/>
    <dgm:cxn modelId="{6D58DB81-D46C-4E94-85AF-A2F62153DEC6}" type="presParOf" srcId="{B7F5DEA0-03B0-4EF8-B175-B0DBD5CBE3FC}" destId="{511EFE81-7C93-4444-BA74-48FA19E04707}" srcOrd="9" destOrd="0" presId="urn:microsoft.com/office/officeart/2009/3/layout/RandomtoResultProcess"/>
    <dgm:cxn modelId="{039D4D10-5448-49FF-9DAA-DF3C307EEA49}" type="presParOf" srcId="{B7F5DEA0-03B0-4EF8-B175-B0DBD5CBE3FC}" destId="{3E999B83-7E19-4629-B59F-84ED37E3A043}" srcOrd="10" destOrd="0" presId="urn:microsoft.com/office/officeart/2009/3/layout/RandomtoResultProcess"/>
    <dgm:cxn modelId="{72EFC973-4FD1-4C66-882F-8D6FCD42EAF5}" type="presParOf" srcId="{B7F5DEA0-03B0-4EF8-B175-B0DBD5CBE3FC}" destId="{43EB0876-C904-4C62-A7B6-DF9C73241F77}" srcOrd="11" destOrd="0" presId="urn:microsoft.com/office/officeart/2009/3/layout/RandomtoResultProcess"/>
    <dgm:cxn modelId="{C080D48C-F372-4C12-88FA-3909C056C22C}" type="presParOf" srcId="{B7F5DEA0-03B0-4EF8-B175-B0DBD5CBE3FC}" destId="{49F9A155-16E0-4F00-B394-EFF08415F571}" srcOrd="12" destOrd="0" presId="urn:microsoft.com/office/officeart/2009/3/layout/RandomtoResultProcess"/>
    <dgm:cxn modelId="{D54823C1-CE1D-4BCB-B89E-C2C754F94875}" type="presParOf" srcId="{B7F5DEA0-03B0-4EF8-B175-B0DBD5CBE3FC}" destId="{90B0A96D-FFE0-4549-9D56-46994538674B}" srcOrd="13" destOrd="0" presId="urn:microsoft.com/office/officeart/2009/3/layout/RandomtoResultProcess"/>
    <dgm:cxn modelId="{21FA81AB-0D50-433D-812D-A0561AE984B8}" type="presParOf" srcId="{B7F5DEA0-03B0-4EF8-B175-B0DBD5CBE3FC}" destId="{A5B8A1EA-AC16-4BFA-BF7D-798F15AD64A7}" srcOrd="14" destOrd="0" presId="urn:microsoft.com/office/officeart/2009/3/layout/RandomtoResultProcess"/>
    <dgm:cxn modelId="{B048F551-F629-4202-A77A-E7A49811599D}" type="presParOf" srcId="{B7F5DEA0-03B0-4EF8-B175-B0DBD5CBE3FC}" destId="{38E632E3-2302-4968-9278-030ED5B77656}" srcOrd="15" destOrd="0" presId="urn:microsoft.com/office/officeart/2009/3/layout/RandomtoResultProcess"/>
    <dgm:cxn modelId="{E2708025-68DC-45E6-A89D-C4CBC2FA8141}" type="presParOf" srcId="{B7F5DEA0-03B0-4EF8-B175-B0DBD5CBE3FC}" destId="{A2F51145-1E8D-4812-83C5-B8DE661D43BC}" srcOrd="16" destOrd="0" presId="urn:microsoft.com/office/officeart/2009/3/layout/RandomtoResultProcess"/>
    <dgm:cxn modelId="{3F344133-6C51-4497-9926-1519B9E78760}" type="presParOf" srcId="{B7F5DEA0-03B0-4EF8-B175-B0DBD5CBE3FC}" destId="{C7A9CD72-77C1-473A-91C2-C7ADB239D28B}" srcOrd="17" destOrd="0" presId="urn:microsoft.com/office/officeart/2009/3/layout/RandomtoResultProcess"/>
    <dgm:cxn modelId="{2A9EBD23-7BE2-467D-89A6-CE6101781588}" type="presParOf" srcId="{B7F5DEA0-03B0-4EF8-B175-B0DBD5CBE3FC}" destId="{C95B1169-B1F2-4C98-948D-B97395426D18}" srcOrd="18" destOrd="0" presId="urn:microsoft.com/office/officeart/2009/3/layout/RandomtoResult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F9D8FE0-C8F0-4B24-AD9E-785232BCF54C}" type="doc">
      <dgm:prSet loTypeId="urn:microsoft.com/office/officeart/2008/layout/AlternatingPictureCircles" loCatId="picture" qsTypeId="urn:microsoft.com/office/officeart/2005/8/quickstyle/3d7" qsCatId="3D" csTypeId="urn:microsoft.com/office/officeart/2005/8/colors/accent1_2" csCatId="accent1" phldr="1"/>
      <dgm:spPr/>
      <dgm:t>
        <a:bodyPr/>
        <a:lstStyle/>
        <a:p>
          <a:endParaRPr lang="es-MX"/>
        </a:p>
      </dgm:t>
    </dgm:pt>
    <dgm:pt modelId="{DD6A57BF-89E4-4546-96D3-9971C0FB77A2}">
      <dgm:prSet custT="1"/>
      <dgm:spPr/>
      <dgm:t>
        <a:bodyPr/>
        <a:lstStyle/>
        <a:p>
          <a:pPr rtl="0"/>
          <a:r>
            <a:rPr lang="es-MX" sz="900" b="1" dirty="0" smtClean="0"/>
            <a:t>GARANTÍA DE SEGURIDAD JURÍDICA</a:t>
          </a:r>
          <a:r>
            <a:rPr lang="es-MX" sz="900" dirty="0" smtClean="0"/>
            <a:t>	</a:t>
          </a:r>
          <a:endParaRPr lang="es-MX" sz="900" dirty="0"/>
        </a:p>
      </dgm:t>
    </dgm:pt>
    <dgm:pt modelId="{5EA7BDC7-BF39-42AE-94B6-64E1BC8B688B}" type="parTrans" cxnId="{60FC38E7-F99E-4854-970A-4BA1035AB0D6}">
      <dgm:prSet/>
      <dgm:spPr/>
      <dgm:t>
        <a:bodyPr/>
        <a:lstStyle/>
        <a:p>
          <a:endParaRPr lang="es-MX"/>
        </a:p>
      </dgm:t>
    </dgm:pt>
    <dgm:pt modelId="{BD722F07-D8ED-4912-A95A-03F7D16FB379}" type="sibTrans" cxnId="{60FC38E7-F99E-4854-970A-4BA1035AB0D6}">
      <dgm:prSet/>
      <dgm:spPr/>
      <dgm:t>
        <a:bodyPr/>
        <a:lstStyle/>
        <a:p>
          <a:endParaRPr lang="es-MX"/>
        </a:p>
      </dgm:t>
    </dgm:pt>
    <dgm:pt modelId="{68637826-2152-48CA-81B9-55A0CC067B26}" type="pres">
      <dgm:prSet presAssocID="{BF9D8FE0-C8F0-4B24-AD9E-785232BCF54C}" presName="Name0" presStyleCnt="0">
        <dgm:presLayoutVars>
          <dgm:chMax/>
          <dgm:chPref/>
          <dgm:dir/>
        </dgm:presLayoutVars>
      </dgm:prSet>
      <dgm:spPr/>
      <dgm:t>
        <a:bodyPr/>
        <a:lstStyle/>
        <a:p>
          <a:endParaRPr lang="es-MX"/>
        </a:p>
      </dgm:t>
    </dgm:pt>
    <dgm:pt modelId="{D6189DEA-4629-4C2C-A7AE-0660CCCB7346}" type="pres">
      <dgm:prSet presAssocID="{DD6A57BF-89E4-4546-96D3-9971C0FB77A2}" presName="composite" presStyleCnt="0"/>
      <dgm:spPr/>
    </dgm:pt>
    <dgm:pt modelId="{D61D2009-DFF4-49FF-B1F7-3418EA74DDDA}" type="pres">
      <dgm:prSet presAssocID="{DD6A57BF-89E4-4546-96D3-9971C0FB77A2}" presName="Accent" presStyleLbl="alignNode1" presStyleIdx="0" presStyleCnt="1">
        <dgm:presLayoutVars>
          <dgm:chMax val="0"/>
          <dgm:chPref val="0"/>
        </dgm:presLayoutVars>
      </dgm:prSet>
      <dgm:spPr/>
    </dgm:pt>
    <dgm:pt modelId="{DA4F056B-85CB-4EEB-913E-E7673EF6EFE1}" type="pres">
      <dgm:prSet presAssocID="{DD6A57BF-89E4-4546-96D3-9971C0FB77A2}" presName="Image" presStyleLbl="bgImgPlace1" presStyleIdx="0" presStyleCnt="1" custScaleX="82826">
        <dgm:presLayoutVars>
          <dgm:chMax val="0"/>
          <dgm:chPref val="0"/>
          <dgm:bulletEnabled val="1"/>
        </dgm:presLayoutVars>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5000" r="-5000"/>
          </a:stretch>
        </a:blipFill>
      </dgm:spPr>
    </dgm:pt>
    <dgm:pt modelId="{C40F4CB0-C7C7-45F0-82D1-3425723B618C}" type="pres">
      <dgm:prSet presAssocID="{DD6A57BF-89E4-4546-96D3-9971C0FB77A2}" presName="Parent" presStyleLbl="fgAccFollowNode1" presStyleIdx="0" presStyleCnt="1">
        <dgm:presLayoutVars>
          <dgm:chMax val="0"/>
          <dgm:chPref val="0"/>
          <dgm:bulletEnabled val="1"/>
        </dgm:presLayoutVars>
      </dgm:prSet>
      <dgm:spPr/>
      <dgm:t>
        <a:bodyPr/>
        <a:lstStyle/>
        <a:p>
          <a:endParaRPr lang="es-MX"/>
        </a:p>
      </dgm:t>
    </dgm:pt>
    <dgm:pt modelId="{88F654FA-01AD-479A-B8FD-10F66F9D74BE}" type="pres">
      <dgm:prSet presAssocID="{DD6A57BF-89E4-4546-96D3-9971C0FB77A2}" presName="Space" presStyleCnt="0">
        <dgm:presLayoutVars>
          <dgm:chMax val="0"/>
          <dgm:chPref val="0"/>
        </dgm:presLayoutVars>
      </dgm:prSet>
      <dgm:spPr/>
    </dgm:pt>
  </dgm:ptLst>
  <dgm:cxnLst>
    <dgm:cxn modelId="{588DA136-B589-4170-907A-F372162B63A1}" type="presOf" srcId="{DD6A57BF-89E4-4546-96D3-9971C0FB77A2}" destId="{C40F4CB0-C7C7-45F0-82D1-3425723B618C}" srcOrd="0" destOrd="0" presId="urn:microsoft.com/office/officeart/2008/layout/AlternatingPictureCircles"/>
    <dgm:cxn modelId="{60FC38E7-F99E-4854-970A-4BA1035AB0D6}" srcId="{BF9D8FE0-C8F0-4B24-AD9E-785232BCF54C}" destId="{DD6A57BF-89E4-4546-96D3-9971C0FB77A2}" srcOrd="0" destOrd="0" parTransId="{5EA7BDC7-BF39-42AE-94B6-64E1BC8B688B}" sibTransId="{BD722F07-D8ED-4912-A95A-03F7D16FB379}"/>
    <dgm:cxn modelId="{1709EC40-E687-4D94-AD64-FC51BCB42C3E}" type="presOf" srcId="{BF9D8FE0-C8F0-4B24-AD9E-785232BCF54C}" destId="{68637826-2152-48CA-81B9-55A0CC067B26}" srcOrd="0" destOrd="0" presId="urn:microsoft.com/office/officeart/2008/layout/AlternatingPictureCircles"/>
    <dgm:cxn modelId="{C2D617E6-E70D-4C2C-BF72-342800B97DE4}" type="presParOf" srcId="{68637826-2152-48CA-81B9-55A0CC067B26}" destId="{D6189DEA-4629-4C2C-A7AE-0660CCCB7346}" srcOrd="0" destOrd="0" presId="urn:microsoft.com/office/officeart/2008/layout/AlternatingPictureCircles"/>
    <dgm:cxn modelId="{9A45E89A-4D81-4490-A539-0382D11C0C19}" type="presParOf" srcId="{D6189DEA-4629-4C2C-A7AE-0660CCCB7346}" destId="{D61D2009-DFF4-49FF-B1F7-3418EA74DDDA}" srcOrd="0" destOrd="0" presId="urn:microsoft.com/office/officeart/2008/layout/AlternatingPictureCircles"/>
    <dgm:cxn modelId="{E0AD8962-4A22-41C2-ACBD-14921CDD3AB7}" type="presParOf" srcId="{D6189DEA-4629-4C2C-A7AE-0660CCCB7346}" destId="{DA4F056B-85CB-4EEB-913E-E7673EF6EFE1}" srcOrd="1" destOrd="0" presId="urn:microsoft.com/office/officeart/2008/layout/AlternatingPictureCircles"/>
    <dgm:cxn modelId="{3DB300C7-84A2-42F0-B2A9-1BD6AF57AF5D}" type="presParOf" srcId="{D6189DEA-4629-4C2C-A7AE-0660CCCB7346}" destId="{C40F4CB0-C7C7-45F0-82D1-3425723B618C}" srcOrd="2" destOrd="0" presId="urn:microsoft.com/office/officeart/2008/layout/AlternatingPictureCircles"/>
    <dgm:cxn modelId="{49ACBD3D-6C5F-4415-A555-9927A422952C}" type="presParOf" srcId="{D6189DEA-4629-4C2C-A7AE-0660CCCB7346}" destId="{88F654FA-01AD-479A-B8FD-10F66F9D74BE}" srcOrd="3" destOrd="0" presId="urn:microsoft.com/office/officeart/2008/layout/AlternatingPictureCircle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EC9377D-B0E2-4D28-A6F3-D01C530D3968}" type="doc">
      <dgm:prSet loTypeId="urn:microsoft.com/office/officeart/2005/8/layout/cycle6" loCatId="relationship" qsTypeId="urn:microsoft.com/office/officeart/2005/8/quickstyle/3d1" qsCatId="3D" csTypeId="urn:microsoft.com/office/officeart/2005/8/colors/accent4_3" csCatId="accent4" phldr="1"/>
      <dgm:spPr/>
      <dgm:t>
        <a:bodyPr/>
        <a:lstStyle/>
        <a:p>
          <a:endParaRPr lang="es-MX"/>
        </a:p>
      </dgm:t>
    </dgm:pt>
    <dgm:pt modelId="{5E7D53B5-5BCE-471D-9E4B-09CF5D490B06}">
      <dgm:prSet/>
      <dgm:spPr/>
      <dgm:t>
        <a:bodyPr/>
        <a:lstStyle/>
        <a:p>
          <a:pPr rtl="0"/>
          <a:r>
            <a:rPr lang="es-MX" dirty="0" smtClean="0"/>
            <a:t>EL ESTADO NO DEBE APLICAR DE MANERA ARBITRARIA EL ORDEN JURÍDICO, TIENE QUE SUJETARSE A ÉL</a:t>
          </a:r>
          <a:endParaRPr lang="es-MX" dirty="0"/>
        </a:p>
      </dgm:t>
    </dgm:pt>
    <dgm:pt modelId="{142788A9-61EC-410A-8D03-B458A583E744}" type="parTrans" cxnId="{42BB6F87-04A6-4817-BAB2-E3C64528A979}">
      <dgm:prSet/>
      <dgm:spPr/>
      <dgm:t>
        <a:bodyPr/>
        <a:lstStyle/>
        <a:p>
          <a:endParaRPr lang="es-MX"/>
        </a:p>
      </dgm:t>
    </dgm:pt>
    <dgm:pt modelId="{C898982F-3775-4677-83A7-603EBC82A0F1}" type="sibTrans" cxnId="{42BB6F87-04A6-4817-BAB2-E3C64528A979}">
      <dgm:prSet/>
      <dgm:spPr/>
      <dgm:t>
        <a:bodyPr/>
        <a:lstStyle/>
        <a:p>
          <a:endParaRPr lang="es-MX"/>
        </a:p>
      </dgm:t>
    </dgm:pt>
    <dgm:pt modelId="{2AD69EED-F9B9-4D5C-89F3-357124FA5555}" type="pres">
      <dgm:prSet presAssocID="{AEC9377D-B0E2-4D28-A6F3-D01C530D3968}" presName="cycle" presStyleCnt="0">
        <dgm:presLayoutVars>
          <dgm:dir/>
          <dgm:resizeHandles val="exact"/>
        </dgm:presLayoutVars>
      </dgm:prSet>
      <dgm:spPr/>
      <dgm:t>
        <a:bodyPr/>
        <a:lstStyle/>
        <a:p>
          <a:endParaRPr lang="es-MX"/>
        </a:p>
      </dgm:t>
    </dgm:pt>
    <dgm:pt modelId="{76316719-ED1E-4DB5-9E64-30F43329F27D}" type="pres">
      <dgm:prSet presAssocID="{5E7D53B5-5BCE-471D-9E4B-09CF5D490B06}" presName="node" presStyleLbl="node1" presStyleIdx="0" presStyleCnt="1">
        <dgm:presLayoutVars>
          <dgm:bulletEnabled val="1"/>
        </dgm:presLayoutVars>
      </dgm:prSet>
      <dgm:spPr/>
      <dgm:t>
        <a:bodyPr/>
        <a:lstStyle/>
        <a:p>
          <a:endParaRPr lang="es-MX"/>
        </a:p>
      </dgm:t>
    </dgm:pt>
  </dgm:ptLst>
  <dgm:cxnLst>
    <dgm:cxn modelId="{7A756AC3-A349-4DAA-AE82-C37ADD721E4C}" type="presOf" srcId="{5E7D53B5-5BCE-471D-9E4B-09CF5D490B06}" destId="{76316719-ED1E-4DB5-9E64-30F43329F27D}" srcOrd="0" destOrd="0" presId="urn:microsoft.com/office/officeart/2005/8/layout/cycle6"/>
    <dgm:cxn modelId="{42BB6F87-04A6-4817-BAB2-E3C64528A979}" srcId="{AEC9377D-B0E2-4D28-A6F3-D01C530D3968}" destId="{5E7D53B5-5BCE-471D-9E4B-09CF5D490B06}" srcOrd="0" destOrd="0" parTransId="{142788A9-61EC-410A-8D03-B458A583E744}" sibTransId="{C898982F-3775-4677-83A7-603EBC82A0F1}"/>
    <dgm:cxn modelId="{C53F6075-7736-4E30-B572-1C1A7FBEB6E8}" type="presOf" srcId="{AEC9377D-B0E2-4D28-A6F3-D01C530D3968}" destId="{2AD69EED-F9B9-4D5C-89F3-357124FA5555}" srcOrd="0" destOrd="0" presId="urn:microsoft.com/office/officeart/2005/8/layout/cycle6"/>
    <dgm:cxn modelId="{26EE39CE-6319-47CA-A30B-7CDFE1B42FA2}" type="presParOf" srcId="{2AD69EED-F9B9-4D5C-89F3-357124FA5555}" destId="{76316719-ED1E-4DB5-9E64-30F43329F27D}" srcOrd="0" destOrd="0" presId="urn:microsoft.com/office/officeart/2005/8/layout/cycle6"/>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9D8F1D6-9FE9-4EDD-B6FD-44C8B8D8008F}" type="doc">
      <dgm:prSet loTypeId="urn:microsoft.com/office/officeart/2005/8/layout/venn1" loCatId="relationship" qsTypeId="urn:microsoft.com/office/officeart/2005/8/quickstyle/3d1" qsCatId="3D" csTypeId="urn:microsoft.com/office/officeart/2005/8/colors/colorful4" csCatId="colorful" phldr="1"/>
      <dgm:spPr/>
      <dgm:t>
        <a:bodyPr/>
        <a:lstStyle/>
        <a:p>
          <a:endParaRPr lang="es-MX"/>
        </a:p>
      </dgm:t>
    </dgm:pt>
    <dgm:pt modelId="{36B32BD2-844A-4D20-8466-3868C4ACF18B}">
      <dgm:prSet/>
      <dgm:spPr/>
      <dgm:t>
        <a:bodyPr/>
        <a:lstStyle/>
        <a:p>
          <a:pPr rtl="0"/>
          <a:r>
            <a:rPr lang="es-MX" dirty="0" smtClean="0"/>
            <a:t>LIBERTAD DE IMPRENTA</a:t>
          </a:r>
          <a:endParaRPr lang="es-MX" dirty="0"/>
        </a:p>
      </dgm:t>
    </dgm:pt>
    <dgm:pt modelId="{6306CA2B-AC5A-4E71-8A5A-51437B07444C}" type="parTrans" cxnId="{D489C232-407D-4BE7-A96C-2A87E1ACF58A}">
      <dgm:prSet/>
      <dgm:spPr/>
      <dgm:t>
        <a:bodyPr/>
        <a:lstStyle/>
        <a:p>
          <a:endParaRPr lang="es-MX"/>
        </a:p>
      </dgm:t>
    </dgm:pt>
    <dgm:pt modelId="{83F3CDB4-50A1-4A79-A33E-3D57E0D8DA3B}" type="sibTrans" cxnId="{D489C232-407D-4BE7-A96C-2A87E1ACF58A}">
      <dgm:prSet/>
      <dgm:spPr/>
      <dgm:t>
        <a:bodyPr/>
        <a:lstStyle/>
        <a:p>
          <a:endParaRPr lang="es-MX"/>
        </a:p>
      </dgm:t>
    </dgm:pt>
    <dgm:pt modelId="{AB874763-5613-42EF-8A8F-E01B28F195B2}">
      <dgm:prSet/>
      <dgm:spPr/>
      <dgm:t>
        <a:bodyPr/>
        <a:lstStyle/>
        <a:p>
          <a:pPr rtl="0"/>
          <a:r>
            <a:rPr lang="es-MX" dirty="0" smtClean="0"/>
            <a:t>LIBERTAD DE ASOCIACIÓN Y REUNIÓN CON FINES POLÍTICOS</a:t>
          </a:r>
          <a:endParaRPr lang="es-MX" dirty="0"/>
        </a:p>
      </dgm:t>
    </dgm:pt>
    <dgm:pt modelId="{E1E195B4-2F3E-4E94-ADAA-0E7D96D6DA5C}" type="parTrans" cxnId="{A11A5800-E964-46ED-B3B3-B82D26CB502E}">
      <dgm:prSet/>
      <dgm:spPr/>
      <dgm:t>
        <a:bodyPr/>
        <a:lstStyle/>
        <a:p>
          <a:endParaRPr lang="es-MX"/>
        </a:p>
      </dgm:t>
    </dgm:pt>
    <dgm:pt modelId="{A813DD64-729A-4C91-8350-845555EDEA3F}" type="sibTrans" cxnId="{A11A5800-E964-46ED-B3B3-B82D26CB502E}">
      <dgm:prSet/>
      <dgm:spPr/>
      <dgm:t>
        <a:bodyPr/>
        <a:lstStyle/>
        <a:p>
          <a:endParaRPr lang="es-MX"/>
        </a:p>
      </dgm:t>
    </dgm:pt>
    <dgm:pt modelId="{E1BEAD0F-9E32-4770-A444-12C7981DD98F}">
      <dgm:prSet/>
      <dgm:spPr/>
      <dgm:t>
        <a:bodyPr/>
        <a:lstStyle/>
        <a:p>
          <a:pPr rtl="0"/>
          <a:r>
            <a:rPr lang="es-MX" dirty="0" smtClean="0"/>
            <a:t>LIBERTAD DE POSEER ARMAS EN EL DOMICILIO Y POSEERLAS EN LOS TÉRMINOS DE LA LEY</a:t>
          </a:r>
          <a:endParaRPr lang="es-MX" dirty="0"/>
        </a:p>
      </dgm:t>
    </dgm:pt>
    <dgm:pt modelId="{96E10987-0855-4115-BA9A-80B72C246A39}" type="parTrans" cxnId="{A8984C40-952A-401C-9D9D-809D26F4FCDB}">
      <dgm:prSet/>
      <dgm:spPr/>
      <dgm:t>
        <a:bodyPr/>
        <a:lstStyle/>
        <a:p>
          <a:endParaRPr lang="es-MX"/>
        </a:p>
      </dgm:t>
    </dgm:pt>
    <dgm:pt modelId="{089B8864-0751-4FAC-90D5-932513FD1588}" type="sibTrans" cxnId="{A8984C40-952A-401C-9D9D-809D26F4FCDB}">
      <dgm:prSet/>
      <dgm:spPr/>
      <dgm:t>
        <a:bodyPr/>
        <a:lstStyle/>
        <a:p>
          <a:endParaRPr lang="es-MX"/>
        </a:p>
      </dgm:t>
    </dgm:pt>
    <dgm:pt modelId="{3EAC8F15-9047-4871-8351-602F2491DF2D}">
      <dgm:prSet/>
      <dgm:spPr/>
      <dgm:t>
        <a:bodyPr/>
        <a:lstStyle/>
        <a:p>
          <a:pPr rtl="0"/>
          <a:r>
            <a:rPr lang="es-MX" dirty="0" smtClean="0"/>
            <a:t>LIBERTAD DE TRÁNSITO</a:t>
          </a:r>
          <a:endParaRPr lang="es-MX" dirty="0"/>
        </a:p>
      </dgm:t>
    </dgm:pt>
    <dgm:pt modelId="{F05DD194-C546-471D-B6AC-90C22BE0365E}" type="parTrans" cxnId="{82754E22-4917-49AB-80DD-FA8AEC06682C}">
      <dgm:prSet/>
      <dgm:spPr/>
      <dgm:t>
        <a:bodyPr/>
        <a:lstStyle/>
        <a:p>
          <a:endParaRPr lang="es-MX"/>
        </a:p>
      </dgm:t>
    </dgm:pt>
    <dgm:pt modelId="{CB333A95-6A0C-4FF4-8329-A63839BF9D09}" type="sibTrans" cxnId="{82754E22-4917-49AB-80DD-FA8AEC06682C}">
      <dgm:prSet/>
      <dgm:spPr/>
      <dgm:t>
        <a:bodyPr/>
        <a:lstStyle/>
        <a:p>
          <a:endParaRPr lang="es-MX"/>
        </a:p>
      </dgm:t>
    </dgm:pt>
    <dgm:pt modelId="{36B4CE0F-77A2-4FB2-ABFD-A46EF31D3733}">
      <dgm:prSet/>
      <dgm:spPr/>
      <dgm:t>
        <a:bodyPr/>
        <a:lstStyle/>
        <a:p>
          <a:pPr rtl="0"/>
          <a:r>
            <a:rPr lang="es-MX" dirty="0" smtClean="0"/>
            <a:t>PROHIBICIÓN DE EXTRADITAR A REOS POLÍTICOS</a:t>
          </a:r>
          <a:endParaRPr lang="es-MX" dirty="0"/>
        </a:p>
      </dgm:t>
    </dgm:pt>
    <dgm:pt modelId="{D860F39D-4122-4E09-8E27-CFB2AF3489F9}" type="parTrans" cxnId="{AD08849C-50D7-46CF-8284-B0C21A766B38}">
      <dgm:prSet/>
      <dgm:spPr/>
      <dgm:t>
        <a:bodyPr/>
        <a:lstStyle/>
        <a:p>
          <a:endParaRPr lang="es-MX"/>
        </a:p>
      </dgm:t>
    </dgm:pt>
    <dgm:pt modelId="{EC7E774A-711D-4753-820D-9B63562D4E45}" type="sibTrans" cxnId="{AD08849C-50D7-46CF-8284-B0C21A766B38}">
      <dgm:prSet/>
      <dgm:spPr/>
      <dgm:t>
        <a:bodyPr/>
        <a:lstStyle/>
        <a:p>
          <a:endParaRPr lang="es-MX"/>
        </a:p>
      </dgm:t>
    </dgm:pt>
    <dgm:pt modelId="{A624437B-F76F-4AD0-88CD-7C6B486C9321}">
      <dgm:prSet/>
      <dgm:spPr/>
      <dgm:t>
        <a:bodyPr/>
        <a:lstStyle/>
        <a:p>
          <a:pPr rtl="0"/>
          <a:r>
            <a:rPr lang="es-MX" dirty="0" smtClean="0"/>
            <a:t>LIBERTAD E INTIMIDAD</a:t>
          </a:r>
          <a:endParaRPr lang="es-MX" dirty="0"/>
        </a:p>
      </dgm:t>
    </dgm:pt>
    <dgm:pt modelId="{84121D76-E770-441D-9151-8F8238761FEF}" type="parTrans" cxnId="{B38AA780-35C6-4485-BAB2-0D239306EC13}">
      <dgm:prSet/>
      <dgm:spPr/>
      <dgm:t>
        <a:bodyPr/>
        <a:lstStyle/>
        <a:p>
          <a:endParaRPr lang="es-MX"/>
        </a:p>
      </dgm:t>
    </dgm:pt>
    <dgm:pt modelId="{6E4D224C-8A31-4021-8840-2E0B81AB4FBD}" type="sibTrans" cxnId="{B38AA780-35C6-4485-BAB2-0D239306EC13}">
      <dgm:prSet/>
      <dgm:spPr/>
      <dgm:t>
        <a:bodyPr/>
        <a:lstStyle/>
        <a:p>
          <a:endParaRPr lang="es-MX"/>
        </a:p>
      </dgm:t>
    </dgm:pt>
    <dgm:pt modelId="{A66E8942-CB7F-429A-8CC9-5D6DD8F0FB49}">
      <dgm:prSet/>
      <dgm:spPr/>
      <dgm:t>
        <a:bodyPr/>
        <a:lstStyle/>
        <a:p>
          <a:pPr rtl="0"/>
          <a:r>
            <a:rPr lang="es-MX" dirty="0" smtClean="0"/>
            <a:t>DE CONCIENCIA Y DE CULTO</a:t>
          </a:r>
          <a:endParaRPr lang="es-MX" dirty="0"/>
        </a:p>
      </dgm:t>
    </dgm:pt>
    <dgm:pt modelId="{49E32D0A-CD79-4BC4-BB64-3AA52A6AD5E7}" type="parTrans" cxnId="{A3F08AF3-E9C6-421D-92A8-163A6BD58EF5}">
      <dgm:prSet/>
      <dgm:spPr/>
      <dgm:t>
        <a:bodyPr/>
        <a:lstStyle/>
        <a:p>
          <a:endParaRPr lang="es-MX"/>
        </a:p>
      </dgm:t>
    </dgm:pt>
    <dgm:pt modelId="{4C12E649-6100-4FF7-B4B5-C65E02000642}" type="sibTrans" cxnId="{A3F08AF3-E9C6-421D-92A8-163A6BD58EF5}">
      <dgm:prSet/>
      <dgm:spPr/>
      <dgm:t>
        <a:bodyPr/>
        <a:lstStyle/>
        <a:p>
          <a:endParaRPr lang="es-MX"/>
        </a:p>
      </dgm:t>
    </dgm:pt>
    <dgm:pt modelId="{473C2C41-D497-4847-B1DF-6E362606AA75}">
      <dgm:prSet/>
      <dgm:spPr/>
      <dgm:t>
        <a:bodyPr/>
        <a:lstStyle/>
        <a:p>
          <a:endParaRPr lang="es-MX"/>
        </a:p>
      </dgm:t>
    </dgm:pt>
    <dgm:pt modelId="{35448E1F-F02E-45ED-ABB0-2DBBE0D6BB9F}" type="parTrans" cxnId="{9A902456-A711-49E8-8048-182707F7DCAB}">
      <dgm:prSet/>
      <dgm:spPr/>
      <dgm:t>
        <a:bodyPr/>
        <a:lstStyle/>
        <a:p>
          <a:endParaRPr lang="es-MX"/>
        </a:p>
      </dgm:t>
    </dgm:pt>
    <dgm:pt modelId="{2793192C-808E-4E35-BF3D-AB8F3992E32C}" type="sibTrans" cxnId="{9A902456-A711-49E8-8048-182707F7DCAB}">
      <dgm:prSet/>
      <dgm:spPr/>
      <dgm:t>
        <a:bodyPr/>
        <a:lstStyle/>
        <a:p>
          <a:endParaRPr lang="es-MX"/>
        </a:p>
      </dgm:t>
    </dgm:pt>
    <dgm:pt modelId="{E3DD9E16-256E-410C-BAE7-E5122DF9A5FC}" type="pres">
      <dgm:prSet presAssocID="{59D8F1D6-9FE9-4EDD-B6FD-44C8B8D8008F}" presName="compositeShape" presStyleCnt="0">
        <dgm:presLayoutVars>
          <dgm:chMax val="7"/>
          <dgm:dir/>
          <dgm:resizeHandles val="exact"/>
        </dgm:presLayoutVars>
      </dgm:prSet>
      <dgm:spPr/>
      <dgm:t>
        <a:bodyPr/>
        <a:lstStyle/>
        <a:p>
          <a:endParaRPr lang="es-MX"/>
        </a:p>
      </dgm:t>
    </dgm:pt>
    <dgm:pt modelId="{C46072A1-2BD0-4CA5-8669-8BA8689B19FE}" type="pres">
      <dgm:prSet presAssocID="{36B32BD2-844A-4D20-8466-3868C4ACF18B}" presName="circ1" presStyleLbl="vennNode1" presStyleIdx="0" presStyleCnt="7"/>
      <dgm:spPr/>
    </dgm:pt>
    <dgm:pt modelId="{C71624C6-B404-44D4-80E7-DB64224B949B}" type="pres">
      <dgm:prSet presAssocID="{36B32BD2-844A-4D20-8466-3868C4ACF18B}" presName="circ1Tx" presStyleLbl="revTx" presStyleIdx="0" presStyleCnt="0">
        <dgm:presLayoutVars>
          <dgm:chMax val="0"/>
          <dgm:chPref val="0"/>
          <dgm:bulletEnabled val="1"/>
        </dgm:presLayoutVars>
      </dgm:prSet>
      <dgm:spPr/>
      <dgm:t>
        <a:bodyPr/>
        <a:lstStyle/>
        <a:p>
          <a:endParaRPr lang="es-MX"/>
        </a:p>
      </dgm:t>
    </dgm:pt>
    <dgm:pt modelId="{1455467F-701A-4805-ABDD-7761DB57A9E4}" type="pres">
      <dgm:prSet presAssocID="{AB874763-5613-42EF-8A8F-E01B28F195B2}" presName="circ2" presStyleLbl="vennNode1" presStyleIdx="1" presStyleCnt="7"/>
      <dgm:spPr/>
    </dgm:pt>
    <dgm:pt modelId="{082827C8-1EAC-4669-BF87-71E3486E6B07}" type="pres">
      <dgm:prSet presAssocID="{AB874763-5613-42EF-8A8F-E01B28F195B2}" presName="circ2Tx" presStyleLbl="revTx" presStyleIdx="0" presStyleCnt="0">
        <dgm:presLayoutVars>
          <dgm:chMax val="0"/>
          <dgm:chPref val="0"/>
          <dgm:bulletEnabled val="1"/>
        </dgm:presLayoutVars>
      </dgm:prSet>
      <dgm:spPr/>
      <dgm:t>
        <a:bodyPr/>
        <a:lstStyle/>
        <a:p>
          <a:endParaRPr lang="es-MX"/>
        </a:p>
      </dgm:t>
    </dgm:pt>
    <dgm:pt modelId="{E08FD614-F86A-4D38-A6B7-3ABF33CD73B5}" type="pres">
      <dgm:prSet presAssocID="{E1BEAD0F-9E32-4770-A444-12C7981DD98F}" presName="circ3" presStyleLbl="vennNode1" presStyleIdx="2" presStyleCnt="7"/>
      <dgm:spPr/>
    </dgm:pt>
    <dgm:pt modelId="{9A7463A5-A25D-4596-BF6B-356E0960C499}" type="pres">
      <dgm:prSet presAssocID="{E1BEAD0F-9E32-4770-A444-12C7981DD98F}" presName="circ3Tx" presStyleLbl="revTx" presStyleIdx="0" presStyleCnt="0">
        <dgm:presLayoutVars>
          <dgm:chMax val="0"/>
          <dgm:chPref val="0"/>
          <dgm:bulletEnabled val="1"/>
        </dgm:presLayoutVars>
      </dgm:prSet>
      <dgm:spPr/>
      <dgm:t>
        <a:bodyPr/>
        <a:lstStyle/>
        <a:p>
          <a:endParaRPr lang="es-MX"/>
        </a:p>
      </dgm:t>
    </dgm:pt>
    <dgm:pt modelId="{5746B1BF-2BF8-4E57-AFF9-DC6E8CCA35B1}" type="pres">
      <dgm:prSet presAssocID="{3EAC8F15-9047-4871-8351-602F2491DF2D}" presName="circ4" presStyleLbl="vennNode1" presStyleIdx="3" presStyleCnt="7"/>
      <dgm:spPr/>
    </dgm:pt>
    <dgm:pt modelId="{60468894-8173-4DC6-A653-ED177879F1D7}" type="pres">
      <dgm:prSet presAssocID="{3EAC8F15-9047-4871-8351-602F2491DF2D}" presName="circ4Tx" presStyleLbl="revTx" presStyleIdx="0" presStyleCnt="0">
        <dgm:presLayoutVars>
          <dgm:chMax val="0"/>
          <dgm:chPref val="0"/>
          <dgm:bulletEnabled val="1"/>
        </dgm:presLayoutVars>
      </dgm:prSet>
      <dgm:spPr/>
      <dgm:t>
        <a:bodyPr/>
        <a:lstStyle/>
        <a:p>
          <a:endParaRPr lang="es-MX"/>
        </a:p>
      </dgm:t>
    </dgm:pt>
    <dgm:pt modelId="{BC6F9763-4E61-4780-A8CF-F95868C5E1BC}" type="pres">
      <dgm:prSet presAssocID="{36B4CE0F-77A2-4FB2-ABFD-A46EF31D3733}" presName="circ5" presStyleLbl="vennNode1" presStyleIdx="4" presStyleCnt="7"/>
      <dgm:spPr/>
    </dgm:pt>
    <dgm:pt modelId="{FA3E5BDE-8C40-4649-98DD-37B66D07CFBD}" type="pres">
      <dgm:prSet presAssocID="{36B4CE0F-77A2-4FB2-ABFD-A46EF31D3733}" presName="circ5Tx" presStyleLbl="revTx" presStyleIdx="0" presStyleCnt="0">
        <dgm:presLayoutVars>
          <dgm:chMax val="0"/>
          <dgm:chPref val="0"/>
          <dgm:bulletEnabled val="1"/>
        </dgm:presLayoutVars>
      </dgm:prSet>
      <dgm:spPr/>
      <dgm:t>
        <a:bodyPr/>
        <a:lstStyle/>
        <a:p>
          <a:endParaRPr lang="es-MX"/>
        </a:p>
      </dgm:t>
    </dgm:pt>
    <dgm:pt modelId="{75F4E18B-D796-4371-9B8C-3A363F123F8F}" type="pres">
      <dgm:prSet presAssocID="{A624437B-F76F-4AD0-88CD-7C6B486C9321}" presName="circ6" presStyleLbl="vennNode1" presStyleIdx="5" presStyleCnt="7"/>
      <dgm:spPr/>
    </dgm:pt>
    <dgm:pt modelId="{C1D22AFC-4E3F-4C2E-A16F-8873CBED5CF1}" type="pres">
      <dgm:prSet presAssocID="{A624437B-F76F-4AD0-88CD-7C6B486C9321}" presName="circ6Tx" presStyleLbl="revTx" presStyleIdx="0" presStyleCnt="0">
        <dgm:presLayoutVars>
          <dgm:chMax val="0"/>
          <dgm:chPref val="0"/>
          <dgm:bulletEnabled val="1"/>
        </dgm:presLayoutVars>
      </dgm:prSet>
      <dgm:spPr/>
      <dgm:t>
        <a:bodyPr/>
        <a:lstStyle/>
        <a:p>
          <a:endParaRPr lang="es-MX"/>
        </a:p>
      </dgm:t>
    </dgm:pt>
    <dgm:pt modelId="{35E65A1A-5CC6-490E-9791-A726BEFDC02D}" type="pres">
      <dgm:prSet presAssocID="{A66E8942-CB7F-429A-8CC9-5D6DD8F0FB49}" presName="circ7" presStyleLbl="vennNode1" presStyleIdx="6" presStyleCnt="7"/>
      <dgm:spPr/>
    </dgm:pt>
    <dgm:pt modelId="{5B009024-563C-4B1C-8553-F4912E234868}" type="pres">
      <dgm:prSet presAssocID="{A66E8942-CB7F-429A-8CC9-5D6DD8F0FB49}" presName="circ7Tx" presStyleLbl="revTx" presStyleIdx="0" presStyleCnt="0">
        <dgm:presLayoutVars>
          <dgm:chMax val="0"/>
          <dgm:chPref val="0"/>
          <dgm:bulletEnabled val="1"/>
        </dgm:presLayoutVars>
      </dgm:prSet>
      <dgm:spPr/>
      <dgm:t>
        <a:bodyPr/>
        <a:lstStyle/>
        <a:p>
          <a:endParaRPr lang="es-MX"/>
        </a:p>
      </dgm:t>
    </dgm:pt>
  </dgm:ptLst>
  <dgm:cxnLst>
    <dgm:cxn modelId="{8CA93CDE-C64B-4546-815B-4905FCD84F99}" type="presOf" srcId="{E1BEAD0F-9E32-4770-A444-12C7981DD98F}" destId="{9A7463A5-A25D-4596-BF6B-356E0960C499}" srcOrd="0" destOrd="0" presId="urn:microsoft.com/office/officeart/2005/8/layout/venn1"/>
    <dgm:cxn modelId="{AD08849C-50D7-46CF-8284-B0C21A766B38}" srcId="{59D8F1D6-9FE9-4EDD-B6FD-44C8B8D8008F}" destId="{36B4CE0F-77A2-4FB2-ABFD-A46EF31D3733}" srcOrd="4" destOrd="0" parTransId="{D860F39D-4122-4E09-8E27-CFB2AF3489F9}" sibTransId="{EC7E774A-711D-4753-820D-9B63562D4E45}"/>
    <dgm:cxn modelId="{9A902456-A711-49E8-8048-182707F7DCAB}" srcId="{59D8F1D6-9FE9-4EDD-B6FD-44C8B8D8008F}" destId="{473C2C41-D497-4847-B1DF-6E362606AA75}" srcOrd="7" destOrd="0" parTransId="{35448E1F-F02E-45ED-ABB0-2DBBE0D6BB9F}" sibTransId="{2793192C-808E-4E35-BF3D-AB8F3992E32C}"/>
    <dgm:cxn modelId="{A3F08AF3-E9C6-421D-92A8-163A6BD58EF5}" srcId="{59D8F1D6-9FE9-4EDD-B6FD-44C8B8D8008F}" destId="{A66E8942-CB7F-429A-8CC9-5D6DD8F0FB49}" srcOrd="6" destOrd="0" parTransId="{49E32D0A-CD79-4BC4-BB64-3AA52A6AD5E7}" sibTransId="{4C12E649-6100-4FF7-B4B5-C65E02000642}"/>
    <dgm:cxn modelId="{A11A5800-E964-46ED-B3B3-B82D26CB502E}" srcId="{59D8F1D6-9FE9-4EDD-B6FD-44C8B8D8008F}" destId="{AB874763-5613-42EF-8A8F-E01B28F195B2}" srcOrd="1" destOrd="0" parTransId="{E1E195B4-2F3E-4E94-ADAA-0E7D96D6DA5C}" sibTransId="{A813DD64-729A-4C91-8350-845555EDEA3F}"/>
    <dgm:cxn modelId="{F97BAF13-BBB8-4E6E-9FD3-2F09DE5F3634}" type="presOf" srcId="{A624437B-F76F-4AD0-88CD-7C6B486C9321}" destId="{C1D22AFC-4E3F-4C2E-A16F-8873CBED5CF1}" srcOrd="0" destOrd="0" presId="urn:microsoft.com/office/officeart/2005/8/layout/venn1"/>
    <dgm:cxn modelId="{D489C232-407D-4BE7-A96C-2A87E1ACF58A}" srcId="{59D8F1D6-9FE9-4EDD-B6FD-44C8B8D8008F}" destId="{36B32BD2-844A-4D20-8466-3868C4ACF18B}" srcOrd="0" destOrd="0" parTransId="{6306CA2B-AC5A-4E71-8A5A-51437B07444C}" sibTransId="{83F3CDB4-50A1-4A79-A33E-3D57E0D8DA3B}"/>
    <dgm:cxn modelId="{7211F821-E354-406C-9447-EA909A665C49}" type="presOf" srcId="{36B4CE0F-77A2-4FB2-ABFD-A46EF31D3733}" destId="{FA3E5BDE-8C40-4649-98DD-37B66D07CFBD}" srcOrd="0" destOrd="0" presId="urn:microsoft.com/office/officeart/2005/8/layout/venn1"/>
    <dgm:cxn modelId="{BAFC14A0-3A5F-4D41-9717-36F01D6DFCA6}" type="presOf" srcId="{3EAC8F15-9047-4871-8351-602F2491DF2D}" destId="{60468894-8173-4DC6-A653-ED177879F1D7}" srcOrd="0" destOrd="0" presId="urn:microsoft.com/office/officeart/2005/8/layout/venn1"/>
    <dgm:cxn modelId="{19227A4F-7642-4FBA-BCA5-460E91C3A05C}" type="presOf" srcId="{59D8F1D6-9FE9-4EDD-B6FD-44C8B8D8008F}" destId="{E3DD9E16-256E-410C-BAE7-E5122DF9A5FC}" srcOrd="0" destOrd="0" presId="urn:microsoft.com/office/officeart/2005/8/layout/venn1"/>
    <dgm:cxn modelId="{B38AA780-35C6-4485-BAB2-0D239306EC13}" srcId="{59D8F1D6-9FE9-4EDD-B6FD-44C8B8D8008F}" destId="{A624437B-F76F-4AD0-88CD-7C6B486C9321}" srcOrd="5" destOrd="0" parTransId="{84121D76-E770-441D-9151-8F8238761FEF}" sibTransId="{6E4D224C-8A31-4021-8840-2E0B81AB4FBD}"/>
    <dgm:cxn modelId="{BF4A20D2-5757-481D-8918-DD905BBC44FA}" type="presOf" srcId="{A66E8942-CB7F-429A-8CC9-5D6DD8F0FB49}" destId="{5B009024-563C-4B1C-8553-F4912E234868}" srcOrd="0" destOrd="0" presId="urn:microsoft.com/office/officeart/2005/8/layout/venn1"/>
    <dgm:cxn modelId="{4D9D21AF-BB26-4338-8724-78FA835A10CE}" type="presOf" srcId="{AB874763-5613-42EF-8A8F-E01B28F195B2}" destId="{082827C8-1EAC-4669-BF87-71E3486E6B07}" srcOrd="0" destOrd="0" presId="urn:microsoft.com/office/officeart/2005/8/layout/venn1"/>
    <dgm:cxn modelId="{A8984C40-952A-401C-9D9D-809D26F4FCDB}" srcId="{59D8F1D6-9FE9-4EDD-B6FD-44C8B8D8008F}" destId="{E1BEAD0F-9E32-4770-A444-12C7981DD98F}" srcOrd="2" destOrd="0" parTransId="{96E10987-0855-4115-BA9A-80B72C246A39}" sibTransId="{089B8864-0751-4FAC-90D5-932513FD1588}"/>
    <dgm:cxn modelId="{82754E22-4917-49AB-80DD-FA8AEC06682C}" srcId="{59D8F1D6-9FE9-4EDD-B6FD-44C8B8D8008F}" destId="{3EAC8F15-9047-4871-8351-602F2491DF2D}" srcOrd="3" destOrd="0" parTransId="{F05DD194-C546-471D-B6AC-90C22BE0365E}" sibTransId="{CB333A95-6A0C-4FF4-8329-A63839BF9D09}"/>
    <dgm:cxn modelId="{60CB3E7A-2AC4-481B-A9A4-E16F90D05BA0}" type="presOf" srcId="{36B32BD2-844A-4D20-8466-3868C4ACF18B}" destId="{C71624C6-B404-44D4-80E7-DB64224B949B}" srcOrd="0" destOrd="0" presId="urn:microsoft.com/office/officeart/2005/8/layout/venn1"/>
    <dgm:cxn modelId="{19650F96-24FD-4D0F-9A86-494D13B526F8}" type="presParOf" srcId="{E3DD9E16-256E-410C-BAE7-E5122DF9A5FC}" destId="{C46072A1-2BD0-4CA5-8669-8BA8689B19FE}" srcOrd="0" destOrd="0" presId="urn:microsoft.com/office/officeart/2005/8/layout/venn1"/>
    <dgm:cxn modelId="{9CEBF380-1B7E-4075-92B5-EDAF5FAC8EB6}" type="presParOf" srcId="{E3DD9E16-256E-410C-BAE7-E5122DF9A5FC}" destId="{C71624C6-B404-44D4-80E7-DB64224B949B}" srcOrd="1" destOrd="0" presId="urn:microsoft.com/office/officeart/2005/8/layout/venn1"/>
    <dgm:cxn modelId="{CD45BB5C-C276-4E51-B227-2AC11F5003DF}" type="presParOf" srcId="{E3DD9E16-256E-410C-BAE7-E5122DF9A5FC}" destId="{1455467F-701A-4805-ABDD-7761DB57A9E4}" srcOrd="2" destOrd="0" presId="urn:microsoft.com/office/officeart/2005/8/layout/venn1"/>
    <dgm:cxn modelId="{A2DFDCFA-5504-48C7-BD3D-41BEA827E2FF}" type="presParOf" srcId="{E3DD9E16-256E-410C-BAE7-E5122DF9A5FC}" destId="{082827C8-1EAC-4669-BF87-71E3486E6B07}" srcOrd="3" destOrd="0" presId="urn:microsoft.com/office/officeart/2005/8/layout/venn1"/>
    <dgm:cxn modelId="{D086383A-5464-4CF3-8FF6-EFCE5079C8D3}" type="presParOf" srcId="{E3DD9E16-256E-410C-BAE7-E5122DF9A5FC}" destId="{E08FD614-F86A-4D38-A6B7-3ABF33CD73B5}" srcOrd="4" destOrd="0" presId="urn:microsoft.com/office/officeart/2005/8/layout/venn1"/>
    <dgm:cxn modelId="{870CFD47-2378-4FE7-8170-7DF621DDF910}" type="presParOf" srcId="{E3DD9E16-256E-410C-BAE7-E5122DF9A5FC}" destId="{9A7463A5-A25D-4596-BF6B-356E0960C499}" srcOrd="5" destOrd="0" presId="urn:microsoft.com/office/officeart/2005/8/layout/venn1"/>
    <dgm:cxn modelId="{AF910DCA-83B9-415C-A140-0D9A4BA74461}" type="presParOf" srcId="{E3DD9E16-256E-410C-BAE7-E5122DF9A5FC}" destId="{5746B1BF-2BF8-4E57-AFF9-DC6E8CCA35B1}" srcOrd="6" destOrd="0" presId="urn:microsoft.com/office/officeart/2005/8/layout/venn1"/>
    <dgm:cxn modelId="{4980A404-A1BE-4945-B14B-198B51B4D43F}" type="presParOf" srcId="{E3DD9E16-256E-410C-BAE7-E5122DF9A5FC}" destId="{60468894-8173-4DC6-A653-ED177879F1D7}" srcOrd="7" destOrd="0" presId="urn:microsoft.com/office/officeart/2005/8/layout/venn1"/>
    <dgm:cxn modelId="{0CBCAF46-A7A4-4261-BE92-0E24A8438B0C}" type="presParOf" srcId="{E3DD9E16-256E-410C-BAE7-E5122DF9A5FC}" destId="{BC6F9763-4E61-4780-A8CF-F95868C5E1BC}" srcOrd="8" destOrd="0" presId="urn:microsoft.com/office/officeart/2005/8/layout/venn1"/>
    <dgm:cxn modelId="{75E497AA-8E66-43E0-9DEF-3FB9735F020B}" type="presParOf" srcId="{E3DD9E16-256E-410C-BAE7-E5122DF9A5FC}" destId="{FA3E5BDE-8C40-4649-98DD-37B66D07CFBD}" srcOrd="9" destOrd="0" presId="urn:microsoft.com/office/officeart/2005/8/layout/venn1"/>
    <dgm:cxn modelId="{DFA46C8A-259C-4270-8A3F-9909C842D436}" type="presParOf" srcId="{E3DD9E16-256E-410C-BAE7-E5122DF9A5FC}" destId="{75F4E18B-D796-4371-9B8C-3A363F123F8F}" srcOrd="10" destOrd="0" presId="urn:microsoft.com/office/officeart/2005/8/layout/venn1"/>
    <dgm:cxn modelId="{6561D107-2069-4206-B99B-BA4B7E4CBBD2}" type="presParOf" srcId="{E3DD9E16-256E-410C-BAE7-E5122DF9A5FC}" destId="{C1D22AFC-4E3F-4C2E-A16F-8873CBED5CF1}" srcOrd="11" destOrd="0" presId="urn:microsoft.com/office/officeart/2005/8/layout/venn1"/>
    <dgm:cxn modelId="{058DAB39-1A39-4A92-B078-DF5EBAF91BD3}" type="presParOf" srcId="{E3DD9E16-256E-410C-BAE7-E5122DF9A5FC}" destId="{35E65A1A-5CC6-490E-9791-A726BEFDC02D}" srcOrd="12" destOrd="0" presId="urn:microsoft.com/office/officeart/2005/8/layout/venn1"/>
    <dgm:cxn modelId="{DEA9D91B-E0F3-4C8D-B7B0-DC6CFC77A361}" type="presParOf" srcId="{E3DD9E16-256E-410C-BAE7-E5122DF9A5FC}" destId="{5B009024-563C-4B1C-8553-F4912E234868}" srcOrd="1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DF59FB66-8727-4E21-9A30-673F3C5902B0}" type="doc">
      <dgm:prSet loTypeId="urn:microsoft.com/office/officeart/2011/layout/ConvergingText" loCatId="officeonline" qsTypeId="urn:microsoft.com/office/officeart/2005/8/quickstyle/simple1" qsCatId="simple" csTypeId="urn:microsoft.com/office/officeart/2005/8/colors/colorful5" csCatId="colorful" phldr="1"/>
      <dgm:spPr/>
      <dgm:t>
        <a:bodyPr/>
        <a:lstStyle/>
        <a:p>
          <a:endParaRPr lang="es-MX"/>
        </a:p>
      </dgm:t>
    </dgm:pt>
    <dgm:pt modelId="{0A8373A4-4CAD-41A1-B0CE-CCDFBD132861}">
      <dgm:prSet custT="1"/>
      <dgm:spPr/>
      <dgm:t>
        <a:bodyPr/>
        <a:lstStyle/>
        <a:p>
          <a:pPr rtl="0"/>
          <a:r>
            <a:rPr lang="es-MX" sz="1400" dirty="0" smtClean="0"/>
            <a:t>GARANTÍAS DE IGUALDAD</a:t>
          </a:r>
          <a:endParaRPr lang="es-MX" sz="1400" dirty="0"/>
        </a:p>
      </dgm:t>
    </dgm:pt>
    <dgm:pt modelId="{89B961C3-1F3E-4049-8129-FF5FE1BE69EE}" type="parTrans" cxnId="{309270F7-F72C-4ED4-BA19-7A684489D6D3}">
      <dgm:prSet/>
      <dgm:spPr/>
      <dgm:t>
        <a:bodyPr/>
        <a:lstStyle/>
        <a:p>
          <a:endParaRPr lang="es-MX"/>
        </a:p>
      </dgm:t>
    </dgm:pt>
    <dgm:pt modelId="{D632A59D-D30E-4B55-AD3B-9CB5956F8D18}" type="sibTrans" cxnId="{309270F7-F72C-4ED4-BA19-7A684489D6D3}">
      <dgm:prSet/>
      <dgm:spPr/>
      <dgm:t>
        <a:bodyPr/>
        <a:lstStyle/>
        <a:p>
          <a:endParaRPr lang="es-MX"/>
        </a:p>
      </dgm:t>
    </dgm:pt>
    <dgm:pt modelId="{75139550-F928-4211-BCE1-77FA66E670D2}" type="pres">
      <dgm:prSet presAssocID="{DF59FB66-8727-4E21-9A30-673F3C5902B0}" presName="Name0" presStyleCnt="0">
        <dgm:presLayoutVars>
          <dgm:chMax/>
          <dgm:chPref val="1"/>
          <dgm:dir/>
          <dgm:animOne val="branch"/>
          <dgm:animLvl val="lvl"/>
          <dgm:resizeHandles/>
        </dgm:presLayoutVars>
      </dgm:prSet>
      <dgm:spPr/>
      <dgm:t>
        <a:bodyPr/>
        <a:lstStyle/>
        <a:p>
          <a:endParaRPr lang="es-MX"/>
        </a:p>
      </dgm:t>
    </dgm:pt>
    <dgm:pt modelId="{42C2CA87-4236-478B-8D10-9CECB10D8DC1}" type="pres">
      <dgm:prSet presAssocID="{0A8373A4-4CAD-41A1-B0CE-CCDFBD132861}" presName="composite" presStyleCnt="0"/>
      <dgm:spPr/>
    </dgm:pt>
    <dgm:pt modelId="{64604835-F44E-4AB6-A615-1C29D7715B21}" type="pres">
      <dgm:prSet presAssocID="{0A8373A4-4CAD-41A1-B0CE-CCDFBD132861}" presName="ParentAccent1" presStyleLbl="alignNode1" presStyleIdx="0" presStyleCnt="11"/>
      <dgm:spPr/>
    </dgm:pt>
    <dgm:pt modelId="{9209D9C4-3F7F-4899-8874-AE2C52785671}" type="pres">
      <dgm:prSet presAssocID="{0A8373A4-4CAD-41A1-B0CE-CCDFBD132861}" presName="ParentAccent2" presStyleLbl="alignNode1" presStyleIdx="1" presStyleCnt="11"/>
      <dgm:spPr/>
    </dgm:pt>
    <dgm:pt modelId="{80983E10-FCF9-4EAB-967E-DD306BB601DD}" type="pres">
      <dgm:prSet presAssocID="{0A8373A4-4CAD-41A1-B0CE-CCDFBD132861}" presName="ParentAccent3" presStyleLbl="alignNode1" presStyleIdx="2" presStyleCnt="11"/>
      <dgm:spPr/>
    </dgm:pt>
    <dgm:pt modelId="{88EB223A-F122-4C60-A896-FF54FCF6AFF9}" type="pres">
      <dgm:prSet presAssocID="{0A8373A4-4CAD-41A1-B0CE-CCDFBD132861}" presName="ParentAccent4" presStyleLbl="alignNode1" presStyleIdx="3" presStyleCnt="11"/>
      <dgm:spPr/>
    </dgm:pt>
    <dgm:pt modelId="{F0CD3A50-6B4F-47F2-92BC-5E756D35FB4C}" type="pres">
      <dgm:prSet presAssocID="{0A8373A4-4CAD-41A1-B0CE-CCDFBD132861}" presName="ParentAccent5" presStyleLbl="alignNode1" presStyleIdx="4" presStyleCnt="11"/>
      <dgm:spPr/>
    </dgm:pt>
    <dgm:pt modelId="{8E76D544-FC22-4EAA-87C2-D838F0AF31FE}" type="pres">
      <dgm:prSet presAssocID="{0A8373A4-4CAD-41A1-B0CE-CCDFBD132861}" presName="ParentAccent6" presStyleLbl="alignNode1" presStyleIdx="5" presStyleCnt="11"/>
      <dgm:spPr/>
    </dgm:pt>
    <dgm:pt modelId="{80726AE4-37AA-466A-94B4-DC6276829676}" type="pres">
      <dgm:prSet presAssocID="{0A8373A4-4CAD-41A1-B0CE-CCDFBD132861}" presName="ParentAccent7" presStyleLbl="alignNode1" presStyleIdx="6" presStyleCnt="11"/>
      <dgm:spPr/>
    </dgm:pt>
    <dgm:pt modelId="{2DF6948F-7C15-421F-8BA9-5E2DE01F940D}" type="pres">
      <dgm:prSet presAssocID="{0A8373A4-4CAD-41A1-B0CE-CCDFBD132861}" presName="ParentAccent8" presStyleLbl="alignNode1" presStyleIdx="7" presStyleCnt="11"/>
      <dgm:spPr/>
    </dgm:pt>
    <dgm:pt modelId="{A2E2F2B1-623C-4E74-BE96-32E3D8B7C742}" type="pres">
      <dgm:prSet presAssocID="{0A8373A4-4CAD-41A1-B0CE-CCDFBD132861}" presName="ParentAccent9" presStyleLbl="alignNode1" presStyleIdx="8" presStyleCnt="11"/>
      <dgm:spPr/>
    </dgm:pt>
    <dgm:pt modelId="{8B14C0DF-53E0-43D8-AD91-0EC801B0B36D}" type="pres">
      <dgm:prSet presAssocID="{0A8373A4-4CAD-41A1-B0CE-CCDFBD132861}" presName="ParentAccent10" presStyleLbl="alignNode1" presStyleIdx="9" presStyleCnt="11"/>
      <dgm:spPr/>
    </dgm:pt>
    <dgm:pt modelId="{0D232DB7-085C-47CF-ADE3-157A0B357C4B}" type="pres">
      <dgm:prSet presAssocID="{0A8373A4-4CAD-41A1-B0CE-CCDFBD132861}" presName="Parent" presStyleLbl="alignNode1" presStyleIdx="10" presStyleCnt="11" custScaleX="129038">
        <dgm:presLayoutVars>
          <dgm:chMax val="5"/>
          <dgm:chPref val="3"/>
          <dgm:bulletEnabled val="1"/>
        </dgm:presLayoutVars>
      </dgm:prSet>
      <dgm:spPr/>
      <dgm:t>
        <a:bodyPr/>
        <a:lstStyle/>
        <a:p>
          <a:endParaRPr lang="es-MX"/>
        </a:p>
      </dgm:t>
    </dgm:pt>
  </dgm:ptLst>
  <dgm:cxnLst>
    <dgm:cxn modelId="{D9DE077A-43F3-4254-8162-97840F0654D3}" type="presOf" srcId="{DF59FB66-8727-4E21-9A30-673F3C5902B0}" destId="{75139550-F928-4211-BCE1-77FA66E670D2}" srcOrd="0" destOrd="0" presId="urn:microsoft.com/office/officeart/2011/layout/ConvergingText"/>
    <dgm:cxn modelId="{309270F7-F72C-4ED4-BA19-7A684489D6D3}" srcId="{DF59FB66-8727-4E21-9A30-673F3C5902B0}" destId="{0A8373A4-4CAD-41A1-B0CE-CCDFBD132861}" srcOrd="0" destOrd="0" parTransId="{89B961C3-1F3E-4049-8129-FF5FE1BE69EE}" sibTransId="{D632A59D-D30E-4B55-AD3B-9CB5956F8D18}"/>
    <dgm:cxn modelId="{FCF3FCC5-411D-4102-8013-C9B7EA63514C}" type="presOf" srcId="{0A8373A4-4CAD-41A1-B0CE-CCDFBD132861}" destId="{0D232DB7-085C-47CF-ADE3-157A0B357C4B}" srcOrd="0" destOrd="0" presId="urn:microsoft.com/office/officeart/2011/layout/ConvergingText"/>
    <dgm:cxn modelId="{AB550CDD-BA70-4449-8218-E265A4B0DC7E}" type="presParOf" srcId="{75139550-F928-4211-BCE1-77FA66E670D2}" destId="{42C2CA87-4236-478B-8D10-9CECB10D8DC1}" srcOrd="0" destOrd="0" presId="urn:microsoft.com/office/officeart/2011/layout/ConvergingText"/>
    <dgm:cxn modelId="{ABA8B9C2-288C-4763-871C-FD482A9C73AD}" type="presParOf" srcId="{42C2CA87-4236-478B-8D10-9CECB10D8DC1}" destId="{64604835-F44E-4AB6-A615-1C29D7715B21}" srcOrd="0" destOrd="0" presId="urn:microsoft.com/office/officeart/2011/layout/ConvergingText"/>
    <dgm:cxn modelId="{73435796-12B5-4989-8B71-ECDC77B55C7B}" type="presParOf" srcId="{42C2CA87-4236-478B-8D10-9CECB10D8DC1}" destId="{9209D9C4-3F7F-4899-8874-AE2C52785671}" srcOrd="1" destOrd="0" presId="urn:microsoft.com/office/officeart/2011/layout/ConvergingText"/>
    <dgm:cxn modelId="{80C80F03-020B-4907-BCBE-DD4329457AC1}" type="presParOf" srcId="{42C2CA87-4236-478B-8D10-9CECB10D8DC1}" destId="{80983E10-FCF9-4EAB-967E-DD306BB601DD}" srcOrd="2" destOrd="0" presId="urn:microsoft.com/office/officeart/2011/layout/ConvergingText"/>
    <dgm:cxn modelId="{4CAC51F2-02A0-4E97-94A4-7257D1395C4E}" type="presParOf" srcId="{42C2CA87-4236-478B-8D10-9CECB10D8DC1}" destId="{88EB223A-F122-4C60-A896-FF54FCF6AFF9}" srcOrd="3" destOrd="0" presId="urn:microsoft.com/office/officeart/2011/layout/ConvergingText"/>
    <dgm:cxn modelId="{EC0B9DA6-89CF-4E36-B41B-527CBDF8351E}" type="presParOf" srcId="{42C2CA87-4236-478B-8D10-9CECB10D8DC1}" destId="{F0CD3A50-6B4F-47F2-92BC-5E756D35FB4C}" srcOrd="4" destOrd="0" presId="urn:microsoft.com/office/officeart/2011/layout/ConvergingText"/>
    <dgm:cxn modelId="{D16A95DE-7F5F-45F4-94F1-5BAC27C64B5D}" type="presParOf" srcId="{42C2CA87-4236-478B-8D10-9CECB10D8DC1}" destId="{8E76D544-FC22-4EAA-87C2-D838F0AF31FE}" srcOrd="5" destOrd="0" presId="urn:microsoft.com/office/officeart/2011/layout/ConvergingText"/>
    <dgm:cxn modelId="{9F9B11DA-A49C-4B00-AC0A-2EB8CE21D08C}" type="presParOf" srcId="{42C2CA87-4236-478B-8D10-9CECB10D8DC1}" destId="{80726AE4-37AA-466A-94B4-DC6276829676}" srcOrd="6" destOrd="0" presId="urn:microsoft.com/office/officeart/2011/layout/ConvergingText"/>
    <dgm:cxn modelId="{C1FF9236-D460-4493-95AB-F7800B912ABE}" type="presParOf" srcId="{42C2CA87-4236-478B-8D10-9CECB10D8DC1}" destId="{2DF6948F-7C15-421F-8BA9-5E2DE01F940D}" srcOrd="7" destOrd="0" presId="urn:microsoft.com/office/officeart/2011/layout/ConvergingText"/>
    <dgm:cxn modelId="{8CBA8F12-708C-48F6-A318-717BF0FC79C3}" type="presParOf" srcId="{42C2CA87-4236-478B-8D10-9CECB10D8DC1}" destId="{A2E2F2B1-623C-4E74-BE96-32E3D8B7C742}" srcOrd="8" destOrd="0" presId="urn:microsoft.com/office/officeart/2011/layout/ConvergingText"/>
    <dgm:cxn modelId="{CB48F3F3-6AF5-4FF7-99D2-83CC0567407E}" type="presParOf" srcId="{42C2CA87-4236-478B-8D10-9CECB10D8DC1}" destId="{8B14C0DF-53E0-43D8-AD91-0EC801B0B36D}" srcOrd="9" destOrd="0" presId="urn:microsoft.com/office/officeart/2011/layout/ConvergingText"/>
    <dgm:cxn modelId="{AC86A9E0-6E39-4B43-A3A4-494E066F0680}" type="presParOf" srcId="{42C2CA87-4236-478B-8D10-9CECB10D8DC1}" destId="{0D232DB7-085C-47CF-ADE3-157A0B357C4B}" srcOrd="10" destOrd="0" presId="urn:microsoft.com/office/officeart/2011/layout/ConvergingTex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86ACE0B4-3E33-488E-835B-150094ECC8E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39994BF2-F15E-40A0-935D-73BA2717D04D}">
      <dgm:prSet/>
      <dgm:spPr/>
      <dgm:t>
        <a:bodyPr/>
        <a:lstStyle/>
        <a:p>
          <a:pPr algn="ctr" rtl="0"/>
          <a:r>
            <a:rPr lang="es-MX" dirty="0" smtClean="0"/>
            <a:t>Garantía de libertad</a:t>
          </a:r>
          <a:endParaRPr lang="es-MX" dirty="0"/>
        </a:p>
      </dgm:t>
    </dgm:pt>
    <dgm:pt modelId="{ACF00CC5-DAF8-4C38-AFA9-7DEF49A51556}" type="parTrans" cxnId="{99D315DB-5395-40B0-8C6B-09AE7FF6DED7}">
      <dgm:prSet/>
      <dgm:spPr/>
      <dgm:t>
        <a:bodyPr/>
        <a:lstStyle/>
        <a:p>
          <a:endParaRPr lang="es-MX"/>
        </a:p>
      </dgm:t>
    </dgm:pt>
    <dgm:pt modelId="{7BC27037-1196-4401-98EC-96830AA5BE69}" type="sibTrans" cxnId="{99D315DB-5395-40B0-8C6B-09AE7FF6DED7}">
      <dgm:prSet/>
      <dgm:spPr/>
      <dgm:t>
        <a:bodyPr/>
        <a:lstStyle/>
        <a:p>
          <a:endParaRPr lang="es-MX"/>
        </a:p>
      </dgm:t>
    </dgm:pt>
    <dgm:pt modelId="{94C0029B-EDE9-4E79-9B52-2A8F87F6E265}" type="pres">
      <dgm:prSet presAssocID="{86ACE0B4-3E33-488E-835B-150094ECC8E4}" presName="linear" presStyleCnt="0">
        <dgm:presLayoutVars>
          <dgm:animLvl val="lvl"/>
          <dgm:resizeHandles val="exact"/>
        </dgm:presLayoutVars>
      </dgm:prSet>
      <dgm:spPr/>
      <dgm:t>
        <a:bodyPr/>
        <a:lstStyle/>
        <a:p>
          <a:endParaRPr lang="es-MX"/>
        </a:p>
      </dgm:t>
    </dgm:pt>
    <dgm:pt modelId="{05C27A69-9B32-411D-909B-95FEB71C6416}" type="pres">
      <dgm:prSet presAssocID="{39994BF2-F15E-40A0-935D-73BA2717D04D}" presName="parentText" presStyleLbl="node1" presStyleIdx="0" presStyleCnt="1">
        <dgm:presLayoutVars>
          <dgm:chMax val="0"/>
          <dgm:bulletEnabled val="1"/>
        </dgm:presLayoutVars>
      </dgm:prSet>
      <dgm:spPr/>
      <dgm:t>
        <a:bodyPr/>
        <a:lstStyle/>
        <a:p>
          <a:endParaRPr lang="es-MX"/>
        </a:p>
      </dgm:t>
    </dgm:pt>
  </dgm:ptLst>
  <dgm:cxnLst>
    <dgm:cxn modelId="{C53F9E43-C9C8-4CA1-B633-8D44F0015C2C}" type="presOf" srcId="{39994BF2-F15E-40A0-935D-73BA2717D04D}" destId="{05C27A69-9B32-411D-909B-95FEB71C6416}" srcOrd="0" destOrd="0" presId="urn:microsoft.com/office/officeart/2005/8/layout/vList2"/>
    <dgm:cxn modelId="{99D315DB-5395-40B0-8C6B-09AE7FF6DED7}" srcId="{86ACE0B4-3E33-488E-835B-150094ECC8E4}" destId="{39994BF2-F15E-40A0-935D-73BA2717D04D}" srcOrd="0" destOrd="0" parTransId="{ACF00CC5-DAF8-4C38-AFA9-7DEF49A51556}" sibTransId="{7BC27037-1196-4401-98EC-96830AA5BE69}"/>
    <dgm:cxn modelId="{549CE635-4B33-495E-B655-902A3CA0DE5C}" type="presOf" srcId="{86ACE0B4-3E33-488E-835B-150094ECC8E4}" destId="{94C0029B-EDE9-4E79-9B52-2A8F87F6E265}" srcOrd="0" destOrd="0" presId="urn:microsoft.com/office/officeart/2005/8/layout/vList2"/>
    <dgm:cxn modelId="{A6DE27B6-9F44-4799-ACE3-0CABE59814CE}" type="presParOf" srcId="{94C0029B-EDE9-4E79-9B52-2A8F87F6E265}" destId="{05C27A69-9B32-411D-909B-95FEB71C641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0C072324-A7BA-4743-A8A0-3589338C94B9}" type="doc">
      <dgm:prSet loTypeId="urn:microsoft.com/office/officeart/2005/8/layout/venn1" loCatId="relationship" qsTypeId="urn:microsoft.com/office/officeart/2005/8/quickstyle/3d1" qsCatId="3D" csTypeId="urn:microsoft.com/office/officeart/2005/8/colors/colorful2" csCatId="colorful" phldr="1"/>
      <dgm:spPr/>
      <dgm:t>
        <a:bodyPr/>
        <a:lstStyle/>
        <a:p>
          <a:endParaRPr lang="es-MX"/>
        </a:p>
      </dgm:t>
    </dgm:pt>
    <dgm:pt modelId="{47117AF2-1D2D-43ED-A77A-8FBD2AB0718D}">
      <dgm:prSet custT="1"/>
      <dgm:spPr/>
      <dgm:t>
        <a:bodyPr/>
        <a:lstStyle/>
        <a:p>
          <a:pPr rtl="0"/>
          <a:r>
            <a:rPr lang="es-MX" sz="2000" dirty="0" smtClean="0"/>
            <a:t>EL ESTADO DEBE GARANTIZAR LA LIBERTAD A TODA PERSONA</a:t>
          </a:r>
          <a:endParaRPr lang="es-MX" sz="2000" dirty="0"/>
        </a:p>
      </dgm:t>
    </dgm:pt>
    <dgm:pt modelId="{DE731C74-463A-4434-AAA1-F908E1DF6F00}" type="parTrans" cxnId="{8AE99A31-53DE-461D-9ACB-4F2709C640C4}">
      <dgm:prSet/>
      <dgm:spPr/>
      <dgm:t>
        <a:bodyPr/>
        <a:lstStyle/>
        <a:p>
          <a:endParaRPr lang="es-MX"/>
        </a:p>
      </dgm:t>
    </dgm:pt>
    <dgm:pt modelId="{375CE6F7-9106-4876-977F-8B71C64A7802}" type="sibTrans" cxnId="{8AE99A31-53DE-461D-9ACB-4F2709C640C4}">
      <dgm:prSet/>
      <dgm:spPr/>
      <dgm:t>
        <a:bodyPr/>
        <a:lstStyle/>
        <a:p>
          <a:endParaRPr lang="es-MX"/>
        </a:p>
      </dgm:t>
    </dgm:pt>
    <dgm:pt modelId="{9C0CBCEC-3C44-4E7D-80C7-4AB35C37EB10}">
      <dgm:prSet/>
      <dgm:spPr/>
      <dgm:t>
        <a:bodyPr/>
        <a:lstStyle/>
        <a:p>
          <a:pPr rtl="0"/>
          <a:r>
            <a:rPr lang="es-MX" dirty="0" smtClean="0"/>
            <a:t>LO QUE SE REFIERE A LA ESCLAVITUD Y A LAS LIBERTADES DE LA AUTODETERMINACIÓN DE LOS PUEBLOS INDÍGENAS</a:t>
          </a:r>
          <a:endParaRPr lang="es-MX" dirty="0"/>
        </a:p>
      </dgm:t>
    </dgm:pt>
    <dgm:pt modelId="{C39D1164-24B2-4D06-98E6-732BDCF26784}" type="parTrans" cxnId="{4D9DCF22-8954-4ED4-9884-47464EF1BBA6}">
      <dgm:prSet/>
      <dgm:spPr/>
      <dgm:t>
        <a:bodyPr/>
        <a:lstStyle/>
        <a:p>
          <a:endParaRPr lang="es-MX"/>
        </a:p>
      </dgm:t>
    </dgm:pt>
    <dgm:pt modelId="{26109E6E-A614-446F-A442-F16CE7178F53}" type="sibTrans" cxnId="{4D9DCF22-8954-4ED4-9884-47464EF1BBA6}">
      <dgm:prSet/>
      <dgm:spPr/>
      <dgm:t>
        <a:bodyPr/>
        <a:lstStyle/>
        <a:p>
          <a:endParaRPr lang="es-MX"/>
        </a:p>
      </dgm:t>
    </dgm:pt>
    <dgm:pt modelId="{979EDF6E-E932-4CD7-89D7-7DD6EC7175B1}" type="pres">
      <dgm:prSet presAssocID="{0C072324-A7BA-4743-A8A0-3589338C94B9}" presName="compositeShape" presStyleCnt="0">
        <dgm:presLayoutVars>
          <dgm:chMax val="7"/>
          <dgm:dir/>
          <dgm:resizeHandles val="exact"/>
        </dgm:presLayoutVars>
      </dgm:prSet>
      <dgm:spPr/>
      <dgm:t>
        <a:bodyPr/>
        <a:lstStyle/>
        <a:p>
          <a:endParaRPr lang="es-MX"/>
        </a:p>
      </dgm:t>
    </dgm:pt>
    <dgm:pt modelId="{4BF78021-7E34-464C-870A-4D61C0B5BBFD}" type="pres">
      <dgm:prSet presAssocID="{47117AF2-1D2D-43ED-A77A-8FBD2AB0718D}" presName="circ1" presStyleLbl="vennNode1" presStyleIdx="0" presStyleCnt="2"/>
      <dgm:spPr/>
      <dgm:t>
        <a:bodyPr/>
        <a:lstStyle/>
        <a:p>
          <a:endParaRPr lang="es-MX"/>
        </a:p>
      </dgm:t>
    </dgm:pt>
    <dgm:pt modelId="{9C5092BC-407A-46A0-9B16-E1620D133469}" type="pres">
      <dgm:prSet presAssocID="{47117AF2-1D2D-43ED-A77A-8FBD2AB0718D}" presName="circ1Tx" presStyleLbl="revTx" presStyleIdx="0" presStyleCnt="0">
        <dgm:presLayoutVars>
          <dgm:chMax val="0"/>
          <dgm:chPref val="0"/>
          <dgm:bulletEnabled val="1"/>
        </dgm:presLayoutVars>
      </dgm:prSet>
      <dgm:spPr/>
      <dgm:t>
        <a:bodyPr/>
        <a:lstStyle/>
        <a:p>
          <a:endParaRPr lang="es-MX"/>
        </a:p>
      </dgm:t>
    </dgm:pt>
    <dgm:pt modelId="{7F0D1D88-3AD3-4D42-8144-A7A4FF85817F}" type="pres">
      <dgm:prSet presAssocID="{9C0CBCEC-3C44-4E7D-80C7-4AB35C37EB10}" presName="circ2" presStyleLbl="vennNode1" presStyleIdx="1" presStyleCnt="2" custScaleX="113493"/>
      <dgm:spPr/>
      <dgm:t>
        <a:bodyPr/>
        <a:lstStyle/>
        <a:p>
          <a:endParaRPr lang="es-MX"/>
        </a:p>
      </dgm:t>
    </dgm:pt>
    <dgm:pt modelId="{720F23A0-5F3F-433F-9029-D6F6550689B7}" type="pres">
      <dgm:prSet presAssocID="{9C0CBCEC-3C44-4E7D-80C7-4AB35C37EB10}" presName="circ2Tx" presStyleLbl="revTx" presStyleIdx="0" presStyleCnt="0">
        <dgm:presLayoutVars>
          <dgm:chMax val="0"/>
          <dgm:chPref val="0"/>
          <dgm:bulletEnabled val="1"/>
        </dgm:presLayoutVars>
      </dgm:prSet>
      <dgm:spPr/>
      <dgm:t>
        <a:bodyPr/>
        <a:lstStyle/>
        <a:p>
          <a:endParaRPr lang="es-MX"/>
        </a:p>
      </dgm:t>
    </dgm:pt>
  </dgm:ptLst>
  <dgm:cxnLst>
    <dgm:cxn modelId="{4D9DCF22-8954-4ED4-9884-47464EF1BBA6}" srcId="{0C072324-A7BA-4743-A8A0-3589338C94B9}" destId="{9C0CBCEC-3C44-4E7D-80C7-4AB35C37EB10}" srcOrd="1" destOrd="0" parTransId="{C39D1164-24B2-4D06-98E6-732BDCF26784}" sibTransId="{26109E6E-A614-446F-A442-F16CE7178F53}"/>
    <dgm:cxn modelId="{520EAF1F-5ECF-442F-98EF-30A6A39ED660}" type="presOf" srcId="{0C072324-A7BA-4743-A8A0-3589338C94B9}" destId="{979EDF6E-E932-4CD7-89D7-7DD6EC7175B1}" srcOrd="0" destOrd="0" presId="urn:microsoft.com/office/officeart/2005/8/layout/venn1"/>
    <dgm:cxn modelId="{8AE99A31-53DE-461D-9ACB-4F2709C640C4}" srcId="{0C072324-A7BA-4743-A8A0-3589338C94B9}" destId="{47117AF2-1D2D-43ED-A77A-8FBD2AB0718D}" srcOrd="0" destOrd="0" parTransId="{DE731C74-463A-4434-AAA1-F908E1DF6F00}" sibTransId="{375CE6F7-9106-4876-977F-8B71C64A7802}"/>
    <dgm:cxn modelId="{75463024-CCA1-47A5-B47B-44C4EFCF5B12}" type="presOf" srcId="{9C0CBCEC-3C44-4E7D-80C7-4AB35C37EB10}" destId="{7F0D1D88-3AD3-4D42-8144-A7A4FF85817F}" srcOrd="0" destOrd="0" presId="urn:microsoft.com/office/officeart/2005/8/layout/venn1"/>
    <dgm:cxn modelId="{45D5C810-2701-4774-ABEC-621BF1E150F4}" type="presOf" srcId="{9C0CBCEC-3C44-4E7D-80C7-4AB35C37EB10}" destId="{720F23A0-5F3F-433F-9029-D6F6550689B7}" srcOrd="1" destOrd="0" presId="urn:microsoft.com/office/officeart/2005/8/layout/venn1"/>
    <dgm:cxn modelId="{0E044053-C104-4D36-B252-2EE683F63C06}" type="presOf" srcId="{47117AF2-1D2D-43ED-A77A-8FBD2AB0718D}" destId="{9C5092BC-407A-46A0-9B16-E1620D133469}" srcOrd="1" destOrd="0" presId="urn:microsoft.com/office/officeart/2005/8/layout/venn1"/>
    <dgm:cxn modelId="{4A120A33-86E6-4888-A8EB-35F2483E759C}" type="presOf" srcId="{47117AF2-1D2D-43ED-A77A-8FBD2AB0718D}" destId="{4BF78021-7E34-464C-870A-4D61C0B5BBFD}" srcOrd="0" destOrd="0" presId="urn:microsoft.com/office/officeart/2005/8/layout/venn1"/>
    <dgm:cxn modelId="{8F3CA745-4D30-4BE5-A228-DE34253318DB}" type="presParOf" srcId="{979EDF6E-E932-4CD7-89D7-7DD6EC7175B1}" destId="{4BF78021-7E34-464C-870A-4D61C0B5BBFD}" srcOrd="0" destOrd="0" presId="urn:microsoft.com/office/officeart/2005/8/layout/venn1"/>
    <dgm:cxn modelId="{3CCFD32D-51F4-489E-8489-B309ECF3DD81}" type="presParOf" srcId="{979EDF6E-E932-4CD7-89D7-7DD6EC7175B1}" destId="{9C5092BC-407A-46A0-9B16-E1620D133469}" srcOrd="1" destOrd="0" presId="urn:microsoft.com/office/officeart/2005/8/layout/venn1"/>
    <dgm:cxn modelId="{D26821B9-F45C-4584-B176-CA18D55045E5}" type="presParOf" srcId="{979EDF6E-E932-4CD7-89D7-7DD6EC7175B1}" destId="{7F0D1D88-3AD3-4D42-8144-A7A4FF85817F}" srcOrd="2" destOrd="0" presId="urn:microsoft.com/office/officeart/2005/8/layout/venn1"/>
    <dgm:cxn modelId="{B3804401-92AF-464B-87A8-930F29E8019C}" type="presParOf" srcId="{979EDF6E-E932-4CD7-89D7-7DD6EC7175B1}" destId="{720F23A0-5F3F-433F-9029-D6F6550689B7}" srcOrd="3"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E779C294-335A-4701-8D97-2E699AFC041C}" type="doc">
      <dgm:prSet loTypeId="urn:microsoft.com/office/officeart/2005/8/layout/vList2" loCatId="list" qsTypeId="urn:microsoft.com/office/officeart/2005/8/quickstyle/3d1" qsCatId="3D" csTypeId="urn:microsoft.com/office/officeart/2005/8/colors/colorful2" csCatId="colorful" phldr="1"/>
      <dgm:spPr/>
      <dgm:t>
        <a:bodyPr/>
        <a:lstStyle/>
        <a:p>
          <a:endParaRPr lang="es-MX"/>
        </a:p>
      </dgm:t>
    </dgm:pt>
    <dgm:pt modelId="{08D8A244-0422-4CD2-9FE7-BAA5BAB283D1}">
      <dgm:prSet/>
      <dgm:spPr/>
      <dgm:t>
        <a:bodyPr/>
        <a:lstStyle/>
        <a:p>
          <a:pPr rtl="0"/>
          <a:r>
            <a:rPr lang="es-MX" dirty="0" smtClean="0">
              <a:solidFill>
                <a:srgbClr val="002060"/>
              </a:solidFill>
            </a:rPr>
            <a:t>SUSPENSIÓN DE GARANTÍAS DE LA PERSONA</a:t>
          </a:r>
          <a:endParaRPr lang="es-MX" dirty="0">
            <a:solidFill>
              <a:srgbClr val="002060"/>
            </a:solidFill>
          </a:endParaRPr>
        </a:p>
      </dgm:t>
    </dgm:pt>
    <dgm:pt modelId="{EC0DD1B2-39B8-45CE-A58A-DABA0A6834E0}" type="parTrans" cxnId="{0F2DB3C7-C08E-4E62-8E28-9A041E863502}">
      <dgm:prSet/>
      <dgm:spPr/>
      <dgm:t>
        <a:bodyPr/>
        <a:lstStyle/>
        <a:p>
          <a:endParaRPr lang="es-MX"/>
        </a:p>
      </dgm:t>
    </dgm:pt>
    <dgm:pt modelId="{B166AB44-8612-4394-94C8-F4307FA15C32}" type="sibTrans" cxnId="{0F2DB3C7-C08E-4E62-8E28-9A041E863502}">
      <dgm:prSet/>
      <dgm:spPr/>
      <dgm:t>
        <a:bodyPr/>
        <a:lstStyle/>
        <a:p>
          <a:endParaRPr lang="es-MX"/>
        </a:p>
      </dgm:t>
    </dgm:pt>
    <dgm:pt modelId="{0FAC4810-5887-4B35-A585-82E78FE6085E}" type="pres">
      <dgm:prSet presAssocID="{E779C294-335A-4701-8D97-2E699AFC041C}" presName="linear" presStyleCnt="0">
        <dgm:presLayoutVars>
          <dgm:animLvl val="lvl"/>
          <dgm:resizeHandles val="exact"/>
        </dgm:presLayoutVars>
      </dgm:prSet>
      <dgm:spPr/>
      <dgm:t>
        <a:bodyPr/>
        <a:lstStyle/>
        <a:p>
          <a:endParaRPr lang="es-MX"/>
        </a:p>
      </dgm:t>
    </dgm:pt>
    <dgm:pt modelId="{1D265E76-FBB3-49EA-95AB-6E0C793FFEE4}" type="pres">
      <dgm:prSet presAssocID="{08D8A244-0422-4CD2-9FE7-BAA5BAB283D1}" presName="parentText" presStyleLbl="node1" presStyleIdx="0" presStyleCnt="1">
        <dgm:presLayoutVars>
          <dgm:chMax val="0"/>
          <dgm:bulletEnabled val="1"/>
        </dgm:presLayoutVars>
      </dgm:prSet>
      <dgm:spPr/>
      <dgm:t>
        <a:bodyPr/>
        <a:lstStyle/>
        <a:p>
          <a:endParaRPr lang="es-MX"/>
        </a:p>
      </dgm:t>
    </dgm:pt>
  </dgm:ptLst>
  <dgm:cxnLst>
    <dgm:cxn modelId="{90A80211-E638-48BE-943E-3229FC1DF122}" type="presOf" srcId="{E779C294-335A-4701-8D97-2E699AFC041C}" destId="{0FAC4810-5887-4B35-A585-82E78FE6085E}" srcOrd="0" destOrd="0" presId="urn:microsoft.com/office/officeart/2005/8/layout/vList2"/>
    <dgm:cxn modelId="{BE22F973-5239-43C9-B34A-7C39A5863245}" type="presOf" srcId="{08D8A244-0422-4CD2-9FE7-BAA5BAB283D1}" destId="{1D265E76-FBB3-49EA-95AB-6E0C793FFEE4}" srcOrd="0" destOrd="0" presId="urn:microsoft.com/office/officeart/2005/8/layout/vList2"/>
    <dgm:cxn modelId="{0F2DB3C7-C08E-4E62-8E28-9A041E863502}" srcId="{E779C294-335A-4701-8D97-2E699AFC041C}" destId="{08D8A244-0422-4CD2-9FE7-BAA5BAB283D1}" srcOrd="0" destOrd="0" parTransId="{EC0DD1B2-39B8-45CE-A58A-DABA0A6834E0}" sibTransId="{B166AB44-8612-4394-94C8-F4307FA15C32}"/>
    <dgm:cxn modelId="{C7E0FDA8-9333-4A0F-A562-B831138B6431}" type="presParOf" srcId="{0FAC4810-5887-4B35-A585-82E78FE6085E}" destId="{1D265E76-FBB3-49EA-95AB-6E0C793FFEE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752398A8-EEE3-44BF-8B86-8620AB7525A8}" type="doc">
      <dgm:prSet loTypeId="urn:microsoft.com/office/officeart/2005/8/layout/hProcess9" loCatId="process" qsTypeId="urn:microsoft.com/office/officeart/2005/8/quickstyle/3d1" qsCatId="3D" csTypeId="urn:microsoft.com/office/officeart/2005/8/colors/colorful2" csCatId="colorful" phldr="1"/>
      <dgm:spPr/>
      <dgm:t>
        <a:bodyPr/>
        <a:lstStyle/>
        <a:p>
          <a:endParaRPr lang="es-MX"/>
        </a:p>
      </dgm:t>
    </dgm:pt>
    <dgm:pt modelId="{E397CFF5-EA0E-488F-8DD6-E708624728D8}">
      <dgm:prSet custT="1"/>
      <dgm:spPr/>
      <dgm:t>
        <a:bodyPr/>
        <a:lstStyle/>
        <a:p>
          <a:pPr rtl="0"/>
          <a:r>
            <a:rPr lang="es-MX" sz="2000" b="1" dirty="0" smtClean="0">
              <a:solidFill>
                <a:srgbClr val="002060"/>
              </a:solidFill>
            </a:rPr>
            <a:t>POR INVASIÓN</a:t>
          </a:r>
          <a:endParaRPr lang="es-MX" sz="2000" b="1" dirty="0">
            <a:solidFill>
              <a:srgbClr val="002060"/>
            </a:solidFill>
          </a:endParaRPr>
        </a:p>
      </dgm:t>
    </dgm:pt>
    <dgm:pt modelId="{AE351DCA-3E7B-490B-9D83-A64FEE6A2794}" type="parTrans" cxnId="{625137D5-689C-4A8F-BBDB-6F7E99624EB0}">
      <dgm:prSet/>
      <dgm:spPr/>
      <dgm:t>
        <a:bodyPr/>
        <a:lstStyle/>
        <a:p>
          <a:endParaRPr lang="es-MX"/>
        </a:p>
      </dgm:t>
    </dgm:pt>
    <dgm:pt modelId="{F46F7D4F-6BA0-470C-9423-A08AB8CA2D43}" type="sibTrans" cxnId="{625137D5-689C-4A8F-BBDB-6F7E99624EB0}">
      <dgm:prSet/>
      <dgm:spPr/>
      <dgm:t>
        <a:bodyPr/>
        <a:lstStyle/>
        <a:p>
          <a:endParaRPr lang="es-MX"/>
        </a:p>
      </dgm:t>
    </dgm:pt>
    <dgm:pt modelId="{B4EBE13C-0755-407D-918C-0B840359242F}">
      <dgm:prSet custT="1"/>
      <dgm:spPr/>
      <dgm:t>
        <a:bodyPr/>
        <a:lstStyle/>
        <a:p>
          <a:pPr rtl="0"/>
          <a:r>
            <a:rPr lang="es-MX" sz="1600" b="1" dirty="0" smtClean="0">
              <a:solidFill>
                <a:srgbClr val="002060"/>
              </a:solidFill>
            </a:rPr>
            <a:t>PERTURBACIÓN GRAVE DE LA PAZ PÚBLICA, DONDE SE PONGA EN PELIGRO A LA SOCIEDAD</a:t>
          </a:r>
          <a:endParaRPr lang="es-MX" sz="1600" b="1" dirty="0">
            <a:solidFill>
              <a:srgbClr val="002060"/>
            </a:solidFill>
          </a:endParaRPr>
        </a:p>
      </dgm:t>
    </dgm:pt>
    <dgm:pt modelId="{E812BDA6-EA81-4F58-8A93-84CB4A4F6D5F}" type="parTrans" cxnId="{05904D55-52B3-437D-B413-F5977A6456CA}">
      <dgm:prSet/>
      <dgm:spPr/>
      <dgm:t>
        <a:bodyPr/>
        <a:lstStyle/>
        <a:p>
          <a:endParaRPr lang="es-MX"/>
        </a:p>
      </dgm:t>
    </dgm:pt>
    <dgm:pt modelId="{1C5D4CEA-B1E1-4EAC-B913-7E8B60F49C7E}" type="sibTrans" cxnId="{05904D55-52B3-437D-B413-F5977A6456CA}">
      <dgm:prSet/>
      <dgm:spPr/>
      <dgm:t>
        <a:bodyPr/>
        <a:lstStyle/>
        <a:p>
          <a:endParaRPr lang="es-MX"/>
        </a:p>
      </dgm:t>
    </dgm:pt>
    <dgm:pt modelId="{D9410676-3A4E-4E93-8B22-4A2F4201585E}">
      <dgm:prSet/>
      <dgm:spPr/>
      <dgm:t>
        <a:bodyPr/>
        <a:lstStyle/>
        <a:p>
          <a:pPr rtl="0"/>
          <a:r>
            <a:rPr lang="es-MX" b="1" dirty="0" smtClean="0">
              <a:solidFill>
                <a:srgbClr val="002060"/>
              </a:solidFill>
            </a:rPr>
            <a:t>LA DECRETA EL PRESIDENTE DE LA REPÚBLICA, Y OTRAS AUTORIDADES CON APROBACIÓN DEL CONGRESO DE LA UNIÓN</a:t>
          </a:r>
          <a:endParaRPr lang="es-MX" b="1" dirty="0">
            <a:solidFill>
              <a:srgbClr val="002060"/>
            </a:solidFill>
          </a:endParaRPr>
        </a:p>
      </dgm:t>
    </dgm:pt>
    <dgm:pt modelId="{9920D4E5-2465-46CC-8DA1-AC2C3B606D6D}" type="parTrans" cxnId="{33C54CF5-D4CD-4250-86F9-530A97B23B09}">
      <dgm:prSet/>
      <dgm:spPr/>
      <dgm:t>
        <a:bodyPr/>
        <a:lstStyle/>
        <a:p>
          <a:endParaRPr lang="es-MX"/>
        </a:p>
      </dgm:t>
    </dgm:pt>
    <dgm:pt modelId="{8B1C513E-4BC7-47DE-AC04-E9C7947D31D1}" type="sibTrans" cxnId="{33C54CF5-D4CD-4250-86F9-530A97B23B09}">
      <dgm:prSet/>
      <dgm:spPr/>
      <dgm:t>
        <a:bodyPr/>
        <a:lstStyle/>
        <a:p>
          <a:endParaRPr lang="es-MX"/>
        </a:p>
      </dgm:t>
    </dgm:pt>
    <dgm:pt modelId="{A91C230A-B9A0-4700-AF43-05BECC97DC89}">
      <dgm:prSet custT="1"/>
      <dgm:spPr/>
      <dgm:t>
        <a:bodyPr/>
        <a:lstStyle/>
        <a:p>
          <a:pPr rtl="0"/>
          <a:r>
            <a:rPr lang="es-MX" sz="1800" b="1" dirty="0" smtClean="0">
              <a:solidFill>
                <a:srgbClr val="002060"/>
              </a:solidFill>
            </a:rPr>
            <a:t>NO ES UNA FACULTAD DISCRECIONAL</a:t>
          </a:r>
          <a:endParaRPr lang="es-MX" sz="1800" b="1" dirty="0">
            <a:solidFill>
              <a:srgbClr val="002060"/>
            </a:solidFill>
          </a:endParaRPr>
        </a:p>
      </dgm:t>
    </dgm:pt>
    <dgm:pt modelId="{4EC07E28-95D3-4AA6-873C-79FDDE3DCBBF}" type="parTrans" cxnId="{822E0643-47EB-4DE5-B465-858296C65D2B}">
      <dgm:prSet/>
      <dgm:spPr/>
      <dgm:t>
        <a:bodyPr/>
        <a:lstStyle/>
        <a:p>
          <a:endParaRPr lang="es-MX"/>
        </a:p>
      </dgm:t>
    </dgm:pt>
    <dgm:pt modelId="{5CFD4974-FDCC-44B2-AB4A-6F11E79AE092}" type="sibTrans" cxnId="{822E0643-47EB-4DE5-B465-858296C65D2B}">
      <dgm:prSet/>
      <dgm:spPr/>
      <dgm:t>
        <a:bodyPr/>
        <a:lstStyle/>
        <a:p>
          <a:endParaRPr lang="es-MX"/>
        </a:p>
      </dgm:t>
    </dgm:pt>
    <dgm:pt modelId="{1D53C2E8-41B5-4563-92E8-EA7F1F6C6625}" type="pres">
      <dgm:prSet presAssocID="{752398A8-EEE3-44BF-8B86-8620AB7525A8}" presName="CompostProcess" presStyleCnt="0">
        <dgm:presLayoutVars>
          <dgm:dir/>
          <dgm:resizeHandles val="exact"/>
        </dgm:presLayoutVars>
      </dgm:prSet>
      <dgm:spPr/>
      <dgm:t>
        <a:bodyPr/>
        <a:lstStyle/>
        <a:p>
          <a:endParaRPr lang="es-MX"/>
        </a:p>
      </dgm:t>
    </dgm:pt>
    <dgm:pt modelId="{A2298E82-506D-4665-80F8-B959C009938F}" type="pres">
      <dgm:prSet presAssocID="{752398A8-EEE3-44BF-8B86-8620AB7525A8}" presName="arrow" presStyleLbl="bgShp" presStyleIdx="0" presStyleCnt="1"/>
      <dgm:spPr/>
    </dgm:pt>
    <dgm:pt modelId="{C1CF5DFE-A6E0-42DD-90FA-70C529B46672}" type="pres">
      <dgm:prSet presAssocID="{752398A8-EEE3-44BF-8B86-8620AB7525A8}" presName="linearProcess" presStyleCnt="0"/>
      <dgm:spPr/>
    </dgm:pt>
    <dgm:pt modelId="{0A8D01E1-4CE1-4D0F-BAF8-9600293DE22A}" type="pres">
      <dgm:prSet presAssocID="{E397CFF5-EA0E-488F-8DD6-E708624728D8}" presName="textNode" presStyleLbl="node1" presStyleIdx="0" presStyleCnt="4">
        <dgm:presLayoutVars>
          <dgm:bulletEnabled val="1"/>
        </dgm:presLayoutVars>
      </dgm:prSet>
      <dgm:spPr/>
      <dgm:t>
        <a:bodyPr/>
        <a:lstStyle/>
        <a:p>
          <a:endParaRPr lang="es-MX"/>
        </a:p>
      </dgm:t>
    </dgm:pt>
    <dgm:pt modelId="{A04FBD2A-1A54-4FFA-B889-6ABD0C6A83B5}" type="pres">
      <dgm:prSet presAssocID="{F46F7D4F-6BA0-470C-9423-A08AB8CA2D43}" presName="sibTrans" presStyleCnt="0"/>
      <dgm:spPr/>
    </dgm:pt>
    <dgm:pt modelId="{DB04F1C3-92B4-4F29-B2D5-D7D0772DC635}" type="pres">
      <dgm:prSet presAssocID="{B4EBE13C-0755-407D-918C-0B840359242F}" presName="textNode" presStyleLbl="node1" presStyleIdx="1" presStyleCnt="4">
        <dgm:presLayoutVars>
          <dgm:bulletEnabled val="1"/>
        </dgm:presLayoutVars>
      </dgm:prSet>
      <dgm:spPr/>
      <dgm:t>
        <a:bodyPr/>
        <a:lstStyle/>
        <a:p>
          <a:endParaRPr lang="es-MX"/>
        </a:p>
      </dgm:t>
    </dgm:pt>
    <dgm:pt modelId="{BAFCF95F-4B4E-4D30-BF5D-7A329008B025}" type="pres">
      <dgm:prSet presAssocID="{1C5D4CEA-B1E1-4EAC-B913-7E8B60F49C7E}" presName="sibTrans" presStyleCnt="0"/>
      <dgm:spPr/>
    </dgm:pt>
    <dgm:pt modelId="{7FAA8068-4CED-44B2-A242-73036B5C60A3}" type="pres">
      <dgm:prSet presAssocID="{D9410676-3A4E-4E93-8B22-4A2F4201585E}" presName="textNode" presStyleLbl="node1" presStyleIdx="2" presStyleCnt="4">
        <dgm:presLayoutVars>
          <dgm:bulletEnabled val="1"/>
        </dgm:presLayoutVars>
      </dgm:prSet>
      <dgm:spPr/>
      <dgm:t>
        <a:bodyPr/>
        <a:lstStyle/>
        <a:p>
          <a:endParaRPr lang="es-MX"/>
        </a:p>
      </dgm:t>
    </dgm:pt>
    <dgm:pt modelId="{BE389012-33D3-46CB-B1B8-5B0504177011}" type="pres">
      <dgm:prSet presAssocID="{8B1C513E-4BC7-47DE-AC04-E9C7947D31D1}" presName="sibTrans" presStyleCnt="0"/>
      <dgm:spPr/>
    </dgm:pt>
    <dgm:pt modelId="{6FEFCC80-6591-41C7-9DE7-AAD15D1381A2}" type="pres">
      <dgm:prSet presAssocID="{A91C230A-B9A0-4700-AF43-05BECC97DC89}" presName="textNode" presStyleLbl="node1" presStyleIdx="3" presStyleCnt="4">
        <dgm:presLayoutVars>
          <dgm:bulletEnabled val="1"/>
        </dgm:presLayoutVars>
      </dgm:prSet>
      <dgm:spPr/>
      <dgm:t>
        <a:bodyPr/>
        <a:lstStyle/>
        <a:p>
          <a:endParaRPr lang="es-MX"/>
        </a:p>
      </dgm:t>
    </dgm:pt>
  </dgm:ptLst>
  <dgm:cxnLst>
    <dgm:cxn modelId="{33C54CF5-D4CD-4250-86F9-530A97B23B09}" srcId="{752398A8-EEE3-44BF-8B86-8620AB7525A8}" destId="{D9410676-3A4E-4E93-8B22-4A2F4201585E}" srcOrd="2" destOrd="0" parTransId="{9920D4E5-2465-46CC-8DA1-AC2C3B606D6D}" sibTransId="{8B1C513E-4BC7-47DE-AC04-E9C7947D31D1}"/>
    <dgm:cxn modelId="{ADEADEAD-8618-4F3E-B293-3A981FB379E6}" type="presOf" srcId="{752398A8-EEE3-44BF-8B86-8620AB7525A8}" destId="{1D53C2E8-41B5-4563-92E8-EA7F1F6C6625}" srcOrd="0" destOrd="0" presId="urn:microsoft.com/office/officeart/2005/8/layout/hProcess9"/>
    <dgm:cxn modelId="{822E0643-47EB-4DE5-B465-858296C65D2B}" srcId="{752398A8-EEE3-44BF-8B86-8620AB7525A8}" destId="{A91C230A-B9A0-4700-AF43-05BECC97DC89}" srcOrd="3" destOrd="0" parTransId="{4EC07E28-95D3-4AA6-873C-79FDDE3DCBBF}" sibTransId="{5CFD4974-FDCC-44B2-AB4A-6F11E79AE092}"/>
    <dgm:cxn modelId="{9ED260CB-864F-4A63-A2AF-D39E898E5828}" type="presOf" srcId="{A91C230A-B9A0-4700-AF43-05BECC97DC89}" destId="{6FEFCC80-6591-41C7-9DE7-AAD15D1381A2}" srcOrd="0" destOrd="0" presId="urn:microsoft.com/office/officeart/2005/8/layout/hProcess9"/>
    <dgm:cxn modelId="{18B41405-B7D5-4EDE-9E26-4395D4F98C33}" type="presOf" srcId="{B4EBE13C-0755-407D-918C-0B840359242F}" destId="{DB04F1C3-92B4-4F29-B2D5-D7D0772DC635}" srcOrd="0" destOrd="0" presId="urn:microsoft.com/office/officeart/2005/8/layout/hProcess9"/>
    <dgm:cxn modelId="{625137D5-689C-4A8F-BBDB-6F7E99624EB0}" srcId="{752398A8-EEE3-44BF-8B86-8620AB7525A8}" destId="{E397CFF5-EA0E-488F-8DD6-E708624728D8}" srcOrd="0" destOrd="0" parTransId="{AE351DCA-3E7B-490B-9D83-A64FEE6A2794}" sibTransId="{F46F7D4F-6BA0-470C-9423-A08AB8CA2D43}"/>
    <dgm:cxn modelId="{DCCB3D9A-3962-4FFD-9429-F37EE5C2C022}" type="presOf" srcId="{E397CFF5-EA0E-488F-8DD6-E708624728D8}" destId="{0A8D01E1-4CE1-4D0F-BAF8-9600293DE22A}" srcOrd="0" destOrd="0" presId="urn:microsoft.com/office/officeart/2005/8/layout/hProcess9"/>
    <dgm:cxn modelId="{BADF05A9-969A-4F92-BEF5-51CC718DACF9}" type="presOf" srcId="{D9410676-3A4E-4E93-8B22-4A2F4201585E}" destId="{7FAA8068-4CED-44B2-A242-73036B5C60A3}" srcOrd="0" destOrd="0" presId="urn:microsoft.com/office/officeart/2005/8/layout/hProcess9"/>
    <dgm:cxn modelId="{05904D55-52B3-437D-B413-F5977A6456CA}" srcId="{752398A8-EEE3-44BF-8B86-8620AB7525A8}" destId="{B4EBE13C-0755-407D-918C-0B840359242F}" srcOrd="1" destOrd="0" parTransId="{E812BDA6-EA81-4F58-8A93-84CB4A4F6D5F}" sibTransId="{1C5D4CEA-B1E1-4EAC-B913-7E8B60F49C7E}"/>
    <dgm:cxn modelId="{A35D0E46-7308-4987-A599-BC3D19F4D54D}" type="presParOf" srcId="{1D53C2E8-41B5-4563-92E8-EA7F1F6C6625}" destId="{A2298E82-506D-4665-80F8-B959C009938F}" srcOrd="0" destOrd="0" presId="urn:microsoft.com/office/officeart/2005/8/layout/hProcess9"/>
    <dgm:cxn modelId="{6527B261-0EA3-4F3B-A88F-0FD34FE7C092}" type="presParOf" srcId="{1D53C2E8-41B5-4563-92E8-EA7F1F6C6625}" destId="{C1CF5DFE-A6E0-42DD-90FA-70C529B46672}" srcOrd="1" destOrd="0" presId="urn:microsoft.com/office/officeart/2005/8/layout/hProcess9"/>
    <dgm:cxn modelId="{E5D7C466-D025-4D3C-BA5E-4D603D787A64}" type="presParOf" srcId="{C1CF5DFE-A6E0-42DD-90FA-70C529B46672}" destId="{0A8D01E1-4CE1-4D0F-BAF8-9600293DE22A}" srcOrd="0" destOrd="0" presId="urn:microsoft.com/office/officeart/2005/8/layout/hProcess9"/>
    <dgm:cxn modelId="{5F8D7F80-E136-4B0A-A888-B47EA7DEDFA4}" type="presParOf" srcId="{C1CF5DFE-A6E0-42DD-90FA-70C529B46672}" destId="{A04FBD2A-1A54-4FFA-B889-6ABD0C6A83B5}" srcOrd="1" destOrd="0" presId="urn:microsoft.com/office/officeart/2005/8/layout/hProcess9"/>
    <dgm:cxn modelId="{390A2D82-2647-4E1A-BC4E-B18E0E442E5C}" type="presParOf" srcId="{C1CF5DFE-A6E0-42DD-90FA-70C529B46672}" destId="{DB04F1C3-92B4-4F29-B2D5-D7D0772DC635}" srcOrd="2" destOrd="0" presId="urn:microsoft.com/office/officeart/2005/8/layout/hProcess9"/>
    <dgm:cxn modelId="{56D40CEC-D971-40A2-87E5-67BB454D71C2}" type="presParOf" srcId="{C1CF5DFE-A6E0-42DD-90FA-70C529B46672}" destId="{BAFCF95F-4B4E-4D30-BF5D-7A329008B025}" srcOrd="3" destOrd="0" presId="urn:microsoft.com/office/officeart/2005/8/layout/hProcess9"/>
    <dgm:cxn modelId="{38034EE1-8DE8-41F2-BF10-268E41FFE321}" type="presParOf" srcId="{C1CF5DFE-A6E0-42DD-90FA-70C529B46672}" destId="{7FAA8068-4CED-44B2-A242-73036B5C60A3}" srcOrd="4" destOrd="0" presId="urn:microsoft.com/office/officeart/2005/8/layout/hProcess9"/>
    <dgm:cxn modelId="{6DAB435E-C578-41D0-A518-4C3A17DA47E9}" type="presParOf" srcId="{C1CF5DFE-A6E0-42DD-90FA-70C529B46672}" destId="{BE389012-33D3-46CB-B1B8-5B0504177011}" srcOrd="5" destOrd="0" presId="urn:microsoft.com/office/officeart/2005/8/layout/hProcess9"/>
    <dgm:cxn modelId="{F5D319E1-F09D-4D89-925F-6E8303802D31}" type="presParOf" srcId="{C1CF5DFE-A6E0-42DD-90FA-70C529B46672}" destId="{6FEFCC80-6591-41C7-9DE7-AAD15D1381A2}" srcOrd="6" destOrd="0" presId="urn:microsoft.com/office/officeart/2005/8/layout/hProcess9"/>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587F1693-5465-4A7D-A187-0F4E98C3961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49B38FAF-44B8-46BF-9467-2FA7EEA1F00F}">
      <dgm:prSet custT="1"/>
      <dgm:spPr/>
      <dgm:t>
        <a:bodyPr/>
        <a:lstStyle/>
        <a:p>
          <a:pPr rtl="0"/>
          <a:r>
            <a:rPr lang="es-MX" sz="2800" b="1" dirty="0" smtClean="0"/>
            <a:t>MEDIOS DE CONTROL CONSTITUCIONAL PARA PROTEGER LAS GARANTÍAS DE LA PERSONA</a:t>
          </a:r>
          <a:endParaRPr lang="es-MX" sz="2800" b="1" dirty="0"/>
        </a:p>
      </dgm:t>
    </dgm:pt>
    <dgm:pt modelId="{F6A04161-9ACF-47CD-8166-9AE6F8A7BB93}" type="parTrans" cxnId="{4178D645-33D0-453C-9261-27223BCB2D6A}">
      <dgm:prSet/>
      <dgm:spPr/>
      <dgm:t>
        <a:bodyPr/>
        <a:lstStyle/>
        <a:p>
          <a:endParaRPr lang="es-MX"/>
        </a:p>
      </dgm:t>
    </dgm:pt>
    <dgm:pt modelId="{ECC639AF-E14B-46C1-B7C3-72F6C2054B36}" type="sibTrans" cxnId="{4178D645-33D0-453C-9261-27223BCB2D6A}">
      <dgm:prSet/>
      <dgm:spPr/>
      <dgm:t>
        <a:bodyPr/>
        <a:lstStyle/>
        <a:p>
          <a:endParaRPr lang="es-MX"/>
        </a:p>
      </dgm:t>
    </dgm:pt>
    <dgm:pt modelId="{8E4B4B61-1290-4286-9EFF-BFE35F2328C7}" type="pres">
      <dgm:prSet presAssocID="{587F1693-5465-4A7D-A187-0F4E98C39619}" presName="Name0" presStyleCnt="0">
        <dgm:presLayoutVars>
          <dgm:dir/>
          <dgm:animLvl val="lvl"/>
          <dgm:resizeHandles val="exact"/>
        </dgm:presLayoutVars>
      </dgm:prSet>
      <dgm:spPr/>
      <dgm:t>
        <a:bodyPr/>
        <a:lstStyle/>
        <a:p>
          <a:endParaRPr lang="es-MX"/>
        </a:p>
      </dgm:t>
    </dgm:pt>
    <dgm:pt modelId="{864AFB35-ACB5-487D-996F-7D93640101EA}" type="pres">
      <dgm:prSet presAssocID="{49B38FAF-44B8-46BF-9467-2FA7EEA1F00F}" presName="linNode" presStyleCnt="0"/>
      <dgm:spPr/>
    </dgm:pt>
    <dgm:pt modelId="{FB32C0CC-2AEC-4F11-8805-FDF3CE2EC3D6}" type="pres">
      <dgm:prSet presAssocID="{49B38FAF-44B8-46BF-9467-2FA7EEA1F00F}" presName="parentText" presStyleLbl="node1" presStyleIdx="0" presStyleCnt="1" custScaleX="276381">
        <dgm:presLayoutVars>
          <dgm:chMax val="1"/>
          <dgm:bulletEnabled val="1"/>
        </dgm:presLayoutVars>
      </dgm:prSet>
      <dgm:spPr/>
      <dgm:t>
        <a:bodyPr/>
        <a:lstStyle/>
        <a:p>
          <a:endParaRPr lang="es-MX"/>
        </a:p>
      </dgm:t>
    </dgm:pt>
  </dgm:ptLst>
  <dgm:cxnLst>
    <dgm:cxn modelId="{BFE862C3-4A04-4FBC-9969-03E9D71FE798}" type="presOf" srcId="{49B38FAF-44B8-46BF-9467-2FA7EEA1F00F}" destId="{FB32C0CC-2AEC-4F11-8805-FDF3CE2EC3D6}" srcOrd="0" destOrd="0" presId="urn:microsoft.com/office/officeart/2005/8/layout/vList5"/>
    <dgm:cxn modelId="{4178D645-33D0-453C-9261-27223BCB2D6A}" srcId="{587F1693-5465-4A7D-A187-0F4E98C39619}" destId="{49B38FAF-44B8-46BF-9467-2FA7EEA1F00F}" srcOrd="0" destOrd="0" parTransId="{F6A04161-9ACF-47CD-8166-9AE6F8A7BB93}" sibTransId="{ECC639AF-E14B-46C1-B7C3-72F6C2054B36}"/>
    <dgm:cxn modelId="{382FB880-AE7B-4E5C-B478-C1B9038A9643}" type="presOf" srcId="{587F1693-5465-4A7D-A187-0F4E98C39619}" destId="{8E4B4B61-1290-4286-9EFF-BFE35F2328C7}" srcOrd="0" destOrd="0" presId="urn:microsoft.com/office/officeart/2005/8/layout/vList5"/>
    <dgm:cxn modelId="{A5B1DE51-9154-4E47-9C95-AC24AD972CA5}" type="presParOf" srcId="{8E4B4B61-1290-4286-9EFF-BFE35F2328C7}" destId="{864AFB35-ACB5-487D-996F-7D93640101EA}" srcOrd="0" destOrd="0" presId="urn:microsoft.com/office/officeart/2005/8/layout/vList5"/>
    <dgm:cxn modelId="{A1E6893E-F1BE-461F-907C-A8A90B8ADC33}" type="presParOf" srcId="{864AFB35-ACB5-487D-996F-7D93640101EA}" destId="{FB32C0CC-2AEC-4F11-8805-FDF3CE2EC3D6}"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28D03062-1F46-40CA-AC6B-536DE264FA81}" type="doc">
      <dgm:prSet loTypeId="urn:microsoft.com/office/officeart/2005/8/layout/hProcess10" loCatId="process" qsTypeId="urn:microsoft.com/office/officeart/2005/8/quickstyle/simple1" qsCatId="simple" csTypeId="urn:microsoft.com/office/officeart/2005/8/colors/accent1_2" csCatId="accent1" phldr="1"/>
      <dgm:spPr/>
      <dgm:t>
        <a:bodyPr/>
        <a:lstStyle/>
        <a:p>
          <a:endParaRPr lang="es-MX"/>
        </a:p>
      </dgm:t>
    </dgm:pt>
    <dgm:pt modelId="{A50C9C0F-D878-4D17-9D56-9A0EB4B3AEFA}">
      <dgm:prSet/>
      <dgm:spPr/>
      <dgm:t>
        <a:bodyPr/>
        <a:lstStyle/>
        <a:p>
          <a:pPr rtl="0"/>
          <a:r>
            <a:rPr lang="es-MX" dirty="0" smtClean="0"/>
            <a:t>OBJETIVO DEL JUICIO DE AMPARO</a:t>
          </a:r>
          <a:endParaRPr lang="es-MX" dirty="0"/>
        </a:p>
      </dgm:t>
    </dgm:pt>
    <dgm:pt modelId="{DABE938D-958E-4673-ABA1-6FA63A511042}" type="parTrans" cxnId="{C1D7F281-3EDD-46D8-B4D5-3A1043E9AFA2}">
      <dgm:prSet/>
      <dgm:spPr/>
      <dgm:t>
        <a:bodyPr/>
        <a:lstStyle/>
        <a:p>
          <a:endParaRPr lang="es-MX"/>
        </a:p>
      </dgm:t>
    </dgm:pt>
    <dgm:pt modelId="{5199250E-6D5D-442A-8061-95983EB073F8}" type="sibTrans" cxnId="{C1D7F281-3EDD-46D8-B4D5-3A1043E9AFA2}">
      <dgm:prSet/>
      <dgm:spPr/>
      <dgm:t>
        <a:bodyPr/>
        <a:lstStyle/>
        <a:p>
          <a:endParaRPr lang="es-MX"/>
        </a:p>
      </dgm:t>
    </dgm:pt>
    <dgm:pt modelId="{A98A868B-C4AC-4BB1-BBD6-6EE1A1FE9C1A}" type="pres">
      <dgm:prSet presAssocID="{28D03062-1F46-40CA-AC6B-536DE264FA81}" presName="Name0" presStyleCnt="0">
        <dgm:presLayoutVars>
          <dgm:dir/>
          <dgm:resizeHandles val="exact"/>
        </dgm:presLayoutVars>
      </dgm:prSet>
      <dgm:spPr/>
      <dgm:t>
        <a:bodyPr/>
        <a:lstStyle/>
        <a:p>
          <a:endParaRPr lang="es-MX"/>
        </a:p>
      </dgm:t>
    </dgm:pt>
    <dgm:pt modelId="{ED080B04-8A27-4BDB-8A48-86ADDF3FE757}" type="pres">
      <dgm:prSet presAssocID="{A50C9C0F-D878-4D17-9D56-9A0EB4B3AEFA}" presName="composite" presStyleCnt="0"/>
      <dgm:spPr/>
    </dgm:pt>
    <dgm:pt modelId="{E4C8D3BF-1E83-4F79-85A0-8E1CB11D7278}" type="pres">
      <dgm:prSet presAssocID="{A50C9C0F-D878-4D17-9D56-9A0EB4B3AEFA}" presName="imagSh" presStyleLbl="bgImgPlace1" presStyleIdx="0" presStyleCnt="1"/>
      <dgm:spPr/>
    </dgm:pt>
    <dgm:pt modelId="{91B2A5CD-4DAB-4CBD-8E3C-EACD3E455714}" type="pres">
      <dgm:prSet presAssocID="{A50C9C0F-D878-4D17-9D56-9A0EB4B3AEFA}" presName="txNode" presStyleLbl="node1" presStyleIdx="0" presStyleCnt="1">
        <dgm:presLayoutVars>
          <dgm:bulletEnabled val="1"/>
        </dgm:presLayoutVars>
      </dgm:prSet>
      <dgm:spPr/>
      <dgm:t>
        <a:bodyPr/>
        <a:lstStyle/>
        <a:p>
          <a:endParaRPr lang="es-MX"/>
        </a:p>
      </dgm:t>
    </dgm:pt>
  </dgm:ptLst>
  <dgm:cxnLst>
    <dgm:cxn modelId="{EAFB56BB-1635-4ED4-8569-E10CD169BC2D}" type="presOf" srcId="{28D03062-1F46-40CA-AC6B-536DE264FA81}" destId="{A98A868B-C4AC-4BB1-BBD6-6EE1A1FE9C1A}" srcOrd="0" destOrd="0" presId="urn:microsoft.com/office/officeart/2005/8/layout/hProcess10"/>
    <dgm:cxn modelId="{91A04541-D7E8-458A-BF04-76BC0B7188CB}" type="presOf" srcId="{A50C9C0F-D878-4D17-9D56-9A0EB4B3AEFA}" destId="{91B2A5CD-4DAB-4CBD-8E3C-EACD3E455714}" srcOrd="0" destOrd="0" presId="urn:microsoft.com/office/officeart/2005/8/layout/hProcess10"/>
    <dgm:cxn modelId="{C1D7F281-3EDD-46D8-B4D5-3A1043E9AFA2}" srcId="{28D03062-1F46-40CA-AC6B-536DE264FA81}" destId="{A50C9C0F-D878-4D17-9D56-9A0EB4B3AEFA}" srcOrd="0" destOrd="0" parTransId="{DABE938D-958E-4673-ABA1-6FA63A511042}" sibTransId="{5199250E-6D5D-442A-8061-95983EB073F8}"/>
    <dgm:cxn modelId="{494698E8-3F93-4E38-8B97-1834066F6C3B}" type="presParOf" srcId="{A98A868B-C4AC-4BB1-BBD6-6EE1A1FE9C1A}" destId="{ED080B04-8A27-4BDB-8A48-86ADDF3FE757}" srcOrd="0" destOrd="0" presId="urn:microsoft.com/office/officeart/2005/8/layout/hProcess10"/>
    <dgm:cxn modelId="{33AB1242-3C1B-437E-BA37-3F93A200A095}" type="presParOf" srcId="{ED080B04-8A27-4BDB-8A48-86ADDF3FE757}" destId="{E4C8D3BF-1E83-4F79-85A0-8E1CB11D7278}" srcOrd="0" destOrd="0" presId="urn:microsoft.com/office/officeart/2005/8/layout/hProcess10"/>
    <dgm:cxn modelId="{A628802D-FF3E-45D8-9721-362AB15E8212}" type="presParOf" srcId="{ED080B04-8A27-4BDB-8A48-86ADDF3FE757}" destId="{91B2A5CD-4DAB-4CBD-8E3C-EACD3E455714}" srcOrd="1" destOrd="0" presId="urn:microsoft.com/office/officeart/2005/8/layout/hProcess1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0EEDD3-4248-40A0-BCA2-469EEF93F09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2F7F516-F338-44C6-9FD4-33628A052222}">
      <dgm:prSet/>
      <dgm:spPr/>
      <dgm:t>
        <a:bodyPr/>
        <a:lstStyle/>
        <a:p>
          <a:pPr algn="ctr" rtl="0"/>
          <a:r>
            <a:rPr lang="es-MX" b="1" dirty="0" smtClean="0">
              <a:solidFill>
                <a:srgbClr val="FFFF00"/>
              </a:solidFill>
            </a:rPr>
            <a:t>¿ EL ESTADO MEXICANO DE QUE FORMA GARANTIZA LOS DH ?</a:t>
          </a:r>
          <a:endParaRPr lang="es-MX" b="1" dirty="0">
            <a:solidFill>
              <a:srgbClr val="FFFF00"/>
            </a:solidFill>
          </a:endParaRPr>
        </a:p>
      </dgm:t>
    </dgm:pt>
    <dgm:pt modelId="{A080B4FF-FA60-411F-A4E6-6FB6CFA2225A}" type="parTrans" cxnId="{A3DB6E36-FFC9-42B3-90E1-73BDADBFED39}">
      <dgm:prSet/>
      <dgm:spPr/>
      <dgm:t>
        <a:bodyPr/>
        <a:lstStyle/>
        <a:p>
          <a:endParaRPr lang="es-MX"/>
        </a:p>
      </dgm:t>
    </dgm:pt>
    <dgm:pt modelId="{6A381B8D-282C-45BD-AED5-7EE2097D3D1A}" type="sibTrans" cxnId="{A3DB6E36-FFC9-42B3-90E1-73BDADBFED39}">
      <dgm:prSet/>
      <dgm:spPr/>
      <dgm:t>
        <a:bodyPr/>
        <a:lstStyle/>
        <a:p>
          <a:endParaRPr lang="es-MX"/>
        </a:p>
      </dgm:t>
    </dgm:pt>
    <dgm:pt modelId="{664925CB-44E5-4C5B-B58D-5DD4E70391F3}" type="pres">
      <dgm:prSet presAssocID="{7F0EEDD3-4248-40A0-BCA2-469EEF93F091}" presName="linear" presStyleCnt="0">
        <dgm:presLayoutVars>
          <dgm:animLvl val="lvl"/>
          <dgm:resizeHandles val="exact"/>
        </dgm:presLayoutVars>
      </dgm:prSet>
      <dgm:spPr/>
      <dgm:t>
        <a:bodyPr/>
        <a:lstStyle/>
        <a:p>
          <a:endParaRPr lang="es-MX"/>
        </a:p>
      </dgm:t>
    </dgm:pt>
    <dgm:pt modelId="{02F91764-9DE4-47C9-ACC9-55C210A48F46}" type="pres">
      <dgm:prSet presAssocID="{72F7F516-F338-44C6-9FD4-33628A052222}" presName="parentText" presStyleLbl="node1" presStyleIdx="0" presStyleCnt="1">
        <dgm:presLayoutVars>
          <dgm:chMax val="0"/>
          <dgm:bulletEnabled val="1"/>
        </dgm:presLayoutVars>
      </dgm:prSet>
      <dgm:spPr/>
      <dgm:t>
        <a:bodyPr/>
        <a:lstStyle/>
        <a:p>
          <a:endParaRPr lang="es-MX"/>
        </a:p>
      </dgm:t>
    </dgm:pt>
  </dgm:ptLst>
  <dgm:cxnLst>
    <dgm:cxn modelId="{A3DB6E36-FFC9-42B3-90E1-73BDADBFED39}" srcId="{7F0EEDD3-4248-40A0-BCA2-469EEF93F091}" destId="{72F7F516-F338-44C6-9FD4-33628A052222}" srcOrd="0" destOrd="0" parTransId="{A080B4FF-FA60-411F-A4E6-6FB6CFA2225A}" sibTransId="{6A381B8D-282C-45BD-AED5-7EE2097D3D1A}"/>
    <dgm:cxn modelId="{0ACFAD62-917B-49F9-A3A7-6E0209F7DEEF}" type="presOf" srcId="{7F0EEDD3-4248-40A0-BCA2-469EEF93F091}" destId="{664925CB-44E5-4C5B-B58D-5DD4E70391F3}" srcOrd="0" destOrd="0" presId="urn:microsoft.com/office/officeart/2005/8/layout/vList2"/>
    <dgm:cxn modelId="{51C2BBAD-1E90-4C7C-B070-EE9303A19541}" type="presOf" srcId="{72F7F516-F338-44C6-9FD4-33628A052222}" destId="{02F91764-9DE4-47C9-ACC9-55C210A48F46}" srcOrd="0" destOrd="0" presId="urn:microsoft.com/office/officeart/2005/8/layout/vList2"/>
    <dgm:cxn modelId="{96AB43C0-64B4-4693-A2BF-BAA380D53AC1}" type="presParOf" srcId="{664925CB-44E5-4C5B-B58D-5DD4E70391F3}" destId="{02F91764-9DE4-47C9-ACC9-55C210A48F4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9C0C2F44-CEA2-4A40-9BB2-3D17E07901A6}" type="doc">
      <dgm:prSet loTypeId="urn:microsoft.com/office/officeart/2005/8/layout/lProcess3" loCatId="process" qsTypeId="urn:microsoft.com/office/officeart/2005/8/quickstyle/3d1" qsCatId="3D" csTypeId="urn:microsoft.com/office/officeart/2005/8/colors/colorful3" csCatId="colorful" phldr="1"/>
      <dgm:spPr/>
      <dgm:t>
        <a:bodyPr/>
        <a:lstStyle/>
        <a:p>
          <a:endParaRPr lang="es-MX"/>
        </a:p>
      </dgm:t>
    </dgm:pt>
    <dgm:pt modelId="{EFEC02CE-84E0-4A57-A18C-22D8EDE853FC}">
      <dgm:prSet/>
      <dgm:spPr/>
      <dgm:t>
        <a:bodyPr/>
        <a:lstStyle/>
        <a:p>
          <a:pPr rtl="0"/>
          <a:r>
            <a:rPr lang="es-MX" b="1" dirty="0" smtClean="0">
              <a:solidFill>
                <a:srgbClr val="002060"/>
              </a:solidFill>
            </a:rPr>
            <a:t>HACER RESPETAR EL PRINCIPIO DE SUPREMACÍA CONSTITUCIONAL</a:t>
          </a:r>
          <a:endParaRPr lang="es-MX" b="1" dirty="0">
            <a:solidFill>
              <a:srgbClr val="002060"/>
            </a:solidFill>
          </a:endParaRPr>
        </a:p>
      </dgm:t>
    </dgm:pt>
    <dgm:pt modelId="{ECFF6DC6-C315-4E6B-8225-BC35E2D12CE4}" type="parTrans" cxnId="{44E78112-F04E-48FD-BB23-1C9A3ABCE40B}">
      <dgm:prSet/>
      <dgm:spPr/>
      <dgm:t>
        <a:bodyPr/>
        <a:lstStyle/>
        <a:p>
          <a:endParaRPr lang="es-MX"/>
        </a:p>
      </dgm:t>
    </dgm:pt>
    <dgm:pt modelId="{2883A085-50AF-4464-BDE9-293D45C1DA85}" type="sibTrans" cxnId="{44E78112-F04E-48FD-BB23-1C9A3ABCE40B}">
      <dgm:prSet/>
      <dgm:spPr/>
      <dgm:t>
        <a:bodyPr/>
        <a:lstStyle/>
        <a:p>
          <a:endParaRPr lang="es-MX"/>
        </a:p>
      </dgm:t>
    </dgm:pt>
    <dgm:pt modelId="{1DDD4C2B-D5B3-492A-B410-1E59C2E7C7DF}">
      <dgm:prSet/>
      <dgm:spPr/>
      <dgm:t>
        <a:bodyPr/>
        <a:lstStyle/>
        <a:p>
          <a:pPr rtl="0"/>
          <a:r>
            <a:rPr lang="es-MX" b="1" dirty="0" smtClean="0">
              <a:solidFill>
                <a:srgbClr val="002060"/>
              </a:solidFill>
            </a:rPr>
            <a:t>PROTEGER LOS DERECHOS HUMANOS DE TODA PERSONA, ASÍ COMO EL RESARCIMIENTO DE LOS DAÑOS OCASIONADOS POR LOS ACTOS DE AUTORIDAD CONTRARIOS A LA CONSTITUCIÓN</a:t>
          </a:r>
          <a:endParaRPr lang="es-MX" b="1" dirty="0">
            <a:solidFill>
              <a:srgbClr val="002060"/>
            </a:solidFill>
          </a:endParaRPr>
        </a:p>
      </dgm:t>
    </dgm:pt>
    <dgm:pt modelId="{834C6984-3188-4B6B-B0AB-99F88886B685}" type="parTrans" cxnId="{5BCB596C-8DF4-4147-9887-249A4EE5D44B}">
      <dgm:prSet/>
      <dgm:spPr/>
      <dgm:t>
        <a:bodyPr/>
        <a:lstStyle/>
        <a:p>
          <a:endParaRPr lang="es-MX"/>
        </a:p>
      </dgm:t>
    </dgm:pt>
    <dgm:pt modelId="{A23D08CD-6FE9-458D-B935-527BFC23C3BF}" type="sibTrans" cxnId="{5BCB596C-8DF4-4147-9887-249A4EE5D44B}">
      <dgm:prSet/>
      <dgm:spPr/>
      <dgm:t>
        <a:bodyPr/>
        <a:lstStyle/>
        <a:p>
          <a:endParaRPr lang="es-MX"/>
        </a:p>
      </dgm:t>
    </dgm:pt>
    <dgm:pt modelId="{05D01C88-0FF4-4F4B-9203-FB080508E0D3}" type="pres">
      <dgm:prSet presAssocID="{9C0C2F44-CEA2-4A40-9BB2-3D17E07901A6}" presName="Name0" presStyleCnt="0">
        <dgm:presLayoutVars>
          <dgm:chPref val="3"/>
          <dgm:dir/>
          <dgm:animLvl val="lvl"/>
          <dgm:resizeHandles/>
        </dgm:presLayoutVars>
      </dgm:prSet>
      <dgm:spPr/>
      <dgm:t>
        <a:bodyPr/>
        <a:lstStyle/>
        <a:p>
          <a:endParaRPr lang="es-MX"/>
        </a:p>
      </dgm:t>
    </dgm:pt>
    <dgm:pt modelId="{66B9900A-D45D-435C-BFA3-228B99C1C0D4}" type="pres">
      <dgm:prSet presAssocID="{EFEC02CE-84E0-4A57-A18C-22D8EDE853FC}" presName="horFlow" presStyleCnt="0"/>
      <dgm:spPr/>
    </dgm:pt>
    <dgm:pt modelId="{5D08F77F-EB58-43FA-93C8-2733947BE2E1}" type="pres">
      <dgm:prSet presAssocID="{EFEC02CE-84E0-4A57-A18C-22D8EDE853FC}" presName="bigChev" presStyleLbl="node1" presStyleIdx="0" presStyleCnt="2"/>
      <dgm:spPr/>
      <dgm:t>
        <a:bodyPr/>
        <a:lstStyle/>
        <a:p>
          <a:endParaRPr lang="es-MX"/>
        </a:p>
      </dgm:t>
    </dgm:pt>
    <dgm:pt modelId="{E3F61BE3-080F-4B1B-8087-C9FB39304B7A}" type="pres">
      <dgm:prSet presAssocID="{EFEC02CE-84E0-4A57-A18C-22D8EDE853FC}" presName="vSp" presStyleCnt="0"/>
      <dgm:spPr/>
    </dgm:pt>
    <dgm:pt modelId="{BCAC44D2-641E-4A51-B043-EF2D6B90A299}" type="pres">
      <dgm:prSet presAssocID="{1DDD4C2B-D5B3-492A-B410-1E59C2E7C7DF}" presName="horFlow" presStyleCnt="0"/>
      <dgm:spPr/>
    </dgm:pt>
    <dgm:pt modelId="{8DFEFB55-F563-4611-AA38-8659AD4874DC}" type="pres">
      <dgm:prSet presAssocID="{1DDD4C2B-D5B3-492A-B410-1E59C2E7C7DF}" presName="bigChev" presStyleLbl="node1" presStyleIdx="1" presStyleCnt="2"/>
      <dgm:spPr/>
      <dgm:t>
        <a:bodyPr/>
        <a:lstStyle/>
        <a:p>
          <a:endParaRPr lang="es-MX"/>
        </a:p>
      </dgm:t>
    </dgm:pt>
  </dgm:ptLst>
  <dgm:cxnLst>
    <dgm:cxn modelId="{44E78112-F04E-48FD-BB23-1C9A3ABCE40B}" srcId="{9C0C2F44-CEA2-4A40-9BB2-3D17E07901A6}" destId="{EFEC02CE-84E0-4A57-A18C-22D8EDE853FC}" srcOrd="0" destOrd="0" parTransId="{ECFF6DC6-C315-4E6B-8225-BC35E2D12CE4}" sibTransId="{2883A085-50AF-4464-BDE9-293D45C1DA85}"/>
    <dgm:cxn modelId="{C5992F11-BAF3-4029-849D-5751E22896E5}" type="presOf" srcId="{EFEC02CE-84E0-4A57-A18C-22D8EDE853FC}" destId="{5D08F77F-EB58-43FA-93C8-2733947BE2E1}" srcOrd="0" destOrd="0" presId="urn:microsoft.com/office/officeart/2005/8/layout/lProcess3"/>
    <dgm:cxn modelId="{13558658-FDA8-4A68-83DF-70C615B30071}" type="presOf" srcId="{9C0C2F44-CEA2-4A40-9BB2-3D17E07901A6}" destId="{05D01C88-0FF4-4F4B-9203-FB080508E0D3}" srcOrd="0" destOrd="0" presId="urn:microsoft.com/office/officeart/2005/8/layout/lProcess3"/>
    <dgm:cxn modelId="{5BCB596C-8DF4-4147-9887-249A4EE5D44B}" srcId="{9C0C2F44-CEA2-4A40-9BB2-3D17E07901A6}" destId="{1DDD4C2B-D5B3-492A-B410-1E59C2E7C7DF}" srcOrd="1" destOrd="0" parTransId="{834C6984-3188-4B6B-B0AB-99F88886B685}" sibTransId="{A23D08CD-6FE9-458D-B935-527BFC23C3BF}"/>
    <dgm:cxn modelId="{3CC98C74-2DD6-4D2F-9D14-FCF134F3C5C7}" type="presOf" srcId="{1DDD4C2B-D5B3-492A-B410-1E59C2E7C7DF}" destId="{8DFEFB55-F563-4611-AA38-8659AD4874DC}" srcOrd="0" destOrd="0" presId="urn:microsoft.com/office/officeart/2005/8/layout/lProcess3"/>
    <dgm:cxn modelId="{A5B7489E-94AC-4E8F-9861-2DDF31644E66}" type="presParOf" srcId="{05D01C88-0FF4-4F4B-9203-FB080508E0D3}" destId="{66B9900A-D45D-435C-BFA3-228B99C1C0D4}" srcOrd="0" destOrd="0" presId="urn:microsoft.com/office/officeart/2005/8/layout/lProcess3"/>
    <dgm:cxn modelId="{1DE0F947-DEC3-4EFC-9B7B-30647879A481}" type="presParOf" srcId="{66B9900A-D45D-435C-BFA3-228B99C1C0D4}" destId="{5D08F77F-EB58-43FA-93C8-2733947BE2E1}" srcOrd="0" destOrd="0" presId="urn:microsoft.com/office/officeart/2005/8/layout/lProcess3"/>
    <dgm:cxn modelId="{2AE7CE9A-076F-4AFC-81B7-FD87CA5CF229}" type="presParOf" srcId="{05D01C88-0FF4-4F4B-9203-FB080508E0D3}" destId="{E3F61BE3-080F-4B1B-8087-C9FB39304B7A}" srcOrd="1" destOrd="0" presId="urn:microsoft.com/office/officeart/2005/8/layout/lProcess3"/>
    <dgm:cxn modelId="{E0964E3C-5F96-4F13-909A-D4B089900C56}" type="presParOf" srcId="{05D01C88-0FF4-4F4B-9203-FB080508E0D3}" destId="{BCAC44D2-641E-4A51-B043-EF2D6B90A299}" srcOrd="2" destOrd="0" presId="urn:microsoft.com/office/officeart/2005/8/layout/lProcess3"/>
    <dgm:cxn modelId="{456327BE-CDEA-4C23-9DA4-C9E862E428DC}" type="presParOf" srcId="{BCAC44D2-641E-4A51-B043-EF2D6B90A299}" destId="{8DFEFB55-F563-4611-AA38-8659AD4874DC}" srcOrd="0"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557B7DB4-9A0C-40F2-8CF7-BB48F978397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33BD2E10-FD64-4E4C-933B-023BEE86B7AA}">
      <dgm:prSet/>
      <dgm:spPr/>
      <dgm:t>
        <a:bodyPr/>
        <a:lstStyle/>
        <a:p>
          <a:pPr algn="ctr" rtl="0"/>
          <a:r>
            <a:rPr lang="es-MX" dirty="0" smtClean="0"/>
            <a:t>FUNCIONES DEL JUICIO DE AMPARO</a:t>
          </a:r>
          <a:endParaRPr lang="es-MX" dirty="0"/>
        </a:p>
      </dgm:t>
    </dgm:pt>
    <dgm:pt modelId="{FD5FCE36-2049-42C9-A3C4-65A38721E32F}" type="parTrans" cxnId="{68F66D97-4E7C-4870-A1F5-9225A655E105}">
      <dgm:prSet/>
      <dgm:spPr/>
      <dgm:t>
        <a:bodyPr/>
        <a:lstStyle/>
        <a:p>
          <a:endParaRPr lang="es-MX"/>
        </a:p>
      </dgm:t>
    </dgm:pt>
    <dgm:pt modelId="{8940494F-F202-4CEB-BE07-4E393D0EAE66}" type="sibTrans" cxnId="{68F66D97-4E7C-4870-A1F5-9225A655E105}">
      <dgm:prSet/>
      <dgm:spPr/>
      <dgm:t>
        <a:bodyPr/>
        <a:lstStyle/>
        <a:p>
          <a:endParaRPr lang="es-MX"/>
        </a:p>
      </dgm:t>
    </dgm:pt>
    <dgm:pt modelId="{28C4CB63-76C9-439E-93DB-9D9850769224}" type="pres">
      <dgm:prSet presAssocID="{557B7DB4-9A0C-40F2-8CF7-BB48F978397D}" presName="Name0" presStyleCnt="0">
        <dgm:presLayoutVars>
          <dgm:chMax val="7"/>
          <dgm:chPref val="7"/>
          <dgm:dir/>
        </dgm:presLayoutVars>
      </dgm:prSet>
      <dgm:spPr/>
      <dgm:t>
        <a:bodyPr/>
        <a:lstStyle/>
        <a:p>
          <a:endParaRPr lang="es-MX"/>
        </a:p>
      </dgm:t>
    </dgm:pt>
    <dgm:pt modelId="{E9DFC607-3E67-43B3-9C14-F89E9757F8F5}" type="pres">
      <dgm:prSet presAssocID="{557B7DB4-9A0C-40F2-8CF7-BB48F978397D}" presName="Name1" presStyleCnt="0"/>
      <dgm:spPr/>
    </dgm:pt>
    <dgm:pt modelId="{812B17A6-0977-4D23-A977-79653BA564B0}" type="pres">
      <dgm:prSet presAssocID="{557B7DB4-9A0C-40F2-8CF7-BB48F978397D}" presName="cycle" presStyleCnt="0"/>
      <dgm:spPr/>
    </dgm:pt>
    <dgm:pt modelId="{F9658019-198A-44E7-BEA6-B34512E8CDA2}" type="pres">
      <dgm:prSet presAssocID="{557B7DB4-9A0C-40F2-8CF7-BB48F978397D}" presName="srcNode" presStyleLbl="node1" presStyleIdx="0" presStyleCnt="1"/>
      <dgm:spPr/>
    </dgm:pt>
    <dgm:pt modelId="{08E27A2E-9119-46B2-A37B-075755FB4F16}" type="pres">
      <dgm:prSet presAssocID="{557B7DB4-9A0C-40F2-8CF7-BB48F978397D}" presName="conn" presStyleLbl="parChTrans1D2" presStyleIdx="0" presStyleCnt="1"/>
      <dgm:spPr/>
      <dgm:t>
        <a:bodyPr/>
        <a:lstStyle/>
        <a:p>
          <a:endParaRPr lang="es-MX"/>
        </a:p>
      </dgm:t>
    </dgm:pt>
    <dgm:pt modelId="{0E4E6558-B890-4AD8-95BF-A8EB5C2DF305}" type="pres">
      <dgm:prSet presAssocID="{557B7DB4-9A0C-40F2-8CF7-BB48F978397D}" presName="extraNode" presStyleLbl="node1" presStyleIdx="0" presStyleCnt="1"/>
      <dgm:spPr/>
    </dgm:pt>
    <dgm:pt modelId="{80436B5E-5E0A-4156-8535-C8449A1D71D7}" type="pres">
      <dgm:prSet presAssocID="{557B7DB4-9A0C-40F2-8CF7-BB48F978397D}" presName="dstNode" presStyleLbl="node1" presStyleIdx="0" presStyleCnt="1"/>
      <dgm:spPr/>
    </dgm:pt>
    <dgm:pt modelId="{1DD8BE8B-93D7-4FEA-909A-F7CDA937B82E}" type="pres">
      <dgm:prSet presAssocID="{33BD2E10-FD64-4E4C-933B-023BEE86B7AA}" presName="text_1" presStyleLbl="node1" presStyleIdx="0" presStyleCnt="1" custLinFactNeighborX="-1607" custLinFactNeighborY="22826">
        <dgm:presLayoutVars>
          <dgm:bulletEnabled val="1"/>
        </dgm:presLayoutVars>
      </dgm:prSet>
      <dgm:spPr/>
      <dgm:t>
        <a:bodyPr/>
        <a:lstStyle/>
        <a:p>
          <a:endParaRPr lang="es-MX"/>
        </a:p>
      </dgm:t>
    </dgm:pt>
    <dgm:pt modelId="{40E7A183-03DB-4959-8869-F4D811D83679}" type="pres">
      <dgm:prSet presAssocID="{33BD2E10-FD64-4E4C-933B-023BEE86B7AA}" presName="accent_1" presStyleCnt="0"/>
      <dgm:spPr/>
    </dgm:pt>
    <dgm:pt modelId="{673B2C48-8B22-439E-ADCE-6C40C831DDA6}" type="pres">
      <dgm:prSet presAssocID="{33BD2E10-FD64-4E4C-933B-023BEE86B7AA}" presName="accentRepeatNode" presStyleLbl="solidFgAcc1" presStyleIdx="0" presStyleCnt="1"/>
      <dgm:spPr/>
    </dgm:pt>
  </dgm:ptLst>
  <dgm:cxnLst>
    <dgm:cxn modelId="{158B8BDE-25D9-42B4-9CDD-82096C84146B}" type="presOf" srcId="{33BD2E10-FD64-4E4C-933B-023BEE86B7AA}" destId="{1DD8BE8B-93D7-4FEA-909A-F7CDA937B82E}" srcOrd="0" destOrd="0" presId="urn:microsoft.com/office/officeart/2008/layout/VerticalCurvedList"/>
    <dgm:cxn modelId="{68F66D97-4E7C-4870-A1F5-9225A655E105}" srcId="{557B7DB4-9A0C-40F2-8CF7-BB48F978397D}" destId="{33BD2E10-FD64-4E4C-933B-023BEE86B7AA}" srcOrd="0" destOrd="0" parTransId="{FD5FCE36-2049-42C9-A3C4-65A38721E32F}" sibTransId="{8940494F-F202-4CEB-BE07-4E393D0EAE66}"/>
    <dgm:cxn modelId="{8645B171-086A-4011-8A5B-98B7AA7C35A1}" type="presOf" srcId="{557B7DB4-9A0C-40F2-8CF7-BB48F978397D}" destId="{28C4CB63-76C9-439E-93DB-9D9850769224}" srcOrd="0" destOrd="0" presId="urn:microsoft.com/office/officeart/2008/layout/VerticalCurvedList"/>
    <dgm:cxn modelId="{ABF21423-0AA9-4324-91D9-3290A95DD7D6}" type="presOf" srcId="{8940494F-F202-4CEB-BE07-4E393D0EAE66}" destId="{08E27A2E-9119-46B2-A37B-075755FB4F16}" srcOrd="0" destOrd="0" presId="urn:microsoft.com/office/officeart/2008/layout/VerticalCurvedList"/>
    <dgm:cxn modelId="{754761C3-FE45-44C7-A82A-0C66E666BDEE}" type="presParOf" srcId="{28C4CB63-76C9-439E-93DB-9D9850769224}" destId="{E9DFC607-3E67-43B3-9C14-F89E9757F8F5}" srcOrd="0" destOrd="0" presId="urn:microsoft.com/office/officeart/2008/layout/VerticalCurvedList"/>
    <dgm:cxn modelId="{64155DDB-320D-4332-A1EA-0171BF580C37}" type="presParOf" srcId="{E9DFC607-3E67-43B3-9C14-F89E9757F8F5}" destId="{812B17A6-0977-4D23-A977-79653BA564B0}" srcOrd="0" destOrd="0" presId="urn:microsoft.com/office/officeart/2008/layout/VerticalCurvedList"/>
    <dgm:cxn modelId="{81815E33-7BFF-4D3D-A2B3-F5E7EEDB1EB1}" type="presParOf" srcId="{812B17A6-0977-4D23-A977-79653BA564B0}" destId="{F9658019-198A-44E7-BEA6-B34512E8CDA2}" srcOrd="0" destOrd="0" presId="urn:microsoft.com/office/officeart/2008/layout/VerticalCurvedList"/>
    <dgm:cxn modelId="{5DF65E93-97DF-4651-8C35-3D237AF329B8}" type="presParOf" srcId="{812B17A6-0977-4D23-A977-79653BA564B0}" destId="{08E27A2E-9119-46B2-A37B-075755FB4F16}" srcOrd="1" destOrd="0" presId="urn:microsoft.com/office/officeart/2008/layout/VerticalCurvedList"/>
    <dgm:cxn modelId="{175BF8C2-311B-45B7-9D59-18B4639627D7}" type="presParOf" srcId="{812B17A6-0977-4D23-A977-79653BA564B0}" destId="{0E4E6558-B890-4AD8-95BF-A8EB5C2DF305}" srcOrd="2" destOrd="0" presId="urn:microsoft.com/office/officeart/2008/layout/VerticalCurvedList"/>
    <dgm:cxn modelId="{4251DB03-8845-4766-80C3-1DB5EEBF9F91}" type="presParOf" srcId="{812B17A6-0977-4D23-A977-79653BA564B0}" destId="{80436B5E-5E0A-4156-8535-C8449A1D71D7}" srcOrd="3" destOrd="0" presId="urn:microsoft.com/office/officeart/2008/layout/VerticalCurvedList"/>
    <dgm:cxn modelId="{2406EF05-26EE-4D36-B3C3-2C04963BA4EC}" type="presParOf" srcId="{E9DFC607-3E67-43B3-9C14-F89E9757F8F5}" destId="{1DD8BE8B-93D7-4FEA-909A-F7CDA937B82E}" srcOrd="1" destOrd="0" presId="urn:microsoft.com/office/officeart/2008/layout/VerticalCurvedList"/>
    <dgm:cxn modelId="{A32E5C38-3978-4506-B1CA-11F45E753EE1}" type="presParOf" srcId="{E9DFC607-3E67-43B3-9C14-F89E9757F8F5}" destId="{40E7A183-03DB-4959-8869-F4D811D83679}" srcOrd="2" destOrd="0" presId="urn:microsoft.com/office/officeart/2008/layout/VerticalCurvedList"/>
    <dgm:cxn modelId="{46D1E1A2-9352-4893-AB9D-68869C844F2E}" type="presParOf" srcId="{40E7A183-03DB-4959-8869-F4D811D83679}" destId="{673B2C48-8B22-439E-ADCE-6C40C831DDA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7385ECFC-69BE-46F4-990A-EE0B5B61032E}"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s-MX"/>
        </a:p>
      </dgm:t>
    </dgm:pt>
    <dgm:pt modelId="{37587B56-31F6-4F27-8542-251B4AA047AD}">
      <dgm:prSet/>
      <dgm:spPr/>
      <dgm:t>
        <a:bodyPr/>
        <a:lstStyle/>
        <a:p>
          <a:pPr rtl="0"/>
          <a:r>
            <a:rPr lang="es-MX" b="1" dirty="0" smtClean="0"/>
            <a:t>GARANTÍA DE LEGALIDAD</a:t>
          </a:r>
          <a:endParaRPr lang="es-MX" b="1" dirty="0"/>
        </a:p>
      </dgm:t>
    </dgm:pt>
    <dgm:pt modelId="{E0BA9257-98B2-4120-985A-3431B42254A7}" type="parTrans" cxnId="{BFB1EFF3-6F7F-44E4-B4EB-D886F7A84ADE}">
      <dgm:prSet/>
      <dgm:spPr/>
      <dgm:t>
        <a:bodyPr/>
        <a:lstStyle/>
        <a:p>
          <a:endParaRPr lang="es-MX"/>
        </a:p>
      </dgm:t>
    </dgm:pt>
    <dgm:pt modelId="{A420C2EB-5FBF-4E5C-99A6-10800397DCAB}" type="sibTrans" cxnId="{BFB1EFF3-6F7F-44E4-B4EB-D886F7A84ADE}">
      <dgm:prSet/>
      <dgm:spPr/>
      <dgm:t>
        <a:bodyPr/>
        <a:lstStyle/>
        <a:p>
          <a:endParaRPr lang="es-MX"/>
        </a:p>
      </dgm:t>
    </dgm:pt>
    <dgm:pt modelId="{8B0CD833-E66E-4AC4-A9B4-B1A5B05989E0}" type="pres">
      <dgm:prSet presAssocID="{7385ECFC-69BE-46F4-990A-EE0B5B61032E}" presName="linearFlow" presStyleCnt="0">
        <dgm:presLayoutVars>
          <dgm:dir/>
          <dgm:resizeHandles val="exact"/>
        </dgm:presLayoutVars>
      </dgm:prSet>
      <dgm:spPr/>
      <dgm:t>
        <a:bodyPr/>
        <a:lstStyle/>
        <a:p>
          <a:endParaRPr lang="es-MX"/>
        </a:p>
      </dgm:t>
    </dgm:pt>
    <dgm:pt modelId="{D7F41BB6-5281-42DC-B3F1-F37C346B4107}" type="pres">
      <dgm:prSet presAssocID="{37587B56-31F6-4F27-8542-251B4AA047AD}" presName="composite" presStyleCnt="0"/>
      <dgm:spPr/>
    </dgm:pt>
    <dgm:pt modelId="{17832B84-85C9-49B3-99D8-30E040511581}" type="pres">
      <dgm:prSet presAssocID="{37587B56-31F6-4F27-8542-251B4AA047AD}"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26000" r="-26000"/>
          </a:stretch>
        </a:blipFill>
      </dgm:spPr>
    </dgm:pt>
    <dgm:pt modelId="{156AB3A1-F969-4C79-802F-ABE71F335A1C}" type="pres">
      <dgm:prSet presAssocID="{37587B56-31F6-4F27-8542-251B4AA047AD}" presName="txShp" presStyleLbl="node1" presStyleIdx="0" presStyleCnt="1">
        <dgm:presLayoutVars>
          <dgm:bulletEnabled val="1"/>
        </dgm:presLayoutVars>
      </dgm:prSet>
      <dgm:spPr/>
      <dgm:t>
        <a:bodyPr/>
        <a:lstStyle/>
        <a:p>
          <a:endParaRPr lang="es-MX"/>
        </a:p>
      </dgm:t>
    </dgm:pt>
  </dgm:ptLst>
  <dgm:cxnLst>
    <dgm:cxn modelId="{BFB1EFF3-6F7F-44E4-B4EB-D886F7A84ADE}" srcId="{7385ECFC-69BE-46F4-990A-EE0B5B61032E}" destId="{37587B56-31F6-4F27-8542-251B4AA047AD}" srcOrd="0" destOrd="0" parTransId="{E0BA9257-98B2-4120-985A-3431B42254A7}" sibTransId="{A420C2EB-5FBF-4E5C-99A6-10800397DCAB}"/>
    <dgm:cxn modelId="{D09DB375-4FDB-460A-8AD9-C4171B0F88A5}" type="presOf" srcId="{7385ECFC-69BE-46F4-990A-EE0B5B61032E}" destId="{8B0CD833-E66E-4AC4-A9B4-B1A5B05989E0}" srcOrd="0" destOrd="0" presId="urn:microsoft.com/office/officeart/2005/8/layout/vList3"/>
    <dgm:cxn modelId="{6A58EC21-2374-4172-ADD3-7509127829BB}" type="presOf" srcId="{37587B56-31F6-4F27-8542-251B4AA047AD}" destId="{156AB3A1-F969-4C79-802F-ABE71F335A1C}" srcOrd="0" destOrd="0" presId="urn:microsoft.com/office/officeart/2005/8/layout/vList3"/>
    <dgm:cxn modelId="{C6D5D69D-6276-4B93-9DAC-6E132609E5C0}" type="presParOf" srcId="{8B0CD833-E66E-4AC4-A9B4-B1A5B05989E0}" destId="{D7F41BB6-5281-42DC-B3F1-F37C346B4107}" srcOrd="0" destOrd="0" presId="urn:microsoft.com/office/officeart/2005/8/layout/vList3"/>
    <dgm:cxn modelId="{9747822F-38EC-42AC-BD24-448F26202035}" type="presParOf" srcId="{D7F41BB6-5281-42DC-B3F1-F37C346B4107}" destId="{17832B84-85C9-49B3-99D8-30E040511581}" srcOrd="0" destOrd="0" presId="urn:microsoft.com/office/officeart/2005/8/layout/vList3"/>
    <dgm:cxn modelId="{1D85DD19-9EA3-41FA-9FE6-840FB4940AC4}" type="presParOf" srcId="{D7F41BB6-5281-42DC-B3F1-F37C346B4107}" destId="{156AB3A1-F969-4C79-802F-ABE71F335A1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F567758F-CCB7-4154-BF80-81552E877901}" type="doc">
      <dgm:prSet loTypeId="urn:microsoft.com/office/officeart/2005/8/layout/hProcess11" loCatId="process" qsTypeId="urn:microsoft.com/office/officeart/2005/8/quickstyle/simple1" qsCatId="simple" csTypeId="urn:microsoft.com/office/officeart/2005/8/colors/accent6_5" csCatId="accent6" phldr="1"/>
      <dgm:spPr/>
      <dgm:t>
        <a:bodyPr/>
        <a:lstStyle/>
        <a:p>
          <a:endParaRPr lang="es-MX"/>
        </a:p>
      </dgm:t>
    </dgm:pt>
    <dgm:pt modelId="{3D6FC97D-29C4-4C1A-ABA5-9DE641333DA9}">
      <dgm:prSet/>
      <dgm:spPr/>
      <dgm:t>
        <a:bodyPr/>
        <a:lstStyle/>
        <a:p>
          <a:pPr rtl="0"/>
          <a:r>
            <a:rPr lang="es-MX" b="1" dirty="0" smtClean="0"/>
            <a:t>LA AUTORIDAD SÓLO PUEDE ACTUAR CONFORME A LO QUE LE PERMITE LA LEY</a:t>
          </a:r>
          <a:endParaRPr lang="es-MX" b="1" dirty="0"/>
        </a:p>
      </dgm:t>
    </dgm:pt>
    <dgm:pt modelId="{3DB71D82-478E-438B-9B60-D83190F8C6BE}" type="parTrans" cxnId="{16314517-80A9-4C5F-8E8C-0405C736F119}">
      <dgm:prSet/>
      <dgm:spPr/>
      <dgm:t>
        <a:bodyPr/>
        <a:lstStyle/>
        <a:p>
          <a:endParaRPr lang="es-MX"/>
        </a:p>
      </dgm:t>
    </dgm:pt>
    <dgm:pt modelId="{4241C81C-27E2-41BA-988D-BD594B4486D1}" type="sibTrans" cxnId="{16314517-80A9-4C5F-8E8C-0405C736F119}">
      <dgm:prSet/>
      <dgm:spPr/>
      <dgm:t>
        <a:bodyPr/>
        <a:lstStyle/>
        <a:p>
          <a:endParaRPr lang="es-MX"/>
        </a:p>
      </dgm:t>
    </dgm:pt>
    <dgm:pt modelId="{135CC02D-861D-4F9D-B5DA-B27A65D6D44C}" type="pres">
      <dgm:prSet presAssocID="{F567758F-CCB7-4154-BF80-81552E877901}" presName="Name0" presStyleCnt="0">
        <dgm:presLayoutVars>
          <dgm:dir/>
          <dgm:resizeHandles val="exact"/>
        </dgm:presLayoutVars>
      </dgm:prSet>
      <dgm:spPr/>
      <dgm:t>
        <a:bodyPr/>
        <a:lstStyle/>
        <a:p>
          <a:endParaRPr lang="es-MX"/>
        </a:p>
      </dgm:t>
    </dgm:pt>
    <dgm:pt modelId="{71F893AB-2977-48F7-96BD-56F73FE1D9DA}" type="pres">
      <dgm:prSet presAssocID="{F567758F-CCB7-4154-BF80-81552E877901}" presName="arrow" presStyleLbl="bgShp" presStyleIdx="0" presStyleCnt="1"/>
      <dgm:spPr/>
    </dgm:pt>
    <dgm:pt modelId="{DB7A7844-6791-4171-AD77-06E4C4DB372F}" type="pres">
      <dgm:prSet presAssocID="{F567758F-CCB7-4154-BF80-81552E877901}" presName="points" presStyleCnt="0"/>
      <dgm:spPr/>
    </dgm:pt>
    <dgm:pt modelId="{57C8A919-25A4-4564-9A6F-EC40FBC2C558}" type="pres">
      <dgm:prSet presAssocID="{3D6FC97D-29C4-4C1A-ABA5-9DE641333DA9}" presName="compositeA" presStyleCnt="0"/>
      <dgm:spPr/>
    </dgm:pt>
    <dgm:pt modelId="{D1E69B67-AE7C-4D84-A519-E6B820E2541F}" type="pres">
      <dgm:prSet presAssocID="{3D6FC97D-29C4-4C1A-ABA5-9DE641333DA9}" presName="textA" presStyleLbl="revTx" presStyleIdx="0" presStyleCnt="1">
        <dgm:presLayoutVars>
          <dgm:bulletEnabled val="1"/>
        </dgm:presLayoutVars>
      </dgm:prSet>
      <dgm:spPr/>
      <dgm:t>
        <a:bodyPr/>
        <a:lstStyle/>
        <a:p>
          <a:endParaRPr lang="es-MX"/>
        </a:p>
      </dgm:t>
    </dgm:pt>
    <dgm:pt modelId="{C1BD723D-B174-4377-B16E-046BE80E5274}" type="pres">
      <dgm:prSet presAssocID="{3D6FC97D-29C4-4C1A-ABA5-9DE641333DA9}" presName="circleA" presStyleLbl="node1" presStyleIdx="0" presStyleCnt="1"/>
      <dgm:spPr/>
    </dgm:pt>
    <dgm:pt modelId="{488078D7-E7EB-4E2B-91E7-99C9B6303B50}" type="pres">
      <dgm:prSet presAssocID="{3D6FC97D-29C4-4C1A-ABA5-9DE641333DA9}" presName="spaceA" presStyleCnt="0"/>
      <dgm:spPr/>
    </dgm:pt>
  </dgm:ptLst>
  <dgm:cxnLst>
    <dgm:cxn modelId="{16314517-80A9-4C5F-8E8C-0405C736F119}" srcId="{F567758F-CCB7-4154-BF80-81552E877901}" destId="{3D6FC97D-29C4-4C1A-ABA5-9DE641333DA9}" srcOrd="0" destOrd="0" parTransId="{3DB71D82-478E-438B-9B60-D83190F8C6BE}" sibTransId="{4241C81C-27E2-41BA-988D-BD594B4486D1}"/>
    <dgm:cxn modelId="{55528D52-0C46-4BF9-B725-A3D3277E7AD2}" type="presOf" srcId="{3D6FC97D-29C4-4C1A-ABA5-9DE641333DA9}" destId="{D1E69B67-AE7C-4D84-A519-E6B820E2541F}" srcOrd="0" destOrd="0" presId="urn:microsoft.com/office/officeart/2005/8/layout/hProcess11"/>
    <dgm:cxn modelId="{31BB57B4-5D3F-48EC-9879-656BBA6FA3D4}" type="presOf" srcId="{F567758F-CCB7-4154-BF80-81552E877901}" destId="{135CC02D-861D-4F9D-B5DA-B27A65D6D44C}" srcOrd="0" destOrd="0" presId="urn:microsoft.com/office/officeart/2005/8/layout/hProcess11"/>
    <dgm:cxn modelId="{FA38C0E1-29F6-4A21-A991-9A95EB0E684E}" type="presParOf" srcId="{135CC02D-861D-4F9D-B5DA-B27A65D6D44C}" destId="{71F893AB-2977-48F7-96BD-56F73FE1D9DA}" srcOrd="0" destOrd="0" presId="urn:microsoft.com/office/officeart/2005/8/layout/hProcess11"/>
    <dgm:cxn modelId="{3FEF93C2-45AD-4973-9A7B-B6BE87D22EEC}" type="presParOf" srcId="{135CC02D-861D-4F9D-B5DA-B27A65D6D44C}" destId="{DB7A7844-6791-4171-AD77-06E4C4DB372F}" srcOrd="1" destOrd="0" presId="urn:microsoft.com/office/officeart/2005/8/layout/hProcess11"/>
    <dgm:cxn modelId="{8291A176-5027-408E-A506-177411174B56}" type="presParOf" srcId="{DB7A7844-6791-4171-AD77-06E4C4DB372F}" destId="{57C8A919-25A4-4564-9A6F-EC40FBC2C558}" srcOrd="0" destOrd="0" presId="urn:microsoft.com/office/officeart/2005/8/layout/hProcess11"/>
    <dgm:cxn modelId="{4E224044-57BC-4001-B721-9691A6BB4EA2}" type="presParOf" srcId="{57C8A919-25A4-4564-9A6F-EC40FBC2C558}" destId="{D1E69B67-AE7C-4D84-A519-E6B820E2541F}" srcOrd="0" destOrd="0" presId="urn:microsoft.com/office/officeart/2005/8/layout/hProcess11"/>
    <dgm:cxn modelId="{C145B442-07A1-43DA-9572-9436B0A27B45}" type="presParOf" srcId="{57C8A919-25A4-4564-9A6F-EC40FBC2C558}" destId="{C1BD723D-B174-4377-B16E-046BE80E5274}" srcOrd="1" destOrd="0" presId="urn:microsoft.com/office/officeart/2005/8/layout/hProcess11"/>
    <dgm:cxn modelId="{3FC4A86B-0C1C-4498-AC6B-0E7F1D388D26}" type="presParOf" srcId="{57C8A919-25A4-4564-9A6F-EC40FBC2C558}" destId="{488078D7-E7EB-4E2B-91E7-99C9B6303B50}" srcOrd="2" destOrd="0" presId="urn:microsoft.com/office/officeart/2005/8/layout/hProcess1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9DB9328-A4F8-46B6-BB66-1C0386CC8A0E}" type="doc">
      <dgm:prSet loTypeId="urn:microsoft.com/office/officeart/2005/8/layout/process1" loCatId="process" qsTypeId="urn:microsoft.com/office/officeart/2005/8/quickstyle/3d1" qsCatId="3D" csTypeId="urn:microsoft.com/office/officeart/2005/8/colors/accent2_4" csCatId="accent2" phldr="1"/>
      <dgm:spPr/>
      <dgm:t>
        <a:bodyPr/>
        <a:lstStyle/>
        <a:p>
          <a:endParaRPr lang="es-MX"/>
        </a:p>
      </dgm:t>
    </dgm:pt>
    <dgm:pt modelId="{836A3045-E5BA-47B1-8401-D13F2DF33775}">
      <dgm:prSet custT="1"/>
      <dgm:spPr/>
      <dgm:t>
        <a:bodyPr/>
        <a:lstStyle/>
        <a:p>
          <a:pPr rtl="0"/>
          <a:r>
            <a:rPr lang="es-MX" sz="2000" b="1" dirty="0" smtClean="0">
              <a:solidFill>
                <a:srgbClr val="FFFF00"/>
              </a:solidFill>
            </a:rPr>
            <a:t> Derechos Humanos y sus Garantías</a:t>
          </a:r>
          <a:endParaRPr lang="es-MX" sz="2000" b="1" dirty="0">
            <a:solidFill>
              <a:srgbClr val="FFFF00"/>
            </a:solidFill>
          </a:endParaRPr>
        </a:p>
      </dgm:t>
    </dgm:pt>
    <dgm:pt modelId="{64852785-5BD7-420F-8FD8-63F2E0BBC7F3}" type="parTrans" cxnId="{EB323EBA-9306-427D-B57A-11D70A875FDC}">
      <dgm:prSet/>
      <dgm:spPr/>
      <dgm:t>
        <a:bodyPr/>
        <a:lstStyle/>
        <a:p>
          <a:endParaRPr lang="es-MX"/>
        </a:p>
      </dgm:t>
    </dgm:pt>
    <dgm:pt modelId="{5B81E7B6-C7A4-4796-AF09-9BD3E2B2A504}" type="sibTrans" cxnId="{EB323EBA-9306-427D-B57A-11D70A875FDC}">
      <dgm:prSet/>
      <dgm:spPr/>
      <dgm:t>
        <a:bodyPr/>
        <a:lstStyle/>
        <a:p>
          <a:endParaRPr lang="es-MX"/>
        </a:p>
      </dgm:t>
    </dgm:pt>
    <dgm:pt modelId="{84864C87-EFD0-4823-AC89-96EEE991294A}">
      <dgm:prSet custT="1"/>
      <dgm:spPr/>
      <dgm:t>
        <a:bodyPr/>
        <a:lstStyle/>
        <a:p>
          <a:pPr rtl="0"/>
          <a:r>
            <a:rPr lang="es-MX" sz="2000" b="1" dirty="0" smtClean="0">
              <a:solidFill>
                <a:srgbClr val="FFFF00"/>
              </a:solidFill>
            </a:rPr>
            <a:t>ARTÍCULO 1o. EN LOS ESTADOS UNIDOS MEXICANOS TODAS LAS PERSONAS GOZARÁN DE LOS DERECHOS HUMANOS, ASÍ COMO DE LAS GARANTÍAS PARA SU PROTECCIÓN, CUYO EJERCICIO NO PODRÁ RESTRINGIRSE NI SUSPENDERSE, SALVO EN LOS CASOS  QUE ESTA CONSTITUCIÓN ESTABLECE.</a:t>
          </a:r>
          <a:endParaRPr lang="es-MX" sz="2000" b="1" dirty="0">
            <a:solidFill>
              <a:srgbClr val="FFFF00"/>
            </a:solidFill>
          </a:endParaRPr>
        </a:p>
      </dgm:t>
    </dgm:pt>
    <dgm:pt modelId="{D90CEE70-9C91-4257-AC30-2E9B568BEDC7}" type="parTrans" cxnId="{75BB4EF8-779A-4903-8C5D-0740457D1DB8}">
      <dgm:prSet/>
      <dgm:spPr/>
      <dgm:t>
        <a:bodyPr/>
        <a:lstStyle/>
        <a:p>
          <a:endParaRPr lang="es-MX"/>
        </a:p>
      </dgm:t>
    </dgm:pt>
    <dgm:pt modelId="{80FFD609-E1A9-4C1B-9350-878F57BFA92A}" type="sibTrans" cxnId="{75BB4EF8-779A-4903-8C5D-0740457D1DB8}">
      <dgm:prSet/>
      <dgm:spPr/>
      <dgm:t>
        <a:bodyPr/>
        <a:lstStyle/>
        <a:p>
          <a:endParaRPr lang="es-MX"/>
        </a:p>
      </dgm:t>
    </dgm:pt>
    <dgm:pt modelId="{874DC259-D433-427A-8199-5CFA40D6E8AA}">
      <dgm:prSet custT="1"/>
      <dgm:spPr/>
      <dgm:t>
        <a:bodyPr/>
        <a:lstStyle/>
        <a:p>
          <a:pPr rtl="0"/>
          <a:r>
            <a:rPr lang="es-MX" sz="2000" b="1" dirty="0" smtClean="0">
              <a:solidFill>
                <a:srgbClr val="FFFF00"/>
              </a:solidFill>
            </a:rPr>
            <a:t>LAS NORMAS RELATIVAS A LOS D.H. SE INTERPRETARÁN DE CONFORMIDAD CON LA CONSTITUCIÓN Y CON LOS TRATADOS INTERNACIONALES DE LA MATERIA DANDO  A LAS PERSONAS LA PROTECCIÓN MÁS AMPLIA.</a:t>
          </a:r>
          <a:endParaRPr lang="es-MX" sz="2000" b="1" dirty="0">
            <a:solidFill>
              <a:srgbClr val="FFFF00"/>
            </a:solidFill>
          </a:endParaRPr>
        </a:p>
      </dgm:t>
    </dgm:pt>
    <dgm:pt modelId="{BF8DA032-A902-41C6-A872-252B2D505C79}" type="parTrans" cxnId="{2828D993-6B4C-48FD-9CD6-EFBFAFB7DA56}">
      <dgm:prSet/>
      <dgm:spPr/>
      <dgm:t>
        <a:bodyPr/>
        <a:lstStyle/>
        <a:p>
          <a:endParaRPr lang="es-MX"/>
        </a:p>
      </dgm:t>
    </dgm:pt>
    <dgm:pt modelId="{B5BCD724-B2D8-4061-9715-4D0B35FBB544}" type="sibTrans" cxnId="{2828D993-6B4C-48FD-9CD6-EFBFAFB7DA56}">
      <dgm:prSet/>
      <dgm:spPr/>
      <dgm:t>
        <a:bodyPr/>
        <a:lstStyle/>
        <a:p>
          <a:endParaRPr lang="es-MX"/>
        </a:p>
      </dgm:t>
    </dgm:pt>
    <dgm:pt modelId="{CBB2ACAD-FB5E-48F1-A95B-74ED5F2D002F}" type="pres">
      <dgm:prSet presAssocID="{69DB9328-A4F8-46B6-BB66-1C0386CC8A0E}" presName="Name0" presStyleCnt="0">
        <dgm:presLayoutVars>
          <dgm:dir/>
          <dgm:resizeHandles val="exact"/>
        </dgm:presLayoutVars>
      </dgm:prSet>
      <dgm:spPr/>
      <dgm:t>
        <a:bodyPr/>
        <a:lstStyle/>
        <a:p>
          <a:endParaRPr lang="es-MX"/>
        </a:p>
      </dgm:t>
    </dgm:pt>
    <dgm:pt modelId="{878CC2D7-6E38-42EB-BBA2-C6CF574D4DE3}" type="pres">
      <dgm:prSet presAssocID="{836A3045-E5BA-47B1-8401-D13F2DF33775}" presName="node" presStyleLbl="node1" presStyleIdx="0" presStyleCnt="3">
        <dgm:presLayoutVars>
          <dgm:bulletEnabled val="1"/>
        </dgm:presLayoutVars>
      </dgm:prSet>
      <dgm:spPr/>
      <dgm:t>
        <a:bodyPr/>
        <a:lstStyle/>
        <a:p>
          <a:endParaRPr lang="es-MX"/>
        </a:p>
      </dgm:t>
    </dgm:pt>
    <dgm:pt modelId="{3A71A4AC-083A-4529-87F2-6A9E3B1615EE}" type="pres">
      <dgm:prSet presAssocID="{5B81E7B6-C7A4-4796-AF09-9BD3E2B2A504}" presName="sibTrans" presStyleLbl="sibTrans2D1" presStyleIdx="0" presStyleCnt="2"/>
      <dgm:spPr/>
      <dgm:t>
        <a:bodyPr/>
        <a:lstStyle/>
        <a:p>
          <a:endParaRPr lang="es-MX"/>
        </a:p>
      </dgm:t>
    </dgm:pt>
    <dgm:pt modelId="{41D96196-041B-4F0C-B3EE-E2ADC265EDFF}" type="pres">
      <dgm:prSet presAssocID="{5B81E7B6-C7A4-4796-AF09-9BD3E2B2A504}" presName="connectorText" presStyleLbl="sibTrans2D1" presStyleIdx="0" presStyleCnt="2"/>
      <dgm:spPr/>
      <dgm:t>
        <a:bodyPr/>
        <a:lstStyle/>
        <a:p>
          <a:endParaRPr lang="es-MX"/>
        </a:p>
      </dgm:t>
    </dgm:pt>
    <dgm:pt modelId="{7BD7B44E-90C9-49FB-909B-E278103D5360}" type="pres">
      <dgm:prSet presAssocID="{84864C87-EFD0-4823-AC89-96EEE991294A}" presName="node" presStyleLbl="node1" presStyleIdx="1" presStyleCnt="3" custScaleX="191247" custScaleY="104048" custLinFactNeighborX="-23758">
        <dgm:presLayoutVars>
          <dgm:bulletEnabled val="1"/>
        </dgm:presLayoutVars>
      </dgm:prSet>
      <dgm:spPr/>
      <dgm:t>
        <a:bodyPr/>
        <a:lstStyle/>
        <a:p>
          <a:endParaRPr lang="es-MX"/>
        </a:p>
      </dgm:t>
    </dgm:pt>
    <dgm:pt modelId="{F99BA5D9-421C-414C-8CEF-131E6355B8AD}" type="pres">
      <dgm:prSet presAssocID="{80FFD609-E1A9-4C1B-9350-878F57BFA92A}" presName="sibTrans" presStyleLbl="sibTrans2D1" presStyleIdx="1" presStyleCnt="2" custLinFactNeighborX="-31981"/>
      <dgm:spPr/>
      <dgm:t>
        <a:bodyPr/>
        <a:lstStyle/>
        <a:p>
          <a:endParaRPr lang="es-MX"/>
        </a:p>
      </dgm:t>
    </dgm:pt>
    <dgm:pt modelId="{3291825C-D02F-4C31-90A6-05447ED84221}" type="pres">
      <dgm:prSet presAssocID="{80FFD609-E1A9-4C1B-9350-878F57BFA92A}" presName="connectorText" presStyleLbl="sibTrans2D1" presStyleIdx="1" presStyleCnt="2"/>
      <dgm:spPr/>
      <dgm:t>
        <a:bodyPr/>
        <a:lstStyle/>
        <a:p>
          <a:endParaRPr lang="es-MX"/>
        </a:p>
      </dgm:t>
    </dgm:pt>
    <dgm:pt modelId="{692EF609-822F-478A-BF10-6864031B1BD7}" type="pres">
      <dgm:prSet presAssocID="{874DC259-D433-427A-8199-5CFA40D6E8AA}" presName="node" presStyleLbl="node1" presStyleIdx="2" presStyleCnt="3" custScaleX="168180" custScaleY="104048">
        <dgm:presLayoutVars>
          <dgm:bulletEnabled val="1"/>
        </dgm:presLayoutVars>
      </dgm:prSet>
      <dgm:spPr/>
      <dgm:t>
        <a:bodyPr/>
        <a:lstStyle/>
        <a:p>
          <a:endParaRPr lang="es-MX"/>
        </a:p>
      </dgm:t>
    </dgm:pt>
  </dgm:ptLst>
  <dgm:cxnLst>
    <dgm:cxn modelId="{75BB4EF8-779A-4903-8C5D-0740457D1DB8}" srcId="{69DB9328-A4F8-46B6-BB66-1C0386CC8A0E}" destId="{84864C87-EFD0-4823-AC89-96EEE991294A}" srcOrd="1" destOrd="0" parTransId="{D90CEE70-9C91-4257-AC30-2E9B568BEDC7}" sibTransId="{80FFD609-E1A9-4C1B-9350-878F57BFA92A}"/>
    <dgm:cxn modelId="{FF0DD9BF-0342-46D2-AFAA-11EB88909B1D}" type="presOf" srcId="{5B81E7B6-C7A4-4796-AF09-9BD3E2B2A504}" destId="{3A71A4AC-083A-4529-87F2-6A9E3B1615EE}" srcOrd="0" destOrd="0" presId="urn:microsoft.com/office/officeart/2005/8/layout/process1"/>
    <dgm:cxn modelId="{AE6FF05E-5B78-492A-BD8D-723BD842B0FF}" type="presOf" srcId="{80FFD609-E1A9-4C1B-9350-878F57BFA92A}" destId="{F99BA5D9-421C-414C-8CEF-131E6355B8AD}" srcOrd="0" destOrd="0" presId="urn:microsoft.com/office/officeart/2005/8/layout/process1"/>
    <dgm:cxn modelId="{8BAD3205-D591-4344-B8DA-352AE3A00CFD}" type="presOf" srcId="{874DC259-D433-427A-8199-5CFA40D6E8AA}" destId="{692EF609-822F-478A-BF10-6864031B1BD7}" srcOrd="0" destOrd="0" presId="urn:microsoft.com/office/officeart/2005/8/layout/process1"/>
    <dgm:cxn modelId="{E02880DE-6AAD-41CC-A3B6-ECB5ADF6D2D0}" type="presOf" srcId="{69DB9328-A4F8-46B6-BB66-1C0386CC8A0E}" destId="{CBB2ACAD-FB5E-48F1-A95B-74ED5F2D002F}" srcOrd="0" destOrd="0" presId="urn:microsoft.com/office/officeart/2005/8/layout/process1"/>
    <dgm:cxn modelId="{C0601230-B2CF-4680-B062-2CD2107BC0F8}" type="presOf" srcId="{80FFD609-E1A9-4C1B-9350-878F57BFA92A}" destId="{3291825C-D02F-4C31-90A6-05447ED84221}" srcOrd="1" destOrd="0" presId="urn:microsoft.com/office/officeart/2005/8/layout/process1"/>
    <dgm:cxn modelId="{2828D993-6B4C-48FD-9CD6-EFBFAFB7DA56}" srcId="{69DB9328-A4F8-46B6-BB66-1C0386CC8A0E}" destId="{874DC259-D433-427A-8199-5CFA40D6E8AA}" srcOrd="2" destOrd="0" parTransId="{BF8DA032-A902-41C6-A872-252B2D505C79}" sibTransId="{B5BCD724-B2D8-4061-9715-4D0B35FBB544}"/>
    <dgm:cxn modelId="{DF623D57-5CB8-43A2-AF1F-27C24B6A7401}" type="presOf" srcId="{5B81E7B6-C7A4-4796-AF09-9BD3E2B2A504}" destId="{41D96196-041B-4F0C-B3EE-E2ADC265EDFF}" srcOrd="1" destOrd="0" presId="urn:microsoft.com/office/officeart/2005/8/layout/process1"/>
    <dgm:cxn modelId="{44519A88-DE02-4467-A466-6C94DC90E31C}" type="presOf" srcId="{84864C87-EFD0-4823-AC89-96EEE991294A}" destId="{7BD7B44E-90C9-49FB-909B-E278103D5360}" srcOrd="0" destOrd="0" presId="urn:microsoft.com/office/officeart/2005/8/layout/process1"/>
    <dgm:cxn modelId="{EB323EBA-9306-427D-B57A-11D70A875FDC}" srcId="{69DB9328-A4F8-46B6-BB66-1C0386CC8A0E}" destId="{836A3045-E5BA-47B1-8401-D13F2DF33775}" srcOrd="0" destOrd="0" parTransId="{64852785-5BD7-420F-8FD8-63F2E0BBC7F3}" sibTransId="{5B81E7B6-C7A4-4796-AF09-9BD3E2B2A504}"/>
    <dgm:cxn modelId="{4260D580-1727-425C-8D41-9FFCF68F7108}" type="presOf" srcId="{836A3045-E5BA-47B1-8401-D13F2DF33775}" destId="{878CC2D7-6E38-42EB-BBA2-C6CF574D4DE3}" srcOrd="0" destOrd="0" presId="urn:microsoft.com/office/officeart/2005/8/layout/process1"/>
    <dgm:cxn modelId="{7A463153-D48C-40C5-854D-086C9916B7E1}" type="presParOf" srcId="{CBB2ACAD-FB5E-48F1-A95B-74ED5F2D002F}" destId="{878CC2D7-6E38-42EB-BBA2-C6CF574D4DE3}" srcOrd="0" destOrd="0" presId="urn:microsoft.com/office/officeart/2005/8/layout/process1"/>
    <dgm:cxn modelId="{E8EF8507-3FD4-4949-A72C-EDE8C7515B7F}" type="presParOf" srcId="{CBB2ACAD-FB5E-48F1-A95B-74ED5F2D002F}" destId="{3A71A4AC-083A-4529-87F2-6A9E3B1615EE}" srcOrd="1" destOrd="0" presId="urn:microsoft.com/office/officeart/2005/8/layout/process1"/>
    <dgm:cxn modelId="{851CD05D-D4CF-4B8C-8188-96FC1B1D22D5}" type="presParOf" srcId="{3A71A4AC-083A-4529-87F2-6A9E3B1615EE}" destId="{41D96196-041B-4F0C-B3EE-E2ADC265EDFF}" srcOrd="0" destOrd="0" presId="urn:microsoft.com/office/officeart/2005/8/layout/process1"/>
    <dgm:cxn modelId="{39628F29-E4D1-474D-9B62-0B0477170F2C}" type="presParOf" srcId="{CBB2ACAD-FB5E-48F1-A95B-74ED5F2D002F}" destId="{7BD7B44E-90C9-49FB-909B-E278103D5360}" srcOrd="2" destOrd="0" presId="urn:microsoft.com/office/officeart/2005/8/layout/process1"/>
    <dgm:cxn modelId="{D16509D0-A7D3-424A-9E45-1A46D02DCB62}" type="presParOf" srcId="{CBB2ACAD-FB5E-48F1-A95B-74ED5F2D002F}" destId="{F99BA5D9-421C-414C-8CEF-131E6355B8AD}" srcOrd="3" destOrd="0" presId="urn:microsoft.com/office/officeart/2005/8/layout/process1"/>
    <dgm:cxn modelId="{7D4CCCC1-373A-4646-9859-EA107153CB7D}" type="presParOf" srcId="{F99BA5D9-421C-414C-8CEF-131E6355B8AD}" destId="{3291825C-D02F-4C31-90A6-05447ED84221}" srcOrd="0" destOrd="0" presId="urn:microsoft.com/office/officeart/2005/8/layout/process1"/>
    <dgm:cxn modelId="{58E68DEF-F039-4E90-92CB-DB1AD65CA353}" type="presParOf" srcId="{CBB2ACAD-FB5E-48F1-A95B-74ED5F2D002F}" destId="{692EF609-822F-478A-BF10-6864031B1BD7}" srcOrd="4"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E76CB6D-DECF-412E-9DD6-11B5810A3FCE}" type="doc">
      <dgm:prSet loTypeId="urn:microsoft.com/office/officeart/2005/8/layout/venn2" loCatId="relationship" qsTypeId="urn:microsoft.com/office/officeart/2005/8/quickstyle/3d1" qsCatId="3D" csTypeId="urn:microsoft.com/office/officeart/2005/8/colors/colorful5" csCatId="colorful" phldr="1"/>
      <dgm:spPr/>
      <dgm:t>
        <a:bodyPr/>
        <a:lstStyle/>
        <a:p>
          <a:endParaRPr lang="es-MX"/>
        </a:p>
      </dgm:t>
    </dgm:pt>
    <dgm:pt modelId="{FC6F5292-2E4B-4A32-AB8D-0E8C4787CBFA}">
      <dgm:prSet custT="1"/>
      <dgm:spPr/>
      <dgm:t>
        <a:bodyPr/>
        <a:lstStyle/>
        <a:p>
          <a:pPr rtl="0"/>
          <a:r>
            <a:rPr lang="es-ES_tradnl" sz="1600" b="1" dirty="0" smtClean="0">
              <a:solidFill>
                <a:srgbClr val="FFFF00"/>
              </a:solidFill>
            </a:rPr>
            <a:t>TODA AUTORIDAD  </a:t>
          </a:r>
          <a:endParaRPr lang="es-MX" sz="1600" b="1" dirty="0">
            <a:solidFill>
              <a:srgbClr val="FFFF00"/>
            </a:solidFill>
          </a:endParaRPr>
        </a:p>
      </dgm:t>
    </dgm:pt>
    <dgm:pt modelId="{222CD0FF-B911-419D-8B2C-8BA0F62E77A4}" type="parTrans" cxnId="{6CDBB38C-DA54-435F-A36D-CE757C394826}">
      <dgm:prSet/>
      <dgm:spPr/>
      <dgm:t>
        <a:bodyPr/>
        <a:lstStyle/>
        <a:p>
          <a:endParaRPr lang="es-MX"/>
        </a:p>
      </dgm:t>
    </dgm:pt>
    <dgm:pt modelId="{B71BBC4B-7257-4062-B5F4-A60C84041F96}" type="sibTrans" cxnId="{6CDBB38C-DA54-435F-A36D-CE757C394826}">
      <dgm:prSet/>
      <dgm:spPr/>
      <dgm:t>
        <a:bodyPr/>
        <a:lstStyle/>
        <a:p>
          <a:endParaRPr lang="es-MX"/>
        </a:p>
      </dgm:t>
    </dgm:pt>
    <dgm:pt modelId="{338600E3-6CEA-4977-8460-350CA99026D0}">
      <dgm:prSet custT="1"/>
      <dgm:spPr/>
      <dgm:t>
        <a:bodyPr/>
        <a:lstStyle/>
        <a:p>
          <a:pPr rtl="0"/>
          <a:r>
            <a:rPr lang="es-ES_tradnl" sz="1600" b="1" dirty="0" smtClean="0">
              <a:solidFill>
                <a:srgbClr val="FFFF00"/>
              </a:solidFill>
            </a:rPr>
            <a:t>1.- </a:t>
          </a:r>
          <a:r>
            <a:rPr lang="es-MX" sz="1600" b="1" dirty="0" smtClean="0">
              <a:solidFill>
                <a:srgbClr val="FFFF00"/>
              </a:solidFill>
            </a:rPr>
            <a:t>PROMOVER</a:t>
          </a:r>
          <a:endParaRPr lang="es-MX" sz="1600" b="1" dirty="0">
            <a:solidFill>
              <a:srgbClr val="FFFF00"/>
            </a:solidFill>
          </a:endParaRPr>
        </a:p>
      </dgm:t>
    </dgm:pt>
    <dgm:pt modelId="{28AF86C9-3545-4A52-9853-68223C2B23EC}" type="parTrans" cxnId="{E1E67BF1-A777-41AA-8CB7-26697067AAEF}">
      <dgm:prSet/>
      <dgm:spPr/>
      <dgm:t>
        <a:bodyPr/>
        <a:lstStyle/>
        <a:p>
          <a:endParaRPr lang="es-MX"/>
        </a:p>
      </dgm:t>
    </dgm:pt>
    <dgm:pt modelId="{7125FC83-1B76-4F6A-AAA4-23D3C5304C7C}" type="sibTrans" cxnId="{E1E67BF1-A777-41AA-8CB7-26697067AAEF}">
      <dgm:prSet/>
      <dgm:spPr/>
      <dgm:t>
        <a:bodyPr/>
        <a:lstStyle/>
        <a:p>
          <a:endParaRPr lang="es-MX"/>
        </a:p>
      </dgm:t>
    </dgm:pt>
    <dgm:pt modelId="{1D12857E-07E3-4CEC-87A9-85E270EE8DBB}">
      <dgm:prSet custT="1"/>
      <dgm:spPr/>
      <dgm:t>
        <a:bodyPr/>
        <a:lstStyle/>
        <a:p>
          <a:pPr rtl="0"/>
          <a:r>
            <a:rPr lang="es-MX" sz="1600" b="1" dirty="0" smtClean="0">
              <a:solidFill>
                <a:srgbClr val="FFFF00"/>
              </a:solidFill>
            </a:rPr>
            <a:t>2.- RESPETAR</a:t>
          </a:r>
          <a:endParaRPr lang="es-MX" sz="1600" b="1" dirty="0">
            <a:solidFill>
              <a:srgbClr val="FFFF00"/>
            </a:solidFill>
          </a:endParaRPr>
        </a:p>
      </dgm:t>
    </dgm:pt>
    <dgm:pt modelId="{A4003349-A9B1-4898-AA0B-257CEB1A16F9}" type="parTrans" cxnId="{41589AC8-B426-4A26-BFA2-910E5FAC06BE}">
      <dgm:prSet/>
      <dgm:spPr/>
      <dgm:t>
        <a:bodyPr/>
        <a:lstStyle/>
        <a:p>
          <a:endParaRPr lang="es-MX"/>
        </a:p>
      </dgm:t>
    </dgm:pt>
    <dgm:pt modelId="{7509434F-9AF6-4A7B-8BA1-477C2BF3EBD9}" type="sibTrans" cxnId="{41589AC8-B426-4A26-BFA2-910E5FAC06BE}">
      <dgm:prSet/>
      <dgm:spPr/>
      <dgm:t>
        <a:bodyPr/>
        <a:lstStyle/>
        <a:p>
          <a:endParaRPr lang="es-MX"/>
        </a:p>
      </dgm:t>
    </dgm:pt>
    <dgm:pt modelId="{FBB33607-2197-4C8E-8960-86480B0A9C1D}">
      <dgm:prSet custT="1"/>
      <dgm:spPr/>
      <dgm:t>
        <a:bodyPr/>
        <a:lstStyle/>
        <a:p>
          <a:pPr rtl="0"/>
          <a:r>
            <a:rPr lang="es-MX" sz="1600" b="1" dirty="0" smtClean="0">
              <a:solidFill>
                <a:srgbClr val="FFFF00"/>
              </a:solidFill>
            </a:rPr>
            <a:t>3.- PROTEGER Y</a:t>
          </a:r>
          <a:endParaRPr lang="es-MX" sz="1600" b="1" dirty="0">
            <a:solidFill>
              <a:srgbClr val="FFFF00"/>
            </a:solidFill>
          </a:endParaRPr>
        </a:p>
      </dgm:t>
    </dgm:pt>
    <dgm:pt modelId="{3D1C24A1-50EB-46FF-9C09-A95EB41CEF03}" type="parTrans" cxnId="{C1C836D5-EB6C-4B8A-8C0D-B0A25627C30D}">
      <dgm:prSet/>
      <dgm:spPr/>
      <dgm:t>
        <a:bodyPr/>
        <a:lstStyle/>
        <a:p>
          <a:endParaRPr lang="es-MX"/>
        </a:p>
      </dgm:t>
    </dgm:pt>
    <dgm:pt modelId="{EABF5E72-89E0-4B38-BE45-A9C12E0369EF}" type="sibTrans" cxnId="{C1C836D5-EB6C-4B8A-8C0D-B0A25627C30D}">
      <dgm:prSet/>
      <dgm:spPr/>
      <dgm:t>
        <a:bodyPr/>
        <a:lstStyle/>
        <a:p>
          <a:endParaRPr lang="es-MX"/>
        </a:p>
      </dgm:t>
    </dgm:pt>
    <dgm:pt modelId="{90B46827-CC07-432D-9AE9-17E5A8D96A3E}">
      <dgm:prSet custT="1"/>
      <dgm:spPr/>
      <dgm:t>
        <a:bodyPr/>
        <a:lstStyle/>
        <a:p>
          <a:pPr rtl="0"/>
          <a:r>
            <a:rPr lang="es-MX" sz="1600" b="1" dirty="0" smtClean="0">
              <a:solidFill>
                <a:srgbClr val="FFFF00"/>
              </a:solidFill>
            </a:rPr>
            <a:t>GARANTIZAR LOS D.H. </a:t>
          </a:r>
          <a:endParaRPr lang="es-MX" sz="1600" b="1" dirty="0">
            <a:solidFill>
              <a:srgbClr val="FFFF00"/>
            </a:solidFill>
          </a:endParaRPr>
        </a:p>
      </dgm:t>
    </dgm:pt>
    <dgm:pt modelId="{3A815C81-3201-4E38-9996-0C3C95BA50BA}" type="parTrans" cxnId="{77D97B57-83EF-4074-95D3-5A418557ECE0}">
      <dgm:prSet/>
      <dgm:spPr/>
      <dgm:t>
        <a:bodyPr/>
        <a:lstStyle/>
        <a:p>
          <a:endParaRPr lang="es-MX"/>
        </a:p>
      </dgm:t>
    </dgm:pt>
    <dgm:pt modelId="{EFD97B28-7B0F-4D99-AC02-CC24529EE7BF}" type="sibTrans" cxnId="{77D97B57-83EF-4074-95D3-5A418557ECE0}">
      <dgm:prSet/>
      <dgm:spPr/>
      <dgm:t>
        <a:bodyPr/>
        <a:lstStyle/>
        <a:p>
          <a:endParaRPr lang="es-MX"/>
        </a:p>
      </dgm:t>
    </dgm:pt>
    <dgm:pt modelId="{1C28ECCA-268C-4E15-8991-48AC08DDABAA}" type="pres">
      <dgm:prSet presAssocID="{FE76CB6D-DECF-412E-9DD6-11B5810A3FCE}" presName="Name0" presStyleCnt="0">
        <dgm:presLayoutVars>
          <dgm:chMax val="7"/>
          <dgm:resizeHandles val="exact"/>
        </dgm:presLayoutVars>
      </dgm:prSet>
      <dgm:spPr/>
      <dgm:t>
        <a:bodyPr/>
        <a:lstStyle/>
        <a:p>
          <a:endParaRPr lang="es-MX"/>
        </a:p>
      </dgm:t>
    </dgm:pt>
    <dgm:pt modelId="{0819AEA6-A233-42E7-8FF6-25BA5A383DB2}" type="pres">
      <dgm:prSet presAssocID="{FE76CB6D-DECF-412E-9DD6-11B5810A3FCE}" presName="comp1" presStyleCnt="0"/>
      <dgm:spPr/>
    </dgm:pt>
    <dgm:pt modelId="{412BB327-DFE5-4630-ADE2-441316456AA7}" type="pres">
      <dgm:prSet presAssocID="{FE76CB6D-DECF-412E-9DD6-11B5810A3FCE}" presName="circle1" presStyleLbl="node1" presStyleIdx="0" presStyleCnt="5" custLinFactNeighborX="7276" custLinFactNeighborY="1824"/>
      <dgm:spPr/>
      <dgm:t>
        <a:bodyPr/>
        <a:lstStyle/>
        <a:p>
          <a:endParaRPr lang="es-MX"/>
        </a:p>
      </dgm:t>
    </dgm:pt>
    <dgm:pt modelId="{B9231070-A872-4A7A-B870-70FE83C1F136}" type="pres">
      <dgm:prSet presAssocID="{FE76CB6D-DECF-412E-9DD6-11B5810A3FCE}" presName="c1text" presStyleLbl="node1" presStyleIdx="0" presStyleCnt="5">
        <dgm:presLayoutVars>
          <dgm:bulletEnabled val="1"/>
        </dgm:presLayoutVars>
      </dgm:prSet>
      <dgm:spPr/>
      <dgm:t>
        <a:bodyPr/>
        <a:lstStyle/>
        <a:p>
          <a:endParaRPr lang="es-MX"/>
        </a:p>
      </dgm:t>
    </dgm:pt>
    <dgm:pt modelId="{D309ADE8-64C5-43A9-8D19-2F0673D56CCE}" type="pres">
      <dgm:prSet presAssocID="{FE76CB6D-DECF-412E-9DD6-11B5810A3FCE}" presName="comp2" presStyleCnt="0"/>
      <dgm:spPr/>
    </dgm:pt>
    <dgm:pt modelId="{6A064C58-7E29-49CB-BDC8-654F1995505F}" type="pres">
      <dgm:prSet presAssocID="{FE76CB6D-DECF-412E-9DD6-11B5810A3FCE}" presName="circle2" presStyleLbl="node1" presStyleIdx="1" presStyleCnt="5" custLinFactNeighborX="8025"/>
      <dgm:spPr/>
      <dgm:t>
        <a:bodyPr/>
        <a:lstStyle/>
        <a:p>
          <a:endParaRPr lang="es-MX"/>
        </a:p>
      </dgm:t>
    </dgm:pt>
    <dgm:pt modelId="{888C5BD0-9B16-4042-9279-1276ED8B48CB}" type="pres">
      <dgm:prSet presAssocID="{FE76CB6D-DECF-412E-9DD6-11B5810A3FCE}" presName="c2text" presStyleLbl="node1" presStyleIdx="1" presStyleCnt="5">
        <dgm:presLayoutVars>
          <dgm:bulletEnabled val="1"/>
        </dgm:presLayoutVars>
      </dgm:prSet>
      <dgm:spPr/>
      <dgm:t>
        <a:bodyPr/>
        <a:lstStyle/>
        <a:p>
          <a:endParaRPr lang="es-MX"/>
        </a:p>
      </dgm:t>
    </dgm:pt>
    <dgm:pt modelId="{4EEB0B6D-AC88-43F0-9177-50E63F34EE0E}" type="pres">
      <dgm:prSet presAssocID="{FE76CB6D-DECF-412E-9DD6-11B5810A3FCE}" presName="comp3" presStyleCnt="0"/>
      <dgm:spPr/>
    </dgm:pt>
    <dgm:pt modelId="{973488FC-617F-4281-88B2-725C30B1A93D}" type="pres">
      <dgm:prSet presAssocID="{FE76CB6D-DECF-412E-9DD6-11B5810A3FCE}" presName="circle3" presStyleLbl="node1" presStyleIdx="2" presStyleCnt="5" custLinFactNeighborX="7142" custLinFactNeighborY="-4219"/>
      <dgm:spPr/>
      <dgm:t>
        <a:bodyPr/>
        <a:lstStyle/>
        <a:p>
          <a:endParaRPr lang="es-MX"/>
        </a:p>
      </dgm:t>
    </dgm:pt>
    <dgm:pt modelId="{CBB2378B-0871-49AF-968F-E46488B8FF97}" type="pres">
      <dgm:prSet presAssocID="{FE76CB6D-DECF-412E-9DD6-11B5810A3FCE}" presName="c3text" presStyleLbl="node1" presStyleIdx="2" presStyleCnt="5">
        <dgm:presLayoutVars>
          <dgm:bulletEnabled val="1"/>
        </dgm:presLayoutVars>
      </dgm:prSet>
      <dgm:spPr/>
      <dgm:t>
        <a:bodyPr/>
        <a:lstStyle/>
        <a:p>
          <a:endParaRPr lang="es-MX"/>
        </a:p>
      </dgm:t>
    </dgm:pt>
    <dgm:pt modelId="{3204F19F-9CBF-42CD-B3EF-F699842C7480}" type="pres">
      <dgm:prSet presAssocID="{FE76CB6D-DECF-412E-9DD6-11B5810A3FCE}" presName="comp4" presStyleCnt="0"/>
      <dgm:spPr/>
    </dgm:pt>
    <dgm:pt modelId="{3B2475F0-23A9-4D3A-BF57-B53173B1477F}" type="pres">
      <dgm:prSet presAssocID="{FE76CB6D-DECF-412E-9DD6-11B5810A3FCE}" presName="circle4" presStyleLbl="node1" presStyleIdx="3" presStyleCnt="5" custScaleX="109300" custLinFactNeighborX="13640"/>
      <dgm:spPr/>
      <dgm:t>
        <a:bodyPr/>
        <a:lstStyle/>
        <a:p>
          <a:endParaRPr lang="es-MX"/>
        </a:p>
      </dgm:t>
    </dgm:pt>
    <dgm:pt modelId="{8F65F9DB-D79E-4F43-9D4F-FFB5DF2AB87F}" type="pres">
      <dgm:prSet presAssocID="{FE76CB6D-DECF-412E-9DD6-11B5810A3FCE}" presName="c4text" presStyleLbl="node1" presStyleIdx="3" presStyleCnt="5">
        <dgm:presLayoutVars>
          <dgm:bulletEnabled val="1"/>
        </dgm:presLayoutVars>
      </dgm:prSet>
      <dgm:spPr/>
      <dgm:t>
        <a:bodyPr/>
        <a:lstStyle/>
        <a:p>
          <a:endParaRPr lang="es-MX"/>
        </a:p>
      </dgm:t>
    </dgm:pt>
    <dgm:pt modelId="{21B3FC0C-B2AC-4095-8BB6-C80AF451C740}" type="pres">
      <dgm:prSet presAssocID="{FE76CB6D-DECF-412E-9DD6-11B5810A3FCE}" presName="comp5" presStyleCnt="0"/>
      <dgm:spPr/>
    </dgm:pt>
    <dgm:pt modelId="{3F1ADD90-C58C-4762-9144-29C04D84E70E}" type="pres">
      <dgm:prSet presAssocID="{FE76CB6D-DECF-412E-9DD6-11B5810A3FCE}" presName="circle5" presStyleLbl="node1" presStyleIdx="4" presStyleCnt="5" custScaleX="124148" custLinFactNeighborX="21595"/>
      <dgm:spPr/>
      <dgm:t>
        <a:bodyPr/>
        <a:lstStyle/>
        <a:p>
          <a:endParaRPr lang="es-MX"/>
        </a:p>
      </dgm:t>
    </dgm:pt>
    <dgm:pt modelId="{2E986A17-AEE5-4A53-9D88-BE2C8867EBA7}" type="pres">
      <dgm:prSet presAssocID="{FE76CB6D-DECF-412E-9DD6-11B5810A3FCE}" presName="c5text" presStyleLbl="node1" presStyleIdx="4" presStyleCnt="5">
        <dgm:presLayoutVars>
          <dgm:bulletEnabled val="1"/>
        </dgm:presLayoutVars>
      </dgm:prSet>
      <dgm:spPr/>
      <dgm:t>
        <a:bodyPr/>
        <a:lstStyle/>
        <a:p>
          <a:endParaRPr lang="es-MX"/>
        </a:p>
      </dgm:t>
    </dgm:pt>
  </dgm:ptLst>
  <dgm:cxnLst>
    <dgm:cxn modelId="{41589AC8-B426-4A26-BFA2-910E5FAC06BE}" srcId="{FE76CB6D-DECF-412E-9DD6-11B5810A3FCE}" destId="{1D12857E-07E3-4CEC-87A9-85E270EE8DBB}" srcOrd="2" destOrd="0" parTransId="{A4003349-A9B1-4898-AA0B-257CEB1A16F9}" sibTransId="{7509434F-9AF6-4A7B-8BA1-477C2BF3EBD9}"/>
    <dgm:cxn modelId="{2595F0A5-7A61-4815-8354-03740F9699BE}" type="presOf" srcId="{FC6F5292-2E4B-4A32-AB8D-0E8C4787CBFA}" destId="{B9231070-A872-4A7A-B870-70FE83C1F136}" srcOrd="1" destOrd="0" presId="urn:microsoft.com/office/officeart/2005/8/layout/venn2"/>
    <dgm:cxn modelId="{457895AB-CDF1-4E2D-BB9F-7CA6E2A7BBF0}" type="presOf" srcId="{FBB33607-2197-4C8E-8960-86480B0A9C1D}" destId="{3B2475F0-23A9-4D3A-BF57-B53173B1477F}" srcOrd="0" destOrd="0" presId="urn:microsoft.com/office/officeart/2005/8/layout/venn2"/>
    <dgm:cxn modelId="{DECFA93C-52BE-4382-B058-82858749B04C}" type="presOf" srcId="{90B46827-CC07-432D-9AE9-17E5A8D96A3E}" destId="{2E986A17-AEE5-4A53-9D88-BE2C8867EBA7}" srcOrd="1" destOrd="0" presId="urn:microsoft.com/office/officeart/2005/8/layout/venn2"/>
    <dgm:cxn modelId="{926F22F3-2DD8-407B-8538-4ED72E0EEB61}" type="presOf" srcId="{1D12857E-07E3-4CEC-87A9-85E270EE8DBB}" destId="{CBB2378B-0871-49AF-968F-E46488B8FF97}" srcOrd="1" destOrd="0" presId="urn:microsoft.com/office/officeart/2005/8/layout/venn2"/>
    <dgm:cxn modelId="{59A20BFE-222F-4968-8521-9B7EABDB8A73}" type="presOf" srcId="{FBB33607-2197-4C8E-8960-86480B0A9C1D}" destId="{8F65F9DB-D79E-4F43-9D4F-FFB5DF2AB87F}" srcOrd="1" destOrd="0" presId="urn:microsoft.com/office/officeart/2005/8/layout/venn2"/>
    <dgm:cxn modelId="{E1E67BF1-A777-41AA-8CB7-26697067AAEF}" srcId="{FE76CB6D-DECF-412E-9DD6-11B5810A3FCE}" destId="{338600E3-6CEA-4977-8460-350CA99026D0}" srcOrd="1" destOrd="0" parTransId="{28AF86C9-3545-4A52-9853-68223C2B23EC}" sibTransId="{7125FC83-1B76-4F6A-AAA4-23D3C5304C7C}"/>
    <dgm:cxn modelId="{6CDBB38C-DA54-435F-A36D-CE757C394826}" srcId="{FE76CB6D-DECF-412E-9DD6-11B5810A3FCE}" destId="{FC6F5292-2E4B-4A32-AB8D-0E8C4787CBFA}" srcOrd="0" destOrd="0" parTransId="{222CD0FF-B911-419D-8B2C-8BA0F62E77A4}" sibTransId="{B71BBC4B-7257-4062-B5F4-A60C84041F96}"/>
    <dgm:cxn modelId="{8851F3F3-A83F-474A-9775-EC88D8344A07}" type="presOf" srcId="{1D12857E-07E3-4CEC-87A9-85E270EE8DBB}" destId="{973488FC-617F-4281-88B2-725C30B1A93D}" srcOrd="0" destOrd="0" presId="urn:microsoft.com/office/officeart/2005/8/layout/venn2"/>
    <dgm:cxn modelId="{58F47035-95BF-4197-9C50-43C6DB8BF6AB}" type="presOf" srcId="{338600E3-6CEA-4977-8460-350CA99026D0}" destId="{6A064C58-7E29-49CB-BDC8-654F1995505F}" srcOrd="0" destOrd="0" presId="urn:microsoft.com/office/officeart/2005/8/layout/venn2"/>
    <dgm:cxn modelId="{77D97B57-83EF-4074-95D3-5A418557ECE0}" srcId="{FE76CB6D-DECF-412E-9DD6-11B5810A3FCE}" destId="{90B46827-CC07-432D-9AE9-17E5A8D96A3E}" srcOrd="4" destOrd="0" parTransId="{3A815C81-3201-4E38-9996-0C3C95BA50BA}" sibTransId="{EFD97B28-7B0F-4D99-AC02-CC24529EE7BF}"/>
    <dgm:cxn modelId="{93AAE0FD-FE20-4078-A22B-24B36E7E14B5}" type="presOf" srcId="{FE76CB6D-DECF-412E-9DD6-11B5810A3FCE}" destId="{1C28ECCA-268C-4E15-8991-48AC08DDABAA}" srcOrd="0" destOrd="0" presId="urn:microsoft.com/office/officeart/2005/8/layout/venn2"/>
    <dgm:cxn modelId="{89307B29-E0C3-4987-B665-B035C9C315A3}" type="presOf" srcId="{338600E3-6CEA-4977-8460-350CA99026D0}" destId="{888C5BD0-9B16-4042-9279-1276ED8B48CB}" srcOrd="1" destOrd="0" presId="urn:microsoft.com/office/officeart/2005/8/layout/venn2"/>
    <dgm:cxn modelId="{C1C836D5-EB6C-4B8A-8C0D-B0A25627C30D}" srcId="{FE76CB6D-DECF-412E-9DD6-11B5810A3FCE}" destId="{FBB33607-2197-4C8E-8960-86480B0A9C1D}" srcOrd="3" destOrd="0" parTransId="{3D1C24A1-50EB-46FF-9C09-A95EB41CEF03}" sibTransId="{EABF5E72-89E0-4B38-BE45-A9C12E0369EF}"/>
    <dgm:cxn modelId="{09FDFC96-AFE6-46C1-8F16-7801BD6A9F7D}" type="presOf" srcId="{90B46827-CC07-432D-9AE9-17E5A8D96A3E}" destId="{3F1ADD90-C58C-4762-9144-29C04D84E70E}" srcOrd="0" destOrd="0" presId="urn:microsoft.com/office/officeart/2005/8/layout/venn2"/>
    <dgm:cxn modelId="{FADF5403-6A33-48BA-A4AF-978781C4E121}" type="presOf" srcId="{FC6F5292-2E4B-4A32-AB8D-0E8C4787CBFA}" destId="{412BB327-DFE5-4630-ADE2-441316456AA7}" srcOrd="0" destOrd="0" presId="urn:microsoft.com/office/officeart/2005/8/layout/venn2"/>
    <dgm:cxn modelId="{110392CB-CAE5-4C51-A3CF-808D8755A904}" type="presParOf" srcId="{1C28ECCA-268C-4E15-8991-48AC08DDABAA}" destId="{0819AEA6-A233-42E7-8FF6-25BA5A383DB2}" srcOrd="0" destOrd="0" presId="urn:microsoft.com/office/officeart/2005/8/layout/venn2"/>
    <dgm:cxn modelId="{8BE06C9C-E83F-48C5-97BF-14CB99F83A59}" type="presParOf" srcId="{0819AEA6-A233-42E7-8FF6-25BA5A383DB2}" destId="{412BB327-DFE5-4630-ADE2-441316456AA7}" srcOrd="0" destOrd="0" presId="urn:microsoft.com/office/officeart/2005/8/layout/venn2"/>
    <dgm:cxn modelId="{BAFA7757-8A7F-4E2E-B9A1-A55155F1C322}" type="presParOf" srcId="{0819AEA6-A233-42E7-8FF6-25BA5A383DB2}" destId="{B9231070-A872-4A7A-B870-70FE83C1F136}" srcOrd="1" destOrd="0" presId="urn:microsoft.com/office/officeart/2005/8/layout/venn2"/>
    <dgm:cxn modelId="{B4EFD983-4D32-402D-B81C-9BD35574B61F}" type="presParOf" srcId="{1C28ECCA-268C-4E15-8991-48AC08DDABAA}" destId="{D309ADE8-64C5-43A9-8D19-2F0673D56CCE}" srcOrd="1" destOrd="0" presId="urn:microsoft.com/office/officeart/2005/8/layout/venn2"/>
    <dgm:cxn modelId="{410CA8D3-47E7-43A4-99E0-DD5549D8FEEC}" type="presParOf" srcId="{D309ADE8-64C5-43A9-8D19-2F0673D56CCE}" destId="{6A064C58-7E29-49CB-BDC8-654F1995505F}" srcOrd="0" destOrd="0" presId="urn:microsoft.com/office/officeart/2005/8/layout/venn2"/>
    <dgm:cxn modelId="{7226659E-D823-45DF-8C85-68DD5EE937C6}" type="presParOf" srcId="{D309ADE8-64C5-43A9-8D19-2F0673D56CCE}" destId="{888C5BD0-9B16-4042-9279-1276ED8B48CB}" srcOrd="1" destOrd="0" presId="urn:microsoft.com/office/officeart/2005/8/layout/venn2"/>
    <dgm:cxn modelId="{F5D6F3FE-AC55-42E4-82C4-3B9E686A3B93}" type="presParOf" srcId="{1C28ECCA-268C-4E15-8991-48AC08DDABAA}" destId="{4EEB0B6D-AC88-43F0-9177-50E63F34EE0E}" srcOrd="2" destOrd="0" presId="urn:microsoft.com/office/officeart/2005/8/layout/venn2"/>
    <dgm:cxn modelId="{A4B345A1-A1D7-47F2-814B-9D4198A1B340}" type="presParOf" srcId="{4EEB0B6D-AC88-43F0-9177-50E63F34EE0E}" destId="{973488FC-617F-4281-88B2-725C30B1A93D}" srcOrd="0" destOrd="0" presId="urn:microsoft.com/office/officeart/2005/8/layout/venn2"/>
    <dgm:cxn modelId="{82BD576F-EF5D-46F8-8790-A3D7CEF68303}" type="presParOf" srcId="{4EEB0B6D-AC88-43F0-9177-50E63F34EE0E}" destId="{CBB2378B-0871-49AF-968F-E46488B8FF97}" srcOrd="1" destOrd="0" presId="urn:microsoft.com/office/officeart/2005/8/layout/venn2"/>
    <dgm:cxn modelId="{22DBE5C9-DA8E-4247-92B6-D0D13B469D6C}" type="presParOf" srcId="{1C28ECCA-268C-4E15-8991-48AC08DDABAA}" destId="{3204F19F-9CBF-42CD-B3EF-F699842C7480}" srcOrd="3" destOrd="0" presId="urn:microsoft.com/office/officeart/2005/8/layout/venn2"/>
    <dgm:cxn modelId="{3388E2B2-7BB6-4DA7-A2A6-D621FFE33F8A}" type="presParOf" srcId="{3204F19F-9CBF-42CD-B3EF-F699842C7480}" destId="{3B2475F0-23A9-4D3A-BF57-B53173B1477F}" srcOrd="0" destOrd="0" presId="urn:microsoft.com/office/officeart/2005/8/layout/venn2"/>
    <dgm:cxn modelId="{9B5E605E-98E8-450A-A056-5E1105929D39}" type="presParOf" srcId="{3204F19F-9CBF-42CD-B3EF-F699842C7480}" destId="{8F65F9DB-D79E-4F43-9D4F-FFB5DF2AB87F}" srcOrd="1" destOrd="0" presId="urn:microsoft.com/office/officeart/2005/8/layout/venn2"/>
    <dgm:cxn modelId="{6D1BDC4A-FE25-42FF-BCC8-653889DD7149}" type="presParOf" srcId="{1C28ECCA-268C-4E15-8991-48AC08DDABAA}" destId="{21B3FC0C-B2AC-4095-8BB6-C80AF451C740}" srcOrd="4" destOrd="0" presId="urn:microsoft.com/office/officeart/2005/8/layout/venn2"/>
    <dgm:cxn modelId="{A9E80F3B-FB57-41E1-A3A3-CF532465EA48}" type="presParOf" srcId="{21B3FC0C-B2AC-4095-8BB6-C80AF451C740}" destId="{3F1ADD90-C58C-4762-9144-29C04D84E70E}" srcOrd="0" destOrd="0" presId="urn:microsoft.com/office/officeart/2005/8/layout/venn2"/>
    <dgm:cxn modelId="{5ADCF6F9-8F49-4016-ABA0-70052A9B4153}" type="presParOf" srcId="{21B3FC0C-B2AC-4095-8BB6-C80AF451C740}" destId="{2E986A17-AEE5-4A53-9D88-BE2C8867EBA7}"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8D6971A-7624-4829-AD28-3A992E30D8EE}" type="doc">
      <dgm:prSet loTypeId="urn:microsoft.com/office/officeart/2008/layout/BubblePictureList" loCatId="picture" qsTypeId="urn:microsoft.com/office/officeart/2005/8/quickstyle/simple1" qsCatId="simple" csTypeId="urn:microsoft.com/office/officeart/2005/8/colors/colorful5" csCatId="colorful" phldr="1"/>
      <dgm:spPr/>
      <dgm:t>
        <a:bodyPr/>
        <a:lstStyle/>
        <a:p>
          <a:endParaRPr lang="es-MX"/>
        </a:p>
      </dgm:t>
    </dgm:pt>
    <dgm:pt modelId="{0B5D0773-A343-41E6-985D-B56C1546BE26}">
      <dgm:prSet/>
      <dgm:spPr/>
      <dgm:t>
        <a:bodyPr/>
        <a:lstStyle/>
        <a:p>
          <a:pPr rtl="0"/>
          <a:r>
            <a:rPr lang="es-ES_tradnl" smtClean="0"/>
            <a:t>Prevenir</a:t>
          </a:r>
          <a:endParaRPr lang="es-MX"/>
        </a:p>
      </dgm:t>
    </dgm:pt>
    <dgm:pt modelId="{402D3FC4-9A4D-4B76-A004-38CDCC103D25}" type="parTrans" cxnId="{4DAF1F94-A5B3-47B4-AD59-CBD65E70B40C}">
      <dgm:prSet/>
      <dgm:spPr/>
      <dgm:t>
        <a:bodyPr/>
        <a:lstStyle/>
        <a:p>
          <a:endParaRPr lang="es-MX"/>
        </a:p>
      </dgm:t>
    </dgm:pt>
    <dgm:pt modelId="{3EC60F18-155C-4444-8A54-392EC05DE95D}" type="sibTrans" cxnId="{4DAF1F94-A5B3-47B4-AD59-CBD65E70B40C}">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endParaRPr lang="es-MX"/>
        </a:p>
      </dgm:t>
    </dgm:pt>
    <dgm:pt modelId="{2BD831A5-C5B4-4F4C-BE77-4B3D769DCC2E}">
      <dgm:prSet/>
      <dgm:spPr/>
      <dgm:t>
        <a:bodyPr/>
        <a:lstStyle/>
        <a:p>
          <a:pPr rtl="0"/>
          <a:r>
            <a:rPr lang="es-ES_tradnl" smtClean="0"/>
            <a:t>Investigar</a:t>
          </a:r>
          <a:endParaRPr lang="es-MX"/>
        </a:p>
      </dgm:t>
    </dgm:pt>
    <dgm:pt modelId="{5CDB20FF-44ED-493D-B6F3-2F480C970D3B}" type="parTrans" cxnId="{E0EA04AB-3372-4F62-AE2D-B4434653DE16}">
      <dgm:prSet/>
      <dgm:spPr/>
      <dgm:t>
        <a:bodyPr/>
        <a:lstStyle/>
        <a:p>
          <a:endParaRPr lang="es-MX"/>
        </a:p>
      </dgm:t>
    </dgm:pt>
    <dgm:pt modelId="{FF9564FC-2074-4FA1-B8D1-3C7D7BA379B3}" type="sibTrans" cxnId="{E0EA04AB-3372-4F62-AE2D-B4434653DE16}">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t>
        <a:bodyPr/>
        <a:lstStyle/>
        <a:p>
          <a:endParaRPr lang="es-MX"/>
        </a:p>
      </dgm:t>
    </dgm:pt>
    <dgm:pt modelId="{5443E5F4-7060-47B3-9A45-8FBBD35AA55F}">
      <dgm:prSet/>
      <dgm:spPr/>
      <dgm:t>
        <a:bodyPr/>
        <a:lstStyle/>
        <a:p>
          <a:pPr rtl="0"/>
          <a:r>
            <a:rPr lang="es-MX" smtClean="0"/>
            <a:t>sancionar </a:t>
          </a:r>
          <a:endParaRPr lang="es-MX"/>
        </a:p>
      </dgm:t>
    </dgm:pt>
    <dgm:pt modelId="{D15B8448-2A59-4AD6-8EB6-CB3DC76AC08F}" type="parTrans" cxnId="{26908762-CBAD-409D-8E33-5BD86CFCFBA1}">
      <dgm:prSet/>
      <dgm:spPr/>
      <dgm:t>
        <a:bodyPr/>
        <a:lstStyle/>
        <a:p>
          <a:endParaRPr lang="es-MX"/>
        </a:p>
      </dgm:t>
    </dgm:pt>
    <dgm:pt modelId="{0A0A8985-E597-41A4-A5B0-85EBB3A74026}" type="sibTrans" cxnId="{26908762-CBAD-409D-8E33-5BD86CFCFBA1}">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dgm:spPr>
      <dgm:t>
        <a:bodyPr/>
        <a:lstStyle/>
        <a:p>
          <a:endParaRPr lang="es-MX"/>
        </a:p>
      </dgm:t>
    </dgm:pt>
    <dgm:pt modelId="{03CA9B79-66D4-4A4F-90A3-24F980E4BA17}">
      <dgm:prSet/>
      <dgm:spPr/>
      <dgm:t>
        <a:bodyPr/>
        <a:lstStyle/>
        <a:p>
          <a:pPr rtl="0"/>
          <a:r>
            <a:rPr lang="es-MX" smtClean="0"/>
            <a:t>Reparar </a:t>
          </a:r>
          <a:endParaRPr lang="es-MX"/>
        </a:p>
      </dgm:t>
    </dgm:pt>
    <dgm:pt modelId="{7EF6369B-19FB-48C1-88AB-DD1AF275A997}" type="parTrans" cxnId="{281C6878-B00F-4606-BA58-B31003F639C2}">
      <dgm:prSet/>
      <dgm:spPr/>
      <dgm:t>
        <a:bodyPr/>
        <a:lstStyle/>
        <a:p>
          <a:endParaRPr lang="es-MX"/>
        </a:p>
      </dgm:t>
    </dgm:pt>
    <dgm:pt modelId="{C23CAD2C-FEA5-4696-908B-CE3154CFFB25}" type="sibTrans" cxnId="{281C6878-B00F-4606-BA58-B31003F639C2}">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t>
        <a:bodyPr/>
        <a:lstStyle/>
        <a:p>
          <a:endParaRPr lang="es-MX"/>
        </a:p>
      </dgm:t>
    </dgm:pt>
    <dgm:pt modelId="{2C6853E6-FB87-48D9-8464-BD7E14EA2A45}">
      <dgm:prSet custT="1"/>
      <dgm:spPr/>
      <dgm:t>
        <a:bodyPr/>
        <a:lstStyle/>
        <a:p>
          <a:pPr algn="ctr" rtl="0"/>
          <a:r>
            <a:rPr lang="es-MX" sz="1800" b="1" dirty="0" smtClean="0"/>
            <a:t>VIOLACIONES A LOS D.H.EN LOS TÉRMINOS DE LEY</a:t>
          </a:r>
          <a:endParaRPr lang="es-MX" sz="1800" b="1" dirty="0"/>
        </a:p>
      </dgm:t>
    </dgm:pt>
    <dgm:pt modelId="{1C112A59-63D8-47B8-B2A7-AB4CB5D600E4}" type="parTrans" cxnId="{9D5F3915-417A-45F3-A383-509BF1A969A5}">
      <dgm:prSet/>
      <dgm:spPr/>
      <dgm:t>
        <a:bodyPr/>
        <a:lstStyle/>
        <a:p>
          <a:endParaRPr lang="es-MX"/>
        </a:p>
      </dgm:t>
    </dgm:pt>
    <dgm:pt modelId="{AFB44FB6-96F7-4F20-B619-DB56195BB93A}" type="sibTrans" cxnId="{9D5F3915-417A-45F3-A383-509BF1A969A5}">
      <dgm:prSet/>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a:stretch>
        </a:blipFill>
      </dgm:spPr>
      <dgm:t>
        <a:bodyPr/>
        <a:lstStyle/>
        <a:p>
          <a:endParaRPr lang="es-MX"/>
        </a:p>
      </dgm:t>
    </dgm:pt>
    <dgm:pt modelId="{C8B794D0-B357-4F07-BFC1-964549DD7243}" type="pres">
      <dgm:prSet presAssocID="{88D6971A-7624-4829-AD28-3A992E30D8EE}" presName="Name0" presStyleCnt="0">
        <dgm:presLayoutVars>
          <dgm:chMax val="8"/>
          <dgm:chPref val="8"/>
          <dgm:dir/>
        </dgm:presLayoutVars>
      </dgm:prSet>
      <dgm:spPr/>
      <dgm:t>
        <a:bodyPr/>
        <a:lstStyle/>
        <a:p>
          <a:endParaRPr lang="es-MX"/>
        </a:p>
      </dgm:t>
    </dgm:pt>
    <dgm:pt modelId="{58D61AE6-D89A-44BB-9156-96DED3D528A9}" type="pres">
      <dgm:prSet presAssocID="{0B5D0773-A343-41E6-985D-B56C1546BE26}" presName="parent_text_1" presStyleLbl="revTx" presStyleIdx="0" presStyleCnt="5">
        <dgm:presLayoutVars>
          <dgm:chMax val="0"/>
          <dgm:chPref val="0"/>
          <dgm:bulletEnabled val="1"/>
        </dgm:presLayoutVars>
      </dgm:prSet>
      <dgm:spPr/>
      <dgm:t>
        <a:bodyPr/>
        <a:lstStyle/>
        <a:p>
          <a:endParaRPr lang="es-MX"/>
        </a:p>
      </dgm:t>
    </dgm:pt>
    <dgm:pt modelId="{B858E13E-5249-48A5-87C1-29540E6F757F}" type="pres">
      <dgm:prSet presAssocID="{0B5D0773-A343-41E6-985D-B56C1546BE26}" presName="image_accent_1" presStyleCnt="0"/>
      <dgm:spPr/>
    </dgm:pt>
    <dgm:pt modelId="{4495AB7E-08C7-4F51-B8A0-EB1CF4F8A501}" type="pres">
      <dgm:prSet presAssocID="{0B5D0773-A343-41E6-985D-B56C1546BE26}" presName="imageAccentRepeatNode" presStyleLbl="alignNode1" presStyleIdx="0" presStyleCnt="9"/>
      <dgm:spPr/>
    </dgm:pt>
    <dgm:pt modelId="{1F4D62F8-AA68-4B34-870E-F140D0110801}" type="pres">
      <dgm:prSet presAssocID="{0B5D0773-A343-41E6-985D-B56C1546BE26}" presName="accent_1" presStyleLbl="alignNode1" presStyleIdx="1" presStyleCnt="9"/>
      <dgm:spPr/>
    </dgm:pt>
    <dgm:pt modelId="{CDE1B324-017E-4225-9497-E7017371F812}" type="pres">
      <dgm:prSet presAssocID="{3EC60F18-155C-4444-8A54-392EC05DE95D}" presName="image_1" presStyleCnt="0"/>
      <dgm:spPr/>
    </dgm:pt>
    <dgm:pt modelId="{0D9CF5DC-23FE-4B9C-81B3-2A10B55BD9F0}" type="pres">
      <dgm:prSet presAssocID="{3EC60F18-155C-4444-8A54-392EC05DE95D}" presName="imageRepeatNode" presStyleLbl="fgImgPlace1" presStyleIdx="0" presStyleCnt="5"/>
      <dgm:spPr/>
      <dgm:t>
        <a:bodyPr/>
        <a:lstStyle/>
        <a:p>
          <a:endParaRPr lang="es-MX"/>
        </a:p>
      </dgm:t>
    </dgm:pt>
    <dgm:pt modelId="{133F7797-62A8-4905-9FE2-BDDD8E6C94DB}" type="pres">
      <dgm:prSet presAssocID="{2BD831A5-C5B4-4F4C-BE77-4B3D769DCC2E}" presName="parent_text_2" presStyleLbl="revTx" presStyleIdx="1" presStyleCnt="5">
        <dgm:presLayoutVars>
          <dgm:chMax val="0"/>
          <dgm:chPref val="0"/>
          <dgm:bulletEnabled val="1"/>
        </dgm:presLayoutVars>
      </dgm:prSet>
      <dgm:spPr/>
      <dgm:t>
        <a:bodyPr/>
        <a:lstStyle/>
        <a:p>
          <a:endParaRPr lang="es-MX"/>
        </a:p>
      </dgm:t>
    </dgm:pt>
    <dgm:pt modelId="{81AA14B9-4A1D-40A7-8159-53F012AF3507}" type="pres">
      <dgm:prSet presAssocID="{2BD831A5-C5B4-4F4C-BE77-4B3D769DCC2E}" presName="image_accent_2" presStyleCnt="0"/>
      <dgm:spPr/>
    </dgm:pt>
    <dgm:pt modelId="{87A3CAE5-839B-4A13-AC30-7165FA5A01F4}" type="pres">
      <dgm:prSet presAssocID="{2BD831A5-C5B4-4F4C-BE77-4B3D769DCC2E}" presName="imageAccentRepeatNode" presStyleLbl="alignNode1" presStyleIdx="2" presStyleCnt="9"/>
      <dgm:spPr/>
    </dgm:pt>
    <dgm:pt modelId="{1E5122CC-304E-4CD8-84E7-3A0B8EBFD0C4}" type="pres">
      <dgm:prSet presAssocID="{FF9564FC-2074-4FA1-B8D1-3C7D7BA379B3}" presName="image_2" presStyleCnt="0"/>
      <dgm:spPr/>
    </dgm:pt>
    <dgm:pt modelId="{C7347093-0078-41A1-991A-93AFF74A1E08}" type="pres">
      <dgm:prSet presAssocID="{FF9564FC-2074-4FA1-B8D1-3C7D7BA379B3}" presName="imageRepeatNode" presStyleLbl="fgImgPlace1" presStyleIdx="1" presStyleCnt="5"/>
      <dgm:spPr/>
      <dgm:t>
        <a:bodyPr/>
        <a:lstStyle/>
        <a:p>
          <a:endParaRPr lang="es-MX"/>
        </a:p>
      </dgm:t>
    </dgm:pt>
    <dgm:pt modelId="{1E8F803E-104B-409A-BC59-CDA74A6B9DE5}" type="pres">
      <dgm:prSet presAssocID="{5443E5F4-7060-47B3-9A45-8FBBD35AA55F}" presName="image_accent_3" presStyleCnt="0"/>
      <dgm:spPr/>
    </dgm:pt>
    <dgm:pt modelId="{5A9758D8-C54C-4058-A214-DE5C784E8AD0}" type="pres">
      <dgm:prSet presAssocID="{5443E5F4-7060-47B3-9A45-8FBBD35AA55F}" presName="imageAccentRepeatNode" presStyleLbl="alignNode1" presStyleIdx="3" presStyleCnt="9"/>
      <dgm:spPr/>
    </dgm:pt>
    <dgm:pt modelId="{FA13CE69-9C43-4B61-BAAF-0D320ECFF6F7}" type="pres">
      <dgm:prSet presAssocID="{5443E5F4-7060-47B3-9A45-8FBBD35AA55F}" presName="parent_text_3" presStyleLbl="revTx" presStyleIdx="2" presStyleCnt="5">
        <dgm:presLayoutVars>
          <dgm:chMax val="0"/>
          <dgm:chPref val="0"/>
          <dgm:bulletEnabled val="1"/>
        </dgm:presLayoutVars>
      </dgm:prSet>
      <dgm:spPr/>
      <dgm:t>
        <a:bodyPr/>
        <a:lstStyle/>
        <a:p>
          <a:endParaRPr lang="es-MX"/>
        </a:p>
      </dgm:t>
    </dgm:pt>
    <dgm:pt modelId="{EEE29BB3-0C5C-4D8E-88B2-D93453063CDC}" type="pres">
      <dgm:prSet presAssocID="{5443E5F4-7060-47B3-9A45-8FBBD35AA55F}" presName="accent_2" presStyleLbl="alignNode1" presStyleIdx="4" presStyleCnt="9"/>
      <dgm:spPr/>
    </dgm:pt>
    <dgm:pt modelId="{8F2959AA-8F7E-4A51-BBE8-C72C97FC94C8}" type="pres">
      <dgm:prSet presAssocID="{5443E5F4-7060-47B3-9A45-8FBBD35AA55F}" presName="accent_3" presStyleLbl="alignNode1" presStyleIdx="5" presStyleCnt="9"/>
      <dgm:spPr/>
    </dgm:pt>
    <dgm:pt modelId="{8FA63FA1-2A22-46F6-803C-B1DB9320CFB9}" type="pres">
      <dgm:prSet presAssocID="{0A0A8985-E597-41A4-A5B0-85EBB3A74026}" presName="image_3" presStyleCnt="0"/>
      <dgm:spPr/>
    </dgm:pt>
    <dgm:pt modelId="{64D306D2-7B42-4B9B-A66D-C13AE7469E01}" type="pres">
      <dgm:prSet presAssocID="{0A0A8985-E597-41A4-A5B0-85EBB3A74026}" presName="imageRepeatNode" presStyleLbl="fgImgPlace1" presStyleIdx="2" presStyleCnt="5"/>
      <dgm:spPr/>
      <dgm:t>
        <a:bodyPr/>
        <a:lstStyle/>
        <a:p>
          <a:endParaRPr lang="es-MX"/>
        </a:p>
      </dgm:t>
    </dgm:pt>
    <dgm:pt modelId="{DF821E82-EA8A-4C85-BBBE-9BCE3F5CC98E}" type="pres">
      <dgm:prSet presAssocID="{03CA9B79-66D4-4A4F-90A3-24F980E4BA17}" presName="image_accent_4" presStyleCnt="0"/>
      <dgm:spPr/>
    </dgm:pt>
    <dgm:pt modelId="{2B5573F0-E432-4E5C-A175-6506C168C610}" type="pres">
      <dgm:prSet presAssocID="{03CA9B79-66D4-4A4F-90A3-24F980E4BA17}" presName="imageAccentRepeatNode" presStyleLbl="alignNode1" presStyleIdx="6" presStyleCnt="9"/>
      <dgm:spPr/>
    </dgm:pt>
    <dgm:pt modelId="{1600D2CD-0C7A-4765-8623-9B66050FC1B4}" type="pres">
      <dgm:prSet presAssocID="{03CA9B79-66D4-4A4F-90A3-24F980E4BA17}" presName="parent_text_4" presStyleLbl="revTx" presStyleIdx="3" presStyleCnt="5">
        <dgm:presLayoutVars>
          <dgm:chMax val="0"/>
          <dgm:chPref val="0"/>
          <dgm:bulletEnabled val="1"/>
        </dgm:presLayoutVars>
      </dgm:prSet>
      <dgm:spPr/>
      <dgm:t>
        <a:bodyPr/>
        <a:lstStyle/>
        <a:p>
          <a:endParaRPr lang="es-MX"/>
        </a:p>
      </dgm:t>
    </dgm:pt>
    <dgm:pt modelId="{1FC2B2E8-8F7C-4BD4-9D85-BB5D9982A8E5}" type="pres">
      <dgm:prSet presAssocID="{03CA9B79-66D4-4A4F-90A3-24F980E4BA17}" presName="accent_4" presStyleLbl="alignNode1" presStyleIdx="7" presStyleCnt="9"/>
      <dgm:spPr/>
    </dgm:pt>
    <dgm:pt modelId="{E1C75AAC-2F0E-4124-9CC2-BE377FF7F3C2}" type="pres">
      <dgm:prSet presAssocID="{C23CAD2C-FEA5-4696-908B-CE3154CFFB25}" presName="image_4" presStyleCnt="0"/>
      <dgm:spPr/>
    </dgm:pt>
    <dgm:pt modelId="{28EE01E4-00C7-4A36-A3C4-90FC1886A234}" type="pres">
      <dgm:prSet presAssocID="{C23CAD2C-FEA5-4696-908B-CE3154CFFB25}" presName="imageRepeatNode" presStyleLbl="fgImgPlace1" presStyleIdx="3" presStyleCnt="5"/>
      <dgm:spPr/>
      <dgm:t>
        <a:bodyPr/>
        <a:lstStyle/>
        <a:p>
          <a:endParaRPr lang="es-MX"/>
        </a:p>
      </dgm:t>
    </dgm:pt>
    <dgm:pt modelId="{2AE91289-8B0E-4FD3-B0B0-35E59296767F}" type="pres">
      <dgm:prSet presAssocID="{2C6853E6-FB87-48D9-8464-BD7E14EA2A45}" presName="image_accent_5" presStyleCnt="0"/>
      <dgm:spPr/>
    </dgm:pt>
    <dgm:pt modelId="{596814E4-0D8F-4DBC-8023-DDA135ED3757}" type="pres">
      <dgm:prSet presAssocID="{2C6853E6-FB87-48D9-8464-BD7E14EA2A45}" presName="imageAccentRepeatNode" presStyleLbl="alignNode1" presStyleIdx="8" presStyleCnt="9"/>
      <dgm:spPr/>
    </dgm:pt>
    <dgm:pt modelId="{9DDCC33D-D341-4955-8C39-3740774B1AFA}" type="pres">
      <dgm:prSet presAssocID="{2C6853E6-FB87-48D9-8464-BD7E14EA2A45}" presName="parent_text_5" presStyleLbl="revTx" presStyleIdx="4" presStyleCnt="5" custScaleY="137293">
        <dgm:presLayoutVars>
          <dgm:chMax val="0"/>
          <dgm:chPref val="0"/>
          <dgm:bulletEnabled val="1"/>
        </dgm:presLayoutVars>
      </dgm:prSet>
      <dgm:spPr/>
      <dgm:t>
        <a:bodyPr/>
        <a:lstStyle/>
        <a:p>
          <a:endParaRPr lang="es-MX"/>
        </a:p>
      </dgm:t>
    </dgm:pt>
    <dgm:pt modelId="{588BA615-5254-43CA-BB86-C5C6D0EA7813}" type="pres">
      <dgm:prSet presAssocID="{AFB44FB6-96F7-4F20-B619-DB56195BB93A}" presName="image_5" presStyleCnt="0"/>
      <dgm:spPr/>
    </dgm:pt>
    <dgm:pt modelId="{4900BDB1-7966-4D7F-8E5A-9F6B638E64C9}" type="pres">
      <dgm:prSet presAssocID="{AFB44FB6-96F7-4F20-B619-DB56195BB93A}" presName="imageRepeatNode" presStyleLbl="fgImgPlace1" presStyleIdx="4" presStyleCnt="5"/>
      <dgm:spPr/>
      <dgm:t>
        <a:bodyPr/>
        <a:lstStyle/>
        <a:p>
          <a:endParaRPr lang="es-MX"/>
        </a:p>
      </dgm:t>
    </dgm:pt>
  </dgm:ptLst>
  <dgm:cxnLst>
    <dgm:cxn modelId="{8525D9A9-66D0-4237-A783-988DBD01ACB0}" type="presOf" srcId="{3EC60F18-155C-4444-8A54-392EC05DE95D}" destId="{0D9CF5DC-23FE-4B9C-81B3-2A10B55BD9F0}" srcOrd="0" destOrd="0" presId="urn:microsoft.com/office/officeart/2008/layout/BubblePictureList"/>
    <dgm:cxn modelId="{9D5F3915-417A-45F3-A383-509BF1A969A5}" srcId="{88D6971A-7624-4829-AD28-3A992E30D8EE}" destId="{2C6853E6-FB87-48D9-8464-BD7E14EA2A45}" srcOrd="4" destOrd="0" parTransId="{1C112A59-63D8-47B8-B2A7-AB4CB5D600E4}" sibTransId="{AFB44FB6-96F7-4F20-B619-DB56195BB93A}"/>
    <dgm:cxn modelId="{6FA98E17-2000-452F-B9CA-ADF69F9BF9D2}" type="presOf" srcId="{2C6853E6-FB87-48D9-8464-BD7E14EA2A45}" destId="{9DDCC33D-D341-4955-8C39-3740774B1AFA}" srcOrd="0" destOrd="0" presId="urn:microsoft.com/office/officeart/2008/layout/BubblePictureList"/>
    <dgm:cxn modelId="{4DAF1F94-A5B3-47B4-AD59-CBD65E70B40C}" srcId="{88D6971A-7624-4829-AD28-3A992E30D8EE}" destId="{0B5D0773-A343-41E6-985D-B56C1546BE26}" srcOrd="0" destOrd="0" parTransId="{402D3FC4-9A4D-4B76-A004-38CDCC103D25}" sibTransId="{3EC60F18-155C-4444-8A54-392EC05DE95D}"/>
    <dgm:cxn modelId="{32CC62EF-C0B5-49B7-8C8F-7D7252A39A17}" type="presOf" srcId="{03CA9B79-66D4-4A4F-90A3-24F980E4BA17}" destId="{1600D2CD-0C7A-4765-8623-9B66050FC1B4}" srcOrd="0" destOrd="0" presId="urn:microsoft.com/office/officeart/2008/layout/BubblePictureList"/>
    <dgm:cxn modelId="{840BAF89-B198-4F97-A49D-59D6216EBD3A}" type="presOf" srcId="{FF9564FC-2074-4FA1-B8D1-3C7D7BA379B3}" destId="{C7347093-0078-41A1-991A-93AFF74A1E08}" srcOrd="0" destOrd="0" presId="urn:microsoft.com/office/officeart/2008/layout/BubblePictureList"/>
    <dgm:cxn modelId="{5B93E61A-A929-4A22-8F86-324A3E22DA79}" type="presOf" srcId="{0A0A8985-E597-41A4-A5B0-85EBB3A74026}" destId="{64D306D2-7B42-4B9B-A66D-C13AE7469E01}" srcOrd="0" destOrd="0" presId="urn:microsoft.com/office/officeart/2008/layout/BubblePictureList"/>
    <dgm:cxn modelId="{26908762-CBAD-409D-8E33-5BD86CFCFBA1}" srcId="{88D6971A-7624-4829-AD28-3A992E30D8EE}" destId="{5443E5F4-7060-47B3-9A45-8FBBD35AA55F}" srcOrd="2" destOrd="0" parTransId="{D15B8448-2A59-4AD6-8EB6-CB3DC76AC08F}" sibTransId="{0A0A8985-E597-41A4-A5B0-85EBB3A74026}"/>
    <dgm:cxn modelId="{E8B8BD6C-93F4-48BE-A94D-3FDD20762964}" type="presOf" srcId="{C23CAD2C-FEA5-4696-908B-CE3154CFFB25}" destId="{28EE01E4-00C7-4A36-A3C4-90FC1886A234}" srcOrd="0" destOrd="0" presId="urn:microsoft.com/office/officeart/2008/layout/BubblePictureList"/>
    <dgm:cxn modelId="{E51222CD-75DB-4E22-8E66-52784E293652}" type="presOf" srcId="{88D6971A-7624-4829-AD28-3A992E30D8EE}" destId="{C8B794D0-B357-4F07-BFC1-964549DD7243}" srcOrd="0" destOrd="0" presId="urn:microsoft.com/office/officeart/2008/layout/BubblePictureList"/>
    <dgm:cxn modelId="{B8759657-2F34-4D12-BDE9-39174218AC91}" type="presOf" srcId="{0B5D0773-A343-41E6-985D-B56C1546BE26}" destId="{58D61AE6-D89A-44BB-9156-96DED3D528A9}" srcOrd="0" destOrd="0" presId="urn:microsoft.com/office/officeart/2008/layout/BubblePictureList"/>
    <dgm:cxn modelId="{A832DB23-4AA9-4015-8543-88086FDF359E}" type="presOf" srcId="{AFB44FB6-96F7-4F20-B619-DB56195BB93A}" destId="{4900BDB1-7966-4D7F-8E5A-9F6B638E64C9}" srcOrd="0" destOrd="0" presId="urn:microsoft.com/office/officeart/2008/layout/BubblePictureList"/>
    <dgm:cxn modelId="{3D816121-05BB-4E59-8385-6507F5AB77FF}" type="presOf" srcId="{2BD831A5-C5B4-4F4C-BE77-4B3D769DCC2E}" destId="{133F7797-62A8-4905-9FE2-BDDD8E6C94DB}" srcOrd="0" destOrd="0" presId="urn:microsoft.com/office/officeart/2008/layout/BubblePictureList"/>
    <dgm:cxn modelId="{281C6878-B00F-4606-BA58-B31003F639C2}" srcId="{88D6971A-7624-4829-AD28-3A992E30D8EE}" destId="{03CA9B79-66D4-4A4F-90A3-24F980E4BA17}" srcOrd="3" destOrd="0" parTransId="{7EF6369B-19FB-48C1-88AB-DD1AF275A997}" sibTransId="{C23CAD2C-FEA5-4696-908B-CE3154CFFB25}"/>
    <dgm:cxn modelId="{E0EA04AB-3372-4F62-AE2D-B4434653DE16}" srcId="{88D6971A-7624-4829-AD28-3A992E30D8EE}" destId="{2BD831A5-C5B4-4F4C-BE77-4B3D769DCC2E}" srcOrd="1" destOrd="0" parTransId="{5CDB20FF-44ED-493D-B6F3-2F480C970D3B}" sibTransId="{FF9564FC-2074-4FA1-B8D1-3C7D7BA379B3}"/>
    <dgm:cxn modelId="{98430FC0-99E2-4F36-BFE2-E5B2A4DC948C}" type="presOf" srcId="{5443E5F4-7060-47B3-9A45-8FBBD35AA55F}" destId="{FA13CE69-9C43-4B61-BAAF-0D320ECFF6F7}" srcOrd="0" destOrd="0" presId="urn:microsoft.com/office/officeart/2008/layout/BubblePictureList"/>
    <dgm:cxn modelId="{0AF470B8-7D7B-4512-A508-42BD5606AF63}" type="presParOf" srcId="{C8B794D0-B357-4F07-BFC1-964549DD7243}" destId="{58D61AE6-D89A-44BB-9156-96DED3D528A9}" srcOrd="0" destOrd="0" presId="urn:microsoft.com/office/officeart/2008/layout/BubblePictureList"/>
    <dgm:cxn modelId="{08FA1865-9865-4650-837D-B98A63926672}" type="presParOf" srcId="{C8B794D0-B357-4F07-BFC1-964549DD7243}" destId="{B858E13E-5249-48A5-87C1-29540E6F757F}" srcOrd="1" destOrd="0" presId="urn:microsoft.com/office/officeart/2008/layout/BubblePictureList"/>
    <dgm:cxn modelId="{F4310BAF-6D17-4CEA-8C88-B221E2E669CE}" type="presParOf" srcId="{B858E13E-5249-48A5-87C1-29540E6F757F}" destId="{4495AB7E-08C7-4F51-B8A0-EB1CF4F8A501}" srcOrd="0" destOrd="0" presId="urn:microsoft.com/office/officeart/2008/layout/BubblePictureList"/>
    <dgm:cxn modelId="{0B261278-36A4-4FE0-A6FB-1EB74EB8CE37}" type="presParOf" srcId="{C8B794D0-B357-4F07-BFC1-964549DD7243}" destId="{1F4D62F8-AA68-4B34-870E-F140D0110801}" srcOrd="2" destOrd="0" presId="urn:microsoft.com/office/officeart/2008/layout/BubblePictureList"/>
    <dgm:cxn modelId="{7B5A3611-A6CA-4681-9EEA-41E1152DF3E4}" type="presParOf" srcId="{C8B794D0-B357-4F07-BFC1-964549DD7243}" destId="{CDE1B324-017E-4225-9497-E7017371F812}" srcOrd="3" destOrd="0" presId="urn:microsoft.com/office/officeart/2008/layout/BubblePictureList"/>
    <dgm:cxn modelId="{268A9B12-DFBA-4DD4-8221-579C9A45CDDA}" type="presParOf" srcId="{CDE1B324-017E-4225-9497-E7017371F812}" destId="{0D9CF5DC-23FE-4B9C-81B3-2A10B55BD9F0}" srcOrd="0" destOrd="0" presId="urn:microsoft.com/office/officeart/2008/layout/BubblePictureList"/>
    <dgm:cxn modelId="{78285445-34F8-4432-8A4B-AC4F9604935B}" type="presParOf" srcId="{C8B794D0-B357-4F07-BFC1-964549DD7243}" destId="{133F7797-62A8-4905-9FE2-BDDD8E6C94DB}" srcOrd="4" destOrd="0" presId="urn:microsoft.com/office/officeart/2008/layout/BubblePictureList"/>
    <dgm:cxn modelId="{30B17FC1-31C6-4A32-8851-78842802A834}" type="presParOf" srcId="{C8B794D0-B357-4F07-BFC1-964549DD7243}" destId="{81AA14B9-4A1D-40A7-8159-53F012AF3507}" srcOrd="5" destOrd="0" presId="urn:microsoft.com/office/officeart/2008/layout/BubblePictureList"/>
    <dgm:cxn modelId="{59A77207-24FF-46A3-82E9-E1B0A3F269CD}" type="presParOf" srcId="{81AA14B9-4A1D-40A7-8159-53F012AF3507}" destId="{87A3CAE5-839B-4A13-AC30-7165FA5A01F4}" srcOrd="0" destOrd="0" presId="urn:microsoft.com/office/officeart/2008/layout/BubblePictureList"/>
    <dgm:cxn modelId="{4D899C58-9E40-4B51-80CD-15FB7A1CF7A7}" type="presParOf" srcId="{C8B794D0-B357-4F07-BFC1-964549DD7243}" destId="{1E5122CC-304E-4CD8-84E7-3A0B8EBFD0C4}" srcOrd="6" destOrd="0" presId="urn:microsoft.com/office/officeart/2008/layout/BubblePictureList"/>
    <dgm:cxn modelId="{7A4471F2-F94E-42DD-9C25-71BA72D74551}" type="presParOf" srcId="{1E5122CC-304E-4CD8-84E7-3A0B8EBFD0C4}" destId="{C7347093-0078-41A1-991A-93AFF74A1E08}" srcOrd="0" destOrd="0" presId="urn:microsoft.com/office/officeart/2008/layout/BubblePictureList"/>
    <dgm:cxn modelId="{EC2247D6-C77C-4949-AE5D-C1D683D9AF50}" type="presParOf" srcId="{C8B794D0-B357-4F07-BFC1-964549DD7243}" destId="{1E8F803E-104B-409A-BC59-CDA74A6B9DE5}" srcOrd="7" destOrd="0" presId="urn:microsoft.com/office/officeart/2008/layout/BubblePictureList"/>
    <dgm:cxn modelId="{85E4FDAC-90D3-47D4-B78A-554BA6A591C2}" type="presParOf" srcId="{1E8F803E-104B-409A-BC59-CDA74A6B9DE5}" destId="{5A9758D8-C54C-4058-A214-DE5C784E8AD0}" srcOrd="0" destOrd="0" presId="urn:microsoft.com/office/officeart/2008/layout/BubblePictureList"/>
    <dgm:cxn modelId="{8AB079D8-CD47-43AF-A89C-37D085B9B5F0}" type="presParOf" srcId="{C8B794D0-B357-4F07-BFC1-964549DD7243}" destId="{FA13CE69-9C43-4B61-BAAF-0D320ECFF6F7}" srcOrd="8" destOrd="0" presId="urn:microsoft.com/office/officeart/2008/layout/BubblePictureList"/>
    <dgm:cxn modelId="{B45E8ECD-3430-43BC-9E9A-F42FFBD016AA}" type="presParOf" srcId="{C8B794D0-B357-4F07-BFC1-964549DD7243}" destId="{EEE29BB3-0C5C-4D8E-88B2-D93453063CDC}" srcOrd="9" destOrd="0" presId="urn:microsoft.com/office/officeart/2008/layout/BubblePictureList"/>
    <dgm:cxn modelId="{876AFF3C-0D40-4DC0-9652-188BE4032DB1}" type="presParOf" srcId="{C8B794D0-B357-4F07-BFC1-964549DD7243}" destId="{8F2959AA-8F7E-4A51-BBE8-C72C97FC94C8}" srcOrd="10" destOrd="0" presId="urn:microsoft.com/office/officeart/2008/layout/BubblePictureList"/>
    <dgm:cxn modelId="{65FF811B-DBD6-4EF2-A898-7EE99D5B9628}" type="presParOf" srcId="{C8B794D0-B357-4F07-BFC1-964549DD7243}" destId="{8FA63FA1-2A22-46F6-803C-B1DB9320CFB9}" srcOrd="11" destOrd="0" presId="urn:microsoft.com/office/officeart/2008/layout/BubblePictureList"/>
    <dgm:cxn modelId="{963B09EE-3D46-48E1-8E3A-07B904BD0D98}" type="presParOf" srcId="{8FA63FA1-2A22-46F6-803C-B1DB9320CFB9}" destId="{64D306D2-7B42-4B9B-A66D-C13AE7469E01}" srcOrd="0" destOrd="0" presId="urn:microsoft.com/office/officeart/2008/layout/BubblePictureList"/>
    <dgm:cxn modelId="{23DD3533-A1B3-4495-B3E5-F873F7EB58B5}" type="presParOf" srcId="{C8B794D0-B357-4F07-BFC1-964549DD7243}" destId="{DF821E82-EA8A-4C85-BBBE-9BCE3F5CC98E}" srcOrd="12" destOrd="0" presId="urn:microsoft.com/office/officeart/2008/layout/BubblePictureList"/>
    <dgm:cxn modelId="{E258BED5-3DAE-4B89-8A92-F81418319CB9}" type="presParOf" srcId="{DF821E82-EA8A-4C85-BBBE-9BCE3F5CC98E}" destId="{2B5573F0-E432-4E5C-A175-6506C168C610}" srcOrd="0" destOrd="0" presId="urn:microsoft.com/office/officeart/2008/layout/BubblePictureList"/>
    <dgm:cxn modelId="{DE990AF8-6412-4044-A8F7-9798C3698041}" type="presParOf" srcId="{C8B794D0-B357-4F07-BFC1-964549DD7243}" destId="{1600D2CD-0C7A-4765-8623-9B66050FC1B4}" srcOrd="13" destOrd="0" presId="urn:microsoft.com/office/officeart/2008/layout/BubblePictureList"/>
    <dgm:cxn modelId="{4121C680-637B-4C5C-BA02-BDDE58125028}" type="presParOf" srcId="{C8B794D0-B357-4F07-BFC1-964549DD7243}" destId="{1FC2B2E8-8F7C-4BD4-9D85-BB5D9982A8E5}" srcOrd="14" destOrd="0" presId="urn:microsoft.com/office/officeart/2008/layout/BubblePictureList"/>
    <dgm:cxn modelId="{0499287C-A940-4B6A-84C2-764DB4EC417A}" type="presParOf" srcId="{C8B794D0-B357-4F07-BFC1-964549DD7243}" destId="{E1C75AAC-2F0E-4124-9CC2-BE377FF7F3C2}" srcOrd="15" destOrd="0" presId="urn:microsoft.com/office/officeart/2008/layout/BubblePictureList"/>
    <dgm:cxn modelId="{38576C4D-A6F7-4C19-8574-2DAE1E817442}" type="presParOf" srcId="{E1C75AAC-2F0E-4124-9CC2-BE377FF7F3C2}" destId="{28EE01E4-00C7-4A36-A3C4-90FC1886A234}" srcOrd="0" destOrd="0" presId="urn:microsoft.com/office/officeart/2008/layout/BubblePictureList"/>
    <dgm:cxn modelId="{0DFEE6EB-D62F-4335-BC78-8EDD9F16728A}" type="presParOf" srcId="{C8B794D0-B357-4F07-BFC1-964549DD7243}" destId="{2AE91289-8B0E-4FD3-B0B0-35E59296767F}" srcOrd="16" destOrd="0" presId="urn:microsoft.com/office/officeart/2008/layout/BubblePictureList"/>
    <dgm:cxn modelId="{24009ABC-CBB2-4B73-9A68-BAFCAC8899C1}" type="presParOf" srcId="{2AE91289-8B0E-4FD3-B0B0-35E59296767F}" destId="{596814E4-0D8F-4DBC-8023-DDA135ED3757}" srcOrd="0" destOrd="0" presId="urn:microsoft.com/office/officeart/2008/layout/BubblePictureList"/>
    <dgm:cxn modelId="{2999B7AD-0221-40E5-B258-B1B3FFEA86B2}" type="presParOf" srcId="{C8B794D0-B357-4F07-BFC1-964549DD7243}" destId="{9DDCC33D-D341-4955-8C39-3740774B1AFA}" srcOrd="17" destOrd="0" presId="urn:microsoft.com/office/officeart/2008/layout/BubblePictureList"/>
    <dgm:cxn modelId="{3A49B160-AAA0-41B6-BAB9-4F908FD12C29}" type="presParOf" srcId="{C8B794D0-B357-4F07-BFC1-964549DD7243}" destId="{588BA615-5254-43CA-BB86-C5C6D0EA7813}" srcOrd="18" destOrd="0" presId="urn:microsoft.com/office/officeart/2008/layout/BubblePictureList"/>
    <dgm:cxn modelId="{3717095F-DBE5-4622-BB64-F632EF345652}" type="presParOf" srcId="{588BA615-5254-43CA-BB86-C5C6D0EA7813}" destId="{4900BDB1-7966-4D7F-8E5A-9F6B638E64C9}" srcOrd="0" destOrd="0" presId="urn:microsoft.com/office/officeart/2008/layout/BubblePictur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68AC0D0-9ADB-478E-9429-C80EF4F56383}" type="doc">
      <dgm:prSet loTypeId="urn:microsoft.com/office/officeart/2005/8/layout/target3" loCatId="relationship" qsTypeId="urn:microsoft.com/office/officeart/2005/8/quickstyle/simple1" qsCatId="simple" csTypeId="urn:microsoft.com/office/officeart/2005/8/colors/colorful2" csCatId="colorful"/>
      <dgm:spPr/>
      <dgm:t>
        <a:bodyPr/>
        <a:lstStyle/>
        <a:p>
          <a:endParaRPr lang="es-MX"/>
        </a:p>
      </dgm:t>
    </dgm:pt>
    <dgm:pt modelId="{E72D6108-C119-425C-A7F6-B49978F7F127}">
      <dgm:prSet/>
      <dgm:spPr/>
      <dgm:t>
        <a:bodyPr/>
        <a:lstStyle/>
        <a:p>
          <a:pPr rtl="0"/>
          <a:r>
            <a:rPr lang="es-ES_tradnl" smtClean="0"/>
            <a:t>QUE SON LOS DEREHOS HUMANOS</a:t>
          </a:r>
          <a:endParaRPr lang="es-MX"/>
        </a:p>
      </dgm:t>
    </dgm:pt>
    <dgm:pt modelId="{7E2F8C3C-DC85-48E0-8FDC-368C34C480A0}" type="parTrans" cxnId="{39D08440-CDB5-4A90-883C-792D6A7B5661}">
      <dgm:prSet/>
      <dgm:spPr/>
      <dgm:t>
        <a:bodyPr/>
        <a:lstStyle/>
        <a:p>
          <a:endParaRPr lang="es-MX"/>
        </a:p>
      </dgm:t>
    </dgm:pt>
    <dgm:pt modelId="{85CF1A04-1C8B-4A37-A3DB-E2C4C0696E7B}" type="sibTrans" cxnId="{39D08440-CDB5-4A90-883C-792D6A7B5661}">
      <dgm:prSet/>
      <dgm:spPr/>
      <dgm:t>
        <a:bodyPr/>
        <a:lstStyle/>
        <a:p>
          <a:endParaRPr lang="es-MX"/>
        </a:p>
      </dgm:t>
    </dgm:pt>
    <dgm:pt modelId="{6544A03F-9ACB-4ED0-BD04-D86B4A997B00}" type="pres">
      <dgm:prSet presAssocID="{168AC0D0-9ADB-478E-9429-C80EF4F56383}" presName="Name0" presStyleCnt="0">
        <dgm:presLayoutVars>
          <dgm:chMax val="7"/>
          <dgm:dir/>
          <dgm:animLvl val="lvl"/>
          <dgm:resizeHandles val="exact"/>
        </dgm:presLayoutVars>
      </dgm:prSet>
      <dgm:spPr/>
      <dgm:t>
        <a:bodyPr/>
        <a:lstStyle/>
        <a:p>
          <a:endParaRPr lang="es-MX"/>
        </a:p>
      </dgm:t>
    </dgm:pt>
    <dgm:pt modelId="{7F0D7A99-E528-48FD-94C5-FE70D0DE4B78}" type="pres">
      <dgm:prSet presAssocID="{E72D6108-C119-425C-A7F6-B49978F7F127}" presName="circle1" presStyleLbl="node1" presStyleIdx="0" presStyleCnt="1"/>
      <dgm:spPr/>
    </dgm:pt>
    <dgm:pt modelId="{8E7E45F0-409D-488E-9884-8460A7B58DF5}" type="pres">
      <dgm:prSet presAssocID="{E72D6108-C119-425C-A7F6-B49978F7F127}" presName="space" presStyleCnt="0"/>
      <dgm:spPr/>
    </dgm:pt>
    <dgm:pt modelId="{057471FB-6749-4E9A-B17D-69DD515F31AD}" type="pres">
      <dgm:prSet presAssocID="{E72D6108-C119-425C-A7F6-B49978F7F127}" presName="rect1" presStyleLbl="alignAcc1" presStyleIdx="0" presStyleCnt="1"/>
      <dgm:spPr/>
      <dgm:t>
        <a:bodyPr/>
        <a:lstStyle/>
        <a:p>
          <a:endParaRPr lang="es-MX"/>
        </a:p>
      </dgm:t>
    </dgm:pt>
    <dgm:pt modelId="{96033266-DA97-4ED1-8E65-639AF6F69CF7}" type="pres">
      <dgm:prSet presAssocID="{E72D6108-C119-425C-A7F6-B49978F7F127}" presName="rect1ParTxNoCh" presStyleLbl="alignAcc1" presStyleIdx="0" presStyleCnt="1">
        <dgm:presLayoutVars>
          <dgm:chMax val="1"/>
          <dgm:bulletEnabled val="1"/>
        </dgm:presLayoutVars>
      </dgm:prSet>
      <dgm:spPr/>
      <dgm:t>
        <a:bodyPr/>
        <a:lstStyle/>
        <a:p>
          <a:endParaRPr lang="es-MX"/>
        </a:p>
      </dgm:t>
    </dgm:pt>
  </dgm:ptLst>
  <dgm:cxnLst>
    <dgm:cxn modelId="{433505E3-BC20-4336-BE79-48AC6D23986F}" type="presOf" srcId="{E72D6108-C119-425C-A7F6-B49978F7F127}" destId="{96033266-DA97-4ED1-8E65-639AF6F69CF7}" srcOrd="1" destOrd="0" presId="urn:microsoft.com/office/officeart/2005/8/layout/target3"/>
    <dgm:cxn modelId="{39D08440-CDB5-4A90-883C-792D6A7B5661}" srcId="{168AC0D0-9ADB-478E-9429-C80EF4F56383}" destId="{E72D6108-C119-425C-A7F6-B49978F7F127}" srcOrd="0" destOrd="0" parTransId="{7E2F8C3C-DC85-48E0-8FDC-368C34C480A0}" sibTransId="{85CF1A04-1C8B-4A37-A3DB-E2C4C0696E7B}"/>
    <dgm:cxn modelId="{0DD9D1C8-51E7-468F-A899-B4C7F1792277}" type="presOf" srcId="{E72D6108-C119-425C-A7F6-B49978F7F127}" destId="{057471FB-6749-4E9A-B17D-69DD515F31AD}" srcOrd="0" destOrd="0" presId="urn:microsoft.com/office/officeart/2005/8/layout/target3"/>
    <dgm:cxn modelId="{DE04025A-79D5-4335-AAAC-E80282B223D5}" type="presOf" srcId="{168AC0D0-9ADB-478E-9429-C80EF4F56383}" destId="{6544A03F-9ACB-4ED0-BD04-D86B4A997B00}" srcOrd="0" destOrd="0" presId="urn:microsoft.com/office/officeart/2005/8/layout/target3"/>
    <dgm:cxn modelId="{C2A6B18A-306C-4CF1-8F8F-240F6E5188AF}" type="presParOf" srcId="{6544A03F-9ACB-4ED0-BD04-D86B4A997B00}" destId="{7F0D7A99-E528-48FD-94C5-FE70D0DE4B78}" srcOrd="0" destOrd="0" presId="urn:microsoft.com/office/officeart/2005/8/layout/target3"/>
    <dgm:cxn modelId="{D52D7B1C-759A-42B3-B542-78AAA2331250}" type="presParOf" srcId="{6544A03F-9ACB-4ED0-BD04-D86B4A997B00}" destId="{8E7E45F0-409D-488E-9884-8460A7B58DF5}" srcOrd="1" destOrd="0" presId="urn:microsoft.com/office/officeart/2005/8/layout/target3"/>
    <dgm:cxn modelId="{580CC6D3-570E-4522-B09B-07EBA5D3C2BD}" type="presParOf" srcId="{6544A03F-9ACB-4ED0-BD04-D86B4A997B00}" destId="{057471FB-6749-4E9A-B17D-69DD515F31AD}" srcOrd="2" destOrd="0" presId="urn:microsoft.com/office/officeart/2005/8/layout/target3"/>
    <dgm:cxn modelId="{81346DFA-F435-42F8-A67E-4FF2E1F8B706}" type="presParOf" srcId="{6544A03F-9ACB-4ED0-BD04-D86B4A997B00}" destId="{96033266-DA97-4ED1-8E65-639AF6F69CF7}"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714A0AB-38F8-44B7-AD17-7925553F2B38}" type="doc">
      <dgm:prSet loTypeId="urn:microsoft.com/office/officeart/2005/8/layout/pyramid2" loCatId="pyramid" qsTypeId="urn:microsoft.com/office/officeart/2005/8/quickstyle/simple1" qsCatId="simple" csTypeId="urn:microsoft.com/office/officeart/2005/8/colors/colorful4" csCatId="colorful" phldr="1"/>
      <dgm:spPr/>
      <dgm:t>
        <a:bodyPr/>
        <a:lstStyle/>
        <a:p>
          <a:endParaRPr lang="es-MX"/>
        </a:p>
      </dgm:t>
    </dgm:pt>
    <dgm:pt modelId="{5FDDA7E8-2BF8-4730-B221-9C499D12C53A}" type="pres">
      <dgm:prSet presAssocID="{B714A0AB-38F8-44B7-AD17-7925553F2B38}" presName="compositeShape" presStyleCnt="0">
        <dgm:presLayoutVars>
          <dgm:dir/>
          <dgm:resizeHandles/>
        </dgm:presLayoutVars>
      </dgm:prSet>
      <dgm:spPr/>
      <dgm:t>
        <a:bodyPr/>
        <a:lstStyle/>
        <a:p>
          <a:endParaRPr lang="es-MX"/>
        </a:p>
      </dgm:t>
    </dgm:pt>
  </dgm:ptLst>
  <dgm:cxnLst>
    <dgm:cxn modelId="{91660C7A-7D15-460E-B83A-B3A570D2F50F}" type="presOf" srcId="{B714A0AB-38F8-44B7-AD17-7925553F2B38}" destId="{5FDDA7E8-2BF8-4730-B221-9C499D12C53A}" srcOrd="0" destOrd="0" presId="urn:microsoft.com/office/officeart/2005/8/layout/pyramid2"/>
  </dgm:cxnLst>
  <dgm:bg>
    <a:blipFill dpi="0" rotWithShape="1">
      <a:blip xmlns:r="http://schemas.openxmlformats.org/officeDocument/2006/relationships" r:embed="rId1"/>
      <a:srcRect/>
      <a:stretch>
        <a:fillRect/>
      </a:stretch>
    </a:blip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714A0AB-38F8-44B7-AD17-7925553F2B38}" type="doc">
      <dgm:prSet loTypeId="urn:microsoft.com/office/officeart/2005/8/layout/pyramid2" loCatId="pyramid" qsTypeId="urn:microsoft.com/office/officeart/2005/8/quickstyle/simple1" qsCatId="simple" csTypeId="urn:microsoft.com/office/officeart/2005/8/colors/colorful4" csCatId="colorful" phldr="1"/>
      <dgm:spPr/>
      <dgm:t>
        <a:bodyPr/>
        <a:lstStyle/>
        <a:p>
          <a:endParaRPr lang="es-MX"/>
        </a:p>
      </dgm:t>
    </dgm:pt>
    <dgm:pt modelId="{59EE540B-52C0-40ED-9753-AE90F41574FF}">
      <dgm:prSet/>
      <dgm:spPr/>
      <dgm:t>
        <a:bodyPr/>
        <a:lstStyle/>
        <a:p>
          <a:pPr rtl="0"/>
          <a:r>
            <a:rPr lang="es-ES_tradnl" smtClean="0"/>
            <a:t> </a:t>
          </a:r>
          <a:r>
            <a:rPr lang="es-ES_tradnl" smtClean="0"/>
            <a:t>SON </a:t>
          </a:r>
          <a:r>
            <a:rPr lang="es-MX" smtClean="0"/>
            <a:t>DERECHOS INHERENTES A NUESTRA NATURALEZA, SIN LOS QUE NO PODEMOS VIVIR COMO SERES HUMANOS </a:t>
          </a:r>
        </a:p>
        <a:p>
          <a:pPr rtl="0"/>
          <a:r>
            <a:rPr lang="es-MX" smtClean="0"/>
            <a:t>NOS PERMITEN DESARROLLARNOS PLENAMENTE Y HACER USO DE NUESTRAS CUALIDADES HUMANAS , NUESTRA INTELIGENCIA, NUESTRAS APTITUDES Y NUESTRA CONCIENCIA</a:t>
          </a:r>
          <a:endParaRPr lang="es-MX" dirty="0"/>
        </a:p>
      </dgm:t>
    </dgm:pt>
    <dgm:pt modelId="{4FCC338B-2030-4578-A411-4E30B84D15CC}" type="sibTrans" cxnId="{34EAC821-088D-4E70-8995-2A3AC67F1843}">
      <dgm:prSet/>
      <dgm:spPr/>
      <dgm:t>
        <a:bodyPr/>
        <a:lstStyle/>
        <a:p>
          <a:endParaRPr lang="es-MX"/>
        </a:p>
      </dgm:t>
    </dgm:pt>
    <dgm:pt modelId="{5E8CD097-F7AA-47F7-B9F3-D6FA2DED34C0}" type="parTrans" cxnId="{34EAC821-088D-4E70-8995-2A3AC67F1843}">
      <dgm:prSet/>
      <dgm:spPr/>
      <dgm:t>
        <a:bodyPr/>
        <a:lstStyle/>
        <a:p>
          <a:endParaRPr lang="es-MX"/>
        </a:p>
      </dgm:t>
    </dgm:pt>
    <dgm:pt modelId="{5FDDA7E8-2BF8-4730-B221-9C499D12C53A}" type="pres">
      <dgm:prSet presAssocID="{B714A0AB-38F8-44B7-AD17-7925553F2B38}" presName="compositeShape" presStyleCnt="0">
        <dgm:presLayoutVars>
          <dgm:dir/>
          <dgm:resizeHandles/>
        </dgm:presLayoutVars>
      </dgm:prSet>
      <dgm:spPr/>
      <dgm:t>
        <a:bodyPr/>
        <a:lstStyle/>
        <a:p>
          <a:endParaRPr lang="es-MX"/>
        </a:p>
      </dgm:t>
    </dgm:pt>
    <dgm:pt modelId="{1944A9F9-4E0E-48D5-A505-9466423431B6}" type="pres">
      <dgm:prSet presAssocID="{B714A0AB-38F8-44B7-AD17-7925553F2B38}" presName="pyramid" presStyleLbl="node1" presStyleIdx="0" presStyleCnt="1"/>
      <dgm:spPr/>
    </dgm:pt>
    <dgm:pt modelId="{1EEF2ED8-5B09-4CE5-A85D-B3544293A333}" type="pres">
      <dgm:prSet presAssocID="{B714A0AB-38F8-44B7-AD17-7925553F2B38}" presName="theList" presStyleCnt="0"/>
      <dgm:spPr/>
    </dgm:pt>
    <dgm:pt modelId="{D76AA3D0-B5D6-4439-9734-58B88E3EA474}" type="pres">
      <dgm:prSet presAssocID="{59EE540B-52C0-40ED-9753-AE90F41574FF}" presName="aNode" presStyleLbl="fgAcc1" presStyleIdx="0" presStyleCnt="1" custScaleX="160144">
        <dgm:presLayoutVars>
          <dgm:bulletEnabled val="1"/>
        </dgm:presLayoutVars>
      </dgm:prSet>
      <dgm:spPr/>
      <dgm:t>
        <a:bodyPr/>
        <a:lstStyle/>
        <a:p>
          <a:endParaRPr lang="es-MX"/>
        </a:p>
      </dgm:t>
    </dgm:pt>
    <dgm:pt modelId="{3CC7F0C6-6CB9-4444-9DAF-3CA2F9AD8CE3}" type="pres">
      <dgm:prSet presAssocID="{59EE540B-52C0-40ED-9753-AE90F41574FF}" presName="aSpace" presStyleCnt="0"/>
      <dgm:spPr/>
    </dgm:pt>
  </dgm:ptLst>
  <dgm:cxnLst>
    <dgm:cxn modelId="{34EAC821-088D-4E70-8995-2A3AC67F1843}" srcId="{B714A0AB-38F8-44B7-AD17-7925553F2B38}" destId="{59EE540B-52C0-40ED-9753-AE90F41574FF}" srcOrd="0" destOrd="0" parTransId="{5E8CD097-F7AA-47F7-B9F3-D6FA2DED34C0}" sibTransId="{4FCC338B-2030-4578-A411-4E30B84D15CC}"/>
    <dgm:cxn modelId="{DC785A01-C76D-4107-A09C-94D4CBD69C65}" type="presOf" srcId="{59EE540B-52C0-40ED-9753-AE90F41574FF}" destId="{D76AA3D0-B5D6-4439-9734-58B88E3EA474}" srcOrd="0" destOrd="0" presId="urn:microsoft.com/office/officeart/2005/8/layout/pyramid2"/>
    <dgm:cxn modelId="{0DF9F601-AAEA-4E8C-AECA-BBE16B52B077}" type="presOf" srcId="{B714A0AB-38F8-44B7-AD17-7925553F2B38}" destId="{5FDDA7E8-2BF8-4730-B221-9C499D12C53A}" srcOrd="0" destOrd="0" presId="urn:microsoft.com/office/officeart/2005/8/layout/pyramid2"/>
    <dgm:cxn modelId="{77763B7B-B0BD-41D2-B9E5-C550F16C078A}" type="presParOf" srcId="{5FDDA7E8-2BF8-4730-B221-9C499D12C53A}" destId="{1944A9F9-4E0E-48D5-A505-9466423431B6}" srcOrd="0" destOrd="0" presId="urn:microsoft.com/office/officeart/2005/8/layout/pyramid2"/>
    <dgm:cxn modelId="{61FF4A94-48FB-4EC3-9292-166CD08C6F6F}" type="presParOf" srcId="{5FDDA7E8-2BF8-4730-B221-9C499D12C53A}" destId="{1EEF2ED8-5B09-4CE5-A85D-B3544293A333}" srcOrd="1" destOrd="0" presId="urn:microsoft.com/office/officeart/2005/8/layout/pyramid2"/>
    <dgm:cxn modelId="{02E76C4E-BCBF-49A1-A8E9-46DC2EEBF208}" type="presParOf" srcId="{1EEF2ED8-5B09-4CE5-A85D-B3544293A333}" destId="{D76AA3D0-B5D6-4439-9734-58B88E3EA474}" srcOrd="0" destOrd="0" presId="urn:microsoft.com/office/officeart/2005/8/layout/pyramid2"/>
    <dgm:cxn modelId="{7B5B239C-9EB6-4B90-8157-791C1342E5AB}" type="presParOf" srcId="{1EEF2ED8-5B09-4CE5-A85D-B3544293A333}" destId="{3CC7F0C6-6CB9-4444-9DAF-3CA2F9AD8CE3}" srcOrd="1" destOrd="0" presId="urn:microsoft.com/office/officeart/2005/8/layout/pyramid2"/>
  </dgm:cxnLst>
  <dgm:bg>
    <a:blipFill dpi="0" rotWithShape="1">
      <a:blip xmlns:r="http://schemas.openxmlformats.org/officeDocument/2006/relationships" r:embed="rId1"/>
      <a:srcRect/>
      <a:tile tx="0" ty="0" sx="100000" sy="100000" flip="none" algn="tl"/>
    </a:blipFill>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E26247-2797-463F-9A7E-B28C1F71D049}">
      <dsp:nvSpPr>
        <dsp:cNvPr id="0" name=""/>
        <dsp:cNvSpPr/>
      </dsp:nvSpPr>
      <dsp:spPr>
        <a:xfrm>
          <a:off x="3034676" y="0"/>
          <a:ext cx="2160246" cy="1143000"/>
        </a:xfrm>
        <a:prstGeom prst="circularArrow">
          <a:avLst>
            <a:gd name="adj1" fmla="val 10980"/>
            <a:gd name="adj2" fmla="val 1142322"/>
            <a:gd name="adj3" fmla="val 9000000"/>
            <a:gd name="adj4" fmla="val 10800000"/>
            <a:gd name="adj5" fmla="val 12500"/>
          </a:avLst>
        </a:prstGeom>
        <a:gradFill rotWithShape="0">
          <a:gsLst>
            <a:gs pos="0">
              <a:schemeClr val="accent2">
                <a:hueOff val="0"/>
                <a:satOff val="0"/>
                <a:lumOff val="0"/>
                <a:alphaOff val="0"/>
                <a:lumMod val="95000"/>
              </a:schemeClr>
            </a:gs>
            <a:gs pos="100000">
              <a:schemeClr val="accent2">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6986251-7FE4-46E6-994F-687A342E6DFB}">
      <dsp:nvSpPr>
        <dsp:cNvPr id="0" name=""/>
        <dsp:cNvSpPr/>
      </dsp:nvSpPr>
      <dsp:spPr>
        <a:xfrm>
          <a:off x="3795785" y="413766"/>
          <a:ext cx="637662" cy="3187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s-MX" sz="1200" kern="1200" dirty="0" smtClean="0"/>
            <a:t>Objetivo</a:t>
          </a:r>
          <a:endParaRPr lang="es-MX" sz="1200" kern="1200" dirty="0"/>
        </a:p>
      </dsp:txBody>
      <dsp:txXfrm>
        <a:off x="3795785" y="413766"/>
        <a:ext cx="637662" cy="31878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ABB311-FCD3-452E-8EB3-A9503BC222AF}">
      <dsp:nvSpPr>
        <dsp:cNvPr id="0" name=""/>
        <dsp:cNvSpPr/>
      </dsp:nvSpPr>
      <dsp:spPr>
        <a:xfrm>
          <a:off x="7849616" y="2074833"/>
          <a:ext cx="376168" cy="376295"/>
        </a:xfrm>
        <a:prstGeom prst="ellipse">
          <a:avLst/>
        </a:prstGeom>
        <a:gradFill rotWithShape="0">
          <a:gsLst>
            <a:gs pos="0">
              <a:schemeClr val="accent1">
                <a:shade val="50000"/>
                <a:hueOff val="0"/>
                <a:satOff val="0"/>
                <a:lumOff val="0"/>
                <a:alphaOff val="0"/>
                <a:lumMod val="95000"/>
              </a:schemeClr>
            </a:gs>
            <a:gs pos="100000">
              <a:schemeClr val="accent1">
                <a:shade val="50000"/>
                <a:hueOff val="0"/>
                <a:satOff val="0"/>
                <a:lumOff val="0"/>
                <a:alphaOff val="0"/>
                <a:shade val="82000"/>
                <a:satMod val="125000"/>
                <a:lumMod val="74000"/>
              </a:schemeClr>
            </a:gs>
          </a:gsLst>
          <a:lin ang="5400000" scaled="0"/>
        </a:gradFill>
        <a:ln w="9525" cap="flat" cmpd="sng" algn="ctr">
          <a:solidFill>
            <a:schemeClr val="accent1">
              <a:shade val="50000"/>
              <a:hueOff val="0"/>
              <a:satOff val="0"/>
              <a:lumOff val="0"/>
              <a:alphaOff val="0"/>
            </a:schemeClr>
          </a:solidFill>
          <a:prstDash val="solid"/>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7D01EE1-9023-4EEE-B59E-8E73F8EFFD50}">
      <dsp:nvSpPr>
        <dsp:cNvPr id="0" name=""/>
        <dsp:cNvSpPr/>
      </dsp:nvSpPr>
      <dsp:spPr>
        <a:xfrm>
          <a:off x="7210371" y="2074833"/>
          <a:ext cx="376168" cy="376295"/>
        </a:xfrm>
        <a:prstGeom prst="ellipse">
          <a:avLst/>
        </a:prstGeom>
        <a:gradFill rotWithShape="0">
          <a:gsLst>
            <a:gs pos="0">
              <a:schemeClr val="accent1">
                <a:shade val="50000"/>
                <a:hueOff val="46762"/>
                <a:satOff val="-605"/>
                <a:lumOff val="7553"/>
                <a:alphaOff val="0"/>
                <a:lumMod val="95000"/>
              </a:schemeClr>
            </a:gs>
            <a:gs pos="100000">
              <a:schemeClr val="accent1">
                <a:shade val="50000"/>
                <a:hueOff val="46762"/>
                <a:satOff val="-605"/>
                <a:lumOff val="7553"/>
                <a:alphaOff val="0"/>
                <a:shade val="82000"/>
                <a:satMod val="125000"/>
                <a:lumMod val="74000"/>
              </a:schemeClr>
            </a:gs>
          </a:gsLst>
          <a:lin ang="5400000" scaled="0"/>
        </a:gradFill>
        <a:ln w="9525" cap="flat" cmpd="sng" algn="ctr">
          <a:solidFill>
            <a:schemeClr val="accent1">
              <a:shade val="50000"/>
              <a:hueOff val="46762"/>
              <a:satOff val="-605"/>
              <a:lumOff val="7553"/>
              <a:alphaOff val="0"/>
            </a:schemeClr>
          </a:solidFill>
          <a:prstDash val="solid"/>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B50741E-EF1B-4DAC-BAF1-7DA6F4207B06}">
      <dsp:nvSpPr>
        <dsp:cNvPr id="0" name=""/>
        <dsp:cNvSpPr/>
      </dsp:nvSpPr>
      <dsp:spPr>
        <a:xfrm>
          <a:off x="6571125" y="2074833"/>
          <a:ext cx="376168" cy="376295"/>
        </a:xfrm>
        <a:prstGeom prst="ellipse">
          <a:avLst/>
        </a:prstGeom>
        <a:gradFill rotWithShape="0">
          <a:gsLst>
            <a:gs pos="0">
              <a:schemeClr val="accent1">
                <a:shade val="50000"/>
                <a:hueOff val="93524"/>
                <a:satOff val="-1210"/>
                <a:lumOff val="15105"/>
                <a:alphaOff val="0"/>
                <a:lumMod val="95000"/>
              </a:schemeClr>
            </a:gs>
            <a:gs pos="100000">
              <a:schemeClr val="accent1">
                <a:shade val="50000"/>
                <a:hueOff val="93524"/>
                <a:satOff val="-1210"/>
                <a:lumOff val="15105"/>
                <a:alphaOff val="0"/>
                <a:shade val="82000"/>
                <a:satMod val="125000"/>
                <a:lumMod val="74000"/>
              </a:schemeClr>
            </a:gs>
          </a:gsLst>
          <a:lin ang="5400000" scaled="0"/>
        </a:gradFill>
        <a:ln w="9525" cap="flat" cmpd="sng" algn="ctr">
          <a:solidFill>
            <a:schemeClr val="accent1">
              <a:shade val="50000"/>
              <a:hueOff val="93524"/>
              <a:satOff val="-1210"/>
              <a:lumOff val="15105"/>
              <a:alphaOff val="0"/>
            </a:schemeClr>
          </a:solidFill>
          <a:prstDash val="solid"/>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2A5710E5-2C43-4CD8-9987-ABEAA6FDACC5}">
      <dsp:nvSpPr>
        <dsp:cNvPr id="0" name=""/>
        <dsp:cNvSpPr/>
      </dsp:nvSpPr>
      <dsp:spPr>
        <a:xfrm>
          <a:off x="5931880" y="2074833"/>
          <a:ext cx="376168" cy="376295"/>
        </a:xfrm>
        <a:prstGeom prst="ellipse">
          <a:avLst/>
        </a:prstGeom>
        <a:gradFill rotWithShape="0">
          <a:gsLst>
            <a:gs pos="0">
              <a:schemeClr val="accent1">
                <a:shade val="50000"/>
                <a:hueOff val="140285"/>
                <a:satOff val="-1815"/>
                <a:lumOff val="22658"/>
                <a:alphaOff val="0"/>
                <a:lumMod val="95000"/>
              </a:schemeClr>
            </a:gs>
            <a:gs pos="100000">
              <a:schemeClr val="accent1">
                <a:shade val="50000"/>
                <a:hueOff val="140285"/>
                <a:satOff val="-1815"/>
                <a:lumOff val="22658"/>
                <a:alphaOff val="0"/>
                <a:shade val="82000"/>
                <a:satMod val="125000"/>
                <a:lumMod val="74000"/>
              </a:schemeClr>
            </a:gs>
          </a:gsLst>
          <a:lin ang="5400000" scaled="0"/>
        </a:gradFill>
        <a:ln w="9525" cap="flat" cmpd="sng" algn="ctr">
          <a:solidFill>
            <a:schemeClr val="accent1">
              <a:shade val="50000"/>
              <a:hueOff val="140285"/>
              <a:satOff val="-1815"/>
              <a:lumOff val="22658"/>
              <a:alphaOff val="0"/>
            </a:schemeClr>
          </a:solidFill>
          <a:prstDash val="solid"/>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78D6B7B-ABF7-45E6-94E1-4FF41F51A192}">
      <dsp:nvSpPr>
        <dsp:cNvPr id="0" name=""/>
        <dsp:cNvSpPr/>
      </dsp:nvSpPr>
      <dsp:spPr>
        <a:xfrm>
          <a:off x="5292635" y="2074833"/>
          <a:ext cx="376168" cy="376295"/>
        </a:xfrm>
        <a:prstGeom prst="ellipse">
          <a:avLst/>
        </a:prstGeom>
        <a:gradFill rotWithShape="0">
          <a:gsLst>
            <a:gs pos="0">
              <a:schemeClr val="accent1">
                <a:shade val="50000"/>
                <a:hueOff val="187047"/>
                <a:satOff val="-2420"/>
                <a:lumOff val="30210"/>
                <a:alphaOff val="0"/>
                <a:lumMod val="95000"/>
              </a:schemeClr>
            </a:gs>
            <a:gs pos="100000">
              <a:schemeClr val="accent1">
                <a:shade val="50000"/>
                <a:hueOff val="187047"/>
                <a:satOff val="-2420"/>
                <a:lumOff val="30210"/>
                <a:alphaOff val="0"/>
                <a:shade val="82000"/>
                <a:satMod val="125000"/>
                <a:lumMod val="74000"/>
              </a:schemeClr>
            </a:gs>
          </a:gsLst>
          <a:lin ang="5400000" scaled="0"/>
        </a:gradFill>
        <a:ln w="9525" cap="flat" cmpd="sng" algn="ctr">
          <a:solidFill>
            <a:schemeClr val="accent1">
              <a:shade val="50000"/>
              <a:hueOff val="187047"/>
              <a:satOff val="-2420"/>
              <a:lumOff val="30210"/>
              <a:alphaOff val="0"/>
            </a:schemeClr>
          </a:solidFill>
          <a:prstDash val="solid"/>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9072C5F-3480-492A-815C-4842F3871E50}">
      <dsp:nvSpPr>
        <dsp:cNvPr id="0" name=""/>
        <dsp:cNvSpPr/>
      </dsp:nvSpPr>
      <dsp:spPr>
        <a:xfrm>
          <a:off x="4276419" y="1886686"/>
          <a:ext cx="753138" cy="752590"/>
        </a:xfrm>
        <a:prstGeom prst="ellipse">
          <a:avLst/>
        </a:prstGeom>
        <a:gradFill rotWithShape="0">
          <a:gsLst>
            <a:gs pos="0">
              <a:schemeClr val="accent1">
                <a:shade val="50000"/>
                <a:hueOff val="233809"/>
                <a:satOff val="-3025"/>
                <a:lumOff val="37763"/>
                <a:alphaOff val="0"/>
                <a:lumMod val="95000"/>
              </a:schemeClr>
            </a:gs>
            <a:gs pos="100000">
              <a:schemeClr val="accent1">
                <a:shade val="50000"/>
                <a:hueOff val="233809"/>
                <a:satOff val="-3025"/>
                <a:lumOff val="37763"/>
                <a:alphaOff val="0"/>
                <a:shade val="82000"/>
                <a:satMod val="125000"/>
                <a:lumMod val="74000"/>
              </a:schemeClr>
            </a:gs>
          </a:gsLst>
          <a:lin ang="5400000" scaled="0"/>
        </a:gradFill>
        <a:ln w="9525" cap="flat" cmpd="sng" algn="ctr">
          <a:solidFill>
            <a:schemeClr val="accent1">
              <a:shade val="50000"/>
              <a:hueOff val="233809"/>
              <a:satOff val="-3025"/>
              <a:lumOff val="37763"/>
              <a:alphaOff val="0"/>
            </a:schemeClr>
          </a:solidFill>
          <a:prstDash val="solid"/>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66E75B2-FA8B-4626-84D8-1540DD09381B}">
      <dsp:nvSpPr>
        <dsp:cNvPr id="0" name=""/>
        <dsp:cNvSpPr/>
      </dsp:nvSpPr>
      <dsp:spPr>
        <a:xfrm>
          <a:off x="7236037" y="1297487"/>
          <a:ext cx="376168" cy="376295"/>
        </a:xfrm>
        <a:prstGeom prst="ellipse">
          <a:avLst/>
        </a:prstGeom>
        <a:gradFill rotWithShape="0">
          <a:gsLst>
            <a:gs pos="0">
              <a:schemeClr val="accent1">
                <a:shade val="50000"/>
                <a:hueOff val="233809"/>
                <a:satOff val="-3025"/>
                <a:lumOff val="37763"/>
                <a:alphaOff val="0"/>
                <a:lumMod val="95000"/>
              </a:schemeClr>
            </a:gs>
            <a:gs pos="100000">
              <a:schemeClr val="accent1">
                <a:shade val="50000"/>
                <a:hueOff val="233809"/>
                <a:satOff val="-3025"/>
                <a:lumOff val="37763"/>
                <a:alphaOff val="0"/>
                <a:shade val="82000"/>
                <a:satMod val="125000"/>
                <a:lumMod val="74000"/>
              </a:schemeClr>
            </a:gs>
          </a:gsLst>
          <a:lin ang="5400000" scaled="0"/>
        </a:gradFill>
        <a:ln w="9525" cap="flat" cmpd="sng" algn="ctr">
          <a:solidFill>
            <a:schemeClr val="accent1">
              <a:shade val="50000"/>
              <a:hueOff val="233809"/>
              <a:satOff val="-3025"/>
              <a:lumOff val="37763"/>
              <a:alphaOff val="0"/>
            </a:schemeClr>
          </a:solidFill>
          <a:prstDash val="solid"/>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A2EE97A-B069-4980-A038-FCE7F1F74C78}">
      <dsp:nvSpPr>
        <dsp:cNvPr id="0" name=""/>
        <dsp:cNvSpPr/>
      </dsp:nvSpPr>
      <dsp:spPr>
        <a:xfrm>
          <a:off x="7236037" y="2857893"/>
          <a:ext cx="376168" cy="376295"/>
        </a:xfrm>
        <a:prstGeom prst="ellipse">
          <a:avLst/>
        </a:prstGeom>
        <a:gradFill rotWithShape="0">
          <a:gsLst>
            <a:gs pos="0">
              <a:schemeClr val="accent1">
                <a:shade val="50000"/>
                <a:hueOff val="187047"/>
                <a:satOff val="-2420"/>
                <a:lumOff val="30210"/>
                <a:alphaOff val="0"/>
                <a:lumMod val="95000"/>
              </a:schemeClr>
            </a:gs>
            <a:gs pos="100000">
              <a:schemeClr val="accent1">
                <a:shade val="50000"/>
                <a:hueOff val="187047"/>
                <a:satOff val="-2420"/>
                <a:lumOff val="30210"/>
                <a:alphaOff val="0"/>
                <a:shade val="82000"/>
                <a:satMod val="125000"/>
                <a:lumMod val="74000"/>
              </a:schemeClr>
            </a:gs>
          </a:gsLst>
          <a:lin ang="5400000" scaled="0"/>
        </a:gradFill>
        <a:ln w="9525" cap="flat" cmpd="sng" algn="ctr">
          <a:solidFill>
            <a:schemeClr val="accent1">
              <a:shade val="50000"/>
              <a:hueOff val="187047"/>
              <a:satOff val="-2420"/>
              <a:lumOff val="30210"/>
              <a:alphaOff val="0"/>
            </a:schemeClr>
          </a:solidFill>
          <a:prstDash val="solid"/>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5E8D4D2-7BE7-4117-8C13-B7154D46039D}">
      <dsp:nvSpPr>
        <dsp:cNvPr id="0" name=""/>
        <dsp:cNvSpPr/>
      </dsp:nvSpPr>
      <dsp:spPr>
        <a:xfrm>
          <a:off x="7572102" y="1635696"/>
          <a:ext cx="376168" cy="376295"/>
        </a:xfrm>
        <a:prstGeom prst="ellipse">
          <a:avLst/>
        </a:prstGeom>
        <a:gradFill rotWithShape="0">
          <a:gsLst>
            <a:gs pos="0">
              <a:schemeClr val="accent1">
                <a:shade val="50000"/>
                <a:hueOff val="140285"/>
                <a:satOff val="-1815"/>
                <a:lumOff val="22658"/>
                <a:alphaOff val="0"/>
                <a:lumMod val="95000"/>
              </a:schemeClr>
            </a:gs>
            <a:gs pos="100000">
              <a:schemeClr val="accent1">
                <a:shade val="50000"/>
                <a:hueOff val="140285"/>
                <a:satOff val="-1815"/>
                <a:lumOff val="22658"/>
                <a:alphaOff val="0"/>
                <a:shade val="82000"/>
                <a:satMod val="125000"/>
                <a:lumMod val="74000"/>
              </a:schemeClr>
            </a:gs>
          </a:gsLst>
          <a:lin ang="5400000" scaled="0"/>
        </a:gradFill>
        <a:ln w="9525" cap="flat" cmpd="sng" algn="ctr">
          <a:solidFill>
            <a:schemeClr val="accent1">
              <a:shade val="50000"/>
              <a:hueOff val="140285"/>
              <a:satOff val="-1815"/>
              <a:lumOff val="22658"/>
              <a:alphaOff val="0"/>
            </a:schemeClr>
          </a:solidFill>
          <a:prstDash val="solid"/>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38976C7-B31A-4B0B-97BE-3C1E4D44F213}">
      <dsp:nvSpPr>
        <dsp:cNvPr id="0" name=""/>
        <dsp:cNvSpPr/>
      </dsp:nvSpPr>
      <dsp:spPr>
        <a:xfrm>
          <a:off x="7594560" y="2521589"/>
          <a:ext cx="376168" cy="376295"/>
        </a:xfrm>
        <a:prstGeom prst="ellipse">
          <a:avLst/>
        </a:prstGeom>
        <a:gradFill rotWithShape="0">
          <a:gsLst>
            <a:gs pos="0">
              <a:schemeClr val="accent1">
                <a:shade val="50000"/>
                <a:hueOff val="93524"/>
                <a:satOff val="-1210"/>
                <a:lumOff val="15105"/>
                <a:alphaOff val="0"/>
                <a:lumMod val="95000"/>
              </a:schemeClr>
            </a:gs>
            <a:gs pos="100000">
              <a:schemeClr val="accent1">
                <a:shade val="50000"/>
                <a:hueOff val="93524"/>
                <a:satOff val="-1210"/>
                <a:lumOff val="15105"/>
                <a:alphaOff val="0"/>
                <a:shade val="82000"/>
                <a:satMod val="125000"/>
                <a:lumMod val="74000"/>
              </a:schemeClr>
            </a:gs>
          </a:gsLst>
          <a:lin ang="5400000" scaled="0"/>
        </a:gradFill>
        <a:ln w="9525" cap="flat" cmpd="sng" algn="ctr">
          <a:solidFill>
            <a:schemeClr val="accent1">
              <a:shade val="50000"/>
              <a:hueOff val="93524"/>
              <a:satOff val="-1210"/>
              <a:lumOff val="15105"/>
              <a:alphaOff val="0"/>
            </a:schemeClr>
          </a:solidFill>
          <a:prstDash val="solid"/>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C2D9EB7-9B07-4531-80E5-613D9BC4B2D9}">
      <dsp:nvSpPr>
        <dsp:cNvPr id="0" name=""/>
        <dsp:cNvSpPr/>
      </dsp:nvSpPr>
      <dsp:spPr>
        <a:xfrm>
          <a:off x="3814" y="358654"/>
          <a:ext cx="4211654" cy="3808654"/>
        </a:xfrm>
        <a:prstGeom prst="ellipse">
          <a:avLst/>
        </a:prstGeom>
        <a:gradFill rotWithShape="0">
          <a:gsLst>
            <a:gs pos="0">
              <a:schemeClr val="accent1">
                <a:shade val="50000"/>
                <a:hueOff val="46762"/>
                <a:satOff val="-605"/>
                <a:lumOff val="7553"/>
                <a:alphaOff val="0"/>
                <a:lumMod val="95000"/>
              </a:schemeClr>
            </a:gs>
            <a:gs pos="100000">
              <a:schemeClr val="accent1">
                <a:shade val="50000"/>
                <a:hueOff val="46762"/>
                <a:satOff val="-605"/>
                <a:lumOff val="7553"/>
                <a:alphaOff val="0"/>
                <a:shade val="82000"/>
                <a:satMod val="125000"/>
                <a:lumMod val="74000"/>
              </a:schemeClr>
            </a:gs>
          </a:gsLst>
          <a:lin ang="5400000" scaled="0"/>
        </a:gradFill>
        <a:ln w="9525" cap="flat" cmpd="sng" algn="ctr">
          <a:solidFill>
            <a:schemeClr val="accent1">
              <a:shade val="50000"/>
              <a:hueOff val="46762"/>
              <a:satOff val="-605"/>
              <a:lumOff val="7553"/>
              <a:alphaOff val="0"/>
            </a:schemeClr>
          </a:solidFill>
          <a:prstDash val="solid"/>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s-MX" sz="1800" kern="1200" dirty="0" smtClean="0"/>
            <a:t>PROTEGER Y PROMOVER EL DESARROLLO DE LA INTEGRIDAD Y DIGNIDAD DE TODO SER HUMANO</a:t>
          </a:r>
        </a:p>
        <a:p>
          <a:pPr lvl="0" algn="ctr" defTabSz="800100" rtl="0">
            <a:lnSpc>
              <a:spcPct val="90000"/>
            </a:lnSpc>
            <a:spcBef>
              <a:spcPct val="0"/>
            </a:spcBef>
            <a:spcAft>
              <a:spcPct val="35000"/>
            </a:spcAft>
          </a:pPr>
          <a:r>
            <a:rPr lang="es-MX" sz="1800" kern="1200" dirty="0" smtClean="0"/>
            <a:t> PARA ALCANZAR SU BIENESTAR, EL PROGRESO SOCIAL, Y UNA CONVIVENCIA PACÍFICA ENTRE INDIVIDUOS, GRUPOS Y NACIONES</a:t>
          </a:r>
          <a:endParaRPr lang="es-MX" sz="1800" kern="1200" dirty="0"/>
        </a:p>
      </dsp:txBody>
      <dsp:txXfrm>
        <a:off x="620596" y="916418"/>
        <a:ext cx="2978090" cy="269312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E911A7-285A-4DCA-B0C6-7B65C76A8D99}">
      <dsp:nvSpPr>
        <dsp:cNvPr id="0" name=""/>
        <dsp:cNvSpPr/>
      </dsp:nvSpPr>
      <dsp:spPr>
        <a:xfrm>
          <a:off x="3543439" y="139"/>
          <a:ext cx="1142720" cy="1142720"/>
        </a:xfrm>
        <a:prstGeom prst="arc">
          <a:avLst>
            <a:gd name="adj1" fmla="val 13200000"/>
            <a:gd name="adj2" fmla="val 19200000"/>
          </a:avLst>
        </a:prstGeom>
        <a:noFill/>
        <a:ln w="15875" cap="flat" cmpd="sng" algn="ctr">
          <a:solidFill>
            <a:schemeClr val="accent2">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B77B15E-9DDA-4A06-8AFC-DAFF912CC4D8}">
      <dsp:nvSpPr>
        <dsp:cNvPr id="0" name=""/>
        <dsp:cNvSpPr/>
      </dsp:nvSpPr>
      <dsp:spPr>
        <a:xfrm>
          <a:off x="3543439" y="139"/>
          <a:ext cx="1142720" cy="1142720"/>
        </a:xfrm>
        <a:prstGeom prst="arc">
          <a:avLst>
            <a:gd name="adj1" fmla="val 2400000"/>
            <a:gd name="adj2" fmla="val 8400000"/>
          </a:avLst>
        </a:prstGeom>
        <a:noFill/>
        <a:ln w="15875" cap="flat" cmpd="sng" algn="ctr">
          <a:solidFill>
            <a:schemeClr val="accent2">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08C735F-6878-4847-AB05-05890B6F7F5B}">
      <dsp:nvSpPr>
        <dsp:cNvPr id="0" name=""/>
        <dsp:cNvSpPr/>
      </dsp:nvSpPr>
      <dsp:spPr>
        <a:xfrm>
          <a:off x="2972079" y="205829"/>
          <a:ext cx="2285441" cy="731341"/>
        </a:xfrm>
        <a:prstGeom prst="rect">
          <a:avLst/>
        </a:prstGeom>
        <a:noFill/>
        <a:ln w="9525" cap="flat" cmpd="sng" algn="ctr">
          <a:noFill/>
          <a:prstDash val="solid"/>
        </a:ln>
        <a:effectLst>
          <a:outerShdw blurRad="40005" dist="22984" dir="5400000" rotWithShape="0">
            <a:srgbClr val="000000">
              <a:alpha val="45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16510" tIns="16510" rIns="16510" bIns="16510" numCol="1" spcCol="1270" anchor="ctr" anchorCtr="0">
          <a:noAutofit/>
        </a:bodyPr>
        <a:lstStyle/>
        <a:p>
          <a:pPr lvl="0" algn="ctr" defTabSz="1155700" rtl="0">
            <a:lnSpc>
              <a:spcPct val="90000"/>
            </a:lnSpc>
            <a:spcBef>
              <a:spcPct val="0"/>
            </a:spcBef>
            <a:spcAft>
              <a:spcPct val="35000"/>
            </a:spcAft>
          </a:pPr>
          <a:r>
            <a:rPr lang="es-MX" sz="2600" kern="1200" smtClean="0"/>
            <a:t>Naturaleza de los DH</a:t>
          </a:r>
          <a:endParaRPr lang="es-MX" sz="2600" kern="1200"/>
        </a:p>
      </dsp:txBody>
      <dsp:txXfrm>
        <a:off x="2972079" y="205829"/>
        <a:ext cx="2285441" cy="73134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B61AF7-24AA-40B4-8CEA-F71B920FE9F6}">
      <dsp:nvSpPr>
        <dsp:cNvPr id="0" name=""/>
        <dsp:cNvSpPr/>
      </dsp:nvSpPr>
      <dsp:spPr>
        <a:xfrm>
          <a:off x="946446" y="1348"/>
          <a:ext cx="3161474" cy="1924794"/>
        </a:xfrm>
        <a:prstGeom prst="ellipse">
          <a:avLst/>
        </a:prstGeom>
        <a:gradFill rotWithShape="0">
          <a:gsLst>
            <a:gs pos="0">
              <a:schemeClr val="accent2">
                <a:hueOff val="0"/>
                <a:satOff val="0"/>
                <a:lumOff val="0"/>
                <a:alphaOff val="0"/>
                <a:lumMod val="95000"/>
              </a:schemeClr>
            </a:gs>
            <a:gs pos="100000">
              <a:schemeClr val="accent2">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s-MX" sz="1800" b="1" kern="1200" dirty="0" smtClean="0">
              <a:solidFill>
                <a:srgbClr val="002060"/>
              </a:solidFill>
            </a:rPr>
            <a:t>PROTEGER  LOS DERECHOS DE LA PERSONA, TOMANDO EN  CUANTA QUE EL SER HUMANO DEBE CONTAR CON: </a:t>
          </a:r>
          <a:endParaRPr lang="es-MX" sz="1800" b="1" kern="1200" dirty="0">
            <a:solidFill>
              <a:srgbClr val="002060"/>
            </a:solidFill>
          </a:endParaRPr>
        </a:p>
      </dsp:txBody>
      <dsp:txXfrm>
        <a:off x="1409433" y="283228"/>
        <a:ext cx="2235500" cy="1361034"/>
      </dsp:txXfrm>
    </dsp:sp>
    <dsp:sp modelId="{6E532C17-E08D-4B8F-92B7-FEFD3D874779}">
      <dsp:nvSpPr>
        <dsp:cNvPr id="0" name=""/>
        <dsp:cNvSpPr/>
      </dsp:nvSpPr>
      <dsp:spPr>
        <a:xfrm rot="10800000">
          <a:off x="2190344" y="2174681"/>
          <a:ext cx="673677" cy="526902"/>
        </a:xfrm>
        <a:prstGeom prst="triangle">
          <a:avLst/>
        </a:prstGeom>
        <a:gradFill rotWithShape="0">
          <a:gsLst>
            <a:gs pos="0">
              <a:schemeClr val="accent2">
                <a:hueOff val="0"/>
                <a:satOff val="0"/>
                <a:lumOff val="0"/>
                <a:alphaOff val="0"/>
                <a:lumMod val="95000"/>
              </a:schemeClr>
            </a:gs>
            <a:gs pos="100000">
              <a:schemeClr val="accent2">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A2DEBC10-BA2D-4761-9DF3-977DD589FBB0}">
      <dsp:nvSpPr>
        <dsp:cNvPr id="0" name=""/>
        <dsp:cNvSpPr/>
      </dsp:nvSpPr>
      <dsp:spPr>
        <a:xfrm>
          <a:off x="1522510" y="2920298"/>
          <a:ext cx="2009347" cy="1283837"/>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s-MX" sz="1800" b="1" kern="1200" dirty="0" smtClean="0">
              <a:solidFill>
                <a:srgbClr val="002060"/>
              </a:solidFill>
            </a:rPr>
            <a:t>LIBERTAD</a:t>
          </a:r>
          <a:endParaRPr lang="es-MX" sz="1800" b="1" kern="1200" dirty="0">
            <a:solidFill>
              <a:srgbClr val="002060"/>
            </a:solidFill>
          </a:endParaRPr>
        </a:p>
      </dsp:txBody>
      <dsp:txXfrm>
        <a:off x="1816772" y="3108312"/>
        <a:ext cx="1420823" cy="907809"/>
      </dsp:txXfrm>
    </dsp:sp>
    <dsp:sp modelId="{12DFC6E7-262C-472F-B384-AFA94E586F24}">
      <dsp:nvSpPr>
        <dsp:cNvPr id="0" name=""/>
        <dsp:cNvSpPr/>
      </dsp:nvSpPr>
      <dsp:spPr>
        <a:xfrm rot="5400000">
          <a:off x="3979161" y="3298766"/>
          <a:ext cx="673677" cy="526902"/>
        </a:xfrm>
        <a:prstGeom prst="triangl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7B216858-7940-4D0F-8D5D-667E0562A8A2}">
      <dsp:nvSpPr>
        <dsp:cNvPr id="0" name=""/>
        <dsp:cNvSpPr/>
      </dsp:nvSpPr>
      <dsp:spPr>
        <a:xfrm>
          <a:off x="5070317" y="2920298"/>
          <a:ext cx="2212835" cy="1283837"/>
        </a:xfrm>
        <a:prstGeom prst="ellipse">
          <a:avLst/>
        </a:prstGeom>
        <a:gradFill rotWithShape="0">
          <a:gsLst>
            <a:gs pos="0">
              <a:schemeClr val="accent4">
                <a:hueOff val="0"/>
                <a:satOff val="0"/>
                <a:lumOff val="0"/>
                <a:alphaOff val="0"/>
                <a:lumMod val="95000"/>
              </a:schemeClr>
            </a:gs>
            <a:gs pos="100000">
              <a:schemeClr val="accent4">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es-MX" sz="1700" b="1" kern="1200" dirty="0" smtClean="0">
              <a:solidFill>
                <a:srgbClr val="002060"/>
              </a:solidFill>
            </a:rPr>
            <a:t>DIGNIDAD Y</a:t>
          </a:r>
          <a:endParaRPr lang="es-MX" sz="1700" b="1" kern="1200" dirty="0">
            <a:solidFill>
              <a:srgbClr val="002060"/>
            </a:solidFill>
          </a:endParaRPr>
        </a:p>
      </dsp:txBody>
      <dsp:txXfrm>
        <a:off x="5394379" y="3108312"/>
        <a:ext cx="1564711" cy="907809"/>
      </dsp:txXfrm>
    </dsp:sp>
    <dsp:sp modelId="{91F250CC-F83B-4CB0-BCCB-CD316170B397}">
      <dsp:nvSpPr>
        <dsp:cNvPr id="0" name=""/>
        <dsp:cNvSpPr/>
      </dsp:nvSpPr>
      <dsp:spPr>
        <a:xfrm>
          <a:off x="5839896" y="2144856"/>
          <a:ext cx="673677" cy="526902"/>
        </a:xfrm>
        <a:prstGeom prst="triangle">
          <a:avLst/>
        </a:prstGeom>
        <a:gradFill rotWithShape="0">
          <a:gsLst>
            <a:gs pos="0">
              <a:schemeClr val="accent4">
                <a:hueOff val="0"/>
                <a:satOff val="0"/>
                <a:lumOff val="0"/>
                <a:alphaOff val="0"/>
                <a:lumMod val="95000"/>
              </a:schemeClr>
            </a:gs>
            <a:gs pos="100000">
              <a:schemeClr val="accent4">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8C400452-6F37-451A-8768-7E9FD834403B}">
      <dsp:nvSpPr>
        <dsp:cNvPr id="0" name=""/>
        <dsp:cNvSpPr/>
      </dsp:nvSpPr>
      <dsp:spPr>
        <a:xfrm>
          <a:off x="5214338" y="1348"/>
          <a:ext cx="1924794" cy="1924794"/>
        </a:xfrm>
        <a:prstGeom prst="ellipse">
          <a:avLst/>
        </a:prstGeom>
        <a:gradFill rotWithShape="0">
          <a:gsLst>
            <a:gs pos="0">
              <a:schemeClr val="accent5">
                <a:hueOff val="0"/>
                <a:satOff val="0"/>
                <a:lumOff val="0"/>
                <a:alphaOff val="0"/>
                <a:lumMod val="95000"/>
              </a:schemeClr>
            </a:gs>
            <a:gs pos="100000">
              <a:schemeClr val="accent5">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es-MX" sz="1700" b="1" kern="1200" dirty="0" smtClean="0">
              <a:solidFill>
                <a:srgbClr val="002060"/>
              </a:solidFill>
            </a:rPr>
            <a:t>PROTECCIÓN INTEGRAL DE LA PERSONA HUMANA</a:t>
          </a:r>
          <a:endParaRPr lang="es-MX" sz="1700" b="1" kern="1200" dirty="0">
            <a:solidFill>
              <a:srgbClr val="002060"/>
            </a:solidFill>
          </a:endParaRPr>
        </a:p>
      </dsp:txBody>
      <dsp:txXfrm>
        <a:off x="5496218" y="283228"/>
        <a:ext cx="1361034" cy="136103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40A784-89CF-4916-9EE7-0842150D8553}">
      <dsp:nvSpPr>
        <dsp:cNvPr id="0" name=""/>
        <dsp:cNvSpPr/>
      </dsp:nvSpPr>
      <dsp:spPr>
        <a:xfrm>
          <a:off x="3110729" y="1435"/>
          <a:ext cx="2012185" cy="1392361"/>
        </a:xfrm>
        <a:prstGeom prst="ellipse">
          <a:avLst/>
        </a:prstGeom>
        <a:gradFill rotWithShape="0">
          <a:gsLst>
            <a:gs pos="0">
              <a:schemeClr val="accent5">
                <a:hueOff val="0"/>
                <a:satOff val="0"/>
                <a:lumOff val="0"/>
                <a:alphaOff val="0"/>
                <a:lumMod val="95000"/>
              </a:schemeClr>
            </a:gs>
            <a:gs pos="100000">
              <a:schemeClr val="accent5">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MX" sz="1400" b="1" kern="1200" dirty="0" smtClean="0"/>
            <a:t>ESTÁN EN LA CONSTITUCIÓN </a:t>
          </a:r>
          <a:endParaRPr lang="es-MX" sz="1400" b="1" kern="1200" dirty="0"/>
        </a:p>
      </dsp:txBody>
      <dsp:txXfrm>
        <a:off x="3405407" y="205342"/>
        <a:ext cx="1422829" cy="984547"/>
      </dsp:txXfrm>
    </dsp:sp>
    <dsp:sp modelId="{FEBD7BEC-20CB-44F1-88FF-46074738EF71}">
      <dsp:nvSpPr>
        <dsp:cNvPr id="0" name=""/>
        <dsp:cNvSpPr/>
      </dsp:nvSpPr>
      <dsp:spPr>
        <a:xfrm rot="1800000">
          <a:off x="4950534" y="1004401"/>
          <a:ext cx="209242" cy="469922"/>
        </a:xfrm>
        <a:prstGeom prst="rightArrow">
          <a:avLst>
            <a:gd name="adj1" fmla="val 60000"/>
            <a:gd name="adj2" fmla="val 50000"/>
          </a:avLst>
        </a:prstGeom>
        <a:gradFill rotWithShape="0">
          <a:gsLst>
            <a:gs pos="0">
              <a:schemeClr val="accent5">
                <a:hueOff val="0"/>
                <a:satOff val="0"/>
                <a:lumOff val="0"/>
                <a:alphaOff val="0"/>
                <a:lumMod val="95000"/>
              </a:schemeClr>
            </a:gs>
            <a:gs pos="100000">
              <a:schemeClr val="accent5">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4954739" y="1082692"/>
        <a:ext cx="146469" cy="281954"/>
      </dsp:txXfrm>
    </dsp:sp>
    <dsp:sp modelId="{7EB2F804-BB43-4913-B551-07AC25C3FD43}">
      <dsp:nvSpPr>
        <dsp:cNvPr id="0" name=""/>
        <dsp:cNvSpPr/>
      </dsp:nvSpPr>
      <dsp:spPr>
        <a:xfrm>
          <a:off x="5074460" y="1046997"/>
          <a:ext cx="1706659" cy="1392361"/>
        </a:xfrm>
        <a:prstGeom prst="ellipse">
          <a:avLst/>
        </a:prstGeom>
        <a:gradFill rotWithShape="0">
          <a:gsLst>
            <a:gs pos="0">
              <a:schemeClr val="accent5">
                <a:hueOff val="-206245"/>
                <a:satOff val="-2403"/>
                <a:lumOff val="-432"/>
                <a:alphaOff val="0"/>
                <a:lumMod val="95000"/>
              </a:schemeClr>
            </a:gs>
            <a:gs pos="100000">
              <a:schemeClr val="accent5">
                <a:hueOff val="-206245"/>
                <a:satOff val="-2403"/>
                <a:lumOff val="-432"/>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MX" sz="1400" b="1" kern="1200" dirty="0" smtClean="0"/>
            <a:t>SON DERECHOS INALIENABLES DE LA PERSONA </a:t>
          </a:r>
          <a:endParaRPr lang="es-MX" sz="1400" b="1" kern="1200" dirty="0"/>
        </a:p>
      </dsp:txBody>
      <dsp:txXfrm>
        <a:off x="5324394" y="1250904"/>
        <a:ext cx="1206791" cy="984547"/>
      </dsp:txXfrm>
    </dsp:sp>
    <dsp:sp modelId="{71ADA4BB-3465-4818-B30A-1D3487A81880}">
      <dsp:nvSpPr>
        <dsp:cNvPr id="0" name=""/>
        <dsp:cNvSpPr/>
      </dsp:nvSpPr>
      <dsp:spPr>
        <a:xfrm rot="5400000">
          <a:off x="5742617" y="2543299"/>
          <a:ext cx="370345" cy="469922"/>
        </a:xfrm>
        <a:prstGeom prst="rightArrow">
          <a:avLst>
            <a:gd name="adj1" fmla="val 60000"/>
            <a:gd name="adj2" fmla="val 50000"/>
          </a:avLst>
        </a:prstGeom>
        <a:gradFill rotWithShape="0">
          <a:gsLst>
            <a:gs pos="0">
              <a:schemeClr val="accent5">
                <a:hueOff val="-206245"/>
                <a:satOff val="-2403"/>
                <a:lumOff val="-432"/>
                <a:alphaOff val="0"/>
                <a:lumMod val="95000"/>
              </a:schemeClr>
            </a:gs>
            <a:gs pos="100000">
              <a:schemeClr val="accent5">
                <a:hueOff val="-206245"/>
                <a:satOff val="-2403"/>
                <a:lumOff val="-432"/>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5798169" y="2581732"/>
        <a:ext cx="259242" cy="281954"/>
      </dsp:txXfrm>
    </dsp:sp>
    <dsp:sp modelId="{472C0CEC-C9D8-4DAA-B82B-236441EB3D05}">
      <dsp:nvSpPr>
        <dsp:cNvPr id="0" name=""/>
        <dsp:cNvSpPr/>
      </dsp:nvSpPr>
      <dsp:spPr>
        <a:xfrm>
          <a:off x="4923876" y="3138123"/>
          <a:ext cx="2007827" cy="1392361"/>
        </a:xfrm>
        <a:prstGeom prst="ellipse">
          <a:avLst/>
        </a:prstGeom>
        <a:gradFill rotWithShape="0">
          <a:gsLst>
            <a:gs pos="0">
              <a:schemeClr val="accent5">
                <a:hueOff val="-412489"/>
                <a:satOff val="-4807"/>
                <a:lumOff val="-863"/>
                <a:alphaOff val="0"/>
                <a:lumMod val="95000"/>
              </a:schemeClr>
            </a:gs>
            <a:gs pos="100000">
              <a:schemeClr val="accent5">
                <a:hueOff val="-412489"/>
                <a:satOff val="-4807"/>
                <a:lumOff val="-863"/>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MX" sz="1400" b="1" kern="1200" dirty="0" smtClean="0"/>
            <a:t>PROVIENEN DE LOS ATRIBUTOS NATURALEZA DEL SER HUMANO</a:t>
          </a:r>
          <a:endParaRPr lang="es-MX" sz="1400" b="1" kern="1200" dirty="0"/>
        </a:p>
      </dsp:txBody>
      <dsp:txXfrm>
        <a:off x="5217915" y="3342030"/>
        <a:ext cx="1419749" cy="984547"/>
      </dsp:txXfrm>
    </dsp:sp>
    <dsp:sp modelId="{12E62772-6395-4703-9E09-DFF05D3F84CA}">
      <dsp:nvSpPr>
        <dsp:cNvPr id="0" name=""/>
        <dsp:cNvSpPr/>
      </dsp:nvSpPr>
      <dsp:spPr>
        <a:xfrm rot="9000000">
          <a:off x="4922781" y="4127437"/>
          <a:ext cx="180648" cy="469922"/>
        </a:xfrm>
        <a:prstGeom prst="rightArrow">
          <a:avLst>
            <a:gd name="adj1" fmla="val 60000"/>
            <a:gd name="adj2" fmla="val 50000"/>
          </a:avLst>
        </a:prstGeom>
        <a:gradFill rotWithShape="0">
          <a:gsLst>
            <a:gs pos="0">
              <a:schemeClr val="accent5">
                <a:hueOff val="-412489"/>
                <a:satOff val="-4807"/>
                <a:lumOff val="-863"/>
                <a:alphaOff val="0"/>
                <a:lumMod val="95000"/>
              </a:schemeClr>
            </a:gs>
            <a:gs pos="100000">
              <a:schemeClr val="accent5">
                <a:hueOff val="-412489"/>
                <a:satOff val="-4807"/>
                <a:lumOff val="-863"/>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rot="10800000">
        <a:off x="4973345" y="4207873"/>
        <a:ext cx="126454" cy="281954"/>
      </dsp:txXfrm>
    </dsp:sp>
    <dsp:sp modelId="{0457BF8F-1A90-459B-975C-5F9697D5E36C}">
      <dsp:nvSpPr>
        <dsp:cNvPr id="0" name=""/>
        <dsp:cNvSpPr/>
      </dsp:nvSpPr>
      <dsp:spPr>
        <a:xfrm>
          <a:off x="3170865" y="4183686"/>
          <a:ext cx="1891912" cy="1392361"/>
        </a:xfrm>
        <a:prstGeom prst="ellipse">
          <a:avLst/>
        </a:prstGeom>
        <a:gradFill rotWithShape="0">
          <a:gsLst>
            <a:gs pos="0">
              <a:schemeClr val="accent5">
                <a:hueOff val="-618734"/>
                <a:satOff val="-7210"/>
                <a:lumOff val="-1295"/>
                <a:alphaOff val="0"/>
                <a:lumMod val="95000"/>
              </a:schemeClr>
            </a:gs>
            <a:gs pos="100000">
              <a:schemeClr val="accent5">
                <a:hueOff val="-618734"/>
                <a:satOff val="-7210"/>
                <a:lumOff val="-1295"/>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MX" sz="1400" b="1" kern="1200" dirty="0" smtClean="0"/>
            <a:t>SON COMPROMISOS DEL ESTADO FRENTE A LA PERSONA</a:t>
          </a:r>
          <a:endParaRPr lang="es-MX" sz="1400" b="1" kern="1200" dirty="0"/>
        </a:p>
      </dsp:txBody>
      <dsp:txXfrm>
        <a:off x="3447929" y="4387593"/>
        <a:ext cx="1337784" cy="984547"/>
      </dsp:txXfrm>
    </dsp:sp>
    <dsp:sp modelId="{3D45D61C-9425-4A5B-B136-A91024D91DE0}">
      <dsp:nvSpPr>
        <dsp:cNvPr id="0" name=""/>
        <dsp:cNvSpPr/>
      </dsp:nvSpPr>
      <dsp:spPr>
        <a:xfrm rot="12600000">
          <a:off x="3091534" y="4115721"/>
          <a:ext cx="217427" cy="469922"/>
        </a:xfrm>
        <a:prstGeom prst="rightArrow">
          <a:avLst>
            <a:gd name="adj1" fmla="val 60000"/>
            <a:gd name="adj2" fmla="val 50000"/>
          </a:avLst>
        </a:prstGeom>
        <a:gradFill rotWithShape="0">
          <a:gsLst>
            <a:gs pos="0">
              <a:schemeClr val="accent5">
                <a:hueOff val="-618734"/>
                <a:satOff val="-7210"/>
                <a:lumOff val="-1295"/>
                <a:alphaOff val="0"/>
                <a:lumMod val="95000"/>
              </a:schemeClr>
            </a:gs>
            <a:gs pos="100000">
              <a:schemeClr val="accent5">
                <a:hueOff val="-618734"/>
                <a:satOff val="-7210"/>
                <a:lumOff val="-1295"/>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rot="10800000">
        <a:off x="3152393" y="4226012"/>
        <a:ext cx="152199" cy="281954"/>
      </dsp:txXfrm>
    </dsp:sp>
    <dsp:sp modelId="{2ABAAE11-6302-4BD2-A765-5B4DA21D2D9E}">
      <dsp:nvSpPr>
        <dsp:cNvPr id="0" name=""/>
        <dsp:cNvSpPr/>
      </dsp:nvSpPr>
      <dsp:spPr>
        <a:xfrm>
          <a:off x="1424733" y="3138123"/>
          <a:ext cx="1762242" cy="1392361"/>
        </a:xfrm>
        <a:prstGeom prst="ellipse">
          <a:avLst/>
        </a:prstGeom>
        <a:gradFill rotWithShape="0">
          <a:gsLst>
            <a:gs pos="0">
              <a:schemeClr val="accent5">
                <a:hueOff val="-824978"/>
                <a:satOff val="-9614"/>
                <a:lumOff val="-1726"/>
                <a:alphaOff val="0"/>
                <a:lumMod val="95000"/>
              </a:schemeClr>
            </a:gs>
            <a:gs pos="100000">
              <a:schemeClr val="accent5">
                <a:hueOff val="-824978"/>
                <a:satOff val="-9614"/>
                <a:lumOff val="-1726"/>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es-MX" sz="1700" b="1" kern="1200" dirty="0" smtClean="0"/>
            <a:t>SON DERECHOS OPONIBLE AL ESTADO</a:t>
          </a:r>
          <a:endParaRPr lang="es-MX" sz="1700" b="1" kern="1200" dirty="0"/>
        </a:p>
      </dsp:txBody>
      <dsp:txXfrm>
        <a:off x="1682807" y="3342030"/>
        <a:ext cx="1246094" cy="984547"/>
      </dsp:txXfrm>
    </dsp:sp>
    <dsp:sp modelId="{422F021D-F3E7-4BCA-82E3-287FB1400015}">
      <dsp:nvSpPr>
        <dsp:cNvPr id="0" name=""/>
        <dsp:cNvSpPr/>
      </dsp:nvSpPr>
      <dsp:spPr>
        <a:xfrm rot="16200000">
          <a:off x="2120681" y="2564261"/>
          <a:ext cx="370345" cy="469922"/>
        </a:xfrm>
        <a:prstGeom prst="rightArrow">
          <a:avLst>
            <a:gd name="adj1" fmla="val 60000"/>
            <a:gd name="adj2" fmla="val 50000"/>
          </a:avLst>
        </a:prstGeom>
        <a:gradFill rotWithShape="0">
          <a:gsLst>
            <a:gs pos="0">
              <a:schemeClr val="accent5">
                <a:hueOff val="-824978"/>
                <a:satOff val="-9614"/>
                <a:lumOff val="-1726"/>
                <a:alphaOff val="0"/>
                <a:lumMod val="95000"/>
              </a:schemeClr>
            </a:gs>
            <a:gs pos="100000">
              <a:schemeClr val="accent5">
                <a:hueOff val="-824978"/>
                <a:satOff val="-9614"/>
                <a:lumOff val="-1726"/>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2176233" y="2713797"/>
        <a:ext cx="259242" cy="281954"/>
      </dsp:txXfrm>
    </dsp:sp>
    <dsp:sp modelId="{9B681E45-0824-49F2-8D43-B2A0474A1A8D}">
      <dsp:nvSpPr>
        <dsp:cNvPr id="0" name=""/>
        <dsp:cNvSpPr/>
      </dsp:nvSpPr>
      <dsp:spPr>
        <a:xfrm>
          <a:off x="1297896" y="1046997"/>
          <a:ext cx="2015916" cy="1392361"/>
        </a:xfrm>
        <a:prstGeom prst="ellipse">
          <a:avLst/>
        </a:prstGeom>
        <a:gradFill rotWithShape="0">
          <a:gsLst>
            <a:gs pos="0">
              <a:schemeClr val="accent5">
                <a:hueOff val="-1031223"/>
                <a:satOff val="-12017"/>
                <a:lumOff val="-2158"/>
                <a:alphaOff val="0"/>
                <a:lumMod val="95000"/>
              </a:schemeClr>
            </a:gs>
            <a:gs pos="100000">
              <a:schemeClr val="accent5">
                <a:hueOff val="-1031223"/>
                <a:satOff val="-12017"/>
                <a:lumOff val="-2158"/>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MX" sz="1400" b="1" kern="1200" dirty="0" smtClean="0"/>
            <a:t>PROTEGER LOS BIENES MÁS IMPORTANTES DEL HUMANO </a:t>
          </a:r>
          <a:endParaRPr lang="es-MX" sz="1400" b="1" kern="1200" dirty="0"/>
        </a:p>
      </dsp:txBody>
      <dsp:txXfrm>
        <a:off x="1593120" y="1250904"/>
        <a:ext cx="1425468" cy="984547"/>
      </dsp:txXfrm>
    </dsp:sp>
    <dsp:sp modelId="{4D214F66-595C-487B-BA47-6807917AF192}">
      <dsp:nvSpPr>
        <dsp:cNvPr id="0" name=""/>
        <dsp:cNvSpPr/>
      </dsp:nvSpPr>
      <dsp:spPr>
        <a:xfrm rot="19800000">
          <a:off x="3126663" y="987488"/>
          <a:ext cx="162241" cy="469922"/>
        </a:xfrm>
        <a:prstGeom prst="rightArrow">
          <a:avLst>
            <a:gd name="adj1" fmla="val 60000"/>
            <a:gd name="adj2" fmla="val 50000"/>
          </a:avLst>
        </a:prstGeom>
        <a:gradFill rotWithShape="0">
          <a:gsLst>
            <a:gs pos="0">
              <a:schemeClr val="accent5">
                <a:hueOff val="-1031223"/>
                <a:satOff val="-12017"/>
                <a:lumOff val="-2158"/>
                <a:alphaOff val="0"/>
                <a:lumMod val="95000"/>
              </a:schemeClr>
            </a:gs>
            <a:gs pos="100000">
              <a:schemeClr val="accent5">
                <a:hueOff val="-1031223"/>
                <a:satOff val="-12017"/>
                <a:lumOff val="-2158"/>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3129923" y="1093640"/>
        <a:ext cx="113569" cy="28195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322B8E-3836-42E3-B3BB-40562230DFAA}">
      <dsp:nvSpPr>
        <dsp:cNvPr id="0" name=""/>
        <dsp:cNvSpPr/>
      </dsp:nvSpPr>
      <dsp:spPr>
        <a:xfrm>
          <a:off x="3250702" y="139"/>
          <a:ext cx="1728194" cy="1142720"/>
        </a:xfrm>
        <a:prstGeom prst="arc">
          <a:avLst>
            <a:gd name="adj1" fmla="val 13200000"/>
            <a:gd name="adj2" fmla="val 19200000"/>
          </a:avLst>
        </a:pr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CDCDE-F000-4ACF-B954-59EC72B638C0}">
      <dsp:nvSpPr>
        <dsp:cNvPr id="0" name=""/>
        <dsp:cNvSpPr/>
      </dsp:nvSpPr>
      <dsp:spPr>
        <a:xfrm>
          <a:off x="3250702" y="139"/>
          <a:ext cx="1728194" cy="1142720"/>
        </a:xfrm>
        <a:prstGeom prst="arc">
          <a:avLst>
            <a:gd name="adj1" fmla="val 2400000"/>
            <a:gd name="adj2" fmla="val 8400000"/>
          </a:avLst>
        </a:pr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AEAD6F-EB9D-4FB9-88C8-7A237DD06808}">
      <dsp:nvSpPr>
        <dsp:cNvPr id="0" name=""/>
        <dsp:cNvSpPr/>
      </dsp:nvSpPr>
      <dsp:spPr>
        <a:xfrm>
          <a:off x="2386605" y="205829"/>
          <a:ext cx="3456388" cy="731341"/>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2065" tIns="12065" rIns="12065" bIns="12065" numCol="1" spcCol="1270" anchor="ctr" anchorCtr="0">
          <a:noAutofit/>
        </a:bodyPr>
        <a:lstStyle/>
        <a:p>
          <a:pPr lvl="0" algn="ctr" defTabSz="844550" rtl="0">
            <a:lnSpc>
              <a:spcPct val="90000"/>
            </a:lnSpc>
            <a:spcBef>
              <a:spcPct val="0"/>
            </a:spcBef>
            <a:spcAft>
              <a:spcPct val="35000"/>
            </a:spcAft>
          </a:pPr>
          <a:r>
            <a:rPr lang="es-MX" sz="1900" b="1" kern="1200" dirty="0" smtClean="0"/>
            <a:t>PRINCIPIOS QUE GARANTIZAN LA PROTECCIÓN DE LOS DH</a:t>
          </a:r>
          <a:endParaRPr lang="es-MX" sz="1900" b="1" kern="1200" dirty="0"/>
        </a:p>
      </dsp:txBody>
      <dsp:txXfrm>
        <a:off x="2386605" y="205829"/>
        <a:ext cx="3456388" cy="73134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2CAFA6-532A-43B4-BFF2-D32B749BFB7B}">
      <dsp:nvSpPr>
        <dsp:cNvPr id="0" name=""/>
        <dsp:cNvSpPr/>
      </dsp:nvSpPr>
      <dsp:spPr>
        <a:xfrm>
          <a:off x="3888501" y="2036683"/>
          <a:ext cx="2489279" cy="2489279"/>
        </a:xfrm>
        <a:prstGeom prst="gear9">
          <a:avLst/>
        </a:prstGeom>
        <a:gradFill rotWithShape="0">
          <a:gsLst>
            <a:gs pos="0">
              <a:schemeClr val="accent4">
                <a:hueOff val="0"/>
                <a:satOff val="0"/>
                <a:lumOff val="0"/>
                <a:alphaOff val="0"/>
                <a:lumMod val="95000"/>
              </a:schemeClr>
            </a:gs>
            <a:gs pos="100000">
              <a:schemeClr val="accent4">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MX" sz="1400" b="1" kern="1200" dirty="0" smtClean="0"/>
            <a:t>FUENTE: ART. 1, DE LA CONSTITUCIÓN </a:t>
          </a:r>
          <a:endParaRPr lang="es-MX" sz="1400" b="1" kern="1200" dirty="0"/>
        </a:p>
      </dsp:txBody>
      <dsp:txXfrm>
        <a:off x="4388957" y="2619785"/>
        <a:ext cx="1488367" cy="1279541"/>
      </dsp:txXfrm>
    </dsp:sp>
    <dsp:sp modelId="{075DA902-E770-461C-B886-C04506FC0DEF}">
      <dsp:nvSpPr>
        <dsp:cNvPr id="0" name=""/>
        <dsp:cNvSpPr/>
      </dsp:nvSpPr>
      <dsp:spPr>
        <a:xfrm>
          <a:off x="2287940" y="1448308"/>
          <a:ext cx="2114891" cy="1810385"/>
        </a:xfrm>
        <a:prstGeom prst="gear6">
          <a:avLst/>
        </a:prstGeom>
        <a:gradFill rotWithShape="0">
          <a:gsLst>
            <a:gs pos="0">
              <a:schemeClr val="accent4">
                <a:hueOff val="-4135930"/>
                <a:satOff val="23223"/>
                <a:lumOff val="-1078"/>
                <a:alphaOff val="0"/>
                <a:lumMod val="95000"/>
              </a:schemeClr>
            </a:gs>
            <a:gs pos="100000">
              <a:schemeClr val="accent4">
                <a:hueOff val="-4135930"/>
                <a:satOff val="23223"/>
                <a:lumOff val="-1078"/>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MX" sz="1400" kern="1200" dirty="0" smtClean="0"/>
            <a:t>PRINCIPIO DE SUPREMACÍA CONSTITUCIONAL</a:t>
          </a:r>
          <a:endParaRPr lang="es-MX" sz="1400" kern="1200" dirty="0"/>
        </a:p>
      </dsp:txBody>
      <dsp:txXfrm>
        <a:off x="2787973" y="1906833"/>
        <a:ext cx="1114825" cy="893335"/>
      </dsp:txXfrm>
    </dsp:sp>
    <dsp:sp modelId="{8BC7F62F-4FB0-4F69-B4F2-A228BEFCBDFF}">
      <dsp:nvSpPr>
        <dsp:cNvPr id="0" name=""/>
        <dsp:cNvSpPr/>
      </dsp:nvSpPr>
      <dsp:spPr>
        <a:xfrm rot="20700000">
          <a:off x="3454194" y="199327"/>
          <a:ext cx="1773807" cy="1773807"/>
        </a:xfrm>
        <a:prstGeom prst="gear6">
          <a:avLst/>
        </a:prstGeom>
        <a:gradFill rotWithShape="0">
          <a:gsLst>
            <a:gs pos="0">
              <a:schemeClr val="accent4">
                <a:hueOff val="-8271860"/>
                <a:satOff val="46445"/>
                <a:lumOff val="-2156"/>
                <a:alphaOff val="0"/>
                <a:lumMod val="95000"/>
              </a:schemeClr>
            </a:gs>
            <a:gs pos="100000">
              <a:schemeClr val="accent4">
                <a:hueOff val="-8271860"/>
                <a:satOff val="46445"/>
                <a:lumOff val="-2156"/>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MX" sz="1400" b="1" kern="1200" dirty="0" smtClean="0"/>
            <a:t>PRINCIPIO DE RIGIDEZ DE LA CONSTITUCIÓN</a:t>
          </a:r>
          <a:endParaRPr lang="es-MX" sz="1400" b="1" kern="1200" dirty="0"/>
        </a:p>
      </dsp:txBody>
      <dsp:txXfrm rot="-20700000">
        <a:off x="3843242" y="588375"/>
        <a:ext cx="995711" cy="995711"/>
      </dsp:txXfrm>
    </dsp:sp>
    <dsp:sp modelId="{EB00E038-F0DA-44E5-BAAD-041BEDA2433C}">
      <dsp:nvSpPr>
        <dsp:cNvPr id="0" name=""/>
        <dsp:cNvSpPr/>
      </dsp:nvSpPr>
      <dsp:spPr>
        <a:xfrm>
          <a:off x="3700746" y="1658974"/>
          <a:ext cx="3186277" cy="3186277"/>
        </a:xfrm>
        <a:prstGeom prst="circularArrow">
          <a:avLst>
            <a:gd name="adj1" fmla="val 4687"/>
            <a:gd name="adj2" fmla="val 299029"/>
            <a:gd name="adj3" fmla="val 2523572"/>
            <a:gd name="adj4" fmla="val 15845412"/>
            <a:gd name="adj5" fmla="val 5469"/>
          </a:avLst>
        </a:prstGeom>
        <a:gradFill rotWithShape="0">
          <a:gsLst>
            <a:gs pos="0">
              <a:schemeClr val="accent4">
                <a:hueOff val="0"/>
                <a:satOff val="0"/>
                <a:lumOff val="0"/>
                <a:alphaOff val="0"/>
                <a:lumMod val="95000"/>
              </a:schemeClr>
            </a:gs>
            <a:gs pos="100000">
              <a:schemeClr val="accent4">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02B451D-F900-4065-AD80-A2ACEDBDA8B0}">
      <dsp:nvSpPr>
        <dsp:cNvPr id="0" name=""/>
        <dsp:cNvSpPr/>
      </dsp:nvSpPr>
      <dsp:spPr>
        <a:xfrm>
          <a:off x="2119577" y="1046315"/>
          <a:ext cx="2315030" cy="2315030"/>
        </a:xfrm>
        <a:prstGeom prst="leftCircularArrow">
          <a:avLst>
            <a:gd name="adj1" fmla="val 6452"/>
            <a:gd name="adj2" fmla="val 429999"/>
            <a:gd name="adj3" fmla="val 10489124"/>
            <a:gd name="adj4" fmla="val 14837806"/>
            <a:gd name="adj5" fmla="val 7527"/>
          </a:avLst>
        </a:prstGeom>
        <a:gradFill rotWithShape="0">
          <a:gsLst>
            <a:gs pos="0">
              <a:schemeClr val="accent4">
                <a:hueOff val="-4135930"/>
                <a:satOff val="23223"/>
                <a:lumOff val="-1078"/>
                <a:alphaOff val="0"/>
                <a:lumMod val="95000"/>
              </a:schemeClr>
            </a:gs>
            <a:gs pos="100000">
              <a:schemeClr val="accent4">
                <a:hueOff val="-4135930"/>
                <a:satOff val="23223"/>
                <a:lumOff val="-1078"/>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A9EB16E6-B184-47F6-A764-252E90B71269}">
      <dsp:nvSpPr>
        <dsp:cNvPr id="0" name=""/>
        <dsp:cNvSpPr/>
      </dsp:nvSpPr>
      <dsp:spPr>
        <a:xfrm>
          <a:off x="3043894" y="-190626"/>
          <a:ext cx="2496068" cy="2496068"/>
        </a:xfrm>
        <a:prstGeom prst="circularArrow">
          <a:avLst>
            <a:gd name="adj1" fmla="val 5984"/>
            <a:gd name="adj2" fmla="val 394124"/>
            <a:gd name="adj3" fmla="val 13313824"/>
            <a:gd name="adj4" fmla="val 10508221"/>
            <a:gd name="adj5" fmla="val 6981"/>
          </a:avLst>
        </a:prstGeom>
        <a:gradFill rotWithShape="0">
          <a:gsLst>
            <a:gs pos="0">
              <a:schemeClr val="accent4">
                <a:hueOff val="-8271860"/>
                <a:satOff val="46445"/>
                <a:lumOff val="-2156"/>
                <a:alphaOff val="0"/>
                <a:lumMod val="95000"/>
              </a:schemeClr>
            </a:gs>
            <a:gs pos="100000">
              <a:schemeClr val="accent4">
                <a:hueOff val="-8271860"/>
                <a:satOff val="46445"/>
                <a:lumOff val="-2156"/>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A5CA5-04DA-41C9-AD36-352E4647C921}">
      <dsp:nvSpPr>
        <dsp:cNvPr id="0" name=""/>
        <dsp:cNvSpPr/>
      </dsp:nvSpPr>
      <dsp:spPr>
        <a:xfrm>
          <a:off x="2633471" y="0"/>
          <a:ext cx="2962656" cy="1143000"/>
        </a:xfrm>
        <a:prstGeom prst="roundRect">
          <a:avLst/>
        </a:prstGeom>
        <a:gradFill rotWithShape="0">
          <a:gsLst>
            <a:gs pos="0">
              <a:schemeClr val="lt1">
                <a:hueOff val="0"/>
                <a:satOff val="0"/>
                <a:lumOff val="0"/>
                <a:alphaOff val="0"/>
                <a:lumMod val="95000"/>
              </a:schemeClr>
            </a:gs>
            <a:gs pos="100000">
              <a:schemeClr val="lt1">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es-MX" sz="2600" kern="1200" dirty="0" smtClean="0"/>
            <a:t>CARACTERÍSTICAS</a:t>
          </a:r>
          <a:endParaRPr lang="es-MX" sz="2600" kern="1200" dirty="0"/>
        </a:p>
      </dsp:txBody>
      <dsp:txXfrm>
        <a:off x="2689268" y="55797"/>
        <a:ext cx="2851062" cy="103140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4859BD-214E-4848-8637-D31126D51F41}">
      <dsp:nvSpPr>
        <dsp:cNvPr id="0" name=""/>
        <dsp:cNvSpPr/>
      </dsp:nvSpPr>
      <dsp:spPr>
        <a:xfrm>
          <a:off x="0" y="591343"/>
          <a:ext cx="2571749" cy="1543050"/>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b="1" kern="1200" dirty="0" smtClean="0">
              <a:solidFill>
                <a:srgbClr val="002060"/>
              </a:solidFill>
            </a:rPr>
            <a:t>UNILATERALIDAD.- POR LA OBLIGACIÓN UNILATERAL DEL ESTADO FRENTE AL PARTICULAR</a:t>
          </a:r>
          <a:endParaRPr lang="es-MX" sz="1700" b="1" kern="1200" dirty="0">
            <a:solidFill>
              <a:srgbClr val="002060"/>
            </a:solidFill>
          </a:endParaRPr>
        </a:p>
      </dsp:txBody>
      <dsp:txXfrm>
        <a:off x="0" y="591343"/>
        <a:ext cx="2571749" cy="1543050"/>
      </dsp:txXfrm>
    </dsp:sp>
    <dsp:sp modelId="{F5C869BA-49AF-476F-AB6C-34EC1E166736}">
      <dsp:nvSpPr>
        <dsp:cNvPr id="0" name=""/>
        <dsp:cNvSpPr/>
      </dsp:nvSpPr>
      <dsp:spPr>
        <a:xfrm>
          <a:off x="2828925" y="591343"/>
          <a:ext cx="2571749" cy="1543050"/>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b="1" kern="1200" dirty="0" smtClean="0">
              <a:solidFill>
                <a:srgbClr val="002060"/>
              </a:solidFill>
            </a:rPr>
            <a:t>IRRENUNCIABILIDAD.- NADIE PUEDE RENUNCIAR A QUE EL ESTADO LE GARANTICE LA PROTECCIÓN DE LOS DERECHOS HUMANOS</a:t>
          </a:r>
          <a:endParaRPr lang="es-MX" sz="1700" b="1" kern="1200" dirty="0">
            <a:solidFill>
              <a:srgbClr val="002060"/>
            </a:solidFill>
          </a:endParaRPr>
        </a:p>
      </dsp:txBody>
      <dsp:txXfrm>
        <a:off x="2828925" y="591343"/>
        <a:ext cx="2571749" cy="1543050"/>
      </dsp:txXfrm>
    </dsp:sp>
    <dsp:sp modelId="{43F77C1C-FA44-4AD0-A766-6C158854FF4D}">
      <dsp:nvSpPr>
        <dsp:cNvPr id="0" name=""/>
        <dsp:cNvSpPr/>
      </dsp:nvSpPr>
      <dsp:spPr>
        <a:xfrm>
          <a:off x="5657849" y="591343"/>
          <a:ext cx="2571749" cy="1543050"/>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solidFill>
                <a:srgbClr val="002060"/>
              </a:solidFill>
            </a:rPr>
            <a:t>SUPREMAS.- PORQUE ESTÁN EN LA CONSTITUCIÓN </a:t>
          </a:r>
          <a:endParaRPr lang="es-MX" sz="2000" b="1" kern="1200" dirty="0">
            <a:solidFill>
              <a:srgbClr val="002060"/>
            </a:solidFill>
          </a:endParaRPr>
        </a:p>
      </dsp:txBody>
      <dsp:txXfrm>
        <a:off x="5657849" y="591343"/>
        <a:ext cx="2571749" cy="1543050"/>
      </dsp:txXfrm>
    </dsp:sp>
    <dsp:sp modelId="{D3AF20F2-3FA3-4C5A-AC77-7BBA2BFD6A4F}">
      <dsp:nvSpPr>
        <dsp:cNvPr id="0" name=""/>
        <dsp:cNvSpPr/>
      </dsp:nvSpPr>
      <dsp:spPr>
        <a:xfrm>
          <a:off x="1378483" y="2332855"/>
          <a:ext cx="2571749" cy="1543050"/>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solidFill>
                <a:srgbClr val="002060"/>
              </a:solidFill>
            </a:rPr>
            <a:t>INALIENABLES.- </a:t>
          </a:r>
        </a:p>
        <a:p>
          <a:pPr lvl="0" algn="ctr" defTabSz="889000" rtl="0">
            <a:lnSpc>
              <a:spcPct val="90000"/>
            </a:lnSpc>
            <a:spcBef>
              <a:spcPct val="0"/>
            </a:spcBef>
            <a:spcAft>
              <a:spcPct val="35000"/>
            </a:spcAft>
          </a:pPr>
          <a:r>
            <a:rPr lang="es-MX" sz="2000" b="1" kern="1200" dirty="0" smtClean="0">
              <a:solidFill>
                <a:srgbClr val="002060"/>
              </a:solidFill>
            </a:rPr>
            <a:t>NO PUEDEN TRANSFERIRSE </a:t>
          </a:r>
          <a:endParaRPr lang="es-MX" sz="2000" b="1" kern="1200" dirty="0">
            <a:solidFill>
              <a:srgbClr val="002060"/>
            </a:solidFill>
          </a:endParaRPr>
        </a:p>
      </dsp:txBody>
      <dsp:txXfrm>
        <a:off x="1378483" y="2332855"/>
        <a:ext cx="2571749" cy="1543050"/>
      </dsp:txXfrm>
    </dsp:sp>
    <dsp:sp modelId="{B376365F-7F7A-442E-9545-DAF5CD6C577A}">
      <dsp:nvSpPr>
        <dsp:cNvPr id="0" name=""/>
        <dsp:cNvSpPr/>
      </dsp:nvSpPr>
      <dsp:spPr>
        <a:xfrm>
          <a:off x="4243387" y="2391569"/>
          <a:ext cx="2571749" cy="1543050"/>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solidFill>
                <a:srgbClr val="002060"/>
              </a:solidFill>
            </a:rPr>
            <a:t>IMPRESCRIPTIBLES.- NUNCA PIERDEN VIGENCIA</a:t>
          </a:r>
          <a:endParaRPr lang="es-MX" sz="2000" b="1" kern="1200" dirty="0">
            <a:solidFill>
              <a:srgbClr val="002060"/>
            </a:solidFill>
          </a:endParaRPr>
        </a:p>
      </dsp:txBody>
      <dsp:txXfrm>
        <a:off x="4243387" y="2391569"/>
        <a:ext cx="2571749" cy="154305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6535AD-82F2-489C-9A43-20F4D6A11485}">
      <dsp:nvSpPr>
        <dsp:cNvPr id="0" name=""/>
        <dsp:cNvSpPr/>
      </dsp:nvSpPr>
      <dsp:spPr>
        <a:xfrm>
          <a:off x="2739169" y="15947"/>
          <a:ext cx="1046966" cy="1113889"/>
        </a:xfrm>
        <a:prstGeom prst="ellipse">
          <a:avLst/>
        </a:prstGeom>
        <a:gradFill rotWithShape="0">
          <a:gsLst>
            <a:gs pos="0">
              <a:schemeClr val="accent1">
                <a:hueOff val="0"/>
                <a:satOff val="0"/>
                <a:lumOff val="0"/>
                <a:alphaOff val="0"/>
                <a:lumMod val="95000"/>
              </a:schemeClr>
            </a:gs>
            <a:gs pos="100000">
              <a:schemeClr val="accent1">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0AAB75C-92DB-4558-B49C-FF99B1A72F03}">
      <dsp:nvSpPr>
        <dsp:cNvPr id="0" name=""/>
        <dsp:cNvSpPr/>
      </dsp:nvSpPr>
      <dsp:spPr>
        <a:xfrm>
          <a:off x="3819597" y="13163"/>
          <a:ext cx="1670833" cy="11138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b="1" kern="1200" dirty="0" smtClean="0"/>
            <a:t>CLASIFICACIÓN DE LAS GARANTÍAS PARA PROTEGER LOS DERECHOS HUMANOS</a:t>
          </a:r>
          <a:endParaRPr lang="es-MX" sz="1400" b="1" kern="1200" dirty="0"/>
        </a:p>
      </dsp:txBody>
      <dsp:txXfrm>
        <a:off x="3819597" y="13163"/>
        <a:ext cx="1670833" cy="1113889"/>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C9E432-EEF5-4A8E-BBCE-B1BBC8620E7C}">
      <dsp:nvSpPr>
        <dsp:cNvPr id="0" name=""/>
        <dsp:cNvSpPr/>
      </dsp:nvSpPr>
      <dsp:spPr>
        <a:xfrm>
          <a:off x="3131306" y="1390"/>
          <a:ext cx="1966986" cy="1966986"/>
        </a:xfrm>
        <a:prstGeom prst="ellipse">
          <a:avLst/>
        </a:prstGeom>
        <a:gradFill rotWithShape="0">
          <a:gsLst>
            <a:gs pos="0">
              <a:schemeClr val="accent2">
                <a:hueOff val="0"/>
                <a:satOff val="0"/>
                <a:lumOff val="0"/>
                <a:alphaOff val="0"/>
                <a:lumMod val="95000"/>
              </a:schemeClr>
            </a:gs>
            <a:gs pos="100000">
              <a:schemeClr val="accent2">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s-MX" sz="2000" kern="1200" dirty="0" smtClean="0"/>
            <a:t>DE SEGURIDAD JURÍDICA</a:t>
          </a:r>
          <a:endParaRPr lang="es-MX" sz="2000" kern="1200" dirty="0"/>
        </a:p>
      </dsp:txBody>
      <dsp:txXfrm>
        <a:off x="3419364" y="289448"/>
        <a:ext cx="1390870" cy="1390870"/>
      </dsp:txXfrm>
    </dsp:sp>
    <dsp:sp modelId="{412361C1-4478-4EF2-BC3A-4EC0C6C0692B}">
      <dsp:nvSpPr>
        <dsp:cNvPr id="0" name=""/>
        <dsp:cNvSpPr/>
      </dsp:nvSpPr>
      <dsp:spPr>
        <a:xfrm rot="3600000">
          <a:off x="4584392" y="1918261"/>
          <a:ext cx="521866" cy="663858"/>
        </a:xfrm>
        <a:prstGeom prst="rightArrow">
          <a:avLst>
            <a:gd name="adj1" fmla="val 60000"/>
            <a:gd name="adj2" fmla="val 50000"/>
          </a:avLst>
        </a:prstGeom>
        <a:gradFill rotWithShape="0">
          <a:gsLst>
            <a:gs pos="0">
              <a:schemeClr val="accent2">
                <a:hueOff val="0"/>
                <a:satOff val="0"/>
                <a:lumOff val="0"/>
                <a:alphaOff val="0"/>
                <a:lumMod val="95000"/>
              </a:schemeClr>
            </a:gs>
            <a:gs pos="100000">
              <a:schemeClr val="accent2">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4623532" y="1983241"/>
        <a:ext cx="365306" cy="398314"/>
      </dsp:txXfrm>
    </dsp:sp>
    <dsp:sp modelId="{B4689D51-3955-4661-970E-33A3806E64B5}">
      <dsp:nvSpPr>
        <dsp:cNvPr id="0" name=""/>
        <dsp:cNvSpPr/>
      </dsp:nvSpPr>
      <dsp:spPr>
        <a:xfrm>
          <a:off x="4607126" y="2557585"/>
          <a:ext cx="1966986" cy="1966986"/>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s-MX" sz="2000" kern="1200" dirty="0" smtClean="0"/>
            <a:t>DE IGUALDAD</a:t>
          </a:r>
          <a:endParaRPr lang="es-MX" sz="2000" kern="1200" dirty="0"/>
        </a:p>
      </dsp:txBody>
      <dsp:txXfrm>
        <a:off x="4895184" y="2845643"/>
        <a:ext cx="1390870" cy="1390870"/>
      </dsp:txXfrm>
    </dsp:sp>
    <dsp:sp modelId="{F62DB535-D0D1-4312-9476-D8C1055F173E}">
      <dsp:nvSpPr>
        <dsp:cNvPr id="0" name=""/>
        <dsp:cNvSpPr/>
      </dsp:nvSpPr>
      <dsp:spPr>
        <a:xfrm rot="10800000">
          <a:off x="3868636" y="3209150"/>
          <a:ext cx="521866" cy="663858"/>
        </a:xfrm>
        <a:prstGeom prst="rightArrow">
          <a:avLst>
            <a:gd name="adj1" fmla="val 60000"/>
            <a:gd name="adj2" fmla="val 50000"/>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rot="10800000">
        <a:off x="4025196" y="3341922"/>
        <a:ext cx="365306" cy="398314"/>
      </dsp:txXfrm>
    </dsp:sp>
    <dsp:sp modelId="{1CAD0398-6E0C-45F8-86DD-4BCC5F9285E4}">
      <dsp:nvSpPr>
        <dsp:cNvPr id="0" name=""/>
        <dsp:cNvSpPr/>
      </dsp:nvSpPr>
      <dsp:spPr>
        <a:xfrm>
          <a:off x="1655486" y="2557585"/>
          <a:ext cx="1966986" cy="1966986"/>
        </a:xfrm>
        <a:prstGeom prst="ellipse">
          <a:avLst/>
        </a:prstGeom>
        <a:gradFill rotWithShape="0">
          <a:gsLst>
            <a:gs pos="0">
              <a:schemeClr val="accent4">
                <a:hueOff val="0"/>
                <a:satOff val="0"/>
                <a:lumOff val="0"/>
                <a:alphaOff val="0"/>
                <a:lumMod val="95000"/>
              </a:schemeClr>
            </a:gs>
            <a:gs pos="100000">
              <a:schemeClr val="accent4">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s-MX" sz="2000" kern="1200" dirty="0" smtClean="0"/>
            <a:t>DE LIBERTAD</a:t>
          </a:r>
          <a:endParaRPr lang="es-MX" sz="2000" kern="1200" dirty="0"/>
        </a:p>
      </dsp:txBody>
      <dsp:txXfrm>
        <a:off x="1943544" y="2845643"/>
        <a:ext cx="1390870" cy="1390870"/>
      </dsp:txXfrm>
    </dsp:sp>
    <dsp:sp modelId="{10414F64-331C-4A95-9A2C-049C1A56C221}">
      <dsp:nvSpPr>
        <dsp:cNvPr id="0" name=""/>
        <dsp:cNvSpPr/>
      </dsp:nvSpPr>
      <dsp:spPr>
        <a:xfrm rot="18000000">
          <a:off x="3108571" y="1943843"/>
          <a:ext cx="521866" cy="663858"/>
        </a:xfrm>
        <a:prstGeom prst="rightArrow">
          <a:avLst>
            <a:gd name="adj1" fmla="val 60000"/>
            <a:gd name="adj2" fmla="val 50000"/>
          </a:avLst>
        </a:prstGeom>
        <a:gradFill rotWithShape="0">
          <a:gsLst>
            <a:gs pos="0">
              <a:schemeClr val="accent4">
                <a:hueOff val="0"/>
                <a:satOff val="0"/>
                <a:lumOff val="0"/>
                <a:alphaOff val="0"/>
                <a:lumMod val="95000"/>
              </a:schemeClr>
            </a:gs>
            <a:gs pos="100000">
              <a:schemeClr val="accent4">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3147711" y="2144407"/>
        <a:ext cx="365306" cy="3983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B3436B-4559-4896-82E4-81033F637183}">
      <dsp:nvSpPr>
        <dsp:cNvPr id="0" name=""/>
        <dsp:cNvSpPr/>
      </dsp:nvSpPr>
      <dsp:spPr>
        <a:xfrm>
          <a:off x="1923458" y="1637029"/>
          <a:ext cx="4471088" cy="14734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rtl="0">
            <a:lnSpc>
              <a:spcPct val="90000"/>
            </a:lnSpc>
            <a:spcBef>
              <a:spcPct val="0"/>
            </a:spcBef>
            <a:spcAft>
              <a:spcPct val="35000"/>
            </a:spcAft>
          </a:pPr>
          <a:r>
            <a:rPr lang="es-MX" sz="2600" kern="1200" dirty="0" smtClean="0"/>
            <a:t>Al finalizar </a:t>
          </a:r>
          <a:r>
            <a:rPr lang="es-MX" sz="2600" kern="1200" dirty="0" smtClean="0"/>
            <a:t>la unidad </a:t>
          </a:r>
          <a:r>
            <a:rPr lang="es-MX" sz="2600" kern="1200" dirty="0" smtClean="0"/>
            <a:t>el alumno  conocerá de qué manera se garantizan los derechos humanos en México</a:t>
          </a:r>
          <a:endParaRPr lang="es-MX" sz="2600" kern="1200" dirty="0"/>
        </a:p>
      </dsp:txBody>
      <dsp:txXfrm>
        <a:off x="1923458" y="1637029"/>
        <a:ext cx="4471088" cy="1473426"/>
      </dsp:txXfrm>
    </dsp:sp>
    <dsp:sp modelId="{03770D24-434E-41D1-BCF2-0A238B72092C}">
      <dsp:nvSpPr>
        <dsp:cNvPr id="0" name=""/>
        <dsp:cNvSpPr/>
      </dsp:nvSpPr>
      <dsp:spPr>
        <a:xfrm>
          <a:off x="1918377" y="1188904"/>
          <a:ext cx="355654" cy="355654"/>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906D113-6FAF-4790-99A7-B0B889BED932}">
      <dsp:nvSpPr>
        <dsp:cNvPr id="0" name=""/>
        <dsp:cNvSpPr/>
      </dsp:nvSpPr>
      <dsp:spPr>
        <a:xfrm>
          <a:off x="2167336" y="690987"/>
          <a:ext cx="355654" cy="355654"/>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F380DAA-9036-4066-B641-B5E8254FAF11}">
      <dsp:nvSpPr>
        <dsp:cNvPr id="0" name=""/>
        <dsp:cNvSpPr/>
      </dsp:nvSpPr>
      <dsp:spPr>
        <a:xfrm>
          <a:off x="2764836" y="790570"/>
          <a:ext cx="558886" cy="558886"/>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CAB6A36-02ED-4185-A0D2-85EC52028DA6}">
      <dsp:nvSpPr>
        <dsp:cNvPr id="0" name=""/>
        <dsp:cNvSpPr/>
      </dsp:nvSpPr>
      <dsp:spPr>
        <a:xfrm>
          <a:off x="3262752" y="242862"/>
          <a:ext cx="355654" cy="355654"/>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82C500A-B99A-40FE-9032-12A336C1C771}">
      <dsp:nvSpPr>
        <dsp:cNvPr id="0" name=""/>
        <dsp:cNvSpPr/>
      </dsp:nvSpPr>
      <dsp:spPr>
        <a:xfrm>
          <a:off x="3910044" y="43695"/>
          <a:ext cx="355654" cy="355654"/>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1459ACA-3CC0-4AEF-A42A-30AA32D760FF}">
      <dsp:nvSpPr>
        <dsp:cNvPr id="0" name=""/>
        <dsp:cNvSpPr/>
      </dsp:nvSpPr>
      <dsp:spPr>
        <a:xfrm>
          <a:off x="4706711" y="392237"/>
          <a:ext cx="355654" cy="355654"/>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814FF57-90F1-46E2-B32B-85F859206BC6}">
      <dsp:nvSpPr>
        <dsp:cNvPr id="0" name=""/>
        <dsp:cNvSpPr/>
      </dsp:nvSpPr>
      <dsp:spPr>
        <a:xfrm>
          <a:off x="5204627" y="641195"/>
          <a:ext cx="558886" cy="558886"/>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5EA2048-AECA-4A7D-908C-FFA92B9E4AFE}">
      <dsp:nvSpPr>
        <dsp:cNvPr id="0" name=""/>
        <dsp:cNvSpPr/>
      </dsp:nvSpPr>
      <dsp:spPr>
        <a:xfrm>
          <a:off x="5901711" y="1188904"/>
          <a:ext cx="355654" cy="355654"/>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11EFE81-7C93-4444-BA74-48FA19E04707}">
      <dsp:nvSpPr>
        <dsp:cNvPr id="0" name=""/>
        <dsp:cNvSpPr/>
      </dsp:nvSpPr>
      <dsp:spPr>
        <a:xfrm>
          <a:off x="6200461" y="1736612"/>
          <a:ext cx="355654" cy="355654"/>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E999B83-7E19-4629-B59F-84ED37E3A043}">
      <dsp:nvSpPr>
        <dsp:cNvPr id="0" name=""/>
        <dsp:cNvSpPr/>
      </dsp:nvSpPr>
      <dsp:spPr>
        <a:xfrm>
          <a:off x="3611294" y="690987"/>
          <a:ext cx="914540" cy="914540"/>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3EB0876-C904-4C62-A7B6-DF9C73241F77}">
      <dsp:nvSpPr>
        <dsp:cNvPr id="0" name=""/>
        <dsp:cNvSpPr/>
      </dsp:nvSpPr>
      <dsp:spPr>
        <a:xfrm>
          <a:off x="1669419" y="2583070"/>
          <a:ext cx="355654" cy="355654"/>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9F9A155-16E0-4F00-B394-EFF08415F571}">
      <dsp:nvSpPr>
        <dsp:cNvPr id="0" name=""/>
        <dsp:cNvSpPr/>
      </dsp:nvSpPr>
      <dsp:spPr>
        <a:xfrm>
          <a:off x="1968169" y="3031195"/>
          <a:ext cx="558886" cy="558886"/>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0B0A96D-FFE0-4549-9D56-46994538674B}">
      <dsp:nvSpPr>
        <dsp:cNvPr id="0" name=""/>
        <dsp:cNvSpPr/>
      </dsp:nvSpPr>
      <dsp:spPr>
        <a:xfrm>
          <a:off x="2715044" y="3429529"/>
          <a:ext cx="812925" cy="812925"/>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5B8A1EA-AC16-4BFA-BF7D-798F15AD64A7}">
      <dsp:nvSpPr>
        <dsp:cNvPr id="0" name=""/>
        <dsp:cNvSpPr/>
      </dsp:nvSpPr>
      <dsp:spPr>
        <a:xfrm>
          <a:off x="3760669" y="4076820"/>
          <a:ext cx="355654" cy="355654"/>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8E632E3-2302-4968-9278-030ED5B77656}">
      <dsp:nvSpPr>
        <dsp:cNvPr id="0" name=""/>
        <dsp:cNvSpPr/>
      </dsp:nvSpPr>
      <dsp:spPr>
        <a:xfrm>
          <a:off x="3959836" y="3429529"/>
          <a:ext cx="558886" cy="558886"/>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A2F51145-1E8D-4812-83C5-B8DE661D43BC}">
      <dsp:nvSpPr>
        <dsp:cNvPr id="0" name=""/>
        <dsp:cNvSpPr/>
      </dsp:nvSpPr>
      <dsp:spPr>
        <a:xfrm>
          <a:off x="4457752" y="4126612"/>
          <a:ext cx="355654" cy="355654"/>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7A9CD72-77C1-473A-91C2-C7ADB239D28B}">
      <dsp:nvSpPr>
        <dsp:cNvPr id="0" name=""/>
        <dsp:cNvSpPr/>
      </dsp:nvSpPr>
      <dsp:spPr>
        <a:xfrm>
          <a:off x="4905877" y="3329945"/>
          <a:ext cx="812925" cy="812925"/>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95B1169-B1F2-4C98-948D-B97395426D18}">
      <dsp:nvSpPr>
        <dsp:cNvPr id="0" name=""/>
        <dsp:cNvSpPr/>
      </dsp:nvSpPr>
      <dsp:spPr>
        <a:xfrm>
          <a:off x="6001294" y="3130779"/>
          <a:ext cx="558886" cy="558886"/>
        </a:xfrm>
        <a:prstGeom prst="ellipse">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1D2009-DFF4-49FF-B1F7-3418EA74DDDA}">
      <dsp:nvSpPr>
        <dsp:cNvPr id="0" name=""/>
        <dsp:cNvSpPr/>
      </dsp:nvSpPr>
      <dsp:spPr>
        <a:xfrm>
          <a:off x="4100576" y="0"/>
          <a:ext cx="1143050" cy="1143000"/>
        </a:xfrm>
        <a:prstGeom prst="donut">
          <a:avLst>
            <a:gd name="adj" fmla="val 1101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63500" dist="50800" dir="5400000" sx="98000" sy="98000" rotWithShape="0">
            <a:srgbClr val="000000">
              <a:alpha val="20000"/>
            </a:srgbClr>
          </a:outerShdw>
        </a:effectLst>
        <a:sp3d extrusionH="50600" prstMaterial="metal">
          <a:bevelT w="101600" h="80600" prst="relaxedInset"/>
          <a:bevelB w="80600" h="80600" prst="relaxedInset"/>
        </a:sp3d>
      </dsp:spPr>
      <dsp:style>
        <a:lnRef idx="1">
          <a:scrgbClr r="0" g="0" b="0"/>
        </a:lnRef>
        <a:fillRef idx="1">
          <a:scrgbClr r="0" g="0" b="0"/>
        </a:fillRef>
        <a:effectRef idx="1">
          <a:scrgbClr r="0" g="0" b="0"/>
        </a:effectRef>
        <a:fontRef idx="minor">
          <a:schemeClr val="dk1"/>
        </a:fontRef>
      </dsp:style>
    </dsp:sp>
    <dsp:sp modelId="{DA4F056B-85CB-4EEB-913E-E7673EF6EFE1}">
      <dsp:nvSpPr>
        <dsp:cNvPr id="0" name=""/>
        <dsp:cNvSpPr/>
      </dsp:nvSpPr>
      <dsp:spPr>
        <a:xfrm>
          <a:off x="3106692" y="40003"/>
          <a:ext cx="1164401" cy="1062943"/>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5000" r="-5000"/>
          </a:stretch>
        </a:blipFill>
        <a:ln>
          <a:noFill/>
        </a:ln>
        <a:effectLst>
          <a:outerShdw blurRad="63500" dist="50800" dir="5400000" sx="98000" sy="98000" rotWithShape="0">
            <a:srgbClr val="000000">
              <a:alpha val="20000"/>
            </a:srgbClr>
          </a:outerShdw>
        </a:effectLst>
        <a:sp3d z="-2118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 modelId="{C40F4CB0-C7C7-45F0-82D1-3425723B618C}">
      <dsp:nvSpPr>
        <dsp:cNvPr id="0" name=""/>
        <dsp:cNvSpPr/>
      </dsp:nvSpPr>
      <dsp:spPr>
        <a:xfrm>
          <a:off x="4226328" y="125724"/>
          <a:ext cx="891547" cy="891508"/>
        </a:xfrm>
        <a:prstGeom prst="ellipse">
          <a:avLst/>
        </a:prstGeom>
        <a:solidFill>
          <a:schemeClr val="accent1">
            <a:alpha val="90000"/>
            <a:tint val="40000"/>
            <a:hueOff val="0"/>
            <a:satOff val="0"/>
            <a:lumOff val="0"/>
            <a:alphaOff val="0"/>
          </a:schemeClr>
        </a:solidFill>
        <a:ln>
          <a:noFill/>
        </a:ln>
        <a:effectLst/>
        <a:sp3d z="572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400050" rtl="0">
            <a:lnSpc>
              <a:spcPct val="90000"/>
            </a:lnSpc>
            <a:spcBef>
              <a:spcPct val="0"/>
            </a:spcBef>
            <a:spcAft>
              <a:spcPct val="35000"/>
            </a:spcAft>
          </a:pPr>
          <a:r>
            <a:rPr lang="es-MX" sz="900" b="1" kern="1200" dirty="0" smtClean="0"/>
            <a:t>GARANTÍA DE SEGURIDAD JURÍDICA</a:t>
          </a:r>
          <a:r>
            <a:rPr lang="es-MX" sz="900" kern="1200" dirty="0" smtClean="0"/>
            <a:t>	</a:t>
          </a:r>
          <a:endParaRPr lang="es-MX" sz="900" kern="1200" dirty="0"/>
        </a:p>
      </dsp:txBody>
      <dsp:txXfrm>
        <a:off x="4356892" y="256282"/>
        <a:ext cx="630419" cy="63039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316719-ED1E-4DB5-9E64-30F43329F27D}">
      <dsp:nvSpPr>
        <dsp:cNvPr id="0" name=""/>
        <dsp:cNvSpPr/>
      </dsp:nvSpPr>
      <dsp:spPr>
        <a:xfrm>
          <a:off x="634900" y="1047"/>
          <a:ext cx="6959798" cy="4523868"/>
        </a:xfrm>
        <a:prstGeom prst="roundRect">
          <a:avLst/>
        </a:prstGeom>
        <a:gradFill rotWithShape="0">
          <a:gsLst>
            <a:gs pos="0">
              <a:schemeClr val="accent4">
                <a:shade val="80000"/>
                <a:hueOff val="0"/>
                <a:satOff val="0"/>
                <a:lumOff val="0"/>
                <a:alphaOff val="0"/>
                <a:lumMod val="95000"/>
              </a:schemeClr>
            </a:gs>
            <a:gs pos="100000">
              <a:schemeClr val="accent4">
                <a:shade val="80000"/>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r>
            <a:rPr lang="es-MX" sz="4900" kern="1200" dirty="0" smtClean="0"/>
            <a:t>EL ESTADO NO DEBE APLICAR DE MANERA ARBITRARIA EL ORDEN JURÍDICO, TIENE QUE SUJETARSE A ÉL</a:t>
          </a:r>
          <a:endParaRPr lang="es-MX" sz="4900" kern="1200" dirty="0"/>
        </a:p>
      </dsp:txBody>
      <dsp:txXfrm>
        <a:off x="855737" y="221884"/>
        <a:ext cx="6518124" cy="4082194"/>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6072A1-2BD0-4CA5-8669-8BA8689B19FE}">
      <dsp:nvSpPr>
        <dsp:cNvPr id="0" name=""/>
        <dsp:cNvSpPr/>
      </dsp:nvSpPr>
      <dsp:spPr>
        <a:xfrm>
          <a:off x="3205224" y="1420027"/>
          <a:ext cx="1819151" cy="1819374"/>
        </a:xfrm>
        <a:prstGeom prst="ellipse">
          <a:avLst/>
        </a:prstGeom>
        <a:solidFill>
          <a:schemeClr val="accent4">
            <a:alpha val="50000"/>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C71624C6-B404-44D4-80E7-DB64224B949B}">
      <dsp:nvSpPr>
        <dsp:cNvPr id="0" name=""/>
        <dsp:cNvSpPr/>
      </dsp:nvSpPr>
      <dsp:spPr>
        <a:xfrm>
          <a:off x="3072577" y="0"/>
          <a:ext cx="2084444" cy="111549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s-MX" sz="1600" kern="1200" dirty="0" smtClean="0"/>
            <a:t>LIBERTAD DE IMPRENTA</a:t>
          </a:r>
          <a:endParaRPr lang="es-MX" sz="1600" kern="1200" dirty="0"/>
        </a:p>
      </dsp:txBody>
      <dsp:txXfrm>
        <a:off x="3072577" y="0"/>
        <a:ext cx="2084444" cy="1115496"/>
      </dsp:txXfrm>
    </dsp:sp>
    <dsp:sp modelId="{1455467F-701A-4805-ABDD-7761DB57A9E4}">
      <dsp:nvSpPr>
        <dsp:cNvPr id="0" name=""/>
        <dsp:cNvSpPr/>
      </dsp:nvSpPr>
      <dsp:spPr>
        <a:xfrm>
          <a:off x="3738841" y="1676591"/>
          <a:ext cx="1819151" cy="1819374"/>
        </a:xfrm>
        <a:prstGeom prst="ellipse">
          <a:avLst/>
        </a:prstGeom>
        <a:solidFill>
          <a:schemeClr val="accent4">
            <a:alpha val="50000"/>
            <a:hueOff val="-1378643"/>
            <a:satOff val="7741"/>
            <a:lumOff val="-359"/>
            <a:alphaOff val="0"/>
          </a:schemeClr>
        </a:solidFill>
        <a:ln>
          <a:noFill/>
        </a:ln>
        <a:effectLst>
          <a:outerShdw blurRad="63500" dist="50800" dir="5400000" sx="98000" sy="98000" rotWithShape="0">
            <a:srgbClr val="000000">
              <a:alpha val="2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082827C8-1EAC-4669-BF87-71E3486E6B07}">
      <dsp:nvSpPr>
        <dsp:cNvPr id="0" name=""/>
        <dsp:cNvSpPr/>
      </dsp:nvSpPr>
      <dsp:spPr>
        <a:xfrm>
          <a:off x="5782355" y="1059721"/>
          <a:ext cx="1970747" cy="122704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s-MX" sz="1600" kern="1200" dirty="0" smtClean="0"/>
            <a:t>LIBERTAD DE ASOCIACIÓN Y REUNIÓN CON FINES POLÍTICOS</a:t>
          </a:r>
          <a:endParaRPr lang="es-MX" sz="1600" kern="1200" dirty="0"/>
        </a:p>
      </dsp:txBody>
      <dsp:txXfrm>
        <a:off x="5782355" y="1059721"/>
        <a:ext cx="1970747" cy="1227046"/>
      </dsp:txXfrm>
    </dsp:sp>
    <dsp:sp modelId="{E08FD614-F86A-4D38-A6B7-3ABF33CD73B5}">
      <dsp:nvSpPr>
        <dsp:cNvPr id="0" name=""/>
        <dsp:cNvSpPr/>
      </dsp:nvSpPr>
      <dsp:spPr>
        <a:xfrm>
          <a:off x="3869972" y="2253860"/>
          <a:ext cx="1819151" cy="1819374"/>
        </a:xfrm>
        <a:prstGeom prst="ellipse">
          <a:avLst/>
        </a:prstGeom>
        <a:solidFill>
          <a:schemeClr val="accent4">
            <a:alpha val="50000"/>
            <a:hueOff val="-2757287"/>
            <a:satOff val="15482"/>
            <a:lumOff val="-719"/>
            <a:alphaOff val="0"/>
          </a:schemeClr>
        </a:solidFill>
        <a:ln>
          <a:noFill/>
        </a:ln>
        <a:effectLst>
          <a:outerShdw blurRad="63500" dist="50800" dir="5400000" sx="98000" sy="98000" rotWithShape="0">
            <a:srgbClr val="000000">
              <a:alpha val="2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9A7463A5-A25D-4596-BF6B-356E0960C499}">
      <dsp:nvSpPr>
        <dsp:cNvPr id="0" name=""/>
        <dsp:cNvSpPr/>
      </dsp:nvSpPr>
      <dsp:spPr>
        <a:xfrm>
          <a:off x="5971850" y="2621417"/>
          <a:ext cx="1932848" cy="131070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s-MX" sz="1600" kern="1200" dirty="0" smtClean="0"/>
            <a:t>LIBERTAD DE POSEER ARMAS EN EL DOMICILIO Y POSEERLAS EN LOS TÉRMINOS DE LA LEY</a:t>
          </a:r>
          <a:endParaRPr lang="es-MX" sz="1600" kern="1200" dirty="0"/>
        </a:p>
      </dsp:txBody>
      <dsp:txXfrm>
        <a:off x="5971850" y="2621417"/>
        <a:ext cx="1932848" cy="1310708"/>
      </dsp:txXfrm>
    </dsp:sp>
    <dsp:sp modelId="{5746B1BF-2BF8-4E57-AFF9-DC6E8CCA35B1}">
      <dsp:nvSpPr>
        <dsp:cNvPr id="0" name=""/>
        <dsp:cNvSpPr/>
      </dsp:nvSpPr>
      <dsp:spPr>
        <a:xfrm>
          <a:off x="3500836" y="2716791"/>
          <a:ext cx="1819151" cy="1819374"/>
        </a:xfrm>
        <a:prstGeom prst="ellipse">
          <a:avLst/>
        </a:prstGeom>
        <a:solidFill>
          <a:schemeClr val="accent4">
            <a:alpha val="50000"/>
            <a:hueOff val="-4135930"/>
            <a:satOff val="23223"/>
            <a:lumOff val="-1078"/>
            <a:alphaOff val="0"/>
          </a:schemeClr>
        </a:solidFill>
        <a:ln>
          <a:noFill/>
        </a:ln>
        <a:effectLst>
          <a:outerShdw blurRad="63500" dist="50800" dir="5400000" sx="98000" sy="98000" rotWithShape="0">
            <a:srgbClr val="000000">
              <a:alpha val="2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60468894-8173-4DC6-A653-ED177879F1D7}">
      <dsp:nvSpPr>
        <dsp:cNvPr id="0" name=""/>
        <dsp:cNvSpPr/>
      </dsp:nvSpPr>
      <dsp:spPr>
        <a:xfrm>
          <a:off x="5138072" y="4378324"/>
          <a:ext cx="2084444" cy="119915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s-MX" sz="1600" kern="1200" dirty="0" smtClean="0"/>
            <a:t>LIBERTAD DE TRÁNSITO</a:t>
          </a:r>
          <a:endParaRPr lang="es-MX" sz="1600" kern="1200" dirty="0"/>
        </a:p>
      </dsp:txBody>
      <dsp:txXfrm>
        <a:off x="5138072" y="4378324"/>
        <a:ext cx="2084444" cy="1199158"/>
      </dsp:txXfrm>
    </dsp:sp>
    <dsp:sp modelId="{BC6F9763-4E61-4780-A8CF-F95868C5E1BC}">
      <dsp:nvSpPr>
        <dsp:cNvPr id="0" name=""/>
        <dsp:cNvSpPr/>
      </dsp:nvSpPr>
      <dsp:spPr>
        <a:xfrm>
          <a:off x="2909611" y="2716791"/>
          <a:ext cx="1819151" cy="1819374"/>
        </a:xfrm>
        <a:prstGeom prst="ellipse">
          <a:avLst/>
        </a:prstGeom>
        <a:solidFill>
          <a:schemeClr val="accent4">
            <a:alpha val="50000"/>
            <a:hueOff val="-5514574"/>
            <a:satOff val="30963"/>
            <a:lumOff val="-1437"/>
            <a:alphaOff val="0"/>
          </a:schemeClr>
        </a:solidFill>
        <a:ln>
          <a:noFill/>
        </a:ln>
        <a:effectLst>
          <a:outerShdw blurRad="63500" dist="50800" dir="5400000" sx="98000" sy="98000" rotWithShape="0">
            <a:srgbClr val="000000">
              <a:alpha val="2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FA3E5BDE-8C40-4649-98DD-37B66D07CFBD}">
      <dsp:nvSpPr>
        <dsp:cNvPr id="0" name=""/>
        <dsp:cNvSpPr/>
      </dsp:nvSpPr>
      <dsp:spPr>
        <a:xfrm>
          <a:off x="1007082" y="4378324"/>
          <a:ext cx="2084444" cy="119915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s-MX" sz="1600" kern="1200" dirty="0" smtClean="0"/>
            <a:t>PROHIBICIÓN DE EXTRADITAR A REOS POLÍTICOS</a:t>
          </a:r>
          <a:endParaRPr lang="es-MX" sz="1600" kern="1200" dirty="0"/>
        </a:p>
      </dsp:txBody>
      <dsp:txXfrm>
        <a:off x="1007082" y="4378324"/>
        <a:ext cx="2084444" cy="1199158"/>
      </dsp:txXfrm>
    </dsp:sp>
    <dsp:sp modelId="{75F4E18B-D796-4371-9B8C-3A363F123F8F}">
      <dsp:nvSpPr>
        <dsp:cNvPr id="0" name=""/>
        <dsp:cNvSpPr/>
      </dsp:nvSpPr>
      <dsp:spPr>
        <a:xfrm>
          <a:off x="2540475" y="2253860"/>
          <a:ext cx="1819151" cy="1819374"/>
        </a:xfrm>
        <a:prstGeom prst="ellipse">
          <a:avLst/>
        </a:prstGeom>
        <a:solidFill>
          <a:schemeClr val="accent4">
            <a:alpha val="50000"/>
            <a:hueOff val="-6893216"/>
            <a:satOff val="38704"/>
            <a:lumOff val="-1797"/>
            <a:alphaOff val="0"/>
          </a:schemeClr>
        </a:solidFill>
        <a:ln>
          <a:noFill/>
        </a:ln>
        <a:effectLst>
          <a:outerShdw blurRad="63500" dist="50800" dir="5400000" sx="98000" sy="98000" rotWithShape="0">
            <a:srgbClr val="000000">
              <a:alpha val="2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C1D22AFC-4E3F-4C2E-A16F-8873CBED5CF1}">
      <dsp:nvSpPr>
        <dsp:cNvPr id="0" name=""/>
        <dsp:cNvSpPr/>
      </dsp:nvSpPr>
      <dsp:spPr>
        <a:xfrm>
          <a:off x="324900" y="2621417"/>
          <a:ext cx="1932848" cy="131070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s-MX" sz="1600" kern="1200" dirty="0" smtClean="0"/>
            <a:t>LIBERTAD E INTIMIDAD</a:t>
          </a:r>
          <a:endParaRPr lang="es-MX" sz="1600" kern="1200" dirty="0"/>
        </a:p>
      </dsp:txBody>
      <dsp:txXfrm>
        <a:off x="324900" y="2621417"/>
        <a:ext cx="1932848" cy="1310708"/>
      </dsp:txXfrm>
    </dsp:sp>
    <dsp:sp modelId="{35E65A1A-5CC6-490E-9791-A726BEFDC02D}">
      <dsp:nvSpPr>
        <dsp:cNvPr id="0" name=""/>
        <dsp:cNvSpPr/>
      </dsp:nvSpPr>
      <dsp:spPr>
        <a:xfrm>
          <a:off x="2671606" y="1676591"/>
          <a:ext cx="1819151" cy="1819374"/>
        </a:xfrm>
        <a:prstGeom prst="ellipse">
          <a:avLst/>
        </a:prstGeom>
        <a:solidFill>
          <a:schemeClr val="accent4">
            <a:alpha val="50000"/>
            <a:hueOff val="-8271860"/>
            <a:satOff val="46445"/>
            <a:lumOff val="-2156"/>
            <a:alphaOff val="0"/>
          </a:schemeClr>
        </a:solidFill>
        <a:ln>
          <a:noFill/>
        </a:ln>
        <a:effectLst>
          <a:outerShdw blurRad="63500" dist="50800" dir="5400000" sx="98000" sy="98000" rotWithShape="0">
            <a:srgbClr val="000000">
              <a:alpha val="2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5B009024-563C-4B1C-8553-F4912E234868}">
      <dsp:nvSpPr>
        <dsp:cNvPr id="0" name=""/>
        <dsp:cNvSpPr/>
      </dsp:nvSpPr>
      <dsp:spPr>
        <a:xfrm>
          <a:off x="476496" y="1059721"/>
          <a:ext cx="1970747" cy="122704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es-MX" sz="1600" kern="1200" dirty="0" smtClean="0"/>
            <a:t>DE CONCIENCIA Y DE CULTO</a:t>
          </a:r>
          <a:endParaRPr lang="es-MX" sz="1600" kern="1200" dirty="0"/>
        </a:p>
      </dsp:txBody>
      <dsp:txXfrm>
        <a:off x="476496" y="1059721"/>
        <a:ext cx="1970747" cy="1227046"/>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604835-F44E-4AB6-A615-1C29D7715B21}">
      <dsp:nvSpPr>
        <dsp:cNvPr id="0" name=""/>
        <dsp:cNvSpPr/>
      </dsp:nvSpPr>
      <dsp:spPr>
        <a:xfrm>
          <a:off x="5287269" y="515090"/>
          <a:ext cx="112780" cy="112818"/>
        </a:xfrm>
        <a:prstGeom prst="ellipse">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09D9C4-3F7F-4899-8874-AE2C52785671}">
      <dsp:nvSpPr>
        <dsp:cNvPr id="0" name=""/>
        <dsp:cNvSpPr/>
      </dsp:nvSpPr>
      <dsp:spPr>
        <a:xfrm>
          <a:off x="5095615" y="515090"/>
          <a:ext cx="112780" cy="112818"/>
        </a:xfrm>
        <a:prstGeom prst="ellipse">
          <a:avLst/>
        </a:prstGeom>
        <a:solidFill>
          <a:schemeClr val="accent5">
            <a:hueOff val="-103122"/>
            <a:satOff val="-1202"/>
            <a:lumOff val="-216"/>
            <a:alphaOff val="0"/>
          </a:schemeClr>
        </a:solidFill>
        <a:ln w="15875" cap="flat" cmpd="sng" algn="ctr">
          <a:solidFill>
            <a:schemeClr val="accent5">
              <a:hueOff val="-103122"/>
              <a:satOff val="-1202"/>
              <a:lumOff val="-21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983E10-FCF9-4EAB-967E-DD306BB601DD}">
      <dsp:nvSpPr>
        <dsp:cNvPr id="0" name=""/>
        <dsp:cNvSpPr/>
      </dsp:nvSpPr>
      <dsp:spPr>
        <a:xfrm>
          <a:off x="4903961" y="515090"/>
          <a:ext cx="112780" cy="112818"/>
        </a:xfrm>
        <a:prstGeom prst="ellipse">
          <a:avLst/>
        </a:prstGeom>
        <a:solidFill>
          <a:schemeClr val="accent5">
            <a:hueOff val="-206245"/>
            <a:satOff val="-2403"/>
            <a:lumOff val="-432"/>
            <a:alphaOff val="0"/>
          </a:schemeClr>
        </a:solidFill>
        <a:ln w="15875" cap="flat" cmpd="sng" algn="ctr">
          <a:solidFill>
            <a:schemeClr val="accent5">
              <a:hueOff val="-206245"/>
              <a:satOff val="-2403"/>
              <a:lumOff val="-43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8EB223A-F122-4C60-A896-FF54FCF6AFF9}">
      <dsp:nvSpPr>
        <dsp:cNvPr id="0" name=""/>
        <dsp:cNvSpPr/>
      </dsp:nvSpPr>
      <dsp:spPr>
        <a:xfrm>
          <a:off x="4712306" y="515090"/>
          <a:ext cx="112780" cy="112818"/>
        </a:xfrm>
        <a:prstGeom prst="ellipse">
          <a:avLst/>
        </a:prstGeom>
        <a:solidFill>
          <a:schemeClr val="accent5">
            <a:hueOff val="-309367"/>
            <a:satOff val="-3605"/>
            <a:lumOff val="-647"/>
            <a:alphaOff val="0"/>
          </a:schemeClr>
        </a:solidFill>
        <a:ln w="15875" cap="flat" cmpd="sng" algn="ctr">
          <a:solidFill>
            <a:schemeClr val="accent5">
              <a:hueOff val="-309367"/>
              <a:satOff val="-3605"/>
              <a:lumOff val="-64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CD3A50-6B4F-47F2-92BC-5E756D35FB4C}">
      <dsp:nvSpPr>
        <dsp:cNvPr id="0" name=""/>
        <dsp:cNvSpPr/>
      </dsp:nvSpPr>
      <dsp:spPr>
        <a:xfrm>
          <a:off x="4520652" y="515090"/>
          <a:ext cx="112780" cy="112818"/>
        </a:xfrm>
        <a:prstGeom prst="ellipse">
          <a:avLst/>
        </a:prstGeom>
        <a:solidFill>
          <a:schemeClr val="accent5">
            <a:hueOff val="-412489"/>
            <a:satOff val="-4807"/>
            <a:lumOff val="-863"/>
            <a:alphaOff val="0"/>
          </a:schemeClr>
        </a:solidFill>
        <a:ln w="15875" cap="flat" cmpd="sng" algn="ctr">
          <a:solidFill>
            <a:schemeClr val="accent5">
              <a:hueOff val="-412489"/>
              <a:satOff val="-4807"/>
              <a:lumOff val="-86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76D544-FC22-4EAA-87C2-D838F0AF31FE}">
      <dsp:nvSpPr>
        <dsp:cNvPr id="0" name=""/>
        <dsp:cNvSpPr/>
      </dsp:nvSpPr>
      <dsp:spPr>
        <a:xfrm>
          <a:off x="4215978" y="458681"/>
          <a:ext cx="225800" cy="225636"/>
        </a:xfrm>
        <a:prstGeom prst="ellipse">
          <a:avLst/>
        </a:prstGeom>
        <a:solidFill>
          <a:schemeClr val="accent5">
            <a:hueOff val="-515611"/>
            <a:satOff val="-6008"/>
            <a:lumOff val="-1079"/>
            <a:alphaOff val="0"/>
          </a:schemeClr>
        </a:solidFill>
        <a:ln w="15875" cap="flat" cmpd="sng" algn="ctr">
          <a:solidFill>
            <a:schemeClr val="accent5">
              <a:hueOff val="-515611"/>
              <a:satOff val="-6008"/>
              <a:lumOff val="-107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726AE4-37AA-466A-94B4-DC6276829676}">
      <dsp:nvSpPr>
        <dsp:cNvPr id="0" name=""/>
        <dsp:cNvSpPr/>
      </dsp:nvSpPr>
      <dsp:spPr>
        <a:xfrm>
          <a:off x="5103310" y="282032"/>
          <a:ext cx="112780" cy="112818"/>
        </a:xfrm>
        <a:prstGeom prst="ellipse">
          <a:avLst/>
        </a:prstGeom>
        <a:solidFill>
          <a:schemeClr val="accent5">
            <a:hueOff val="-618734"/>
            <a:satOff val="-7210"/>
            <a:lumOff val="-1295"/>
            <a:alphaOff val="0"/>
          </a:schemeClr>
        </a:solidFill>
        <a:ln w="15875" cap="flat" cmpd="sng" algn="ctr">
          <a:solidFill>
            <a:schemeClr val="accent5">
              <a:hueOff val="-618734"/>
              <a:satOff val="-7210"/>
              <a:lumOff val="-129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F6948F-7C15-421F-8BA9-5E2DE01F940D}">
      <dsp:nvSpPr>
        <dsp:cNvPr id="0" name=""/>
        <dsp:cNvSpPr/>
      </dsp:nvSpPr>
      <dsp:spPr>
        <a:xfrm>
          <a:off x="5103310" y="749862"/>
          <a:ext cx="112780" cy="112818"/>
        </a:xfrm>
        <a:prstGeom prst="ellipse">
          <a:avLst/>
        </a:prstGeom>
        <a:solidFill>
          <a:schemeClr val="accent5">
            <a:hueOff val="-721856"/>
            <a:satOff val="-8412"/>
            <a:lumOff val="-1511"/>
            <a:alphaOff val="0"/>
          </a:schemeClr>
        </a:solidFill>
        <a:ln w="15875" cap="flat" cmpd="sng" algn="ctr">
          <a:solidFill>
            <a:schemeClr val="accent5">
              <a:hueOff val="-721856"/>
              <a:satOff val="-8412"/>
              <a:lumOff val="-151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E2F2B1-623C-4E74-BE96-32E3D8B7C742}">
      <dsp:nvSpPr>
        <dsp:cNvPr id="0" name=""/>
        <dsp:cNvSpPr/>
      </dsp:nvSpPr>
      <dsp:spPr>
        <a:xfrm>
          <a:off x="5204066" y="383431"/>
          <a:ext cx="112780" cy="112818"/>
        </a:xfrm>
        <a:prstGeom prst="ellipse">
          <a:avLst/>
        </a:prstGeom>
        <a:solidFill>
          <a:schemeClr val="accent5">
            <a:hueOff val="-824978"/>
            <a:satOff val="-9614"/>
            <a:lumOff val="-1726"/>
            <a:alphaOff val="0"/>
          </a:schemeClr>
        </a:solidFill>
        <a:ln w="15875" cap="flat" cmpd="sng" algn="ctr">
          <a:solidFill>
            <a:schemeClr val="accent5">
              <a:hueOff val="-824978"/>
              <a:satOff val="-9614"/>
              <a:lumOff val="-172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14C0DF-53E0-43D8-AD91-0EC801B0B36D}">
      <dsp:nvSpPr>
        <dsp:cNvPr id="0" name=""/>
        <dsp:cNvSpPr/>
      </dsp:nvSpPr>
      <dsp:spPr>
        <a:xfrm>
          <a:off x="5210799" y="649033"/>
          <a:ext cx="112780" cy="112818"/>
        </a:xfrm>
        <a:prstGeom prst="ellipse">
          <a:avLst/>
        </a:prstGeom>
        <a:solidFill>
          <a:schemeClr val="accent5">
            <a:hueOff val="-928101"/>
            <a:satOff val="-10815"/>
            <a:lumOff val="-1942"/>
            <a:alphaOff val="0"/>
          </a:schemeClr>
        </a:solidFill>
        <a:ln w="15875" cap="flat" cmpd="sng" algn="ctr">
          <a:solidFill>
            <a:schemeClr val="accent5">
              <a:hueOff val="-928101"/>
              <a:satOff val="-10815"/>
              <a:lumOff val="-194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232DB7-085C-47CF-ADE3-157A0B357C4B}">
      <dsp:nvSpPr>
        <dsp:cNvPr id="0" name=""/>
        <dsp:cNvSpPr/>
      </dsp:nvSpPr>
      <dsp:spPr>
        <a:xfrm>
          <a:off x="2829550" y="558"/>
          <a:ext cx="1473599" cy="1141883"/>
        </a:xfrm>
        <a:prstGeom prst="ellipse">
          <a:avLst/>
        </a:prstGeom>
        <a:solidFill>
          <a:schemeClr val="accent5">
            <a:hueOff val="-1031223"/>
            <a:satOff val="-12017"/>
            <a:lumOff val="-2158"/>
            <a:alphaOff val="0"/>
          </a:schemeClr>
        </a:solidFill>
        <a:ln w="15875" cap="flat" cmpd="sng" algn="ctr">
          <a:solidFill>
            <a:schemeClr val="accent5">
              <a:hueOff val="-1031223"/>
              <a:satOff val="-12017"/>
              <a:lumOff val="-21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MX" sz="1400" kern="1200" dirty="0" smtClean="0"/>
            <a:t>GARANTÍAS DE IGUALDAD</a:t>
          </a:r>
          <a:endParaRPr lang="es-MX" sz="1400" kern="1200" dirty="0"/>
        </a:p>
      </dsp:txBody>
      <dsp:txXfrm>
        <a:off x="3045354" y="167783"/>
        <a:ext cx="1041991" cy="807433"/>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C27A69-9B32-411D-909B-95FEB71C6416}">
      <dsp:nvSpPr>
        <dsp:cNvPr id="0" name=""/>
        <dsp:cNvSpPr/>
      </dsp:nvSpPr>
      <dsp:spPr>
        <a:xfrm>
          <a:off x="0" y="9900"/>
          <a:ext cx="8229600" cy="112319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0">
            <a:lnSpc>
              <a:spcPct val="90000"/>
            </a:lnSpc>
            <a:spcBef>
              <a:spcPct val="0"/>
            </a:spcBef>
            <a:spcAft>
              <a:spcPct val="35000"/>
            </a:spcAft>
          </a:pPr>
          <a:r>
            <a:rPr lang="es-MX" sz="4800" kern="1200" dirty="0" smtClean="0"/>
            <a:t>Garantía de libertad</a:t>
          </a:r>
          <a:endParaRPr lang="es-MX" sz="4800" kern="1200" dirty="0"/>
        </a:p>
      </dsp:txBody>
      <dsp:txXfrm>
        <a:off x="54830" y="64730"/>
        <a:ext cx="8119940" cy="101353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F78021-7E34-464C-870A-4D61C0B5BBFD}">
      <dsp:nvSpPr>
        <dsp:cNvPr id="0" name=""/>
        <dsp:cNvSpPr/>
      </dsp:nvSpPr>
      <dsp:spPr>
        <a:xfrm>
          <a:off x="90182" y="12310"/>
          <a:ext cx="4501341" cy="4501341"/>
        </a:xfrm>
        <a:prstGeom prst="ellipse">
          <a:avLst/>
        </a:prstGeom>
        <a:solidFill>
          <a:schemeClr val="accent2">
            <a:alpha val="50000"/>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s-MX" sz="2000" kern="1200" dirty="0" smtClean="0"/>
            <a:t>EL ESTADO DEBE GARANTIZAR LA LIBERTAD A TODA PERSONA</a:t>
          </a:r>
          <a:endParaRPr lang="es-MX" sz="2000" kern="1200" dirty="0"/>
        </a:p>
      </dsp:txBody>
      <dsp:txXfrm>
        <a:off x="718748" y="543115"/>
        <a:ext cx="2595368" cy="3439731"/>
      </dsp:txXfrm>
    </dsp:sp>
    <dsp:sp modelId="{7F0D1D88-3AD3-4D42-8144-A7A4FF85817F}">
      <dsp:nvSpPr>
        <dsp:cNvPr id="0" name=""/>
        <dsp:cNvSpPr/>
      </dsp:nvSpPr>
      <dsp:spPr>
        <a:xfrm>
          <a:off x="3030709" y="12310"/>
          <a:ext cx="5108707" cy="4501341"/>
        </a:xfrm>
        <a:prstGeom prst="ellipse">
          <a:avLst/>
        </a:prstGeom>
        <a:solidFill>
          <a:schemeClr val="accent2">
            <a:alpha val="50000"/>
            <a:hueOff val="-6555403"/>
            <a:satOff val="-7776"/>
            <a:lumOff val="-4117"/>
            <a:alphaOff val="0"/>
          </a:schemeClr>
        </a:solidFill>
        <a:ln>
          <a:noFill/>
        </a:ln>
        <a:effectLst>
          <a:outerShdw blurRad="63500" dist="50800" dir="5400000" sx="98000" sy="98000" rotWithShape="0">
            <a:srgbClr val="000000">
              <a:alpha val="2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MX" sz="2300" kern="1200" dirty="0" smtClean="0"/>
            <a:t>LO QUE SE REFIERE A LA ESCLAVITUD Y A LAS LIBERTADES DE LA AUTODETERMINACIÓN DE LOS PUEBLOS INDÍGENAS</a:t>
          </a:r>
          <a:endParaRPr lang="es-MX" sz="2300" kern="1200" dirty="0"/>
        </a:p>
      </dsp:txBody>
      <dsp:txXfrm>
        <a:off x="4480478" y="543115"/>
        <a:ext cx="2945561" cy="3439731"/>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265E76-FBB3-49EA-95AB-6E0C793FFEE4}">
      <dsp:nvSpPr>
        <dsp:cNvPr id="0" name=""/>
        <dsp:cNvSpPr/>
      </dsp:nvSpPr>
      <dsp:spPr>
        <a:xfrm>
          <a:off x="0" y="197099"/>
          <a:ext cx="8229600" cy="748800"/>
        </a:xfrm>
        <a:prstGeom prst="roundRect">
          <a:avLst/>
        </a:prstGeom>
        <a:gradFill rotWithShape="0">
          <a:gsLst>
            <a:gs pos="0">
              <a:schemeClr val="accent2">
                <a:hueOff val="0"/>
                <a:satOff val="0"/>
                <a:lumOff val="0"/>
                <a:alphaOff val="0"/>
                <a:lumMod val="95000"/>
              </a:schemeClr>
            </a:gs>
            <a:gs pos="100000">
              <a:schemeClr val="accent2">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MX" sz="3200" kern="1200" dirty="0" smtClean="0">
              <a:solidFill>
                <a:srgbClr val="002060"/>
              </a:solidFill>
            </a:rPr>
            <a:t>SUSPENSIÓN DE GARANTÍAS DE LA PERSONA</a:t>
          </a:r>
          <a:endParaRPr lang="es-MX" sz="3200" kern="1200" dirty="0">
            <a:solidFill>
              <a:srgbClr val="002060"/>
            </a:solidFill>
          </a:endParaRPr>
        </a:p>
      </dsp:txBody>
      <dsp:txXfrm>
        <a:off x="36553" y="233652"/>
        <a:ext cx="8156494" cy="675694"/>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298E82-506D-4665-80F8-B959C009938F}">
      <dsp:nvSpPr>
        <dsp:cNvPr id="0" name=""/>
        <dsp:cNvSpPr/>
      </dsp:nvSpPr>
      <dsp:spPr>
        <a:xfrm>
          <a:off x="617219" y="0"/>
          <a:ext cx="6995160" cy="4525963"/>
        </a:xfrm>
        <a:prstGeom prst="rightArrow">
          <a:avLst/>
        </a:prstGeom>
        <a:gradFill rotWithShape="0">
          <a:gsLst>
            <a:gs pos="0">
              <a:schemeClr val="accent2">
                <a:tint val="40000"/>
                <a:hueOff val="0"/>
                <a:satOff val="0"/>
                <a:lumOff val="0"/>
                <a:alphaOff val="0"/>
                <a:lumMod val="95000"/>
              </a:schemeClr>
            </a:gs>
            <a:gs pos="100000">
              <a:schemeClr val="accent2">
                <a:tint val="40000"/>
                <a:hueOff val="0"/>
                <a:satOff val="0"/>
                <a:lumOff val="0"/>
                <a:alphaOff val="0"/>
                <a:shade val="82000"/>
                <a:satMod val="125000"/>
                <a:lumMod val="74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0A8D01E1-4CE1-4D0F-BAF8-9600293DE22A}">
      <dsp:nvSpPr>
        <dsp:cNvPr id="0" name=""/>
        <dsp:cNvSpPr/>
      </dsp:nvSpPr>
      <dsp:spPr>
        <a:xfrm>
          <a:off x="4118" y="1357788"/>
          <a:ext cx="1981051" cy="1810385"/>
        </a:xfrm>
        <a:prstGeom prst="roundRect">
          <a:avLst/>
        </a:prstGeom>
        <a:gradFill rotWithShape="0">
          <a:gsLst>
            <a:gs pos="0">
              <a:schemeClr val="accent2">
                <a:hueOff val="0"/>
                <a:satOff val="0"/>
                <a:lumOff val="0"/>
                <a:alphaOff val="0"/>
                <a:lumMod val="95000"/>
              </a:schemeClr>
            </a:gs>
            <a:gs pos="100000">
              <a:schemeClr val="accent2">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solidFill>
                <a:srgbClr val="002060"/>
              </a:solidFill>
            </a:rPr>
            <a:t>POR INVASIÓN</a:t>
          </a:r>
          <a:endParaRPr lang="es-MX" sz="2000" b="1" kern="1200" dirty="0">
            <a:solidFill>
              <a:srgbClr val="002060"/>
            </a:solidFill>
          </a:endParaRPr>
        </a:p>
      </dsp:txBody>
      <dsp:txXfrm>
        <a:off x="92494" y="1446164"/>
        <a:ext cx="1804299" cy="1633633"/>
      </dsp:txXfrm>
    </dsp:sp>
    <dsp:sp modelId="{DB04F1C3-92B4-4F29-B2D5-D7D0772DC635}">
      <dsp:nvSpPr>
        <dsp:cNvPr id="0" name=""/>
        <dsp:cNvSpPr/>
      </dsp:nvSpPr>
      <dsp:spPr>
        <a:xfrm>
          <a:off x="2084222" y="1357788"/>
          <a:ext cx="1981051" cy="1810385"/>
        </a:xfrm>
        <a:prstGeom prst="roundRect">
          <a:avLst/>
        </a:prstGeom>
        <a:gradFill rotWithShape="0">
          <a:gsLst>
            <a:gs pos="0">
              <a:schemeClr val="accent2">
                <a:hueOff val="-2185134"/>
                <a:satOff val="-2592"/>
                <a:lumOff val="-1372"/>
                <a:alphaOff val="0"/>
                <a:lumMod val="95000"/>
              </a:schemeClr>
            </a:gs>
            <a:gs pos="100000">
              <a:schemeClr val="accent2">
                <a:hueOff val="-2185134"/>
                <a:satOff val="-2592"/>
                <a:lumOff val="-1372"/>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b="1" kern="1200" dirty="0" smtClean="0">
              <a:solidFill>
                <a:srgbClr val="002060"/>
              </a:solidFill>
            </a:rPr>
            <a:t>PERTURBACIÓN GRAVE DE LA PAZ PÚBLICA, DONDE SE PONGA EN PELIGRO A LA SOCIEDAD</a:t>
          </a:r>
          <a:endParaRPr lang="es-MX" sz="1600" b="1" kern="1200" dirty="0">
            <a:solidFill>
              <a:srgbClr val="002060"/>
            </a:solidFill>
          </a:endParaRPr>
        </a:p>
      </dsp:txBody>
      <dsp:txXfrm>
        <a:off x="2172598" y="1446164"/>
        <a:ext cx="1804299" cy="1633633"/>
      </dsp:txXfrm>
    </dsp:sp>
    <dsp:sp modelId="{7FAA8068-4CED-44B2-A242-73036B5C60A3}">
      <dsp:nvSpPr>
        <dsp:cNvPr id="0" name=""/>
        <dsp:cNvSpPr/>
      </dsp:nvSpPr>
      <dsp:spPr>
        <a:xfrm>
          <a:off x="4164326" y="1357788"/>
          <a:ext cx="1981051" cy="1810385"/>
        </a:xfrm>
        <a:prstGeom prst="roundRect">
          <a:avLst/>
        </a:prstGeom>
        <a:gradFill rotWithShape="0">
          <a:gsLst>
            <a:gs pos="0">
              <a:schemeClr val="accent2">
                <a:hueOff val="-4370269"/>
                <a:satOff val="-5184"/>
                <a:lumOff val="-2745"/>
                <a:alphaOff val="0"/>
                <a:lumMod val="95000"/>
              </a:schemeClr>
            </a:gs>
            <a:gs pos="100000">
              <a:schemeClr val="accent2">
                <a:hueOff val="-4370269"/>
                <a:satOff val="-5184"/>
                <a:lumOff val="-2745"/>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b="1" kern="1200" dirty="0" smtClean="0">
              <a:solidFill>
                <a:srgbClr val="002060"/>
              </a:solidFill>
            </a:rPr>
            <a:t>LA DECRETA EL PRESIDENTE DE LA REPÚBLICA, Y OTRAS AUTORIDADES CON APROBACIÓN DEL CONGRESO DE LA UNIÓN</a:t>
          </a:r>
          <a:endParaRPr lang="es-MX" sz="1400" b="1" kern="1200" dirty="0">
            <a:solidFill>
              <a:srgbClr val="002060"/>
            </a:solidFill>
          </a:endParaRPr>
        </a:p>
      </dsp:txBody>
      <dsp:txXfrm>
        <a:off x="4252702" y="1446164"/>
        <a:ext cx="1804299" cy="1633633"/>
      </dsp:txXfrm>
    </dsp:sp>
    <dsp:sp modelId="{6FEFCC80-6591-41C7-9DE7-AAD15D1381A2}">
      <dsp:nvSpPr>
        <dsp:cNvPr id="0" name=""/>
        <dsp:cNvSpPr/>
      </dsp:nvSpPr>
      <dsp:spPr>
        <a:xfrm>
          <a:off x="6244430" y="1357788"/>
          <a:ext cx="1981051" cy="1810385"/>
        </a:xfrm>
        <a:prstGeom prst="roundRect">
          <a:avLst/>
        </a:prstGeom>
        <a:gradFill rotWithShape="0">
          <a:gsLst>
            <a:gs pos="0">
              <a:schemeClr val="accent2">
                <a:hueOff val="-6555403"/>
                <a:satOff val="-7776"/>
                <a:lumOff val="-4117"/>
                <a:alphaOff val="0"/>
                <a:lumMod val="95000"/>
              </a:schemeClr>
            </a:gs>
            <a:gs pos="100000">
              <a:schemeClr val="accent2">
                <a:hueOff val="-6555403"/>
                <a:satOff val="-7776"/>
                <a:lumOff val="-4117"/>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b="1" kern="1200" dirty="0" smtClean="0">
              <a:solidFill>
                <a:srgbClr val="002060"/>
              </a:solidFill>
            </a:rPr>
            <a:t>NO ES UNA FACULTAD DISCRECIONAL</a:t>
          </a:r>
          <a:endParaRPr lang="es-MX" sz="1800" b="1" kern="1200" dirty="0">
            <a:solidFill>
              <a:srgbClr val="002060"/>
            </a:solidFill>
          </a:endParaRPr>
        </a:p>
      </dsp:txBody>
      <dsp:txXfrm>
        <a:off x="6332806" y="1446164"/>
        <a:ext cx="1804299" cy="1633633"/>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32C0CC-2AEC-4F11-8805-FDF3CE2EC3D6}">
      <dsp:nvSpPr>
        <dsp:cNvPr id="0" name=""/>
        <dsp:cNvSpPr/>
      </dsp:nvSpPr>
      <dsp:spPr>
        <a:xfrm>
          <a:off x="20690" y="558"/>
          <a:ext cx="8188218" cy="1141883"/>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es-MX" sz="2800" b="1" kern="1200" dirty="0" smtClean="0"/>
            <a:t>MEDIOS DE CONTROL CONSTITUCIONAL PARA PROTEGER LAS GARANTÍAS DE LA PERSONA</a:t>
          </a:r>
          <a:endParaRPr lang="es-MX" sz="2800" b="1" kern="1200" dirty="0"/>
        </a:p>
      </dsp:txBody>
      <dsp:txXfrm>
        <a:off x="76432" y="56300"/>
        <a:ext cx="8076734" cy="1030399"/>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C8D3BF-1E83-4F79-85A0-8E1CB11D7278}">
      <dsp:nvSpPr>
        <dsp:cNvPr id="0" name=""/>
        <dsp:cNvSpPr/>
      </dsp:nvSpPr>
      <dsp:spPr>
        <a:xfrm>
          <a:off x="4018" y="0"/>
          <a:ext cx="7070544" cy="714375"/>
        </a:xfrm>
        <a:prstGeom prst="roundRect">
          <a:avLst>
            <a:gd name="adj" fmla="val 10000"/>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B2A5CD-4DAB-4CBD-8E3C-EACD3E455714}">
      <dsp:nvSpPr>
        <dsp:cNvPr id="0" name=""/>
        <dsp:cNvSpPr/>
      </dsp:nvSpPr>
      <dsp:spPr>
        <a:xfrm>
          <a:off x="1155037" y="428625"/>
          <a:ext cx="7070544" cy="71437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kern="1200" dirty="0" smtClean="0"/>
            <a:t>OBJETIVO DEL JUICIO DE AMPARO</a:t>
          </a:r>
          <a:endParaRPr lang="es-MX" sz="3200" kern="1200" dirty="0"/>
        </a:p>
      </dsp:txBody>
      <dsp:txXfrm>
        <a:off x="1175960" y="449548"/>
        <a:ext cx="7028698" cy="6725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F91764-9DE4-47C9-ACC9-55C210A48F46}">
      <dsp:nvSpPr>
        <dsp:cNvPr id="0" name=""/>
        <dsp:cNvSpPr/>
      </dsp:nvSpPr>
      <dsp:spPr>
        <a:xfrm>
          <a:off x="0" y="11654"/>
          <a:ext cx="8229600" cy="11196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s-MX" sz="2900" b="1" kern="1200" dirty="0" smtClean="0">
              <a:solidFill>
                <a:srgbClr val="FFFF00"/>
              </a:solidFill>
            </a:rPr>
            <a:t>¿ EL ESTADO MEXICANO DE QUE FORMA GARANTIZA LOS DH ?</a:t>
          </a:r>
          <a:endParaRPr lang="es-MX" sz="2900" b="1" kern="1200" dirty="0">
            <a:solidFill>
              <a:srgbClr val="FFFF00"/>
            </a:solidFill>
          </a:endParaRPr>
        </a:p>
      </dsp:txBody>
      <dsp:txXfrm>
        <a:off x="54659" y="66313"/>
        <a:ext cx="8120282" cy="1010372"/>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08F77F-EB58-43FA-93C8-2733947BE2E1}">
      <dsp:nvSpPr>
        <dsp:cNvPr id="0" name=""/>
        <dsp:cNvSpPr/>
      </dsp:nvSpPr>
      <dsp:spPr>
        <a:xfrm>
          <a:off x="1474737" y="3088"/>
          <a:ext cx="5280124" cy="2112049"/>
        </a:xfrm>
        <a:prstGeom prst="chevron">
          <a:avLst/>
        </a:prstGeom>
        <a:gradFill rotWithShape="0">
          <a:gsLst>
            <a:gs pos="0">
              <a:schemeClr val="accent3">
                <a:hueOff val="0"/>
                <a:satOff val="0"/>
                <a:lumOff val="0"/>
                <a:alphaOff val="0"/>
                <a:lumMod val="95000"/>
              </a:schemeClr>
            </a:gs>
            <a:gs pos="100000">
              <a:schemeClr val="accent3">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130" tIns="12065" rIns="0" bIns="12065" numCol="1" spcCol="1270" anchor="ctr" anchorCtr="0">
          <a:noAutofit/>
        </a:bodyPr>
        <a:lstStyle/>
        <a:p>
          <a:pPr lvl="0" algn="ctr" defTabSz="844550" rtl="0">
            <a:lnSpc>
              <a:spcPct val="90000"/>
            </a:lnSpc>
            <a:spcBef>
              <a:spcPct val="0"/>
            </a:spcBef>
            <a:spcAft>
              <a:spcPct val="35000"/>
            </a:spcAft>
          </a:pPr>
          <a:r>
            <a:rPr lang="es-MX" sz="1900" b="1" kern="1200" dirty="0" smtClean="0">
              <a:solidFill>
                <a:srgbClr val="002060"/>
              </a:solidFill>
            </a:rPr>
            <a:t>HACER RESPETAR EL PRINCIPIO DE SUPREMACÍA CONSTITUCIONAL</a:t>
          </a:r>
          <a:endParaRPr lang="es-MX" sz="1900" b="1" kern="1200" dirty="0">
            <a:solidFill>
              <a:srgbClr val="002060"/>
            </a:solidFill>
          </a:endParaRPr>
        </a:p>
      </dsp:txBody>
      <dsp:txXfrm>
        <a:off x="2530762" y="3088"/>
        <a:ext cx="3168075" cy="2112049"/>
      </dsp:txXfrm>
    </dsp:sp>
    <dsp:sp modelId="{8DFEFB55-F563-4611-AA38-8659AD4874DC}">
      <dsp:nvSpPr>
        <dsp:cNvPr id="0" name=""/>
        <dsp:cNvSpPr/>
      </dsp:nvSpPr>
      <dsp:spPr>
        <a:xfrm>
          <a:off x="1474737" y="2410824"/>
          <a:ext cx="5280124" cy="2112049"/>
        </a:xfrm>
        <a:prstGeom prst="chevron">
          <a:avLst/>
        </a:prstGeom>
        <a:gradFill rotWithShape="0">
          <a:gsLst>
            <a:gs pos="0">
              <a:schemeClr val="accent3">
                <a:hueOff val="4625516"/>
                <a:satOff val="-24796"/>
                <a:lumOff val="-3334"/>
                <a:alphaOff val="0"/>
                <a:lumMod val="95000"/>
              </a:schemeClr>
            </a:gs>
            <a:gs pos="100000">
              <a:schemeClr val="accent3">
                <a:hueOff val="4625516"/>
                <a:satOff val="-24796"/>
                <a:lumOff val="-3334"/>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130" tIns="12065" rIns="0" bIns="12065" numCol="1" spcCol="1270" anchor="ctr" anchorCtr="0">
          <a:noAutofit/>
        </a:bodyPr>
        <a:lstStyle/>
        <a:p>
          <a:pPr lvl="0" algn="ctr" defTabSz="844550" rtl="0">
            <a:lnSpc>
              <a:spcPct val="90000"/>
            </a:lnSpc>
            <a:spcBef>
              <a:spcPct val="0"/>
            </a:spcBef>
            <a:spcAft>
              <a:spcPct val="35000"/>
            </a:spcAft>
          </a:pPr>
          <a:r>
            <a:rPr lang="es-MX" sz="1900" b="1" kern="1200" dirty="0" smtClean="0">
              <a:solidFill>
                <a:srgbClr val="002060"/>
              </a:solidFill>
            </a:rPr>
            <a:t>PROTEGER LOS DERECHOS HUMANOS DE TODA PERSONA, ASÍ COMO EL RESARCIMIENTO DE LOS DAÑOS OCASIONADOS POR LOS ACTOS DE AUTORIDAD CONTRARIOS A LA CONSTITUCIÓN</a:t>
          </a:r>
          <a:endParaRPr lang="es-MX" sz="1900" b="1" kern="1200" dirty="0">
            <a:solidFill>
              <a:srgbClr val="002060"/>
            </a:solidFill>
          </a:endParaRPr>
        </a:p>
      </dsp:txBody>
      <dsp:txXfrm>
        <a:off x="2530762" y="2410824"/>
        <a:ext cx="3168075" cy="2112049"/>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E27A2E-9119-46B2-A37B-075755FB4F16}">
      <dsp:nvSpPr>
        <dsp:cNvPr id="0" name=""/>
        <dsp:cNvSpPr/>
      </dsp:nvSpPr>
      <dsp:spPr>
        <a:xfrm>
          <a:off x="-1183818" y="-201995"/>
          <a:ext cx="1546992" cy="1546992"/>
        </a:xfrm>
        <a:prstGeom prst="blockArc">
          <a:avLst>
            <a:gd name="adj1" fmla="val 18900000"/>
            <a:gd name="adj2" fmla="val 2700000"/>
            <a:gd name="adj3" fmla="val 1396"/>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D8BE8B-93D7-4FEA-909A-F7CDA937B82E}">
      <dsp:nvSpPr>
        <dsp:cNvPr id="0" name=""/>
        <dsp:cNvSpPr/>
      </dsp:nvSpPr>
      <dsp:spPr>
        <a:xfrm>
          <a:off x="226334" y="418058"/>
          <a:ext cx="7876686" cy="56466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3628" tIns="76200" rIns="76200" bIns="76200" numCol="1" spcCol="1270" anchor="ctr" anchorCtr="0">
          <a:noAutofit/>
        </a:bodyPr>
        <a:lstStyle/>
        <a:p>
          <a:pPr lvl="0" algn="ctr" defTabSz="1333500" rtl="0">
            <a:lnSpc>
              <a:spcPct val="90000"/>
            </a:lnSpc>
            <a:spcBef>
              <a:spcPct val="0"/>
            </a:spcBef>
            <a:spcAft>
              <a:spcPct val="35000"/>
            </a:spcAft>
          </a:pPr>
          <a:r>
            <a:rPr lang="es-MX" sz="3000" kern="1200" dirty="0" smtClean="0"/>
            <a:t>FUNCIONES DEL JUICIO DE AMPARO</a:t>
          </a:r>
          <a:endParaRPr lang="es-MX" sz="3000" kern="1200" dirty="0"/>
        </a:p>
      </dsp:txBody>
      <dsp:txXfrm>
        <a:off x="226334" y="418058"/>
        <a:ext cx="7876686" cy="564661"/>
      </dsp:txXfrm>
    </dsp:sp>
    <dsp:sp modelId="{673B2C48-8B22-439E-ADCE-6C40C831DDA6}">
      <dsp:nvSpPr>
        <dsp:cNvPr id="0" name=""/>
        <dsp:cNvSpPr/>
      </dsp:nvSpPr>
      <dsp:spPr>
        <a:xfrm>
          <a:off x="0" y="218586"/>
          <a:ext cx="705826" cy="705826"/>
        </a:xfrm>
        <a:prstGeom prst="ellipse">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6AB3A1-F969-4C79-802F-ABE71F335A1C}">
      <dsp:nvSpPr>
        <dsp:cNvPr id="0" name=""/>
        <dsp:cNvSpPr/>
      </dsp:nvSpPr>
      <dsp:spPr>
        <a:xfrm rot="10800000">
          <a:off x="1664207" y="0"/>
          <a:ext cx="5472684" cy="1143000"/>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4031" tIns="125730" rIns="234696" bIns="125730" numCol="1" spcCol="1270" anchor="ctr" anchorCtr="0">
          <a:noAutofit/>
        </a:bodyPr>
        <a:lstStyle/>
        <a:p>
          <a:pPr lvl="0" algn="ctr" defTabSz="1466850" rtl="0">
            <a:lnSpc>
              <a:spcPct val="90000"/>
            </a:lnSpc>
            <a:spcBef>
              <a:spcPct val="0"/>
            </a:spcBef>
            <a:spcAft>
              <a:spcPct val="35000"/>
            </a:spcAft>
          </a:pPr>
          <a:r>
            <a:rPr lang="es-MX" sz="3300" b="1" kern="1200" dirty="0" smtClean="0"/>
            <a:t>GARANTÍA DE LEGALIDAD</a:t>
          </a:r>
          <a:endParaRPr lang="es-MX" sz="3300" b="1" kern="1200" dirty="0"/>
        </a:p>
      </dsp:txBody>
      <dsp:txXfrm rot="10800000">
        <a:off x="1949957" y="0"/>
        <a:ext cx="5186934" cy="1143000"/>
      </dsp:txXfrm>
    </dsp:sp>
    <dsp:sp modelId="{17832B84-85C9-49B3-99D8-30E040511581}">
      <dsp:nvSpPr>
        <dsp:cNvPr id="0" name=""/>
        <dsp:cNvSpPr/>
      </dsp:nvSpPr>
      <dsp:spPr>
        <a:xfrm>
          <a:off x="1092707" y="0"/>
          <a:ext cx="1143000" cy="1143000"/>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6000" r="-26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F893AB-2977-48F7-96BD-56F73FE1D9DA}">
      <dsp:nvSpPr>
        <dsp:cNvPr id="0" name=""/>
        <dsp:cNvSpPr/>
      </dsp:nvSpPr>
      <dsp:spPr>
        <a:xfrm>
          <a:off x="0" y="1357788"/>
          <a:ext cx="8229600" cy="1810385"/>
        </a:xfrm>
        <a:prstGeom prst="notchedRightArrow">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E69B67-AE7C-4D84-A519-E6B820E2541F}">
      <dsp:nvSpPr>
        <dsp:cNvPr id="0" name=""/>
        <dsp:cNvSpPr/>
      </dsp:nvSpPr>
      <dsp:spPr>
        <a:xfrm>
          <a:off x="0" y="0"/>
          <a:ext cx="7406640"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4696" tIns="234696" rIns="234696" bIns="234696" numCol="1" spcCol="1270" anchor="b" anchorCtr="0">
          <a:noAutofit/>
        </a:bodyPr>
        <a:lstStyle/>
        <a:p>
          <a:pPr lvl="0" algn="ctr" defTabSz="1466850" rtl="0">
            <a:lnSpc>
              <a:spcPct val="90000"/>
            </a:lnSpc>
            <a:spcBef>
              <a:spcPct val="0"/>
            </a:spcBef>
            <a:spcAft>
              <a:spcPct val="35000"/>
            </a:spcAft>
          </a:pPr>
          <a:r>
            <a:rPr lang="es-MX" sz="3300" b="1" kern="1200" dirty="0" smtClean="0"/>
            <a:t>LA AUTORIDAD SÓLO PUEDE ACTUAR CONFORME A LO QUE LE PERMITE LA LEY</a:t>
          </a:r>
          <a:endParaRPr lang="es-MX" sz="3300" b="1" kern="1200" dirty="0"/>
        </a:p>
      </dsp:txBody>
      <dsp:txXfrm>
        <a:off x="0" y="0"/>
        <a:ext cx="7406640" cy="1810385"/>
      </dsp:txXfrm>
    </dsp:sp>
    <dsp:sp modelId="{C1BD723D-B174-4377-B16E-046BE80E5274}">
      <dsp:nvSpPr>
        <dsp:cNvPr id="0" name=""/>
        <dsp:cNvSpPr/>
      </dsp:nvSpPr>
      <dsp:spPr>
        <a:xfrm>
          <a:off x="3477021" y="2036683"/>
          <a:ext cx="452596" cy="452596"/>
        </a:xfrm>
        <a:prstGeom prst="ellipse">
          <a:avLst/>
        </a:prstGeom>
        <a:solidFill>
          <a:schemeClr val="accent6">
            <a:alpha val="9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8CC2D7-6E38-42EB-BBA2-C6CF574D4DE3}">
      <dsp:nvSpPr>
        <dsp:cNvPr id="0" name=""/>
        <dsp:cNvSpPr/>
      </dsp:nvSpPr>
      <dsp:spPr>
        <a:xfrm>
          <a:off x="5773" y="33819"/>
          <a:ext cx="1523478" cy="4353448"/>
        </a:xfrm>
        <a:prstGeom prst="roundRect">
          <a:avLst>
            <a:gd name="adj" fmla="val 10000"/>
          </a:avLst>
        </a:prstGeom>
        <a:gradFill rotWithShape="0">
          <a:gsLst>
            <a:gs pos="0">
              <a:schemeClr val="accent2">
                <a:shade val="50000"/>
                <a:hueOff val="0"/>
                <a:satOff val="0"/>
                <a:lumOff val="0"/>
                <a:alphaOff val="0"/>
                <a:lumMod val="95000"/>
              </a:schemeClr>
            </a:gs>
            <a:gs pos="100000">
              <a:schemeClr val="accent2">
                <a:shade val="50000"/>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solidFill>
                <a:srgbClr val="FFFF00"/>
              </a:solidFill>
            </a:rPr>
            <a:t> Derechos Humanos y sus Garantías</a:t>
          </a:r>
          <a:endParaRPr lang="es-MX" sz="2000" b="1" kern="1200" dirty="0">
            <a:solidFill>
              <a:srgbClr val="FFFF00"/>
            </a:solidFill>
          </a:endParaRPr>
        </a:p>
      </dsp:txBody>
      <dsp:txXfrm>
        <a:off x="50394" y="78440"/>
        <a:ext cx="1434236" cy="4264206"/>
      </dsp:txXfrm>
    </dsp:sp>
    <dsp:sp modelId="{3A71A4AC-083A-4529-87F2-6A9E3B1615EE}">
      <dsp:nvSpPr>
        <dsp:cNvPr id="0" name=""/>
        <dsp:cNvSpPr/>
      </dsp:nvSpPr>
      <dsp:spPr>
        <a:xfrm>
          <a:off x="1645404" y="2021632"/>
          <a:ext cx="246244" cy="377822"/>
        </a:xfrm>
        <a:prstGeom prst="rightArrow">
          <a:avLst>
            <a:gd name="adj1" fmla="val 60000"/>
            <a:gd name="adj2" fmla="val 50000"/>
          </a:avLst>
        </a:prstGeom>
        <a:gradFill rotWithShape="0">
          <a:gsLst>
            <a:gs pos="0">
              <a:schemeClr val="accent2">
                <a:shade val="90000"/>
                <a:hueOff val="0"/>
                <a:satOff val="0"/>
                <a:lumOff val="0"/>
                <a:alphaOff val="0"/>
                <a:lumMod val="95000"/>
              </a:schemeClr>
            </a:gs>
            <a:gs pos="100000">
              <a:schemeClr val="accent2">
                <a:shade val="90000"/>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a:off x="1645404" y="2097196"/>
        <a:ext cx="172371" cy="226694"/>
      </dsp:txXfrm>
    </dsp:sp>
    <dsp:sp modelId="{7BD7B44E-90C9-49FB-909B-E278103D5360}">
      <dsp:nvSpPr>
        <dsp:cNvPr id="0" name=""/>
        <dsp:cNvSpPr/>
      </dsp:nvSpPr>
      <dsp:spPr>
        <a:xfrm>
          <a:off x="1993863" y="-54294"/>
          <a:ext cx="2913606" cy="4529676"/>
        </a:xfrm>
        <a:prstGeom prst="roundRect">
          <a:avLst>
            <a:gd name="adj" fmla="val 10000"/>
          </a:avLst>
        </a:prstGeom>
        <a:gradFill rotWithShape="0">
          <a:gsLst>
            <a:gs pos="0">
              <a:schemeClr val="accent2">
                <a:shade val="50000"/>
                <a:hueOff val="193806"/>
                <a:satOff val="23896"/>
                <a:lumOff val="27157"/>
                <a:alphaOff val="0"/>
                <a:lumMod val="95000"/>
              </a:schemeClr>
            </a:gs>
            <a:gs pos="100000">
              <a:schemeClr val="accent2">
                <a:shade val="50000"/>
                <a:hueOff val="193806"/>
                <a:satOff val="23896"/>
                <a:lumOff val="27157"/>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solidFill>
                <a:srgbClr val="FFFF00"/>
              </a:solidFill>
            </a:rPr>
            <a:t>ARTÍCULO 1o. EN LOS ESTADOS UNIDOS MEXICANOS TODAS LAS PERSONAS GOZARÁN DE LOS DERECHOS HUMANOS, ASÍ COMO DE LAS GARANTÍAS PARA SU PROTECCIÓN, CUYO EJERCICIO NO PODRÁ RESTRINGIRSE NI SUSPENDERSE, SALVO EN LOS CASOS  QUE ESTA CONSTITUCIÓN ESTABLECE.</a:t>
          </a:r>
          <a:endParaRPr lang="es-MX" sz="2000" b="1" kern="1200" dirty="0">
            <a:solidFill>
              <a:srgbClr val="FFFF00"/>
            </a:solidFill>
          </a:endParaRPr>
        </a:p>
      </dsp:txBody>
      <dsp:txXfrm>
        <a:off x="2079200" y="31043"/>
        <a:ext cx="2742932" cy="4359002"/>
      </dsp:txXfrm>
    </dsp:sp>
    <dsp:sp modelId="{F99BA5D9-421C-414C-8CEF-131E6355B8AD}">
      <dsp:nvSpPr>
        <dsp:cNvPr id="0" name=""/>
        <dsp:cNvSpPr/>
      </dsp:nvSpPr>
      <dsp:spPr>
        <a:xfrm>
          <a:off x="4968181" y="2021632"/>
          <a:ext cx="399710" cy="377822"/>
        </a:xfrm>
        <a:prstGeom prst="rightArrow">
          <a:avLst>
            <a:gd name="adj1" fmla="val 60000"/>
            <a:gd name="adj2" fmla="val 50000"/>
          </a:avLst>
        </a:prstGeom>
        <a:gradFill rotWithShape="0">
          <a:gsLst>
            <a:gs pos="0">
              <a:schemeClr val="accent2">
                <a:shade val="90000"/>
                <a:hueOff val="274763"/>
                <a:satOff val="6053"/>
                <a:lumOff val="24393"/>
                <a:alphaOff val="0"/>
                <a:lumMod val="95000"/>
              </a:schemeClr>
            </a:gs>
            <a:gs pos="100000">
              <a:schemeClr val="accent2">
                <a:shade val="90000"/>
                <a:hueOff val="274763"/>
                <a:satOff val="6053"/>
                <a:lumOff val="24393"/>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a:off x="4968181" y="2097196"/>
        <a:ext cx="286363" cy="226694"/>
      </dsp:txXfrm>
    </dsp:sp>
    <dsp:sp modelId="{692EF609-822F-478A-BF10-6864031B1BD7}">
      <dsp:nvSpPr>
        <dsp:cNvPr id="0" name=""/>
        <dsp:cNvSpPr/>
      </dsp:nvSpPr>
      <dsp:spPr>
        <a:xfrm>
          <a:off x="5661640" y="-54294"/>
          <a:ext cx="2562185" cy="4529676"/>
        </a:xfrm>
        <a:prstGeom prst="roundRect">
          <a:avLst>
            <a:gd name="adj" fmla="val 10000"/>
          </a:avLst>
        </a:prstGeom>
        <a:gradFill rotWithShape="0">
          <a:gsLst>
            <a:gs pos="0">
              <a:schemeClr val="accent2">
                <a:shade val="50000"/>
                <a:hueOff val="193806"/>
                <a:satOff val="23896"/>
                <a:lumOff val="27157"/>
                <a:alphaOff val="0"/>
                <a:lumMod val="95000"/>
              </a:schemeClr>
            </a:gs>
            <a:gs pos="100000">
              <a:schemeClr val="accent2">
                <a:shade val="50000"/>
                <a:hueOff val="193806"/>
                <a:satOff val="23896"/>
                <a:lumOff val="27157"/>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solidFill>
                <a:srgbClr val="FFFF00"/>
              </a:solidFill>
            </a:rPr>
            <a:t>LAS NORMAS RELATIVAS A LOS D.H. SE INTERPRETARÁN DE CONFORMIDAD CON LA CONSTITUCIÓN Y CON LOS TRATADOS INTERNACIONALES DE LA MATERIA DANDO  A LAS PERSONAS LA PROTECCIÓN MÁS AMPLIA.</a:t>
          </a:r>
          <a:endParaRPr lang="es-MX" sz="2000" b="1" kern="1200" dirty="0">
            <a:solidFill>
              <a:srgbClr val="FFFF00"/>
            </a:solidFill>
          </a:endParaRPr>
        </a:p>
      </dsp:txBody>
      <dsp:txXfrm>
        <a:off x="5736684" y="20750"/>
        <a:ext cx="2412097" cy="437958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2BB327-DFE5-4630-ADE2-441316456AA7}">
      <dsp:nvSpPr>
        <dsp:cNvPr id="0" name=""/>
        <dsp:cNvSpPr/>
      </dsp:nvSpPr>
      <dsp:spPr>
        <a:xfrm>
          <a:off x="2088833" y="0"/>
          <a:ext cx="4741987" cy="4741987"/>
        </a:xfrm>
        <a:prstGeom prst="ellipse">
          <a:avLst/>
        </a:prstGeom>
        <a:gradFill rotWithShape="0">
          <a:gsLst>
            <a:gs pos="0">
              <a:schemeClr val="accent5">
                <a:hueOff val="0"/>
                <a:satOff val="0"/>
                <a:lumOff val="0"/>
                <a:alphaOff val="0"/>
                <a:lumMod val="95000"/>
              </a:schemeClr>
            </a:gs>
            <a:gs pos="100000">
              <a:schemeClr val="accent5">
                <a:hueOff val="0"/>
                <a:satOff val="0"/>
                <a:lumOff val="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ES_tradnl" sz="1600" b="1" kern="1200" dirty="0" smtClean="0">
              <a:solidFill>
                <a:srgbClr val="FFFF00"/>
              </a:solidFill>
            </a:rPr>
            <a:t>TODA AUTORIDAD  </a:t>
          </a:r>
          <a:endParaRPr lang="es-MX" sz="1600" b="1" kern="1200" dirty="0">
            <a:solidFill>
              <a:srgbClr val="FFFF00"/>
            </a:solidFill>
          </a:endParaRPr>
        </a:p>
      </dsp:txBody>
      <dsp:txXfrm>
        <a:off x="3570704" y="237099"/>
        <a:ext cx="1778245" cy="474198"/>
      </dsp:txXfrm>
    </dsp:sp>
    <dsp:sp modelId="{6A064C58-7E29-49CB-BDC8-654F1995505F}">
      <dsp:nvSpPr>
        <dsp:cNvPr id="0" name=""/>
        <dsp:cNvSpPr/>
      </dsp:nvSpPr>
      <dsp:spPr>
        <a:xfrm>
          <a:off x="2422918" y="711298"/>
          <a:ext cx="4030688" cy="4030688"/>
        </a:xfrm>
        <a:prstGeom prst="ellipse">
          <a:avLst/>
        </a:prstGeom>
        <a:gradFill rotWithShape="0">
          <a:gsLst>
            <a:gs pos="0">
              <a:schemeClr val="accent5">
                <a:hueOff val="-257806"/>
                <a:satOff val="-3004"/>
                <a:lumOff val="-540"/>
                <a:alphaOff val="0"/>
                <a:lumMod val="95000"/>
              </a:schemeClr>
            </a:gs>
            <a:gs pos="100000">
              <a:schemeClr val="accent5">
                <a:hueOff val="-257806"/>
                <a:satOff val="-3004"/>
                <a:lumOff val="-540"/>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ES_tradnl" sz="1600" b="1" kern="1200" dirty="0" smtClean="0">
              <a:solidFill>
                <a:srgbClr val="FFFF00"/>
              </a:solidFill>
            </a:rPr>
            <a:t>1.- </a:t>
          </a:r>
          <a:r>
            <a:rPr lang="es-MX" sz="1600" b="1" kern="1200" dirty="0" smtClean="0">
              <a:solidFill>
                <a:srgbClr val="FFFF00"/>
              </a:solidFill>
            </a:rPr>
            <a:t>PROMOVER</a:t>
          </a:r>
          <a:endParaRPr lang="es-MX" sz="1600" b="1" kern="1200" dirty="0">
            <a:solidFill>
              <a:srgbClr val="FFFF00"/>
            </a:solidFill>
          </a:endParaRPr>
        </a:p>
      </dsp:txBody>
      <dsp:txXfrm>
        <a:off x="3569145" y="943062"/>
        <a:ext cx="1738234" cy="463529"/>
      </dsp:txXfrm>
    </dsp:sp>
    <dsp:sp modelId="{973488FC-617F-4281-88B2-725C30B1A93D}">
      <dsp:nvSpPr>
        <dsp:cNvPr id="0" name=""/>
        <dsp:cNvSpPr/>
      </dsp:nvSpPr>
      <dsp:spPr>
        <a:xfrm>
          <a:off x="2692175" y="1282550"/>
          <a:ext cx="3319390" cy="3319390"/>
        </a:xfrm>
        <a:prstGeom prst="ellipse">
          <a:avLst/>
        </a:prstGeom>
        <a:gradFill rotWithShape="0">
          <a:gsLst>
            <a:gs pos="0">
              <a:schemeClr val="accent5">
                <a:hueOff val="-515611"/>
                <a:satOff val="-6008"/>
                <a:lumOff val="-1079"/>
                <a:alphaOff val="0"/>
                <a:lumMod val="95000"/>
              </a:schemeClr>
            </a:gs>
            <a:gs pos="100000">
              <a:schemeClr val="accent5">
                <a:hueOff val="-515611"/>
                <a:satOff val="-6008"/>
                <a:lumOff val="-1079"/>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b="1" kern="1200" dirty="0" smtClean="0">
              <a:solidFill>
                <a:srgbClr val="FFFF00"/>
              </a:solidFill>
            </a:rPr>
            <a:t>2.- RESPETAR</a:t>
          </a:r>
          <a:endParaRPr lang="es-MX" sz="1600" b="1" kern="1200" dirty="0">
            <a:solidFill>
              <a:srgbClr val="FFFF00"/>
            </a:solidFill>
          </a:endParaRPr>
        </a:p>
      </dsp:txBody>
      <dsp:txXfrm>
        <a:off x="3492978" y="1511588"/>
        <a:ext cx="1717784" cy="458075"/>
      </dsp:txXfrm>
    </dsp:sp>
    <dsp:sp modelId="{3B2475F0-23A9-4D3A-BF57-B53173B1477F}">
      <dsp:nvSpPr>
        <dsp:cNvPr id="0" name=""/>
        <dsp:cNvSpPr/>
      </dsp:nvSpPr>
      <dsp:spPr>
        <a:xfrm>
          <a:off x="3045221" y="2133894"/>
          <a:ext cx="2850645" cy="2608092"/>
        </a:xfrm>
        <a:prstGeom prst="ellipse">
          <a:avLst/>
        </a:prstGeom>
        <a:gradFill rotWithShape="0">
          <a:gsLst>
            <a:gs pos="0">
              <a:schemeClr val="accent5">
                <a:hueOff val="-773417"/>
                <a:satOff val="-9013"/>
                <a:lumOff val="-1619"/>
                <a:alphaOff val="0"/>
                <a:lumMod val="95000"/>
              </a:schemeClr>
            </a:gs>
            <a:gs pos="100000">
              <a:schemeClr val="accent5">
                <a:hueOff val="-773417"/>
                <a:satOff val="-9013"/>
                <a:lumOff val="-1619"/>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b="1" kern="1200" dirty="0" smtClean="0">
              <a:solidFill>
                <a:srgbClr val="FFFF00"/>
              </a:solidFill>
            </a:rPr>
            <a:t>3.- PROTEGER Y</a:t>
          </a:r>
          <a:endParaRPr lang="es-MX" sz="1600" b="1" kern="1200" dirty="0">
            <a:solidFill>
              <a:srgbClr val="FFFF00"/>
            </a:solidFill>
          </a:endParaRPr>
        </a:p>
      </dsp:txBody>
      <dsp:txXfrm>
        <a:off x="3700869" y="2368622"/>
        <a:ext cx="1539348" cy="469456"/>
      </dsp:txXfrm>
    </dsp:sp>
    <dsp:sp modelId="{3F1ADD90-C58C-4762-9144-29C04D84E70E}">
      <dsp:nvSpPr>
        <dsp:cNvPr id="0" name=""/>
        <dsp:cNvSpPr/>
      </dsp:nvSpPr>
      <dsp:spPr>
        <a:xfrm>
          <a:off x="3346996" y="2845192"/>
          <a:ext cx="2354832" cy="1896794"/>
        </a:xfrm>
        <a:prstGeom prst="ellipse">
          <a:avLst/>
        </a:prstGeom>
        <a:gradFill rotWithShape="0">
          <a:gsLst>
            <a:gs pos="0">
              <a:schemeClr val="accent5">
                <a:hueOff val="-1031223"/>
                <a:satOff val="-12017"/>
                <a:lumOff val="-2158"/>
                <a:alphaOff val="0"/>
                <a:lumMod val="95000"/>
              </a:schemeClr>
            </a:gs>
            <a:gs pos="100000">
              <a:schemeClr val="accent5">
                <a:hueOff val="-1031223"/>
                <a:satOff val="-12017"/>
                <a:lumOff val="-2158"/>
                <a:alphaOff val="0"/>
                <a:shade val="82000"/>
                <a:satMod val="125000"/>
                <a:lumMod val="74000"/>
              </a:schemeClr>
            </a:gs>
          </a:gsLst>
          <a:lin ang="5400000" scaled="0"/>
        </a:gradFill>
        <a:ln>
          <a:noFill/>
        </a:ln>
        <a:effectLst>
          <a:outerShdw blurRad="40005" dist="22984"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b="1" kern="1200" dirty="0" smtClean="0">
              <a:solidFill>
                <a:srgbClr val="FFFF00"/>
              </a:solidFill>
            </a:rPr>
            <a:t>GARANTIZAR LOS D.H. </a:t>
          </a:r>
          <a:endParaRPr lang="es-MX" sz="1600" b="1" kern="1200" dirty="0">
            <a:solidFill>
              <a:srgbClr val="FFFF00"/>
            </a:solidFill>
          </a:endParaRPr>
        </a:p>
      </dsp:txBody>
      <dsp:txXfrm>
        <a:off x="3691853" y="3319390"/>
        <a:ext cx="1665118" cy="94839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5AB7E-08C7-4F51-B8A0-EB1CF4F8A501}">
      <dsp:nvSpPr>
        <dsp:cNvPr id="0" name=""/>
        <dsp:cNvSpPr/>
      </dsp:nvSpPr>
      <dsp:spPr>
        <a:xfrm>
          <a:off x="2284779" y="2926487"/>
          <a:ext cx="1599391" cy="1599475"/>
        </a:xfrm>
        <a:prstGeom prst="ellipse">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4D62F8-AA68-4B34-870E-F140D0110801}">
      <dsp:nvSpPr>
        <dsp:cNvPr id="0" name=""/>
        <dsp:cNvSpPr/>
      </dsp:nvSpPr>
      <dsp:spPr>
        <a:xfrm>
          <a:off x="3304869" y="1748832"/>
          <a:ext cx="474904" cy="474773"/>
        </a:xfrm>
        <a:prstGeom prst="donut">
          <a:avLst>
            <a:gd name="adj" fmla="val 7460"/>
          </a:avLst>
        </a:prstGeom>
        <a:solidFill>
          <a:schemeClr val="accent5">
            <a:hueOff val="-128903"/>
            <a:satOff val="-1502"/>
            <a:lumOff val="-270"/>
            <a:alphaOff val="0"/>
          </a:schemeClr>
        </a:solidFill>
        <a:ln w="15875" cap="flat" cmpd="sng" algn="ctr">
          <a:solidFill>
            <a:schemeClr val="accent5">
              <a:hueOff val="-128903"/>
              <a:satOff val="-1502"/>
              <a:lumOff val="-27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9CF5DC-23FE-4B9C-81B3-2A10B55BD9F0}">
      <dsp:nvSpPr>
        <dsp:cNvPr id="0" name=""/>
        <dsp:cNvSpPr/>
      </dsp:nvSpPr>
      <dsp:spPr>
        <a:xfrm>
          <a:off x="2346189" y="2988040"/>
          <a:ext cx="1476571" cy="1476369"/>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A3CAE5-839B-4A13-AC30-7165FA5A01F4}">
      <dsp:nvSpPr>
        <dsp:cNvPr id="0" name=""/>
        <dsp:cNvSpPr/>
      </dsp:nvSpPr>
      <dsp:spPr>
        <a:xfrm>
          <a:off x="4000167" y="3228822"/>
          <a:ext cx="836541" cy="836850"/>
        </a:xfrm>
        <a:prstGeom prst="ellipse">
          <a:avLst/>
        </a:prstGeom>
        <a:solidFill>
          <a:schemeClr val="accent5">
            <a:hueOff val="-257806"/>
            <a:satOff val="-3004"/>
            <a:lumOff val="-540"/>
            <a:alphaOff val="0"/>
          </a:schemeClr>
        </a:solidFill>
        <a:ln w="15875" cap="flat" cmpd="sng" algn="ctr">
          <a:solidFill>
            <a:schemeClr val="accent5">
              <a:hueOff val="-257806"/>
              <a:satOff val="-3004"/>
              <a:lumOff val="-54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347093-0078-41A1-991A-93AFF74A1E08}">
      <dsp:nvSpPr>
        <dsp:cNvPr id="0" name=""/>
        <dsp:cNvSpPr/>
      </dsp:nvSpPr>
      <dsp:spPr>
        <a:xfrm>
          <a:off x="4049295" y="3278155"/>
          <a:ext cx="738285" cy="738184"/>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9758D8-C54C-4058-A214-DE5C784E8AD0}">
      <dsp:nvSpPr>
        <dsp:cNvPr id="0" name=""/>
        <dsp:cNvSpPr/>
      </dsp:nvSpPr>
      <dsp:spPr>
        <a:xfrm>
          <a:off x="3672647" y="2047998"/>
          <a:ext cx="1073311" cy="1073105"/>
        </a:xfrm>
        <a:prstGeom prst="ellipse">
          <a:avLst/>
        </a:prstGeom>
        <a:solidFill>
          <a:schemeClr val="accent5">
            <a:hueOff val="-386709"/>
            <a:satOff val="-4506"/>
            <a:lumOff val="-809"/>
            <a:alphaOff val="0"/>
          </a:schemeClr>
        </a:solidFill>
        <a:ln w="15875" cap="flat" cmpd="sng" algn="ctr">
          <a:solidFill>
            <a:schemeClr val="accent5">
              <a:hueOff val="-386709"/>
              <a:satOff val="-4506"/>
              <a:lumOff val="-80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E29BB3-0C5C-4D8E-88B2-D93453063CDC}">
      <dsp:nvSpPr>
        <dsp:cNvPr id="0" name=""/>
        <dsp:cNvSpPr/>
      </dsp:nvSpPr>
      <dsp:spPr>
        <a:xfrm>
          <a:off x="4977952" y="87803"/>
          <a:ext cx="351402" cy="351667"/>
        </a:xfrm>
        <a:prstGeom prst="donut">
          <a:avLst>
            <a:gd name="adj" fmla="val 7460"/>
          </a:avLst>
        </a:prstGeom>
        <a:solidFill>
          <a:schemeClr val="accent5">
            <a:hueOff val="-515611"/>
            <a:satOff val="-6008"/>
            <a:lumOff val="-1079"/>
            <a:alphaOff val="0"/>
          </a:schemeClr>
        </a:solidFill>
        <a:ln w="15875" cap="flat" cmpd="sng" algn="ctr">
          <a:solidFill>
            <a:schemeClr val="accent5">
              <a:hueOff val="-515611"/>
              <a:satOff val="-6008"/>
              <a:lumOff val="-107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2959AA-8F7E-4A51-BBE8-C72C97FC94C8}">
      <dsp:nvSpPr>
        <dsp:cNvPr id="0" name=""/>
        <dsp:cNvSpPr/>
      </dsp:nvSpPr>
      <dsp:spPr>
        <a:xfrm>
          <a:off x="5505397" y="0"/>
          <a:ext cx="176042" cy="175607"/>
        </a:xfrm>
        <a:prstGeom prst="donut">
          <a:avLst>
            <a:gd name="adj" fmla="val 7460"/>
          </a:avLst>
        </a:prstGeom>
        <a:solidFill>
          <a:schemeClr val="accent5">
            <a:hueOff val="-644514"/>
            <a:satOff val="-7511"/>
            <a:lumOff val="-1349"/>
            <a:alphaOff val="0"/>
          </a:schemeClr>
        </a:solidFill>
        <a:ln w="15875" cap="flat" cmpd="sng" algn="ctr">
          <a:solidFill>
            <a:schemeClr val="accent5">
              <a:hueOff val="-644514"/>
              <a:satOff val="-7511"/>
              <a:lumOff val="-134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D306D2-7B42-4B9B-A66D-C13AE7469E01}">
      <dsp:nvSpPr>
        <dsp:cNvPr id="0" name=""/>
        <dsp:cNvSpPr/>
      </dsp:nvSpPr>
      <dsp:spPr>
        <a:xfrm>
          <a:off x="3729281" y="2104572"/>
          <a:ext cx="960044" cy="959504"/>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5573F0-E432-4E5C-A175-6506C168C610}">
      <dsp:nvSpPr>
        <dsp:cNvPr id="0" name=""/>
        <dsp:cNvSpPr/>
      </dsp:nvSpPr>
      <dsp:spPr>
        <a:xfrm>
          <a:off x="3792738" y="1093472"/>
          <a:ext cx="752614" cy="752215"/>
        </a:xfrm>
        <a:prstGeom prst="ellipse">
          <a:avLst/>
        </a:prstGeom>
        <a:solidFill>
          <a:schemeClr val="accent5">
            <a:hueOff val="-773417"/>
            <a:satOff val="-9013"/>
            <a:lumOff val="-1619"/>
            <a:alphaOff val="0"/>
          </a:schemeClr>
        </a:solidFill>
        <a:ln w="15875" cap="flat" cmpd="sng" algn="ctr">
          <a:solidFill>
            <a:schemeClr val="accent5">
              <a:hueOff val="-773417"/>
              <a:satOff val="-9013"/>
              <a:lumOff val="-161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C2B2E8-8F7C-4BD4-9D85-BB5D9982A8E5}">
      <dsp:nvSpPr>
        <dsp:cNvPr id="0" name=""/>
        <dsp:cNvSpPr/>
      </dsp:nvSpPr>
      <dsp:spPr>
        <a:xfrm>
          <a:off x="4889931" y="4042590"/>
          <a:ext cx="263380" cy="263863"/>
        </a:xfrm>
        <a:prstGeom prst="donut">
          <a:avLst>
            <a:gd name="adj" fmla="val 7460"/>
          </a:avLst>
        </a:prstGeom>
        <a:solidFill>
          <a:schemeClr val="accent5">
            <a:hueOff val="-902320"/>
            <a:satOff val="-10515"/>
            <a:lumOff val="-1888"/>
            <a:alphaOff val="0"/>
          </a:schemeClr>
        </a:solidFill>
        <a:ln w="15875" cap="flat" cmpd="sng" algn="ctr">
          <a:solidFill>
            <a:schemeClr val="accent5">
              <a:hueOff val="-902320"/>
              <a:satOff val="-10515"/>
              <a:lumOff val="-188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EE01E4-00C7-4A36-A3C4-90FC1886A234}">
      <dsp:nvSpPr>
        <dsp:cNvPr id="0" name=""/>
        <dsp:cNvSpPr/>
      </dsp:nvSpPr>
      <dsp:spPr>
        <a:xfrm>
          <a:off x="3837089" y="1137374"/>
          <a:ext cx="663911" cy="663958"/>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96814E4-0D8F-4DBC-8023-DDA135ED3757}">
      <dsp:nvSpPr>
        <dsp:cNvPr id="0" name=""/>
        <dsp:cNvSpPr/>
      </dsp:nvSpPr>
      <dsp:spPr>
        <a:xfrm>
          <a:off x="4320182" y="390138"/>
          <a:ext cx="697345" cy="697450"/>
        </a:xfrm>
        <a:prstGeom prst="ellipse">
          <a:avLst/>
        </a:prstGeom>
        <a:solidFill>
          <a:schemeClr val="accent5">
            <a:hueOff val="-1031223"/>
            <a:satOff val="-12017"/>
            <a:lumOff val="-2158"/>
            <a:alphaOff val="0"/>
          </a:schemeClr>
        </a:solidFill>
        <a:ln w="15875" cap="flat" cmpd="sng" algn="ctr">
          <a:solidFill>
            <a:schemeClr val="accent5">
              <a:hueOff val="-1031223"/>
              <a:satOff val="-12017"/>
              <a:lumOff val="-215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00BDB1-7966-4D7F-8E5A-9F6B638E64C9}">
      <dsp:nvSpPr>
        <dsp:cNvPr id="0" name=""/>
        <dsp:cNvSpPr/>
      </dsp:nvSpPr>
      <dsp:spPr>
        <a:xfrm>
          <a:off x="4361122" y="431324"/>
          <a:ext cx="615465" cy="615078"/>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D61AE6-D89A-44BB-9156-96DED3D528A9}">
      <dsp:nvSpPr>
        <dsp:cNvPr id="0" name=""/>
        <dsp:cNvSpPr/>
      </dsp:nvSpPr>
      <dsp:spPr>
        <a:xfrm>
          <a:off x="703129" y="2104572"/>
          <a:ext cx="2373158" cy="746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 numCol="1" spcCol="1270" anchor="b" anchorCtr="0">
          <a:noAutofit/>
        </a:bodyPr>
        <a:lstStyle/>
        <a:p>
          <a:pPr lvl="0" algn="r" defTabSz="1778000" rtl="0">
            <a:lnSpc>
              <a:spcPct val="90000"/>
            </a:lnSpc>
            <a:spcBef>
              <a:spcPct val="0"/>
            </a:spcBef>
            <a:spcAft>
              <a:spcPct val="35000"/>
            </a:spcAft>
          </a:pPr>
          <a:r>
            <a:rPr lang="es-ES_tradnl" sz="4000" kern="1200" smtClean="0"/>
            <a:t>Prevenir</a:t>
          </a:r>
          <a:endParaRPr lang="es-MX" sz="4000" kern="1200"/>
        </a:p>
      </dsp:txBody>
      <dsp:txXfrm>
        <a:off x="703129" y="2104572"/>
        <a:ext cx="2373158" cy="746783"/>
      </dsp:txXfrm>
    </dsp:sp>
    <dsp:sp modelId="{133F7797-62A8-4905-9FE2-BDDD8E6C94DB}">
      <dsp:nvSpPr>
        <dsp:cNvPr id="0" name=""/>
        <dsp:cNvSpPr/>
      </dsp:nvSpPr>
      <dsp:spPr>
        <a:xfrm>
          <a:off x="5009340" y="3278155"/>
          <a:ext cx="2373158" cy="738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l" defTabSz="1778000" rtl="0">
            <a:lnSpc>
              <a:spcPct val="90000"/>
            </a:lnSpc>
            <a:spcBef>
              <a:spcPct val="0"/>
            </a:spcBef>
            <a:spcAft>
              <a:spcPct val="35000"/>
            </a:spcAft>
          </a:pPr>
          <a:r>
            <a:rPr lang="es-ES_tradnl" sz="4000" kern="1200" smtClean="0"/>
            <a:t>Investigar</a:t>
          </a:r>
          <a:endParaRPr lang="es-MX" sz="4000" kern="1200"/>
        </a:p>
      </dsp:txBody>
      <dsp:txXfrm>
        <a:off x="5009340" y="3278155"/>
        <a:ext cx="2373158" cy="738184"/>
      </dsp:txXfrm>
    </dsp:sp>
    <dsp:sp modelId="{FA13CE69-9C43-4B61-BAAF-0D320ECFF6F7}">
      <dsp:nvSpPr>
        <dsp:cNvPr id="0" name=""/>
        <dsp:cNvSpPr/>
      </dsp:nvSpPr>
      <dsp:spPr>
        <a:xfrm>
          <a:off x="4921319" y="2104572"/>
          <a:ext cx="2373158" cy="959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l" defTabSz="1778000" rtl="0">
            <a:lnSpc>
              <a:spcPct val="90000"/>
            </a:lnSpc>
            <a:spcBef>
              <a:spcPct val="0"/>
            </a:spcBef>
            <a:spcAft>
              <a:spcPct val="35000"/>
            </a:spcAft>
          </a:pPr>
          <a:r>
            <a:rPr lang="es-MX" sz="4000" kern="1200" smtClean="0"/>
            <a:t>sancionar </a:t>
          </a:r>
          <a:endParaRPr lang="es-MX" sz="4000" kern="1200"/>
        </a:p>
      </dsp:txBody>
      <dsp:txXfrm>
        <a:off x="4921319" y="2104572"/>
        <a:ext cx="2373158" cy="959504"/>
      </dsp:txXfrm>
    </dsp:sp>
    <dsp:sp modelId="{1600D2CD-0C7A-4765-8623-9B66050FC1B4}">
      <dsp:nvSpPr>
        <dsp:cNvPr id="0" name=""/>
        <dsp:cNvSpPr/>
      </dsp:nvSpPr>
      <dsp:spPr>
        <a:xfrm>
          <a:off x="4713889" y="1137374"/>
          <a:ext cx="2373158" cy="6639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l" defTabSz="1778000" rtl="0">
            <a:lnSpc>
              <a:spcPct val="90000"/>
            </a:lnSpc>
            <a:spcBef>
              <a:spcPct val="0"/>
            </a:spcBef>
            <a:spcAft>
              <a:spcPct val="35000"/>
            </a:spcAft>
          </a:pPr>
          <a:r>
            <a:rPr lang="es-MX" sz="4000" kern="1200" smtClean="0"/>
            <a:t>Reparar </a:t>
          </a:r>
          <a:endParaRPr lang="es-MX" sz="4000" kern="1200"/>
        </a:p>
      </dsp:txBody>
      <dsp:txXfrm>
        <a:off x="4713889" y="1137374"/>
        <a:ext cx="2373158" cy="663958"/>
      </dsp:txXfrm>
    </dsp:sp>
    <dsp:sp modelId="{9DDCC33D-D341-4955-8C39-3740774B1AFA}">
      <dsp:nvSpPr>
        <dsp:cNvPr id="0" name=""/>
        <dsp:cNvSpPr/>
      </dsp:nvSpPr>
      <dsp:spPr>
        <a:xfrm>
          <a:off x="5153312" y="316633"/>
          <a:ext cx="2373158" cy="844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s-MX" sz="1800" b="1" kern="1200" dirty="0" smtClean="0"/>
            <a:t>VIOLACIONES A LOS D.H.EN LOS TÉRMINOS DE LEY</a:t>
          </a:r>
          <a:endParaRPr lang="es-MX" sz="1800" b="1" kern="1200" dirty="0"/>
        </a:p>
      </dsp:txBody>
      <dsp:txXfrm>
        <a:off x="5153312" y="316633"/>
        <a:ext cx="2373158" cy="84445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0D7A99-E528-48FD-94C5-FE70D0DE4B78}">
      <dsp:nvSpPr>
        <dsp:cNvPr id="0" name=""/>
        <dsp:cNvSpPr/>
      </dsp:nvSpPr>
      <dsp:spPr>
        <a:xfrm>
          <a:off x="0" y="0"/>
          <a:ext cx="1143000" cy="1143000"/>
        </a:xfrm>
        <a:prstGeom prst="pie">
          <a:avLst>
            <a:gd name="adj1" fmla="val 5400000"/>
            <a:gd name="adj2" fmla="val 1620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7471FB-6749-4E9A-B17D-69DD515F31AD}">
      <dsp:nvSpPr>
        <dsp:cNvPr id="0" name=""/>
        <dsp:cNvSpPr/>
      </dsp:nvSpPr>
      <dsp:spPr>
        <a:xfrm>
          <a:off x="571500" y="0"/>
          <a:ext cx="7658100" cy="1143000"/>
        </a:xfrm>
        <a:prstGeom prst="rect">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lang="es-ES_tradnl" sz="3800" kern="1200" smtClean="0"/>
            <a:t>QUE SON LOS DEREHOS HUMANOS</a:t>
          </a:r>
          <a:endParaRPr lang="es-MX" sz="3800" kern="1200"/>
        </a:p>
      </dsp:txBody>
      <dsp:txXfrm>
        <a:off x="571500" y="0"/>
        <a:ext cx="7658100" cy="11430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44A9F9-4E0E-48D5-A505-9466423431B6}">
      <dsp:nvSpPr>
        <dsp:cNvPr id="0" name=""/>
        <dsp:cNvSpPr/>
      </dsp:nvSpPr>
      <dsp:spPr>
        <a:xfrm>
          <a:off x="149625" y="0"/>
          <a:ext cx="3845024" cy="3845024"/>
        </a:xfrm>
        <a:prstGeom prst="triangle">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6AA3D0-B5D6-4439-9734-58B88E3EA474}">
      <dsp:nvSpPr>
        <dsp:cNvPr id="0" name=""/>
        <dsp:cNvSpPr/>
      </dsp:nvSpPr>
      <dsp:spPr>
        <a:xfrm>
          <a:off x="1320558" y="384877"/>
          <a:ext cx="4002423" cy="2733571"/>
        </a:xfrm>
        <a:prstGeom prst="roundRect">
          <a:avLst/>
        </a:prstGeom>
        <a:solidFill>
          <a:schemeClr val="lt1">
            <a:alpha val="90000"/>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ES_tradnl" sz="1700" kern="1200" smtClean="0"/>
            <a:t> </a:t>
          </a:r>
          <a:r>
            <a:rPr lang="es-ES_tradnl" sz="1700" kern="1200" smtClean="0"/>
            <a:t>SON </a:t>
          </a:r>
          <a:r>
            <a:rPr lang="es-MX" sz="1700" kern="1200" smtClean="0"/>
            <a:t>DERECHOS INHERENTES A NUESTRA NATURALEZA, SIN LOS QUE NO PODEMOS VIVIR COMO SERES HUMANOS </a:t>
          </a:r>
        </a:p>
        <a:p>
          <a:pPr lvl="0" algn="ctr" defTabSz="755650" rtl="0">
            <a:lnSpc>
              <a:spcPct val="90000"/>
            </a:lnSpc>
            <a:spcBef>
              <a:spcPct val="0"/>
            </a:spcBef>
            <a:spcAft>
              <a:spcPct val="35000"/>
            </a:spcAft>
          </a:pPr>
          <a:r>
            <a:rPr lang="es-MX" sz="1700" kern="1200" smtClean="0"/>
            <a:t>NOS PERMITEN DESARROLLARNOS PLENAMENTE Y HACER USO DE NUESTRAS CUALIDADES HUMANAS , NUESTRA INTELIGENCIA, NUESTRAS APTITUDES Y NUESTRA CONCIENCIA</a:t>
          </a:r>
          <a:endParaRPr lang="es-MX" sz="1700" kern="1200" dirty="0"/>
        </a:p>
      </dsp:txBody>
      <dsp:txXfrm>
        <a:off x="1454000" y="518319"/>
        <a:ext cx="3735539" cy="2466687"/>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11/layout/ConvergingText">
  <dgm:title val="Texto convergente"/>
  <dgm:desc val="Se usa para mostrar varios pasos o partes que se fusionan en un conjunto. Se limita a una forma de Nivel 1 con texto y a un máximo de cinco formas de Nivel 2."/>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4.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AlternatingPictureCircles">
  <dgm:title val=""/>
  <dgm:desc val=""/>
  <dgm:catLst>
    <dgm:cat type="picture" pri="17000"/>
    <dgm:cat type="pictureconvert" pri="17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3" destOrd="0"/>
      </dgm:cxnLst>
      <dgm:bg/>
      <dgm:whole/>
    </dgm:dataModel>
  </dgm:clrData>
  <dgm:layoutNode name="Name0">
    <dgm:varLst>
      <dgm:chMax/>
      <dgm:chPref/>
      <dgm:dir/>
    </dgm:varLst>
    <dgm:alg type="lin">
      <dgm:param type="linDir" val="fromT"/>
      <dgm:param type="fallback" val="2D"/>
      <dgm:param type="horzAlign" val="ctr"/>
      <dgm:param type="nodeVertAlign" val="t"/>
    </dgm:alg>
    <dgm:shape xmlns:r="http://schemas.openxmlformats.org/officeDocument/2006/relationships" r:blip="">
      <dgm:adjLst/>
    </dgm:shape>
    <dgm:choose name="Name1">
      <dgm:if name="Name2" axis="ch" ptType="node" func="cnt" op="gte" val="2">
        <dgm:constrLst>
          <dgm:constr type="primFontSz" for="des" ptType="node" op="equ" val="65"/>
          <dgm:constr type="w" for="ch" forName="composite" refType="h" refFor="ch" refForName="composite" fact="2.9499"/>
          <dgm:constr type="h" for="ch" forName="composite" refType="h"/>
          <dgm:constr type="h" for="ch" forName="ConnectorComposite" refType="w" refFor="ch" refForName="composite" op="equ" fact="0.1685"/>
          <dgm:constr type="w" for="ch" forName="ConnectorComposite" refType="h" refFor="ch" refForName="ConnectorComposite" op="equ"/>
        </dgm:constrLst>
      </dgm:if>
      <dgm:else name="Name3">
        <dgm:constrLst>
          <dgm:constr type="primFontSz" for="des" ptType="node" op="equ" val="65"/>
          <dgm:constr type="w" for="ch" forName="composite" refType="h" refFor="ch" refForName="composite" fact="1.9752"/>
          <dgm:constr type="h" for="ch" forName="composite" refType="h"/>
          <dgm:constr type="h" for="ch" forName="ConnectorComposite" refType="w" refFor="ch" refForName="composite" op="equ" fact="0.1685"/>
          <dgm:constr type="w" for="ch" forName="ConnectorComposite" refType="h" refFor="ch" refForName="ConnectorComposite" op="equ"/>
        </dgm:constrLst>
      </dgm:else>
    </dgm:choose>
    <dgm:forEach name="nodesForEach" axis="ch" ptType="node">
      <dgm:layoutNode name="composite">
        <dgm:alg type="composite"/>
        <dgm:shape xmlns:r="http://schemas.openxmlformats.org/officeDocument/2006/relationships" r:blip="">
          <dgm:adjLst/>
        </dgm:shape>
        <dgm:choose name="Name4">
          <dgm:if name="Name5" axis="precedSib" ptType="sibTrans" func="cnt" op="lte" val="0">
            <dgm:choose name="Name6">
              <dgm:if name="Name7" axis="followSib" ptType="sibTrans" func="cnt" op="lte" val="0">
                <dgm:choose name="Name8">
                  <dgm:if name="Name9" func="var" arg="dir" op="equ" val="norm">
                    <dgm:constrLst>
                      <dgm:constr type="l" for="ch" forName="Accent" refType="w" fact="0.4937"/>
                      <dgm:constr type="t" for="ch" forName="Accent" refType="h" fact="0"/>
                      <dgm:constr type="h" for="ch" forName="Accent" refType="w" refFor="ch" refForName="Accent"/>
                      <dgm:constr type="w" for="ch" forName="Accent" refType="w" fact="0.5063"/>
                      <dgm:constr type="l" for="ch" forName="Parent" refType="w" fact="0.5494"/>
                      <dgm:constr type="t" for="ch" forName="Parent" refType="h" fact="0.11"/>
                      <dgm:constr type="h" for="ch" forName="Parent" refType="w" refFor="ch" refForName="Parent"/>
                      <dgm:constr type="w" for="ch" forName="Parent" refType="w" fact="0.3949"/>
                      <dgm:constr type="l" for="ch" forName="Image" refType="w" fact="0"/>
                      <dgm:constr type="t" for="ch" forName="Image" refType="h" fact="0.035"/>
                      <dgm:constr type="h" for="ch" forName="Image" refType="h" fact="0.93"/>
                      <dgm:constr type="w" for="ch" forName="Image" refType="w" fact="0.6227"/>
                    </dgm:constrLst>
                  </dgm:if>
                  <dgm:else name="Name10">
                    <dgm:constrLst>
                      <dgm:constr type="l" for="ch" forName="Accent" refType="w" fact="0"/>
                      <dgm:constr type="t" for="ch" forName="Accent" refType="h" fact="0"/>
                      <dgm:constr type="h" for="ch" forName="Accent" refType="w" refFor="ch" refForName="Accent"/>
                      <dgm:constr type="w" for="ch" forName="Accent" refType="w" fact="0.5063"/>
                      <dgm:constr type="l" for="ch" forName="Parent" refType="w" fact="0.0557"/>
                      <dgm:constr type="t" for="ch" forName="Parent" refType="h" fact="0.11"/>
                      <dgm:constr type="h" for="ch" forName="Parent" refType="w" refFor="ch" refForName="Parent"/>
                      <dgm:constr type="w" for="ch" forName="Parent" refType="w" fact="0.3949"/>
                      <dgm:constr type="l" for="ch" forName="Image" refType="w" fact="0.3773"/>
                      <dgm:constr type="t" for="ch" forName="Image" refType="h" fact="0.035"/>
                      <dgm:constr type="h" for="ch" forName="Image" refType="h" fact="0.93"/>
                      <dgm:constr type="w" for="ch" forName="Image" refType="w" fact="0.6227"/>
                    </dgm:constrLst>
                  </dgm:else>
                </dgm:choose>
              </dgm:if>
              <dgm:else name="Name11">
                <dgm:choose name="Name12">
                  <dgm:if name="Name13" func="var" arg="dir" op="equ" val="norm">
                    <dgm:choose name="Name14">
                      <dgm:if name="Name15" axis="self" ptType="node" func="posOdd" op="equ" val="1">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l" for="ch" forName="Image" refType="w" fact="0"/>
                          <dgm:constr type="t" for="ch" forName="Image" refType="h" fact="0.035"/>
                          <dgm:constr type="h" for="ch" forName="Image" refType="h" fact="0.93"/>
                          <dgm:constr type="w" for="ch" forName="Image" refType="w" fact="0.4169"/>
                          <dgm:constr type="r" for="ch" forName="Space" refType="w"/>
                          <dgm:constr type="t" for="ch" forName="Space" refType="h" fact="0"/>
                          <dgm:constr type="h" for="ch" forName="Space" refType="h"/>
                          <dgm:constr type="w" for="ch" forName="Space" refType="w" fact="0.3305"/>
                        </dgm:constrLst>
                      </dgm:if>
                      <dgm:else name="Name16">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r" for="ch" forName="Image" refType="w"/>
                          <dgm:constr type="t" for="ch" forName="Image" refType="h" fact="0.035"/>
                          <dgm:constr type="h" for="ch" forName="Image" refType="h" fact="0.93"/>
                          <dgm:constr type="w" for="ch" forName="Image" refType="w" fact="0.4169"/>
                          <dgm:constr type="l" for="ch" forName="Space" refType="w" fact="0"/>
                          <dgm:constr type="t" for="ch" forName="Space" refType="h" fact="0"/>
                          <dgm:constr type="h" for="ch" forName="Space" refType="h"/>
                          <dgm:constr type="w" for="ch" forName="Space" refType="w" fact="0.3305"/>
                        </dgm:constrLst>
                      </dgm:else>
                    </dgm:choose>
                  </dgm:if>
                  <dgm:else name="Name17">
                    <dgm:choose name="Name18">
                      <dgm:if name="Name19" axis="self" ptType="node" func="posOdd" op="equ" val="1">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r" for="ch" forName="Image" refType="w"/>
                          <dgm:constr type="t" for="ch" forName="Image" refType="h" fact="0.035"/>
                          <dgm:constr type="h" for="ch" forName="Image" refType="h" fact="0.93"/>
                          <dgm:constr type="w" for="ch" forName="Image" refType="w" fact="0.4169"/>
                          <dgm:constr type="l" for="ch" forName="Space" refType="w" fact="0"/>
                          <dgm:constr type="t" for="ch" forName="Space" refType="h" fact="0"/>
                          <dgm:constr type="h" for="ch" forName="Space" refType="h"/>
                          <dgm:constr type="w" for="ch" forName="Space" refType="w" fact="0.3305"/>
                        </dgm:constrLst>
                      </dgm:if>
                      <dgm:else name="Name20">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l" for="ch" forName="Image" refType="w" fact="0"/>
                          <dgm:constr type="t" for="ch" forName="Image" refType="h" fact="0.035"/>
                          <dgm:constr type="h" for="ch" forName="Image" refType="h" fact="0.93"/>
                          <dgm:constr type="w" for="ch" forName="Image" refType="w" fact="0.4169"/>
                          <dgm:constr type="r" for="ch" forName="Space" refType="w"/>
                          <dgm:constr type="t" for="ch" forName="Space" refType="h" fact="0"/>
                          <dgm:constr type="h" for="ch" forName="Space" refType="h"/>
                          <dgm:constr type="w" for="ch" forName="Space" refType="w" fact="0.3305"/>
                        </dgm:constrLst>
                      </dgm:else>
                    </dgm:choose>
                  </dgm:else>
                </dgm:choose>
              </dgm:else>
            </dgm:choose>
          </dgm:if>
          <dgm:else name="Name21">
            <dgm:choose name="Name22">
              <dgm:if name="Name23" func="var" arg="dir" op="equ" val="norm">
                <dgm:choose name="Name24">
                  <dgm:if name="Name25" axis="self" ptType="node" func="posOdd" op="equ" val="1">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l" for="ch" forName="Image" refType="w" fact="0"/>
                      <dgm:constr type="t" for="ch" forName="Image" refType="h" fact="0.035"/>
                      <dgm:constr type="h" for="ch" forName="Image" refType="h" fact="0.93"/>
                      <dgm:constr type="w" for="ch" forName="Image" refType="w" fact="0.4169"/>
                      <dgm:constr type="r" for="ch" forName="Space" refType="w"/>
                      <dgm:constr type="t" for="ch" forName="Space" refType="h" fact="0"/>
                      <dgm:constr type="h" for="ch" forName="Space" refType="h"/>
                      <dgm:constr type="w" for="ch" forName="Space" refType="w" fact="0.3305"/>
                    </dgm:constrLst>
                  </dgm:if>
                  <dgm:else name="Name26">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r" for="ch" forName="Image" refType="w"/>
                      <dgm:constr type="t" for="ch" forName="Image" refType="h" fact="0.035"/>
                      <dgm:constr type="h" for="ch" forName="Image" refType="h" fact="0.93"/>
                      <dgm:constr type="w" for="ch" forName="Image" refType="w" fact="0.4169"/>
                      <dgm:constr type="l" for="ch" forName="Space" refType="w" fact="0"/>
                      <dgm:constr type="t" for="ch" forName="Space" refType="h" fact="0"/>
                      <dgm:constr type="h" for="ch" forName="Space" refType="h"/>
                      <dgm:constr type="w" for="ch" forName="Space" refType="w" fact="0.3305"/>
                    </dgm:constrLst>
                  </dgm:else>
                </dgm:choose>
              </dgm:if>
              <dgm:else name="Name27">
                <dgm:choose name="Name28">
                  <dgm:if name="Name29" axis="self" ptType="node" func="posOdd" op="equ" val="1">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r" for="ch" forName="Image" refType="w"/>
                      <dgm:constr type="t" for="ch" forName="Image" refType="h" fact="0.035"/>
                      <dgm:constr type="h" for="ch" forName="Image" refType="h" fact="0.93"/>
                      <dgm:constr type="w" for="ch" forName="Image" refType="w" fact="0.4169"/>
                      <dgm:constr type="l" for="ch" forName="Space" refType="w" fact="0"/>
                      <dgm:constr type="t" for="ch" forName="Space" refType="h" fact="0"/>
                      <dgm:constr type="h" for="ch" forName="Space" refType="h"/>
                      <dgm:constr type="w" for="ch" forName="Space" refType="w" fact="0.3305"/>
                    </dgm:constrLst>
                  </dgm:if>
                  <dgm:else name="Name30">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l" for="ch" forName="Image" refType="w" fact="0"/>
                      <dgm:constr type="t" for="ch" forName="Image" refType="h" fact="0.035"/>
                      <dgm:constr type="h" for="ch" forName="Image" refType="h" fact="0.93"/>
                      <dgm:constr type="w" for="ch" forName="Image" refType="w" fact="0.4169"/>
                      <dgm:constr type="r" for="ch" forName="Space" refType="w"/>
                      <dgm:constr type="t" for="ch" forName="Space" refType="h" fact="0"/>
                      <dgm:constr type="h" for="ch" forName="Space" refType="h"/>
                      <dgm:constr type="w" for="ch" forName="Space" refType="w" fact="0.3305"/>
                    </dgm:constrLst>
                  </dgm:else>
                </dgm:choose>
              </dgm:else>
            </dgm:choose>
          </dgm:else>
        </dgm:choose>
        <dgm:layoutNode name="Accent" styleLbl="alignNode1">
          <dgm:varLst>
            <dgm:chMax val="0"/>
            <dgm:chPref val="0"/>
          </dgm:varLst>
          <dgm:alg type="sp"/>
          <dgm:shape xmlns:r="http://schemas.openxmlformats.org/officeDocument/2006/relationships" type="donut" r:blip="">
            <dgm:adjLst>
              <dgm:adj idx="1" val="0.1101"/>
            </dgm:adjLst>
          </dgm:shape>
          <dgm:presOf/>
        </dgm:layoutNode>
        <dgm:layoutNode name="Image" styleLbl="bgImgPlace1">
          <dgm:varLst>
            <dgm:chMax val="0"/>
            <dgm:chPref val="0"/>
            <dgm:bulletEnabled val="1"/>
          </dgm:varLst>
          <dgm:alg type="sp"/>
          <dgm:shape xmlns:r="http://schemas.openxmlformats.org/officeDocument/2006/relationships" type="rect" r:blip="" blipPhldr="1">
            <dgm:adjLst/>
          </dgm:shape>
          <dgm:presOf/>
        </dgm:layoutNode>
        <dgm:layoutNode name="Parent" styleLbl="fgAccFollowNode1">
          <dgm:varLst>
            <dgm:chMax val="0"/>
            <dgm:chPref val="0"/>
            <dgm:bulletEnabled val="1"/>
          </dgm:varLst>
          <dgm:alg type="tx">
            <dgm:param type="txAnchorVertCh" val="mid"/>
          </dgm:alg>
          <dgm:shape xmlns:r="http://schemas.openxmlformats.org/officeDocument/2006/relationships" type="ellipse"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Space">
          <dgm:varLst>
            <dgm:chMax val="0"/>
            <dgm:chPref val="0"/>
          </dgm:varLst>
          <dgm:alg type="sp"/>
          <dgm:shape xmlns:r="http://schemas.openxmlformats.org/officeDocument/2006/relationships" r:blip="">
            <dgm:adjLst/>
          </dgm:shape>
          <dgm:presOf/>
        </dgm:layoutNode>
      </dgm:layoutNode>
      <dgm:forEach name="Name31" axis="followSib" ptType="sibTrans" cnt="1">
        <dgm:layoutNode name="ConnectorComposite">
          <dgm:alg type="composite">
            <dgm:param type="ar" val=".4"/>
          </dgm:alg>
          <dgm:shape xmlns:r="http://schemas.openxmlformats.org/officeDocument/2006/relationships" r:blip="">
            <dgm:adjLst/>
          </dgm:shape>
          <dgm:constrLst>
            <dgm:constr type="l" for="ch" forName="TopSpacing" refType="w" fact="0"/>
            <dgm:constr type="t" for="ch" forName="TopSpacing" refType="h" fact="0"/>
            <dgm:constr type="h" for="ch" forName="TopSpacing" refType="h" fact="0.3"/>
            <dgm:constr type="w" for="ch" forName="TopSpacing" refType="w"/>
            <dgm:constr type="l" for="ch" forName="Connector" refType="w" fact="0"/>
            <dgm:constr type="t" for="ch" forName="Connector" refType="h" fact="0.3"/>
            <dgm:constr type="h" for="ch" forName="Connector" refType="h" fact="0.4"/>
            <dgm:constr type="w" for="ch" forName="Connector" refType="h" refFor="ch" refForName="Connector"/>
            <dgm:constr type="l" for="ch" forName="BottomSpacing" refType="w" fact="0"/>
            <dgm:constr type="t" for="ch" forName="BottomSpacing" refType="h" fact="0.7"/>
            <dgm:constr type="h" for="ch" forName="BottomSpacing" refType="h" fact="0.3"/>
            <dgm:constr type="w" for="ch" forName="BottomSpacing" refType="w"/>
          </dgm:constrLst>
          <dgm:layoutNode name="TopSpacing">
            <dgm:alg type="sp"/>
            <dgm:shape xmlns:r="http://schemas.openxmlformats.org/officeDocument/2006/relationships" r:blip="">
              <dgm:adjLst/>
            </dgm:shape>
          </dgm:layoutNode>
          <dgm:layoutNode name="Connector" styleLbl="alignNode1">
            <dgm:alg type="sp"/>
            <dgm:shape xmlns:r="http://schemas.openxmlformats.org/officeDocument/2006/relationships" type="flowChartConnector" r:blip="">
              <dgm:adjLst/>
            </dgm:shape>
            <dgm:presOf/>
          </dgm:layoutNode>
          <dgm:layoutNode name="BottomSpacing">
            <dgm:alg type="sp"/>
            <dgm:shape xmlns:r="http://schemas.openxmlformats.org/officeDocument/2006/relationships" r:blip="">
              <dgm:adjLst/>
            </dgm:shape>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3.xml><?xml version="1.0" encoding="utf-8"?>
<dgm:layoutDef xmlns:dgm="http://schemas.openxmlformats.org/drawingml/2006/diagram" xmlns:a="http://schemas.openxmlformats.org/drawingml/2006/main" uniqueId="urn:microsoft.com/office/officeart/2011/layout/ConvergingText">
  <dgm:title val="Texto convergente"/>
  <dgm:desc val="Se usa para mostrar varios pasos o partes que se fusionan en un conjunto. Se limita a una forma de Nivel 1 con texto y a un máximo de cinco formas de Nivel 2."/>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6.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7.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0347EAB-FAE3-4A88-A09B-BBBC9F1EB219}"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EBF5731-0ECE-4678-B335-86674431620E}" type="slidenum">
              <a:rPr lang="es-MX" smtClean="0"/>
              <a:t>‹Nº›</a:t>
            </a:fld>
            <a:endParaRPr lang="es-MX"/>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0347EAB-FAE3-4A88-A09B-BBBC9F1EB219}"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EBF5731-0ECE-4678-B335-86674431620E}"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0347EAB-FAE3-4A88-A09B-BBBC9F1EB219}"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EBF5731-0ECE-4678-B335-86674431620E}"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1524000" y="190500"/>
            <a:ext cx="7010400" cy="58293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44799326-2FC7-40F6-8344-EF76AADCF064}" type="slidenum">
              <a:rPr lang="es-ES"/>
              <a:pPr>
                <a:defRPr/>
              </a:pPr>
              <a:t>‹Nº›</a:t>
            </a:fld>
            <a:endParaRPr lang="es-ES"/>
          </a:p>
        </p:txBody>
      </p:sp>
    </p:spTree>
    <p:extLst>
      <p:ext uri="{BB962C8B-B14F-4D97-AF65-F5344CB8AC3E}">
        <p14:creationId xmlns:p14="http://schemas.microsoft.com/office/powerpoint/2010/main" val="509601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0347EAB-FAE3-4A88-A09B-BBBC9F1EB219}"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EBF5731-0ECE-4678-B335-86674431620E}"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0347EAB-FAE3-4A88-A09B-BBBC9F1EB219}"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EBF5731-0ECE-4678-B335-86674431620E}"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0347EAB-FAE3-4A88-A09B-BBBC9F1EB219}" type="datetimeFigureOut">
              <a:rPr lang="es-MX" smtClean="0"/>
              <a:t>24/09/2018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EBF5731-0ECE-4678-B335-86674431620E}"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s-ES" smtClean="0"/>
              <a:t>Haga clic para modificar el estilo de texto del patrón</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0347EAB-FAE3-4A88-A09B-BBBC9F1EB219}" type="datetimeFigureOut">
              <a:rPr lang="es-MX" smtClean="0"/>
              <a:t>24/09/2018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EBF5731-0ECE-4678-B335-86674431620E}"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0347EAB-FAE3-4A88-A09B-BBBC9F1EB219}" type="datetimeFigureOut">
              <a:rPr lang="es-MX" smtClean="0"/>
              <a:t>24/09/2018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EBF5731-0ECE-4678-B335-86674431620E}"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347EAB-FAE3-4A88-A09B-BBBC9F1EB219}" type="datetimeFigureOut">
              <a:rPr lang="es-MX" smtClean="0"/>
              <a:t>24/09/2018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EBF5731-0ECE-4678-B335-86674431620E}"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0347EAB-FAE3-4A88-A09B-BBBC9F1EB219}" type="datetimeFigureOut">
              <a:rPr lang="es-MX" smtClean="0"/>
              <a:t>24/09/2018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EBF5731-0ECE-4678-B335-86674431620E}"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0347EAB-FAE3-4A88-A09B-BBBC9F1EB219}" type="datetimeFigureOut">
              <a:rPr lang="es-MX" smtClean="0"/>
              <a:t>24/09/2018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EBF5731-0ECE-4678-B335-86674431620E}" type="slidenum">
              <a:rPr lang="es-MX" smtClean="0"/>
              <a:t>‹Nº›</a:t>
            </a:fld>
            <a:endParaRPr lang="es-MX"/>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00347EAB-FAE3-4A88-A09B-BBBC9F1EB219}" type="datetimeFigureOut">
              <a:rPr lang="es-MX" smtClean="0"/>
              <a:t>24/09/2018</a:t>
            </a:fld>
            <a:endParaRPr lang="es-MX"/>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s-MX"/>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7EBF5731-0ECE-4678-B335-86674431620E}"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8.xml"/><Relationship Id="rId13" Type="http://schemas.openxmlformats.org/officeDocument/2006/relationships/diagramLayout" Target="../diagrams/layout9.xml"/><Relationship Id="rId3" Type="http://schemas.openxmlformats.org/officeDocument/2006/relationships/diagramLayout" Target="../diagrams/layout7.xml"/><Relationship Id="rId7" Type="http://schemas.openxmlformats.org/officeDocument/2006/relationships/diagramData" Target="../diagrams/data8.xml"/><Relationship Id="rId12" Type="http://schemas.openxmlformats.org/officeDocument/2006/relationships/diagramData" Target="../diagrams/data9.xml"/><Relationship Id="rId2" Type="http://schemas.openxmlformats.org/officeDocument/2006/relationships/diagramData" Target="../diagrams/data7.xml"/><Relationship Id="rId16" Type="http://schemas.microsoft.com/office/2007/relationships/diagramDrawing" Target="../diagrams/drawing9.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5" Type="http://schemas.openxmlformats.org/officeDocument/2006/relationships/diagramColors" Target="../diagrams/colors9.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 Id="rId1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2.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9.xml.rels><?xml version="1.0" encoding="UTF-8" standalone="yes"?>
<Relationships xmlns="http://schemas.openxmlformats.org/package/2006/relationships"><Relationship Id="rId8" Type="http://schemas.openxmlformats.org/officeDocument/2006/relationships/diagramLayout" Target="../diagrams/layout15.xml"/><Relationship Id="rId3" Type="http://schemas.openxmlformats.org/officeDocument/2006/relationships/diagramLayout" Target="../diagrams/layout14.xml"/><Relationship Id="rId7" Type="http://schemas.openxmlformats.org/officeDocument/2006/relationships/diagramData" Target="../diagrams/data15.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17.xml"/><Relationship Id="rId3" Type="http://schemas.openxmlformats.org/officeDocument/2006/relationships/diagramLayout" Target="../diagrams/layout16.xml"/><Relationship Id="rId7" Type="http://schemas.openxmlformats.org/officeDocument/2006/relationships/diagramData" Target="../diagrams/data17.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11" Type="http://schemas.microsoft.com/office/2007/relationships/diagramDrawing" Target="../diagrams/drawing17.xml"/><Relationship Id="rId5" Type="http://schemas.openxmlformats.org/officeDocument/2006/relationships/diagramColors" Target="../diagrams/colors16.xml"/><Relationship Id="rId10" Type="http://schemas.openxmlformats.org/officeDocument/2006/relationships/diagramColors" Target="../diagrams/colors17.xml"/><Relationship Id="rId4" Type="http://schemas.openxmlformats.org/officeDocument/2006/relationships/diagramQuickStyle" Target="../diagrams/quickStyle16.xml"/><Relationship Id="rId9" Type="http://schemas.openxmlformats.org/officeDocument/2006/relationships/diagramQuickStyle" Target="../diagrams/quickStyle17.xml"/></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19.xml"/><Relationship Id="rId3" Type="http://schemas.openxmlformats.org/officeDocument/2006/relationships/diagramLayout" Target="../diagrams/layout18.xml"/><Relationship Id="rId7" Type="http://schemas.openxmlformats.org/officeDocument/2006/relationships/diagramData" Target="../diagrams/data19.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11" Type="http://schemas.microsoft.com/office/2007/relationships/diagramDrawing" Target="../diagrams/drawing19.xml"/><Relationship Id="rId5" Type="http://schemas.openxmlformats.org/officeDocument/2006/relationships/diagramColors" Target="../diagrams/colors18.xml"/><Relationship Id="rId10" Type="http://schemas.openxmlformats.org/officeDocument/2006/relationships/diagramColors" Target="../diagrams/colors19.xml"/><Relationship Id="rId4" Type="http://schemas.openxmlformats.org/officeDocument/2006/relationships/diagramQuickStyle" Target="../diagrams/quickStyle18.xml"/><Relationship Id="rId9" Type="http://schemas.openxmlformats.org/officeDocument/2006/relationships/diagramQuickStyle" Target="../diagrams/quickStyle19.xml"/></Relationships>
</file>

<file path=ppt/slides/_rels/slide25.xml.rels><?xml version="1.0" encoding="UTF-8" standalone="yes"?>
<Relationships xmlns="http://schemas.openxmlformats.org/package/2006/relationships"><Relationship Id="rId8" Type="http://schemas.openxmlformats.org/officeDocument/2006/relationships/diagramLayout" Target="../diagrams/layout21.xml"/><Relationship Id="rId3" Type="http://schemas.openxmlformats.org/officeDocument/2006/relationships/diagramLayout" Target="../diagrams/layout20.xml"/><Relationship Id="rId7" Type="http://schemas.openxmlformats.org/officeDocument/2006/relationships/diagramData" Target="../diagrams/data21.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11" Type="http://schemas.microsoft.com/office/2007/relationships/diagramDrawing" Target="../diagrams/drawing21.xml"/><Relationship Id="rId5" Type="http://schemas.openxmlformats.org/officeDocument/2006/relationships/diagramColors" Target="../diagrams/colors20.xml"/><Relationship Id="rId10" Type="http://schemas.openxmlformats.org/officeDocument/2006/relationships/diagramColors" Target="../diagrams/colors21.xml"/><Relationship Id="rId4" Type="http://schemas.openxmlformats.org/officeDocument/2006/relationships/diagramQuickStyle" Target="../diagrams/quickStyle20.xml"/><Relationship Id="rId9" Type="http://schemas.openxmlformats.org/officeDocument/2006/relationships/diagramQuickStyle" Target="../diagrams/quickStyl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3.xml.rels><?xml version="1.0" encoding="UTF-8" standalone="yes"?>
<Relationships xmlns="http://schemas.openxmlformats.org/package/2006/relationships"><Relationship Id="rId8" Type="http://schemas.openxmlformats.org/officeDocument/2006/relationships/diagramLayout" Target="../diagrams/layout25.xml"/><Relationship Id="rId3" Type="http://schemas.openxmlformats.org/officeDocument/2006/relationships/diagramLayout" Target="../diagrams/layout24.xml"/><Relationship Id="rId7" Type="http://schemas.openxmlformats.org/officeDocument/2006/relationships/diagramData" Target="../diagrams/data25.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11" Type="http://schemas.microsoft.com/office/2007/relationships/diagramDrawing" Target="../diagrams/drawing25.xml"/><Relationship Id="rId5" Type="http://schemas.openxmlformats.org/officeDocument/2006/relationships/diagramColors" Target="../diagrams/colors24.xml"/><Relationship Id="rId10" Type="http://schemas.openxmlformats.org/officeDocument/2006/relationships/diagramColors" Target="../diagrams/colors25.xml"/><Relationship Id="rId4" Type="http://schemas.openxmlformats.org/officeDocument/2006/relationships/diagramQuickStyle" Target="../diagrams/quickStyle24.xml"/><Relationship Id="rId9" Type="http://schemas.openxmlformats.org/officeDocument/2006/relationships/diagramQuickStyle" Target="../diagrams/quickStyle25.xml"/></Relationships>
</file>

<file path=ppt/slides/_rels/slide34.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6.wmf"/></Relationships>
</file>

<file path=ppt/slides/_rels/slide36.xml.rels><?xml version="1.0" encoding="UTF-8" standalone="yes"?>
<Relationships xmlns="http://schemas.openxmlformats.org/package/2006/relationships"><Relationship Id="rId8" Type="http://schemas.openxmlformats.org/officeDocument/2006/relationships/diagramLayout" Target="../diagrams/layout27.xml"/><Relationship Id="rId3" Type="http://schemas.openxmlformats.org/officeDocument/2006/relationships/diagramLayout" Target="../diagrams/layout26.xml"/><Relationship Id="rId7" Type="http://schemas.openxmlformats.org/officeDocument/2006/relationships/diagramData" Target="../diagrams/data27.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11" Type="http://schemas.microsoft.com/office/2007/relationships/diagramDrawing" Target="../diagrams/drawing27.xml"/><Relationship Id="rId5" Type="http://schemas.openxmlformats.org/officeDocument/2006/relationships/diagramColors" Target="../diagrams/colors26.xml"/><Relationship Id="rId10" Type="http://schemas.openxmlformats.org/officeDocument/2006/relationships/diagramColors" Target="../diagrams/colors27.xml"/><Relationship Id="rId4" Type="http://schemas.openxmlformats.org/officeDocument/2006/relationships/diagramQuickStyle" Target="../diagrams/quickStyle26.xml"/><Relationship Id="rId9" Type="http://schemas.openxmlformats.org/officeDocument/2006/relationships/diagramQuickStyle" Target="../diagrams/quickStyle27.xml"/></Relationships>
</file>

<file path=ppt/slides/_rels/slide3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7.png"/><Relationship Id="rId4" Type="http://schemas.openxmlformats.org/officeDocument/2006/relationships/oleObject" Target="../embeddings/oleObject1.bin"/></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9.xml.rels><?xml version="1.0" encoding="UTF-8" standalone="yes"?>
<Relationships xmlns="http://schemas.openxmlformats.org/package/2006/relationships"><Relationship Id="rId8" Type="http://schemas.openxmlformats.org/officeDocument/2006/relationships/diagramLayout" Target="../diagrams/layout30.xml"/><Relationship Id="rId3" Type="http://schemas.openxmlformats.org/officeDocument/2006/relationships/diagramLayout" Target="../diagrams/layout29.xml"/><Relationship Id="rId7" Type="http://schemas.openxmlformats.org/officeDocument/2006/relationships/diagramData" Target="../diagrams/data30.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11" Type="http://schemas.microsoft.com/office/2007/relationships/diagramDrawing" Target="../diagrams/drawing30.xml"/><Relationship Id="rId5" Type="http://schemas.openxmlformats.org/officeDocument/2006/relationships/diagramColors" Target="../diagrams/colors29.xml"/><Relationship Id="rId10" Type="http://schemas.openxmlformats.org/officeDocument/2006/relationships/diagramColors" Target="../diagrams/colors30.xml"/><Relationship Id="rId4" Type="http://schemas.openxmlformats.org/officeDocument/2006/relationships/diagramQuickStyle" Target="../diagrams/quickStyle29.xml"/><Relationship Id="rId9" Type="http://schemas.openxmlformats.org/officeDocument/2006/relationships/diagramQuickStyle" Target="../diagrams/quickStyl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1.xml.rels><?xml version="1.0" encoding="UTF-8" standalone="yes"?>
<Relationships xmlns="http://schemas.openxmlformats.org/package/2006/relationships"><Relationship Id="rId8" Type="http://schemas.openxmlformats.org/officeDocument/2006/relationships/diagramLayout" Target="../diagrams/layout33.xml"/><Relationship Id="rId3" Type="http://schemas.openxmlformats.org/officeDocument/2006/relationships/diagramLayout" Target="../diagrams/layout32.xml"/><Relationship Id="rId7" Type="http://schemas.openxmlformats.org/officeDocument/2006/relationships/diagramData" Target="../diagrams/data33.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11" Type="http://schemas.microsoft.com/office/2007/relationships/diagramDrawing" Target="../diagrams/drawing33.xml"/><Relationship Id="rId5" Type="http://schemas.openxmlformats.org/officeDocument/2006/relationships/diagramColors" Target="../diagrams/colors32.xml"/><Relationship Id="rId10" Type="http://schemas.openxmlformats.org/officeDocument/2006/relationships/diagramColors" Target="../diagrams/colors33.xml"/><Relationship Id="rId4" Type="http://schemas.openxmlformats.org/officeDocument/2006/relationships/diagramQuickStyle" Target="../diagrams/quickStyle32.xml"/><Relationship Id="rId9" Type="http://schemas.openxmlformats.org/officeDocument/2006/relationships/diagramQuickStyle" Target="../diagrams/quickStyle33.xml"/></Relationships>
</file>

<file path=ppt/slides/_rels/slide42.xml.rels><?xml version="1.0" encoding="UTF-8" standalone="yes"?>
<Relationships xmlns="http://schemas.openxmlformats.org/package/2006/relationships"><Relationship Id="rId3" Type="http://schemas.openxmlformats.org/officeDocument/2006/relationships/hyperlink" Target="http://es.wikipedia.org/wiki/Garant%C3%ADas_individuales" TargetMode="External"/><Relationship Id="rId2" Type="http://schemas.openxmlformats.org/officeDocument/2006/relationships/hyperlink" Target="http://es.wikipedia.org/wiki/Derecho_constitucional_procesal" TargetMode="External"/><Relationship Id="rId1" Type="http://schemas.openxmlformats.org/officeDocument/2006/relationships/slideLayout" Target="../slideLayouts/slideLayout2.xml"/><Relationship Id="rId4" Type="http://schemas.openxmlformats.org/officeDocument/2006/relationships/hyperlink" Target="http://es.wikipedia.org/wiki/Constituci%C3%B3n"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332656"/>
            <a:ext cx="1295400" cy="1143000"/>
          </a:xfrm>
          <a:prstGeom prst="rect">
            <a:avLst/>
          </a:prstGeom>
        </p:spPr>
      </p:pic>
      <p:sp>
        <p:nvSpPr>
          <p:cNvPr id="5" name="Subtítulo 1"/>
          <p:cNvSpPr txBox="1">
            <a:spLocks/>
          </p:cNvSpPr>
          <p:nvPr/>
        </p:nvSpPr>
        <p:spPr>
          <a:xfrm>
            <a:off x="2555776" y="332656"/>
            <a:ext cx="5637010" cy="882119"/>
          </a:xfrm>
          <a:prstGeom prst="rect">
            <a:avLst/>
          </a:prstGeom>
        </p:spPr>
        <p:txBody>
          <a:bodyPr>
            <a:normAutofit fontScale="70000" lnSpcReduction="20000"/>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lgn="ctr">
              <a:buNone/>
            </a:pPr>
            <a:r>
              <a:rPr lang="es-MX" dirty="0" smtClean="0">
                <a:solidFill>
                  <a:srgbClr val="002060"/>
                </a:solidFill>
              </a:rPr>
              <a:t>UNIVERSIDAD AUTONOMA DEL ESTADO DE MEXICO</a:t>
            </a:r>
          </a:p>
          <a:p>
            <a:pPr marL="45720" indent="0" algn="ctr">
              <a:buNone/>
            </a:pPr>
            <a:r>
              <a:rPr lang="es-MX" dirty="0" smtClean="0">
                <a:solidFill>
                  <a:srgbClr val="002060"/>
                </a:solidFill>
              </a:rPr>
              <a:t>FACULTAD DE CONTADURIA Y ADMINISTRACION</a:t>
            </a:r>
          </a:p>
          <a:p>
            <a:pPr marL="45720" indent="0" algn="ctr">
              <a:buNone/>
            </a:pPr>
            <a:r>
              <a:rPr lang="es-MX" dirty="0" smtClean="0">
                <a:solidFill>
                  <a:srgbClr val="002060"/>
                </a:solidFill>
              </a:rPr>
              <a:t>LICENCIATURA EN CONTADURIA</a:t>
            </a:r>
            <a:endParaRPr lang="es-MX" dirty="0">
              <a:solidFill>
                <a:srgbClr val="002060"/>
              </a:solidFill>
            </a:endParaRPr>
          </a:p>
        </p:txBody>
      </p:sp>
      <p:sp>
        <p:nvSpPr>
          <p:cNvPr id="6" name="Rectángulo 5"/>
          <p:cNvSpPr/>
          <p:nvPr/>
        </p:nvSpPr>
        <p:spPr>
          <a:xfrm>
            <a:off x="1115616" y="2420888"/>
            <a:ext cx="7293194" cy="3693319"/>
          </a:xfrm>
          <a:prstGeom prst="rect">
            <a:avLst/>
          </a:prstGeom>
        </p:spPr>
        <p:txBody>
          <a:bodyPr wrap="square">
            <a:spAutoFit/>
          </a:bodyPr>
          <a:lstStyle/>
          <a:p>
            <a:pPr algn="ct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MATERIAL PROYECTABLE SÓLO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VISIÓN:</a:t>
            </a:r>
          </a:p>
          <a:p>
            <a:pPr algn="ct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“LOS DERCHOS HUMANOS Y EL AMPARO” </a:t>
            </a:r>
          </a:p>
          <a:p>
            <a:pPr algn="ctr"/>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lgn="ct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PARA LA UNIDAD DE APRENDIZAJE: </a:t>
            </a:r>
          </a:p>
          <a:p>
            <a:pPr algn="ct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“RECURSOS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PARA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CONTRIBUYENTES”</a:t>
            </a:r>
          </a:p>
          <a:p>
            <a:pPr algn="ctr"/>
            <a:endPar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lgn="ctr"/>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lgn="ctr"/>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lgn="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ELABORADO POR:</a:t>
            </a:r>
          </a:p>
          <a:p>
            <a:pPr algn="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MAE. ANTONIA CORDERA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CARDENAS</a:t>
            </a:r>
          </a:p>
          <a:p>
            <a:pPr algn="r"/>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lgn="r"/>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lgn="r"/>
            <a:r>
              <a:rPr lang="es-MX" b="1" dirty="0" smtClean="0">
                <a:solidFill>
                  <a:srgbClr val="002060"/>
                </a:solidFill>
                <a:latin typeface="Calibri" panose="020F0502020204030204" pitchFamily="34" charset="0"/>
                <a:cs typeface="Times New Roman" panose="02020603050405020304" pitchFamily="18" charset="0"/>
              </a:rPr>
              <a:t>AGOSTO DE 2018</a:t>
            </a:r>
            <a:endParaRPr lang="es-MX" b="1" dirty="0">
              <a:solidFill>
                <a:srgbClr val="002060"/>
              </a:solidFill>
            </a:endParaRPr>
          </a:p>
        </p:txBody>
      </p:sp>
    </p:spTree>
    <p:extLst>
      <p:ext uri="{BB962C8B-B14F-4D97-AF65-F5344CB8AC3E}">
        <p14:creationId xmlns:p14="http://schemas.microsoft.com/office/powerpoint/2010/main" val="422880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extLst>
              <p:ext uri="{D42A27DB-BD31-4B8C-83A1-F6EECF244321}">
                <p14:modId xmlns:p14="http://schemas.microsoft.com/office/powerpoint/2010/main" val="1653549403"/>
              </p:ext>
            </p:extLst>
          </p:nvPr>
        </p:nvGraphicFramePr>
        <p:xfrm>
          <a:off x="590872" y="1052736"/>
          <a:ext cx="8229600" cy="47419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5652120" y="1412776"/>
            <a:ext cx="3023648" cy="369332"/>
          </a:xfrm>
          <a:prstGeom prst="rect">
            <a:avLst/>
          </a:prstGeom>
        </p:spPr>
        <p:txBody>
          <a:bodyPr wrap="none">
            <a:spAutoFit/>
          </a:bodyPr>
          <a:lstStyle/>
          <a:p>
            <a:pPr lvl="0"/>
            <a:r>
              <a:rPr lang="es-MX" b="1" dirty="0">
                <a:solidFill>
                  <a:srgbClr val="002060"/>
                </a:solidFill>
              </a:rPr>
              <a:t>TIENEN LA OBLIGACIÓN DE</a:t>
            </a:r>
            <a:endParaRPr lang="es-MX" dirty="0">
              <a:solidFill>
                <a:srgbClr val="002060"/>
              </a:solidFill>
            </a:endParaRPr>
          </a:p>
        </p:txBody>
      </p:sp>
    </p:spTree>
    <p:extLst>
      <p:ext uri="{BB962C8B-B14F-4D97-AF65-F5344CB8AC3E}">
        <p14:creationId xmlns:p14="http://schemas.microsoft.com/office/powerpoint/2010/main" val="34214250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692696"/>
            <a:ext cx="8057141"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3 Marcador de contenido"/>
          <p:cNvGraphicFramePr>
            <a:graphicFrameLocks noGrp="1"/>
          </p:cNvGraphicFramePr>
          <p:nvPr>
            <p:ph idx="4294967295"/>
            <p:extLst>
              <p:ext uri="{D42A27DB-BD31-4B8C-83A1-F6EECF244321}">
                <p14:modId xmlns:p14="http://schemas.microsoft.com/office/powerpoint/2010/main" val="271883291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1 Título"/>
          <p:cNvSpPr>
            <a:spLocks noGrp="1"/>
          </p:cNvSpPr>
          <p:nvPr>
            <p:ph type="title"/>
          </p:nvPr>
        </p:nvSpPr>
        <p:spPr>
          <a:xfrm>
            <a:off x="323528" y="6030416"/>
            <a:ext cx="8604447" cy="710952"/>
          </a:xfrm>
        </p:spPr>
        <p:style>
          <a:lnRef idx="2">
            <a:schemeClr val="accent6"/>
          </a:lnRef>
          <a:fillRef idx="1">
            <a:schemeClr val="lt1"/>
          </a:fillRef>
          <a:effectRef idx="0">
            <a:schemeClr val="accent6"/>
          </a:effectRef>
          <a:fontRef idx="minor">
            <a:schemeClr val="dk1"/>
          </a:fontRef>
        </p:style>
        <p:txBody>
          <a:bodyPr>
            <a:normAutofit fontScale="90000"/>
          </a:bodyPr>
          <a:lstStyle/>
          <a:p>
            <a:pPr marL="0" indent="0">
              <a:buNone/>
            </a:pPr>
            <a:r>
              <a:rPr lang="es-ES_tradnl" sz="4000" dirty="0" smtClean="0"/>
              <a:t>OBLIGACIONES DEL ESTADO MEXICANO</a:t>
            </a:r>
            <a:endParaRPr lang="es-MX" sz="4000" dirty="0"/>
          </a:p>
        </p:txBody>
      </p:sp>
    </p:spTree>
    <p:extLst>
      <p:ext uri="{BB962C8B-B14F-4D97-AF65-F5344CB8AC3E}">
        <p14:creationId xmlns:p14="http://schemas.microsoft.com/office/powerpoint/2010/main" val="27155203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1619250" y="760413"/>
            <a:ext cx="6096000" cy="476250"/>
          </a:xfrm>
          <a:prstGeom prst="rect">
            <a:avLst/>
          </a:prstGeom>
          <a:gradFill rotWithShape="1">
            <a:gsLst>
              <a:gs pos="0">
                <a:srgbClr val="005E76"/>
              </a:gs>
              <a:gs pos="50000">
                <a:srgbClr val="00CCFF"/>
              </a:gs>
              <a:gs pos="100000">
                <a:srgbClr val="005E76"/>
              </a:gs>
            </a:gsLst>
            <a:lin ang="5400000" scaled="1"/>
          </a:gradFill>
          <a:ln>
            <a:noFill/>
          </a:ln>
          <a:effectLst>
            <a:outerShdw dist="107763" dir="8100000" algn="ctr" rotWithShape="0">
              <a:srgbClr val="006699">
                <a:alpha val="50000"/>
              </a:srgbClr>
            </a:outerShdw>
          </a:effectLst>
          <a:extLst>
            <a:ext uri="{91240B29-F687-4F45-9708-019B960494DF}">
              <a14:hiddenLine xmlns:a14="http://schemas.microsoft.com/office/drawing/2010/main" w="38100" cmpd="dbl">
                <a:solidFill>
                  <a:srgbClr val="000000"/>
                </a:solidFill>
                <a:miter lim="800000"/>
                <a:headEnd/>
                <a:tailEnd/>
              </a14:hiddenLine>
            </a:ext>
          </a:extLst>
        </p:spPr>
        <p:txBody>
          <a:bodyPr anchor="ct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a:lnSpc>
                <a:spcPct val="105000"/>
              </a:lnSpc>
              <a:spcBef>
                <a:spcPct val="50000"/>
              </a:spcBef>
              <a:buClrTx/>
              <a:buSzTx/>
              <a:buFontTx/>
              <a:buNone/>
            </a:pPr>
            <a:r>
              <a:rPr lang="es-MX" altLang="es-MX" sz="2400" b="1">
                <a:solidFill>
                  <a:schemeClr val="bg1"/>
                </a:solidFill>
              </a:rPr>
              <a:t>ANTECEDENTES</a:t>
            </a:r>
            <a:r>
              <a:rPr lang="es-MX" altLang="es-MX" sz="2400" b="1">
                <a:solidFill>
                  <a:schemeClr val="tx1"/>
                </a:solidFill>
              </a:rPr>
              <a:t> </a:t>
            </a:r>
            <a:r>
              <a:rPr lang="es-MX" altLang="es-MX" sz="2400" b="1">
                <a:solidFill>
                  <a:srgbClr val="003399"/>
                </a:solidFill>
              </a:rPr>
              <a:t> </a:t>
            </a:r>
            <a:endParaRPr lang="es-ES" altLang="es-MX" sz="2400" b="1">
              <a:solidFill>
                <a:srgbClr val="003399"/>
              </a:solidFill>
            </a:endParaRPr>
          </a:p>
        </p:txBody>
      </p:sp>
      <p:sp>
        <p:nvSpPr>
          <p:cNvPr id="4099" name="Text Box 3"/>
          <p:cNvSpPr txBox="1">
            <a:spLocks noChangeArrowheads="1"/>
          </p:cNvSpPr>
          <p:nvPr/>
        </p:nvSpPr>
        <p:spPr bwMode="auto">
          <a:xfrm>
            <a:off x="468313" y="2133600"/>
            <a:ext cx="5592762" cy="311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just" eaLnBrk="1" hangingPunct="1">
              <a:lnSpc>
                <a:spcPct val="110000"/>
              </a:lnSpc>
              <a:spcBef>
                <a:spcPct val="0"/>
              </a:spcBef>
              <a:buClrTx/>
              <a:buSzTx/>
              <a:buFontTx/>
              <a:buNone/>
            </a:pPr>
            <a:r>
              <a:rPr lang="es-ES" altLang="es-MX" sz="2000">
                <a:solidFill>
                  <a:srgbClr val="000000"/>
                </a:solidFill>
              </a:rPr>
              <a:t>EL 10 DE DICIEMBRE DE 1948, LA ASAMBLEA GENERAL DE LAS NACIONES UNIDAS APROBÓ Y PROCLAMÓ LA DECLARACIÓN UNIVERSAL DE DERECHOS HUMANOS, LA ASAMBLEA PIDIÓ A TODOS LOS PAÍSES MIEMBROS QUE PUBLICARAN EL TEXTO DE LA DECLARACIÓN FUERA "DISTRIBUIDO Y COMENTADO EN LAS ESCUELAS </a:t>
            </a:r>
            <a:endParaRPr lang="es-ES" altLang="es-MX" sz="2400">
              <a:solidFill>
                <a:srgbClr val="000000"/>
              </a:solidFill>
            </a:endParaRPr>
          </a:p>
        </p:txBody>
      </p:sp>
      <p:pic>
        <p:nvPicPr>
          <p:cNvPr id="4100" name="Picture 12" descr="mano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788" y="1916113"/>
            <a:ext cx="2667000" cy="326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39989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84212" y="2564755"/>
            <a:ext cx="4607867" cy="3168501"/>
          </a:xfrm>
          <a:prstGeom prst="rect">
            <a:avLst/>
          </a:prstGeom>
        </p:spPr>
        <p:txBody>
          <a:bodyPr/>
          <a:lstStyle/>
          <a:p>
            <a:pPr marL="0" indent="0" eaLnBrk="1" hangingPunct="1">
              <a:lnSpc>
                <a:spcPct val="110000"/>
              </a:lnSpc>
              <a:spcBef>
                <a:spcPct val="0"/>
              </a:spcBef>
              <a:buClrTx/>
              <a:buSzTx/>
              <a:buFontTx/>
              <a:buNone/>
            </a:pPr>
            <a:r>
              <a:rPr lang="es-ES" altLang="es-MX" sz="2000" dirty="0" smtClean="0">
                <a:solidFill>
                  <a:srgbClr val="000000"/>
                </a:solidFill>
              </a:rPr>
              <a:t>COMO IDEAL COMÚN DEBEN ESFORZARSE, PARA QUE LOS INDIVIDUOS COMO LAS INSTITUCIONES, PROMUEVAN, MEDIANTE,  ENSEÑANZA Y  EDUCACIÓN, EL RESPETO A ESTOS DERECHOS Y LIBERTADES Y ASEGUREN, SU RECONOCIMIENTO Y APLICACIÓN UNIVERSALES.</a:t>
            </a:r>
          </a:p>
        </p:txBody>
      </p:sp>
      <p:sp>
        <p:nvSpPr>
          <p:cNvPr id="5123" name="Text Box 11"/>
          <p:cNvSpPr txBox="1">
            <a:spLocks noChangeArrowheads="1"/>
          </p:cNvSpPr>
          <p:nvPr/>
        </p:nvSpPr>
        <p:spPr bwMode="auto">
          <a:xfrm>
            <a:off x="1619250" y="568325"/>
            <a:ext cx="6096000" cy="860425"/>
          </a:xfrm>
          <a:prstGeom prst="rect">
            <a:avLst/>
          </a:prstGeom>
          <a:gradFill rotWithShape="1">
            <a:gsLst>
              <a:gs pos="0">
                <a:srgbClr val="005E76"/>
              </a:gs>
              <a:gs pos="50000">
                <a:srgbClr val="00CCFF"/>
              </a:gs>
              <a:gs pos="100000">
                <a:srgbClr val="005E76"/>
              </a:gs>
            </a:gsLst>
            <a:lin ang="5400000" scaled="1"/>
          </a:gradFill>
          <a:ln>
            <a:noFill/>
          </a:ln>
          <a:effectLst>
            <a:outerShdw dist="107763" dir="8100000" algn="ctr" rotWithShape="0">
              <a:srgbClr val="006699">
                <a:alpha val="50000"/>
              </a:srgbClr>
            </a:outerShdw>
          </a:effectLst>
          <a:extLst>
            <a:ext uri="{91240B29-F687-4F45-9708-019B960494DF}">
              <a14:hiddenLine xmlns:a14="http://schemas.microsoft.com/office/drawing/2010/main" w="38100" cmpd="dbl">
                <a:solidFill>
                  <a:srgbClr val="000000"/>
                </a:solidFill>
                <a:miter lim="800000"/>
                <a:headEnd/>
                <a:tailEnd/>
              </a14:hiddenLine>
            </a:ext>
          </a:extLst>
        </p:spPr>
        <p:txBody>
          <a:bodyPr anchor="ct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a:lnSpc>
                <a:spcPct val="105000"/>
              </a:lnSpc>
              <a:spcBef>
                <a:spcPct val="50000"/>
              </a:spcBef>
              <a:buClrTx/>
              <a:buSzTx/>
              <a:buFontTx/>
              <a:buNone/>
            </a:pPr>
            <a:r>
              <a:rPr lang="es-MX" altLang="es-MX" sz="2400" b="1">
                <a:solidFill>
                  <a:schemeClr val="bg1"/>
                </a:solidFill>
              </a:rPr>
              <a:t>DECLARACIÓN UNIVERSAL DE LOS DERECHOS HUMANOS</a:t>
            </a:r>
            <a:r>
              <a:rPr lang="es-MX" altLang="es-MX" sz="2400" b="1">
                <a:solidFill>
                  <a:srgbClr val="003399"/>
                </a:solidFill>
              </a:rPr>
              <a:t> </a:t>
            </a:r>
            <a:endParaRPr lang="es-ES" altLang="es-MX" sz="2400" b="1">
              <a:solidFill>
                <a:srgbClr val="003399"/>
              </a:solidFill>
            </a:endParaRPr>
          </a:p>
        </p:txBody>
      </p:sp>
      <p:pic>
        <p:nvPicPr>
          <p:cNvPr id="5124" name="Picture 15" descr="5102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063" y="2565400"/>
            <a:ext cx="3349625" cy="302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31769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773914574"/>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4294967295"/>
            <p:extLst>
              <p:ext uri="{D42A27DB-BD31-4B8C-83A1-F6EECF244321}">
                <p14:modId xmlns:p14="http://schemas.microsoft.com/office/powerpoint/2010/main" val="4060961891"/>
              </p:ext>
            </p:extLst>
          </p:nvPr>
        </p:nvGraphicFramePr>
        <p:xfrm>
          <a:off x="457200" y="1600200"/>
          <a:ext cx="2602632" cy="233285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4 Marcador de contenido"/>
          <p:cNvGraphicFramePr>
            <a:graphicFrameLocks noGrp="1"/>
          </p:cNvGraphicFramePr>
          <p:nvPr>
            <p:ph idx="4294967295"/>
            <p:extLst>
              <p:ext uri="{D42A27DB-BD31-4B8C-83A1-F6EECF244321}">
                <p14:modId xmlns:p14="http://schemas.microsoft.com/office/powerpoint/2010/main" val="1546278289"/>
              </p:ext>
            </p:extLst>
          </p:nvPr>
        </p:nvGraphicFramePr>
        <p:xfrm>
          <a:off x="3347864" y="2492896"/>
          <a:ext cx="5472608" cy="3845024"/>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37798272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lstStyle/>
          <a:p>
            <a:r>
              <a:rPr lang="es-ES_tradnl" dirty="0" smtClean="0"/>
              <a:t>OBJETIVO DE LOS DERECHOS HUMANOS</a:t>
            </a:r>
            <a:endParaRPr lang="es-MX" dirty="0"/>
          </a:p>
        </p:txBody>
      </p:sp>
      <p:graphicFrame>
        <p:nvGraphicFramePr>
          <p:cNvPr id="4" name="3 Marcador de contenido"/>
          <p:cNvGraphicFramePr>
            <a:graphicFrameLocks noGrp="1"/>
          </p:cNvGraphicFramePr>
          <p:nvPr>
            <p:ph idx="4294967295"/>
            <p:extLst>
              <p:ext uri="{D42A27DB-BD31-4B8C-83A1-F6EECF244321}">
                <p14:modId xmlns:p14="http://schemas.microsoft.com/office/powerpoint/2010/main" val="48103061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87824" y="188640"/>
            <a:ext cx="3028950" cy="1111027"/>
          </a:xfrm>
          <a:prstGeom prst="rect">
            <a:avLst/>
          </a:prstGeom>
        </p:spPr>
      </p:pic>
    </p:spTree>
    <p:extLst>
      <p:ext uri="{BB962C8B-B14F-4D97-AF65-F5344CB8AC3E}">
        <p14:creationId xmlns:p14="http://schemas.microsoft.com/office/powerpoint/2010/main" val="40842005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7"/>
          <p:cNvSpPr txBox="1">
            <a:spLocks noChangeArrowheads="1"/>
          </p:cNvSpPr>
          <p:nvPr/>
        </p:nvSpPr>
        <p:spPr bwMode="auto">
          <a:xfrm>
            <a:off x="250825" y="2159000"/>
            <a:ext cx="6265863"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eaLnBrk="1" hangingPunct="1">
              <a:spcBef>
                <a:spcPct val="0"/>
              </a:spcBef>
              <a:buClrTx/>
              <a:buSzTx/>
              <a:buFontTx/>
              <a:buNone/>
            </a:pPr>
            <a:r>
              <a:rPr lang="es-ES" altLang="es-MX" sz="2400" u="sng">
                <a:solidFill>
                  <a:srgbClr val="000000"/>
                </a:solidFill>
              </a:rPr>
              <a:t>TODOS</a:t>
            </a:r>
            <a:r>
              <a:rPr lang="es-ES" altLang="es-MX" sz="2400">
                <a:solidFill>
                  <a:srgbClr val="000000"/>
                </a:solidFill>
              </a:rPr>
              <a:t> ESTAMOS OBLIGADOS A RESPETAR LOS DERECHOS HUMANOS DE LAS DEMÁS PERSONAS. </a:t>
            </a:r>
          </a:p>
          <a:p>
            <a:pPr eaLnBrk="1" hangingPunct="1">
              <a:spcBef>
                <a:spcPct val="0"/>
              </a:spcBef>
              <a:buClrTx/>
              <a:buSzTx/>
              <a:buFontTx/>
              <a:buNone/>
            </a:pPr>
            <a:endParaRPr lang="es-ES" altLang="es-MX" sz="2400">
              <a:solidFill>
                <a:srgbClr val="000000"/>
              </a:solidFill>
            </a:endParaRPr>
          </a:p>
          <a:p>
            <a:pPr eaLnBrk="1" hangingPunct="1">
              <a:spcBef>
                <a:spcPct val="0"/>
              </a:spcBef>
              <a:buClrTx/>
              <a:buSzTx/>
              <a:buFontTx/>
              <a:buNone/>
            </a:pPr>
            <a:r>
              <a:rPr lang="es-ES" altLang="es-MX" sz="2400" b="1">
                <a:solidFill>
                  <a:srgbClr val="FF0000"/>
                </a:solidFill>
              </a:rPr>
              <a:t>QUIENES TIENEN MAYOR RESPONSABILIDAD </a:t>
            </a:r>
            <a:r>
              <a:rPr lang="es-ES" altLang="es-MX" sz="2400">
                <a:solidFill>
                  <a:srgbClr val="000000"/>
                </a:solidFill>
              </a:rPr>
              <a:t>SON LAS AUTORIDADES GUBERNAMENTALES, HOMBRES Y MUJERES QUE EJERCEN</a:t>
            </a:r>
          </a:p>
          <a:p>
            <a:pPr eaLnBrk="1" hangingPunct="1">
              <a:spcBef>
                <a:spcPct val="0"/>
              </a:spcBef>
              <a:buClrTx/>
              <a:buSzTx/>
              <a:buFontTx/>
              <a:buNone/>
            </a:pPr>
            <a:r>
              <a:rPr lang="es-ES" altLang="es-MX" sz="2400">
                <a:solidFill>
                  <a:srgbClr val="000000"/>
                </a:solidFill>
              </a:rPr>
              <a:t>LA FUNCIÓN DE </a:t>
            </a:r>
            <a:r>
              <a:rPr lang="es-ES" altLang="es-MX" sz="2400" u="sng">
                <a:solidFill>
                  <a:srgbClr val="000000"/>
                </a:solidFill>
              </a:rPr>
              <a:t>SERVIDORES PÚBLICOS</a:t>
            </a:r>
            <a:r>
              <a:rPr lang="es-ES" altLang="es-MX" sz="2400">
                <a:solidFill>
                  <a:srgbClr val="000000"/>
                </a:solidFill>
              </a:rPr>
              <a:t>.</a:t>
            </a:r>
          </a:p>
        </p:txBody>
      </p:sp>
      <p:sp>
        <p:nvSpPr>
          <p:cNvPr id="7171" name="Text Box 11"/>
          <p:cNvSpPr txBox="1">
            <a:spLocks noChangeArrowheads="1"/>
          </p:cNvSpPr>
          <p:nvPr/>
        </p:nvSpPr>
        <p:spPr bwMode="auto">
          <a:xfrm>
            <a:off x="1619250" y="620713"/>
            <a:ext cx="6985000" cy="860425"/>
          </a:xfrm>
          <a:prstGeom prst="rect">
            <a:avLst/>
          </a:prstGeom>
          <a:gradFill rotWithShape="1">
            <a:gsLst>
              <a:gs pos="0">
                <a:srgbClr val="005E76"/>
              </a:gs>
              <a:gs pos="50000">
                <a:srgbClr val="00CCFF"/>
              </a:gs>
              <a:gs pos="100000">
                <a:srgbClr val="005E76"/>
              </a:gs>
            </a:gsLst>
            <a:lin ang="5400000" scaled="1"/>
          </a:gradFill>
          <a:ln>
            <a:noFill/>
          </a:ln>
          <a:effectLst>
            <a:outerShdw dist="107763" dir="8100000" algn="ctr" rotWithShape="0">
              <a:srgbClr val="006699">
                <a:alpha val="50000"/>
              </a:srgbClr>
            </a:outerShdw>
          </a:effectLst>
          <a:extLst>
            <a:ext uri="{91240B29-F687-4F45-9708-019B960494DF}">
              <a14:hiddenLine xmlns:a14="http://schemas.microsoft.com/office/drawing/2010/main" w="38100" cmpd="dbl">
                <a:solidFill>
                  <a:srgbClr val="000000"/>
                </a:solidFill>
                <a:miter lim="800000"/>
                <a:headEnd/>
                <a:tailEnd/>
              </a14:hiddenLine>
            </a:ext>
          </a:extLst>
        </p:spPr>
        <p:txBody>
          <a:bodyPr anchor="ct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a:lnSpc>
                <a:spcPct val="105000"/>
              </a:lnSpc>
              <a:spcBef>
                <a:spcPct val="50000"/>
              </a:spcBef>
              <a:buClrTx/>
              <a:buSzTx/>
              <a:buFontTx/>
              <a:buNone/>
            </a:pPr>
            <a:r>
              <a:rPr lang="es-MX" altLang="es-MX" sz="2400" b="1">
                <a:solidFill>
                  <a:schemeClr val="bg1"/>
                </a:solidFill>
              </a:rPr>
              <a:t>¿QUIÉNES ESTÁN OBLIGADOS A RESPETAR LOS DERECHOS HUMANOS?</a:t>
            </a:r>
            <a:r>
              <a:rPr lang="es-MX" altLang="es-MX" sz="2400" b="1">
                <a:solidFill>
                  <a:schemeClr val="tx1"/>
                </a:solidFill>
              </a:rPr>
              <a:t> </a:t>
            </a:r>
            <a:r>
              <a:rPr lang="es-MX" altLang="es-MX" sz="2400" b="1">
                <a:solidFill>
                  <a:srgbClr val="003399"/>
                </a:solidFill>
              </a:rPr>
              <a:t> </a:t>
            </a:r>
            <a:endParaRPr lang="es-ES" altLang="es-MX" sz="2400" b="1">
              <a:solidFill>
                <a:srgbClr val="003399"/>
              </a:solidFill>
            </a:endParaRPr>
          </a:p>
        </p:txBody>
      </p:sp>
      <p:pic>
        <p:nvPicPr>
          <p:cNvPr id="7172" name="Picture 12" descr="LOGOhorizontalcolor"/>
          <p:cNvPicPr>
            <a:picLocks noChangeAspect="1" noChangeArrowheads="1"/>
          </p:cNvPicPr>
          <p:nvPr/>
        </p:nvPicPr>
        <p:blipFill>
          <a:blip r:embed="rId2"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7343775" y="188913"/>
            <a:ext cx="18002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16" descr="medic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3963" y="2133600"/>
            <a:ext cx="2805112" cy="301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97527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3893863583"/>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3 Marcador de contenido"/>
          <p:cNvGraphicFramePr>
            <a:graphicFrameLocks noGrp="1"/>
          </p:cNvGraphicFramePr>
          <p:nvPr>
            <p:ph idx="4294967295"/>
            <p:extLst>
              <p:ext uri="{D42A27DB-BD31-4B8C-83A1-F6EECF244321}">
                <p14:modId xmlns:p14="http://schemas.microsoft.com/office/powerpoint/2010/main" val="9804896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2203293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extLst>
              <p:ext uri="{D42A27DB-BD31-4B8C-83A1-F6EECF244321}">
                <p14:modId xmlns:p14="http://schemas.microsoft.com/office/powerpoint/2010/main" val="2323681183"/>
              </p:ext>
            </p:extLst>
          </p:nvPr>
        </p:nvGraphicFramePr>
        <p:xfrm>
          <a:off x="457200" y="548680"/>
          <a:ext cx="8229600" cy="55774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119667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865030699"/>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3 Marcador de contenido"/>
          <p:cNvGraphicFramePr>
            <a:graphicFrameLocks noGrp="1"/>
          </p:cNvGraphicFramePr>
          <p:nvPr>
            <p:ph idx="4294967295"/>
            <p:extLst>
              <p:ext uri="{D42A27DB-BD31-4B8C-83A1-F6EECF244321}">
                <p14:modId xmlns:p14="http://schemas.microsoft.com/office/powerpoint/2010/main" val="300496689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4850480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71600" y="476672"/>
            <a:ext cx="7128792" cy="5730158"/>
          </a:xfrm>
          <a:prstGeom prst="rect">
            <a:avLst/>
          </a:prstGeom>
        </p:spPr>
        <p:txBody>
          <a:bodyPr wrap="square">
            <a:spAutoFit/>
          </a:bodyPr>
          <a:lstStyle/>
          <a:p>
            <a:pPr>
              <a:lnSpc>
                <a:spcPct val="107000"/>
              </a:lnSpc>
              <a:spcAft>
                <a:spcPts val="800"/>
              </a:spcAft>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DATOS DE IDENTIFICACIÓN DE LA UNIDAD DE APRENDIZAJE: </a:t>
            </a:r>
          </a:p>
          <a:p>
            <a:pPr marL="285750" indent="-285750">
              <a:lnSpc>
                <a:spcPct val="107000"/>
              </a:lnSpc>
              <a:spcAft>
                <a:spcPts val="800"/>
              </a:spcAft>
              <a:buFont typeface="Wingdings" panose="05000000000000000000" pitchFamily="2" charset="2"/>
              <a:buChar char="q"/>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Área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de docencia: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Contaduría</a:t>
            </a:r>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q"/>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Clave: L30155</a:t>
            </a:r>
          </a:p>
          <a:p>
            <a:pPr marL="285750" indent="-285750">
              <a:lnSpc>
                <a:spcPct val="107000"/>
              </a:lnSpc>
              <a:spcAft>
                <a:spcPts val="800"/>
              </a:spcAft>
              <a:buFont typeface="Wingdings" panose="05000000000000000000" pitchFamily="2" charset="2"/>
              <a:buChar char="q"/>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Horas teóricas: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2</a:t>
            </a:r>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q"/>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Horas prácticas: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2</a:t>
            </a:r>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q"/>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Total de horas: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4</a:t>
            </a:r>
          </a:p>
          <a:p>
            <a:pPr marL="285750" indent="-285750">
              <a:lnSpc>
                <a:spcPct val="107000"/>
              </a:lnSpc>
              <a:spcAft>
                <a:spcPts val="800"/>
              </a:spcAft>
              <a:buFont typeface="Wingdings" panose="05000000000000000000" pitchFamily="2" charset="2"/>
              <a:buChar char="q"/>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Créditos: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6 </a:t>
            </a:r>
            <a:endPar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endParaRPr>
          </a:p>
          <a:p>
            <a:pPr marL="285750" indent="-285750">
              <a:lnSpc>
                <a:spcPct val="107000"/>
              </a:lnSpc>
              <a:spcAft>
                <a:spcPts val="800"/>
              </a:spcAft>
              <a:buFont typeface="Wingdings" panose="05000000000000000000" pitchFamily="2" charset="2"/>
              <a:buChar char="q"/>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Tipo de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UA: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C</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urso Teórico-Practico </a:t>
            </a:r>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q"/>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Carácter de la UA: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Optativa </a:t>
            </a:r>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q"/>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Núcleo: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Integral </a:t>
            </a:r>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q"/>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Modalidad: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Presencial</a:t>
            </a:r>
          </a:p>
          <a:p>
            <a:pPr marL="285750" indent="-285750">
              <a:buFont typeface="Wingdings" panose="05000000000000000000" pitchFamily="2" charset="2"/>
              <a:buChar char="q"/>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Prerrequisitos: </a:t>
            </a:r>
            <a:r>
              <a:rPr lang="es-MX" b="1" dirty="0" smtClean="0">
                <a:solidFill>
                  <a:srgbClr val="002060"/>
                </a:solidFill>
              </a:rPr>
              <a:t> </a:t>
            </a:r>
            <a:r>
              <a:rPr lang="es-MX" b="1" dirty="0">
                <a:solidFill>
                  <a:srgbClr val="002060"/>
                </a:solidFill>
                <a:latin typeface="Calibri" panose="020F0502020204030204" pitchFamily="34" charset="0"/>
              </a:rPr>
              <a:t>De todas las áreas del Derecho, Fiscal, Civil, Mercantil y Administrativo </a:t>
            </a:r>
            <a:r>
              <a:rPr lang="es-MX" b="1" dirty="0">
                <a:solidFill>
                  <a:srgbClr val="002060"/>
                </a:solidFill>
              </a:rPr>
              <a:t>	</a:t>
            </a:r>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q"/>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UA antecedentes: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Ninguna</a:t>
            </a:r>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q"/>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UA consecuentes: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Ninguna</a:t>
            </a:r>
            <a:endParaRPr lang="es-MX"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869506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7"/>
          <p:cNvSpPr txBox="1">
            <a:spLocks noChangeArrowheads="1"/>
          </p:cNvSpPr>
          <p:nvPr/>
        </p:nvSpPr>
        <p:spPr bwMode="auto">
          <a:xfrm>
            <a:off x="539750" y="2060575"/>
            <a:ext cx="4465638"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just" eaLnBrk="1" hangingPunct="1">
              <a:spcBef>
                <a:spcPct val="0"/>
              </a:spcBef>
              <a:buClrTx/>
              <a:buSzTx/>
              <a:buFontTx/>
              <a:buNone/>
            </a:pPr>
            <a:r>
              <a:rPr lang="es-ES" altLang="es-MX" sz="2400" b="1" i="1">
                <a:solidFill>
                  <a:srgbClr val="000000"/>
                </a:solidFill>
              </a:rPr>
              <a:t>UNIVERSALES</a:t>
            </a:r>
          </a:p>
          <a:p>
            <a:pPr algn="just" eaLnBrk="1" hangingPunct="1">
              <a:spcBef>
                <a:spcPct val="0"/>
              </a:spcBef>
              <a:buClrTx/>
              <a:buSzTx/>
              <a:buFontTx/>
              <a:buNone/>
            </a:pPr>
            <a:endParaRPr lang="es-ES" altLang="es-MX" sz="2400" b="1" i="1">
              <a:solidFill>
                <a:srgbClr val="000000"/>
              </a:solidFill>
            </a:endParaRPr>
          </a:p>
          <a:p>
            <a:pPr eaLnBrk="1" hangingPunct="1">
              <a:spcBef>
                <a:spcPct val="0"/>
              </a:spcBef>
              <a:buClrTx/>
              <a:buSzTx/>
              <a:buFontTx/>
              <a:buNone/>
            </a:pPr>
            <a:r>
              <a:rPr lang="es-ES" altLang="es-MX" sz="2400">
                <a:solidFill>
                  <a:srgbClr val="000000"/>
                </a:solidFill>
              </a:rPr>
              <a:t>PERTENECEN A TODAS LAS PERSONAS, SIN IMPORTAR SU SEXO, EDAD, POSICIÓN SOCIAL, PARTIDO POLÍTICO, CREENCIA RELIGIOSA, ORIGEN FAMILIAR O CONDICIÓN ECONÓMICA. </a:t>
            </a:r>
          </a:p>
        </p:txBody>
      </p:sp>
      <p:sp>
        <p:nvSpPr>
          <p:cNvPr id="9219" name="Text Box 11"/>
          <p:cNvSpPr txBox="1">
            <a:spLocks noChangeArrowheads="1"/>
          </p:cNvSpPr>
          <p:nvPr/>
        </p:nvSpPr>
        <p:spPr bwMode="auto">
          <a:xfrm>
            <a:off x="1619250" y="620713"/>
            <a:ext cx="6985000" cy="860425"/>
          </a:xfrm>
          <a:prstGeom prst="rect">
            <a:avLst/>
          </a:prstGeom>
          <a:gradFill rotWithShape="1">
            <a:gsLst>
              <a:gs pos="0">
                <a:srgbClr val="005E76"/>
              </a:gs>
              <a:gs pos="50000">
                <a:srgbClr val="00CCFF"/>
              </a:gs>
              <a:gs pos="100000">
                <a:srgbClr val="005E76"/>
              </a:gs>
            </a:gsLst>
            <a:lin ang="5400000" scaled="1"/>
          </a:gradFill>
          <a:ln>
            <a:noFill/>
          </a:ln>
          <a:effectLst>
            <a:outerShdw dist="107763" dir="8100000" algn="ctr" rotWithShape="0">
              <a:srgbClr val="006699">
                <a:alpha val="50000"/>
              </a:srgbClr>
            </a:outerShdw>
          </a:effectLst>
          <a:extLst>
            <a:ext uri="{91240B29-F687-4F45-9708-019B960494DF}">
              <a14:hiddenLine xmlns:a14="http://schemas.microsoft.com/office/drawing/2010/main" w="38100" cmpd="dbl">
                <a:solidFill>
                  <a:srgbClr val="000000"/>
                </a:solidFill>
                <a:miter lim="800000"/>
                <a:headEnd/>
                <a:tailEnd/>
              </a14:hiddenLine>
            </a:ext>
          </a:extLst>
        </p:spPr>
        <p:txBody>
          <a:bodyPr anchor="ct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a:lnSpc>
                <a:spcPct val="105000"/>
              </a:lnSpc>
              <a:spcBef>
                <a:spcPct val="50000"/>
              </a:spcBef>
              <a:buClrTx/>
              <a:buSzTx/>
              <a:buFontTx/>
              <a:buNone/>
            </a:pPr>
            <a:r>
              <a:rPr lang="es-MX" altLang="es-MX" sz="2400" b="1">
                <a:solidFill>
                  <a:schemeClr val="bg1"/>
                </a:solidFill>
              </a:rPr>
              <a:t>CARACTERÍSTICAS DE LOS DERECHOS HUMANOS</a:t>
            </a:r>
            <a:r>
              <a:rPr lang="es-MX" altLang="es-MX" sz="2400" b="1">
                <a:solidFill>
                  <a:schemeClr val="tx1"/>
                </a:solidFill>
              </a:rPr>
              <a:t> </a:t>
            </a:r>
            <a:r>
              <a:rPr lang="es-MX" altLang="es-MX" sz="2400" b="1">
                <a:solidFill>
                  <a:srgbClr val="003399"/>
                </a:solidFill>
              </a:rPr>
              <a:t> </a:t>
            </a:r>
            <a:endParaRPr lang="es-ES" altLang="es-MX" sz="2400" b="1">
              <a:solidFill>
                <a:srgbClr val="003399"/>
              </a:solidFill>
            </a:endParaRPr>
          </a:p>
        </p:txBody>
      </p:sp>
      <p:pic>
        <p:nvPicPr>
          <p:cNvPr id="9220" name="Picture 12" descr="inteligencia-emocio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063" y="2276475"/>
            <a:ext cx="314325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83295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3"/>
          <p:cNvSpPr txBox="1">
            <a:spLocks noChangeArrowheads="1"/>
          </p:cNvSpPr>
          <p:nvPr/>
        </p:nvSpPr>
        <p:spPr bwMode="auto">
          <a:xfrm>
            <a:off x="503238" y="2060575"/>
            <a:ext cx="5148262"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eaLnBrk="1" hangingPunct="1">
              <a:spcBef>
                <a:spcPct val="0"/>
              </a:spcBef>
              <a:buClrTx/>
              <a:buSzTx/>
              <a:buFontTx/>
              <a:buNone/>
            </a:pPr>
            <a:r>
              <a:rPr lang="es-ES" altLang="es-MX" sz="2400" b="1" i="1">
                <a:solidFill>
                  <a:srgbClr val="000000"/>
                </a:solidFill>
              </a:rPr>
              <a:t>INCONDICIONALES</a:t>
            </a:r>
          </a:p>
          <a:p>
            <a:pPr eaLnBrk="1" hangingPunct="1">
              <a:spcBef>
                <a:spcPct val="0"/>
              </a:spcBef>
              <a:buClrTx/>
              <a:buSzTx/>
              <a:buFontTx/>
              <a:buNone/>
            </a:pPr>
            <a:endParaRPr lang="es-ES" altLang="es-MX" sz="2400" b="1" i="1">
              <a:solidFill>
                <a:srgbClr val="000000"/>
              </a:solidFill>
            </a:endParaRPr>
          </a:p>
          <a:p>
            <a:pPr eaLnBrk="1" hangingPunct="1">
              <a:spcBef>
                <a:spcPct val="0"/>
              </a:spcBef>
              <a:buClrTx/>
              <a:buSzTx/>
              <a:buFontTx/>
              <a:buNone/>
            </a:pPr>
            <a:r>
              <a:rPr lang="es-ES" altLang="es-MX" sz="2400">
                <a:solidFill>
                  <a:srgbClr val="000000"/>
                </a:solidFill>
              </a:rPr>
              <a:t>ESTÁN SUPEDITADOS A LOS LINEAMIENTOS Y PROCEDIMIENTOS QUE DETERMINAN LOS LÍMITES DE LOS PROPIOS DERECHOS </a:t>
            </a:r>
          </a:p>
          <a:p>
            <a:pPr eaLnBrk="1" hangingPunct="1">
              <a:spcBef>
                <a:spcPct val="0"/>
              </a:spcBef>
              <a:buClrTx/>
              <a:buSzTx/>
              <a:buFontTx/>
              <a:buNone/>
            </a:pPr>
            <a:endParaRPr lang="es-ES" altLang="es-MX" sz="2400">
              <a:solidFill>
                <a:srgbClr val="000000"/>
              </a:solidFill>
            </a:endParaRPr>
          </a:p>
          <a:p>
            <a:pPr eaLnBrk="1" hangingPunct="1">
              <a:spcBef>
                <a:spcPct val="0"/>
              </a:spcBef>
              <a:buClrTx/>
              <a:buSzTx/>
              <a:buFontTx/>
              <a:buNone/>
            </a:pPr>
            <a:r>
              <a:rPr lang="es-ES" altLang="es-MX" sz="2400">
                <a:solidFill>
                  <a:srgbClr val="000000"/>
                </a:solidFill>
              </a:rPr>
              <a:t>HASTA DONDE COMIENZAN LOS DERECHOS DE LOS DEMÁS O LOS INTERESES DE LA COMUNIDAD.</a:t>
            </a:r>
          </a:p>
        </p:txBody>
      </p:sp>
      <p:sp>
        <p:nvSpPr>
          <p:cNvPr id="10243" name="Text Box 5"/>
          <p:cNvSpPr txBox="1">
            <a:spLocks noChangeArrowheads="1"/>
          </p:cNvSpPr>
          <p:nvPr/>
        </p:nvSpPr>
        <p:spPr bwMode="auto">
          <a:xfrm>
            <a:off x="1619250" y="620713"/>
            <a:ext cx="6985000" cy="860425"/>
          </a:xfrm>
          <a:prstGeom prst="rect">
            <a:avLst/>
          </a:prstGeom>
          <a:gradFill rotWithShape="1">
            <a:gsLst>
              <a:gs pos="0">
                <a:srgbClr val="005E76"/>
              </a:gs>
              <a:gs pos="50000">
                <a:srgbClr val="00CCFF"/>
              </a:gs>
              <a:gs pos="100000">
                <a:srgbClr val="005E76"/>
              </a:gs>
            </a:gsLst>
            <a:lin ang="5400000" scaled="1"/>
          </a:gradFill>
          <a:ln>
            <a:noFill/>
          </a:ln>
          <a:effectLst>
            <a:outerShdw dist="107763" dir="8100000" algn="ctr" rotWithShape="0">
              <a:srgbClr val="006699">
                <a:alpha val="50000"/>
              </a:srgbClr>
            </a:outerShdw>
          </a:effectLst>
          <a:extLst>
            <a:ext uri="{91240B29-F687-4F45-9708-019B960494DF}">
              <a14:hiddenLine xmlns:a14="http://schemas.microsoft.com/office/drawing/2010/main" w="38100" cmpd="dbl">
                <a:solidFill>
                  <a:srgbClr val="000000"/>
                </a:solidFill>
                <a:miter lim="800000"/>
                <a:headEnd/>
                <a:tailEnd/>
              </a14:hiddenLine>
            </a:ext>
          </a:extLst>
        </p:spPr>
        <p:txBody>
          <a:bodyPr anchor="ct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a:lnSpc>
                <a:spcPct val="105000"/>
              </a:lnSpc>
              <a:spcBef>
                <a:spcPct val="50000"/>
              </a:spcBef>
              <a:buClrTx/>
              <a:buSzTx/>
              <a:buFontTx/>
              <a:buNone/>
            </a:pPr>
            <a:r>
              <a:rPr lang="es-MX" altLang="es-MX" sz="2400" b="1">
                <a:solidFill>
                  <a:schemeClr val="bg1"/>
                </a:solidFill>
              </a:rPr>
              <a:t>CARACTERÍSTICAS DE LOS DERECHOS HUMANOS</a:t>
            </a:r>
            <a:r>
              <a:rPr lang="es-MX" altLang="es-MX" sz="2400" b="1">
                <a:solidFill>
                  <a:schemeClr val="tx1"/>
                </a:solidFill>
              </a:rPr>
              <a:t> </a:t>
            </a:r>
            <a:r>
              <a:rPr lang="es-MX" altLang="es-MX" sz="2400" b="1">
                <a:solidFill>
                  <a:srgbClr val="003399"/>
                </a:solidFill>
              </a:rPr>
              <a:t> </a:t>
            </a:r>
            <a:endParaRPr lang="es-ES" altLang="es-MX" sz="2400" b="1">
              <a:solidFill>
                <a:srgbClr val="003399"/>
              </a:solidFill>
            </a:endParaRPr>
          </a:p>
        </p:txBody>
      </p:sp>
      <p:pic>
        <p:nvPicPr>
          <p:cNvPr id="10244" name="Picture 7" descr="amig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2636838"/>
            <a:ext cx="2906713"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33349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5"/>
          <p:cNvSpPr txBox="1">
            <a:spLocks noChangeArrowheads="1"/>
          </p:cNvSpPr>
          <p:nvPr/>
        </p:nvSpPr>
        <p:spPr bwMode="auto">
          <a:xfrm>
            <a:off x="611188" y="1700213"/>
            <a:ext cx="789940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just" eaLnBrk="1" hangingPunct="1">
              <a:spcBef>
                <a:spcPct val="0"/>
              </a:spcBef>
              <a:buClrTx/>
              <a:buSzTx/>
              <a:buFontTx/>
              <a:buNone/>
            </a:pPr>
            <a:r>
              <a:rPr lang="es-ES" altLang="es-MX" sz="2400" b="1" i="1">
                <a:solidFill>
                  <a:srgbClr val="000000"/>
                </a:solidFill>
              </a:rPr>
              <a:t>INALIENABLES</a:t>
            </a:r>
          </a:p>
          <a:p>
            <a:pPr algn="just" eaLnBrk="1" hangingPunct="1">
              <a:spcBef>
                <a:spcPct val="0"/>
              </a:spcBef>
              <a:buClrTx/>
              <a:buSzTx/>
              <a:buFontTx/>
              <a:buNone/>
            </a:pPr>
            <a:endParaRPr lang="es-ES" altLang="es-MX" sz="2400" b="1" i="1">
              <a:solidFill>
                <a:srgbClr val="000000"/>
              </a:solidFill>
            </a:endParaRPr>
          </a:p>
          <a:p>
            <a:pPr algn="just" eaLnBrk="1" hangingPunct="1">
              <a:spcBef>
                <a:spcPct val="0"/>
              </a:spcBef>
              <a:buClrTx/>
              <a:buSzTx/>
              <a:buFontTx/>
              <a:buNone/>
            </a:pPr>
            <a:r>
              <a:rPr lang="es-ES" altLang="es-MX" sz="2400">
                <a:solidFill>
                  <a:srgbClr val="000000"/>
                </a:solidFill>
              </a:rPr>
              <a:t>NO PUEDEN PERDERSE NI TRANSFERIRSE POR PROPIA VOLUNTAD; SON INHERENTES A LA IDEA DE DIGNIDAD DEL HOMBRE.</a:t>
            </a:r>
            <a:r>
              <a:rPr lang="es-ES" altLang="es-MX" sz="1800">
                <a:solidFill>
                  <a:srgbClr val="000000"/>
                </a:solidFill>
              </a:rPr>
              <a:t> </a:t>
            </a:r>
          </a:p>
        </p:txBody>
      </p:sp>
      <p:sp>
        <p:nvSpPr>
          <p:cNvPr id="11267" name="Text Box 19"/>
          <p:cNvSpPr txBox="1">
            <a:spLocks noChangeArrowheads="1"/>
          </p:cNvSpPr>
          <p:nvPr/>
        </p:nvSpPr>
        <p:spPr bwMode="auto">
          <a:xfrm>
            <a:off x="1619250" y="620713"/>
            <a:ext cx="6985000" cy="860425"/>
          </a:xfrm>
          <a:prstGeom prst="rect">
            <a:avLst/>
          </a:prstGeom>
          <a:gradFill rotWithShape="1">
            <a:gsLst>
              <a:gs pos="0">
                <a:srgbClr val="005E76"/>
              </a:gs>
              <a:gs pos="50000">
                <a:srgbClr val="00CCFF"/>
              </a:gs>
              <a:gs pos="100000">
                <a:srgbClr val="005E76"/>
              </a:gs>
            </a:gsLst>
            <a:lin ang="5400000" scaled="1"/>
          </a:gradFill>
          <a:ln>
            <a:noFill/>
          </a:ln>
          <a:effectLst>
            <a:outerShdw dist="107763" dir="8100000" algn="ctr" rotWithShape="0">
              <a:srgbClr val="006699">
                <a:alpha val="50000"/>
              </a:srgbClr>
            </a:outerShdw>
          </a:effectLst>
          <a:extLst>
            <a:ext uri="{91240B29-F687-4F45-9708-019B960494DF}">
              <a14:hiddenLine xmlns:a14="http://schemas.microsoft.com/office/drawing/2010/main" w="38100" cmpd="dbl">
                <a:solidFill>
                  <a:srgbClr val="000000"/>
                </a:solidFill>
                <a:miter lim="800000"/>
                <a:headEnd/>
                <a:tailEnd/>
              </a14:hiddenLine>
            </a:ext>
          </a:extLst>
        </p:spPr>
        <p:txBody>
          <a:bodyPr anchor="ct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a:lnSpc>
                <a:spcPct val="105000"/>
              </a:lnSpc>
              <a:spcBef>
                <a:spcPct val="50000"/>
              </a:spcBef>
              <a:buClrTx/>
              <a:buSzTx/>
              <a:buFontTx/>
              <a:buNone/>
            </a:pPr>
            <a:r>
              <a:rPr lang="es-MX" altLang="es-MX" sz="2400" b="1">
                <a:solidFill>
                  <a:schemeClr val="bg1"/>
                </a:solidFill>
              </a:rPr>
              <a:t>CARACTERÍSTICAS DE LOS DERECHOS HUMANOS</a:t>
            </a:r>
            <a:r>
              <a:rPr lang="es-MX" altLang="es-MX" sz="2400" b="1">
                <a:solidFill>
                  <a:schemeClr val="tx1"/>
                </a:solidFill>
              </a:rPr>
              <a:t> </a:t>
            </a:r>
            <a:r>
              <a:rPr lang="es-MX" altLang="es-MX" sz="2400" b="1">
                <a:solidFill>
                  <a:srgbClr val="003399"/>
                </a:solidFill>
              </a:rPr>
              <a:t> </a:t>
            </a:r>
            <a:endParaRPr lang="es-ES" altLang="es-MX" sz="2400" b="1">
              <a:solidFill>
                <a:srgbClr val="003399"/>
              </a:solidFill>
            </a:endParaRPr>
          </a:p>
        </p:txBody>
      </p:sp>
      <p:pic>
        <p:nvPicPr>
          <p:cNvPr id="11268" name="Picture 21" descr="acf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775" y="4149725"/>
            <a:ext cx="3095625"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73767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83663013"/>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3 Marcador de contenido"/>
          <p:cNvGraphicFramePr>
            <a:graphicFrameLocks noGrp="1"/>
          </p:cNvGraphicFramePr>
          <p:nvPr>
            <p:ph idx="4294967295"/>
            <p:extLst>
              <p:ext uri="{D42A27DB-BD31-4B8C-83A1-F6EECF244321}">
                <p14:modId xmlns:p14="http://schemas.microsoft.com/office/powerpoint/2010/main" val="343640861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5965473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413184671"/>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4294967295"/>
            <p:extLst>
              <p:ext uri="{D42A27DB-BD31-4B8C-83A1-F6EECF244321}">
                <p14:modId xmlns:p14="http://schemas.microsoft.com/office/powerpoint/2010/main" val="39885783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763359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218842572"/>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4294967295"/>
            <p:extLst>
              <p:ext uri="{D42A27DB-BD31-4B8C-83A1-F6EECF244321}">
                <p14:modId xmlns:p14="http://schemas.microsoft.com/office/powerpoint/2010/main" val="26618961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8359410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p:cNvSpPr txBox="1">
            <a:spLocks noChangeArrowheads="1"/>
          </p:cNvSpPr>
          <p:nvPr/>
        </p:nvSpPr>
        <p:spPr bwMode="auto">
          <a:xfrm>
            <a:off x="684213" y="2564904"/>
            <a:ext cx="3816350" cy="280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eaLnBrk="1" hangingPunct="1">
              <a:lnSpc>
                <a:spcPct val="150000"/>
              </a:lnSpc>
              <a:spcBef>
                <a:spcPct val="0"/>
              </a:spcBef>
              <a:buClrTx/>
              <a:buSzTx/>
              <a:buFontTx/>
              <a:buNone/>
            </a:pPr>
            <a:r>
              <a:rPr lang="es-MX" altLang="es-MX" sz="2000" i="1" dirty="0">
                <a:solidFill>
                  <a:srgbClr val="000000"/>
                </a:solidFill>
              </a:rPr>
              <a:t>“ES TODO AQUELLO QUE NOS PERMITE CRECER Y DESARROLLARNOS PLENAMENTE COMO PERSONAS EN TODOS SUS ASPECTOS”.</a:t>
            </a:r>
          </a:p>
        </p:txBody>
      </p:sp>
      <p:grpSp>
        <p:nvGrpSpPr>
          <p:cNvPr id="12291" name="Group 38"/>
          <p:cNvGrpSpPr>
            <a:grpSpLocks/>
          </p:cNvGrpSpPr>
          <p:nvPr/>
        </p:nvGrpSpPr>
        <p:grpSpPr bwMode="auto">
          <a:xfrm>
            <a:off x="4411663" y="1773238"/>
            <a:ext cx="4408487" cy="4292600"/>
            <a:chOff x="2064" y="1117"/>
            <a:chExt cx="2777" cy="2704"/>
          </a:xfrm>
        </p:grpSpPr>
        <p:sp>
          <p:nvSpPr>
            <p:cNvPr id="12293" name="Oval 24"/>
            <p:cNvSpPr>
              <a:spLocks noChangeArrowheads="1"/>
            </p:cNvSpPr>
            <p:nvPr/>
          </p:nvSpPr>
          <p:spPr bwMode="auto">
            <a:xfrm>
              <a:off x="2392" y="1201"/>
              <a:ext cx="2223" cy="2404"/>
            </a:xfrm>
            <a:prstGeom prst="ellipse">
              <a:avLst/>
            </a:prstGeom>
            <a:gradFill rotWithShape="0">
              <a:gsLst>
                <a:gs pos="0">
                  <a:srgbClr val="006699"/>
                </a:gs>
                <a:gs pos="50000">
                  <a:srgbClr val="FFFFFF"/>
                </a:gs>
                <a:gs pos="100000">
                  <a:srgbClr val="006699"/>
                </a:gs>
              </a:gsLst>
              <a:lin ang="5400000" scaled="1"/>
            </a:gradFill>
            <a:ln w="38100" cmpd="dbl" algn="ctr">
              <a:solidFill>
                <a:srgbClr val="003399"/>
              </a:solidFill>
              <a:round/>
              <a:headEnd/>
              <a:tailEnd/>
            </a:ln>
            <a:effectLst>
              <a:outerShdw dist="107763" dir="8100000" algn="ctr" rotWithShape="0">
                <a:srgbClr val="006699"/>
              </a:outerShdw>
            </a:effectLst>
          </p:spPr>
          <p:txBody>
            <a:bodyPr wrap="none" anchor="ct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eaLnBrk="1" hangingPunct="1">
                <a:spcBef>
                  <a:spcPct val="0"/>
                </a:spcBef>
                <a:buClrTx/>
                <a:buSzTx/>
                <a:buFontTx/>
                <a:buNone/>
              </a:pPr>
              <a:endParaRPr lang="es-MX" altLang="es-MX" sz="1800">
                <a:solidFill>
                  <a:schemeClr val="tx1"/>
                </a:solidFill>
              </a:endParaRPr>
            </a:p>
          </p:txBody>
        </p:sp>
        <p:sp>
          <p:nvSpPr>
            <p:cNvPr id="12294" name="Text Box 10"/>
            <p:cNvSpPr txBox="1">
              <a:spLocks noChangeArrowheads="1"/>
            </p:cNvSpPr>
            <p:nvPr/>
          </p:nvSpPr>
          <p:spPr bwMode="auto">
            <a:xfrm rot="4202182">
              <a:off x="2568" y="1741"/>
              <a:ext cx="15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eaLnBrk="1" hangingPunct="1">
                <a:lnSpc>
                  <a:spcPct val="120000"/>
                </a:lnSpc>
                <a:spcBef>
                  <a:spcPct val="0"/>
                </a:spcBef>
                <a:buClrTx/>
                <a:buSzTx/>
                <a:buFontTx/>
                <a:buNone/>
              </a:pPr>
              <a:r>
                <a:rPr lang="es-MX" altLang="es-MX" sz="2000" b="1">
                  <a:solidFill>
                    <a:schemeClr val="tx1"/>
                  </a:solidFill>
                </a:rPr>
                <a:t>Vida</a:t>
              </a:r>
              <a:endParaRPr kumimoji="1" lang="es-ES" altLang="es-MX" sz="2000" b="1">
                <a:solidFill>
                  <a:schemeClr val="tx1"/>
                </a:solidFill>
                <a:latin typeface="Times New Roman" pitchFamily="18" charset="0"/>
              </a:endParaRPr>
            </a:p>
          </p:txBody>
        </p:sp>
        <p:sp>
          <p:nvSpPr>
            <p:cNvPr id="12295" name="Text Box 16"/>
            <p:cNvSpPr txBox="1">
              <a:spLocks noChangeArrowheads="1"/>
            </p:cNvSpPr>
            <p:nvPr/>
          </p:nvSpPr>
          <p:spPr bwMode="auto">
            <a:xfrm rot="-2915087">
              <a:off x="3124" y="1752"/>
              <a:ext cx="1536" cy="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eaLnBrk="1" hangingPunct="1">
                <a:lnSpc>
                  <a:spcPct val="120000"/>
                </a:lnSpc>
                <a:spcBef>
                  <a:spcPct val="0"/>
                </a:spcBef>
                <a:buClrTx/>
                <a:buSzTx/>
                <a:buFontTx/>
                <a:buNone/>
              </a:pPr>
              <a:r>
                <a:rPr lang="es-MX" altLang="es-MX" sz="1800" b="1">
                  <a:solidFill>
                    <a:schemeClr val="tx1"/>
                  </a:solidFill>
                </a:rPr>
                <a:t>Integridad</a:t>
              </a:r>
              <a:endParaRPr kumimoji="1" lang="es-ES" altLang="es-MX" sz="2000" b="1">
                <a:solidFill>
                  <a:schemeClr val="tx1"/>
                </a:solidFill>
                <a:latin typeface="Times New Roman" pitchFamily="18" charset="0"/>
              </a:endParaRPr>
            </a:p>
          </p:txBody>
        </p:sp>
        <p:sp>
          <p:nvSpPr>
            <p:cNvPr id="12296" name="Text Box 18"/>
            <p:cNvSpPr txBox="1">
              <a:spLocks noChangeArrowheads="1"/>
            </p:cNvSpPr>
            <p:nvPr/>
          </p:nvSpPr>
          <p:spPr bwMode="auto">
            <a:xfrm rot="-544417">
              <a:off x="3425" y="2225"/>
              <a:ext cx="1416"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eaLnBrk="1" hangingPunct="1">
                <a:lnSpc>
                  <a:spcPct val="120000"/>
                </a:lnSpc>
                <a:spcBef>
                  <a:spcPct val="0"/>
                </a:spcBef>
                <a:buClrTx/>
                <a:buSzTx/>
                <a:buFontTx/>
                <a:buNone/>
              </a:pPr>
              <a:r>
                <a:rPr lang="es-MX" altLang="es-MX" sz="2000" b="1">
                  <a:solidFill>
                    <a:schemeClr val="tx1"/>
                  </a:solidFill>
                </a:rPr>
                <a:t>Seguridad Jurídica</a:t>
              </a:r>
              <a:endParaRPr kumimoji="1" lang="es-ES" altLang="es-MX" sz="2000" b="1">
                <a:solidFill>
                  <a:schemeClr val="tx1"/>
                </a:solidFill>
                <a:latin typeface="Times New Roman" pitchFamily="18" charset="0"/>
              </a:endParaRPr>
            </a:p>
          </p:txBody>
        </p:sp>
        <p:sp>
          <p:nvSpPr>
            <p:cNvPr id="12297" name="Text Box 19"/>
            <p:cNvSpPr txBox="1">
              <a:spLocks noChangeArrowheads="1"/>
            </p:cNvSpPr>
            <p:nvPr/>
          </p:nvSpPr>
          <p:spPr bwMode="auto">
            <a:xfrm rot="2728938">
              <a:off x="3072" y="2909"/>
              <a:ext cx="15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eaLnBrk="1" hangingPunct="1">
                <a:lnSpc>
                  <a:spcPct val="120000"/>
                </a:lnSpc>
                <a:spcBef>
                  <a:spcPct val="0"/>
                </a:spcBef>
                <a:buClrTx/>
                <a:buSzTx/>
                <a:buFontTx/>
                <a:buNone/>
              </a:pPr>
              <a:r>
                <a:rPr lang="es-MX" altLang="es-MX" sz="2000" b="1">
                  <a:solidFill>
                    <a:schemeClr val="tx1"/>
                  </a:solidFill>
                </a:rPr>
                <a:t>Propiedad</a:t>
              </a:r>
              <a:endParaRPr kumimoji="1" lang="es-ES" altLang="es-MX" sz="2000" b="1">
                <a:solidFill>
                  <a:schemeClr val="tx1"/>
                </a:solidFill>
                <a:latin typeface="Times New Roman" pitchFamily="18" charset="0"/>
              </a:endParaRPr>
            </a:p>
          </p:txBody>
        </p:sp>
        <p:sp>
          <p:nvSpPr>
            <p:cNvPr id="12298" name="Text Box 13"/>
            <p:cNvSpPr txBox="1">
              <a:spLocks noChangeArrowheads="1"/>
            </p:cNvSpPr>
            <p:nvPr/>
          </p:nvSpPr>
          <p:spPr bwMode="auto">
            <a:xfrm rot="2498013">
              <a:off x="2171" y="1956"/>
              <a:ext cx="15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eaLnBrk="1" hangingPunct="1">
                <a:lnSpc>
                  <a:spcPct val="120000"/>
                </a:lnSpc>
                <a:spcBef>
                  <a:spcPct val="0"/>
                </a:spcBef>
                <a:buClrTx/>
                <a:buSzTx/>
                <a:buFontTx/>
                <a:buNone/>
              </a:pPr>
              <a:r>
                <a:rPr lang="es-MX" altLang="es-MX" sz="2000" b="1">
                  <a:solidFill>
                    <a:schemeClr val="tx1"/>
                  </a:solidFill>
                </a:rPr>
                <a:t>Libertad</a:t>
              </a:r>
              <a:endParaRPr kumimoji="1" lang="es-ES" altLang="es-MX" sz="2000" b="1">
                <a:solidFill>
                  <a:schemeClr val="tx1"/>
                </a:solidFill>
                <a:latin typeface="Times New Roman" pitchFamily="18" charset="0"/>
              </a:endParaRPr>
            </a:p>
          </p:txBody>
        </p:sp>
        <p:sp>
          <p:nvSpPr>
            <p:cNvPr id="12299" name="Text Box 17"/>
            <p:cNvSpPr txBox="1">
              <a:spLocks noChangeArrowheads="1"/>
            </p:cNvSpPr>
            <p:nvPr/>
          </p:nvSpPr>
          <p:spPr bwMode="auto">
            <a:xfrm rot="-1166402">
              <a:off x="2064" y="2517"/>
              <a:ext cx="15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eaLnBrk="1" hangingPunct="1">
                <a:lnSpc>
                  <a:spcPct val="120000"/>
                </a:lnSpc>
                <a:spcBef>
                  <a:spcPct val="0"/>
                </a:spcBef>
                <a:buClrTx/>
                <a:buSzTx/>
                <a:buFontTx/>
                <a:buNone/>
              </a:pPr>
              <a:r>
                <a:rPr lang="es-MX" altLang="es-MX" sz="2000" b="1">
                  <a:solidFill>
                    <a:schemeClr val="tx1"/>
                  </a:solidFill>
                </a:rPr>
                <a:t>Igualdad</a:t>
              </a:r>
              <a:endParaRPr kumimoji="1" lang="es-ES" altLang="es-MX" sz="2000" b="1">
                <a:solidFill>
                  <a:schemeClr val="tx1"/>
                </a:solidFill>
                <a:latin typeface="Times New Roman" pitchFamily="18" charset="0"/>
              </a:endParaRPr>
            </a:p>
          </p:txBody>
        </p:sp>
        <p:sp>
          <p:nvSpPr>
            <p:cNvPr id="12300" name="Text Box 20"/>
            <p:cNvSpPr txBox="1">
              <a:spLocks noChangeArrowheads="1"/>
            </p:cNvSpPr>
            <p:nvPr/>
          </p:nvSpPr>
          <p:spPr bwMode="auto">
            <a:xfrm rot="-3605606">
              <a:off x="2393" y="2904"/>
              <a:ext cx="15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eaLnBrk="1" hangingPunct="1">
                <a:lnSpc>
                  <a:spcPct val="120000"/>
                </a:lnSpc>
                <a:spcBef>
                  <a:spcPct val="0"/>
                </a:spcBef>
                <a:buClrTx/>
                <a:buSzTx/>
                <a:buFontTx/>
                <a:buNone/>
              </a:pPr>
              <a:r>
                <a:rPr lang="es-MX" altLang="es-MX" sz="2000" b="1">
                  <a:solidFill>
                    <a:schemeClr val="tx1"/>
                  </a:solidFill>
                </a:rPr>
                <a:t>Dignidad</a:t>
              </a:r>
              <a:endParaRPr kumimoji="1" lang="es-ES" altLang="es-MX" sz="2000" b="1">
                <a:solidFill>
                  <a:schemeClr val="tx1"/>
                </a:solidFill>
                <a:latin typeface="Times New Roman" pitchFamily="18" charset="0"/>
              </a:endParaRPr>
            </a:p>
          </p:txBody>
        </p:sp>
        <p:sp>
          <p:nvSpPr>
            <p:cNvPr id="12301" name="Line 29"/>
            <p:cNvSpPr>
              <a:spLocks noChangeShapeType="1"/>
            </p:cNvSpPr>
            <p:nvPr/>
          </p:nvSpPr>
          <p:spPr bwMode="auto">
            <a:xfrm flipV="1">
              <a:off x="3507" y="1818"/>
              <a:ext cx="953" cy="635"/>
            </a:xfrm>
            <a:prstGeom prst="line">
              <a:avLst/>
            </a:prstGeom>
            <a:noFill/>
            <a:ln w="38100" cmpd="dbl">
              <a:solidFill>
                <a:srgbClr val="003399"/>
              </a:solidFill>
              <a:round/>
              <a:headEnd/>
              <a:tailEnd/>
            </a:ln>
            <a:effectLst>
              <a:outerShdw dist="107763" dir="8100000" algn="ctr" rotWithShape="0">
                <a:srgbClr val="006699"/>
              </a:outerShdw>
            </a:effectLst>
            <a:extLst>
              <a:ext uri="{909E8E84-426E-40DD-AFC4-6F175D3DCCD1}">
                <a14:hiddenFill xmlns:a14="http://schemas.microsoft.com/office/drawing/2010/main">
                  <a:noFill/>
                </a14:hiddenFill>
              </a:ext>
            </a:extLst>
          </p:spPr>
          <p:txBody>
            <a:bodyPr anchor="ctr">
              <a:spAutoFit/>
            </a:bodyPr>
            <a:lstStyle/>
            <a:p>
              <a:endParaRPr lang="es-MX"/>
            </a:p>
          </p:txBody>
        </p:sp>
        <p:sp>
          <p:nvSpPr>
            <p:cNvPr id="12302" name="Line 30"/>
            <p:cNvSpPr>
              <a:spLocks noChangeShapeType="1"/>
            </p:cNvSpPr>
            <p:nvPr/>
          </p:nvSpPr>
          <p:spPr bwMode="auto">
            <a:xfrm>
              <a:off x="3480" y="2480"/>
              <a:ext cx="998" cy="499"/>
            </a:xfrm>
            <a:prstGeom prst="line">
              <a:avLst/>
            </a:prstGeom>
            <a:noFill/>
            <a:ln w="38100" cmpd="dbl">
              <a:solidFill>
                <a:srgbClr val="003399"/>
              </a:solidFill>
              <a:round/>
              <a:headEnd/>
              <a:tailEnd/>
            </a:ln>
            <a:effectLst>
              <a:outerShdw dist="107763" dir="8100000" algn="ctr" rotWithShape="0">
                <a:srgbClr val="006699"/>
              </a:outerShdw>
            </a:effectLst>
            <a:extLst>
              <a:ext uri="{909E8E84-426E-40DD-AFC4-6F175D3DCCD1}">
                <a14:hiddenFill xmlns:a14="http://schemas.microsoft.com/office/drawing/2010/main">
                  <a:noFill/>
                </a14:hiddenFill>
              </a:ext>
            </a:extLst>
          </p:spPr>
          <p:txBody>
            <a:bodyPr anchor="ctr">
              <a:spAutoFit/>
            </a:bodyPr>
            <a:lstStyle/>
            <a:p>
              <a:endParaRPr lang="es-MX"/>
            </a:p>
          </p:txBody>
        </p:sp>
        <p:sp>
          <p:nvSpPr>
            <p:cNvPr id="12303" name="Line 31"/>
            <p:cNvSpPr>
              <a:spLocks noChangeShapeType="1"/>
            </p:cNvSpPr>
            <p:nvPr/>
          </p:nvSpPr>
          <p:spPr bwMode="auto">
            <a:xfrm>
              <a:off x="3480" y="2471"/>
              <a:ext cx="46" cy="1134"/>
            </a:xfrm>
            <a:prstGeom prst="line">
              <a:avLst/>
            </a:prstGeom>
            <a:noFill/>
            <a:ln w="38100" cmpd="dbl">
              <a:solidFill>
                <a:srgbClr val="003399"/>
              </a:solidFill>
              <a:round/>
              <a:headEnd/>
              <a:tailEnd/>
            </a:ln>
            <a:effectLst>
              <a:outerShdw dist="107763" dir="8100000" algn="ctr" rotWithShape="0">
                <a:srgbClr val="006699"/>
              </a:outerShdw>
            </a:effectLst>
            <a:extLst>
              <a:ext uri="{909E8E84-426E-40DD-AFC4-6F175D3DCCD1}">
                <a14:hiddenFill xmlns:a14="http://schemas.microsoft.com/office/drawing/2010/main">
                  <a:noFill/>
                </a14:hiddenFill>
              </a:ext>
            </a:extLst>
          </p:spPr>
          <p:txBody>
            <a:bodyPr anchor="ctr">
              <a:spAutoFit/>
            </a:bodyPr>
            <a:lstStyle/>
            <a:p>
              <a:endParaRPr lang="es-MX"/>
            </a:p>
          </p:txBody>
        </p:sp>
        <p:sp>
          <p:nvSpPr>
            <p:cNvPr id="12304" name="Line 32"/>
            <p:cNvSpPr>
              <a:spLocks noChangeShapeType="1"/>
            </p:cNvSpPr>
            <p:nvPr/>
          </p:nvSpPr>
          <p:spPr bwMode="auto">
            <a:xfrm flipH="1">
              <a:off x="2664" y="2471"/>
              <a:ext cx="816" cy="726"/>
            </a:xfrm>
            <a:prstGeom prst="line">
              <a:avLst/>
            </a:prstGeom>
            <a:noFill/>
            <a:ln w="38100" cmpd="dbl">
              <a:solidFill>
                <a:srgbClr val="003399"/>
              </a:solidFill>
              <a:round/>
              <a:headEnd/>
              <a:tailEnd/>
            </a:ln>
            <a:effectLst>
              <a:outerShdw dist="107763" dir="8100000" algn="ctr" rotWithShape="0">
                <a:srgbClr val="006699"/>
              </a:outerShdw>
            </a:effectLst>
            <a:extLst>
              <a:ext uri="{909E8E84-426E-40DD-AFC4-6F175D3DCCD1}">
                <a14:hiddenFill xmlns:a14="http://schemas.microsoft.com/office/drawing/2010/main">
                  <a:noFill/>
                </a14:hiddenFill>
              </a:ext>
            </a:extLst>
          </p:spPr>
          <p:txBody>
            <a:bodyPr anchor="ctr">
              <a:spAutoFit/>
            </a:bodyPr>
            <a:lstStyle/>
            <a:p>
              <a:endParaRPr lang="es-MX"/>
            </a:p>
          </p:txBody>
        </p:sp>
        <p:sp>
          <p:nvSpPr>
            <p:cNvPr id="12305" name="Line 33"/>
            <p:cNvSpPr>
              <a:spLocks noChangeShapeType="1"/>
            </p:cNvSpPr>
            <p:nvPr/>
          </p:nvSpPr>
          <p:spPr bwMode="auto">
            <a:xfrm flipH="1" flipV="1">
              <a:off x="2392" y="2244"/>
              <a:ext cx="1088" cy="227"/>
            </a:xfrm>
            <a:prstGeom prst="line">
              <a:avLst/>
            </a:prstGeom>
            <a:noFill/>
            <a:ln w="38100" cmpd="dbl">
              <a:solidFill>
                <a:srgbClr val="003399"/>
              </a:solidFill>
              <a:round/>
              <a:headEnd/>
              <a:tailEnd/>
            </a:ln>
            <a:effectLst>
              <a:outerShdw dist="107763" dir="8100000" algn="ctr" rotWithShape="0">
                <a:srgbClr val="006699"/>
              </a:outerShdw>
            </a:effectLst>
            <a:extLst>
              <a:ext uri="{909E8E84-426E-40DD-AFC4-6F175D3DCCD1}">
                <a14:hiddenFill xmlns:a14="http://schemas.microsoft.com/office/drawing/2010/main">
                  <a:noFill/>
                </a14:hiddenFill>
              </a:ext>
            </a:extLst>
          </p:spPr>
          <p:txBody>
            <a:bodyPr anchor="ctr">
              <a:spAutoFit/>
            </a:bodyPr>
            <a:lstStyle/>
            <a:p>
              <a:endParaRPr lang="es-MX"/>
            </a:p>
          </p:txBody>
        </p:sp>
        <p:sp>
          <p:nvSpPr>
            <p:cNvPr id="12306" name="Line 34"/>
            <p:cNvSpPr>
              <a:spLocks noChangeShapeType="1"/>
            </p:cNvSpPr>
            <p:nvPr/>
          </p:nvSpPr>
          <p:spPr bwMode="auto">
            <a:xfrm flipH="1" flipV="1">
              <a:off x="2845" y="1473"/>
              <a:ext cx="635" cy="998"/>
            </a:xfrm>
            <a:prstGeom prst="line">
              <a:avLst/>
            </a:prstGeom>
            <a:noFill/>
            <a:ln w="38100" cmpd="dbl">
              <a:solidFill>
                <a:srgbClr val="003399"/>
              </a:solidFill>
              <a:round/>
              <a:headEnd/>
              <a:tailEnd/>
            </a:ln>
            <a:effectLst>
              <a:outerShdw dist="107763" dir="8100000" algn="ctr" rotWithShape="0">
                <a:srgbClr val="006699"/>
              </a:outerShdw>
            </a:effectLst>
            <a:extLst>
              <a:ext uri="{909E8E84-426E-40DD-AFC4-6F175D3DCCD1}">
                <a14:hiddenFill xmlns:a14="http://schemas.microsoft.com/office/drawing/2010/main">
                  <a:noFill/>
                </a14:hiddenFill>
              </a:ext>
            </a:extLst>
          </p:spPr>
          <p:txBody>
            <a:bodyPr anchor="ctr">
              <a:spAutoFit/>
            </a:bodyPr>
            <a:lstStyle/>
            <a:p>
              <a:endParaRPr lang="es-MX"/>
            </a:p>
          </p:txBody>
        </p:sp>
        <p:sp>
          <p:nvSpPr>
            <p:cNvPr id="12307" name="Line 35"/>
            <p:cNvSpPr>
              <a:spLocks noChangeShapeType="1"/>
            </p:cNvSpPr>
            <p:nvPr/>
          </p:nvSpPr>
          <p:spPr bwMode="auto">
            <a:xfrm flipV="1">
              <a:off x="3490" y="1201"/>
              <a:ext cx="136" cy="1315"/>
            </a:xfrm>
            <a:prstGeom prst="line">
              <a:avLst/>
            </a:prstGeom>
            <a:noFill/>
            <a:ln w="38100" cmpd="dbl">
              <a:solidFill>
                <a:srgbClr val="003399"/>
              </a:solidFill>
              <a:round/>
              <a:headEnd/>
              <a:tailEnd/>
            </a:ln>
            <a:effectLst>
              <a:outerShdw dist="107763" dir="8100000" algn="ctr" rotWithShape="0">
                <a:srgbClr val="006699"/>
              </a:outerShdw>
            </a:effectLst>
            <a:extLst>
              <a:ext uri="{909E8E84-426E-40DD-AFC4-6F175D3DCCD1}">
                <a14:hiddenFill xmlns:a14="http://schemas.microsoft.com/office/drawing/2010/main">
                  <a:noFill/>
                </a14:hiddenFill>
              </a:ext>
            </a:extLst>
          </p:spPr>
          <p:txBody>
            <a:bodyPr anchor="ctr">
              <a:spAutoFit/>
            </a:bodyPr>
            <a:lstStyle/>
            <a:p>
              <a:endParaRPr lang="es-MX"/>
            </a:p>
          </p:txBody>
        </p:sp>
      </p:grpSp>
      <p:sp>
        <p:nvSpPr>
          <p:cNvPr id="12292" name="Text Box 37"/>
          <p:cNvSpPr txBox="1">
            <a:spLocks noChangeArrowheads="1"/>
          </p:cNvSpPr>
          <p:nvPr/>
        </p:nvSpPr>
        <p:spPr bwMode="auto">
          <a:xfrm>
            <a:off x="1619250" y="823913"/>
            <a:ext cx="6985000" cy="454025"/>
          </a:xfrm>
          <a:prstGeom prst="rect">
            <a:avLst/>
          </a:prstGeom>
          <a:gradFill rotWithShape="1">
            <a:gsLst>
              <a:gs pos="0">
                <a:srgbClr val="005E76"/>
              </a:gs>
              <a:gs pos="50000">
                <a:srgbClr val="00CCFF"/>
              </a:gs>
              <a:gs pos="100000">
                <a:srgbClr val="005E76"/>
              </a:gs>
            </a:gsLst>
            <a:lin ang="5400000" scaled="1"/>
          </a:gradFill>
          <a:ln>
            <a:noFill/>
          </a:ln>
          <a:effectLst>
            <a:outerShdw dist="107763" dir="8100000" algn="ctr" rotWithShape="0">
              <a:srgbClr val="006699">
                <a:alpha val="50000"/>
              </a:srgbClr>
            </a:outerShdw>
          </a:effectLst>
          <a:extLst>
            <a:ext uri="{91240B29-F687-4F45-9708-019B960494DF}">
              <a14:hiddenLine xmlns:a14="http://schemas.microsoft.com/office/drawing/2010/main" w="38100" cmpd="dbl">
                <a:solidFill>
                  <a:srgbClr val="000000"/>
                </a:solidFill>
                <a:miter lim="800000"/>
                <a:headEnd/>
                <a:tailEnd/>
              </a14:hiddenLine>
            </a:ext>
          </a:extLst>
        </p:spPr>
        <p:txBody>
          <a:bodyPr anchor="ct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a:lnSpc>
                <a:spcPct val="105000"/>
              </a:lnSpc>
              <a:spcBef>
                <a:spcPct val="50000"/>
              </a:spcBef>
              <a:buClrTx/>
              <a:buSzTx/>
              <a:buFontTx/>
              <a:buNone/>
            </a:pPr>
            <a:r>
              <a:rPr lang="es-MX" altLang="es-MX" sz="2400" b="1">
                <a:solidFill>
                  <a:srgbClr val="FF0000"/>
                </a:solidFill>
              </a:rPr>
              <a:t>PROTEGEN  </a:t>
            </a:r>
            <a:endParaRPr lang="es-ES" altLang="es-MX" sz="2400" b="1">
              <a:solidFill>
                <a:srgbClr val="FF0000"/>
              </a:solidFill>
            </a:endParaRPr>
          </a:p>
        </p:txBody>
      </p:sp>
    </p:spTree>
    <p:extLst>
      <p:ext uri="{BB962C8B-B14F-4D97-AF65-F5344CB8AC3E}">
        <p14:creationId xmlns:p14="http://schemas.microsoft.com/office/powerpoint/2010/main" val="11540257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5"/>
          <p:cNvSpPr txBox="1">
            <a:spLocks noChangeArrowheads="1"/>
          </p:cNvSpPr>
          <p:nvPr/>
        </p:nvSpPr>
        <p:spPr bwMode="auto">
          <a:xfrm>
            <a:off x="539750" y="2276475"/>
            <a:ext cx="860425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324225" indent="-3324225"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just" eaLnBrk="1" hangingPunct="1">
              <a:spcBef>
                <a:spcPct val="0"/>
              </a:spcBef>
              <a:buClrTx/>
              <a:buSzTx/>
              <a:buFontTx/>
              <a:buNone/>
            </a:pPr>
            <a:r>
              <a:rPr lang="es-ES" altLang="es-MX" sz="2400" b="1">
                <a:solidFill>
                  <a:srgbClr val="000000"/>
                </a:solidFill>
              </a:rPr>
              <a:t>PRIMERA GENERACIÓN:</a:t>
            </a:r>
            <a:r>
              <a:rPr lang="es-ES" altLang="es-MX" sz="2400">
                <a:solidFill>
                  <a:srgbClr val="000000"/>
                </a:solidFill>
              </a:rPr>
              <a:t> </a:t>
            </a:r>
          </a:p>
          <a:p>
            <a:pPr algn="just" eaLnBrk="1" hangingPunct="1">
              <a:spcBef>
                <a:spcPct val="0"/>
              </a:spcBef>
              <a:buClrTx/>
              <a:buSzTx/>
              <a:buFontTx/>
              <a:buNone/>
            </a:pPr>
            <a:r>
              <a:rPr lang="es-ES" altLang="es-MX" sz="2400">
                <a:solidFill>
                  <a:srgbClr val="000000"/>
                </a:solidFill>
              </a:rPr>
              <a:t>DERECHOS CIVILES Y POLÍTICOS.</a:t>
            </a:r>
          </a:p>
          <a:p>
            <a:pPr algn="just" eaLnBrk="1" hangingPunct="1">
              <a:spcBef>
                <a:spcPct val="0"/>
              </a:spcBef>
              <a:buClrTx/>
              <a:buSzTx/>
              <a:buFontTx/>
              <a:buNone/>
            </a:pPr>
            <a:endParaRPr lang="es-ES" altLang="es-MX" sz="2400">
              <a:solidFill>
                <a:srgbClr val="000000"/>
              </a:solidFill>
            </a:endParaRPr>
          </a:p>
          <a:p>
            <a:pPr algn="just" eaLnBrk="1" hangingPunct="1">
              <a:spcBef>
                <a:spcPct val="0"/>
              </a:spcBef>
              <a:buClrTx/>
              <a:buSzTx/>
              <a:buFontTx/>
              <a:buNone/>
            </a:pPr>
            <a:r>
              <a:rPr lang="es-ES" altLang="es-MX" sz="2400" b="1">
                <a:solidFill>
                  <a:srgbClr val="000000"/>
                </a:solidFill>
              </a:rPr>
              <a:t>SEGUNDA GENERACIÓN:</a:t>
            </a:r>
          </a:p>
          <a:p>
            <a:pPr eaLnBrk="1" hangingPunct="1">
              <a:spcBef>
                <a:spcPct val="0"/>
              </a:spcBef>
              <a:buClrTx/>
              <a:buSzTx/>
              <a:buFontTx/>
              <a:buNone/>
            </a:pPr>
            <a:r>
              <a:rPr lang="es-ES" altLang="es-MX" sz="2400">
                <a:solidFill>
                  <a:srgbClr val="000000"/>
                </a:solidFill>
              </a:rPr>
              <a:t> DERECHOS ECONÓMICOS, SOCIALES Y CULTURALES. </a:t>
            </a:r>
          </a:p>
          <a:p>
            <a:pPr algn="just" eaLnBrk="1" hangingPunct="1">
              <a:spcBef>
                <a:spcPct val="0"/>
              </a:spcBef>
              <a:buClrTx/>
              <a:buSzTx/>
              <a:buFontTx/>
              <a:buNone/>
            </a:pPr>
            <a:endParaRPr lang="es-ES" altLang="es-MX" sz="2400">
              <a:solidFill>
                <a:srgbClr val="000000"/>
              </a:solidFill>
            </a:endParaRPr>
          </a:p>
          <a:p>
            <a:pPr algn="just" eaLnBrk="1" hangingPunct="1">
              <a:spcBef>
                <a:spcPct val="0"/>
              </a:spcBef>
              <a:buClrTx/>
              <a:buSzTx/>
              <a:buFontTx/>
              <a:buNone/>
            </a:pPr>
            <a:r>
              <a:rPr lang="es-ES" altLang="es-MX" sz="2400" b="1">
                <a:solidFill>
                  <a:srgbClr val="000000"/>
                </a:solidFill>
              </a:rPr>
              <a:t>TERCERA GENERACIÓN:</a:t>
            </a:r>
          </a:p>
          <a:p>
            <a:pPr algn="just" eaLnBrk="1" hangingPunct="1">
              <a:spcBef>
                <a:spcPct val="0"/>
              </a:spcBef>
              <a:buClrTx/>
              <a:buSzTx/>
              <a:buFontTx/>
              <a:buNone/>
            </a:pPr>
            <a:r>
              <a:rPr lang="es-ES" altLang="es-MX" sz="2400">
                <a:solidFill>
                  <a:srgbClr val="000000"/>
                </a:solidFill>
              </a:rPr>
              <a:t> DERECHOS DE LOS PUEBLOS. </a:t>
            </a:r>
            <a:endParaRPr lang="es-ES" altLang="es-MX" sz="1800">
              <a:solidFill>
                <a:srgbClr val="000000"/>
              </a:solidFill>
            </a:endParaRPr>
          </a:p>
        </p:txBody>
      </p:sp>
      <p:sp>
        <p:nvSpPr>
          <p:cNvPr id="13315" name="Text Box 10"/>
          <p:cNvSpPr txBox="1">
            <a:spLocks noChangeArrowheads="1"/>
          </p:cNvSpPr>
          <p:nvPr/>
        </p:nvSpPr>
        <p:spPr bwMode="auto">
          <a:xfrm>
            <a:off x="1619250" y="620713"/>
            <a:ext cx="6985000" cy="860425"/>
          </a:xfrm>
          <a:prstGeom prst="rect">
            <a:avLst/>
          </a:prstGeom>
          <a:gradFill rotWithShape="1">
            <a:gsLst>
              <a:gs pos="0">
                <a:srgbClr val="005E76"/>
              </a:gs>
              <a:gs pos="50000">
                <a:srgbClr val="00CCFF"/>
              </a:gs>
              <a:gs pos="100000">
                <a:srgbClr val="005E76"/>
              </a:gs>
            </a:gsLst>
            <a:lin ang="5400000" scaled="1"/>
          </a:gradFill>
          <a:ln>
            <a:noFill/>
          </a:ln>
          <a:effectLst>
            <a:outerShdw dist="107763" dir="8100000" algn="ctr" rotWithShape="0">
              <a:srgbClr val="006699">
                <a:alpha val="50000"/>
              </a:srgbClr>
            </a:outerShdw>
          </a:effectLst>
          <a:extLst>
            <a:ext uri="{91240B29-F687-4F45-9708-019B960494DF}">
              <a14:hiddenLine xmlns:a14="http://schemas.microsoft.com/office/drawing/2010/main" w="38100" cmpd="dbl">
                <a:solidFill>
                  <a:srgbClr val="000000"/>
                </a:solidFill>
                <a:miter lim="800000"/>
                <a:headEnd/>
                <a:tailEnd/>
              </a14:hiddenLine>
            </a:ext>
          </a:extLst>
        </p:spPr>
        <p:txBody>
          <a:bodyPr anchor="ct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a:lnSpc>
                <a:spcPct val="105000"/>
              </a:lnSpc>
              <a:spcBef>
                <a:spcPct val="50000"/>
              </a:spcBef>
              <a:buClrTx/>
              <a:buSzTx/>
              <a:buFontTx/>
              <a:buNone/>
            </a:pPr>
            <a:r>
              <a:rPr lang="es-MX" altLang="es-MX" sz="2400" b="1">
                <a:solidFill>
                  <a:srgbClr val="FF0000"/>
                </a:solidFill>
              </a:rPr>
              <a:t>CLASIFICACIÓN DE LOS DERECHOS HUMANOS  </a:t>
            </a:r>
            <a:endParaRPr lang="es-ES" altLang="es-MX" sz="2400" b="1">
              <a:solidFill>
                <a:srgbClr val="FF0000"/>
              </a:solidFill>
            </a:endParaRPr>
          </a:p>
        </p:txBody>
      </p:sp>
      <p:pic>
        <p:nvPicPr>
          <p:cNvPr id="13316" name="Picture 12" descr="manifestacion_par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1863" y="4581525"/>
            <a:ext cx="2857500"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26559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6"/>
          <p:cNvSpPr txBox="1">
            <a:spLocks noChangeArrowheads="1"/>
          </p:cNvSpPr>
          <p:nvPr/>
        </p:nvSpPr>
        <p:spPr bwMode="auto">
          <a:xfrm>
            <a:off x="827088" y="2060575"/>
            <a:ext cx="6516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just" eaLnBrk="1" hangingPunct="1">
              <a:spcBef>
                <a:spcPct val="0"/>
              </a:spcBef>
              <a:buClrTx/>
              <a:buSzTx/>
              <a:buFontTx/>
              <a:buNone/>
            </a:pPr>
            <a:r>
              <a:rPr lang="es-ES" altLang="es-MX" sz="2400" b="1">
                <a:solidFill>
                  <a:srgbClr val="000000"/>
                </a:solidFill>
              </a:rPr>
              <a:t>DERECHO civiles y políticos</a:t>
            </a:r>
            <a:endParaRPr lang="es-ES" altLang="es-MX" sz="1800" b="1">
              <a:solidFill>
                <a:srgbClr val="000000"/>
              </a:solidFill>
            </a:endParaRPr>
          </a:p>
        </p:txBody>
      </p:sp>
      <p:sp>
        <p:nvSpPr>
          <p:cNvPr id="14339" name="Text Box 7"/>
          <p:cNvSpPr txBox="1">
            <a:spLocks noChangeArrowheads="1"/>
          </p:cNvSpPr>
          <p:nvPr/>
        </p:nvSpPr>
        <p:spPr bwMode="auto">
          <a:xfrm>
            <a:off x="250825" y="2670175"/>
            <a:ext cx="5184775"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1938" indent="-261938"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eaLnBrk="1" hangingPunct="1">
              <a:spcBef>
                <a:spcPct val="0"/>
              </a:spcBef>
              <a:buClrTx/>
              <a:buSzTx/>
              <a:buFontTx/>
              <a:buChar char="•"/>
            </a:pPr>
            <a:r>
              <a:rPr lang="es-ES" altLang="es-MX" sz="2400">
                <a:solidFill>
                  <a:srgbClr val="000000"/>
                </a:solidFill>
              </a:rPr>
              <a:t>A LA VIDA</a:t>
            </a:r>
          </a:p>
          <a:p>
            <a:pPr eaLnBrk="1" hangingPunct="1">
              <a:spcBef>
                <a:spcPct val="0"/>
              </a:spcBef>
              <a:buClrTx/>
              <a:buSzTx/>
              <a:buFontTx/>
              <a:buChar char="•"/>
            </a:pPr>
            <a:r>
              <a:rPr lang="es-ES" altLang="es-MX" sz="2400">
                <a:solidFill>
                  <a:srgbClr val="000000"/>
                </a:solidFill>
              </a:rPr>
              <a:t>AL HONOR</a:t>
            </a:r>
          </a:p>
          <a:p>
            <a:pPr eaLnBrk="1" hangingPunct="1">
              <a:spcBef>
                <a:spcPct val="0"/>
              </a:spcBef>
              <a:buClrTx/>
              <a:buSzTx/>
              <a:buFontTx/>
              <a:buChar char="•"/>
            </a:pPr>
            <a:r>
              <a:rPr lang="es-ES" altLang="es-MX" sz="2400">
                <a:solidFill>
                  <a:srgbClr val="000000"/>
                </a:solidFill>
              </a:rPr>
              <a:t>A LA LIBERTAD, SEGURIDAD E INTEGRIDAD PERSONAL</a:t>
            </a:r>
          </a:p>
          <a:p>
            <a:pPr eaLnBrk="1" hangingPunct="1">
              <a:spcBef>
                <a:spcPct val="0"/>
              </a:spcBef>
              <a:buClrTx/>
              <a:buSzTx/>
              <a:buFontTx/>
              <a:buChar char="•"/>
            </a:pPr>
            <a:r>
              <a:rPr lang="es-ES" altLang="es-MX" sz="2400">
                <a:solidFill>
                  <a:srgbClr val="000000"/>
                </a:solidFill>
              </a:rPr>
              <a:t>A LA LIBERTAD DE EXPRESIÓN</a:t>
            </a:r>
          </a:p>
          <a:p>
            <a:pPr eaLnBrk="1" hangingPunct="1">
              <a:spcBef>
                <a:spcPct val="0"/>
              </a:spcBef>
              <a:buClrTx/>
              <a:buSzTx/>
              <a:buFontTx/>
              <a:buChar char="•"/>
            </a:pPr>
            <a:r>
              <a:rPr lang="es-ES" altLang="es-MX" sz="2400">
                <a:solidFill>
                  <a:srgbClr val="000000"/>
                </a:solidFill>
              </a:rPr>
              <a:t>A ELEGIR Y SER ELEGIDO</a:t>
            </a:r>
          </a:p>
          <a:p>
            <a:pPr eaLnBrk="1" hangingPunct="1">
              <a:spcBef>
                <a:spcPct val="0"/>
              </a:spcBef>
              <a:buClrTx/>
              <a:buSzTx/>
              <a:buFontTx/>
              <a:buChar char="•"/>
            </a:pPr>
            <a:r>
              <a:rPr lang="es-ES" altLang="es-MX" sz="2400">
                <a:solidFill>
                  <a:srgbClr val="000000"/>
                </a:solidFill>
              </a:rPr>
              <a:t>A PETICIÓN</a:t>
            </a:r>
          </a:p>
          <a:p>
            <a:pPr eaLnBrk="1" hangingPunct="1">
              <a:spcBef>
                <a:spcPct val="0"/>
              </a:spcBef>
              <a:buClrTx/>
              <a:buSzTx/>
              <a:buFontTx/>
              <a:buChar char="•"/>
            </a:pPr>
            <a:r>
              <a:rPr lang="es-ES" altLang="es-MX" sz="2400">
                <a:solidFill>
                  <a:srgbClr val="000000"/>
                </a:solidFill>
              </a:rPr>
              <a:t>A LIBRE TRÁNSITO</a:t>
            </a:r>
            <a:endParaRPr lang="es-ES" altLang="es-MX" sz="1800">
              <a:solidFill>
                <a:srgbClr val="000000"/>
              </a:solidFill>
            </a:endParaRPr>
          </a:p>
        </p:txBody>
      </p:sp>
      <p:pic>
        <p:nvPicPr>
          <p:cNvPr id="14340" name="Picture 8" descr="LOGOhorizontalcolor"/>
          <p:cNvPicPr>
            <a:picLocks noChangeAspect="1" noChangeArrowheads="1"/>
          </p:cNvPicPr>
          <p:nvPr/>
        </p:nvPicPr>
        <p:blipFill>
          <a:blip r:embed="rId2"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7343775" y="188913"/>
            <a:ext cx="18002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Text Box 9"/>
          <p:cNvSpPr txBox="1">
            <a:spLocks noChangeArrowheads="1"/>
          </p:cNvSpPr>
          <p:nvPr/>
        </p:nvSpPr>
        <p:spPr bwMode="auto">
          <a:xfrm>
            <a:off x="1619250" y="823913"/>
            <a:ext cx="6985000" cy="454025"/>
          </a:xfrm>
          <a:prstGeom prst="rect">
            <a:avLst/>
          </a:prstGeom>
          <a:gradFill rotWithShape="1">
            <a:gsLst>
              <a:gs pos="0">
                <a:srgbClr val="005E76"/>
              </a:gs>
              <a:gs pos="50000">
                <a:srgbClr val="00CCFF"/>
              </a:gs>
              <a:gs pos="100000">
                <a:srgbClr val="005E76"/>
              </a:gs>
            </a:gsLst>
            <a:lin ang="5400000" scaled="1"/>
          </a:gradFill>
          <a:ln>
            <a:noFill/>
          </a:ln>
          <a:effectLst>
            <a:outerShdw dist="107763" dir="8100000" algn="ctr" rotWithShape="0">
              <a:srgbClr val="006699">
                <a:alpha val="50000"/>
              </a:srgbClr>
            </a:outerShdw>
          </a:effectLst>
          <a:extLst>
            <a:ext uri="{91240B29-F687-4F45-9708-019B960494DF}">
              <a14:hiddenLine xmlns:a14="http://schemas.microsoft.com/office/drawing/2010/main" w="38100" cmpd="dbl">
                <a:solidFill>
                  <a:srgbClr val="000000"/>
                </a:solidFill>
                <a:miter lim="800000"/>
                <a:headEnd/>
                <a:tailEnd/>
              </a14:hiddenLine>
            </a:ext>
          </a:extLst>
        </p:spPr>
        <p:txBody>
          <a:bodyPr anchor="ct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a:lnSpc>
                <a:spcPct val="105000"/>
              </a:lnSpc>
              <a:spcBef>
                <a:spcPct val="50000"/>
              </a:spcBef>
              <a:buClrTx/>
              <a:buSzTx/>
              <a:buFontTx/>
              <a:buNone/>
            </a:pPr>
            <a:r>
              <a:rPr lang="es-MX" altLang="es-MX" sz="2400" b="1">
                <a:solidFill>
                  <a:srgbClr val="FF0000"/>
                </a:solidFill>
              </a:rPr>
              <a:t>PRIMERA GENERACIÓN  </a:t>
            </a:r>
            <a:endParaRPr lang="es-ES" altLang="es-MX" sz="2400" b="1">
              <a:solidFill>
                <a:srgbClr val="FF0000"/>
              </a:solidFill>
            </a:endParaRPr>
          </a:p>
        </p:txBody>
      </p:sp>
      <p:pic>
        <p:nvPicPr>
          <p:cNvPr id="14342" name="Picture 10" descr="CABCE7C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1863" y="2636838"/>
            <a:ext cx="2447925"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46790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4"/>
          <p:cNvSpPr txBox="1">
            <a:spLocks noChangeArrowheads="1"/>
          </p:cNvSpPr>
          <p:nvPr/>
        </p:nvSpPr>
        <p:spPr bwMode="auto">
          <a:xfrm>
            <a:off x="468313" y="1958975"/>
            <a:ext cx="8280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just" eaLnBrk="1" hangingPunct="1">
              <a:spcBef>
                <a:spcPct val="0"/>
              </a:spcBef>
              <a:buClrTx/>
              <a:buSzTx/>
              <a:buFontTx/>
              <a:buNone/>
            </a:pPr>
            <a:r>
              <a:rPr lang="es-ES" altLang="es-MX" sz="2400" b="1">
                <a:solidFill>
                  <a:srgbClr val="000000"/>
                </a:solidFill>
              </a:rPr>
              <a:t>DERECHOS</a:t>
            </a:r>
            <a:r>
              <a:rPr lang="es-ES" altLang="es-MX" sz="2400">
                <a:solidFill>
                  <a:srgbClr val="000000"/>
                </a:solidFill>
              </a:rPr>
              <a:t> ECONÓMICOS, SOCIALES Y CULTURALES </a:t>
            </a:r>
            <a:endParaRPr lang="es-ES" altLang="es-MX" sz="1800" b="1">
              <a:solidFill>
                <a:srgbClr val="000000"/>
              </a:solidFill>
            </a:endParaRPr>
          </a:p>
        </p:txBody>
      </p:sp>
      <p:sp>
        <p:nvSpPr>
          <p:cNvPr id="15363" name="Text Box 5"/>
          <p:cNvSpPr txBox="1">
            <a:spLocks noChangeArrowheads="1"/>
          </p:cNvSpPr>
          <p:nvPr/>
        </p:nvSpPr>
        <p:spPr bwMode="auto">
          <a:xfrm>
            <a:off x="611188" y="2921000"/>
            <a:ext cx="5761037"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just" eaLnBrk="1" hangingPunct="1">
              <a:spcBef>
                <a:spcPct val="0"/>
              </a:spcBef>
              <a:buClrTx/>
              <a:buSzTx/>
              <a:buFontTx/>
              <a:buChar char="•"/>
            </a:pPr>
            <a:r>
              <a:rPr lang="es-ES" altLang="es-MX" sz="2400">
                <a:solidFill>
                  <a:srgbClr val="000000"/>
                </a:solidFill>
              </a:rPr>
              <a:t>AL TRABAJO</a:t>
            </a:r>
          </a:p>
          <a:p>
            <a:pPr algn="just" eaLnBrk="1" hangingPunct="1">
              <a:spcBef>
                <a:spcPct val="0"/>
              </a:spcBef>
              <a:buClrTx/>
              <a:buSzTx/>
              <a:buFontTx/>
              <a:buChar char="•"/>
            </a:pPr>
            <a:r>
              <a:rPr lang="es-ES" altLang="es-MX" sz="2400">
                <a:solidFill>
                  <a:srgbClr val="000000"/>
                </a:solidFill>
              </a:rPr>
              <a:t>A LA EDUCACIÓN</a:t>
            </a:r>
          </a:p>
          <a:p>
            <a:pPr algn="just" eaLnBrk="1" hangingPunct="1">
              <a:spcBef>
                <a:spcPct val="0"/>
              </a:spcBef>
              <a:buClrTx/>
              <a:buSzTx/>
              <a:buFontTx/>
              <a:buChar char="•"/>
            </a:pPr>
            <a:r>
              <a:rPr lang="es-ES" altLang="es-MX" sz="2400">
                <a:solidFill>
                  <a:srgbClr val="000000"/>
                </a:solidFill>
              </a:rPr>
              <a:t>A LA SALUD</a:t>
            </a:r>
          </a:p>
          <a:p>
            <a:pPr algn="just" eaLnBrk="1" hangingPunct="1">
              <a:spcBef>
                <a:spcPct val="0"/>
              </a:spcBef>
              <a:buClrTx/>
              <a:buSzTx/>
              <a:buFontTx/>
              <a:buChar char="•"/>
            </a:pPr>
            <a:r>
              <a:rPr lang="es-ES" altLang="es-MX" sz="2400">
                <a:solidFill>
                  <a:srgbClr val="000000"/>
                </a:solidFill>
              </a:rPr>
              <a:t>A LA PROTECCIÓN Y ASISTENCIA</a:t>
            </a:r>
          </a:p>
          <a:p>
            <a:pPr algn="just" eaLnBrk="1" hangingPunct="1">
              <a:spcBef>
                <a:spcPct val="0"/>
              </a:spcBef>
              <a:buClrTx/>
              <a:buSzTx/>
              <a:buFontTx/>
              <a:buChar char="•"/>
            </a:pPr>
            <a:r>
              <a:rPr lang="es-ES" altLang="es-MX" sz="2400">
                <a:solidFill>
                  <a:srgbClr val="000000"/>
                </a:solidFill>
              </a:rPr>
              <a:t> A LOS MENORES DE LA FAMILIA</a:t>
            </a:r>
          </a:p>
          <a:p>
            <a:pPr algn="just" eaLnBrk="1" hangingPunct="1">
              <a:spcBef>
                <a:spcPct val="0"/>
              </a:spcBef>
              <a:buClrTx/>
              <a:buSzTx/>
              <a:buFontTx/>
              <a:buChar char="•"/>
            </a:pPr>
            <a:r>
              <a:rPr lang="es-ES" altLang="es-MX" sz="2400">
                <a:solidFill>
                  <a:srgbClr val="000000"/>
                </a:solidFill>
              </a:rPr>
              <a:t>A LA VIVIENDA</a:t>
            </a:r>
            <a:endParaRPr lang="es-ES" altLang="es-MX" sz="1800">
              <a:solidFill>
                <a:srgbClr val="000000"/>
              </a:solidFill>
            </a:endParaRPr>
          </a:p>
        </p:txBody>
      </p:sp>
      <p:pic>
        <p:nvPicPr>
          <p:cNvPr id="15364" name="Picture 6" descr="LOGOhorizontalcolor"/>
          <p:cNvPicPr>
            <a:picLocks noChangeAspect="1" noChangeArrowheads="1"/>
          </p:cNvPicPr>
          <p:nvPr/>
        </p:nvPicPr>
        <p:blipFill>
          <a:blip r:embed="rId2"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7343775" y="188913"/>
            <a:ext cx="18002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Text Box 7"/>
          <p:cNvSpPr txBox="1">
            <a:spLocks noChangeArrowheads="1"/>
          </p:cNvSpPr>
          <p:nvPr/>
        </p:nvSpPr>
        <p:spPr bwMode="auto">
          <a:xfrm>
            <a:off x="1619250" y="823913"/>
            <a:ext cx="6985000" cy="454025"/>
          </a:xfrm>
          <a:prstGeom prst="rect">
            <a:avLst/>
          </a:prstGeom>
          <a:gradFill rotWithShape="1">
            <a:gsLst>
              <a:gs pos="0">
                <a:srgbClr val="005E76"/>
              </a:gs>
              <a:gs pos="50000">
                <a:srgbClr val="00CCFF"/>
              </a:gs>
              <a:gs pos="100000">
                <a:srgbClr val="005E76"/>
              </a:gs>
            </a:gsLst>
            <a:lin ang="5400000" scaled="1"/>
          </a:gradFill>
          <a:ln>
            <a:noFill/>
          </a:ln>
          <a:effectLst>
            <a:outerShdw dist="107763" dir="8100000" algn="ctr" rotWithShape="0">
              <a:srgbClr val="006699">
                <a:alpha val="50000"/>
              </a:srgbClr>
            </a:outerShdw>
          </a:effectLst>
          <a:extLst>
            <a:ext uri="{91240B29-F687-4F45-9708-019B960494DF}">
              <a14:hiddenLine xmlns:a14="http://schemas.microsoft.com/office/drawing/2010/main" w="38100" cmpd="dbl">
                <a:solidFill>
                  <a:srgbClr val="000000"/>
                </a:solidFill>
                <a:miter lim="800000"/>
                <a:headEnd/>
                <a:tailEnd/>
              </a14:hiddenLine>
            </a:ext>
          </a:extLst>
        </p:spPr>
        <p:txBody>
          <a:bodyPr anchor="ct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a:lnSpc>
                <a:spcPct val="105000"/>
              </a:lnSpc>
              <a:spcBef>
                <a:spcPct val="50000"/>
              </a:spcBef>
              <a:buClrTx/>
              <a:buSzTx/>
              <a:buFontTx/>
              <a:buNone/>
            </a:pPr>
            <a:r>
              <a:rPr lang="es-MX" altLang="es-MX" sz="2400" b="1">
                <a:solidFill>
                  <a:srgbClr val="FF0000"/>
                </a:solidFill>
              </a:rPr>
              <a:t>SEGUNDA GENERACIÓN  </a:t>
            </a:r>
            <a:endParaRPr lang="es-ES" altLang="es-MX" sz="2400" b="1">
              <a:solidFill>
                <a:srgbClr val="FF0000"/>
              </a:solidFill>
            </a:endParaRPr>
          </a:p>
        </p:txBody>
      </p:sp>
      <p:pic>
        <p:nvPicPr>
          <p:cNvPr id="15366" name="Picture 8" descr="enferm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4750" y="2636838"/>
            <a:ext cx="2332038" cy="26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23722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03648" y="908720"/>
            <a:ext cx="6840760" cy="5107937"/>
          </a:xfrm>
          <a:prstGeom prst="rect">
            <a:avLst/>
          </a:prstGeom>
        </p:spPr>
        <p:txBody>
          <a:bodyPr wrap="square">
            <a:spAutoFit/>
          </a:bodyPr>
          <a:lstStyle/>
          <a:p>
            <a:pPr>
              <a:lnSpc>
                <a:spcPct val="107000"/>
              </a:lnSpc>
              <a:spcAft>
                <a:spcPts val="800"/>
              </a:spcAft>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PRESENTACIÓN </a:t>
            </a:r>
          </a:p>
          <a:p>
            <a:r>
              <a:rPr lang="es-MX" sz="2000" b="1" dirty="0" smtClean="0">
                <a:solidFill>
                  <a:srgbClr val="002060"/>
                </a:solidFill>
                <a:latin typeface="Calibri" panose="020F0502020204030204" pitchFamily="34" charset="0"/>
              </a:rPr>
              <a:t>El </a:t>
            </a:r>
            <a:r>
              <a:rPr lang="es-MX" sz="2000" b="1" dirty="0">
                <a:solidFill>
                  <a:srgbClr val="002060"/>
                </a:solidFill>
                <a:latin typeface="Calibri" panose="020F0502020204030204" pitchFamily="34" charset="0"/>
              </a:rPr>
              <a:t>curso de Recursos para Contribuyentes pretende dar al estudiante los conocimientos necesarios para interponer los medios de defensa en contra de resoluciones fiscales que afecten el interés jurídico del contribuyente. </a:t>
            </a:r>
            <a:endParaRPr lang="es-MX" sz="2000" b="1" dirty="0" smtClean="0">
              <a:solidFill>
                <a:srgbClr val="002060"/>
              </a:solidFill>
              <a:latin typeface="Calibri" panose="020F0502020204030204" pitchFamily="34" charset="0"/>
            </a:endParaRPr>
          </a:p>
          <a:p>
            <a:endParaRPr lang="es-MX" sz="2000" b="1" dirty="0">
              <a:solidFill>
                <a:srgbClr val="002060"/>
              </a:solidFill>
              <a:latin typeface="Calibri" panose="020F0502020204030204" pitchFamily="34" charset="0"/>
            </a:endParaRPr>
          </a:p>
          <a:p>
            <a:r>
              <a:rPr lang="es-MX" sz="2000" b="1" dirty="0">
                <a:solidFill>
                  <a:srgbClr val="002060"/>
                </a:solidFill>
                <a:latin typeface="Calibri" panose="020F0502020204030204" pitchFamily="34" charset="0"/>
              </a:rPr>
              <a:t>El profesor dará casos prácticos que se deberán resolver en clase, así como asignación de tareas a resolver. </a:t>
            </a:r>
          </a:p>
          <a:p>
            <a:r>
              <a:rPr lang="es-MX" sz="2000" b="1" dirty="0">
                <a:solidFill>
                  <a:srgbClr val="002060"/>
                </a:solidFill>
                <a:latin typeface="Calibri" panose="020F0502020204030204" pitchFamily="34" charset="0"/>
              </a:rPr>
              <a:t>El alumno investigará casos; y los llevará al aula para ser discutidos a nivel grupal y se propondrán soluciones con ayuda del profesor. </a:t>
            </a:r>
            <a:endParaRPr lang="es-MX" sz="2000" b="1" dirty="0" smtClean="0">
              <a:solidFill>
                <a:srgbClr val="002060"/>
              </a:solidFill>
              <a:latin typeface="Calibri" panose="020F0502020204030204" pitchFamily="34" charset="0"/>
            </a:endParaRPr>
          </a:p>
          <a:p>
            <a:endParaRPr lang="es-MX" sz="2000" b="1" dirty="0">
              <a:solidFill>
                <a:srgbClr val="002060"/>
              </a:solidFill>
              <a:latin typeface="Calibri" panose="020F0502020204030204" pitchFamily="34" charset="0"/>
            </a:endParaRPr>
          </a:p>
          <a:p>
            <a:r>
              <a:rPr lang="es-MX" sz="2000" b="1" dirty="0">
                <a:solidFill>
                  <a:srgbClr val="002060"/>
                </a:solidFill>
                <a:latin typeface="Calibri" panose="020F0502020204030204" pitchFamily="34" charset="0"/>
              </a:rPr>
              <a:t>El curso se evaluará a través de un mínimo de dos exámenes parciales que incluirán todos los temas contenidos en el programa de estudios; además de la presentación del portafolio de evidencias. </a:t>
            </a:r>
            <a:endParaRPr lang="es-MX" sz="20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714595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4"/>
          <p:cNvSpPr txBox="1">
            <a:spLocks noChangeArrowheads="1"/>
          </p:cNvSpPr>
          <p:nvPr/>
        </p:nvSpPr>
        <p:spPr bwMode="auto">
          <a:xfrm>
            <a:off x="827088" y="2060575"/>
            <a:ext cx="75612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just" eaLnBrk="1" hangingPunct="1">
              <a:spcBef>
                <a:spcPct val="0"/>
              </a:spcBef>
              <a:buClrTx/>
              <a:buSzTx/>
              <a:buFontTx/>
              <a:buNone/>
            </a:pPr>
            <a:r>
              <a:rPr lang="es-ES" altLang="es-MX" sz="2400">
                <a:solidFill>
                  <a:srgbClr val="000000"/>
                </a:solidFill>
              </a:rPr>
              <a:t>DERECHOS DE LOS PUEBLOS</a:t>
            </a:r>
            <a:endParaRPr lang="es-ES" altLang="es-MX" sz="1800" b="1">
              <a:solidFill>
                <a:srgbClr val="000000"/>
              </a:solidFill>
            </a:endParaRPr>
          </a:p>
        </p:txBody>
      </p:sp>
      <p:sp>
        <p:nvSpPr>
          <p:cNvPr id="16387" name="Text Box 5"/>
          <p:cNvSpPr txBox="1">
            <a:spLocks noChangeArrowheads="1"/>
          </p:cNvSpPr>
          <p:nvPr/>
        </p:nvSpPr>
        <p:spPr bwMode="auto">
          <a:xfrm>
            <a:off x="611188" y="2930525"/>
            <a:ext cx="54737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just" eaLnBrk="1" hangingPunct="1">
              <a:spcBef>
                <a:spcPct val="0"/>
              </a:spcBef>
              <a:buClrTx/>
              <a:buSzTx/>
              <a:buFontTx/>
              <a:buChar char="•"/>
            </a:pPr>
            <a:r>
              <a:rPr lang="es-ES" altLang="es-MX" sz="2400">
                <a:solidFill>
                  <a:srgbClr val="000000"/>
                </a:solidFill>
              </a:rPr>
              <a:t>AL DESARROLLO</a:t>
            </a:r>
          </a:p>
          <a:p>
            <a:pPr algn="just" eaLnBrk="1" hangingPunct="1">
              <a:spcBef>
                <a:spcPct val="0"/>
              </a:spcBef>
              <a:buClrTx/>
              <a:buSzTx/>
              <a:buFontTx/>
              <a:buChar char="•"/>
            </a:pPr>
            <a:r>
              <a:rPr lang="es-ES" altLang="es-MX" sz="2400">
                <a:solidFill>
                  <a:srgbClr val="000000"/>
                </a:solidFill>
              </a:rPr>
              <a:t>A LA AUTODETERMINACIÓN DE LOS PUEBLOS</a:t>
            </a:r>
          </a:p>
          <a:p>
            <a:pPr algn="just" eaLnBrk="1" hangingPunct="1">
              <a:spcBef>
                <a:spcPct val="0"/>
              </a:spcBef>
              <a:buClrTx/>
              <a:buSzTx/>
              <a:buFontTx/>
              <a:buChar char="•"/>
            </a:pPr>
            <a:r>
              <a:rPr lang="es-ES" altLang="es-MX" sz="2400">
                <a:solidFill>
                  <a:srgbClr val="000000"/>
                </a:solidFill>
              </a:rPr>
              <a:t>AL MEDIO AMBIENTE</a:t>
            </a:r>
          </a:p>
          <a:p>
            <a:pPr algn="just" eaLnBrk="1" hangingPunct="1">
              <a:spcBef>
                <a:spcPct val="0"/>
              </a:spcBef>
              <a:buClrTx/>
              <a:buSzTx/>
              <a:buFontTx/>
              <a:buChar char="•"/>
            </a:pPr>
            <a:r>
              <a:rPr lang="es-ES" altLang="es-MX" sz="2400">
                <a:solidFill>
                  <a:srgbClr val="000000"/>
                </a:solidFill>
              </a:rPr>
              <a:t>A LA PAZ</a:t>
            </a:r>
            <a:endParaRPr lang="es-ES" altLang="es-MX" sz="1800">
              <a:solidFill>
                <a:srgbClr val="000000"/>
              </a:solidFill>
            </a:endParaRPr>
          </a:p>
        </p:txBody>
      </p:sp>
      <p:pic>
        <p:nvPicPr>
          <p:cNvPr id="16388" name="Picture 6" descr="LOGOhorizontalcolor"/>
          <p:cNvPicPr>
            <a:picLocks noChangeAspect="1" noChangeArrowheads="1"/>
          </p:cNvPicPr>
          <p:nvPr/>
        </p:nvPicPr>
        <p:blipFill>
          <a:blip r:embed="rId2"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7343775" y="188913"/>
            <a:ext cx="18002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Text Box 7"/>
          <p:cNvSpPr txBox="1">
            <a:spLocks noChangeArrowheads="1"/>
          </p:cNvSpPr>
          <p:nvPr/>
        </p:nvSpPr>
        <p:spPr bwMode="auto">
          <a:xfrm>
            <a:off x="1619250" y="823913"/>
            <a:ext cx="6985000" cy="454025"/>
          </a:xfrm>
          <a:prstGeom prst="rect">
            <a:avLst/>
          </a:prstGeom>
          <a:gradFill rotWithShape="1">
            <a:gsLst>
              <a:gs pos="0">
                <a:srgbClr val="005E76"/>
              </a:gs>
              <a:gs pos="50000">
                <a:srgbClr val="00CCFF"/>
              </a:gs>
              <a:gs pos="100000">
                <a:srgbClr val="005E76"/>
              </a:gs>
            </a:gsLst>
            <a:lin ang="5400000" scaled="1"/>
          </a:gradFill>
          <a:ln>
            <a:noFill/>
          </a:ln>
          <a:effectLst>
            <a:outerShdw dist="107763" dir="8100000" algn="ctr" rotWithShape="0">
              <a:srgbClr val="006699">
                <a:alpha val="50000"/>
              </a:srgbClr>
            </a:outerShdw>
          </a:effectLst>
          <a:extLst>
            <a:ext uri="{91240B29-F687-4F45-9708-019B960494DF}">
              <a14:hiddenLine xmlns:a14="http://schemas.microsoft.com/office/drawing/2010/main" w="38100" cmpd="dbl">
                <a:solidFill>
                  <a:srgbClr val="000000"/>
                </a:solidFill>
                <a:miter lim="800000"/>
                <a:headEnd/>
                <a:tailEnd/>
              </a14:hiddenLine>
            </a:ext>
          </a:extLst>
        </p:spPr>
        <p:txBody>
          <a:bodyPr anchor="ct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algn="ctr">
              <a:lnSpc>
                <a:spcPct val="105000"/>
              </a:lnSpc>
              <a:spcBef>
                <a:spcPct val="50000"/>
              </a:spcBef>
              <a:buClrTx/>
              <a:buSzTx/>
              <a:buFontTx/>
              <a:buNone/>
            </a:pPr>
            <a:r>
              <a:rPr lang="es-MX" altLang="es-MX" sz="2400" b="1">
                <a:solidFill>
                  <a:srgbClr val="FF0000"/>
                </a:solidFill>
              </a:rPr>
              <a:t>TERCERA GENERACIÓN  </a:t>
            </a:r>
            <a:endParaRPr lang="es-ES" altLang="es-MX" sz="2400" b="1">
              <a:solidFill>
                <a:srgbClr val="FF0000"/>
              </a:solidFill>
            </a:endParaRPr>
          </a:p>
        </p:txBody>
      </p:sp>
      <p:pic>
        <p:nvPicPr>
          <p:cNvPr id="16390" name="Picture 8" descr="200px-Bomba_at%F3mica_de_Nagasak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688" y="2636838"/>
            <a:ext cx="2155825"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37576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4294967295"/>
            <p:extLst>
              <p:ext uri="{D42A27DB-BD31-4B8C-83A1-F6EECF244321}">
                <p14:modId xmlns:p14="http://schemas.microsoft.com/office/powerpoint/2010/main" val="566159250"/>
              </p:ext>
            </p:extLst>
          </p:nvPr>
        </p:nvGraphicFramePr>
        <p:xfrm>
          <a:off x="457200" y="548680"/>
          <a:ext cx="8229600" cy="55774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635733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66272450"/>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contenido"/>
          <p:cNvSpPr>
            <a:spLocks noGrp="1"/>
          </p:cNvSpPr>
          <p:nvPr>
            <p:ph idx="4294967295"/>
          </p:nvPr>
        </p:nvSpPr>
        <p:spPr>
          <a:xfrm>
            <a:off x="1259632" y="1628801"/>
            <a:ext cx="6048672" cy="2520280"/>
          </a:xfrm>
          <a:prstGeom prst="rect">
            <a:avLst/>
          </a:prstGeom>
        </p:spPr>
        <p:style>
          <a:lnRef idx="1">
            <a:schemeClr val="accent4"/>
          </a:lnRef>
          <a:fillRef idx="3">
            <a:schemeClr val="accent4"/>
          </a:fillRef>
          <a:effectRef idx="2">
            <a:schemeClr val="accent4"/>
          </a:effectRef>
          <a:fontRef idx="minor">
            <a:schemeClr val="lt1"/>
          </a:fontRef>
        </p:style>
        <p:txBody>
          <a:bodyPr/>
          <a:lstStyle/>
          <a:p>
            <a:endParaRPr lang="es-MX" dirty="0" smtClean="0"/>
          </a:p>
          <a:p>
            <a:pPr marL="45720" indent="0" algn="ctr">
              <a:buNone/>
            </a:pPr>
            <a:r>
              <a:rPr lang="es-MX" sz="2400" dirty="0" smtClean="0"/>
              <a:t>EL ESTADO DEBE PROTEGER POR IGUAL EL DERECHO DE TODAS LAS PERSONAS SIN IMPORTAR CONDICIONES SOCIALES, DE RAZA, SEXO, EDAD, RELIGIÓN</a:t>
            </a:r>
          </a:p>
          <a:p>
            <a:endParaRPr lang="es-MX" dirty="0" smtClean="0"/>
          </a:p>
        </p:txBody>
      </p:sp>
    </p:spTree>
    <p:extLst>
      <p:ext uri="{BB962C8B-B14F-4D97-AF65-F5344CB8AC3E}">
        <p14:creationId xmlns:p14="http://schemas.microsoft.com/office/powerpoint/2010/main" val="20076000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631103475"/>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4294967295"/>
            <p:extLst>
              <p:ext uri="{D42A27DB-BD31-4B8C-83A1-F6EECF244321}">
                <p14:modId xmlns:p14="http://schemas.microsoft.com/office/powerpoint/2010/main" val="225572673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0900909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6019800"/>
            <a:ext cx="8991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8" name="Text Box 10"/>
          <p:cNvSpPr txBox="1">
            <a:spLocks noChangeArrowheads="1"/>
          </p:cNvSpPr>
          <p:nvPr/>
        </p:nvSpPr>
        <p:spPr bwMode="auto">
          <a:xfrm>
            <a:off x="4038600" y="2514600"/>
            <a:ext cx="36576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eaLnBrk="1" hangingPunct="1">
              <a:spcBef>
                <a:spcPct val="0"/>
              </a:spcBef>
              <a:buClrTx/>
              <a:buSzTx/>
              <a:buFont typeface="Wingdings" pitchFamily="2" charset="2"/>
              <a:buNone/>
            </a:pPr>
            <a:endParaRPr lang="es-VE" altLang="es-MX" sz="2400">
              <a:solidFill>
                <a:schemeClr val="tx1"/>
              </a:solidFill>
            </a:endParaRPr>
          </a:p>
          <a:p>
            <a:pPr eaLnBrk="1" hangingPunct="1">
              <a:spcBef>
                <a:spcPct val="0"/>
              </a:spcBef>
              <a:buClrTx/>
              <a:buSzTx/>
              <a:buFont typeface="Wingdings" pitchFamily="2" charset="2"/>
              <a:buNone/>
            </a:pPr>
            <a:endParaRPr lang="es-VE" altLang="es-MX" sz="2400">
              <a:solidFill>
                <a:schemeClr val="tx1"/>
              </a:solidFill>
            </a:endParaRPr>
          </a:p>
          <a:p>
            <a:pPr eaLnBrk="1" hangingPunct="1">
              <a:spcBef>
                <a:spcPct val="0"/>
              </a:spcBef>
              <a:buClrTx/>
              <a:buSzTx/>
              <a:buFont typeface="Wingdings" pitchFamily="2" charset="2"/>
              <a:buNone/>
            </a:pPr>
            <a:endParaRPr lang="es-ES" altLang="es-MX" sz="2400">
              <a:solidFill>
                <a:schemeClr val="tx1"/>
              </a:solidFill>
            </a:endParaRPr>
          </a:p>
        </p:txBody>
      </p:sp>
      <p:sp>
        <p:nvSpPr>
          <p:cNvPr id="17412" name="Text Box 12"/>
          <p:cNvSpPr txBox="1">
            <a:spLocks noChangeArrowheads="1"/>
          </p:cNvSpPr>
          <p:nvPr/>
        </p:nvSpPr>
        <p:spPr bwMode="auto">
          <a:xfrm>
            <a:off x="500063" y="1052513"/>
            <a:ext cx="6554787"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eaLnBrk="1" hangingPunct="1">
              <a:spcBef>
                <a:spcPct val="0"/>
              </a:spcBef>
              <a:buClrTx/>
              <a:buSzTx/>
              <a:buFontTx/>
              <a:buNone/>
            </a:pPr>
            <a:r>
              <a:rPr lang="es-VE" altLang="es-MX" sz="2200">
                <a:solidFill>
                  <a:schemeClr val="tx1"/>
                </a:solidFill>
                <a:cs typeface="Arial" charset="0"/>
              </a:rPr>
              <a:t>EL HOGAR DOMÉSTICO Y TODO RECINTO PRIVADO DE PERSONA SON INVIOLABLES. </a:t>
            </a:r>
          </a:p>
          <a:p>
            <a:pPr eaLnBrk="1" hangingPunct="1">
              <a:spcBef>
                <a:spcPct val="0"/>
              </a:spcBef>
              <a:buClrTx/>
              <a:buSzTx/>
              <a:buFontTx/>
              <a:buNone/>
            </a:pPr>
            <a:endParaRPr lang="es-VE" altLang="es-MX" sz="2200">
              <a:solidFill>
                <a:schemeClr val="tx1"/>
              </a:solidFill>
              <a:cs typeface="Arial" charset="0"/>
            </a:endParaRPr>
          </a:p>
          <a:p>
            <a:pPr eaLnBrk="1" hangingPunct="1">
              <a:spcBef>
                <a:spcPct val="0"/>
              </a:spcBef>
              <a:buClrTx/>
              <a:buSzTx/>
              <a:buFontTx/>
              <a:buNone/>
            </a:pPr>
            <a:r>
              <a:rPr lang="es-VE" altLang="es-MX" sz="2200">
                <a:solidFill>
                  <a:schemeClr val="tx1"/>
                </a:solidFill>
                <a:cs typeface="Arial" charset="0"/>
              </a:rPr>
              <a:t>NO PODRÁN SER ALLANADOS, SINO MEDIANTE ORDEN JUDICIAL</a:t>
            </a:r>
          </a:p>
          <a:p>
            <a:pPr eaLnBrk="1" hangingPunct="1">
              <a:spcBef>
                <a:spcPct val="0"/>
              </a:spcBef>
              <a:buClrTx/>
              <a:buSzTx/>
              <a:buFontTx/>
              <a:buNone/>
            </a:pPr>
            <a:endParaRPr lang="es-VE" altLang="es-MX" sz="2200">
              <a:solidFill>
                <a:schemeClr val="tx1"/>
              </a:solidFill>
              <a:cs typeface="Arial" charset="0"/>
            </a:endParaRPr>
          </a:p>
          <a:p>
            <a:pPr eaLnBrk="1" hangingPunct="1">
              <a:spcBef>
                <a:spcPct val="0"/>
              </a:spcBef>
              <a:buClrTx/>
              <a:buSzTx/>
              <a:buFontTx/>
              <a:buNone/>
            </a:pPr>
            <a:r>
              <a:rPr lang="es-VE" altLang="es-MX" sz="2200">
                <a:solidFill>
                  <a:schemeClr val="tx1"/>
                </a:solidFill>
                <a:cs typeface="Arial" charset="0"/>
              </a:rPr>
              <a:t>LAS VISITAS QUE SE PRACTIQUEN,  DE CONFORMIDAD CON LA LEY, SÓLO PODRÁN HACERSE PREVIO AVISO DE LOS  FUNCIONARIOS QUE  LAS ORDENEN O HAYAN DE PRACTICARLAS. </a:t>
            </a:r>
            <a:endParaRPr lang="es-ES" altLang="es-MX" sz="2200">
              <a:solidFill>
                <a:schemeClr val="tx1"/>
              </a:solidFill>
              <a:cs typeface="Arial" charset="0"/>
            </a:endParaRPr>
          </a:p>
        </p:txBody>
      </p:sp>
      <p:pic>
        <p:nvPicPr>
          <p:cNvPr id="17413" name="Picture 13" descr="PE01460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15188" y="3749675"/>
            <a:ext cx="1439862" cy="189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6554366"/>
      </p:ext>
    </p:extLst>
  </p:cSld>
  <p:clrMapOvr>
    <a:masterClrMapping/>
  </p:clrMapOvr>
  <p:transition spd="slow">
    <p:pull dir="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nodePh="1">
                                  <p:stCondLst>
                                    <p:cond delay="0"/>
                                  </p:stCondLst>
                                  <p:endCondLst>
                                    <p:cond evt="begin" delay="0">
                                      <p:tn val="5"/>
                                    </p:cond>
                                  </p:endCondLst>
                                  <p:childTnLst>
                                    <p:set>
                                      <p:cBhvr>
                                        <p:cTn id="6" dur="1" fill="hold">
                                          <p:stCondLst>
                                            <p:cond delay="0"/>
                                          </p:stCondLst>
                                        </p:cTn>
                                        <p:tgtEl>
                                          <p:spTgt spid="22538">
                                            <p:txEl>
                                              <p:pRg st="0" end="0"/>
                                            </p:txEl>
                                          </p:spTgt>
                                        </p:tgtEl>
                                        <p:attrNameLst>
                                          <p:attrName>style.visibility</p:attrName>
                                        </p:attrNameLst>
                                      </p:cBhvr>
                                      <p:to>
                                        <p:strVal val="visible"/>
                                      </p:to>
                                    </p:set>
                                    <p:animEffect transition="in" filter="checkerboard(across)">
                                      <p:cBhvr>
                                        <p:cTn id="7" dur="500"/>
                                        <p:tgtEl>
                                          <p:spTgt spid="225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8"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0" y="0"/>
            <a:ext cx="9144000" cy="1341438"/>
            <a:chOff x="0" y="0"/>
            <a:chExt cx="5760" cy="845"/>
          </a:xfrm>
        </p:grpSpPr>
        <p:sp>
          <p:nvSpPr>
            <p:cNvPr id="18439" name="Rectangle 3"/>
            <p:cNvSpPr>
              <a:spLocks noChangeArrowheads="1"/>
            </p:cNvSpPr>
            <p:nvPr/>
          </p:nvSpPr>
          <p:spPr bwMode="auto">
            <a:xfrm>
              <a:off x="0" y="0"/>
              <a:ext cx="5760" cy="391"/>
            </a:xfrm>
            <a:prstGeom prst="rect">
              <a:avLst/>
            </a:prstGeom>
            <a:gradFill rotWithShape="1">
              <a:gsLst>
                <a:gs pos="0">
                  <a:srgbClr val="FFCC00"/>
                </a:gs>
                <a:gs pos="100000">
                  <a:srgbClr val="FF9900"/>
                </a:gs>
              </a:gsLst>
              <a:path path="shape">
                <a:fillToRect l="50000" t="50000" r="50000" b="50000"/>
              </a:path>
            </a:gradFill>
            <a:ln w="9525">
              <a:solidFill>
                <a:schemeClr val="tx1"/>
              </a:solidFill>
              <a:miter lim="800000"/>
              <a:headEnd/>
              <a:tailEnd/>
            </a:ln>
          </p:spPr>
          <p:txBody>
            <a:bodyPr wrap="none" anchor="ct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eaLnBrk="1" hangingPunct="1">
                <a:spcBef>
                  <a:spcPct val="0"/>
                </a:spcBef>
                <a:buClrTx/>
                <a:buSzTx/>
                <a:buFontTx/>
                <a:buNone/>
              </a:pPr>
              <a:endParaRPr lang="es-MX" altLang="es-MX" sz="1800">
                <a:solidFill>
                  <a:schemeClr val="tx1"/>
                </a:solidFill>
              </a:endParaRPr>
            </a:p>
          </p:txBody>
        </p:sp>
        <p:sp>
          <p:nvSpPr>
            <p:cNvPr id="18440" name="AutoShape 4"/>
            <p:cNvSpPr>
              <a:spLocks noChangeArrowheads="1"/>
            </p:cNvSpPr>
            <p:nvPr/>
          </p:nvSpPr>
          <p:spPr bwMode="auto">
            <a:xfrm>
              <a:off x="0" y="18"/>
              <a:ext cx="5760" cy="827"/>
            </a:xfrm>
            <a:prstGeom prst="wave">
              <a:avLst>
                <a:gd name="adj1" fmla="val 13005"/>
                <a:gd name="adj2" fmla="val 0"/>
              </a:avLst>
            </a:prstGeom>
            <a:gradFill rotWithShape="1">
              <a:gsLst>
                <a:gs pos="0">
                  <a:srgbClr val="FFCC00"/>
                </a:gs>
                <a:gs pos="100000">
                  <a:srgbClr val="FF9900"/>
                </a:gs>
              </a:gsLst>
              <a:path path="rect">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eaLnBrk="1" hangingPunct="1">
                <a:spcBef>
                  <a:spcPct val="0"/>
                </a:spcBef>
                <a:buClrTx/>
                <a:buSzTx/>
                <a:buFontTx/>
                <a:buNone/>
              </a:pPr>
              <a:endParaRPr lang="es-MX" altLang="es-MX" sz="1800">
                <a:solidFill>
                  <a:schemeClr val="tx1"/>
                </a:solidFill>
              </a:endParaRPr>
            </a:p>
          </p:txBody>
        </p:sp>
      </p:grpSp>
      <p:pic>
        <p:nvPicPr>
          <p:cNvPr id="1843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6019800"/>
            <a:ext cx="8991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 Box 11"/>
          <p:cNvSpPr txBox="1">
            <a:spLocks noChangeArrowheads="1"/>
          </p:cNvSpPr>
          <p:nvPr/>
        </p:nvSpPr>
        <p:spPr bwMode="auto">
          <a:xfrm>
            <a:off x="359906" y="1812880"/>
            <a:ext cx="694839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eaLnBrk="1" hangingPunct="1">
              <a:spcBef>
                <a:spcPct val="0"/>
              </a:spcBef>
              <a:buClrTx/>
              <a:buSzTx/>
              <a:buFontTx/>
              <a:buNone/>
            </a:pPr>
            <a:r>
              <a:rPr lang="es-VE" altLang="es-MX" sz="2400" dirty="0">
                <a:solidFill>
                  <a:schemeClr val="tx1"/>
                </a:solidFill>
                <a:cs typeface="Arial" charset="0"/>
              </a:rPr>
              <a:t>SE GARANTIZA EL SECRETO E INVIOLABILIDAD DE LAS COMUNICACIONES PRIVADAS EN TODAS SUS FORMAS</a:t>
            </a:r>
            <a:r>
              <a:rPr lang="es-VE" altLang="es-MX" sz="2400" dirty="0" smtClean="0">
                <a:solidFill>
                  <a:schemeClr val="tx1"/>
                </a:solidFill>
                <a:cs typeface="Arial" charset="0"/>
              </a:rPr>
              <a:t>.</a:t>
            </a:r>
          </a:p>
          <a:p>
            <a:pPr eaLnBrk="1" hangingPunct="1">
              <a:spcBef>
                <a:spcPct val="0"/>
              </a:spcBef>
              <a:buClrTx/>
              <a:buSzTx/>
              <a:buFontTx/>
              <a:buNone/>
            </a:pPr>
            <a:r>
              <a:rPr lang="es-VE" altLang="es-MX" sz="2400" dirty="0" smtClean="0">
                <a:solidFill>
                  <a:schemeClr val="tx1"/>
                </a:solidFill>
                <a:cs typeface="Arial" charset="0"/>
              </a:rPr>
              <a:t>NO </a:t>
            </a:r>
            <a:r>
              <a:rPr lang="es-VE" altLang="es-MX" sz="2400" dirty="0">
                <a:solidFill>
                  <a:schemeClr val="tx1"/>
                </a:solidFill>
                <a:cs typeface="Arial" charset="0"/>
              </a:rPr>
              <a:t>PODRÁN SER INTERFERIDAS SINO POR ORDEN DE UN TRIBUNAL COMPETENTE, CON EL CUMPLIMIENTO DE LAS DISPOSICIONES LEGALES Y PRESERVÁNDOSE EL SECRETO DE LO PRIVADO QUE NO GUARDE RELACIÓN CON EL CORRESPONDIENTE PROCESO. </a:t>
            </a:r>
            <a:endParaRPr lang="es-ES" altLang="es-MX" sz="2400" dirty="0">
              <a:solidFill>
                <a:schemeClr val="tx1"/>
              </a:solidFill>
              <a:cs typeface="Arial" charset="0"/>
            </a:endParaRPr>
          </a:p>
        </p:txBody>
      </p:sp>
      <p:pic>
        <p:nvPicPr>
          <p:cNvPr id="18437" name="Picture 12" descr="BD04914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479033">
            <a:off x="7426119" y="4500563"/>
            <a:ext cx="1600200"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13" descr="BD04922_"/>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360301">
            <a:off x="7508899" y="1829036"/>
            <a:ext cx="1158875" cy="160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1076854"/>
      </p:ext>
    </p:extLst>
  </p:cSld>
  <p:clrMapOvr>
    <a:masterClrMapping/>
  </p:clrMapOvr>
  <p:transition spd="slow">
    <p:split orient="vert" dir="in"/>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71205670"/>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4294967295"/>
            <p:extLst>
              <p:ext uri="{D42A27DB-BD31-4B8C-83A1-F6EECF244321}">
                <p14:modId xmlns:p14="http://schemas.microsoft.com/office/powerpoint/2010/main" val="16505330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38495705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2" name="Text Box 6"/>
          <p:cNvSpPr txBox="1">
            <a:spLocks noChangeArrowheads="1"/>
          </p:cNvSpPr>
          <p:nvPr/>
        </p:nvSpPr>
        <p:spPr bwMode="auto">
          <a:xfrm>
            <a:off x="4038600" y="2514600"/>
            <a:ext cx="36576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1"/>
              </a:buClr>
              <a:buSzPct val="70000"/>
              <a:buFont typeface="Wingdings" pitchFamily="2" charset="2"/>
              <a:buChar char="¢"/>
              <a:defRPr sz="3000">
                <a:solidFill>
                  <a:schemeClr val="tx2"/>
                </a:solidFill>
                <a:latin typeface="Arial" charset="0"/>
              </a:defRPr>
            </a:lvl1pPr>
            <a:lvl2pPr marL="742950" indent="-285750" eaLnBrk="0" hangingPunct="0">
              <a:spcBef>
                <a:spcPct val="20000"/>
              </a:spcBef>
              <a:buClr>
                <a:schemeClr val="accent1"/>
              </a:buClr>
              <a:buSzPct val="75000"/>
              <a:buFont typeface="Wingdings" pitchFamily="2" charset="2"/>
              <a:buChar char="l"/>
              <a:defRPr sz="2800">
                <a:solidFill>
                  <a:schemeClr val="tx2"/>
                </a:solidFill>
                <a:latin typeface="Arial" charset="0"/>
              </a:defRPr>
            </a:lvl2pPr>
            <a:lvl3pPr marL="1143000" indent="-228600" eaLnBrk="0" hangingPunct="0">
              <a:spcBef>
                <a:spcPct val="20000"/>
              </a:spcBef>
              <a:buClr>
                <a:schemeClr val="accent2"/>
              </a:buClr>
              <a:buChar char="•"/>
              <a:defRPr sz="2400">
                <a:solidFill>
                  <a:schemeClr val="tx2"/>
                </a:solidFill>
                <a:latin typeface="Arial" charset="0"/>
              </a:defRPr>
            </a:lvl3pPr>
            <a:lvl4pPr marL="1600200" indent="-228600" eaLnBrk="0" hangingPunct="0">
              <a:spcBef>
                <a:spcPct val="20000"/>
              </a:spcBef>
              <a:buClr>
                <a:schemeClr val="tx1"/>
              </a:buClr>
              <a:buChar char="•"/>
              <a:defRPr sz="2000">
                <a:solidFill>
                  <a:schemeClr val="tx2"/>
                </a:solidFill>
                <a:latin typeface="Arial" charset="0"/>
              </a:defRPr>
            </a:lvl4pPr>
            <a:lvl5pPr marL="2057400" indent="-228600" eaLnBrk="0" hangingPunct="0">
              <a:spcBef>
                <a:spcPct val="20000"/>
              </a:spcBef>
              <a:buChar char="•"/>
              <a:defRPr sz="2000">
                <a:solidFill>
                  <a:schemeClr val="tx2"/>
                </a:solidFill>
                <a:latin typeface="Arial" charset="0"/>
              </a:defRPr>
            </a:lvl5pPr>
            <a:lvl6pPr marL="2514600" indent="-228600" eaLnBrk="0" fontAlgn="base" hangingPunct="0">
              <a:spcBef>
                <a:spcPct val="20000"/>
              </a:spcBef>
              <a:spcAft>
                <a:spcPct val="0"/>
              </a:spcAft>
              <a:buChar char="•"/>
              <a:defRPr sz="2000">
                <a:solidFill>
                  <a:schemeClr val="tx2"/>
                </a:solidFill>
                <a:latin typeface="Arial" charset="0"/>
              </a:defRPr>
            </a:lvl6pPr>
            <a:lvl7pPr marL="2971800" indent="-228600" eaLnBrk="0" fontAlgn="base" hangingPunct="0">
              <a:spcBef>
                <a:spcPct val="20000"/>
              </a:spcBef>
              <a:spcAft>
                <a:spcPct val="0"/>
              </a:spcAft>
              <a:buChar char="•"/>
              <a:defRPr sz="2000">
                <a:solidFill>
                  <a:schemeClr val="tx2"/>
                </a:solidFill>
                <a:latin typeface="Arial" charset="0"/>
              </a:defRPr>
            </a:lvl7pPr>
            <a:lvl8pPr marL="3429000" indent="-228600" eaLnBrk="0" fontAlgn="base" hangingPunct="0">
              <a:spcBef>
                <a:spcPct val="20000"/>
              </a:spcBef>
              <a:spcAft>
                <a:spcPct val="0"/>
              </a:spcAft>
              <a:buChar char="•"/>
              <a:defRPr sz="2000">
                <a:solidFill>
                  <a:schemeClr val="tx2"/>
                </a:solidFill>
                <a:latin typeface="Arial" charset="0"/>
              </a:defRPr>
            </a:lvl8pPr>
            <a:lvl9pPr marL="3886200" indent="-228600" eaLnBrk="0" fontAlgn="base" hangingPunct="0">
              <a:spcBef>
                <a:spcPct val="20000"/>
              </a:spcBef>
              <a:spcAft>
                <a:spcPct val="0"/>
              </a:spcAft>
              <a:buChar char="•"/>
              <a:defRPr sz="2000">
                <a:solidFill>
                  <a:schemeClr val="tx2"/>
                </a:solidFill>
                <a:latin typeface="Arial" charset="0"/>
              </a:defRPr>
            </a:lvl9pPr>
          </a:lstStyle>
          <a:p>
            <a:pPr eaLnBrk="1" hangingPunct="1">
              <a:spcBef>
                <a:spcPct val="0"/>
              </a:spcBef>
              <a:buClrTx/>
              <a:buSzTx/>
              <a:buFont typeface="Wingdings" pitchFamily="2" charset="2"/>
              <a:buNone/>
            </a:pPr>
            <a:endParaRPr lang="es-VE" altLang="es-MX" sz="2400">
              <a:solidFill>
                <a:schemeClr val="tx1"/>
              </a:solidFill>
            </a:endParaRPr>
          </a:p>
          <a:p>
            <a:pPr eaLnBrk="1" hangingPunct="1">
              <a:spcBef>
                <a:spcPct val="0"/>
              </a:spcBef>
              <a:buClrTx/>
              <a:buSzTx/>
              <a:buFont typeface="Wingdings" pitchFamily="2" charset="2"/>
              <a:buNone/>
            </a:pPr>
            <a:endParaRPr lang="es-VE" altLang="es-MX" sz="2400">
              <a:solidFill>
                <a:schemeClr val="tx1"/>
              </a:solidFill>
            </a:endParaRPr>
          </a:p>
          <a:p>
            <a:pPr eaLnBrk="1" hangingPunct="1">
              <a:spcBef>
                <a:spcPct val="0"/>
              </a:spcBef>
              <a:buClrTx/>
              <a:buSzTx/>
              <a:buFont typeface="Wingdings" pitchFamily="2" charset="2"/>
              <a:buNone/>
            </a:pPr>
            <a:endParaRPr lang="es-ES" altLang="es-MX" sz="2400">
              <a:solidFill>
                <a:schemeClr val="tx1"/>
              </a:solidFill>
            </a:endParaRPr>
          </a:p>
        </p:txBody>
      </p:sp>
      <p:graphicFrame>
        <p:nvGraphicFramePr>
          <p:cNvPr id="19459" name="Object 7"/>
          <p:cNvGraphicFramePr>
            <a:graphicFrameLocks noChangeAspect="1"/>
          </p:cNvGraphicFramePr>
          <p:nvPr/>
        </p:nvGraphicFramePr>
        <p:xfrm>
          <a:off x="0" y="0"/>
          <a:ext cx="9144000" cy="7010400"/>
        </p:xfrm>
        <a:graphic>
          <a:graphicData uri="http://schemas.openxmlformats.org/presentationml/2006/ole">
            <mc:AlternateContent xmlns:mc="http://schemas.openxmlformats.org/markup-compatibility/2006">
              <mc:Choice xmlns:v="urn:schemas-microsoft-com:vml" Requires="v">
                <p:oleObj spid="_x0000_s1051" name="Fotografía de Photo Editor" r:id="rId4" imgW="2857899" imgH="2190476" progId="MSPhotoEd.3">
                  <p:embed/>
                </p:oleObj>
              </mc:Choice>
              <mc:Fallback>
                <p:oleObj name="Fotografía de Photo Editor" r:id="rId4" imgW="2857899" imgH="2190476"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701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4824" name="Text Box 8"/>
          <p:cNvSpPr txBox="1">
            <a:spLocks noChangeArrowheads="1"/>
          </p:cNvSpPr>
          <p:nvPr/>
        </p:nvSpPr>
        <p:spPr bwMode="auto">
          <a:xfrm>
            <a:off x="428625" y="785813"/>
            <a:ext cx="5857875" cy="5478462"/>
          </a:xfrm>
          <a:prstGeom prst="rect">
            <a:avLst/>
          </a:prstGeom>
          <a:noFill/>
          <a:ln w="9525">
            <a:noFill/>
            <a:miter lim="800000"/>
            <a:headEnd/>
            <a:tailEnd/>
          </a:ln>
          <a:effectLst/>
        </p:spPr>
        <p:txBody>
          <a:bodyPr>
            <a:spAutoFit/>
          </a:bodyPr>
          <a:lstStyle/>
          <a:p>
            <a:pPr algn="just">
              <a:defRPr/>
            </a:pPr>
            <a:r>
              <a:rPr lang="es-VE" sz="3500" dirty="0" smtClean="0">
                <a:solidFill>
                  <a:srgbClr val="FF0000"/>
                </a:solidFill>
                <a:effectLst>
                  <a:outerShdw blurRad="38100" dist="38100" dir="2700000" algn="tl">
                    <a:srgbClr val="C0C0C0"/>
                  </a:outerShdw>
                </a:effectLst>
                <a:cs typeface="Arial" charset="0"/>
              </a:rPr>
              <a:t>“</a:t>
            </a:r>
            <a:r>
              <a:rPr lang="es-ES" sz="3500" b="1" dirty="0" smtClean="0">
                <a:solidFill>
                  <a:srgbClr val="FF0000"/>
                </a:solidFill>
                <a:cs typeface="Arial" charset="0"/>
              </a:rPr>
              <a:t>LA EDUCACIÓN SOBRE LOS DERECHOS HUMANOS ES IMPRESCINDIBLE PARA LA PROMOCIÓN Y EL RESPETO DE LOS MISMOS. SÓLO UN PUEBLO QUE CONOCE Y ENTIENDE SUS DERECHOS, SABRÁ EXIGIR SU RESPETO Y SE COMPROMETERÁ A LUCHAR POR ELLOS</a:t>
            </a:r>
            <a:r>
              <a:rPr lang="es-VE" sz="3500" b="1" dirty="0" smtClean="0">
                <a:solidFill>
                  <a:srgbClr val="FF0000"/>
                </a:solidFill>
                <a:cs typeface="Arial" charset="0"/>
              </a:rPr>
              <a:t>”</a:t>
            </a:r>
            <a:r>
              <a:rPr lang="es-ES" sz="3500" b="1" dirty="0" smtClean="0">
                <a:solidFill>
                  <a:srgbClr val="FF0000"/>
                </a:solidFill>
                <a:cs typeface="Arial" charset="0"/>
              </a:rPr>
              <a:t> </a:t>
            </a:r>
            <a:endParaRPr lang="es-ES" sz="3500" b="1" dirty="0">
              <a:solidFill>
                <a:srgbClr val="FF0000"/>
              </a:solidFill>
            </a:endParaRPr>
          </a:p>
        </p:txBody>
      </p:sp>
    </p:spTree>
    <p:extLst>
      <p:ext uri="{BB962C8B-B14F-4D97-AF65-F5344CB8AC3E}">
        <p14:creationId xmlns:p14="http://schemas.microsoft.com/office/powerpoint/2010/main" val="1408934228"/>
      </p:ext>
    </p:extLst>
  </p:cSld>
  <p:clrMapOvr>
    <a:masterClrMapping/>
  </p:clrMapOvr>
  <p:transition spd="slow">
    <p:zoom dir="in"/>
    <p:sndAc>
      <p:stSnd>
        <p:snd r:embed="rId3" name="applause.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nodePh="1">
                                  <p:stCondLst>
                                    <p:cond delay="0"/>
                                  </p:stCondLst>
                                  <p:endCondLst>
                                    <p:cond evt="begin" delay="0">
                                      <p:tn val="5"/>
                                    </p:cond>
                                  </p:endCondLst>
                                  <p:childTnLst>
                                    <p:set>
                                      <p:cBhvr>
                                        <p:cTn id="6" dur="1" fill="hold">
                                          <p:stCondLst>
                                            <p:cond delay="0"/>
                                          </p:stCondLst>
                                        </p:cTn>
                                        <p:tgtEl>
                                          <p:spTgt spid="34822">
                                            <p:txEl>
                                              <p:pRg st="0" end="0"/>
                                            </p:txEl>
                                          </p:spTgt>
                                        </p:tgtEl>
                                        <p:attrNameLst>
                                          <p:attrName>style.visibility</p:attrName>
                                        </p:attrNameLst>
                                      </p:cBhvr>
                                      <p:to>
                                        <p:strVal val="visible"/>
                                      </p:to>
                                    </p:set>
                                    <p:animEffect transition="in" filter="checkerboard(across)">
                                      <p:cBhvr>
                                        <p:cTn id="7" dur="500"/>
                                        <p:tgtEl>
                                          <p:spTgt spid="348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2"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366026391"/>
              </p:ext>
            </p:extLst>
          </p:nvPr>
        </p:nvGraphicFramePr>
        <p:xfrm>
          <a:off x="467544" y="341784"/>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contenido"/>
          <p:cNvSpPr>
            <a:spLocks noGrp="1"/>
          </p:cNvSpPr>
          <p:nvPr>
            <p:ph idx="4294967295"/>
          </p:nvPr>
        </p:nvSpPr>
        <p:spPr>
          <a:xfrm>
            <a:off x="1033264" y="2420888"/>
            <a:ext cx="7355160" cy="37052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45720" indent="0" algn="ctr">
              <a:buNone/>
            </a:pPr>
            <a:r>
              <a:rPr lang="es-MX" sz="3600" b="1" dirty="0" smtClean="0">
                <a:solidFill>
                  <a:srgbClr val="002060"/>
                </a:solidFill>
              </a:rPr>
              <a:t>EL JUICIO DE AMPARO</a:t>
            </a:r>
          </a:p>
          <a:p>
            <a:pPr marL="45720" indent="0" algn="ctr">
              <a:buNone/>
            </a:pPr>
            <a:endParaRPr lang="es-MX" sz="900" b="1" dirty="0" smtClean="0"/>
          </a:p>
          <a:p>
            <a:pPr marL="45720" indent="0">
              <a:buNone/>
            </a:pPr>
            <a:r>
              <a:rPr lang="es-MX" sz="2400" b="1" dirty="0" smtClean="0">
                <a:solidFill>
                  <a:srgbClr val="993300"/>
                </a:solidFill>
              </a:rPr>
              <a:t>ES EL MEDIO DE CONTROL CONSTITUCIONAL </a:t>
            </a:r>
            <a:r>
              <a:rPr lang="es-MX" b="1" dirty="0" smtClean="0">
                <a:solidFill>
                  <a:srgbClr val="002060"/>
                </a:solidFill>
              </a:rPr>
              <a:t>REALIZADO POR LA PERSONA AFECTADA POR UN ACTO DE AUTORIDAD EN SU ESFERA CONSTITUCIONAL Y EN LA QUE ESTIMA SE LE VIOLAN LOS DERECHOS HUMANOS ESTABLECIDOS EN LA CARTA MAGNA O EN LOS TRATADOS INTERNACIONALES FIRMADOS POR EL ESTADO MEXICANO</a:t>
            </a:r>
            <a:endParaRPr lang="es-MX" b="1" dirty="0">
              <a:solidFill>
                <a:srgbClr val="002060"/>
              </a:solidFill>
            </a:endParaRPr>
          </a:p>
        </p:txBody>
      </p:sp>
    </p:spTree>
    <p:extLst>
      <p:ext uri="{BB962C8B-B14F-4D97-AF65-F5344CB8AC3E}">
        <p14:creationId xmlns:p14="http://schemas.microsoft.com/office/powerpoint/2010/main" val="22149415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340256183"/>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4294967295"/>
            <p:extLst>
              <p:ext uri="{D42A27DB-BD31-4B8C-83A1-F6EECF244321}">
                <p14:modId xmlns:p14="http://schemas.microsoft.com/office/powerpoint/2010/main" val="348429624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7470559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15616" y="476672"/>
            <a:ext cx="7416824" cy="5876224"/>
          </a:xfrm>
          <a:prstGeom prst="rect">
            <a:avLst/>
          </a:prstGeom>
        </p:spPr>
        <p:txBody>
          <a:bodyPr wrap="square">
            <a:spAutoFit/>
          </a:bodyPr>
          <a:lstStyle/>
          <a:p>
            <a:pPr>
              <a:lnSpc>
                <a:spcPct val="107000"/>
              </a:lnSpc>
              <a:spcAft>
                <a:spcPts val="800"/>
              </a:spcAft>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PROPÓSITO DE LA UNIDAD DE APRENDIZAJE </a:t>
            </a:r>
          </a:p>
          <a:p>
            <a:pPr>
              <a:lnSpc>
                <a:spcPct val="107000"/>
              </a:lnSpc>
              <a:spcAft>
                <a:spcPts val="800"/>
              </a:spcAft>
            </a:pPr>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r>
              <a:rPr lang="es-MX" b="1" dirty="0">
                <a:solidFill>
                  <a:srgbClr val="002060"/>
                </a:solidFill>
                <a:latin typeface="Calibri" panose="020F0502020204030204" pitchFamily="34" charset="0"/>
              </a:rPr>
              <a:t>Conocer y dominar cuales son las facultades de las autoridades fiscales. </a:t>
            </a:r>
            <a:endParaRPr lang="es-MX" b="1" dirty="0" smtClean="0">
              <a:solidFill>
                <a:srgbClr val="002060"/>
              </a:solidFill>
              <a:latin typeface="Calibri" panose="020F0502020204030204" pitchFamily="34" charset="0"/>
            </a:endParaRPr>
          </a:p>
          <a:p>
            <a:endParaRPr lang="es-MX" b="1" dirty="0">
              <a:solidFill>
                <a:srgbClr val="002060"/>
              </a:solidFill>
              <a:latin typeface="Calibri" panose="020F0502020204030204" pitchFamily="34" charset="0"/>
            </a:endParaRPr>
          </a:p>
          <a:p>
            <a:r>
              <a:rPr lang="es-MX" b="1" dirty="0">
                <a:solidFill>
                  <a:srgbClr val="002060"/>
                </a:solidFill>
                <a:latin typeface="Calibri" panose="020F0502020204030204" pitchFamily="34" charset="0"/>
              </a:rPr>
              <a:t>Identificar los medios de defensa. </a:t>
            </a:r>
            <a:endParaRPr lang="es-MX" b="1" dirty="0" smtClean="0">
              <a:solidFill>
                <a:srgbClr val="002060"/>
              </a:solidFill>
              <a:latin typeface="Calibri" panose="020F0502020204030204" pitchFamily="34" charset="0"/>
            </a:endParaRPr>
          </a:p>
          <a:p>
            <a:endParaRPr lang="es-MX" b="1" dirty="0">
              <a:solidFill>
                <a:srgbClr val="002060"/>
              </a:solidFill>
              <a:latin typeface="Calibri" panose="020F0502020204030204" pitchFamily="34" charset="0"/>
            </a:endParaRPr>
          </a:p>
          <a:p>
            <a:r>
              <a:rPr lang="es-MX" b="1" dirty="0">
                <a:solidFill>
                  <a:srgbClr val="002060"/>
                </a:solidFill>
                <a:latin typeface="Calibri" panose="020F0502020204030204" pitchFamily="34" charset="0"/>
              </a:rPr>
              <a:t>Será capaz de conocer el fundamento legal. </a:t>
            </a:r>
            <a:endParaRPr lang="es-MX" b="1" dirty="0" smtClean="0">
              <a:solidFill>
                <a:srgbClr val="002060"/>
              </a:solidFill>
              <a:latin typeface="Calibri" panose="020F0502020204030204" pitchFamily="34" charset="0"/>
            </a:endParaRPr>
          </a:p>
          <a:p>
            <a:endParaRPr lang="es-MX" b="1" dirty="0">
              <a:solidFill>
                <a:srgbClr val="002060"/>
              </a:solidFill>
              <a:latin typeface="Calibri" panose="020F0502020204030204" pitchFamily="34" charset="0"/>
            </a:endParaRPr>
          </a:p>
          <a:p>
            <a:r>
              <a:rPr lang="es-MX" b="1" dirty="0">
                <a:solidFill>
                  <a:srgbClr val="002060"/>
                </a:solidFill>
                <a:latin typeface="Calibri" panose="020F0502020204030204" pitchFamily="34" charset="0"/>
              </a:rPr>
              <a:t>Será capaz de conocer los casos en que proceden los medios de defensa. </a:t>
            </a:r>
            <a:endParaRPr lang="es-MX" b="1" dirty="0" smtClean="0">
              <a:solidFill>
                <a:srgbClr val="002060"/>
              </a:solidFill>
              <a:latin typeface="Calibri" panose="020F0502020204030204" pitchFamily="34" charset="0"/>
            </a:endParaRPr>
          </a:p>
          <a:p>
            <a:endParaRPr lang="es-MX" b="1" dirty="0">
              <a:solidFill>
                <a:srgbClr val="002060"/>
              </a:solidFill>
              <a:latin typeface="Calibri" panose="020F0502020204030204" pitchFamily="34" charset="0"/>
            </a:endParaRPr>
          </a:p>
          <a:p>
            <a:r>
              <a:rPr lang="es-MX" b="1" dirty="0">
                <a:solidFill>
                  <a:srgbClr val="002060"/>
                </a:solidFill>
                <a:latin typeface="Calibri" panose="020F0502020204030204" pitchFamily="34" charset="0"/>
              </a:rPr>
              <a:t>Conocer los plazos, formas, lugares, autoridades, etc. ante quién interponer los medios de defensa. </a:t>
            </a:r>
            <a:endParaRPr lang="es-MX" b="1" dirty="0" smtClean="0">
              <a:solidFill>
                <a:srgbClr val="002060"/>
              </a:solidFill>
              <a:latin typeface="Calibri" panose="020F0502020204030204" pitchFamily="34" charset="0"/>
            </a:endParaRPr>
          </a:p>
          <a:p>
            <a:endParaRPr lang="es-MX" b="1" dirty="0">
              <a:solidFill>
                <a:srgbClr val="002060"/>
              </a:solidFill>
              <a:latin typeface="Calibri" panose="020F0502020204030204" pitchFamily="34" charset="0"/>
            </a:endParaRPr>
          </a:p>
          <a:p>
            <a:r>
              <a:rPr lang="es-MX" b="1" dirty="0">
                <a:solidFill>
                  <a:srgbClr val="002060"/>
                </a:solidFill>
                <a:latin typeface="Calibri" panose="020F0502020204030204" pitchFamily="34" charset="0"/>
              </a:rPr>
              <a:t>Requisitos de los medios de defensa. </a:t>
            </a:r>
            <a:endParaRPr lang="es-MX" b="1" dirty="0" smtClean="0">
              <a:solidFill>
                <a:srgbClr val="002060"/>
              </a:solidFill>
              <a:latin typeface="Calibri" panose="020F0502020204030204" pitchFamily="34" charset="0"/>
            </a:endParaRPr>
          </a:p>
          <a:p>
            <a:endParaRPr lang="es-MX" b="1" dirty="0">
              <a:solidFill>
                <a:srgbClr val="002060"/>
              </a:solidFill>
              <a:latin typeface="Calibri" panose="020F0502020204030204" pitchFamily="34" charset="0"/>
            </a:endParaRPr>
          </a:p>
          <a:p>
            <a:r>
              <a:rPr lang="es-MX" b="1" dirty="0">
                <a:solidFill>
                  <a:srgbClr val="002060"/>
                </a:solidFill>
                <a:latin typeface="Calibri" panose="020F0502020204030204" pitchFamily="34" charset="0"/>
              </a:rPr>
              <a:t>Saber formular los agravios. Integración de pruebas. </a:t>
            </a:r>
            <a:endParaRPr lang="es-MX" b="1" dirty="0" smtClean="0">
              <a:solidFill>
                <a:srgbClr val="002060"/>
              </a:solidFill>
              <a:latin typeface="Calibri" panose="020F0502020204030204" pitchFamily="34" charset="0"/>
            </a:endParaRPr>
          </a:p>
          <a:p>
            <a:endParaRPr lang="es-MX" b="1" dirty="0">
              <a:solidFill>
                <a:srgbClr val="002060"/>
              </a:solidFill>
              <a:latin typeface="Calibri" panose="020F0502020204030204" pitchFamily="34" charset="0"/>
            </a:endParaRPr>
          </a:p>
          <a:p>
            <a:r>
              <a:rPr lang="es-MX" b="1" dirty="0">
                <a:solidFill>
                  <a:srgbClr val="002060"/>
                </a:solidFill>
                <a:latin typeface="Calibri" panose="020F0502020204030204" pitchFamily="34" charset="0"/>
              </a:rPr>
              <a:t>Conocer el procedimiento de los medios de defensa. </a:t>
            </a:r>
            <a:endParaRPr lang="es-MX" b="1" dirty="0" smtClean="0">
              <a:solidFill>
                <a:srgbClr val="002060"/>
              </a:solidFill>
              <a:latin typeface="Calibri" panose="020F0502020204030204" pitchFamily="34" charset="0"/>
            </a:endParaRPr>
          </a:p>
          <a:p>
            <a:endParaRPr lang="es-MX" b="1" dirty="0">
              <a:solidFill>
                <a:srgbClr val="002060"/>
              </a:solidFill>
              <a:latin typeface="Calibri" panose="020F0502020204030204" pitchFamily="34" charset="0"/>
            </a:endParaRPr>
          </a:p>
          <a:p>
            <a:r>
              <a:rPr lang="es-MX" b="1" dirty="0" smtClean="0">
                <a:solidFill>
                  <a:srgbClr val="002060"/>
                </a:solidFill>
                <a:latin typeface="Calibri" panose="020F0502020204030204" pitchFamily="34" charset="0"/>
              </a:rPr>
              <a:t>Saber </a:t>
            </a:r>
            <a:r>
              <a:rPr lang="es-MX" b="1" dirty="0">
                <a:solidFill>
                  <a:srgbClr val="002060"/>
                </a:solidFill>
                <a:latin typeface="Calibri" panose="020F0502020204030204" pitchFamily="34" charset="0"/>
              </a:rPr>
              <a:t>interpretar las resoluciones. </a:t>
            </a:r>
            <a:endParaRPr lang="es-MX"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55508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075623860"/>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contenido"/>
          <p:cNvSpPr>
            <a:spLocks noGrp="1"/>
          </p:cNvSpPr>
          <p:nvPr>
            <p:ph idx="4294967295"/>
          </p:nvPr>
        </p:nvSpPr>
        <p:spPr>
          <a:xfrm>
            <a:off x="1321296" y="1844824"/>
            <a:ext cx="6995120" cy="3600400"/>
          </a:xfrm>
          <a:prstGeom prst="rect">
            <a:avLst/>
          </a:prstGeom>
        </p:spPr>
        <p:style>
          <a:lnRef idx="1">
            <a:schemeClr val="accent4"/>
          </a:lnRef>
          <a:fillRef idx="3">
            <a:schemeClr val="accent4"/>
          </a:fillRef>
          <a:effectRef idx="2">
            <a:schemeClr val="accent4"/>
          </a:effectRef>
          <a:fontRef idx="minor">
            <a:schemeClr val="lt1"/>
          </a:fontRef>
        </p:style>
        <p:txBody>
          <a:bodyPr/>
          <a:lstStyle/>
          <a:p>
            <a:r>
              <a:rPr lang="es-MX" b="1" dirty="0" smtClean="0">
                <a:solidFill>
                  <a:srgbClr val="002060"/>
                </a:solidFill>
              </a:rPr>
              <a:t>GARANTIZA LA LIBERTAD PERSONAL</a:t>
            </a:r>
          </a:p>
          <a:p>
            <a:r>
              <a:rPr lang="es-MX" b="1" dirty="0" smtClean="0">
                <a:solidFill>
                  <a:srgbClr val="002060"/>
                </a:solidFill>
              </a:rPr>
              <a:t>SIRVE PARA COMBATIR LEYES INCONSTITUCIONALES</a:t>
            </a:r>
          </a:p>
          <a:p>
            <a:r>
              <a:rPr lang="es-MX" b="1" dirty="0" smtClean="0">
                <a:solidFill>
                  <a:srgbClr val="002060"/>
                </a:solidFill>
              </a:rPr>
              <a:t>ES UN MEDIO DE IMPUGNACIÓN CONTRA SENTENCIAS JUDICIALES</a:t>
            </a:r>
          </a:p>
          <a:p>
            <a:r>
              <a:rPr lang="es-MX" b="1" dirty="0" smtClean="0">
                <a:solidFill>
                  <a:srgbClr val="002060"/>
                </a:solidFill>
              </a:rPr>
              <a:t>SE PUEDEN RECLAMAR ACTOS Y RESOLUCIONES DE LA ADMINISTRACIÓN</a:t>
            </a:r>
          </a:p>
          <a:p>
            <a:r>
              <a:rPr lang="es-MX" b="1" dirty="0" smtClean="0">
                <a:solidFill>
                  <a:srgbClr val="002060"/>
                </a:solidFill>
              </a:rPr>
              <a:t>PROTEGE DERECHOS SOCIALES DE LOS CAMPESINOS, TRABAJADORES, ETC.</a:t>
            </a:r>
            <a:endParaRPr lang="es-MX" b="1" dirty="0">
              <a:solidFill>
                <a:srgbClr val="002060"/>
              </a:solidFill>
            </a:endParaRPr>
          </a:p>
        </p:txBody>
      </p:sp>
    </p:spTree>
    <p:extLst>
      <p:ext uri="{BB962C8B-B14F-4D97-AF65-F5344CB8AC3E}">
        <p14:creationId xmlns:p14="http://schemas.microsoft.com/office/powerpoint/2010/main" val="12001356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942729336"/>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3 Marcador de contenido"/>
          <p:cNvGraphicFramePr>
            <a:graphicFrameLocks noGrp="1"/>
          </p:cNvGraphicFramePr>
          <p:nvPr>
            <p:ph idx="4294967295"/>
            <p:extLst>
              <p:ext uri="{D42A27DB-BD31-4B8C-83A1-F6EECF244321}">
                <p14:modId xmlns:p14="http://schemas.microsoft.com/office/powerpoint/2010/main" val="699590257"/>
              </p:ext>
            </p:extLst>
          </p:nvPr>
        </p:nvGraphicFramePr>
        <p:xfrm>
          <a:off x="590872" y="2215405"/>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11002395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92225" y="476250"/>
            <a:ext cx="7024688" cy="1143000"/>
          </a:xfrm>
        </p:spPr>
        <p:txBody>
          <a:bodyPr/>
          <a:lstStyle/>
          <a:p>
            <a:pPr marL="0" indent="0" eaLnBrk="1" hangingPunct="1">
              <a:buNone/>
            </a:pPr>
            <a:r>
              <a:rPr lang="es-MX" altLang="es-MX" dirty="0" smtClean="0"/>
              <a:t>EL JUICIO DE AMPARO ES</a:t>
            </a:r>
          </a:p>
        </p:txBody>
      </p:sp>
      <p:sp>
        <p:nvSpPr>
          <p:cNvPr id="4" name="3 Recortar rectángulo de esquina del mismo lado"/>
          <p:cNvSpPr/>
          <p:nvPr/>
        </p:nvSpPr>
        <p:spPr>
          <a:xfrm>
            <a:off x="971550" y="1916113"/>
            <a:ext cx="3816350" cy="1366837"/>
          </a:xfrm>
          <a:prstGeom prst="snip2Same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sz="2800" b="1" dirty="0">
                <a:solidFill>
                  <a:schemeClr val="accent5">
                    <a:lumMod val="25000"/>
                  </a:schemeClr>
                </a:solidFill>
              </a:rPr>
              <a:t>UN MEDIO </a:t>
            </a:r>
            <a:r>
              <a:rPr lang="es-MX" sz="2800" b="1" dirty="0">
                <a:solidFill>
                  <a:schemeClr val="accent5">
                    <a:lumMod val="25000"/>
                  </a:schemeClr>
                </a:solidFill>
                <a:hlinkClick r:id="rId2" tooltip="Derecho constitucional procesal"/>
              </a:rPr>
              <a:t>PROCESAL CONSTITUCIONAL</a:t>
            </a:r>
            <a:endParaRPr lang="es-MX" sz="2800" b="1" dirty="0">
              <a:solidFill>
                <a:schemeClr val="accent5">
                  <a:lumMod val="25000"/>
                </a:schemeClr>
              </a:solidFill>
            </a:endParaRPr>
          </a:p>
        </p:txBody>
      </p:sp>
      <p:sp>
        <p:nvSpPr>
          <p:cNvPr id="5" name="4 Recortar rectángulo de esquina del mismo lado"/>
          <p:cNvSpPr/>
          <p:nvPr/>
        </p:nvSpPr>
        <p:spPr>
          <a:xfrm>
            <a:off x="3384550" y="3644900"/>
            <a:ext cx="4932363" cy="2447925"/>
          </a:xfrm>
          <a:prstGeom prst="snip2Same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sz="2400" b="1" dirty="0">
                <a:solidFill>
                  <a:schemeClr val="accent5">
                    <a:lumMod val="25000"/>
                  </a:schemeClr>
                </a:solidFill>
              </a:rPr>
              <a:t>QUE TIENE POR OBJETO HACER REAL, EFICAZ Y PRÁCTICA, LAS </a:t>
            </a:r>
            <a:r>
              <a:rPr lang="es-MX" sz="2400" b="1" dirty="0">
                <a:solidFill>
                  <a:schemeClr val="accent5">
                    <a:lumMod val="25000"/>
                  </a:schemeClr>
                </a:solidFill>
                <a:hlinkClick r:id="rId3" tooltip="Garantías individuales"/>
              </a:rPr>
              <a:t>GARANTÍAS INDIVIDUALES</a:t>
            </a:r>
            <a:r>
              <a:rPr lang="es-MX" sz="2400" b="1" dirty="0">
                <a:solidFill>
                  <a:schemeClr val="accent5">
                    <a:lumMod val="25000"/>
                  </a:schemeClr>
                </a:solidFill>
              </a:rPr>
              <a:t> ESTABLECIDAS EN LA </a:t>
            </a:r>
            <a:r>
              <a:rPr lang="es-MX" sz="2400" b="1" dirty="0">
                <a:hlinkClick r:id="rId4" tooltip="Constitución"/>
              </a:rPr>
              <a:t>CONSTITUCIÓN</a:t>
            </a:r>
            <a:endParaRPr lang="es-MX" sz="2400" b="1" dirty="0">
              <a:solidFill>
                <a:schemeClr val="accent5">
                  <a:lumMod val="25000"/>
                </a:schemeClr>
              </a:solidFill>
            </a:endParaRPr>
          </a:p>
        </p:txBody>
      </p:sp>
    </p:spTree>
    <p:extLst>
      <p:ext uri="{BB962C8B-B14F-4D97-AF65-F5344CB8AC3E}">
        <p14:creationId xmlns:p14="http://schemas.microsoft.com/office/powerpoint/2010/main" val="14880067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500" fill="hold"/>
                                        <p:tgtEl>
                                          <p:spTgt spid="4098"/>
                                        </p:tgtEl>
                                        <p:attrNameLst>
                                          <p:attrName>ppt_w</p:attrName>
                                        </p:attrNameLst>
                                      </p:cBhvr>
                                      <p:tavLst>
                                        <p:tav tm="0">
                                          <p:val>
                                            <p:fltVal val="0"/>
                                          </p:val>
                                        </p:tav>
                                        <p:tav tm="100000">
                                          <p:val>
                                            <p:strVal val="#ppt_w"/>
                                          </p:val>
                                        </p:tav>
                                      </p:tavLst>
                                    </p:anim>
                                    <p:anim calcmode="lin" valueType="num">
                                      <p:cBhvr>
                                        <p:cTn id="8" dur="500" fill="hold"/>
                                        <p:tgtEl>
                                          <p:spTgt spid="4098"/>
                                        </p:tgtEl>
                                        <p:attrNameLst>
                                          <p:attrName>ppt_h</p:attrName>
                                        </p:attrNameLst>
                                      </p:cBhvr>
                                      <p:tavLst>
                                        <p:tav tm="0">
                                          <p:val>
                                            <p:fltVal val="0"/>
                                          </p:val>
                                        </p:tav>
                                        <p:tav tm="100000">
                                          <p:val>
                                            <p:strVal val="#ppt_h"/>
                                          </p:val>
                                        </p:tav>
                                      </p:tavLst>
                                    </p:anim>
                                    <p:animEffect transition="in" filter="fade">
                                      <p:cBhvr>
                                        <p:cTn id="9" dur="500"/>
                                        <p:tgtEl>
                                          <p:spTgt spid="409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2000"/>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 grpId="0" animBg="1"/>
      <p:bldP spid="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042988" y="44450"/>
            <a:ext cx="7024687" cy="1143000"/>
          </a:xfrm>
        </p:spPr>
        <p:txBody>
          <a:bodyPr/>
          <a:lstStyle/>
          <a:p>
            <a:pPr marL="0" indent="0" eaLnBrk="1" hangingPunct="1">
              <a:buNone/>
            </a:pPr>
            <a:r>
              <a:rPr lang="es-ES" altLang="es-MX" dirty="0" smtClean="0">
                <a:solidFill>
                  <a:srgbClr val="C09B00"/>
                </a:solidFill>
              </a:rPr>
              <a:t>EL AMPARO</a:t>
            </a:r>
          </a:p>
        </p:txBody>
      </p:sp>
      <p:sp>
        <p:nvSpPr>
          <p:cNvPr id="98307" name="Rectangle 3"/>
          <p:cNvSpPr>
            <a:spLocks noGrp="1" noChangeArrowheads="1"/>
          </p:cNvSpPr>
          <p:nvPr>
            <p:ph idx="4294967295"/>
          </p:nvPr>
        </p:nvSpPr>
        <p:spPr>
          <a:xfrm>
            <a:off x="827088" y="1196975"/>
            <a:ext cx="8208962" cy="5327650"/>
          </a:xfrm>
          <a:prstGeom prst="rect">
            <a:avLst/>
          </a:prstGeom>
        </p:spPr>
        <p:txBody>
          <a:bodyPr rtlCol="0">
            <a:normAutofit fontScale="62500" lnSpcReduction="20000"/>
          </a:bodyPr>
          <a:lstStyle/>
          <a:p>
            <a:pPr marL="457200" indent="-457200" eaLnBrk="1" fontAlgn="auto" hangingPunct="1">
              <a:lnSpc>
                <a:spcPct val="90000"/>
              </a:lnSpc>
              <a:spcAft>
                <a:spcPts val="0"/>
              </a:spcAft>
              <a:defRPr/>
            </a:pPr>
            <a:endParaRPr lang="es-ES" b="1" dirty="0" smtClean="0">
              <a:solidFill>
                <a:srgbClr val="9E8B00"/>
              </a:solidFill>
            </a:endParaRPr>
          </a:p>
          <a:p>
            <a:pPr marL="0" indent="0" eaLnBrk="1" fontAlgn="auto" hangingPunct="1">
              <a:lnSpc>
                <a:spcPct val="90000"/>
              </a:lnSpc>
              <a:spcAft>
                <a:spcPts val="0"/>
              </a:spcAft>
              <a:buNone/>
              <a:defRPr/>
            </a:pPr>
            <a:r>
              <a:rPr lang="es-ES" sz="3600" b="1" dirty="0" smtClean="0">
                <a:solidFill>
                  <a:srgbClr val="9E8B00"/>
                </a:solidFill>
              </a:rPr>
              <a:t>ES UN JUICIO art. 103 y 107 CPEUM</a:t>
            </a:r>
          </a:p>
          <a:p>
            <a:pPr marL="0" indent="0" eaLnBrk="1" fontAlgn="auto" hangingPunct="1">
              <a:lnSpc>
                <a:spcPct val="90000"/>
              </a:lnSpc>
              <a:spcAft>
                <a:spcPts val="0"/>
              </a:spcAft>
              <a:buFont typeface="Wingdings" pitchFamily="2" charset="2"/>
              <a:buNone/>
              <a:defRPr/>
            </a:pPr>
            <a:endParaRPr lang="es-ES" sz="3000" dirty="0" smtClean="0"/>
          </a:p>
          <a:p>
            <a:pPr marL="0" indent="0" eaLnBrk="1" fontAlgn="auto" hangingPunct="1">
              <a:lnSpc>
                <a:spcPct val="90000"/>
              </a:lnSpc>
              <a:spcAft>
                <a:spcPts val="0"/>
              </a:spcAft>
              <a:buNone/>
              <a:defRPr/>
            </a:pPr>
            <a:r>
              <a:rPr lang="es-ES" sz="3600" b="1" dirty="0" smtClean="0">
                <a:solidFill>
                  <a:srgbClr val="CC6600"/>
                </a:solidFill>
              </a:rPr>
              <a:t>ES UN MEDIO EXTRAORDINARIO DE DEFENSA</a:t>
            </a:r>
          </a:p>
          <a:p>
            <a:pPr marL="0" indent="0" eaLnBrk="1" fontAlgn="auto" hangingPunct="1">
              <a:lnSpc>
                <a:spcPct val="90000"/>
              </a:lnSpc>
              <a:spcAft>
                <a:spcPts val="0"/>
              </a:spcAft>
              <a:buFont typeface="Wingdings" pitchFamily="2" charset="2"/>
              <a:buNone/>
              <a:defRPr/>
            </a:pPr>
            <a:endParaRPr lang="es-ES" sz="3000" dirty="0" smtClean="0"/>
          </a:p>
          <a:p>
            <a:pPr marL="0" indent="0" eaLnBrk="1" fontAlgn="auto" hangingPunct="1">
              <a:lnSpc>
                <a:spcPct val="90000"/>
              </a:lnSpc>
              <a:spcAft>
                <a:spcPts val="0"/>
              </a:spcAft>
              <a:buFont typeface="Wingdings" pitchFamily="2" charset="2"/>
              <a:buNone/>
              <a:defRPr/>
            </a:pPr>
            <a:r>
              <a:rPr lang="es-ES" sz="3600" b="1" dirty="0" smtClean="0">
                <a:solidFill>
                  <a:srgbClr val="006600"/>
                </a:solidFill>
              </a:rPr>
              <a:t>TIENE POR OBJETO:</a:t>
            </a:r>
          </a:p>
          <a:p>
            <a:pPr marL="457200" indent="-457200" eaLnBrk="1" fontAlgn="auto" hangingPunct="1">
              <a:lnSpc>
                <a:spcPct val="90000"/>
              </a:lnSpc>
              <a:spcAft>
                <a:spcPts val="0"/>
              </a:spcAft>
              <a:defRPr/>
            </a:pPr>
            <a:endParaRPr lang="es-ES" sz="3000" dirty="0" smtClean="0"/>
          </a:p>
          <a:p>
            <a:pPr marL="640080" lvl="1" indent="-274320" eaLnBrk="1" fontAlgn="auto" hangingPunct="1">
              <a:lnSpc>
                <a:spcPct val="90000"/>
              </a:lnSpc>
              <a:spcAft>
                <a:spcPts val="0"/>
              </a:spcAft>
              <a:buFont typeface="Wingdings" pitchFamily="2" charset="2"/>
              <a:buChar char="Ø"/>
              <a:defRPr/>
            </a:pPr>
            <a:r>
              <a:rPr lang="es-ES" sz="3000" dirty="0" smtClean="0"/>
              <a:t>	</a:t>
            </a:r>
            <a:r>
              <a:rPr lang="es-ES" sz="4000" b="1" dirty="0" smtClean="0">
                <a:solidFill>
                  <a:srgbClr val="C00000"/>
                </a:solidFill>
              </a:rPr>
              <a:t>LA DEFENSA DE LAS GARANTIAS       </a:t>
            </a:r>
          </a:p>
          <a:p>
            <a:pPr marL="365760" lvl="1" indent="0" eaLnBrk="1" fontAlgn="auto" hangingPunct="1">
              <a:lnSpc>
                <a:spcPct val="90000"/>
              </a:lnSpc>
              <a:spcAft>
                <a:spcPts val="0"/>
              </a:spcAft>
              <a:buFont typeface="Wingdings 2" pitchFamily="18" charset="2"/>
              <a:buNone/>
              <a:defRPr/>
            </a:pPr>
            <a:r>
              <a:rPr lang="es-ES" sz="4000" b="1" dirty="0">
                <a:solidFill>
                  <a:srgbClr val="C00000"/>
                </a:solidFill>
              </a:rPr>
              <a:t> </a:t>
            </a:r>
            <a:r>
              <a:rPr lang="es-ES" sz="4000" b="1" dirty="0" smtClean="0">
                <a:solidFill>
                  <a:srgbClr val="C00000"/>
                </a:solidFill>
              </a:rPr>
              <a:t>     </a:t>
            </a:r>
            <a:r>
              <a:rPr lang="es-ES" sz="4000" b="1" dirty="0" smtClean="0">
                <a:solidFill>
                  <a:srgbClr val="C00000"/>
                </a:solidFill>
              </a:rPr>
              <a:t>INDIVIDUALES</a:t>
            </a:r>
          </a:p>
          <a:p>
            <a:pPr marL="365760" lvl="1" indent="0" eaLnBrk="1" fontAlgn="auto" hangingPunct="1">
              <a:lnSpc>
                <a:spcPct val="90000"/>
              </a:lnSpc>
              <a:spcAft>
                <a:spcPts val="0"/>
              </a:spcAft>
              <a:buFont typeface="Wingdings 2" pitchFamily="18" charset="2"/>
              <a:buNone/>
              <a:defRPr/>
            </a:pPr>
            <a:endParaRPr lang="es-ES" sz="4000" b="1" dirty="0" smtClean="0">
              <a:solidFill>
                <a:srgbClr val="C00000"/>
              </a:solidFill>
            </a:endParaRPr>
          </a:p>
          <a:p>
            <a:pPr marL="640080" lvl="1" indent="-274320" eaLnBrk="1" fontAlgn="auto" hangingPunct="1">
              <a:lnSpc>
                <a:spcPct val="90000"/>
              </a:lnSpc>
              <a:spcAft>
                <a:spcPts val="0"/>
              </a:spcAft>
              <a:buFont typeface="Wingdings" pitchFamily="2" charset="2"/>
              <a:buChar char="Ø"/>
              <a:defRPr/>
            </a:pPr>
            <a:r>
              <a:rPr lang="es-ES" sz="4000" b="1" dirty="0" smtClean="0"/>
              <a:t>	</a:t>
            </a:r>
            <a:r>
              <a:rPr lang="es-ES" sz="4000" b="1" dirty="0" smtClean="0">
                <a:solidFill>
                  <a:srgbClr val="CC6600"/>
                </a:solidFill>
              </a:rPr>
              <a:t>LA DEFENSA DE LA CONSTITUCION</a:t>
            </a:r>
          </a:p>
          <a:p>
            <a:pPr marL="640080" lvl="1" indent="-274320" eaLnBrk="1" fontAlgn="auto" hangingPunct="1">
              <a:lnSpc>
                <a:spcPct val="90000"/>
              </a:lnSpc>
              <a:spcAft>
                <a:spcPts val="0"/>
              </a:spcAft>
              <a:buFont typeface="Wingdings" pitchFamily="2" charset="2"/>
              <a:buChar char="Ø"/>
              <a:defRPr/>
            </a:pPr>
            <a:endParaRPr lang="es-ES" sz="3000" b="1" dirty="0" smtClean="0">
              <a:solidFill>
                <a:srgbClr val="CC6600"/>
              </a:solidFill>
            </a:endParaRPr>
          </a:p>
          <a:p>
            <a:pPr marL="457200" lvl="1" indent="0" eaLnBrk="1" fontAlgn="auto" hangingPunct="1">
              <a:lnSpc>
                <a:spcPct val="90000"/>
              </a:lnSpc>
              <a:spcAft>
                <a:spcPts val="0"/>
              </a:spcAft>
              <a:buClr>
                <a:schemeClr val="tx1"/>
              </a:buClr>
              <a:buFont typeface="Wingdings 2" pitchFamily="18" charset="2"/>
              <a:buNone/>
              <a:defRPr/>
            </a:pPr>
            <a:r>
              <a:rPr lang="es-ES" altLang="es-MX" sz="3400" b="1" dirty="0" smtClean="0">
                <a:solidFill>
                  <a:srgbClr val="CC6600"/>
                </a:solidFill>
              </a:rPr>
              <a:t>TIENE </a:t>
            </a:r>
            <a:r>
              <a:rPr lang="es-ES" altLang="es-MX" sz="3400" b="1" dirty="0">
                <a:solidFill>
                  <a:srgbClr val="CC6600"/>
                </a:solidFill>
              </a:rPr>
              <a:t>POR SUJETOS ACTIVOS A LOS GOBERNADOS Y POR </a:t>
            </a:r>
            <a:r>
              <a:rPr lang="es-ES" altLang="es-MX" sz="3400" b="1" dirty="0" smtClean="0">
                <a:solidFill>
                  <a:srgbClr val="CC6600"/>
                </a:solidFill>
              </a:rPr>
              <a:t> SUJETOS PASIVOS </a:t>
            </a:r>
            <a:r>
              <a:rPr lang="es-ES" altLang="es-MX" sz="3400" b="1" dirty="0">
                <a:solidFill>
                  <a:srgbClr val="CC6600"/>
                </a:solidFill>
              </a:rPr>
              <a:t>A LAS AUTORIDADES</a:t>
            </a:r>
          </a:p>
          <a:p>
            <a:pPr marL="838200" lvl="1" indent="-381000" eaLnBrk="1" fontAlgn="auto" hangingPunct="1">
              <a:lnSpc>
                <a:spcPct val="90000"/>
              </a:lnSpc>
              <a:spcAft>
                <a:spcPts val="0"/>
              </a:spcAft>
              <a:buFont typeface="Wingdings 2" pitchFamily="18" charset="2"/>
              <a:buNone/>
              <a:defRPr/>
            </a:pPr>
            <a:r>
              <a:rPr lang="es-ES" altLang="es-MX" sz="3000" b="1" dirty="0"/>
              <a:t>					</a:t>
            </a:r>
            <a:endParaRPr lang="es-ES" sz="3000" b="1" dirty="0" smtClean="0">
              <a:solidFill>
                <a:srgbClr val="CC6600"/>
              </a:solidFill>
            </a:endParaRPr>
          </a:p>
          <a:p>
            <a:pPr marL="640080" lvl="1" indent="-274320" eaLnBrk="1" fontAlgn="auto" hangingPunct="1">
              <a:lnSpc>
                <a:spcPct val="90000"/>
              </a:lnSpc>
              <a:spcAft>
                <a:spcPts val="0"/>
              </a:spcAft>
              <a:buFont typeface="Wingdings" pitchFamily="2" charset="2"/>
              <a:buChar char="Ø"/>
              <a:defRPr/>
            </a:pPr>
            <a:endParaRPr lang="es-ES" sz="2400" dirty="0" smtClean="0"/>
          </a:p>
          <a:p>
            <a:pPr marL="457200" lvl="1" indent="0" eaLnBrk="1" fontAlgn="auto" hangingPunct="1">
              <a:lnSpc>
                <a:spcPct val="90000"/>
              </a:lnSpc>
              <a:spcAft>
                <a:spcPts val="0"/>
              </a:spcAft>
              <a:buClr>
                <a:schemeClr val="tx1"/>
              </a:buClr>
              <a:buFont typeface="Wingdings" pitchFamily="2" charset="2"/>
              <a:buNone/>
              <a:defRPr/>
            </a:pPr>
            <a:endParaRPr lang="es-ES" dirty="0" smtClean="0"/>
          </a:p>
          <a:p>
            <a:pPr marL="838200" lvl="1" indent="-381000" eaLnBrk="1" fontAlgn="auto" hangingPunct="1">
              <a:lnSpc>
                <a:spcPct val="90000"/>
              </a:lnSpc>
              <a:spcAft>
                <a:spcPts val="0"/>
              </a:spcAft>
              <a:buFont typeface="Wingdings" pitchFamily="2" charset="2"/>
              <a:buNone/>
              <a:defRPr/>
            </a:pPr>
            <a:r>
              <a:rPr lang="es-ES" sz="2400" dirty="0" smtClean="0"/>
              <a:t>											</a:t>
            </a:r>
          </a:p>
        </p:txBody>
      </p:sp>
    </p:spTree>
    <p:extLst>
      <p:ext uri="{BB962C8B-B14F-4D97-AF65-F5344CB8AC3E}">
        <p14:creationId xmlns:p14="http://schemas.microsoft.com/office/powerpoint/2010/main" val="10294391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0" presetClass="entr" presetSubtype="0" fill="hold" nodeType="clickEffect">
                                  <p:stCondLst>
                                    <p:cond delay="0"/>
                                  </p:stCondLst>
                                  <p:childTnLst>
                                    <p:set>
                                      <p:cBhvr>
                                        <p:cTn id="12" dur="1" fill="hold">
                                          <p:stCondLst>
                                            <p:cond delay="0"/>
                                          </p:stCondLst>
                                        </p:cTn>
                                        <p:tgtEl>
                                          <p:spTgt spid="98307">
                                            <p:txEl>
                                              <p:pRg st="3" end="3"/>
                                            </p:txEl>
                                          </p:spTgt>
                                        </p:tgtEl>
                                        <p:attrNameLst>
                                          <p:attrName>style.visibility</p:attrName>
                                        </p:attrNameLst>
                                      </p:cBhvr>
                                      <p:to>
                                        <p:strVal val="visible"/>
                                      </p:to>
                                    </p:set>
                                    <p:animEffect transition="in" filter="fade">
                                      <p:cBhvr>
                                        <p:cTn id="13" dur="500"/>
                                        <p:tgtEl>
                                          <p:spTgt spid="98307">
                                            <p:txEl>
                                              <p:pRg st="3" end="3"/>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6" presetClass="entr" presetSubtype="21" fill="hold" nodeType="clickEffect">
                                  <p:stCondLst>
                                    <p:cond delay="0"/>
                                  </p:stCondLst>
                                  <p:childTnLst>
                                    <p:set>
                                      <p:cBhvr>
                                        <p:cTn id="17" dur="1" fill="hold">
                                          <p:stCondLst>
                                            <p:cond delay="0"/>
                                          </p:stCondLst>
                                        </p:cTn>
                                        <p:tgtEl>
                                          <p:spTgt spid="98307">
                                            <p:txEl>
                                              <p:pRg st="7" end="7"/>
                                            </p:txEl>
                                          </p:spTgt>
                                        </p:tgtEl>
                                        <p:attrNameLst>
                                          <p:attrName>style.visibility</p:attrName>
                                        </p:attrNameLst>
                                      </p:cBhvr>
                                      <p:to>
                                        <p:strVal val="visible"/>
                                      </p:to>
                                    </p:set>
                                    <p:animEffect transition="in" filter="barn(inVertical)">
                                      <p:cBhvr>
                                        <p:cTn id="18" dur="500"/>
                                        <p:tgtEl>
                                          <p:spTgt spid="98307">
                                            <p:txEl>
                                              <p:pRg st="7" end="7"/>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6" presetClass="entr" presetSubtype="21" fill="hold" nodeType="clickEffect">
                                  <p:stCondLst>
                                    <p:cond delay="0"/>
                                  </p:stCondLst>
                                  <p:childTnLst>
                                    <p:set>
                                      <p:cBhvr>
                                        <p:cTn id="22" dur="1" fill="hold">
                                          <p:stCondLst>
                                            <p:cond delay="0"/>
                                          </p:stCondLst>
                                        </p:cTn>
                                        <p:tgtEl>
                                          <p:spTgt spid="98307">
                                            <p:txEl>
                                              <p:pRg st="8" end="8"/>
                                            </p:txEl>
                                          </p:spTgt>
                                        </p:tgtEl>
                                        <p:attrNameLst>
                                          <p:attrName>style.visibility</p:attrName>
                                        </p:attrNameLst>
                                      </p:cBhvr>
                                      <p:to>
                                        <p:strVal val="visible"/>
                                      </p:to>
                                    </p:set>
                                    <p:animEffect transition="in" filter="barn(inVertical)">
                                      <p:cBhvr>
                                        <p:cTn id="23" dur="500"/>
                                        <p:tgtEl>
                                          <p:spTgt spid="98307">
                                            <p:txEl>
                                              <p:pRg st="8" end="8"/>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6" presetClass="entr" presetSubtype="16" fill="hold" nodeType="clickEffect">
                                  <p:stCondLst>
                                    <p:cond delay="0"/>
                                  </p:stCondLst>
                                  <p:childTnLst>
                                    <p:set>
                                      <p:cBhvr>
                                        <p:cTn id="27" dur="1" fill="hold">
                                          <p:stCondLst>
                                            <p:cond delay="0"/>
                                          </p:stCondLst>
                                        </p:cTn>
                                        <p:tgtEl>
                                          <p:spTgt spid="98307">
                                            <p:txEl>
                                              <p:pRg st="10" end="10"/>
                                            </p:txEl>
                                          </p:spTgt>
                                        </p:tgtEl>
                                        <p:attrNameLst>
                                          <p:attrName>style.visibility</p:attrName>
                                        </p:attrNameLst>
                                      </p:cBhvr>
                                      <p:to>
                                        <p:strVal val="visible"/>
                                      </p:to>
                                    </p:set>
                                    <p:animEffect transition="in" filter="circle(in)">
                                      <p:cBhvr>
                                        <p:cTn id="28" dur="2000"/>
                                        <p:tgtEl>
                                          <p:spTgt spid="98307">
                                            <p:txEl>
                                              <p:pRg st="10" end="10"/>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6" presetClass="entr" presetSubtype="16" fill="hold" nodeType="clickEffect">
                                  <p:stCondLst>
                                    <p:cond delay="0"/>
                                  </p:stCondLst>
                                  <p:childTnLst>
                                    <p:set>
                                      <p:cBhvr>
                                        <p:cTn id="32" dur="1" fill="hold">
                                          <p:stCondLst>
                                            <p:cond delay="0"/>
                                          </p:stCondLst>
                                        </p:cTn>
                                        <p:tgtEl>
                                          <p:spTgt spid="98307">
                                            <p:txEl>
                                              <p:pRg st="13" end="13"/>
                                            </p:txEl>
                                          </p:spTgt>
                                        </p:tgtEl>
                                        <p:attrNameLst>
                                          <p:attrName>style.visibility</p:attrName>
                                        </p:attrNameLst>
                                      </p:cBhvr>
                                      <p:to>
                                        <p:strVal val="visible"/>
                                      </p:to>
                                    </p:set>
                                    <p:animEffect transition="in" filter="circle(in)">
                                      <p:cBhvr>
                                        <p:cTn id="33" dur="2000"/>
                                        <p:tgtEl>
                                          <p:spTgt spid="98307">
                                            <p:txEl>
                                              <p:pRg st="13" end="13"/>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6" presetClass="entr" presetSubtype="16" fill="hold" nodeType="clickEffect">
                                  <p:stCondLst>
                                    <p:cond delay="0"/>
                                  </p:stCondLst>
                                  <p:childTnLst>
                                    <p:set>
                                      <p:cBhvr>
                                        <p:cTn id="37" dur="1" fill="hold">
                                          <p:stCondLst>
                                            <p:cond delay="0"/>
                                          </p:stCondLst>
                                        </p:cTn>
                                        <p:tgtEl>
                                          <p:spTgt spid="98307">
                                            <p:txEl>
                                              <p:pRg st="12" end="12"/>
                                            </p:txEl>
                                          </p:spTgt>
                                        </p:tgtEl>
                                        <p:attrNameLst>
                                          <p:attrName>style.visibility</p:attrName>
                                        </p:attrNameLst>
                                      </p:cBhvr>
                                      <p:to>
                                        <p:strVal val="visible"/>
                                      </p:to>
                                    </p:set>
                                    <p:animEffect transition="in" filter="circle(in)">
                                      <p:cBhvr>
                                        <p:cTn id="38" dur="2000"/>
                                        <p:tgtEl>
                                          <p:spTgt spid="9830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Rot="1" noChangeArrowheads="1"/>
          </p:cNvSpPr>
          <p:nvPr>
            <p:ph idx="4294967295"/>
          </p:nvPr>
        </p:nvSpPr>
        <p:spPr>
          <a:xfrm>
            <a:off x="827088" y="571500"/>
            <a:ext cx="8007350" cy="5449888"/>
          </a:xfrm>
          <a:prstGeom prst="rect">
            <a:avLst/>
          </a:prstGeom>
        </p:spPr>
        <p:txBody>
          <a:bodyPr rtlCol="0">
            <a:normAutofit/>
          </a:bodyPr>
          <a:lstStyle/>
          <a:p>
            <a:pPr indent="-274320" algn="ctr" eaLnBrk="1" fontAlgn="auto" hangingPunct="1">
              <a:spcAft>
                <a:spcPts val="0"/>
              </a:spcAft>
              <a:buFont typeface="Wingdings" pitchFamily="2" charset="2"/>
              <a:buNone/>
              <a:defRPr/>
            </a:pPr>
            <a:r>
              <a:rPr lang="es-ES" dirty="0" smtClean="0"/>
              <a:t>    </a:t>
            </a:r>
            <a:r>
              <a:rPr lang="es-ES" dirty="0" smtClean="0">
                <a:solidFill>
                  <a:srgbClr val="CC6600"/>
                </a:solidFill>
              </a:rPr>
              <a:t> </a:t>
            </a:r>
            <a:r>
              <a:rPr lang="es-ES" sz="2800" b="1" dirty="0" smtClean="0">
                <a:solidFill>
                  <a:srgbClr val="CC6600"/>
                </a:solidFill>
              </a:rPr>
              <a:t>CARACTERISTICAS DEL JUICIO DE AMPARO</a:t>
            </a:r>
          </a:p>
          <a:p>
            <a:pPr indent="-274320" eaLnBrk="1" fontAlgn="auto" hangingPunct="1">
              <a:spcAft>
                <a:spcPts val="0"/>
              </a:spcAft>
              <a:defRPr/>
            </a:pPr>
            <a:endParaRPr lang="es-ES" dirty="0" smtClean="0"/>
          </a:p>
          <a:p>
            <a:pPr indent="-274320" eaLnBrk="1" fontAlgn="auto" hangingPunct="1">
              <a:spcAft>
                <a:spcPts val="0"/>
              </a:spcAft>
              <a:defRPr/>
            </a:pPr>
            <a:r>
              <a:rPr lang="es-ES" b="1" dirty="0" smtClean="0">
                <a:solidFill>
                  <a:srgbClr val="FF3300"/>
                </a:solidFill>
              </a:rPr>
              <a:t>EL JUICIO </a:t>
            </a:r>
            <a:r>
              <a:rPr lang="es-ES" b="1" dirty="0" smtClean="0">
                <a:solidFill>
                  <a:schemeClr val="tx1">
                    <a:lumMod val="75000"/>
                    <a:lumOff val="25000"/>
                  </a:schemeClr>
                </a:solidFill>
              </a:rPr>
              <a:t>NO</a:t>
            </a:r>
            <a:r>
              <a:rPr lang="es-ES" b="1" dirty="0" smtClean="0">
                <a:solidFill>
                  <a:srgbClr val="FF3300"/>
                </a:solidFill>
              </a:rPr>
              <a:t> SE DEBE TRAMITAR DE OFICIO POR NINGUNA AUTORIDAD JUDICIAL SOLO POR PETICIÓN DEL PROPIO AFECTADO</a:t>
            </a:r>
          </a:p>
          <a:p>
            <a:pPr indent="-274320" eaLnBrk="1" fontAlgn="auto" hangingPunct="1">
              <a:spcAft>
                <a:spcPts val="0"/>
              </a:spcAft>
              <a:defRPr/>
            </a:pPr>
            <a:endParaRPr lang="es-ES" b="1" dirty="0" smtClean="0"/>
          </a:p>
          <a:p>
            <a:pPr indent="-274320" eaLnBrk="1" fontAlgn="auto" hangingPunct="1">
              <a:spcAft>
                <a:spcPts val="0"/>
              </a:spcAft>
              <a:defRPr/>
            </a:pPr>
            <a:r>
              <a:rPr lang="es-ES" b="1" dirty="0" smtClean="0">
                <a:solidFill>
                  <a:srgbClr val="FF0000"/>
                </a:solidFill>
              </a:rPr>
              <a:t>SOLO PODRÁ SOLICITAR AMPARO EL TITULAR DEL QUE SE SIENTA AFECTADO</a:t>
            </a:r>
          </a:p>
          <a:p>
            <a:pPr indent="-274320" eaLnBrk="1" fontAlgn="auto" hangingPunct="1">
              <a:spcAft>
                <a:spcPts val="0"/>
              </a:spcAft>
              <a:defRPr/>
            </a:pPr>
            <a:endParaRPr lang="es-ES" b="1" dirty="0" smtClean="0"/>
          </a:p>
          <a:p>
            <a:pPr indent="-274320" eaLnBrk="1" fontAlgn="auto" hangingPunct="1">
              <a:spcAft>
                <a:spcPts val="0"/>
              </a:spcAft>
              <a:defRPr/>
            </a:pPr>
            <a:r>
              <a:rPr lang="es-ES" b="1" dirty="0" smtClean="0">
                <a:solidFill>
                  <a:srgbClr val="CC6600"/>
                </a:solidFill>
              </a:rPr>
              <a:t>LA SENTENCIA DE JUICIO SE LIMITARA A RESOLVER LAS CUESTIONES DE VIOLACIÓN DEL OFENDIDO O DEL DAÑADO</a:t>
            </a:r>
          </a:p>
          <a:p>
            <a:pPr indent="-274320" eaLnBrk="1" fontAlgn="auto" hangingPunct="1">
              <a:spcAft>
                <a:spcPts val="0"/>
              </a:spcAft>
              <a:buFont typeface="Wingdings" pitchFamily="2" charset="2"/>
              <a:buNone/>
              <a:defRPr/>
            </a:pPr>
            <a:endParaRPr lang="es-ES" b="1" dirty="0" smtClean="0"/>
          </a:p>
          <a:p>
            <a:pPr indent="-274320" eaLnBrk="1" fontAlgn="auto" hangingPunct="1">
              <a:spcAft>
                <a:spcPts val="0"/>
              </a:spcAft>
              <a:defRPr/>
            </a:pPr>
            <a:endParaRPr lang="es-ES" dirty="0" smtClean="0"/>
          </a:p>
        </p:txBody>
      </p:sp>
    </p:spTree>
    <p:extLst>
      <p:ext uri="{BB962C8B-B14F-4D97-AF65-F5344CB8AC3E}">
        <p14:creationId xmlns:p14="http://schemas.microsoft.com/office/powerpoint/2010/main" val="34516854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 calcmode="lin" valueType="num">
                                      <p:cBhvr additive="base">
                                        <p:cTn id="7" dur="500" fill="hold"/>
                                        <p:tgtEl>
                                          <p:spTgt spid="307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nodeType="clickEffect">
                                  <p:stCondLst>
                                    <p:cond delay="0"/>
                                  </p:stCondLst>
                                  <p:childTnLst>
                                    <p:set>
                                      <p:cBhvr>
                                        <p:cTn id="12" dur="1" fill="hold">
                                          <p:stCondLst>
                                            <p:cond delay="0"/>
                                          </p:stCondLst>
                                        </p:cTn>
                                        <p:tgtEl>
                                          <p:spTgt spid="3075">
                                            <p:txEl>
                                              <p:pRg st="2" end="2"/>
                                            </p:txEl>
                                          </p:spTgt>
                                        </p:tgtEl>
                                        <p:attrNameLst>
                                          <p:attrName>style.visibility</p:attrName>
                                        </p:attrNameLst>
                                      </p:cBhvr>
                                      <p:to>
                                        <p:strVal val="visible"/>
                                      </p:to>
                                    </p:set>
                                    <p:animEffect transition="in" filter="blinds(horizontal)">
                                      <p:cBhvr>
                                        <p:cTn id="13" dur="500"/>
                                        <p:tgtEl>
                                          <p:spTgt spid="3075">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8" presetClass="entr" presetSubtype="16" fill="hold" nodeType="clickEffect">
                                  <p:stCondLst>
                                    <p:cond delay="0"/>
                                  </p:stCondLst>
                                  <p:childTnLst>
                                    <p:set>
                                      <p:cBhvr>
                                        <p:cTn id="17" dur="1" fill="hold">
                                          <p:stCondLst>
                                            <p:cond delay="0"/>
                                          </p:stCondLst>
                                        </p:cTn>
                                        <p:tgtEl>
                                          <p:spTgt spid="3075">
                                            <p:txEl>
                                              <p:pRg st="4" end="4"/>
                                            </p:txEl>
                                          </p:spTgt>
                                        </p:tgtEl>
                                        <p:attrNameLst>
                                          <p:attrName>style.visibility</p:attrName>
                                        </p:attrNameLst>
                                      </p:cBhvr>
                                      <p:to>
                                        <p:strVal val="visible"/>
                                      </p:to>
                                    </p:set>
                                    <p:animEffect transition="in" filter="diamond(in)">
                                      <p:cBhvr>
                                        <p:cTn id="18" dur="2000"/>
                                        <p:tgtEl>
                                          <p:spTgt spid="3075">
                                            <p:txEl>
                                              <p:pRg st="4" end="4"/>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9" presetClass="entr" presetSubtype="0" fill="hold" nodeType="clickEffect">
                                  <p:stCondLst>
                                    <p:cond delay="0"/>
                                  </p:stCondLst>
                                  <p:childTnLst>
                                    <p:set>
                                      <p:cBhvr>
                                        <p:cTn id="22" dur="1" fill="hold">
                                          <p:stCondLst>
                                            <p:cond delay="0"/>
                                          </p:stCondLst>
                                        </p:cTn>
                                        <p:tgtEl>
                                          <p:spTgt spid="3075">
                                            <p:txEl>
                                              <p:pRg st="6" end="6"/>
                                            </p:txEl>
                                          </p:spTgt>
                                        </p:tgtEl>
                                        <p:attrNameLst>
                                          <p:attrName>style.visibility</p:attrName>
                                        </p:attrNameLst>
                                      </p:cBhvr>
                                      <p:to>
                                        <p:strVal val="visible"/>
                                      </p:to>
                                    </p:set>
                                    <p:animEffect transition="in" filter="dissolve">
                                      <p:cBhvr>
                                        <p:cTn id="23" dur="500"/>
                                        <p:tgtEl>
                                          <p:spTgt spid="307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1064894" y="332656"/>
            <a:ext cx="7024687" cy="1143000"/>
          </a:xfrm>
        </p:spPr>
        <p:txBody>
          <a:bodyPr rtlCol="0">
            <a:normAutofit fontScale="90000"/>
          </a:bodyPr>
          <a:lstStyle/>
          <a:p>
            <a:pPr marL="0" indent="0" algn="ctr" eaLnBrk="1" fontAlgn="auto" hangingPunct="1">
              <a:spcAft>
                <a:spcPts val="0"/>
              </a:spcAft>
              <a:buNone/>
              <a:defRPr/>
            </a:pPr>
            <a:r>
              <a:rPr lang="es-MX" altLang="es-MX" dirty="0" smtClean="0">
                <a:solidFill>
                  <a:srgbClr val="7030A0"/>
                </a:solidFill>
              </a:rPr>
              <a:t>EL OBJETO DEL JUICIO DE AMPARO ES: </a:t>
            </a:r>
            <a:r>
              <a:rPr lang="es-MX" altLang="es-MX" sz="2000" dirty="0" smtClean="0">
                <a:solidFill>
                  <a:srgbClr val="7030A0"/>
                </a:solidFill>
              </a:rPr>
              <a:t> ART. 1 LEY DE AMPARO</a:t>
            </a:r>
          </a:p>
        </p:txBody>
      </p:sp>
      <p:sp>
        <p:nvSpPr>
          <p:cNvPr id="2" name="1 Rectángulo redondeado"/>
          <p:cNvSpPr/>
          <p:nvPr/>
        </p:nvSpPr>
        <p:spPr>
          <a:xfrm>
            <a:off x="971550" y="2132013"/>
            <a:ext cx="3744913" cy="1368425"/>
          </a:xfrm>
          <a:prstGeom prst="roundRect">
            <a:avLst/>
          </a:prstGeom>
          <a:solidFill>
            <a:schemeClr val="accent6">
              <a:lumMod val="40000"/>
              <a:lumOff val="6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MX" sz="2400" b="1" dirty="0">
                <a:solidFill>
                  <a:srgbClr val="333300"/>
                </a:solidFill>
              </a:rPr>
              <a:t>RESOLVER TODA CONTROVERSIA QUE SE SUSCITE</a:t>
            </a:r>
            <a:r>
              <a:rPr lang="es-MX" b="1" dirty="0">
                <a:solidFill>
                  <a:srgbClr val="333300"/>
                </a:solidFill>
              </a:rPr>
              <a:t>,</a:t>
            </a:r>
          </a:p>
        </p:txBody>
      </p:sp>
      <p:sp>
        <p:nvSpPr>
          <p:cNvPr id="5" name="4 Rectángulo redondeado"/>
          <p:cNvSpPr/>
          <p:nvPr/>
        </p:nvSpPr>
        <p:spPr>
          <a:xfrm>
            <a:off x="2124075" y="4005263"/>
            <a:ext cx="5976938" cy="2376487"/>
          </a:xfrm>
          <a:prstGeom prst="roundRect">
            <a:avLst/>
          </a:prstGeom>
          <a:solidFill>
            <a:schemeClr val="accent6">
              <a:lumMod val="40000"/>
              <a:lumOff val="6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MX" sz="2000" b="1" dirty="0">
                <a:solidFill>
                  <a:srgbClr val="A50021"/>
                </a:solidFill>
              </a:rPr>
              <a:t>POR LEYES O ACTOS DE LA AUTORIDAD QUE VIOLEN:</a:t>
            </a:r>
          </a:p>
          <a:p>
            <a:pPr marL="342900" indent="-342900">
              <a:buFont typeface="Wingdings" pitchFamily="2" charset="2"/>
              <a:buChar char="v"/>
              <a:defRPr/>
            </a:pPr>
            <a:r>
              <a:rPr lang="es-MX" sz="2000" b="1" dirty="0">
                <a:solidFill>
                  <a:srgbClr val="333300"/>
                </a:solidFill>
              </a:rPr>
              <a:t> </a:t>
            </a:r>
            <a:r>
              <a:rPr lang="es-MX" sz="2000" b="1" dirty="0">
                <a:solidFill>
                  <a:srgbClr val="660066"/>
                </a:solidFill>
              </a:rPr>
              <a:t>LAS GARANTÍAS INDIVIDUALES</a:t>
            </a:r>
          </a:p>
          <a:p>
            <a:pPr marL="342900" indent="-342900">
              <a:buFont typeface="Wingdings" pitchFamily="2" charset="2"/>
              <a:buChar char="v"/>
              <a:defRPr/>
            </a:pPr>
            <a:r>
              <a:rPr lang="es-MX" sz="2000" b="1" dirty="0">
                <a:solidFill>
                  <a:srgbClr val="660066"/>
                </a:solidFill>
              </a:rPr>
              <a:t>VULNEREN O RESTRINJAN LA SOBERANÍA DE LOS ESTADOS</a:t>
            </a:r>
          </a:p>
          <a:p>
            <a:pPr marL="342900" indent="-342900">
              <a:buFont typeface="Wingdings" pitchFamily="2" charset="2"/>
              <a:buChar char="v"/>
              <a:defRPr/>
            </a:pPr>
            <a:r>
              <a:rPr lang="es-MX" sz="2000" b="1" dirty="0">
                <a:solidFill>
                  <a:srgbClr val="660066"/>
                </a:solidFill>
              </a:rPr>
              <a:t>INVADAN LA ESFERA DE LA AUTORIDAD FEDERAL</a:t>
            </a:r>
          </a:p>
        </p:txBody>
      </p:sp>
    </p:spTree>
    <p:extLst>
      <p:ext uri="{BB962C8B-B14F-4D97-AF65-F5344CB8AC3E}">
        <p14:creationId xmlns:p14="http://schemas.microsoft.com/office/powerpoint/2010/main" val="22735214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circle(in)">
                                      <p:cBhvr>
                                        <p:cTn id="7" dur="2000"/>
                                        <p:tgtEl>
                                          <p:spTgt spid="71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2" presetClass="emph" presetSubtype="0" fill="hold" grpId="0" nodeType="clickEffect">
                                  <p:stCondLst>
                                    <p:cond delay="0"/>
                                  </p:stCondLst>
                                  <p:childTnLst>
                                    <p:animRot by="120000">
                                      <p:cBhvr>
                                        <p:cTn id="16" dur="100" fill="hold">
                                          <p:stCondLst>
                                            <p:cond delay="0"/>
                                          </p:stCondLst>
                                        </p:cTn>
                                        <p:tgtEl>
                                          <p:spTgt spid="5"/>
                                        </p:tgtEl>
                                        <p:attrNameLst>
                                          <p:attrName>r</p:attrName>
                                        </p:attrNameLst>
                                      </p:cBhvr>
                                    </p:animRot>
                                    <p:animRot by="-240000">
                                      <p:cBhvr>
                                        <p:cTn id="17" dur="200" fill="hold">
                                          <p:stCondLst>
                                            <p:cond delay="200"/>
                                          </p:stCondLst>
                                        </p:cTn>
                                        <p:tgtEl>
                                          <p:spTgt spid="5"/>
                                        </p:tgtEl>
                                        <p:attrNameLst>
                                          <p:attrName>r</p:attrName>
                                        </p:attrNameLst>
                                      </p:cBhvr>
                                    </p:animRot>
                                    <p:animRot by="240000">
                                      <p:cBhvr>
                                        <p:cTn id="18" dur="200" fill="hold">
                                          <p:stCondLst>
                                            <p:cond delay="400"/>
                                          </p:stCondLst>
                                        </p:cTn>
                                        <p:tgtEl>
                                          <p:spTgt spid="5"/>
                                        </p:tgtEl>
                                        <p:attrNameLst>
                                          <p:attrName>r</p:attrName>
                                        </p:attrNameLst>
                                      </p:cBhvr>
                                    </p:animRot>
                                    <p:animRot by="-240000">
                                      <p:cBhvr>
                                        <p:cTn id="19" dur="200" fill="hold">
                                          <p:stCondLst>
                                            <p:cond delay="600"/>
                                          </p:stCondLst>
                                        </p:cTn>
                                        <p:tgtEl>
                                          <p:spTgt spid="5"/>
                                        </p:tgtEl>
                                        <p:attrNameLst>
                                          <p:attrName>r</p:attrName>
                                        </p:attrNameLst>
                                      </p:cBhvr>
                                    </p:animRot>
                                    <p:animRot by="120000">
                                      <p:cBhvr>
                                        <p:cTn id="20"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2" grpId="0" animBg="1"/>
      <p:bldP spid="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59832" y="533168"/>
            <a:ext cx="1470274" cy="375552"/>
          </a:xfrm>
          <a:prstGeom prst="rect">
            <a:avLst/>
          </a:prstGeom>
        </p:spPr>
        <p:txBody>
          <a:bodyPr wrap="none">
            <a:spAutoFit/>
          </a:bodyPr>
          <a:lstStyle/>
          <a:p>
            <a:pPr>
              <a:lnSpc>
                <a:spcPct val="107000"/>
              </a:lnSpc>
              <a:spcAft>
                <a:spcPts val="800"/>
              </a:spcAft>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REFERENCIAS</a:t>
            </a:r>
            <a:endParaRPr lang="es-MX"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857698" y="1340768"/>
            <a:ext cx="7344816" cy="4247317"/>
          </a:xfrm>
          <a:prstGeom prst="rect">
            <a:avLst/>
          </a:prstGeom>
        </p:spPr>
        <p:txBody>
          <a:bodyPr wrap="square">
            <a:spAutoFit/>
          </a:bodyPr>
          <a:lstStyle/>
          <a:p>
            <a:r>
              <a:rPr lang="es-MX" dirty="0" smtClean="0">
                <a:solidFill>
                  <a:srgbClr val="002060"/>
                </a:solidFill>
              </a:rPr>
              <a:t>1.Constitución </a:t>
            </a:r>
            <a:r>
              <a:rPr lang="es-MX" dirty="0">
                <a:solidFill>
                  <a:srgbClr val="002060"/>
                </a:solidFill>
              </a:rPr>
              <a:t>Política de los Estados Unidos </a:t>
            </a:r>
            <a:r>
              <a:rPr lang="es-MX" dirty="0" smtClean="0">
                <a:solidFill>
                  <a:srgbClr val="002060"/>
                </a:solidFill>
              </a:rPr>
              <a:t>Mexicanos</a:t>
            </a:r>
          </a:p>
          <a:p>
            <a:r>
              <a:rPr lang="es-MX" dirty="0" smtClean="0">
                <a:solidFill>
                  <a:srgbClr val="002060"/>
                </a:solidFill>
              </a:rPr>
              <a:t>2</a:t>
            </a:r>
            <a:r>
              <a:rPr lang="es-MX" dirty="0">
                <a:solidFill>
                  <a:srgbClr val="002060"/>
                </a:solidFill>
              </a:rPr>
              <a:t>. Código Fiscal de la Federación y su </a:t>
            </a:r>
            <a:r>
              <a:rPr lang="es-MX" dirty="0" smtClean="0">
                <a:solidFill>
                  <a:srgbClr val="002060"/>
                </a:solidFill>
              </a:rPr>
              <a:t>Reglamento</a:t>
            </a:r>
          </a:p>
          <a:p>
            <a:r>
              <a:rPr lang="es-MX" dirty="0" smtClean="0">
                <a:solidFill>
                  <a:srgbClr val="002060"/>
                </a:solidFill>
              </a:rPr>
              <a:t>3</a:t>
            </a:r>
            <a:r>
              <a:rPr lang="es-MX" dirty="0">
                <a:solidFill>
                  <a:srgbClr val="002060"/>
                </a:solidFill>
              </a:rPr>
              <a:t>. Código de Procedimientos Civiles Federal </a:t>
            </a:r>
            <a:endParaRPr lang="es-MX" dirty="0" smtClean="0">
              <a:solidFill>
                <a:srgbClr val="002060"/>
              </a:solidFill>
            </a:endParaRPr>
          </a:p>
          <a:p>
            <a:r>
              <a:rPr lang="es-MX" dirty="0" smtClean="0">
                <a:solidFill>
                  <a:srgbClr val="002060"/>
                </a:solidFill>
              </a:rPr>
              <a:t>4</a:t>
            </a:r>
            <a:r>
              <a:rPr lang="es-MX" dirty="0">
                <a:solidFill>
                  <a:srgbClr val="002060"/>
                </a:solidFill>
              </a:rPr>
              <a:t>. Ley Federal del Procedimiento Administrativo </a:t>
            </a:r>
            <a:endParaRPr lang="es-MX" dirty="0" smtClean="0">
              <a:solidFill>
                <a:srgbClr val="002060"/>
              </a:solidFill>
            </a:endParaRPr>
          </a:p>
          <a:p>
            <a:r>
              <a:rPr lang="es-MX" dirty="0" smtClean="0">
                <a:solidFill>
                  <a:srgbClr val="002060"/>
                </a:solidFill>
              </a:rPr>
              <a:t>5</a:t>
            </a:r>
            <a:r>
              <a:rPr lang="es-MX" dirty="0">
                <a:solidFill>
                  <a:srgbClr val="002060"/>
                </a:solidFill>
              </a:rPr>
              <a:t>. Recurso de Revocación Fiscal, Moisés Rodríguez Michael, Ed. </a:t>
            </a:r>
            <a:r>
              <a:rPr lang="es-MX" dirty="0" err="1" smtClean="0">
                <a:solidFill>
                  <a:srgbClr val="002060"/>
                </a:solidFill>
              </a:rPr>
              <a:t>Porrua</a:t>
            </a:r>
            <a:endParaRPr lang="es-MX" dirty="0" smtClean="0">
              <a:solidFill>
                <a:srgbClr val="002060"/>
              </a:solidFill>
            </a:endParaRPr>
          </a:p>
          <a:p>
            <a:r>
              <a:rPr lang="es-MX" dirty="0" smtClean="0">
                <a:solidFill>
                  <a:srgbClr val="002060"/>
                </a:solidFill>
              </a:rPr>
              <a:t>6</a:t>
            </a:r>
            <a:r>
              <a:rPr lang="es-MX" dirty="0">
                <a:solidFill>
                  <a:srgbClr val="002060"/>
                </a:solidFill>
              </a:rPr>
              <a:t>. Los Juicios de nulidad y amparo en materia fiscal, Humberto Gallegos Reyes, Ed. </a:t>
            </a:r>
            <a:r>
              <a:rPr lang="es-MX" dirty="0" smtClean="0">
                <a:solidFill>
                  <a:srgbClr val="002060"/>
                </a:solidFill>
              </a:rPr>
              <a:t>ISEF</a:t>
            </a:r>
          </a:p>
          <a:p>
            <a:r>
              <a:rPr lang="es-MX" dirty="0" smtClean="0">
                <a:solidFill>
                  <a:srgbClr val="002060"/>
                </a:solidFill>
              </a:rPr>
              <a:t>7</a:t>
            </a:r>
            <a:r>
              <a:rPr lang="es-MX" dirty="0">
                <a:solidFill>
                  <a:srgbClr val="002060"/>
                </a:solidFill>
              </a:rPr>
              <a:t>. Los medios de impugnación en materia administrativa, Alberto C. Sánchez Pichardo, Ed. </a:t>
            </a:r>
            <a:r>
              <a:rPr lang="es-MX" dirty="0" err="1">
                <a:solidFill>
                  <a:srgbClr val="002060"/>
                </a:solidFill>
              </a:rPr>
              <a:t>Porrua</a:t>
            </a:r>
            <a:r>
              <a:rPr lang="es-MX" dirty="0">
                <a:solidFill>
                  <a:srgbClr val="002060"/>
                </a:solidFill>
              </a:rPr>
              <a:t> </a:t>
            </a:r>
            <a:endParaRPr lang="es-MX" dirty="0" smtClean="0">
              <a:solidFill>
                <a:srgbClr val="002060"/>
              </a:solidFill>
            </a:endParaRPr>
          </a:p>
          <a:p>
            <a:r>
              <a:rPr lang="es-MX" dirty="0" smtClean="0">
                <a:solidFill>
                  <a:srgbClr val="002060"/>
                </a:solidFill>
              </a:rPr>
              <a:t>8</a:t>
            </a:r>
            <a:r>
              <a:rPr lang="es-MX" dirty="0">
                <a:solidFill>
                  <a:srgbClr val="002060"/>
                </a:solidFill>
              </a:rPr>
              <a:t>. Manual de la defensa del contribuyente a través del contador publico, Comisión de Investigación Fiscal del Colegio de Contadores Públicos, A.C. Ed. IMCP </a:t>
            </a:r>
            <a:endParaRPr lang="es-MX" dirty="0" smtClean="0">
              <a:solidFill>
                <a:srgbClr val="002060"/>
              </a:solidFill>
            </a:endParaRPr>
          </a:p>
          <a:p>
            <a:r>
              <a:rPr lang="es-MX" dirty="0" smtClean="0">
                <a:solidFill>
                  <a:srgbClr val="002060"/>
                </a:solidFill>
              </a:rPr>
              <a:t>9</a:t>
            </a:r>
            <a:r>
              <a:rPr lang="es-MX" dirty="0">
                <a:solidFill>
                  <a:srgbClr val="002060"/>
                </a:solidFill>
              </a:rPr>
              <a:t>. Derecho tributario mexicano, Jesús Quintana Valtierra y Jorge Rojas Yánez</a:t>
            </a:r>
          </a:p>
        </p:txBody>
      </p:sp>
    </p:spTree>
    <p:extLst>
      <p:ext uri="{BB962C8B-B14F-4D97-AF65-F5344CB8AC3E}">
        <p14:creationId xmlns:p14="http://schemas.microsoft.com/office/powerpoint/2010/main" val="12957556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95536" y="908720"/>
            <a:ext cx="8208912" cy="5322226"/>
          </a:xfrm>
          <a:prstGeom prst="rect">
            <a:avLst/>
          </a:prstGeom>
        </p:spPr>
        <p:txBody>
          <a:bodyPr wrap="square">
            <a:spAutoFit/>
          </a:bodyPr>
          <a:lstStyle/>
          <a:p>
            <a:pPr>
              <a:lnSpc>
                <a:spcPct val="107000"/>
              </a:lnSpc>
              <a:spcAft>
                <a:spcPts val="800"/>
              </a:spcAft>
            </a:pP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Estructura de la unidad de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aprendizaje:</a:t>
            </a:r>
            <a:endPar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Esta Unidad de Aprendizaje cuenta con seis Unidades de competencia: </a:t>
            </a:r>
          </a:p>
          <a:p>
            <a:endParaRPr lang="es-MX" b="1" dirty="0">
              <a:solidFill>
                <a:srgbClr val="002060"/>
              </a:solidFill>
              <a:latin typeface="Calibri" panose="020F0502020204030204" pitchFamily="34" charset="0"/>
            </a:endParaRPr>
          </a:p>
          <a:p>
            <a:pPr marL="342900" indent="-342900">
              <a:buAutoNum type="arabicPeriod"/>
            </a:pPr>
            <a:r>
              <a:rPr lang="es-MX" b="1" dirty="0" smtClean="0">
                <a:solidFill>
                  <a:srgbClr val="002060"/>
                </a:solidFill>
                <a:latin typeface="Calibri" panose="020F0502020204030204" pitchFamily="34" charset="0"/>
              </a:rPr>
              <a:t>Utilizar </a:t>
            </a:r>
            <a:r>
              <a:rPr lang="es-MX" b="1" dirty="0">
                <a:solidFill>
                  <a:srgbClr val="002060"/>
                </a:solidFill>
                <a:latin typeface="Calibri" panose="020F0502020204030204" pitchFamily="34" charset="0"/>
              </a:rPr>
              <a:t>los medios de defensa ante la liquidación, determinación del crédito fiscal y en general resoluciones definitivas que causen perjuicio al contribuyente. </a:t>
            </a:r>
            <a:endParaRPr lang="es-MX" b="1" dirty="0" smtClean="0">
              <a:solidFill>
                <a:srgbClr val="002060"/>
              </a:solidFill>
              <a:latin typeface="Calibri" panose="020F0502020204030204" pitchFamily="34" charset="0"/>
            </a:endParaRPr>
          </a:p>
          <a:p>
            <a:pPr marL="342900" indent="-342900">
              <a:buAutoNum type="arabicPeriod"/>
            </a:pPr>
            <a:endParaRPr lang="es-MX" b="1" dirty="0">
              <a:solidFill>
                <a:srgbClr val="002060"/>
              </a:solidFill>
              <a:latin typeface="Calibri" panose="020F0502020204030204" pitchFamily="34" charset="0"/>
            </a:endParaRPr>
          </a:p>
          <a:p>
            <a:r>
              <a:rPr lang="es-MX" b="1" dirty="0">
                <a:solidFill>
                  <a:srgbClr val="002060"/>
                </a:solidFill>
                <a:latin typeface="Calibri" panose="020F0502020204030204" pitchFamily="34" charset="0"/>
              </a:rPr>
              <a:t>2. Discernir los casos en que se aplica la justicia de ventanilla. </a:t>
            </a:r>
            <a:endParaRPr lang="es-MX" b="1" dirty="0" smtClean="0">
              <a:solidFill>
                <a:srgbClr val="002060"/>
              </a:solidFill>
              <a:latin typeface="Calibri" panose="020F0502020204030204" pitchFamily="34" charset="0"/>
            </a:endParaRPr>
          </a:p>
          <a:p>
            <a:endParaRPr lang="es-MX" b="1" dirty="0">
              <a:solidFill>
                <a:srgbClr val="002060"/>
              </a:solidFill>
              <a:latin typeface="Calibri" panose="020F0502020204030204" pitchFamily="34" charset="0"/>
            </a:endParaRPr>
          </a:p>
          <a:p>
            <a:r>
              <a:rPr lang="es-MX" b="1" dirty="0">
                <a:solidFill>
                  <a:srgbClr val="002060"/>
                </a:solidFill>
                <a:latin typeface="Calibri" panose="020F0502020204030204" pitchFamily="34" charset="0"/>
              </a:rPr>
              <a:t>3. Reconocer los casos en que podamos solicitar una reconsideración. </a:t>
            </a:r>
            <a:endParaRPr lang="es-MX" b="1" dirty="0" smtClean="0">
              <a:solidFill>
                <a:srgbClr val="002060"/>
              </a:solidFill>
              <a:latin typeface="Calibri" panose="020F0502020204030204" pitchFamily="34" charset="0"/>
            </a:endParaRPr>
          </a:p>
          <a:p>
            <a:endParaRPr lang="es-MX" b="1" dirty="0">
              <a:solidFill>
                <a:srgbClr val="002060"/>
              </a:solidFill>
              <a:latin typeface="Calibri" panose="020F0502020204030204" pitchFamily="34" charset="0"/>
            </a:endParaRPr>
          </a:p>
          <a:p>
            <a:r>
              <a:rPr lang="es-MX" b="1" dirty="0">
                <a:solidFill>
                  <a:srgbClr val="002060"/>
                </a:solidFill>
                <a:latin typeface="Calibri" panose="020F0502020204030204" pitchFamily="34" charset="0"/>
              </a:rPr>
              <a:t>4. Identificar los casos en que procede el recurso de revocación. </a:t>
            </a:r>
            <a:endParaRPr lang="es-MX" b="1" dirty="0" smtClean="0">
              <a:solidFill>
                <a:srgbClr val="002060"/>
              </a:solidFill>
              <a:latin typeface="Calibri" panose="020F0502020204030204" pitchFamily="34" charset="0"/>
            </a:endParaRPr>
          </a:p>
          <a:p>
            <a:endParaRPr lang="es-MX" b="1" dirty="0">
              <a:solidFill>
                <a:srgbClr val="002060"/>
              </a:solidFill>
              <a:latin typeface="Calibri" panose="020F0502020204030204" pitchFamily="34" charset="0"/>
            </a:endParaRPr>
          </a:p>
          <a:p>
            <a:r>
              <a:rPr lang="es-MX" b="1" dirty="0" smtClean="0">
                <a:solidFill>
                  <a:srgbClr val="002060"/>
                </a:solidFill>
                <a:latin typeface="Calibri" panose="020F0502020204030204" pitchFamily="34" charset="0"/>
              </a:rPr>
              <a:t>5. Identificar los casos en que procede la interposición del juicio contencioso </a:t>
            </a:r>
          </a:p>
          <a:p>
            <a:r>
              <a:rPr lang="es-MX" b="1" dirty="0" smtClean="0">
                <a:solidFill>
                  <a:srgbClr val="002060"/>
                </a:solidFill>
                <a:latin typeface="Calibri" panose="020F0502020204030204" pitchFamily="34" charset="0"/>
              </a:rPr>
              <a:t>    administrativo (nulidad) y juicio de amparo </a:t>
            </a:r>
          </a:p>
          <a:p>
            <a:endParaRPr lang="es-MX" b="1" dirty="0">
              <a:solidFill>
                <a:srgbClr val="002060"/>
              </a:solidFill>
              <a:latin typeface="Calibri" panose="020F0502020204030204" pitchFamily="34" charset="0"/>
            </a:endParaRPr>
          </a:p>
          <a:p>
            <a:r>
              <a:rPr lang="es-MX" b="1" dirty="0">
                <a:solidFill>
                  <a:srgbClr val="002060"/>
                </a:solidFill>
                <a:latin typeface="Calibri" panose="020F0502020204030204" pitchFamily="34" charset="0"/>
              </a:rPr>
              <a:t>6. Identificar los casos en que procede la interposición del recurso de inconformidad, </a:t>
            </a:r>
            <a:endParaRPr lang="es-MX" b="1" dirty="0" smtClean="0">
              <a:solidFill>
                <a:srgbClr val="002060"/>
              </a:solidFill>
              <a:latin typeface="Calibri" panose="020F0502020204030204" pitchFamily="34" charset="0"/>
            </a:endParaRPr>
          </a:p>
          <a:p>
            <a:r>
              <a:rPr lang="es-MX" b="1" dirty="0">
                <a:solidFill>
                  <a:srgbClr val="002060"/>
                </a:solidFill>
                <a:latin typeface="Calibri" panose="020F0502020204030204" pitchFamily="34" charset="0"/>
              </a:rPr>
              <a:t> </a:t>
            </a:r>
            <a:r>
              <a:rPr lang="es-MX" b="1" dirty="0" smtClean="0">
                <a:solidFill>
                  <a:srgbClr val="002060"/>
                </a:solidFill>
                <a:latin typeface="Calibri" panose="020F0502020204030204" pitchFamily="34" charset="0"/>
              </a:rPr>
              <a:t>   tanto </a:t>
            </a:r>
            <a:r>
              <a:rPr lang="es-MX" b="1" dirty="0">
                <a:solidFill>
                  <a:srgbClr val="002060"/>
                </a:solidFill>
                <a:latin typeface="Calibri" panose="020F0502020204030204" pitchFamily="34" charset="0"/>
              </a:rPr>
              <a:t>al IMSS, como el que se interpone en contra de resoluciones dictadas por </a:t>
            </a:r>
            <a:r>
              <a:rPr lang="es-MX" b="1" dirty="0" smtClean="0">
                <a:solidFill>
                  <a:srgbClr val="002060"/>
                </a:solidFill>
                <a:latin typeface="Calibri" panose="020F0502020204030204" pitchFamily="34" charset="0"/>
              </a:rPr>
              <a:t>  </a:t>
            </a:r>
          </a:p>
          <a:p>
            <a:r>
              <a:rPr lang="es-MX" b="1" dirty="0">
                <a:solidFill>
                  <a:srgbClr val="002060"/>
                </a:solidFill>
                <a:latin typeface="Calibri" panose="020F0502020204030204" pitchFamily="34" charset="0"/>
              </a:rPr>
              <a:t> </a:t>
            </a:r>
            <a:r>
              <a:rPr lang="es-MX" b="1" dirty="0" smtClean="0">
                <a:solidFill>
                  <a:srgbClr val="002060"/>
                </a:solidFill>
                <a:latin typeface="Calibri" panose="020F0502020204030204" pitchFamily="34" charset="0"/>
              </a:rPr>
              <a:t>   autoridades </a:t>
            </a:r>
            <a:r>
              <a:rPr lang="es-MX" b="1" dirty="0">
                <a:solidFill>
                  <a:srgbClr val="002060"/>
                </a:solidFill>
                <a:latin typeface="Calibri" panose="020F0502020204030204" pitchFamily="34" charset="0"/>
              </a:rPr>
              <a:t>locales, estatales, municipales y de sus organismos descentralizados. </a:t>
            </a:r>
          </a:p>
        </p:txBody>
      </p:sp>
    </p:spTree>
    <p:extLst>
      <p:ext uri="{BB962C8B-B14F-4D97-AF65-F5344CB8AC3E}">
        <p14:creationId xmlns:p14="http://schemas.microsoft.com/office/powerpoint/2010/main" val="1270347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MX" b="1" dirty="0" smtClean="0">
                <a:solidFill>
                  <a:srgbClr val="002060"/>
                </a:solidFill>
              </a:rPr>
              <a:t>MAE. ANTONIETA CORDERA CARDENAS </a:t>
            </a:r>
          </a:p>
          <a:p>
            <a:pPr algn="r"/>
            <a:r>
              <a:rPr lang="es-MX" b="1" dirty="0" smtClean="0">
                <a:solidFill>
                  <a:srgbClr val="002060"/>
                </a:solidFill>
              </a:rPr>
              <a:t>AGOSTO 2018</a:t>
            </a:r>
            <a:endParaRPr lang="es-MX" b="1" dirty="0">
              <a:solidFill>
                <a:srgbClr val="002060"/>
              </a:solidFill>
            </a:endParaRPr>
          </a:p>
        </p:txBody>
      </p:sp>
      <p:sp>
        <p:nvSpPr>
          <p:cNvPr id="2" name="1 Título"/>
          <p:cNvSpPr>
            <a:spLocks noGrp="1"/>
          </p:cNvSpPr>
          <p:nvPr>
            <p:ph type="ctrTitle"/>
          </p:nvPr>
        </p:nvSpPr>
        <p:spPr>
          <a:xfrm>
            <a:off x="323528" y="2564904"/>
            <a:ext cx="8496943" cy="1793167"/>
          </a:xfrm>
        </p:spPr>
        <p:txBody>
          <a:bodyPr/>
          <a:lstStyle/>
          <a:p>
            <a:pPr marL="182880" indent="0" algn="ctr">
              <a:buNone/>
            </a:pPr>
            <a:r>
              <a:rPr lang="es-MX" sz="4800" dirty="0" smtClean="0">
                <a:solidFill>
                  <a:srgbClr val="002060"/>
                </a:solidFill>
              </a:rPr>
              <a:t>LOS DERECHOS HUMANOS</a:t>
            </a:r>
            <a:br>
              <a:rPr lang="es-MX" sz="4800" dirty="0" smtClean="0">
                <a:solidFill>
                  <a:srgbClr val="002060"/>
                </a:solidFill>
              </a:rPr>
            </a:br>
            <a:r>
              <a:rPr lang="es-MX" sz="4800" dirty="0" smtClean="0">
                <a:solidFill>
                  <a:srgbClr val="002060"/>
                </a:solidFill>
              </a:rPr>
              <a:t>Y EL AMPARO</a:t>
            </a:r>
            <a:endParaRPr lang="es-MX" sz="4800" dirty="0">
              <a:solidFill>
                <a:srgbClr val="002060"/>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4600" y="557808"/>
            <a:ext cx="1295400" cy="1143000"/>
          </a:xfrm>
          <a:prstGeom prst="rect">
            <a:avLst/>
          </a:prstGeom>
        </p:spPr>
      </p:pic>
    </p:spTree>
    <p:extLst>
      <p:ext uri="{BB962C8B-B14F-4D97-AF65-F5344CB8AC3E}">
        <p14:creationId xmlns:p14="http://schemas.microsoft.com/office/powerpoint/2010/main" val="13973169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99592" y="692696"/>
            <a:ext cx="7488832" cy="5258363"/>
          </a:xfrm>
          <a:prstGeom prst="rect">
            <a:avLst/>
          </a:prstGeom>
        </p:spPr>
        <p:txBody>
          <a:bodyPr wrap="square">
            <a:spAutoFit/>
          </a:bodyPr>
          <a:lstStyle/>
          <a:p>
            <a:pPr>
              <a:lnSpc>
                <a:spcPct val="107000"/>
              </a:lnSpc>
              <a:spcAft>
                <a:spcPts val="800"/>
              </a:spcAft>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GUIÓN EXPLICATIVO</a:t>
            </a:r>
          </a:p>
          <a:p>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El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presente material contiene información para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la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Unidad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5</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referente a </a:t>
            </a:r>
            <a:endPar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r>
              <a:rPr lang="es-MX" b="1" dirty="0" smtClean="0">
                <a:solidFill>
                  <a:srgbClr val="002060"/>
                </a:solidFill>
                <a:latin typeface="Calibri" panose="020F0502020204030204" pitchFamily="34" charset="0"/>
              </a:rPr>
              <a:t>los </a:t>
            </a:r>
            <a:r>
              <a:rPr lang="es-MX" b="1" dirty="0">
                <a:solidFill>
                  <a:srgbClr val="002060"/>
                </a:solidFill>
                <a:latin typeface="Calibri" panose="020F0502020204030204" pitchFamily="34" charset="0"/>
              </a:rPr>
              <a:t>casos en que procede la interposición del juicio contencioso</a:t>
            </a:r>
          </a:p>
          <a:p>
            <a:r>
              <a:rPr lang="es-MX" b="1" dirty="0">
                <a:solidFill>
                  <a:srgbClr val="002060"/>
                </a:solidFill>
                <a:latin typeface="Calibri" panose="020F0502020204030204" pitchFamily="34" charset="0"/>
              </a:rPr>
              <a:t>administrativo (nulidad) y juicio de amparo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correspondientes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al programa de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“Recursos para Contribuyentes” </a:t>
            </a:r>
          </a:p>
          <a:p>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45720" indent="0">
              <a:buNone/>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Las primeras diapositivas  son la introducción a la unidad de competencia, ya que los derechos humanos son </a:t>
            </a:r>
            <a:r>
              <a:rPr lang="es-MX" b="1" dirty="0" smtClean="0">
                <a:solidFill>
                  <a:srgbClr val="002060"/>
                </a:solidFill>
                <a:latin typeface="Calibri" panose="020F0502020204030204" pitchFamily="34" charset="0"/>
              </a:rPr>
              <a:t>medios de control constitucional para proteger las garantías de la persona.</a:t>
            </a:r>
          </a:p>
          <a:p>
            <a:pPr marL="45720" indent="0">
              <a:buNone/>
            </a:pPr>
            <a:endParaRPr lang="es-MX" b="1" dirty="0" smtClean="0">
              <a:solidFill>
                <a:srgbClr val="002060"/>
              </a:solidFill>
              <a:latin typeface="Calibri" panose="020F0502020204030204" pitchFamily="34" charset="0"/>
            </a:endParaRPr>
          </a:p>
          <a:p>
            <a:pPr marL="45720" indent="0">
              <a:buNone/>
            </a:pPr>
            <a:r>
              <a:rPr lang="es-MX" b="1" dirty="0" smtClean="0">
                <a:solidFill>
                  <a:srgbClr val="002060"/>
                </a:solidFill>
                <a:latin typeface="Calibri" panose="020F0502020204030204" pitchFamily="34" charset="0"/>
              </a:rPr>
              <a:t>Y,  el juicio de amparo es el medio de control constitucional realizado por la persona afectada por un acto de autoridad en su esfera constitucional y en la que estima se le violan los derechos humanos establecidos en la carta magna o en los tratados internacionales firmados por el estado mexicano</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  </a:t>
            </a:r>
          </a:p>
          <a:p>
            <a:pPr marL="45720" indent="0">
              <a:buNone/>
            </a:pPr>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El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profesor deberá emplearlas como apoyo pero deberá profundizar en los conceptos, </a:t>
            </a:r>
            <a:r>
              <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en </a:t>
            </a:r>
            <a:r>
              <a:rPr lang="es-MX"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las que deberá, por medio de otras técnicas de enseñanza, ampliar las definiciones y aclarar las dudas. </a:t>
            </a:r>
            <a:endParaRPr lang="es-MX"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01225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2835838068"/>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3 Marcador de contenido"/>
          <p:cNvGraphicFramePr>
            <a:graphicFrameLocks noGrp="1"/>
          </p:cNvGraphicFramePr>
          <p:nvPr>
            <p:ph idx="4294967295"/>
            <p:extLst>
              <p:ext uri="{D42A27DB-BD31-4B8C-83A1-F6EECF244321}">
                <p14:modId xmlns:p14="http://schemas.microsoft.com/office/powerpoint/2010/main" val="315616272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7750712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036009906"/>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4294967295"/>
            <p:extLst>
              <p:ext uri="{D42A27DB-BD31-4B8C-83A1-F6EECF244321}">
                <p14:modId xmlns:p14="http://schemas.microsoft.com/office/powerpoint/2010/main" val="2689767741"/>
              </p:ext>
            </p:extLst>
          </p:nvPr>
        </p:nvGraphicFramePr>
        <p:xfrm>
          <a:off x="457200" y="1600201"/>
          <a:ext cx="8229600" cy="44210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822095987"/>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nsmisión de listas">
  <a:themeElements>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Transmisión de listas">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ansmisión de listas">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667</TotalTime>
  <Words>2150</Words>
  <Application>Microsoft Office PowerPoint</Application>
  <PresentationFormat>Presentación en pantalla (4:3)</PresentationFormat>
  <Paragraphs>289</Paragraphs>
  <Slides>46</Slides>
  <Notes>0</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1</vt:i4>
      </vt:variant>
      <vt:variant>
        <vt:lpstr>Títulos de diapositiva</vt:lpstr>
      </vt:variant>
      <vt:variant>
        <vt:i4>46</vt:i4>
      </vt:variant>
    </vt:vector>
  </HeadingPairs>
  <TitlesOfParts>
    <vt:vector size="56" baseType="lpstr">
      <vt:lpstr>Arial</vt:lpstr>
      <vt:lpstr>Calibri</vt:lpstr>
      <vt:lpstr>Georgia</vt:lpstr>
      <vt:lpstr>Symbol</vt:lpstr>
      <vt:lpstr>Times New Roman</vt:lpstr>
      <vt:lpstr>Trebuchet MS</vt:lpstr>
      <vt:lpstr>Wingdings</vt:lpstr>
      <vt:lpstr>Wingdings 2</vt:lpstr>
      <vt:lpstr>Transmisión de listas</vt:lpstr>
      <vt:lpstr>Fotografía de Photo Editor</vt:lpstr>
      <vt:lpstr>Presentación de PowerPoint</vt:lpstr>
      <vt:lpstr>Presentación de PowerPoint</vt:lpstr>
      <vt:lpstr>Presentación de PowerPoint</vt:lpstr>
      <vt:lpstr>Presentación de PowerPoint</vt:lpstr>
      <vt:lpstr>Presentación de PowerPoint</vt:lpstr>
      <vt:lpstr>LOS DERECHOS HUMANOS Y EL AMPARO</vt:lpstr>
      <vt:lpstr>Presentación de PowerPoint</vt:lpstr>
      <vt:lpstr>Presentación de PowerPoint</vt:lpstr>
      <vt:lpstr>Presentación de PowerPoint</vt:lpstr>
      <vt:lpstr>Presentación de PowerPoint</vt:lpstr>
      <vt:lpstr>OBLIGACIONES DEL ESTADO MEXICANO</vt:lpstr>
      <vt:lpstr>Presentación de PowerPoint</vt:lpstr>
      <vt:lpstr>Presentación de PowerPoint</vt:lpstr>
      <vt:lpstr>Presentación de PowerPoint</vt:lpstr>
      <vt:lpstr>OBJETIVO DE LOS DERECHOS HUMANOS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EL JUICIO DE AMPARO ES</vt:lpstr>
      <vt:lpstr>EL AMPARO</vt:lpstr>
      <vt:lpstr>Presentación de PowerPoint</vt:lpstr>
      <vt:lpstr>EL OBJETO DEL JUICIO DE AMPARO ES:  ART. 1 LEY DE AMPARO</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JUICIO  DE AMPARO</dc:title>
  <dc:creator>Toña Cordera</dc:creator>
  <cp:lastModifiedBy>fca2</cp:lastModifiedBy>
  <cp:revision>65</cp:revision>
  <dcterms:created xsi:type="dcterms:W3CDTF">2018-09-13T17:19:21Z</dcterms:created>
  <dcterms:modified xsi:type="dcterms:W3CDTF">2018-09-24T18:45:25Z</dcterms:modified>
</cp:coreProperties>
</file>