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89" r:id="rId3"/>
    <p:sldId id="290" r:id="rId4"/>
    <p:sldId id="260" r:id="rId5"/>
    <p:sldId id="292" r:id="rId6"/>
    <p:sldId id="269" r:id="rId7"/>
    <p:sldId id="293" r:id="rId8"/>
    <p:sldId id="264" r:id="rId9"/>
    <p:sldId id="330" r:id="rId10"/>
    <p:sldId id="331" r:id="rId11"/>
    <p:sldId id="332" r:id="rId12"/>
    <p:sldId id="333" r:id="rId13"/>
    <p:sldId id="334" r:id="rId14"/>
    <p:sldId id="335" r:id="rId15"/>
    <p:sldId id="336" r:id="rId16"/>
    <p:sldId id="337" r:id="rId17"/>
    <p:sldId id="338" r:id="rId18"/>
    <p:sldId id="339" r:id="rId19"/>
    <p:sldId id="324" r:id="rId20"/>
    <p:sldId id="294" r:id="rId21"/>
    <p:sldId id="319" r:id="rId22"/>
    <p:sldId id="320" r:id="rId23"/>
    <p:sldId id="325" r:id="rId24"/>
    <p:sldId id="322" r:id="rId25"/>
    <p:sldId id="326" r:id="rId26"/>
    <p:sldId id="321" r:id="rId27"/>
    <p:sldId id="327" r:id="rId28"/>
    <p:sldId id="323" r:id="rId29"/>
    <p:sldId id="328" r:id="rId30"/>
    <p:sldId id="329" r:id="rId31"/>
    <p:sldId id="286" r:id="rId32"/>
    <p:sldId id="318"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F4E9"/>
    <a:srgbClr val="CC99FF"/>
    <a:srgbClr val="CCECFF"/>
    <a:srgbClr val="CC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26E840-3C84-4A14-9885-64DDCFAB1523}" type="doc">
      <dgm:prSet loTypeId="urn:microsoft.com/office/officeart/2005/8/layout/process3" loCatId="process" qsTypeId="urn:microsoft.com/office/officeart/2005/8/quickstyle/simple1" qsCatId="simple" csTypeId="urn:microsoft.com/office/officeart/2005/8/colors/colorful1" csCatId="colorful" phldr="1"/>
      <dgm:spPr/>
      <dgm:t>
        <a:bodyPr/>
        <a:lstStyle/>
        <a:p>
          <a:endParaRPr lang="es-MX"/>
        </a:p>
      </dgm:t>
    </dgm:pt>
    <dgm:pt modelId="{7E678639-BCCD-4D84-9F35-765AF0AE9AE7}">
      <dgm:prSet phldrT="[Texto]" custT="1"/>
      <dgm:spPr/>
      <dgm:t>
        <a:bodyPr/>
        <a:lstStyle/>
        <a:p>
          <a:r>
            <a:rPr lang="es-MX" sz="900" b="1" dirty="0"/>
            <a:t>Egipto, Fenicia, Siria y otros</a:t>
          </a:r>
        </a:p>
      </dgm:t>
    </dgm:pt>
    <dgm:pt modelId="{5DF0C9CC-27BA-4D98-B0F6-E54A7B8C56EF}" type="parTrans" cxnId="{481103E3-948C-47C9-A725-8435F59BE8C4}">
      <dgm:prSet/>
      <dgm:spPr/>
      <dgm:t>
        <a:bodyPr/>
        <a:lstStyle/>
        <a:p>
          <a:endParaRPr lang="es-MX" sz="2400" b="1"/>
        </a:p>
      </dgm:t>
    </dgm:pt>
    <dgm:pt modelId="{12A6511E-0018-47A6-B1E0-3EE2E85A679F}" type="sibTrans" cxnId="{481103E3-948C-47C9-A725-8435F59BE8C4}">
      <dgm:prSet custT="1"/>
      <dgm:spPr/>
      <dgm:t>
        <a:bodyPr/>
        <a:lstStyle/>
        <a:p>
          <a:endParaRPr lang="es-MX" sz="800" b="1"/>
        </a:p>
      </dgm:t>
    </dgm:pt>
    <dgm:pt modelId="{A29A2E4E-7F39-4B84-9D47-2798C2643603}">
      <dgm:prSet phldrT="[Texto]" custT="1"/>
      <dgm:spPr/>
      <dgm:t>
        <a:bodyPr/>
        <a:lstStyle/>
        <a:p>
          <a:r>
            <a:rPr lang="es-MX" sz="900" b="1" dirty="0"/>
            <a:t>Se observa la contabilidad de partida doble</a:t>
          </a:r>
        </a:p>
      </dgm:t>
    </dgm:pt>
    <dgm:pt modelId="{28610061-D651-4385-9CA2-B0CCFBBCECDE}" type="parTrans" cxnId="{BF83DBCE-463C-4A0C-B301-05BFF2DC0D25}">
      <dgm:prSet/>
      <dgm:spPr/>
      <dgm:t>
        <a:bodyPr/>
        <a:lstStyle/>
        <a:p>
          <a:endParaRPr lang="es-MX" sz="2400" b="1"/>
        </a:p>
      </dgm:t>
    </dgm:pt>
    <dgm:pt modelId="{3B45C011-1164-4D86-BC5F-DF017EE2B42A}" type="sibTrans" cxnId="{BF83DBCE-463C-4A0C-B301-05BFF2DC0D25}">
      <dgm:prSet/>
      <dgm:spPr/>
      <dgm:t>
        <a:bodyPr/>
        <a:lstStyle/>
        <a:p>
          <a:endParaRPr lang="es-MX" sz="2400" b="1"/>
        </a:p>
      </dgm:t>
    </dgm:pt>
    <dgm:pt modelId="{5BCC12DB-4238-477F-85BF-FC1E0913C62A}">
      <dgm:prSet phldrT="[Texto]" custT="1"/>
      <dgm:spPr/>
      <dgm:t>
        <a:bodyPr/>
        <a:lstStyle/>
        <a:p>
          <a:r>
            <a:rPr lang="es-MX" sz="900" b="1" dirty="0"/>
            <a:t>Edad Media</a:t>
          </a:r>
        </a:p>
      </dgm:t>
    </dgm:pt>
    <dgm:pt modelId="{81EA6C02-8007-46AF-98BA-EB7336911651}" type="parTrans" cxnId="{20F3307D-B73B-4796-9FB1-9F984BCB638F}">
      <dgm:prSet/>
      <dgm:spPr/>
      <dgm:t>
        <a:bodyPr/>
        <a:lstStyle/>
        <a:p>
          <a:endParaRPr lang="es-MX" sz="2400" b="1"/>
        </a:p>
      </dgm:t>
    </dgm:pt>
    <dgm:pt modelId="{5084E465-B948-4094-9FC1-70043D9CFF2B}" type="sibTrans" cxnId="{20F3307D-B73B-4796-9FB1-9F984BCB638F}">
      <dgm:prSet custT="1"/>
      <dgm:spPr/>
      <dgm:t>
        <a:bodyPr/>
        <a:lstStyle/>
        <a:p>
          <a:endParaRPr lang="es-MX" sz="800" b="1"/>
        </a:p>
      </dgm:t>
    </dgm:pt>
    <dgm:pt modelId="{9D72F9EA-648A-4CD2-89A1-AB8958580E65}">
      <dgm:prSet phldrT="[Texto]" custT="1"/>
      <dgm:spPr/>
      <dgm:t>
        <a:bodyPr/>
        <a:lstStyle/>
        <a:p>
          <a:r>
            <a:rPr lang="es-MX" sz="900" b="1" dirty="0"/>
            <a:t>Surge la necesidad de controlar las operaciones que por su magnitud eran realizadas por máquinas manejadas por varias personas.</a:t>
          </a:r>
        </a:p>
      </dgm:t>
    </dgm:pt>
    <dgm:pt modelId="{DBB4D930-C780-4162-93A5-6A3311EE4C9F}" type="parTrans" cxnId="{B71BB477-43C5-4729-86FB-AAEBA543D041}">
      <dgm:prSet/>
      <dgm:spPr/>
      <dgm:t>
        <a:bodyPr/>
        <a:lstStyle/>
        <a:p>
          <a:endParaRPr lang="es-MX" sz="2400" b="1"/>
        </a:p>
      </dgm:t>
    </dgm:pt>
    <dgm:pt modelId="{40DC7A36-109B-4852-BA58-7CAA116F0663}" type="sibTrans" cxnId="{B71BB477-43C5-4729-86FB-AAEBA543D041}">
      <dgm:prSet/>
      <dgm:spPr/>
      <dgm:t>
        <a:bodyPr/>
        <a:lstStyle/>
        <a:p>
          <a:endParaRPr lang="es-MX" sz="2400" b="1"/>
        </a:p>
      </dgm:t>
    </dgm:pt>
    <dgm:pt modelId="{93A68E13-91CB-4E78-9CFF-16D7BDC6823F}">
      <dgm:prSet phldrT="[Texto]" custT="1"/>
      <dgm:spPr/>
      <dgm:t>
        <a:bodyPr/>
        <a:lstStyle/>
        <a:p>
          <a:r>
            <a:rPr lang="es-MX" sz="900" b="1" dirty="0"/>
            <a:t>A fines del siglo XIX</a:t>
          </a:r>
        </a:p>
      </dgm:t>
    </dgm:pt>
    <dgm:pt modelId="{F0723BAF-621E-41BA-A410-3F711CD468A9}" type="parTrans" cxnId="{2E931803-C609-47E2-9B85-2E6C85AB257F}">
      <dgm:prSet/>
      <dgm:spPr/>
      <dgm:t>
        <a:bodyPr/>
        <a:lstStyle/>
        <a:p>
          <a:endParaRPr lang="es-MX" sz="2400" b="1"/>
        </a:p>
      </dgm:t>
    </dgm:pt>
    <dgm:pt modelId="{361BAE17-B4D4-4855-88FC-5BA505EFEB65}" type="sibTrans" cxnId="{2E931803-C609-47E2-9B85-2E6C85AB257F}">
      <dgm:prSet/>
      <dgm:spPr/>
      <dgm:t>
        <a:bodyPr/>
        <a:lstStyle/>
        <a:p>
          <a:endParaRPr lang="es-MX" sz="2400" b="1"/>
        </a:p>
      </dgm:t>
    </dgm:pt>
    <dgm:pt modelId="{CF159C5D-8B80-4A22-842A-9F3C2F4C7718}">
      <dgm:prSet phldrT="[Texto]" custT="1"/>
      <dgm:spPr/>
      <dgm:t>
        <a:bodyPr/>
        <a:lstStyle/>
        <a:p>
          <a:r>
            <a:rPr lang="es-MX" sz="900" b="1" dirty="0"/>
            <a:t>Una serie de normas y acciones e interpretaciones del Control Interno en el ámbito internacional.</a:t>
          </a:r>
        </a:p>
      </dgm:t>
    </dgm:pt>
    <dgm:pt modelId="{470074B3-DA01-4E21-822D-E77462D3AE82}" type="parTrans" cxnId="{0F320535-BA5D-445A-AF56-30BCBDF932F6}">
      <dgm:prSet/>
      <dgm:spPr/>
      <dgm:t>
        <a:bodyPr/>
        <a:lstStyle/>
        <a:p>
          <a:endParaRPr lang="es-MX" sz="2400" b="1"/>
        </a:p>
      </dgm:t>
    </dgm:pt>
    <dgm:pt modelId="{BBD0D82A-EA00-469D-8C08-7EA6AA445F07}" type="sibTrans" cxnId="{0F320535-BA5D-445A-AF56-30BCBDF932F6}">
      <dgm:prSet/>
      <dgm:spPr/>
      <dgm:t>
        <a:bodyPr/>
        <a:lstStyle/>
        <a:p>
          <a:endParaRPr lang="es-MX" sz="2400" b="1"/>
        </a:p>
      </dgm:t>
    </dgm:pt>
    <dgm:pt modelId="{161FE640-5ECE-49AD-8E34-4FF5DCE31CAF}">
      <dgm:prSet phldrT="[Texto]" custT="1"/>
      <dgm:spPr/>
      <dgm:t>
        <a:bodyPr/>
        <a:lstStyle/>
        <a:p>
          <a:r>
            <a:rPr lang="es-MX" sz="900" b="1" dirty="0"/>
            <a:t>Revolución Industrial</a:t>
          </a:r>
        </a:p>
      </dgm:t>
    </dgm:pt>
    <dgm:pt modelId="{E0E42B92-0DB1-4A27-B99A-4E726337E452}" type="parTrans" cxnId="{79D7B9F7-4971-4372-96D4-B1303B49AE4F}">
      <dgm:prSet/>
      <dgm:spPr/>
      <dgm:t>
        <a:bodyPr/>
        <a:lstStyle/>
        <a:p>
          <a:endParaRPr lang="es-MX" sz="2400" b="1"/>
        </a:p>
      </dgm:t>
    </dgm:pt>
    <dgm:pt modelId="{CCF68783-88B7-4105-A9D8-1B62690123A0}" type="sibTrans" cxnId="{79D7B9F7-4971-4372-96D4-B1303B49AE4F}">
      <dgm:prSet custT="1"/>
      <dgm:spPr/>
      <dgm:t>
        <a:bodyPr/>
        <a:lstStyle/>
        <a:p>
          <a:endParaRPr lang="es-MX" sz="800" b="1"/>
        </a:p>
      </dgm:t>
    </dgm:pt>
    <dgm:pt modelId="{61D9B8A9-6AD0-4EE2-85E1-CD94151A7CB9}">
      <dgm:prSet phldrT="[Texto]" custT="1"/>
      <dgm:spPr/>
      <dgm:t>
        <a:bodyPr/>
        <a:lstStyle/>
        <a:p>
          <a:r>
            <a:rPr lang="es-MX" sz="900" b="1" dirty="0"/>
            <a:t>Venecia 1494</a:t>
          </a:r>
        </a:p>
      </dgm:t>
    </dgm:pt>
    <dgm:pt modelId="{2F366DC9-D72E-48DB-9736-4FCC0CDEC7F2}" type="parTrans" cxnId="{1DFFC088-E92A-448E-9FE4-5079211BF721}">
      <dgm:prSet/>
      <dgm:spPr/>
      <dgm:t>
        <a:bodyPr/>
        <a:lstStyle/>
        <a:p>
          <a:endParaRPr lang="es-MX" sz="2400" b="1"/>
        </a:p>
      </dgm:t>
    </dgm:pt>
    <dgm:pt modelId="{36326ADC-0969-49C1-9A4B-C1A16B3101DF}" type="sibTrans" cxnId="{1DFFC088-E92A-448E-9FE4-5079211BF721}">
      <dgm:prSet custT="1"/>
      <dgm:spPr/>
      <dgm:t>
        <a:bodyPr/>
        <a:lstStyle/>
        <a:p>
          <a:endParaRPr lang="es-MX" sz="800" b="1"/>
        </a:p>
      </dgm:t>
    </dgm:pt>
    <dgm:pt modelId="{6AE20431-A528-421F-BDBA-F7691BB83309}">
      <dgm:prSet custT="1"/>
      <dgm:spPr/>
      <dgm:t>
        <a:bodyPr/>
        <a:lstStyle/>
        <a:p>
          <a:r>
            <a:rPr lang="es-MX" sz="900" b="1" dirty="0"/>
            <a:t>Aparecieron los libros de contabilidad para controlar las operaciones de los negocios.</a:t>
          </a:r>
        </a:p>
      </dgm:t>
    </dgm:pt>
    <dgm:pt modelId="{8605E34F-146C-4CE6-8888-CD4466AC9CB0}" type="parTrans" cxnId="{C1C2673E-60F3-43ED-B9BC-F069EF210805}">
      <dgm:prSet/>
      <dgm:spPr/>
      <dgm:t>
        <a:bodyPr/>
        <a:lstStyle/>
        <a:p>
          <a:endParaRPr lang="es-MX" sz="2400" b="1"/>
        </a:p>
      </dgm:t>
    </dgm:pt>
    <dgm:pt modelId="{52D296CC-E9B8-4552-8C82-30F145CD8BD9}" type="sibTrans" cxnId="{C1C2673E-60F3-43ED-B9BC-F069EF210805}">
      <dgm:prSet/>
      <dgm:spPr/>
      <dgm:t>
        <a:bodyPr/>
        <a:lstStyle/>
        <a:p>
          <a:endParaRPr lang="es-MX" sz="2400" b="1"/>
        </a:p>
      </dgm:t>
    </dgm:pt>
    <dgm:pt modelId="{067370D7-84BD-4115-914F-4BF37A10CBF4}">
      <dgm:prSet phldrT="[Texto]" custT="1"/>
      <dgm:spPr/>
      <dgm:t>
        <a:bodyPr/>
        <a:lstStyle/>
        <a:p>
          <a:r>
            <a:rPr lang="es-MX" sz="900" b="1" dirty="0"/>
            <a:t>A partir de los 80´s</a:t>
          </a:r>
        </a:p>
      </dgm:t>
    </dgm:pt>
    <dgm:pt modelId="{46CB1844-259B-4178-9353-2EDA73926C7E}" type="parTrans" cxnId="{C51DFFAB-08FB-4140-8D7D-395F5B52BB01}">
      <dgm:prSet/>
      <dgm:spPr/>
      <dgm:t>
        <a:bodyPr/>
        <a:lstStyle/>
        <a:p>
          <a:endParaRPr lang="es-MX" b="1"/>
        </a:p>
      </dgm:t>
    </dgm:pt>
    <dgm:pt modelId="{DD32B232-4BFD-4346-9DDD-BDE7A3BF7E97}" type="sibTrans" cxnId="{C51DFFAB-08FB-4140-8D7D-395F5B52BB01}">
      <dgm:prSet/>
      <dgm:spPr/>
      <dgm:t>
        <a:bodyPr/>
        <a:lstStyle/>
        <a:p>
          <a:endParaRPr lang="es-MX" b="1"/>
        </a:p>
      </dgm:t>
    </dgm:pt>
    <dgm:pt modelId="{D03D1EC5-F257-4CC9-94D0-26BA3DB61C56}">
      <dgm:prSet custT="1"/>
      <dgm:spPr/>
      <dgm:t>
        <a:bodyPr/>
        <a:lstStyle/>
        <a:p>
          <a:r>
            <a:rPr lang="es-MX" sz="900" b="1" dirty="0"/>
            <a:t>Los hombres de negocios se preocupan por formar y establecer sistemas adecuados para la protección de sus intereses.</a:t>
          </a:r>
        </a:p>
      </dgm:t>
    </dgm:pt>
    <dgm:pt modelId="{912228AE-D2B0-480D-9F7C-771666B9667E}" type="parTrans" cxnId="{5654310A-7F0B-4540-B18C-18EE7E649670}">
      <dgm:prSet/>
      <dgm:spPr/>
      <dgm:t>
        <a:bodyPr/>
        <a:lstStyle/>
        <a:p>
          <a:endParaRPr lang="es-MX" b="1"/>
        </a:p>
      </dgm:t>
    </dgm:pt>
    <dgm:pt modelId="{7EFF8DF0-FC8C-47FC-949E-F4B60F524F14}" type="sibTrans" cxnId="{5654310A-7F0B-4540-B18C-18EE7E649670}">
      <dgm:prSet/>
      <dgm:spPr/>
      <dgm:t>
        <a:bodyPr/>
        <a:lstStyle/>
        <a:p>
          <a:endParaRPr lang="es-MX" b="1"/>
        </a:p>
      </dgm:t>
    </dgm:pt>
    <dgm:pt modelId="{DF433D93-5D25-4F5F-89DA-B381735D2496}">
      <dgm:prSet custT="1"/>
      <dgm:spPr/>
      <dgm:t>
        <a:bodyPr/>
        <a:lstStyle/>
        <a:p>
          <a:r>
            <a:rPr lang="es-MX" sz="900" b="1" dirty="0"/>
            <a:t>Fray Lucas </a:t>
          </a:r>
          <a:r>
            <a:rPr lang="es-MX" sz="900" b="1" dirty="0" err="1"/>
            <a:t>Paccioli</a:t>
          </a:r>
          <a:r>
            <a:rPr lang="es-MX" sz="900" b="1" dirty="0"/>
            <a:t>, mejor conocido como Lucas di </a:t>
          </a:r>
          <a:r>
            <a:rPr lang="es-MX" sz="900" b="1" dirty="0" err="1"/>
            <a:t>Borgo</a:t>
          </a:r>
          <a:r>
            <a:rPr lang="es-MX" sz="900" b="1" dirty="0"/>
            <a:t>, escribió un libro sobre la contabilidad de partida doble.</a:t>
          </a:r>
        </a:p>
      </dgm:t>
    </dgm:pt>
    <dgm:pt modelId="{166E9AB2-4ABA-4134-AA02-0B08C624C5E6}" type="sibTrans" cxnId="{D59EF85B-8750-463A-BDBF-E3BEF0F48E38}">
      <dgm:prSet/>
      <dgm:spPr/>
      <dgm:t>
        <a:bodyPr/>
        <a:lstStyle/>
        <a:p>
          <a:endParaRPr lang="es-MX" sz="2400" b="1"/>
        </a:p>
      </dgm:t>
    </dgm:pt>
    <dgm:pt modelId="{0ACD97FD-7426-4F34-9BCD-8A546CF93E22}" type="parTrans" cxnId="{D59EF85B-8750-463A-BDBF-E3BEF0F48E38}">
      <dgm:prSet/>
      <dgm:spPr/>
      <dgm:t>
        <a:bodyPr/>
        <a:lstStyle/>
        <a:p>
          <a:endParaRPr lang="es-MX" sz="2400" b="1"/>
        </a:p>
      </dgm:t>
    </dgm:pt>
    <dgm:pt modelId="{8EED3171-A9AA-496A-AC26-888BBE68DED0}" type="pres">
      <dgm:prSet presAssocID="{A026E840-3C84-4A14-9885-64DDCFAB1523}" presName="linearFlow" presStyleCnt="0">
        <dgm:presLayoutVars>
          <dgm:dir/>
          <dgm:animLvl val="lvl"/>
          <dgm:resizeHandles val="exact"/>
        </dgm:presLayoutVars>
      </dgm:prSet>
      <dgm:spPr/>
    </dgm:pt>
    <dgm:pt modelId="{97D87233-C80E-4683-97C3-0AFD0624AADE}" type="pres">
      <dgm:prSet presAssocID="{7E678639-BCCD-4D84-9F35-765AF0AE9AE7}" presName="composite" presStyleCnt="0"/>
      <dgm:spPr/>
    </dgm:pt>
    <dgm:pt modelId="{221B5464-8733-48BE-BFFE-2BF580352784}" type="pres">
      <dgm:prSet presAssocID="{7E678639-BCCD-4D84-9F35-765AF0AE9AE7}" presName="parTx" presStyleLbl="node1" presStyleIdx="0" presStyleCnt="6">
        <dgm:presLayoutVars>
          <dgm:chMax val="0"/>
          <dgm:chPref val="0"/>
          <dgm:bulletEnabled val="1"/>
        </dgm:presLayoutVars>
      </dgm:prSet>
      <dgm:spPr/>
    </dgm:pt>
    <dgm:pt modelId="{0A8C3B8D-0D6E-449A-A2AB-10BFC6D46E33}" type="pres">
      <dgm:prSet presAssocID="{7E678639-BCCD-4D84-9F35-765AF0AE9AE7}" presName="parSh" presStyleLbl="node1" presStyleIdx="0" presStyleCnt="6"/>
      <dgm:spPr/>
    </dgm:pt>
    <dgm:pt modelId="{4B9BC5EE-25B6-4A58-AE8D-68858A0FA805}" type="pres">
      <dgm:prSet presAssocID="{7E678639-BCCD-4D84-9F35-765AF0AE9AE7}" presName="desTx" presStyleLbl="fgAcc1" presStyleIdx="0" presStyleCnt="6">
        <dgm:presLayoutVars>
          <dgm:bulletEnabled val="1"/>
        </dgm:presLayoutVars>
      </dgm:prSet>
      <dgm:spPr/>
    </dgm:pt>
    <dgm:pt modelId="{1A7933C7-54B2-4171-A75C-2A110F8F939C}" type="pres">
      <dgm:prSet presAssocID="{12A6511E-0018-47A6-B1E0-3EE2E85A679F}" presName="sibTrans" presStyleLbl="sibTrans2D1" presStyleIdx="0" presStyleCnt="5"/>
      <dgm:spPr/>
    </dgm:pt>
    <dgm:pt modelId="{C2EF0BBD-3A3A-416C-AFB8-D67066BB1ED3}" type="pres">
      <dgm:prSet presAssocID="{12A6511E-0018-47A6-B1E0-3EE2E85A679F}" presName="connTx" presStyleLbl="sibTrans2D1" presStyleIdx="0" presStyleCnt="5"/>
      <dgm:spPr/>
    </dgm:pt>
    <dgm:pt modelId="{C9DBB72A-04CD-48D2-9DAF-4E4BFCD29A77}" type="pres">
      <dgm:prSet presAssocID="{5BCC12DB-4238-477F-85BF-FC1E0913C62A}" presName="composite" presStyleCnt="0"/>
      <dgm:spPr/>
    </dgm:pt>
    <dgm:pt modelId="{A5F19425-BC08-4197-839D-73FB680FA302}" type="pres">
      <dgm:prSet presAssocID="{5BCC12DB-4238-477F-85BF-FC1E0913C62A}" presName="parTx" presStyleLbl="node1" presStyleIdx="0" presStyleCnt="6">
        <dgm:presLayoutVars>
          <dgm:chMax val="0"/>
          <dgm:chPref val="0"/>
          <dgm:bulletEnabled val="1"/>
        </dgm:presLayoutVars>
      </dgm:prSet>
      <dgm:spPr/>
    </dgm:pt>
    <dgm:pt modelId="{A7F1D7B1-F20D-4C76-83A8-711BFE24EF01}" type="pres">
      <dgm:prSet presAssocID="{5BCC12DB-4238-477F-85BF-FC1E0913C62A}" presName="parSh" presStyleLbl="node1" presStyleIdx="1" presStyleCnt="6"/>
      <dgm:spPr/>
    </dgm:pt>
    <dgm:pt modelId="{C4B29916-0F72-4040-872F-6C2D8D05556C}" type="pres">
      <dgm:prSet presAssocID="{5BCC12DB-4238-477F-85BF-FC1E0913C62A}" presName="desTx" presStyleLbl="fgAcc1" presStyleIdx="1" presStyleCnt="6">
        <dgm:presLayoutVars>
          <dgm:bulletEnabled val="1"/>
        </dgm:presLayoutVars>
      </dgm:prSet>
      <dgm:spPr/>
    </dgm:pt>
    <dgm:pt modelId="{8279CE19-203C-46C0-AA16-9BDFF25E382C}" type="pres">
      <dgm:prSet presAssocID="{5084E465-B948-4094-9FC1-70043D9CFF2B}" presName="sibTrans" presStyleLbl="sibTrans2D1" presStyleIdx="1" presStyleCnt="5"/>
      <dgm:spPr/>
    </dgm:pt>
    <dgm:pt modelId="{4FB55898-A51B-46A3-8922-E5AF65A33D6F}" type="pres">
      <dgm:prSet presAssocID="{5084E465-B948-4094-9FC1-70043D9CFF2B}" presName="connTx" presStyleLbl="sibTrans2D1" presStyleIdx="1" presStyleCnt="5"/>
      <dgm:spPr/>
    </dgm:pt>
    <dgm:pt modelId="{61652263-EFD9-4095-B4B8-F416661FC76F}" type="pres">
      <dgm:prSet presAssocID="{61D9B8A9-6AD0-4EE2-85E1-CD94151A7CB9}" presName="composite" presStyleCnt="0"/>
      <dgm:spPr/>
    </dgm:pt>
    <dgm:pt modelId="{0905D5FB-DD79-4528-A20F-E3F15E38882D}" type="pres">
      <dgm:prSet presAssocID="{61D9B8A9-6AD0-4EE2-85E1-CD94151A7CB9}" presName="parTx" presStyleLbl="node1" presStyleIdx="1" presStyleCnt="6">
        <dgm:presLayoutVars>
          <dgm:chMax val="0"/>
          <dgm:chPref val="0"/>
          <dgm:bulletEnabled val="1"/>
        </dgm:presLayoutVars>
      </dgm:prSet>
      <dgm:spPr/>
    </dgm:pt>
    <dgm:pt modelId="{75E18167-4EBB-4A8C-AB5C-F7455D8EE508}" type="pres">
      <dgm:prSet presAssocID="{61D9B8A9-6AD0-4EE2-85E1-CD94151A7CB9}" presName="parSh" presStyleLbl="node1" presStyleIdx="2" presStyleCnt="6"/>
      <dgm:spPr/>
    </dgm:pt>
    <dgm:pt modelId="{31C388A7-D12D-4878-979C-73E705FE1A70}" type="pres">
      <dgm:prSet presAssocID="{61D9B8A9-6AD0-4EE2-85E1-CD94151A7CB9}" presName="desTx" presStyleLbl="fgAcc1" presStyleIdx="2" presStyleCnt="6">
        <dgm:presLayoutVars>
          <dgm:bulletEnabled val="1"/>
        </dgm:presLayoutVars>
      </dgm:prSet>
      <dgm:spPr/>
    </dgm:pt>
    <dgm:pt modelId="{4E8D7016-39CD-4C56-B140-5A6BED0DD20E}" type="pres">
      <dgm:prSet presAssocID="{36326ADC-0969-49C1-9A4B-C1A16B3101DF}" presName="sibTrans" presStyleLbl="sibTrans2D1" presStyleIdx="2" presStyleCnt="5"/>
      <dgm:spPr/>
    </dgm:pt>
    <dgm:pt modelId="{6F4F772B-E96B-4F38-8396-2DE206791EE6}" type="pres">
      <dgm:prSet presAssocID="{36326ADC-0969-49C1-9A4B-C1A16B3101DF}" presName="connTx" presStyleLbl="sibTrans2D1" presStyleIdx="2" presStyleCnt="5"/>
      <dgm:spPr/>
    </dgm:pt>
    <dgm:pt modelId="{02B6C348-A7C5-44B6-A1B0-7A08FC5D8106}" type="pres">
      <dgm:prSet presAssocID="{161FE640-5ECE-49AD-8E34-4FF5DCE31CAF}" presName="composite" presStyleCnt="0"/>
      <dgm:spPr/>
    </dgm:pt>
    <dgm:pt modelId="{AB32BCC6-FC4B-4780-82A2-1085B86987F1}" type="pres">
      <dgm:prSet presAssocID="{161FE640-5ECE-49AD-8E34-4FF5DCE31CAF}" presName="parTx" presStyleLbl="node1" presStyleIdx="2" presStyleCnt="6">
        <dgm:presLayoutVars>
          <dgm:chMax val="0"/>
          <dgm:chPref val="0"/>
          <dgm:bulletEnabled val="1"/>
        </dgm:presLayoutVars>
      </dgm:prSet>
      <dgm:spPr/>
    </dgm:pt>
    <dgm:pt modelId="{121FDBAD-1F6D-4704-A7D2-FDD62841A9BE}" type="pres">
      <dgm:prSet presAssocID="{161FE640-5ECE-49AD-8E34-4FF5DCE31CAF}" presName="parSh" presStyleLbl="node1" presStyleIdx="3" presStyleCnt="6"/>
      <dgm:spPr/>
    </dgm:pt>
    <dgm:pt modelId="{B91944AC-C4BC-418C-8F9C-C4F4E9F232D1}" type="pres">
      <dgm:prSet presAssocID="{161FE640-5ECE-49AD-8E34-4FF5DCE31CAF}" presName="desTx" presStyleLbl="fgAcc1" presStyleIdx="3" presStyleCnt="6">
        <dgm:presLayoutVars>
          <dgm:bulletEnabled val="1"/>
        </dgm:presLayoutVars>
      </dgm:prSet>
      <dgm:spPr/>
    </dgm:pt>
    <dgm:pt modelId="{C4C0E642-7D61-4FE6-A055-2D3CC8877F9A}" type="pres">
      <dgm:prSet presAssocID="{CCF68783-88B7-4105-A9D8-1B62690123A0}" presName="sibTrans" presStyleLbl="sibTrans2D1" presStyleIdx="3" presStyleCnt="5"/>
      <dgm:spPr/>
    </dgm:pt>
    <dgm:pt modelId="{511C723D-4724-498F-B426-5A0918DCEEDD}" type="pres">
      <dgm:prSet presAssocID="{CCF68783-88B7-4105-A9D8-1B62690123A0}" presName="connTx" presStyleLbl="sibTrans2D1" presStyleIdx="3" presStyleCnt="5"/>
      <dgm:spPr/>
    </dgm:pt>
    <dgm:pt modelId="{23774B20-BCD5-420A-9795-3DBFF46E8548}" type="pres">
      <dgm:prSet presAssocID="{93A68E13-91CB-4E78-9CFF-16D7BDC6823F}" presName="composite" presStyleCnt="0"/>
      <dgm:spPr/>
    </dgm:pt>
    <dgm:pt modelId="{F4CC6E3A-5793-44CC-AD74-2AF010922A81}" type="pres">
      <dgm:prSet presAssocID="{93A68E13-91CB-4E78-9CFF-16D7BDC6823F}" presName="parTx" presStyleLbl="node1" presStyleIdx="3" presStyleCnt="6">
        <dgm:presLayoutVars>
          <dgm:chMax val="0"/>
          <dgm:chPref val="0"/>
          <dgm:bulletEnabled val="1"/>
        </dgm:presLayoutVars>
      </dgm:prSet>
      <dgm:spPr/>
    </dgm:pt>
    <dgm:pt modelId="{A0B66C86-4C23-45D2-AAC5-98EA1D6179B4}" type="pres">
      <dgm:prSet presAssocID="{93A68E13-91CB-4E78-9CFF-16D7BDC6823F}" presName="parSh" presStyleLbl="node1" presStyleIdx="4" presStyleCnt="6"/>
      <dgm:spPr/>
    </dgm:pt>
    <dgm:pt modelId="{9C1574E7-408A-4101-813D-6E06B75264F9}" type="pres">
      <dgm:prSet presAssocID="{93A68E13-91CB-4E78-9CFF-16D7BDC6823F}" presName="desTx" presStyleLbl="fgAcc1" presStyleIdx="4" presStyleCnt="6">
        <dgm:presLayoutVars>
          <dgm:bulletEnabled val="1"/>
        </dgm:presLayoutVars>
      </dgm:prSet>
      <dgm:spPr/>
    </dgm:pt>
    <dgm:pt modelId="{95243B07-5557-4536-8816-D7C4389D9AC5}" type="pres">
      <dgm:prSet presAssocID="{361BAE17-B4D4-4855-88FC-5BA505EFEB65}" presName="sibTrans" presStyleLbl="sibTrans2D1" presStyleIdx="4" presStyleCnt="5"/>
      <dgm:spPr/>
    </dgm:pt>
    <dgm:pt modelId="{C782A2D3-D48C-462F-B20A-43435C4CF4D6}" type="pres">
      <dgm:prSet presAssocID="{361BAE17-B4D4-4855-88FC-5BA505EFEB65}" presName="connTx" presStyleLbl="sibTrans2D1" presStyleIdx="4" presStyleCnt="5"/>
      <dgm:spPr/>
    </dgm:pt>
    <dgm:pt modelId="{B856DA1E-6E56-40CB-8DA8-80013C67DF1F}" type="pres">
      <dgm:prSet presAssocID="{067370D7-84BD-4115-914F-4BF37A10CBF4}" presName="composite" presStyleCnt="0"/>
      <dgm:spPr/>
    </dgm:pt>
    <dgm:pt modelId="{7315F60E-E374-415C-B21D-9374D3B16F56}" type="pres">
      <dgm:prSet presAssocID="{067370D7-84BD-4115-914F-4BF37A10CBF4}" presName="parTx" presStyleLbl="node1" presStyleIdx="4" presStyleCnt="6">
        <dgm:presLayoutVars>
          <dgm:chMax val="0"/>
          <dgm:chPref val="0"/>
          <dgm:bulletEnabled val="1"/>
        </dgm:presLayoutVars>
      </dgm:prSet>
      <dgm:spPr/>
    </dgm:pt>
    <dgm:pt modelId="{239660CE-F998-4875-875D-A7E5A3AC3B26}" type="pres">
      <dgm:prSet presAssocID="{067370D7-84BD-4115-914F-4BF37A10CBF4}" presName="parSh" presStyleLbl="node1" presStyleIdx="5" presStyleCnt="6"/>
      <dgm:spPr/>
    </dgm:pt>
    <dgm:pt modelId="{97A97000-8B89-4F72-A7A9-9D68B6C8187D}" type="pres">
      <dgm:prSet presAssocID="{067370D7-84BD-4115-914F-4BF37A10CBF4}" presName="desTx" presStyleLbl="fgAcc1" presStyleIdx="5" presStyleCnt="6">
        <dgm:presLayoutVars>
          <dgm:bulletEnabled val="1"/>
        </dgm:presLayoutVars>
      </dgm:prSet>
      <dgm:spPr/>
    </dgm:pt>
  </dgm:ptLst>
  <dgm:cxnLst>
    <dgm:cxn modelId="{2E931803-C609-47E2-9B85-2E6C85AB257F}" srcId="{A026E840-3C84-4A14-9885-64DDCFAB1523}" destId="{93A68E13-91CB-4E78-9CFF-16D7BDC6823F}" srcOrd="4" destOrd="0" parTransId="{F0723BAF-621E-41BA-A410-3F711CD468A9}" sibTransId="{361BAE17-B4D4-4855-88FC-5BA505EFEB65}"/>
    <dgm:cxn modelId="{3F19E907-1339-40CD-B7A9-C0584B61D6B5}" type="presOf" srcId="{93A68E13-91CB-4E78-9CFF-16D7BDC6823F}" destId="{A0B66C86-4C23-45D2-AAC5-98EA1D6179B4}" srcOrd="1" destOrd="0" presId="urn:microsoft.com/office/officeart/2005/8/layout/process3"/>
    <dgm:cxn modelId="{5654310A-7F0B-4540-B18C-18EE7E649670}" srcId="{93A68E13-91CB-4E78-9CFF-16D7BDC6823F}" destId="{D03D1EC5-F257-4CC9-94D0-26BA3DB61C56}" srcOrd="0" destOrd="0" parTransId="{912228AE-D2B0-480D-9F7C-771666B9667E}" sibTransId="{7EFF8DF0-FC8C-47FC-949E-F4B60F524F14}"/>
    <dgm:cxn modelId="{B7B8980B-7C01-4B53-8AF9-D743E4F50886}" type="presOf" srcId="{5BCC12DB-4238-477F-85BF-FC1E0913C62A}" destId="{A5F19425-BC08-4197-839D-73FB680FA302}" srcOrd="0" destOrd="0" presId="urn:microsoft.com/office/officeart/2005/8/layout/process3"/>
    <dgm:cxn modelId="{9C07A60B-14EE-4D8F-8C0D-D0E9B972318F}" type="presOf" srcId="{DF433D93-5D25-4F5F-89DA-B381735D2496}" destId="{31C388A7-D12D-4878-979C-73E705FE1A70}" srcOrd="0" destOrd="0" presId="urn:microsoft.com/office/officeart/2005/8/layout/process3"/>
    <dgm:cxn modelId="{A920CA13-567A-4123-8A64-363CAB72443D}" type="presOf" srcId="{361BAE17-B4D4-4855-88FC-5BA505EFEB65}" destId="{95243B07-5557-4536-8816-D7C4389D9AC5}" srcOrd="0" destOrd="0" presId="urn:microsoft.com/office/officeart/2005/8/layout/process3"/>
    <dgm:cxn modelId="{9BEF2E18-F358-4D29-8A1E-985807229FFF}" type="presOf" srcId="{A29A2E4E-7F39-4B84-9D47-2798C2643603}" destId="{4B9BC5EE-25B6-4A58-AE8D-68858A0FA805}" srcOrd="0" destOrd="0" presId="urn:microsoft.com/office/officeart/2005/8/layout/process3"/>
    <dgm:cxn modelId="{7F21711C-592E-4DDE-AC5A-C259C2CF978C}" type="presOf" srcId="{36326ADC-0969-49C1-9A4B-C1A16B3101DF}" destId="{6F4F772B-E96B-4F38-8396-2DE206791EE6}" srcOrd="1" destOrd="0" presId="urn:microsoft.com/office/officeart/2005/8/layout/process3"/>
    <dgm:cxn modelId="{AB398C21-442B-464F-A90B-BA0EDA04BF3A}" type="presOf" srcId="{7E678639-BCCD-4D84-9F35-765AF0AE9AE7}" destId="{221B5464-8733-48BE-BFFE-2BF580352784}" srcOrd="0" destOrd="0" presId="urn:microsoft.com/office/officeart/2005/8/layout/process3"/>
    <dgm:cxn modelId="{7012612B-5AF1-477B-86C7-B3E89C589283}" type="presOf" srcId="{CCF68783-88B7-4105-A9D8-1B62690123A0}" destId="{511C723D-4724-498F-B426-5A0918DCEEDD}" srcOrd="1" destOrd="0" presId="urn:microsoft.com/office/officeart/2005/8/layout/process3"/>
    <dgm:cxn modelId="{0F320535-BA5D-445A-AF56-30BCBDF932F6}" srcId="{067370D7-84BD-4115-914F-4BF37A10CBF4}" destId="{CF159C5D-8B80-4A22-842A-9F3C2F4C7718}" srcOrd="0" destOrd="0" parTransId="{470074B3-DA01-4E21-822D-E77462D3AE82}" sibTransId="{BBD0D82A-EA00-469D-8C08-7EA6AA445F07}"/>
    <dgm:cxn modelId="{FE35863C-9859-4B2B-BC7D-0592D45317E1}" type="presOf" srcId="{067370D7-84BD-4115-914F-4BF37A10CBF4}" destId="{7315F60E-E374-415C-B21D-9374D3B16F56}" srcOrd="0" destOrd="0" presId="urn:microsoft.com/office/officeart/2005/8/layout/process3"/>
    <dgm:cxn modelId="{C1C2673E-60F3-43ED-B9BC-F069EF210805}" srcId="{5BCC12DB-4238-477F-85BF-FC1E0913C62A}" destId="{6AE20431-A528-421F-BDBA-F7691BB83309}" srcOrd="0" destOrd="0" parTransId="{8605E34F-146C-4CE6-8888-CD4466AC9CB0}" sibTransId="{52D296CC-E9B8-4552-8C82-30F145CD8BD9}"/>
    <dgm:cxn modelId="{3FAE685B-58B6-4AFB-AED2-0D07B38F8A88}" type="presOf" srcId="{A026E840-3C84-4A14-9885-64DDCFAB1523}" destId="{8EED3171-A9AA-496A-AC26-888BBE68DED0}" srcOrd="0" destOrd="0" presId="urn:microsoft.com/office/officeart/2005/8/layout/process3"/>
    <dgm:cxn modelId="{D59EF85B-8750-463A-BDBF-E3BEF0F48E38}" srcId="{61D9B8A9-6AD0-4EE2-85E1-CD94151A7CB9}" destId="{DF433D93-5D25-4F5F-89DA-B381735D2496}" srcOrd="0" destOrd="0" parTransId="{0ACD97FD-7426-4F34-9BCD-8A546CF93E22}" sibTransId="{166E9AB2-4ABA-4134-AA02-0B08C624C5E6}"/>
    <dgm:cxn modelId="{0188C25E-FE1D-4A89-9E69-5CAF490C7ED0}" type="presOf" srcId="{12A6511E-0018-47A6-B1E0-3EE2E85A679F}" destId="{1A7933C7-54B2-4171-A75C-2A110F8F939C}" srcOrd="0" destOrd="0" presId="urn:microsoft.com/office/officeart/2005/8/layout/process3"/>
    <dgm:cxn modelId="{809DC752-B6DE-4332-BB70-1E3D4B2C8281}" type="presOf" srcId="{CF159C5D-8B80-4A22-842A-9F3C2F4C7718}" destId="{97A97000-8B89-4F72-A7A9-9D68B6C8187D}" srcOrd="0" destOrd="0" presId="urn:microsoft.com/office/officeart/2005/8/layout/process3"/>
    <dgm:cxn modelId="{E8744D54-E1AE-451D-ACFC-BBB671E42F9A}" type="presOf" srcId="{7E678639-BCCD-4D84-9F35-765AF0AE9AE7}" destId="{0A8C3B8D-0D6E-449A-A2AB-10BFC6D46E33}" srcOrd="1" destOrd="0" presId="urn:microsoft.com/office/officeart/2005/8/layout/process3"/>
    <dgm:cxn modelId="{B71BB477-43C5-4729-86FB-AAEBA543D041}" srcId="{161FE640-5ECE-49AD-8E34-4FF5DCE31CAF}" destId="{9D72F9EA-648A-4CD2-89A1-AB8958580E65}" srcOrd="0" destOrd="0" parTransId="{DBB4D930-C780-4162-93A5-6A3311EE4C9F}" sibTransId="{40DC7A36-109B-4852-BA58-7CAA116F0663}"/>
    <dgm:cxn modelId="{20F3307D-B73B-4796-9FB1-9F984BCB638F}" srcId="{A026E840-3C84-4A14-9885-64DDCFAB1523}" destId="{5BCC12DB-4238-477F-85BF-FC1E0913C62A}" srcOrd="1" destOrd="0" parTransId="{81EA6C02-8007-46AF-98BA-EB7336911651}" sibTransId="{5084E465-B948-4094-9FC1-70043D9CFF2B}"/>
    <dgm:cxn modelId="{D8A3047E-AF7F-4405-A746-ECDE41C88831}" type="presOf" srcId="{61D9B8A9-6AD0-4EE2-85E1-CD94151A7CB9}" destId="{0905D5FB-DD79-4528-A20F-E3F15E38882D}" srcOrd="0" destOrd="0" presId="urn:microsoft.com/office/officeart/2005/8/layout/process3"/>
    <dgm:cxn modelId="{12187E84-E210-455E-9180-C8B1E75E88AE}" type="presOf" srcId="{5084E465-B948-4094-9FC1-70043D9CFF2B}" destId="{8279CE19-203C-46C0-AA16-9BDFF25E382C}" srcOrd="0" destOrd="0" presId="urn:microsoft.com/office/officeart/2005/8/layout/process3"/>
    <dgm:cxn modelId="{1DFFC088-E92A-448E-9FE4-5079211BF721}" srcId="{A026E840-3C84-4A14-9885-64DDCFAB1523}" destId="{61D9B8A9-6AD0-4EE2-85E1-CD94151A7CB9}" srcOrd="2" destOrd="0" parTransId="{2F366DC9-D72E-48DB-9736-4FCC0CDEC7F2}" sibTransId="{36326ADC-0969-49C1-9A4B-C1A16B3101DF}"/>
    <dgm:cxn modelId="{7526728B-1022-474C-A46A-C900E1C2A7D2}" type="presOf" srcId="{61D9B8A9-6AD0-4EE2-85E1-CD94151A7CB9}" destId="{75E18167-4EBB-4A8C-AB5C-F7455D8EE508}" srcOrd="1" destOrd="0" presId="urn:microsoft.com/office/officeart/2005/8/layout/process3"/>
    <dgm:cxn modelId="{6CB7E58C-9BBC-4495-88D6-F4F072211CB3}" type="presOf" srcId="{36326ADC-0969-49C1-9A4B-C1A16B3101DF}" destId="{4E8D7016-39CD-4C56-B140-5A6BED0DD20E}" srcOrd="0" destOrd="0" presId="urn:microsoft.com/office/officeart/2005/8/layout/process3"/>
    <dgm:cxn modelId="{CFD9CC91-2856-43EB-B6D3-9DB3C3A4C32F}" type="presOf" srcId="{361BAE17-B4D4-4855-88FC-5BA505EFEB65}" destId="{C782A2D3-D48C-462F-B20A-43435C4CF4D6}" srcOrd="1" destOrd="0" presId="urn:microsoft.com/office/officeart/2005/8/layout/process3"/>
    <dgm:cxn modelId="{09942692-E2C1-4E16-8FD7-99DE72BFCA87}" type="presOf" srcId="{6AE20431-A528-421F-BDBA-F7691BB83309}" destId="{C4B29916-0F72-4040-872F-6C2D8D05556C}" srcOrd="0" destOrd="0" presId="urn:microsoft.com/office/officeart/2005/8/layout/process3"/>
    <dgm:cxn modelId="{2CEB4795-798C-4C3A-93CD-008B853C9A7D}" type="presOf" srcId="{9D72F9EA-648A-4CD2-89A1-AB8958580E65}" destId="{B91944AC-C4BC-418C-8F9C-C4F4E9F232D1}" srcOrd="0" destOrd="0" presId="urn:microsoft.com/office/officeart/2005/8/layout/process3"/>
    <dgm:cxn modelId="{B6EFFD97-A405-470B-AE0D-27CF92A3F21C}" type="presOf" srcId="{161FE640-5ECE-49AD-8E34-4FF5DCE31CAF}" destId="{121FDBAD-1F6D-4704-A7D2-FDD62841A9BE}" srcOrd="1" destOrd="0" presId="urn:microsoft.com/office/officeart/2005/8/layout/process3"/>
    <dgm:cxn modelId="{171C519B-564E-4E80-8A11-C3DF093E931F}" type="presOf" srcId="{93A68E13-91CB-4E78-9CFF-16D7BDC6823F}" destId="{F4CC6E3A-5793-44CC-AD74-2AF010922A81}" srcOrd="0" destOrd="0" presId="urn:microsoft.com/office/officeart/2005/8/layout/process3"/>
    <dgm:cxn modelId="{9B1DBB9B-DFAA-4C47-9581-A95AF8FFEE4A}" type="presOf" srcId="{5084E465-B948-4094-9FC1-70043D9CFF2B}" destId="{4FB55898-A51B-46A3-8922-E5AF65A33D6F}" srcOrd="1" destOrd="0" presId="urn:microsoft.com/office/officeart/2005/8/layout/process3"/>
    <dgm:cxn modelId="{C51DFFAB-08FB-4140-8D7D-395F5B52BB01}" srcId="{A026E840-3C84-4A14-9885-64DDCFAB1523}" destId="{067370D7-84BD-4115-914F-4BF37A10CBF4}" srcOrd="5" destOrd="0" parTransId="{46CB1844-259B-4178-9353-2EDA73926C7E}" sibTransId="{DD32B232-4BFD-4346-9DDD-BDE7A3BF7E97}"/>
    <dgm:cxn modelId="{A60F19AD-84DF-4A15-92DA-3C668BF21EFE}" type="presOf" srcId="{12A6511E-0018-47A6-B1E0-3EE2E85A679F}" destId="{C2EF0BBD-3A3A-416C-AFB8-D67066BB1ED3}" srcOrd="1" destOrd="0" presId="urn:microsoft.com/office/officeart/2005/8/layout/process3"/>
    <dgm:cxn modelId="{C1E036CD-F487-49F3-888E-B88B1B180E33}" type="presOf" srcId="{5BCC12DB-4238-477F-85BF-FC1E0913C62A}" destId="{A7F1D7B1-F20D-4C76-83A8-711BFE24EF01}" srcOrd="1" destOrd="0" presId="urn:microsoft.com/office/officeart/2005/8/layout/process3"/>
    <dgm:cxn modelId="{BF83DBCE-463C-4A0C-B301-05BFF2DC0D25}" srcId="{7E678639-BCCD-4D84-9F35-765AF0AE9AE7}" destId="{A29A2E4E-7F39-4B84-9D47-2798C2643603}" srcOrd="0" destOrd="0" parTransId="{28610061-D651-4385-9CA2-B0CCFBBCECDE}" sibTransId="{3B45C011-1164-4D86-BC5F-DF017EE2B42A}"/>
    <dgm:cxn modelId="{76E3D0DB-C6F5-49D8-B801-FAABFFB9CC5F}" type="presOf" srcId="{CCF68783-88B7-4105-A9D8-1B62690123A0}" destId="{C4C0E642-7D61-4FE6-A055-2D3CC8877F9A}" srcOrd="0" destOrd="0" presId="urn:microsoft.com/office/officeart/2005/8/layout/process3"/>
    <dgm:cxn modelId="{481103E3-948C-47C9-A725-8435F59BE8C4}" srcId="{A026E840-3C84-4A14-9885-64DDCFAB1523}" destId="{7E678639-BCCD-4D84-9F35-765AF0AE9AE7}" srcOrd="0" destOrd="0" parTransId="{5DF0C9CC-27BA-4D98-B0F6-E54A7B8C56EF}" sibTransId="{12A6511E-0018-47A6-B1E0-3EE2E85A679F}"/>
    <dgm:cxn modelId="{1966EFE6-0068-4F7E-9940-F8AC2E8AF18E}" type="presOf" srcId="{D03D1EC5-F257-4CC9-94D0-26BA3DB61C56}" destId="{9C1574E7-408A-4101-813D-6E06B75264F9}" srcOrd="0" destOrd="0" presId="urn:microsoft.com/office/officeart/2005/8/layout/process3"/>
    <dgm:cxn modelId="{EC9672E7-89F5-4F19-BC83-D1E0671DDF36}" type="presOf" srcId="{161FE640-5ECE-49AD-8E34-4FF5DCE31CAF}" destId="{AB32BCC6-FC4B-4780-82A2-1085B86987F1}" srcOrd="0" destOrd="0" presId="urn:microsoft.com/office/officeart/2005/8/layout/process3"/>
    <dgm:cxn modelId="{79D7B9F7-4971-4372-96D4-B1303B49AE4F}" srcId="{A026E840-3C84-4A14-9885-64DDCFAB1523}" destId="{161FE640-5ECE-49AD-8E34-4FF5DCE31CAF}" srcOrd="3" destOrd="0" parTransId="{E0E42B92-0DB1-4A27-B99A-4E726337E452}" sibTransId="{CCF68783-88B7-4105-A9D8-1B62690123A0}"/>
    <dgm:cxn modelId="{945365FC-C4E4-4B20-864F-96AB09EC185A}" type="presOf" srcId="{067370D7-84BD-4115-914F-4BF37A10CBF4}" destId="{239660CE-F998-4875-875D-A7E5A3AC3B26}" srcOrd="1" destOrd="0" presId="urn:microsoft.com/office/officeart/2005/8/layout/process3"/>
    <dgm:cxn modelId="{6E00ABB2-F6FA-477B-A719-1A5F8CEA4317}" type="presParOf" srcId="{8EED3171-A9AA-496A-AC26-888BBE68DED0}" destId="{97D87233-C80E-4683-97C3-0AFD0624AADE}" srcOrd="0" destOrd="0" presId="urn:microsoft.com/office/officeart/2005/8/layout/process3"/>
    <dgm:cxn modelId="{FBB3C951-F7A7-4827-A6F5-D1B08E228B2C}" type="presParOf" srcId="{97D87233-C80E-4683-97C3-0AFD0624AADE}" destId="{221B5464-8733-48BE-BFFE-2BF580352784}" srcOrd="0" destOrd="0" presId="urn:microsoft.com/office/officeart/2005/8/layout/process3"/>
    <dgm:cxn modelId="{046886A4-CADE-48F7-98B3-AB177DB238A2}" type="presParOf" srcId="{97D87233-C80E-4683-97C3-0AFD0624AADE}" destId="{0A8C3B8D-0D6E-449A-A2AB-10BFC6D46E33}" srcOrd="1" destOrd="0" presId="urn:microsoft.com/office/officeart/2005/8/layout/process3"/>
    <dgm:cxn modelId="{C5610FB3-7F55-46AF-BCCE-2F5D6B2AC3D4}" type="presParOf" srcId="{97D87233-C80E-4683-97C3-0AFD0624AADE}" destId="{4B9BC5EE-25B6-4A58-AE8D-68858A0FA805}" srcOrd="2" destOrd="0" presId="urn:microsoft.com/office/officeart/2005/8/layout/process3"/>
    <dgm:cxn modelId="{0147279D-8A35-40C6-A51B-009AA75AA917}" type="presParOf" srcId="{8EED3171-A9AA-496A-AC26-888BBE68DED0}" destId="{1A7933C7-54B2-4171-A75C-2A110F8F939C}" srcOrd="1" destOrd="0" presId="urn:microsoft.com/office/officeart/2005/8/layout/process3"/>
    <dgm:cxn modelId="{53CF9723-2944-4285-A5A3-F8AFDDF158F7}" type="presParOf" srcId="{1A7933C7-54B2-4171-A75C-2A110F8F939C}" destId="{C2EF0BBD-3A3A-416C-AFB8-D67066BB1ED3}" srcOrd="0" destOrd="0" presId="urn:microsoft.com/office/officeart/2005/8/layout/process3"/>
    <dgm:cxn modelId="{78E69925-4715-4DED-BB8F-89475667779D}" type="presParOf" srcId="{8EED3171-A9AA-496A-AC26-888BBE68DED0}" destId="{C9DBB72A-04CD-48D2-9DAF-4E4BFCD29A77}" srcOrd="2" destOrd="0" presId="urn:microsoft.com/office/officeart/2005/8/layout/process3"/>
    <dgm:cxn modelId="{A2DDC99D-F009-4AD3-B518-F2D9EF1CACD7}" type="presParOf" srcId="{C9DBB72A-04CD-48D2-9DAF-4E4BFCD29A77}" destId="{A5F19425-BC08-4197-839D-73FB680FA302}" srcOrd="0" destOrd="0" presId="urn:microsoft.com/office/officeart/2005/8/layout/process3"/>
    <dgm:cxn modelId="{727FD120-CC7A-4783-AFB3-FCCF4F02F9BF}" type="presParOf" srcId="{C9DBB72A-04CD-48D2-9DAF-4E4BFCD29A77}" destId="{A7F1D7B1-F20D-4C76-83A8-711BFE24EF01}" srcOrd="1" destOrd="0" presId="urn:microsoft.com/office/officeart/2005/8/layout/process3"/>
    <dgm:cxn modelId="{6349093A-913F-4D3A-9731-71B560518D2F}" type="presParOf" srcId="{C9DBB72A-04CD-48D2-9DAF-4E4BFCD29A77}" destId="{C4B29916-0F72-4040-872F-6C2D8D05556C}" srcOrd="2" destOrd="0" presId="urn:microsoft.com/office/officeart/2005/8/layout/process3"/>
    <dgm:cxn modelId="{0B330D8C-B0F2-4F33-A5F9-8E912912DE1E}" type="presParOf" srcId="{8EED3171-A9AA-496A-AC26-888BBE68DED0}" destId="{8279CE19-203C-46C0-AA16-9BDFF25E382C}" srcOrd="3" destOrd="0" presId="urn:microsoft.com/office/officeart/2005/8/layout/process3"/>
    <dgm:cxn modelId="{D998180B-2906-410B-B671-408829946486}" type="presParOf" srcId="{8279CE19-203C-46C0-AA16-9BDFF25E382C}" destId="{4FB55898-A51B-46A3-8922-E5AF65A33D6F}" srcOrd="0" destOrd="0" presId="urn:microsoft.com/office/officeart/2005/8/layout/process3"/>
    <dgm:cxn modelId="{FB75CDC8-8700-41EF-8DB4-30F586E2BE69}" type="presParOf" srcId="{8EED3171-A9AA-496A-AC26-888BBE68DED0}" destId="{61652263-EFD9-4095-B4B8-F416661FC76F}" srcOrd="4" destOrd="0" presId="urn:microsoft.com/office/officeart/2005/8/layout/process3"/>
    <dgm:cxn modelId="{6AE0DA56-2C5A-43C2-A9F4-1A9B2F882BC3}" type="presParOf" srcId="{61652263-EFD9-4095-B4B8-F416661FC76F}" destId="{0905D5FB-DD79-4528-A20F-E3F15E38882D}" srcOrd="0" destOrd="0" presId="urn:microsoft.com/office/officeart/2005/8/layout/process3"/>
    <dgm:cxn modelId="{24A01097-F653-4A54-8700-14EBEA4EDF82}" type="presParOf" srcId="{61652263-EFD9-4095-B4B8-F416661FC76F}" destId="{75E18167-4EBB-4A8C-AB5C-F7455D8EE508}" srcOrd="1" destOrd="0" presId="urn:microsoft.com/office/officeart/2005/8/layout/process3"/>
    <dgm:cxn modelId="{00180443-C768-46F8-819E-6A2A59B4A87F}" type="presParOf" srcId="{61652263-EFD9-4095-B4B8-F416661FC76F}" destId="{31C388A7-D12D-4878-979C-73E705FE1A70}" srcOrd="2" destOrd="0" presId="urn:microsoft.com/office/officeart/2005/8/layout/process3"/>
    <dgm:cxn modelId="{1AD1C997-F45B-4E31-BEA3-AA872A70EE04}" type="presParOf" srcId="{8EED3171-A9AA-496A-AC26-888BBE68DED0}" destId="{4E8D7016-39CD-4C56-B140-5A6BED0DD20E}" srcOrd="5" destOrd="0" presId="urn:microsoft.com/office/officeart/2005/8/layout/process3"/>
    <dgm:cxn modelId="{44390CCB-BE7A-49FE-8677-485E5CAC4B87}" type="presParOf" srcId="{4E8D7016-39CD-4C56-B140-5A6BED0DD20E}" destId="{6F4F772B-E96B-4F38-8396-2DE206791EE6}" srcOrd="0" destOrd="0" presId="urn:microsoft.com/office/officeart/2005/8/layout/process3"/>
    <dgm:cxn modelId="{B110A661-48D1-41F6-B509-3595253E60E1}" type="presParOf" srcId="{8EED3171-A9AA-496A-AC26-888BBE68DED0}" destId="{02B6C348-A7C5-44B6-A1B0-7A08FC5D8106}" srcOrd="6" destOrd="0" presId="urn:microsoft.com/office/officeart/2005/8/layout/process3"/>
    <dgm:cxn modelId="{B8C41FD1-76ED-46B4-A093-0193C98EF1E3}" type="presParOf" srcId="{02B6C348-A7C5-44B6-A1B0-7A08FC5D8106}" destId="{AB32BCC6-FC4B-4780-82A2-1085B86987F1}" srcOrd="0" destOrd="0" presId="urn:microsoft.com/office/officeart/2005/8/layout/process3"/>
    <dgm:cxn modelId="{E146A8A8-578C-46B2-AB6B-B80D9BABBBC1}" type="presParOf" srcId="{02B6C348-A7C5-44B6-A1B0-7A08FC5D8106}" destId="{121FDBAD-1F6D-4704-A7D2-FDD62841A9BE}" srcOrd="1" destOrd="0" presId="urn:microsoft.com/office/officeart/2005/8/layout/process3"/>
    <dgm:cxn modelId="{56A49919-9A39-4DC5-A642-2B86A225B577}" type="presParOf" srcId="{02B6C348-A7C5-44B6-A1B0-7A08FC5D8106}" destId="{B91944AC-C4BC-418C-8F9C-C4F4E9F232D1}" srcOrd="2" destOrd="0" presId="urn:microsoft.com/office/officeart/2005/8/layout/process3"/>
    <dgm:cxn modelId="{8686B97A-62C4-4097-AF35-35641D2DC83B}" type="presParOf" srcId="{8EED3171-A9AA-496A-AC26-888BBE68DED0}" destId="{C4C0E642-7D61-4FE6-A055-2D3CC8877F9A}" srcOrd="7" destOrd="0" presId="urn:microsoft.com/office/officeart/2005/8/layout/process3"/>
    <dgm:cxn modelId="{5EC0D85E-EDF3-4680-9DE7-A3597D81A2F0}" type="presParOf" srcId="{C4C0E642-7D61-4FE6-A055-2D3CC8877F9A}" destId="{511C723D-4724-498F-B426-5A0918DCEEDD}" srcOrd="0" destOrd="0" presId="urn:microsoft.com/office/officeart/2005/8/layout/process3"/>
    <dgm:cxn modelId="{E6E1A457-16A1-4D88-B6D1-F47E9A940572}" type="presParOf" srcId="{8EED3171-A9AA-496A-AC26-888BBE68DED0}" destId="{23774B20-BCD5-420A-9795-3DBFF46E8548}" srcOrd="8" destOrd="0" presId="urn:microsoft.com/office/officeart/2005/8/layout/process3"/>
    <dgm:cxn modelId="{E11E5E7C-8A86-4635-A899-6292A35B5A97}" type="presParOf" srcId="{23774B20-BCD5-420A-9795-3DBFF46E8548}" destId="{F4CC6E3A-5793-44CC-AD74-2AF010922A81}" srcOrd="0" destOrd="0" presId="urn:microsoft.com/office/officeart/2005/8/layout/process3"/>
    <dgm:cxn modelId="{74127848-B2CD-427B-AE72-EA34AC7CB2AC}" type="presParOf" srcId="{23774B20-BCD5-420A-9795-3DBFF46E8548}" destId="{A0B66C86-4C23-45D2-AAC5-98EA1D6179B4}" srcOrd="1" destOrd="0" presId="urn:microsoft.com/office/officeart/2005/8/layout/process3"/>
    <dgm:cxn modelId="{D548FF35-17C0-4910-A7C0-8D13BAC69704}" type="presParOf" srcId="{23774B20-BCD5-420A-9795-3DBFF46E8548}" destId="{9C1574E7-408A-4101-813D-6E06B75264F9}" srcOrd="2" destOrd="0" presId="urn:microsoft.com/office/officeart/2005/8/layout/process3"/>
    <dgm:cxn modelId="{CCDF9707-BA3D-4A45-8EE3-B931AA9981D4}" type="presParOf" srcId="{8EED3171-A9AA-496A-AC26-888BBE68DED0}" destId="{95243B07-5557-4536-8816-D7C4389D9AC5}" srcOrd="9" destOrd="0" presId="urn:microsoft.com/office/officeart/2005/8/layout/process3"/>
    <dgm:cxn modelId="{F56C93ED-F6B1-4213-A1D8-6A878299DE38}" type="presParOf" srcId="{95243B07-5557-4536-8816-D7C4389D9AC5}" destId="{C782A2D3-D48C-462F-B20A-43435C4CF4D6}" srcOrd="0" destOrd="0" presId="urn:microsoft.com/office/officeart/2005/8/layout/process3"/>
    <dgm:cxn modelId="{2F9EB0F7-A599-4C35-ACFB-1235238F244B}" type="presParOf" srcId="{8EED3171-A9AA-496A-AC26-888BBE68DED0}" destId="{B856DA1E-6E56-40CB-8DA8-80013C67DF1F}" srcOrd="10" destOrd="0" presId="urn:microsoft.com/office/officeart/2005/8/layout/process3"/>
    <dgm:cxn modelId="{4A0E0495-9B12-4C57-99DA-66AC9BE3B5CA}" type="presParOf" srcId="{B856DA1E-6E56-40CB-8DA8-80013C67DF1F}" destId="{7315F60E-E374-415C-B21D-9374D3B16F56}" srcOrd="0" destOrd="0" presId="urn:microsoft.com/office/officeart/2005/8/layout/process3"/>
    <dgm:cxn modelId="{F0BC30AF-1AC3-47FA-A167-CAB669FC6B17}" type="presParOf" srcId="{B856DA1E-6E56-40CB-8DA8-80013C67DF1F}" destId="{239660CE-F998-4875-875D-A7E5A3AC3B26}" srcOrd="1" destOrd="0" presId="urn:microsoft.com/office/officeart/2005/8/layout/process3"/>
    <dgm:cxn modelId="{6F0B83E1-9EC3-4156-8DB5-39C88F11D350}" type="presParOf" srcId="{B856DA1E-6E56-40CB-8DA8-80013C67DF1F}" destId="{97A97000-8B89-4F72-A7A9-9D68B6C8187D}"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4592855-71C5-4A1F-9005-9385DA68613D}" type="doc">
      <dgm:prSet loTypeId="urn:microsoft.com/office/officeart/2005/8/layout/list1" loCatId="list" qsTypeId="urn:microsoft.com/office/officeart/2005/8/quickstyle/3d7" qsCatId="3D" csTypeId="urn:microsoft.com/office/officeart/2005/8/colors/colorful1" csCatId="colorful" phldr="1"/>
      <dgm:spPr/>
      <dgm:t>
        <a:bodyPr/>
        <a:lstStyle/>
        <a:p>
          <a:endParaRPr lang="es-MX"/>
        </a:p>
      </dgm:t>
    </dgm:pt>
    <dgm:pt modelId="{455BD420-EA10-4690-A575-4AB089ECB48B}">
      <dgm:prSet phldrT="[Texto]"/>
      <dgm:spPr/>
      <dgm:t>
        <a:bodyPr/>
        <a:lstStyle/>
        <a:p>
          <a:r>
            <a:rPr lang="es-MX" b="1" dirty="0"/>
            <a:t>El plan de organización</a:t>
          </a:r>
        </a:p>
      </dgm:t>
    </dgm:pt>
    <dgm:pt modelId="{419ACB76-5EAB-4E46-9021-63FE959173A9}" type="parTrans" cxnId="{36C69645-97BB-45F1-BEFC-251C5771E042}">
      <dgm:prSet/>
      <dgm:spPr/>
      <dgm:t>
        <a:bodyPr/>
        <a:lstStyle/>
        <a:p>
          <a:endParaRPr lang="es-MX" b="1"/>
        </a:p>
      </dgm:t>
    </dgm:pt>
    <dgm:pt modelId="{3ED2FB13-B83F-4D65-888E-224E5289B4A8}" type="sibTrans" cxnId="{36C69645-97BB-45F1-BEFC-251C5771E042}">
      <dgm:prSet/>
      <dgm:spPr/>
      <dgm:t>
        <a:bodyPr/>
        <a:lstStyle/>
        <a:p>
          <a:endParaRPr lang="es-MX" b="1"/>
        </a:p>
      </dgm:t>
    </dgm:pt>
    <dgm:pt modelId="{D19823D2-81DC-4981-895B-B58548182893}">
      <dgm:prSet phldrT="[Texto]"/>
      <dgm:spPr/>
      <dgm:t>
        <a:bodyPr/>
        <a:lstStyle/>
        <a:p>
          <a:r>
            <a:rPr lang="es-MX" b="1" dirty="0"/>
            <a:t>Los procedimientos</a:t>
          </a:r>
        </a:p>
      </dgm:t>
    </dgm:pt>
    <dgm:pt modelId="{8D487CD2-A179-43AC-BC8C-48333429D10E}" type="parTrans" cxnId="{275C5A8A-7E3A-4968-84EC-9C88D2FFAE37}">
      <dgm:prSet/>
      <dgm:spPr/>
      <dgm:t>
        <a:bodyPr/>
        <a:lstStyle/>
        <a:p>
          <a:endParaRPr lang="es-MX" b="1"/>
        </a:p>
      </dgm:t>
    </dgm:pt>
    <dgm:pt modelId="{F489A2A1-A14E-4B2A-B6A5-CE09A9ECB9BF}" type="sibTrans" cxnId="{275C5A8A-7E3A-4968-84EC-9C88D2FFAE37}">
      <dgm:prSet/>
      <dgm:spPr/>
      <dgm:t>
        <a:bodyPr/>
        <a:lstStyle/>
        <a:p>
          <a:endParaRPr lang="es-MX" b="1"/>
        </a:p>
      </dgm:t>
    </dgm:pt>
    <dgm:pt modelId="{BD2A1BDA-FC16-4AA5-A4E9-6C5B4B161E61}">
      <dgm:prSet phldrT="[Texto]"/>
      <dgm:spPr/>
      <dgm:t>
        <a:bodyPr/>
        <a:lstStyle/>
        <a:p>
          <a:r>
            <a:rPr lang="es-MX" b="1" dirty="0"/>
            <a:t>Los registros relativos a los procedimientos</a:t>
          </a:r>
        </a:p>
      </dgm:t>
    </dgm:pt>
    <dgm:pt modelId="{418C7002-CC89-4A23-8666-1074CF95F5E3}" type="parTrans" cxnId="{E7A2B56A-A422-4AA6-9073-CA4342C3C16D}">
      <dgm:prSet/>
      <dgm:spPr/>
      <dgm:t>
        <a:bodyPr/>
        <a:lstStyle/>
        <a:p>
          <a:endParaRPr lang="es-MX" b="1"/>
        </a:p>
      </dgm:t>
    </dgm:pt>
    <dgm:pt modelId="{9E0174A3-A860-48A9-BBBC-82985BC3BB2D}" type="sibTrans" cxnId="{E7A2B56A-A422-4AA6-9073-CA4342C3C16D}">
      <dgm:prSet/>
      <dgm:spPr/>
      <dgm:t>
        <a:bodyPr/>
        <a:lstStyle/>
        <a:p>
          <a:endParaRPr lang="es-MX" b="1"/>
        </a:p>
      </dgm:t>
    </dgm:pt>
    <dgm:pt modelId="{351F42DE-56E6-4359-9BF1-2225AA56D0A1}">
      <dgm:prSet phldrT="[Texto]"/>
      <dgm:spPr/>
      <dgm:t>
        <a:bodyPr/>
        <a:lstStyle/>
        <a:p>
          <a:r>
            <a:rPr lang="es-MX" b="1" dirty="0"/>
            <a:t>La medidas relacionadas con la eficiencia operacional</a:t>
          </a:r>
        </a:p>
      </dgm:t>
    </dgm:pt>
    <dgm:pt modelId="{03AE1BF7-077E-4A7E-9CA2-A3C98700E95F}" type="parTrans" cxnId="{AC87B82C-422D-4C56-B6FA-C5F7D24D7743}">
      <dgm:prSet/>
      <dgm:spPr/>
      <dgm:t>
        <a:bodyPr/>
        <a:lstStyle/>
        <a:p>
          <a:endParaRPr lang="es-MX" b="1"/>
        </a:p>
      </dgm:t>
    </dgm:pt>
    <dgm:pt modelId="{D2FDAAD1-1923-4792-83BE-5EC83879C878}" type="sibTrans" cxnId="{AC87B82C-422D-4C56-B6FA-C5F7D24D7743}">
      <dgm:prSet/>
      <dgm:spPr/>
      <dgm:t>
        <a:bodyPr/>
        <a:lstStyle/>
        <a:p>
          <a:endParaRPr lang="es-MX" b="1"/>
        </a:p>
      </dgm:t>
    </dgm:pt>
    <dgm:pt modelId="{D80E05C4-D2B9-4DBD-B8AA-7E7A06C58335}">
      <dgm:prSet phldrT="[Texto]"/>
      <dgm:spPr/>
      <dgm:t>
        <a:bodyPr/>
        <a:lstStyle/>
        <a:p>
          <a:r>
            <a:rPr lang="es-MX" b="1" dirty="0"/>
            <a:t>La observación de políticas en todas las áreas de la organización</a:t>
          </a:r>
        </a:p>
      </dgm:t>
    </dgm:pt>
    <dgm:pt modelId="{5E23A5DE-BBDA-448F-B9C0-65ED18270616}" type="parTrans" cxnId="{334D96C5-B88C-4C98-9399-2CA0DC966A3A}">
      <dgm:prSet/>
      <dgm:spPr/>
      <dgm:t>
        <a:bodyPr/>
        <a:lstStyle/>
        <a:p>
          <a:endParaRPr lang="es-MX" b="1"/>
        </a:p>
      </dgm:t>
    </dgm:pt>
    <dgm:pt modelId="{D28E8BBA-0616-4CF8-B195-35DA705B8F99}" type="sibTrans" cxnId="{334D96C5-B88C-4C98-9399-2CA0DC966A3A}">
      <dgm:prSet/>
      <dgm:spPr/>
      <dgm:t>
        <a:bodyPr/>
        <a:lstStyle/>
        <a:p>
          <a:endParaRPr lang="es-MX" b="1"/>
        </a:p>
      </dgm:t>
    </dgm:pt>
    <dgm:pt modelId="{E6C25BE9-26C7-436A-822C-EF20886B4313}" type="pres">
      <dgm:prSet presAssocID="{D4592855-71C5-4A1F-9005-9385DA68613D}" presName="linear" presStyleCnt="0">
        <dgm:presLayoutVars>
          <dgm:dir/>
          <dgm:animLvl val="lvl"/>
          <dgm:resizeHandles val="exact"/>
        </dgm:presLayoutVars>
      </dgm:prSet>
      <dgm:spPr/>
    </dgm:pt>
    <dgm:pt modelId="{A5C983DF-3D88-4038-957B-222718C9E498}" type="pres">
      <dgm:prSet presAssocID="{455BD420-EA10-4690-A575-4AB089ECB48B}" presName="parentLin" presStyleCnt="0"/>
      <dgm:spPr/>
    </dgm:pt>
    <dgm:pt modelId="{E58F9CD1-A9B2-4EDB-8F26-F96BC2B8EB41}" type="pres">
      <dgm:prSet presAssocID="{455BD420-EA10-4690-A575-4AB089ECB48B}" presName="parentLeftMargin" presStyleLbl="node1" presStyleIdx="0" presStyleCnt="5"/>
      <dgm:spPr/>
    </dgm:pt>
    <dgm:pt modelId="{C4673484-5679-46F2-98E8-DADDEF841AE2}" type="pres">
      <dgm:prSet presAssocID="{455BD420-EA10-4690-A575-4AB089ECB48B}" presName="parentText" presStyleLbl="node1" presStyleIdx="0" presStyleCnt="5">
        <dgm:presLayoutVars>
          <dgm:chMax val="0"/>
          <dgm:bulletEnabled val="1"/>
        </dgm:presLayoutVars>
      </dgm:prSet>
      <dgm:spPr/>
    </dgm:pt>
    <dgm:pt modelId="{BD94E3F9-B52E-45B6-B42A-1D473E5185D7}" type="pres">
      <dgm:prSet presAssocID="{455BD420-EA10-4690-A575-4AB089ECB48B}" presName="negativeSpace" presStyleCnt="0"/>
      <dgm:spPr/>
    </dgm:pt>
    <dgm:pt modelId="{9F2738D4-8341-4103-BCF4-D73C1AB80ABB}" type="pres">
      <dgm:prSet presAssocID="{455BD420-EA10-4690-A575-4AB089ECB48B}" presName="childText" presStyleLbl="conFgAcc1" presStyleIdx="0" presStyleCnt="5">
        <dgm:presLayoutVars>
          <dgm:bulletEnabled val="1"/>
        </dgm:presLayoutVars>
      </dgm:prSet>
      <dgm:spPr/>
    </dgm:pt>
    <dgm:pt modelId="{900A13F2-B66B-40CF-99E1-B223E8F763CD}" type="pres">
      <dgm:prSet presAssocID="{3ED2FB13-B83F-4D65-888E-224E5289B4A8}" presName="spaceBetweenRectangles" presStyleCnt="0"/>
      <dgm:spPr/>
    </dgm:pt>
    <dgm:pt modelId="{984629C9-C31C-4D73-851C-72FBB31F32EC}" type="pres">
      <dgm:prSet presAssocID="{D80E05C4-D2B9-4DBD-B8AA-7E7A06C58335}" presName="parentLin" presStyleCnt="0"/>
      <dgm:spPr/>
    </dgm:pt>
    <dgm:pt modelId="{AFB2F074-C044-477A-996C-265B1E626358}" type="pres">
      <dgm:prSet presAssocID="{D80E05C4-D2B9-4DBD-B8AA-7E7A06C58335}" presName="parentLeftMargin" presStyleLbl="node1" presStyleIdx="0" presStyleCnt="5"/>
      <dgm:spPr/>
    </dgm:pt>
    <dgm:pt modelId="{F2F7D116-7B8C-4A9D-B06A-E2839348891F}" type="pres">
      <dgm:prSet presAssocID="{D80E05C4-D2B9-4DBD-B8AA-7E7A06C58335}" presName="parentText" presStyleLbl="node1" presStyleIdx="1" presStyleCnt="5">
        <dgm:presLayoutVars>
          <dgm:chMax val="0"/>
          <dgm:bulletEnabled val="1"/>
        </dgm:presLayoutVars>
      </dgm:prSet>
      <dgm:spPr/>
    </dgm:pt>
    <dgm:pt modelId="{41245AA5-CF87-4691-9E2B-FFBF7831DA80}" type="pres">
      <dgm:prSet presAssocID="{D80E05C4-D2B9-4DBD-B8AA-7E7A06C58335}" presName="negativeSpace" presStyleCnt="0"/>
      <dgm:spPr/>
    </dgm:pt>
    <dgm:pt modelId="{6DE26FD4-D582-4782-9BE1-F3BF0B801479}" type="pres">
      <dgm:prSet presAssocID="{D80E05C4-D2B9-4DBD-B8AA-7E7A06C58335}" presName="childText" presStyleLbl="conFgAcc1" presStyleIdx="1" presStyleCnt="5">
        <dgm:presLayoutVars>
          <dgm:bulletEnabled val="1"/>
        </dgm:presLayoutVars>
      </dgm:prSet>
      <dgm:spPr/>
    </dgm:pt>
    <dgm:pt modelId="{AD421B5C-63B7-43DA-8661-7F2553D6971A}" type="pres">
      <dgm:prSet presAssocID="{D28E8BBA-0616-4CF8-B195-35DA705B8F99}" presName="spaceBetweenRectangles" presStyleCnt="0"/>
      <dgm:spPr/>
    </dgm:pt>
    <dgm:pt modelId="{DCF7F017-9E75-4DB5-8BFF-72C3AD7864AE}" type="pres">
      <dgm:prSet presAssocID="{351F42DE-56E6-4359-9BF1-2225AA56D0A1}" presName="parentLin" presStyleCnt="0"/>
      <dgm:spPr/>
    </dgm:pt>
    <dgm:pt modelId="{1C9CBE2B-79CB-4402-9A5D-EC3BAD0F6664}" type="pres">
      <dgm:prSet presAssocID="{351F42DE-56E6-4359-9BF1-2225AA56D0A1}" presName="parentLeftMargin" presStyleLbl="node1" presStyleIdx="1" presStyleCnt="5"/>
      <dgm:spPr/>
    </dgm:pt>
    <dgm:pt modelId="{06ECF7D6-2276-43AA-81DB-6249F1FDFBEA}" type="pres">
      <dgm:prSet presAssocID="{351F42DE-56E6-4359-9BF1-2225AA56D0A1}" presName="parentText" presStyleLbl="node1" presStyleIdx="2" presStyleCnt="5">
        <dgm:presLayoutVars>
          <dgm:chMax val="0"/>
          <dgm:bulletEnabled val="1"/>
        </dgm:presLayoutVars>
      </dgm:prSet>
      <dgm:spPr/>
    </dgm:pt>
    <dgm:pt modelId="{9B0817E5-D392-4A41-80F7-0DE8EC56C778}" type="pres">
      <dgm:prSet presAssocID="{351F42DE-56E6-4359-9BF1-2225AA56D0A1}" presName="negativeSpace" presStyleCnt="0"/>
      <dgm:spPr/>
    </dgm:pt>
    <dgm:pt modelId="{400F796B-BC3B-4F19-9576-02209530CEC9}" type="pres">
      <dgm:prSet presAssocID="{351F42DE-56E6-4359-9BF1-2225AA56D0A1}" presName="childText" presStyleLbl="conFgAcc1" presStyleIdx="2" presStyleCnt="5">
        <dgm:presLayoutVars>
          <dgm:bulletEnabled val="1"/>
        </dgm:presLayoutVars>
      </dgm:prSet>
      <dgm:spPr/>
    </dgm:pt>
    <dgm:pt modelId="{8F03F815-C44C-46D8-8162-DC587B2F8342}" type="pres">
      <dgm:prSet presAssocID="{D2FDAAD1-1923-4792-83BE-5EC83879C878}" presName="spaceBetweenRectangles" presStyleCnt="0"/>
      <dgm:spPr/>
    </dgm:pt>
    <dgm:pt modelId="{751835A5-156D-4FD6-A890-D184D1E1E259}" type="pres">
      <dgm:prSet presAssocID="{D19823D2-81DC-4981-895B-B58548182893}" presName="parentLin" presStyleCnt="0"/>
      <dgm:spPr/>
    </dgm:pt>
    <dgm:pt modelId="{C8123A64-06AC-4034-A4B7-EF19DC524B2A}" type="pres">
      <dgm:prSet presAssocID="{D19823D2-81DC-4981-895B-B58548182893}" presName="parentLeftMargin" presStyleLbl="node1" presStyleIdx="2" presStyleCnt="5"/>
      <dgm:spPr/>
    </dgm:pt>
    <dgm:pt modelId="{754111B3-E34B-40A9-A2DC-D426EF269617}" type="pres">
      <dgm:prSet presAssocID="{D19823D2-81DC-4981-895B-B58548182893}" presName="parentText" presStyleLbl="node1" presStyleIdx="3" presStyleCnt="5">
        <dgm:presLayoutVars>
          <dgm:chMax val="0"/>
          <dgm:bulletEnabled val="1"/>
        </dgm:presLayoutVars>
      </dgm:prSet>
      <dgm:spPr/>
    </dgm:pt>
    <dgm:pt modelId="{45DC2E77-3435-45BA-B3B9-3602D98D4D70}" type="pres">
      <dgm:prSet presAssocID="{D19823D2-81DC-4981-895B-B58548182893}" presName="negativeSpace" presStyleCnt="0"/>
      <dgm:spPr/>
    </dgm:pt>
    <dgm:pt modelId="{FBDC8A8F-9C9C-427C-90F9-4D2C614E82A6}" type="pres">
      <dgm:prSet presAssocID="{D19823D2-81DC-4981-895B-B58548182893}" presName="childText" presStyleLbl="conFgAcc1" presStyleIdx="3" presStyleCnt="5">
        <dgm:presLayoutVars>
          <dgm:bulletEnabled val="1"/>
        </dgm:presLayoutVars>
      </dgm:prSet>
      <dgm:spPr/>
    </dgm:pt>
    <dgm:pt modelId="{BE01DB0D-3064-4389-BDF1-65348DB3458E}" type="pres">
      <dgm:prSet presAssocID="{F489A2A1-A14E-4B2A-B6A5-CE09A9ECB9BF}" presName="spaceBetweenRectangles" presStyleCnt="0"/>
      <dgm:spPr/>
    </dgm:pt>
    <dgm:pt modelId="{86651F03-EBDC-4585-8791-BEC3D9EC407A}" type="pres">
      <dgm:prSet presAssocID="{BD2A1BDA-FC16-4AA5-A4E9-6C5B4B161E61}" presName="parentLin" presStyleCnt="0"/>
      <dgm:spPr/>
    </dgm:pt>
    <dgm:pt modelId="{9DFD1D4C-7832-4451-A485-B64D8BC90EBC}" type="pres">
      <dgm:prSet presAssocID="{BD2A1BDA-FC16-4AA5-A4E9-6C5B4B161E61}" presName="parentLeftMargin" presStyleLbl="node1" presStyleIdx="3" presStyleCnt="5"/>
      <dgm:spPr/>
    </dgm:pt>
    <dgm:pt modelId="{3BE2ECC2-B9BF-4530-BF50-1C7EE087EA30}" type="pres">
      <dgm:prSet presAssocID="{BD2A1BDA-FC16-4AA5-A4E9-6C5B4B161E61}" presName="parentText" presStyleLbl="node1" presStyleIdx="4" presStyleCnt="5">
        <dgm:presLayoutVars>
          <dgm:chMax val="0"/>
          <dgm:bulletEnabled val="1"/>
        </dgm:presLayoutVars>
      </dgm:prSet>
      <dgm:spPr/>
    </dgm:pt>
    <dgm:pt modelId="{DBFA85AD-8F0D-4262-9855-89D73BDA868A}" type="pres">
      <dgm:prSet presAssocID="{BD2A1BDA-FC16-4AA5-A4E9-6C5B4B161E61}" presName="negativeSpace" presStyleCnt="0"/>
      <dgm:spPr/>
    </dgm:pt>
    <dgm:pt modelId="{DDBB5ACA-9421-4449-821B-E15E98D0BEE9}" type="pres">
      <dgm:prSet presAssocID="{BD2A1BDA-FC16-4AA5-A4E9-6C5B4B161E61}" presName="childText" presStyleLbl="conFgAcc1" presStyleIdx="4" presStyleCnt="5">
        <dgm:presLayoutVars>
          <dgm:bulletEnabled val="1"/>
        </dgm:presLayoutVars>
      </dgm:prSet>
      <dgm:spPr/>
    </dgm:pt>
  </dgm:ptLst>
  <dgm:cxnLst>
    <dgm:cxn modelId="{268F7F0F-8753-466D-8C01-589951F26620}" type="presOf" srcId="{D19823D2-81DC-4981-895B-B58548182893}" destId="{754111B3-E34B-40A9-A2DC-D426EF269617}" srcOrd="1" destOrd="0" presId="urn:microsoft.com/office/officeart/2005/8/layout/list1"/>
    <dgm:cxn modelId="{D0F48619-2E00-4399-94FE-7D9975B81C5C}" type="presOf" srcId="{BD2A1BDA-FC16-4AA5-A4E9-6C5B4B161E61}" destId="{3BE2ECC2-B9BF-4530-BF50-1C7EE087EA30}" srcOrd="1" destOrd="0" presId="urn:microsoft.com/office/officeart/2005/8/layout/list1"/>
    <dgm:cxn modelId="{C5DD7220-4C53-4055-A47F-1D65B371F2B0}" type="presOf" srcId="{D4592855-71C5-4A1F-9005-9385DA68613D}" destId="{E6C25BE9-26C7-436A-822C-EF20886B4313}" srcOrd="0" destOrd="0" presId="urn:microsoft.com/office/officeart/2005/8/layout/list1"/>
    <dgm:cxn modelId="{AC87B82C-422D-4C56-B6FA-C5F7D24D7743}" srcId="{D4592855-71C5-4A1F-9005-9385DA68613D}" destId="{351F42DE-56E6-4359-9BF1-2225AA56D0A1}" srcOrd="2" destOrd="0" parTransId="{03AE1BF7-077E-4A7E-9CA2-A3C98700E95F}" sibTransId="{D2FDAAD1-1923-4792-83BE-5EC83879C878}"/>
    <dgm:cxn modelId="{5CF47035-3AF3-4751-B09C-FB489AA2CFD0}" type="presOf" srcId="{D80E05C4-D2B9-4DBD-B8AA-7E7A06C58335}" destId="{F2F7D116-7B8C-4A9D-B06A-E2839348891F}" srcOrd="1" destOrd="0" presId="urn:microsoft.com/office/officeart/2005/8/layout/list1"/>
    <dgm:cxn modelId="{36C69645-97BB-45F1-BEFC-251C5771E042}" srcId="{D4592855-71C5-4A1F-9005-9385DA68613D}" destId="{455BD420-EA10-4690-A575-4AB089ECB48B}" srcOrd="0" destOrd="0" parTransId="{419ACB76-5EAB-4E46-9021-63FE959173A9}" sibTransId="{3ED2FB13-B83F-4D65-888E-224E5289B4A8}"/>
    <dgm:cxn modelId="{E7A2B56A-A422-4AA6-9073-CA4342C3C16D}" srcId="{D4592855-71C5-4A1F-9005-9385DA68613D}" destId="{BD2A1BDA-FC16-4AA5-A4E9-6C5B4B161E61}" srcOrd="4" destOrd="0" parTransId="{418C7002-CC89-4A23-8666-1074CF95F5E3}" sibTransId="{9E0174A3-A860-48A9-BBBC-82985BC3BB2D}"/>
    <dgm:cxn modelId="{44631181-0EA0-48FD-9265-B6505F7DA326}" type="presOf" srcId="{455BD420-EA10-4690-A575-4AB089ECB48B}" destId="{C4673484-5679-46F2-98E8-DADDEF841AE2}" srcOrd="1" destOrd="0" presId="urn:microsoft.com/office/officeart/2005/8/layout/list1"/>
    <dgm:cxn modelId="{0D838C88-DE52-4E8A-A31E-CDA4453A79BF}" type="presOf" srcId="{351F42DE-56E6-4359-9BF1-2225AA56D0A1}" destId="{1C9CBE2B-79CB-4402-9A5D-EC3BAD0F6664}" srcOrd="0" destOrd="0" presId="urn:microsoft.com/office/officeart/2005/8/layout/list1"/>
    <dgm:cxn modelId="{275C5A8A-7E3A-4968-84EC-9C88D2FFAE37}" srcId="{D4592855-71C5-4A1F-9005-9385DA68613D}" destId="{D19823D2-81DC-4981-895B-B58548182893}" srcOrd="3" destOrd="0" parTransId="{8D487CD2-A179-43AC-BC8C-48333429D10E}" sibTransId="{F489A2A1-A14E-4B2A-B6A5-CE09A9ECB9BF}"/>
    <dgm:cxn modelId="{7AFCB7BD-C76D-40B2-8C81-4B4CF6B5BC0B}" type="presOf" srcId="{D19823D2-81DC-4981-895B-B58548182893}" destId="{C8123A64-06AC-4034-A4B7-EF19DC524B2A}" srcOrd="0" destOrd="0" presId="urn:microsoft.com/office/officeart/2005/8/layout/list1"/>
    <dgm:cxn modelId="{334D96C5-B88C-4C98-9399-2CA0DC966A3A}" srcId="{D4592855-71C5-4A1F-9005-9385DA68613D}" destId="{D80E05C4-D2B9-4DBD-B8AA-7E7A06C58335}" srcOrd="1" destOrd="0" parTransId="{5E23A5DE-BBDA-448F-B9C0-65ED18270616}" sibTransId="{D28E8BBA-0616-4CF8-B195-35DA705B8F99}"/>
    <dgm:cxn modelId="{544DB7C7-8ABF-475B-9A8E-31900787D989}" type="presOf" srcId="{455BD420-EA10-4690-A575-4AB089ECB48B}" destId="{E58F9CD1-A9B2-4EDB-8F26-F96BC2B8EB41}" srcOrd="0" destOrd="0" presId="urn:microsoft.com/office/officeart/2005/8/layout/list1"/>
    <dgm:cxn modelId="{DA4F18E8-EA93-4A31-84FC-728A149354A0}" type="presOf" srcId="{D80E05C4-D2B9-4DBD-B8AA-7E7A06C58335}" destId="{AFB2F074-C044-477A-996C-265B1E626358}" srcOrd="0" destOrd="0" presId="urn:microsoft.com/office/officeart/2005/8/layout/list1"/>
    <dgm:cxn modelId="{993621EF-D246-4008-B505-CD31FE4B05BA}" type="presOf" srcId="{351F42DE-56E6-4359-9BF1-2225AA56D0A1}" destId="{06ECF7D6-2276-43AA-81DB-6249F1FDFBEA}" srcOrd="1" destOrd="0" presId="urn:microsoft.com/office/officeart/2005/8/layout/list1"/>
    <dgm:cxn modelId="{C3AB12FB-02F3-424E-9390-14C1F71E7F3E}" type="presOf" srcId="{BD2A1BDA-FC16-4AA5-A4E9-6C5B4B161E61}" destId="{9DFD1D4C-7832-4451-A485-B64D8BC90EBC}" srcOrd="0" destOrd="0" presId="urn:microsoft.com/office/officeart/2005/8/layout/list1"/>
    <dgm:cxn modelId="{D376D940-A27C-446B-913A-EDD1B04FF4F8}" type="presParOf" srcId="{E6C25BE9-26C7-436A-822C-EF20886B4313}" destId="{A5C983DF-3D88-4038-957B-222718C9E498}" srcOrd="0" destOrd="0" presId="urn:microsoft.com/office/officeart/2005/8/layout/list1"/>
    <dgm:cxn modelId="{A9631B14-551E-4AB9-BAF1-582FF53435D6}" type="presParOf" srcId="{A5C983DF-3D88-4038-957B-222718C9E498}" destId="{E58F9CD1-A9B2-4EDB-8F26-F96BC2B8EB41}" srcOrd="0" destOrd="0" presId="urn:microsoft.com/office/officeart/2005/8/layout/list1"/>
    <dgm:cxn modelId="{80961619-BDBF-4F8F-BCD4-939BD988A3B2}" type="presParOf" srcId="{A5C983DF-3D88-4038-957B-222718C9E498}" destId="{C4673484-5679-46F2-98E8-DADDEF841AE2}" srcOrd="1" destOrd="0" presId="urn:microsoft.com/office/officeart/2005/8/layout/list1"/>
    <dgm:cxn modelId="{7B7BD58C-6036-4E17-B134-45422CF2E617}" type="presParOf" srcId="{E6C25BE9-26C7-436A-822C-EF20886B4313}" destId="{BD94E3F9-B52E-45B6-B42A-1D473E5185D7}" srcOrd="1" destOrd="0" presId="urn:microsoft.com/office/officeart/2005/8/layout/list1"/>
    <dgm:cxn modelId="{5A41019A-6EB2-41FA-A129-2348A21A2249}" type="presParOf" srcId="{E6C25BE9-26C7-436A-822C-EF20886B4313}" destId="{9F2738D4-8341-4103-BCF4-D73C1AB80ABB}" srcOrd="2" destOrd="0" presId="urn:microsoft.com/office/officeart/2005/8/layout/list1"/>
    <dgm:cxn modelId="{82F19142-9DFA-4B05-876A-42E500F56B21}" type="presParOf" srcId="{E6C25BE9-26C7-436A-822C-EF20886B4313}" destId="{900A13F2-B66B-40CF-99E1-B223E8F763CD}" srcOrd="3" destOrd="0" presId="urn:microsoft.com/office/officeart/2005/8/layout/list1"/>
    <dgm:cxn modelId="{6BB2A43B-A7AC-473B-A873-306C0E10D2FC}" type="presParOf" srcId="{E6C25BE9-26C7-436A-822C-EF20886B4313}" destId="{984629C9-C31C-4D73-851C-72FBB31F32EC}" srcOrd="4" destOrd="0" presId="urn:microsoft.com/office/officeart/2005/8/layout/list1"/>
    <dgm:cxn modelId="{3464CD78-B844-4F3E-B74B-91298F0B6A70}" type="presParOf" srcId="{984629C9-C31C-4D73-851C-72FBB31F32EC}" destId="{AFB2F074-C044-477A-996C-265B1E626358}" srcOrd="0" destOrd="0" presId="urn:microsoft.com/office/officeart/2005/8/layout/list1"/>
    <dgm:cxn modelId="{330013BE-D4D4-4BCC-9FC1-1520A7FB73F3}" type="presParOf" srcId="{984629C9-C31C-4D73-851C-72FBB31F32EC}" destId="{F2F7D116-7B8C-4A9D-B06A-E2839348891F}" srcOrd="1" destOrd="0" presId="urn:microsoft.com/office/officeart/2005/8/layout/list1"/>
    <dgm:cxn modelId="{81752DDE-0FFE-4AD2-8AF9-354C03C950F9}" type="presParOf" srcId="{E6C25BE9-26C7-436A-822C-EF20886B4313}" destId="{41245AA5-CF87-4691-9E2B-FFBF7831DA80}" srcOrd="5" destOrd="0" presId="urn:microsoft.com/office/officeart/2005/8/layout/list1"/>
    <dgm:cxn modelId="{81013E53-C35E-47D4-A71F-8D1E9B49E142}" type="presParOf" srcId="{E6C25BE9-26C7-436A-822C-EF20886B4313}" destId="{6DE26FD4-D582-4782-9BE1-F3BF0B801479}" srcOrd="6" destOrd="0" presId="urn:microsoft.com/office/officeart/2005/8/layout/list1"/>
    <dgm:cxn modelId="{82039090-E6F6-4611-84D6-7D9FDE15D228}" type="presParOf" srcId="{E6C25BE9-26C7-436A-822C-EF20886B4313}" destId="{AD421B5C-63B7-43DA-8661-7F2553D6971A}" srcOrd="7" destOrd="0" presId="urn:microsoft.com/office/officeart/2005/8/layout/list1"/>
    <dgm:cxn modelId="{42A63B9F-97DE-4007-B82D-5930A4C39E88}" type="presParOf" srcId="{E6C25BE9-26C7-436A-822C-EF20886B4313}" destId="{DCF7F017-9E75-4DB5-8BFF-72C3AD7864AE}" srcOrd="8" destOrd="0" presId="urn:microsoft.com/office/officeart/2005/8/layout/list1"/>
    <dgm:cxn modelId="{F26DCA68-620B-4A8D-A1A7-B81D8721A792}" type="presParOf" srcId="{DCF7F017-9E75-4DB5-8BFF-72C3AD7864AE}" destId="{1C9CBE2B-79CB-4402-9A5D-EC3BAD0F6664}" srcOrd="0" destOrd="0" presId="urn:microsoft.com/office/officeart/2005/8/layout/list1"/>
    <dgm:cxn modelId="{D6063AC6-05B5-46CB-867F-46640A953CFB}" type="presParOf" srcId="{DCF7F017-9E75-4DB5-8BFF-72C3AD7864AE}" destId="{06ECF7D6-2276-43AA-81DB-6249F1FDFBEA}" srcOrd="1" destOrd="0" presId="urn:microsoft.com/office/officeart/2005/8/layout/list1"/>
    <dgm:cxn modelId="{9266FB5F-8E18-4F35-8B5E-8271C43B550C}" type="presParOf" srcId="{E6C25BE9-26C7-436A-822C-EF20886B4313}" destId="{9B0817E5-D392-4A41-80F7-0DE8EC56C778}" srcOrd="9" destOrd="0" presId="urn:microsoft.com/office/officeart/2005/8/layout/list1"/>
    <dgm:cxn modelId="{4B9011AB-3DF4-49E6-AD40-62FE1950E88A}" type="presParOf" srcId="{E6C25BE9-26C7-436A-822C-EF20886B4313}" destId="{400F796B-BC3B-4F19-9576-02209530CEC9}" srcOrd="10" destOrd="0" presId="urn:microsoft.com/office/officeart/2005/8/layout/list1"/>
    <dgm:cxn modelId="{B9B63AAD-60BB-405A-9155-566E19AE3A2F}" type="presParOf" srcId="{E6C25BE9-26C7-436A-822C-EF20886B4313}" destId="{8F03F815-C44C-46D8-8162-DC587B2F8342}" srcOrd="11" destOrd="0" presId="urn:microsoft.com/office/officeart/2005/8/layout/list1"/>
    <dgm:cxn modelId="{FABD4C43-B087-47D6-80CE-F917FD396447}" type="presParOf" srcId="{E6C25BE9-26C7-436A-822C-EF20886B4313}" destId="{751835A5-156D-4FD6-A890-D184D1E1E259}" srcOrd="12" destOrd="0" presId="urn:microsoft.com/office/officeart/2005/8/layout/list1"/>
    <dgm:cxn modelId="{F6AB04B9-F96E-45D5-B396-3C84B2E5F7E3}" type="presParOf" srcId="{751835A5-156D-4FD6-A890-D184D1E1E259}" destId="{C8123A64-06AC-4034-A4B7-EF19DC524B2A}" srcOrd="0" destOrd="0" presId="urn:microsoft.com/office/officeart/2005/8/layout/list1"/>
    <dgm:cxn modelId="{899B56B2-71B0-44C2-A276-C353EB9A49CF}" type="presParOf" srcId="{751835A5-156D-4FD6-A890-D184D1E1E259}" destId="{754111B3-E34B-40A9-A2DC-D426EF269617}" srcOrd="1" destOrd="0" presId="urn:microsoft.com/office/officeart/2005/8/layout/list1"/>
    <dgm:cxn modelId="{B65AD4AE-2F72-4CC8-A0DD-799B9E28722C}" type="presParOf" srcId="{E6C25BE9-26C7-436A-822C-EF20886B4313}" destId="{45DC2E77-3435-45BA-B3B9-3602D98D4D70}" srcOrd="13" destOrd="0" presId="urn:microsoft.com/office/officeart/2005/8/layout/list1"/>
    <dgm:cxn modelId="{963099EC-5846-411A-ABE9-4E001ADC5F22}" type="presParOf" srcId="{E6C25BE9-26C7-436A-822C-EF20886B4313}" destId="{FBDC8A8F-9C9C-427C-90F9-4D2C614E82A6}" srcOrd="14" destOrd="0" presId="urn:microsoft.com/office/officeart/2005/8/layout/list1"/>
    <dgm:cxn modelId="{FEA3D540-90AD-48AB-A22B-4F99709AF54B}" type="presParOf" srcId="{E6C25BE9-26C7-436A-822C-EF20886B4313}" destId="{BE01DB0D-3064-4389-BDF1-65348DB3458E}" srcOrd="15" destOrd="0" presId="urn:microsoft.com/office/officeart/2005/8/layout/list1"/>
    <dgm:cxn modelId="{BD52DB87-5610-4FCD-8344-BDFD52E24C5F}" type="presParOf" srcId="{E6C25BE9-26C7-436A-822C-EF20886B4313}" destId="{86651F03-EBDC-4585-8791-BEC3D9EC407A}" srcOrd="16" destOrd="0" presId="urn:microsoft.com/office/officeart/2005/8/layout/list1"/>
    <dgm:cxn modelId="{067A2EC4-21FF-4175-96D9-47978DCD8FAF}" type="presParOf" srcId="{86651F03-EBDC-4585-8791-BEC3D9EC407A}" destId="{9DFD1D4C-7832-4451-A485-B64D8BC90EBC}" srcOrd="0" destOrd="0" presId="urn:microsoft.com/office/officeart/2005/8/layout/list1"/>
    <dgm:cxn modelId="{D138250E-9EC2-4BFA-A4B2-0BDF29DA0298}" type="presParOf" srcId="{86651F03-EBDC-4585-8791-BEC3D9EC407A}" destId="{3BE2ECC2-B9BF-4530-BF50-1C7EE087EA30}" srcOrd="1" destOrd="0" presId="urn:microsoft.com/office/officeart/2005/8/layout/list1"/>
    <dgm:cxn modelId="{DB937919-EE5C-4B02-B1D0-805BD0EB0DDE}" type="presParOf" srcId="{E6C25BE9-26C7-436A-822C-EF20886B4313}" destId="{DBFA85AD-8F0D-4262-9855-89D73BDA868A}" srcOrd="17" destOrd="0" presId="urn:microsoft.com/office/officeart/2005/8/layout/list1"/>
    <dgm:cxn modelId="{4CA0661F-50EC-4EF3-AD71-F74CB7254162}" type="presParOf" srcId="{E6C25BE9-26C7-436A-822C-EF20886B4313}" destId="{DDBB5ACA-9421-4449-821B-E15E98D0BEE9}" srcOrd="18"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8E69BD7-113C-4699-B6EF-A0A72EE112C5}" type="doc">
      <dgm:prSet loTypeId="urn:microsoft.com/office/officeart/2005/8/layout/bList2" loCatId="list" qsTypeId="urn:microsoft.com/office/officeart/2005/8/quickstyle/simple1" qsCatId="simple" csTypeId="urn:microsoft.com/office/officeart/2005/8/colors/accent1_2" csCatId="accent1" phldr="1"/>
      <dgm:spPr/>
    </dgm:pt>
    <dgm:pt modelId="{9E6768BB-2EB3-490E-9CA7-28B9FA34ABA8}">
      <dgm:prSet phldrT="[Texto]"/>
      <dgm:spPr/>
      <dgm:t>
        <a:bodyPr/>
        <a:lstStyle/>
        <a:p>
          <a:r>
            <a:rPr lang="es-MX" dirty="0"/>
            <a:t>Procedimientos</a:t>
          </a:r>
        </a:p>
      </dgm:t>
    </dgm:pt>
    <dgm:pt modelId="{41C6D7C4-CB41-4935-97A5-48A0EEA1921A}" type="parTrans" cxnId="{BFDE935A-606B-4FB5-99BF-C509EDC1D43C}">
      <dgm:prSet/>
      <dgm:spPr/>
      <dgm:t>
        <a:bodyPr/>
        <a:lstStyle/>
        <a:p>
          <a:endParaRPr lang="es-MX"/>
        </a:p>
      </dgm:t>
    </dgm:pt>
    <dgm:pt modelId="{F477A8DF-0443-414E-86F0-8211BDB59ABD}" type="sibTrans" cxnId="{BFDE935A-606B-4FB5-99BF-C509EDC1D43C}">
      <dgm:prSet/>
      <dgm:spPr/>
      <dgm:t>
        <a:bodyPr/>
        <a:lstStyle/>
        <a:p>
          <a:endParaRPr lang="es-MX"/>
        </a:p>
      </dgm:t>
    </dgm:pt>
    <dgm:pt modelId="{F34B87EA-AA75-4DB2-816C-255ECCF8DFBC}">
      <dgm:prSet phldrT="[Texto]"/>
      <dgm:spPr/>
      <dgm:t>
        <a:bodyPr/>
        <a:lstStyle/>
        <a:p>
          <a:r>
            <a:rPr lang="es-MX" dirty="0"/>
            <a:t>Objetivos Específicos</a:t>
          </a:r>
        </a:p>
      </dgm:t>
    </dgm:pt>
    <dgm:pt modelId="{C8B7CE61-B53D-4D3B-A16A-1A1CD4465EA8}" type="parTrans" cxnId="{1C746FD5-E962-4153-9BCB-F53A7F1673C9}">
      <dgm:prSet/>
      <dgm:spPr/>
      <dgm:t>
        <a:bodyPr/>
        <a:lstStyle/>
        <a:p>
          <a:endParaRPr lang="es-MX"/>
        </a:p>
      </dgm:t>
    </dgm:pt>
    <dgm:pt modelId="{F5B61BC2-7A57-4956-A6CE-48AFFE82A240}" type="sibTrans" cxnId="{1C746FD5-E962-4153-9BCB-F53A7F1673C9}">
      <dgm:prSet/>
      <dgm:spPr/>
      <dgm:t>
        <a:bodyPr/>
        <a:lstStyle/>
        <a:p>
          <a:endParaRPr lang="es-MX"/>
        </a:p>
      </dgm:t>
    </dgm:pt>
    <dgm:pt modelId="{0DB27251-0CB7-4037-A8EF-C7531EBC4998}">
      <dgm:prSet phldrT="[Texto]"/>
      <dgm:spPr/>
      <dgm:t>
        <a:bodyPr/>
        <a:lstStyle/>
        <a:p>
          <a:r>
            <a:rPr lang="es-MX" dirty="0"/>
            <a:t>Políticas </a:t>
          </a:r>
        </a:p>
      </dgm:t>
    </dgm:pt>
    <dgm:pt modelId="{5426BA2F-7074-4D99-8343-100D1B46A071}" type="sibTrans" cxnId="{507EAD7D-37BC-4D26-A89F-08AFE2C9FDE7}">
      <dgm:prSet/>
      <dgm:spPr/>
      <dgm:t>
        <a:bodyPr/>
        <a:lstStyle/>
        <a:p>
          <a:endParaRPr lang="es-MX"/>
        </a:p>
      </dgm:t>
    </dgm:pt>
    <dgm:pt modelId="{98DF79E6-363F-4C47-A7A4-B0468C14A015}" type="parTrans" cxnId="{507EAD7D-37BC-4D26-A89F-08AFE2C9FDE7}">
      <dgm:prSet/>
      <dgm:spPr/>
      <dgm:t>
        <a:bodyPr/>
        <a:lstStyle/>
        <a:p>
          <a:endParaRPr lang="es-MX"/>
        </a:p>
      </dgm:t>
    </dgm:pt>
    <dgm:pt modelId="{9F93A635-B534-494D-96B5-CB7CAFC961BF}">
      <dgm:prSet/>
      <dgm:spPr/>
      <dgm:t>
        <a:bodyPr/>
        <a:lstStyle/>
        <a:p>
          <a:r>
            <a:rPr lang="es-MX" dirty="0"/>
            <a:t>Establecidos para proporcionar orden y establecer criterios a seguir.</a:t>
          </a:r>
        </a:p>
      </dgm:t>
    </dgm:pt>
    <dgm:pt modelId="{252874FA-541A-4CCB-B1B3-216A76931D9B}" type="parTrans" cxnId="{6E104015-4CE6-4349-8374-6C5D60A0EE0B}">
      <dgm:prSet/>
      <dgm:spPr/>
      <dgm:t>
        <a:bodyPr/>
        <a:lstStyle/>
        <a:p>
          <a:endParaRPr lang="es-MX"/>
        </a:p>
      </dgm:t>
    </dgm:pt>
    <dgm:pt modelId="{5D84A1AF-3288-4FCC-AED8-81E49112431F}" type="sibTrans" cxnId="{6E104015-4CE6-4349-8374-6C5D60A0EE0B}">
      <dgm:prSet/>
      <dgm:spPr/>
      <dgm:t>
        <a:bodyPr/>
        <a:lstStyle/>
        <a:p>
          <a:endParaRPr lang="es-MX"/>
        </a:p>
      </dgm:t>
    </dgm:pt>
    <dgm:pt modelId="{33C32F9A-4908-4974-8561-813688510946}">
      <dgm:prSet/>
      <dgm:spPr/>
      <dgm:t>
        <a:bodyPr/>
        <a:lstStyle/>
        <a:p>
          <a:r>
            <a:rPr lang="es-MX" dirty="0"/>
            <a:t>Establecidos para proporcionar ordenamientos en los procesos administrativos.</a:t>
          </a:r>
        </a:p>
      </dgm:t>
    </dgm:pt>
    <dgm:pt modelId="{FA30B375-7498-44AF-8A59-86FE139BA645}" type="parTrans" cxnId="{AB9CD3CA-BE45-493D-81D6-46AE2A28ED80}">
      <dgm:prSet/>
      <dgm:spPr/>
      <dgm:t>
        <a:bodyPr/>
        <a:lstStyle/>
        <a:p>
          <a:endParaRPr lang="es-MX"/>
        </a:p>
      </dgm:t>
    </dgm:pt>
    <dgm:pt modelId="{5411091D-394E-4F90-ADA4-BC9C5407AE56}" type="sibTrans" cxnId="{AB9CD3CA-BE45-493D-81D6-46AE2A28ED80}">
      <dgm:prSet/>
      <dgm:spPr/>
      <dgm:t>
        <a:bodyPr/>
        <a:lstStyle/>
        <a:p>
          <a:endParaRPr lang="es-MX"/>
        </a:p>
      </dgm:t>
    </dgm:pt>
    <dgm:pt modelId="{99CC5684-3B0D-48FB-A0E4-F7BECDE230BD}">
      <dgm:prSet/>
      <dgm:spPr/>
      <dgm:t>
        <a:bodyPr/>
        <a:lstStyle/>
        <a:p>
          <a:endParaRPr lang="es-MX" dirty="0"/>
        </a:p>
      </dgm:t>
    </dgm:pt>
    <dgm:pt modelId="{99AC050A-3801-48EC-B86B-123B6FA4B1A0}" type="parTrans" cxnId="{9CE76AB2-59CB-43A6-B982-1FA1777FA1D6}">
      <dgm:prSet/>
      <dgm:spPr/>
      <dgm:t>
        <a:bodyPr/>
        <a:lstStyle/>
        <a:p>
          <a:endParaRPr lang="es-MX"/>
        </a:p>
      </dgm:t>
    </dgm:pt>
    <dgm:pt modelId="{DD86F701-E36A-48FA-971D-AE6E5CBAFFF9}" type="sibTrans" cxnId="{9CE76AB2-59CB-43A6-B982-1FA1777FA1D6}">
      <dgm:prSet/>
      <dgm:spPr/>
      <dgm:t>
        <a:bodyPr/>
        <a:lstStyle/>
        <a:p>
          <a:endParaRPr lang="es-MX"/>
        </a:p>
      </dgm:t>
    </dgm:pt>
    <dgm:pt modelId="{7EA6CBB2-39B8-42B1-9B6E-567C16E3C306}">
      <dgm:prSet/>
      <dgm:spPr/>
      <dgm:t>
        <a:bodyPr/>
        <a:lstStyle/>
        <a:p>
          <a:r>
            <a:rPr lang="es-MX" dirty="0"/>
            <a:t>Son la guía que deberá seguir todo miembro integrante de la organización.</a:t>
          </a:r>
        </a:p>
      </dgm:t>
    </dgm:pt>
    <dgm:pt modelId="{16794957-6865-495E-B1FC-135E1AA158AB}" type="parTrans" cxnId="{0E5D1617-C080-470A-92A4-B2218175330F}">
      <dgm:prSet/>
      <dgm:spPr/>
      <dgm:t>
        <a:bodyPr/>
        <a:lstStyle/>
        <a:p>
          <a:endParaRPr lang="es-MX"/>
        </a:p>
      </dgm:t>
    </dgm:pt>
    <dgm:pt modelId="{5A6C0C0D-3A4A-41A8-9FA8-DF3D4A1DCB64}" type="sibTrans" cxnId="{0E5D1617-C080-470A-92A4-B2218175330F}">
      <dgm:prSet/>
      <dgm:spPr/>
      <dgm:t>
        <a:bodyPr/>
        <a:lstStyle/>
        <a:p>
          <a:endParaRPr lang="es-MX"/>
        </a:p>
      </dgm:t>
    </dgm:pt>
    <dgm:pt modelId="{E98AC197-7769-48CD-9F82-F8C30E3C0CB8}" type="pres">
      <dgm:prSet presAssocID="{D8E69BD7-113C-4699-B6EF-A0A72EE112C5}" presName="diagram" presStyleCnt="0">
        <dgm:presLayoutVars>
          <dgm:dir/>
          <dgm:animLvl val="lvl"/>
          <dgm:resizeHandles val="exact"/>
        </dgm:presLayoutVars>
      </dgm:prSet>
      <dgm:spPr/>
    </dgm:pt>
    <dgm:pt modelId="{E433BB5E-E06A-446D-9EC7-3DF97AC65922}" type="pres">
      <dgm:prSet presAssocID="{0DB27251-0CB7-4037-A8EF-C7531EBC4998}" presName="compNode" presStyleCnt="0"/>
      <dgm:spPr/>
    </dgm:pt>
    <dgm:pt modelId="{0D8FDFE0-4AFA-44CF-9E58-16D8C494DED2}" type="pres">
      <dgm:prSet presAssocID="{0DB27251-0CB7-4037-A8EF-C7531EBC4998}" presName="childRect" presStyleLbl="bgAcc1" presStyleIdx="0" presStyleCnt="3">
        <dgm:presLayoutVars>
          <dgm:bulletEnabled val="1"/>
        </dgm:presLayoutVars>
      </dgm:prSet>
      <dgm:spPr/>
    </dgm:pt>
    <dgm:pt modelId="{8484514D-CFF1-41D6-80C8-ABC21C53C339}" type="pres">
      <dgm:prSet presAssocID="{0DB27251-0CB7-4037-A8EF-C7531EBC4998}" presName="parentText" presStyleLbl="node1" presStyleIdx="0" presStyleCnt="0">
        <dgm:presLayoutVars>
          <dgm:chMax val="0"/>
          <dgm:bulletEnabled val="1"/>
        </dgm:presLayoutVars>
      </dgm:prSet>
      <dgm:spPr/>
    </dgm:pt>
    <dgm:pt modelId="{29CDEA15-DC41-4997-BDCF-D90D1D64A224}" type="pres">
      <dgm:prSet presAssocID="{0DB27251-0CB7-4037-A8EF-C7531EBC4998}" presName="parentRect" presStyleLbl="alignNode1" presStyleIdx="0" presStyleCnt="3"/>
      <dgm:spPr/>
    </dgm:pt>
    <dgm:pt modelId="{E31C6B4D-5F71-4588-B60D-2FA15E74705D}" type="pres">
      <dgm:prSet presAssocID="{0DB27251-0CB7-4037-A8EF-C7531EBC4998}" presName="adorn" presStyleLbl="fgAccFollowNode1" presStyleIdx="0" presStyleCnt="3"/>
      <dgm:spPr/>
    </dgm:pt>
    <dgm:pt modelId="{623A360B-96C1-4E24-87CF-1E42216C7F11}" type="pres">
      <dgm:prSet presAssocID="{5426BA2F-7074-4D99-8343-100D1B46A071}" presName="sibTrans" presStyleLbl="sibTrans2D1" presStyleIdx="0" presStyleCnt="0"/>
      <dgm:spPr/>
    </dgm:pt>
    <dgm:pt modelId="{54A051F9-4664-42AB-BB6F-8FA101DB3EF7}" type="pres">
      <dgm:prSet presAssocID="{9E6768BB-2EB3-490E-9CA7-28B9FA34ABA8}" presName="compNode" presStyleCnt="0"/>
      <dgm:spPr/>
    </dgm:pt>
    <dgm:pt modelId="{99A08715-FA85-4681-822D-D25092FF101B}" type="pres">
      <dgm:prSet presAssocID="{9E6768BB-2EB3-490E-9CA7-28B9FA34ABA8}" presName="childRect" presStyleLbl="bgAcc1" presStyleIdx="1" presStyleCnt="3">
        <dgm:presLayoutVars>
          <dgm:bulletEnabled val="1"/>
        </dgm:presLayoutVars>
      </dgm:prSet>
      <dgm:spPr/>
    </dgm:pt>
    <dgm:pt modelId="{CA623E66-F551-4C5E-87E4-0D7313444368}" type="pres">
      <dgm:prSet presAssocID="{9E6768BB-2EB3-490E-9CA7-28B9FA34ABA8}" presName="parentText" presStyleLbl="node1" presStyleIdx="0" presStyleCnt="0">
        <dgm:presLayoutVars>
          <dgm:chMax val="0"/>
          <dgm:bulletEnabled val="1"/>
        </dgm:presLayoutVars>
      </dgm:prSet>
      <dgm:spPr/>
    </dgm:pt>
    <dgm:pt modelId="{2C437F49-B729-4764-B369-80957FDFBA5E}" type="pres">
      <dgm:prSet presAssocID="{9E6768BB-2EB3-490E-9CA7-28B9FA34ABA8}" presName="parentRect" presStyleLbl="alignNode1" presStyleIdx="1" presStyleCnt="3"/>
      <dgm:spPr/>
    </dgm:pt>
    <dgm:pt modelId="{C3470BD3-470D-43BA-8443-F3BF755F26E9}" type="pres">
      <dgm:prSet presAssocID="{9E6768BB-2EB3-490E-9CA7-28B9FA34ABA8}" presName="adorn" presStyleLbl="fgAccFollowNode1" presStyleIdx="1" presStyleCnt="3"/>
      <dgm:spPr/>
    </dgm:pt>
    <dgm:pt modelId="{2D0055AC-910C-49A7-8679-50DEAC767903}" type="pres">
      <dgm:prSet presAssocID="{F477A8DF-0443-414E-86F0-8211BDB59ABD}" presName="sibTrans" presStyleLbl="sibTrans2D1" presStyleIdx="0" presStyleCnt="0"/>
      <dgm:spPr/>
    </dgm:pt>
    <dgm:pt modelId="{EA742BA6-79AC-4F9D-841E-F07557B5C5D5}" type="pres">
      <dgm:prSet presAssocID="{F34B87EA-AA75-4DB2-816C-255ECCF8DFBC}" presName="compNode" presStyleCnt="0"/>
      <dgm:spPr/>
    </dgm:pt>
    <dgm:pt modelId="{ABBFFFDD-616E-4322-85F0-27391BA356CE}" type="pres">
      <dgm:prSet presAssocID="{F34B87EA-AA75-4DB2-816C-255ECCF8DFBC}" presName="childRect" presStyleLbl="bgAcc1" presStyleIdx="2" presStyleCnt="3">
        <dgm:presLayoutVars>
          <dgm:bulletEnabled val="1"/>
        </dgm:presLayoutVars>
      </dgm:prSet>
      <dgm:spPr/>
    </dgm:pt>
    <dgm:pt modelId="{0362FF55-7DB5-483F-B69F-AAEBA68F2E18}" type="pres">
      <dgm:prSet presAssocID="{F34B87EA-AA75-4DB2-816C-255ECCF8DFBC}" presName="parentText" presStyleLbl="node1" presStyleIdx="0" presStyleCnt="0">
        <dgm:presLayoutVars>
          <dgm:chMax val="0"/>
          <dgm:bulletEnabled val="1"/>
        </dgm:presLayoutVars>
      </dgm:prSet>
      <dgm:spPr/>
    </dgm:pt>
    <dgm:pt modelId="{20C07D5E-D922-420C-BC0C-F6E73F8A3BDE}" type="pres">
      <dgm:prSet presAssocID="{F34B87EA-AA75-4DB2-816C-255ECCF8DFBC}" presName="parentRect" presStyleLbl="alignNode1" presStyleIdx="2" presStyleCnt="3"/>
      <dgm:spPr/>
    </dgm:pt>
    <dgm:pt modelId="{47454CE3-BE60-4EE3-8B10-B1AB47CAEE2C}" type="pres">
      <dgm:prSet presAssocID="{F34B87EA-AA75-4DB2-816C-255ECCF8DFBC}" presName="adorn" presStyleLbl="fgAccFollowNode1" presStyleIdx="2" presStyleCnt="3"/>
      <dgm:spPr/>
    </dgm:pt>
  </dgm:ptLst>
  <dgm:cxnLst>
    <dgm:cxn modelId="{3D947402-B4F3-4129-95FD-9E9F9654BFAD}" type="presOf" srcId="{7EA6CBB2-39B8-42B1-9B6E-567C16E3C306}" destId="{ABBFFFDD-616E-4322-85F0-27391BA356CE}" srcOrd="0" destOrd="0" presId="urn:microsoft.com/office/officeart/2005/8/layout/bList2"/>
    <dgm:cxn modelId="{6E104015-4CE6-4349-8374-6C5D60A0EE0B}" srcId="{0DB27251-0CB7-4037-A8EF-C7531EBC4998}" destId="{9F93A635-B534-494D-96B5-CB7CAFC961BF}" srcOrd="0" destOrd="0" parTransId="{252874FA-541A-4CCB-B1B3-216A76931D9B}" sibTransId="{5D84A1AF-3288-4FCC-AED8-81E49112431F}"/>
    <dgm:cxn modelId="{0E5D1617-C080-470A-92A4-B2218175330F}" srcId="{F34B87EA-AA75-4DB2-816C-255ECCF8DFBC}" destId="{7EA6CBB2-39B8-42B1-9B6E-567C16E3C306}" srcOrd="0" destOrd="0" parTransId="{16794957-6865-495E-B1FC-135E1AA158AB}" sibTransId="{5A6C0C0D-3A4A-41A8-9FA8-DF3D4A1DCB64}"/>
    <dgm:cxn modelId="{F0FC512B-A958-4A15-8C55-4B4D96B97337}" type="presOf" srcId="{33C32F9A-4908-4974-8561-813688510946}" destId="{99A08715-FA85-4681-822D-D25092FF101B}" srcOrd="0" destOrd="0" presId="urn:microsoft.com/office/officeart/2005/8/layout/bList2"/>
    <dgm:cxn modelId="{690A3636-AAC8-4927-A523-E16BDD18ADA4}" type="presOf" srcId="{9E6768BB-2EB3-490E-9CA7-28B9FA34ABA8}" destId="{CA623E66-F551-4C5E-87E4-0D7313444368}" srcOrd="0" destOrd="0" presId="urn:microsoft.com/office/officeart/2005/8/layout/bList2"/>
    <dgm:cxn modelId="{6C67985B-C01A-4563-8BE4-25B1968D01B0}" type="presOf" srcId="{F477A8DF-0443-414E-86F0-8211BDB59ABD}" destId="{2D0055AC-910C-49A7-8679-50DEAC767903}" srcOrd="0" destOrd="0" presId="urn:microsoft.com/office/officeart/2005/8/layout/bList2"/>
    <dgm:cxn modelId="{887F4E46-EC0B-4A6B-83BE-CE5C3AA0B557}" type="presOf" srcId="{9F93A635-B534-494D-96B5-CB7CAFC961BF}" destId="{0D8FDFE0-4AFA-44CF-9E58-16D8C494DED2}" srcOrd="0" destOrd="0" presId="urn:microsoft.com/office/officeart/2005/8/layout/bList2"/>
    <dgm:cxn modelId="{76A08567-8FA4-4871-8003-A04F551F0808}" type="presOf" srcId="{9E6768BB-2EB3-490E-9CA7-28B9FA34ABA8}" destId="{2C437F49-B729-4764-B369-80957FDFBA5E}" srcOrd="1" destOrd="0" presId="urn:microsoft.com/office/officeart/2005/8/layout/bList2"/>
    <dgm:cxn modelId="{2D443E6C-658F-4139-9FB4-DC04D604E6B1}" type="presOf" srcId="{F34B87EA-AA75-4DB2-816C-255ECCF8DFBC}" destId="{0362FF55-7DB5-483F-B69F-AAEBA68F2E18}" srcOrd="0" destOrd="0" presId="urn:microsoft.com/office/officeart/2005/8/layout/bList2"/>
    <dgm:cxn modelId="{BFDE935A-606B-4FB5-99BF-C509EDC1D43C}" srcId="{D8E69BD7-113C-4699-B6EF-A0A72EE112C5}" destId="{9E6768BB-2EB3-490E-9CA7-28B9FA34ABA8}" srcOrd="1" destOrd="0" parTransId="{41C6D7C4-CB41-4935-97A5-48A0EEA1921A}" sibTransId="{F477A8DF-0443-414E-86F0-8211BDB59ABD}"/>
    <dgm:cxn modelId="{507EAD7D-37BC-4D26-A89F-08AFE2C9FDE7}" srcId="{D8E69BD7-113C-4699-B6EF-A0A72EE112C5}" destId="{0DB27251-0CB7-4037-A8EF-C7531EBC4998}" srcOrd="0" destOrd="0" parTransId="{98DF79E6-363F-4C47-A7A4-B0468C14A015}" sibTransId="{5426BA2F-7074-4D99-8343-100D1B46A071}"/>
    <dgm:cxn modelId="{BCC0C193-65EB-4546-8343-EB952613C68A}" type="presOf" srcId="{0DB27251-0CB7-4037-A8EF-C7531EBC4998}" destId="{8484514D-CFF1-41D6-80C8-ABC21C53C339}" srcOrd="0" destOrd="0" presId="urn:microsoft.com/office/officeart/2005/8/layout/bList2"/>
    <dgm:cxn modelId="{9CE76AB2-59CB-43A6-B982-1FA1777FA1D6}" srcId="{9E6768BB-2EB3-490E-9CA7-28B9FA34ABA8}" destId="{99CC5684-3B0D-48FB-A0E4-F7BECDE230BD}" srcOrd="1" destOrd="0" parTransId="{99AC050A-3801-48EC-B86B-123B6FA4B1A0}" sibTransId="{DD86F701-E36A-48FA-971D-AE6E5CBAFFF9}"/>
    <dgm:cxn modelId="{5650FCC3-9D31-4D98-B9E4-54AA1706F94E}" type="presOf" srcId="{99CC5684-3B0D-48FB-A0E4-F7BECDE230BD}" destId="{99A08715-FA85-4681-822D-D25092FF101B}" srcOrd="0" destOrd="1" presId="urn:microsoft.com/office/officeart/2005/8/layout/bList2"/>
    <dgm:cxn modelId="{AB9CD3CA-BE45-493D-81D6-46AE2A28ED80}" srcId="{9E6768BB-2EB3-490E-9CA7-28B9FA34ABA8}" destId="{33C32F9A-4908-4974-8561-813688510946}" srcOrd="0" destOrd="0" parTransId="{FA30B375-7498-44AF-8A59-86FE139BA645}" sibTransId="{5411091D-394E-4F90-ADA4-BC9C5407AE56}"/>
    <dgm:cxn modelId="{1C746FD5-E962-4153-9BCB-F53A7F1673C9}" srcId="{D8E69BD7-113C-4699-B6EF-A0A72EE112C5}" destId="{F34B87EA-AA75-4DB2-816C-255ECCF8DFBC}" srcOrd="2" destOrd="0" parTransId="{C8B7CE61-B53D-4D3B-A16A-1A1CD4465EA8}" sibTransId="{F5B61BC2-7A57-4956-A6CE-48AFFE82A240}"/>
    <dgm:cxn modelId="{3CC6B1E6-E4A1-4B69-A1B9-EFB527920439}" type="presOf" srcId="{5426BA2F-7074-4D99-8343-100D1B46A071}" destId="{623A360B-96C1-4E24-87CF-1E42216C7F11}" srcOrd="0" destOrd="0" presId="urn:microsoft.com/office/officeart/2005/8/layout/bList2"/>
    <dgm:cxn modelId="{97C38EEA-7F44-4978-9811-95F25BDCAEF9}" type="presOf" srcId="{D8E69BD7-113C-4699-B6EF-A0A72EE112C5}" destId="{E98AC197-7769-48CD-9F82-F8C30E3C0CB8}" srcOrd="0" destOrd="0" presId="urn:microsoft.com/office/officeart/2005/8/layout/bList2"/>
    <dgm:cxn modelId="{5F6C08EE-2D60-42FB-AF89-204D4BB6406D}" type="presOf" srcId="{0DB27251-0CB7-4037-A8EF-C7531EBC4998}" destId="{29CDEA15-DC41-4997-BDCF-D90D1D64A224}" srcOrd="1" destOrd="0" presId="urn:microsoft.com/office/officeart/2005/8/layout/bList2"/>
    <dgm:cxn modelId="{6702B0F1-AA84-4E5E-8812-4F4407EEA998}" type="presOf" srcId="{F34B87EA-AA75-4DB2-816C-255ECCF8DFBC}" destId="{20C07D5E-D922-420C-BC0C-F6E73F8A3BDE}" srcOrd="1" destOrd="0" presId="urn:microsoft.com/office/officeart/2005/8/layout/bList2"/>
    <dgm:cxn modelId="{C19357DB-62F0-4103-B1E9-C38E2286B55F}" type="presParOf" srcId="{E98AC197-7769-48CD-9F82-F8C30E3C0CB8}" destId="{E433BB5E-E06A-446D-9EC7-3DF97AC65922}" srcOrd="0" destOrd="0" presId="urn:microsoft.com/office/officeart/2005/8/layout/bList2"/>
    <dgm:cxn modelId="{8FD8F4C9-2935-419A-AAD3-A039548587C0}" type="presParOf" srcId="{E433BB5E-E06A-446D-9EC7-3DF97AC65922}" destId="{0D8FDFE0-4AFA-44CF-9E58-16D8C494DED2}" srcOrd="0" destOrd="0" presId="urn:microsoft.com/office/officeart/2005/8/layout/bList2"/>
    <dgm:cxn modelId="{46A2B4B9-371B-4CB1-AA0C-80FAC3EBC73A}" type="presParOf" srcId="{E433BB5E-E06A-446D-9EC7-3DF97AC65922}" destId="{8484514D-CFF1-41D6-80C8-ABC21C53C339}" srcOrd="1" destOrd="0" presId="urn:microsoft.com/office/officeart/2005/8/layout/bList2"/>
    <dgm:cxn modelId="{90F06724-3E4C-4688-882A-B3926B35E667}" type="presParOf" srcId="{E433BB5E-E06A-446D-9EC7-3DF97AC65922}" destId="{29CDEA15-DC41-4997-BDCF-D90D1D64A224}" srcOrd="2" destOrd="0" presId="urn:microsoft.com/office/officeart/2005/8/layout/bList2"/>
    <dgm:cxn modelId="{BB2B67C2-A73D-4457-B4F2-D5E0273177E2}" type="presParOf" srcId="{E433BB5E-E06A-446D-9EC7-3DF97AC65922}" destId="{E31C6B4D-5F71-4588-B60D-2FA15E74705D}" srcOrd="3" destOrd="0" presId="urn:microsoft.com/office/officeart/2005/8/layout/bList2"/>
    <dgm:cxn modelId="{C671814A-703E-4AAC-B803-3019370F2DE8}" type="presParOf" srcId="{E98AC197-7769-48CD-9F82-F8C30E3C0CB8}" destId="{623A360B-96C1-4E24-87CF-1E42216C7F11}" srcOrd="1" destOrd="0" presId="urn:microsoft.com/office/officeart/2005/8/layout/bList2"/>
    <dgm:cxn modelId="{6BEEFCD1-2706-41EE-A9A8-318ED57EB398}" type="presParOf" srcId="{E98AC197-7769-48CD-9F82-F8C30E3C0CB8}" destId="{54A051F9-4664-42AB-BB6F-8FA101DB3EF7}" srcOrd="2" destOrd="0" presId="urn:microsoft.com/office/officeart/2005/8/layout/bList2"/>
    <dgm:cxn modelId="{1240C92E-E924-4B3B-B461-26BF09D3C549}" type="presParOf" srcId="{54A051F9-4664-42AB-BB6F-8FA101DB3EF7}" destId="{99A08715-FA85-4681-822D-D25092FF101B}" srcOrd="0" destOrd="0" presId="urn:microsoft.com/office/officeart/2005/8/layout/bList2"/>
    <dgm:cxn modelId="{2BE491D6-F272-4D9F-B9DF-7662304E1BB4}" type="presParOf" srcId="{54A051F9-4664-42AB-BB6F-8FA101DB3EF7}" destId="{CA623E66-F551-4C5E-87E4-0D7313444368}" srcOrd="1" destOrd="0" presId="urn:microsoft.com/office/officeart/2005/8/layout/bList2"/>
    <dgm:cxn modelId="{8F8821B6-CDAA-4525-9F35-C17C52CA0A86}" type="presParOf" srcId="{54A051F9-4664-42AB-BB6F-8FA101DB3EF7}" destId="{2C437F49-B729-4764-B369-80957FDFBA5E}" srcOrd="2" destOrd="0" presId="urn:microsoft.com/office/officeart/2005/8/layout/bList2"/>
    <dgm:cxn modelId="{D5223C58-2991-4B02-946F-0F393AE458DE}" type="presParOf" srcId="{54A051F9-4664-42AB-BB6F-8FA101DB3EF7}" destId="{C3470BD3-470D-43BA-8443-F3BF755F26E9}" srcOrd="3" destOrd="0" presId="urn:microsoft.com/office/officeart/2005/8/layout/bList2"/>
    <dgm:cxn modelId="{E9A3C108-DB65-4C89-91FE-B9D4D28DAAD4}" type="presParOf" srcId="{E98AC197-7769-48CD-9F82-F8C30E3C0CB8}" destId="{2D0055AC-910C-49A7-8679-50DEAC767903}" srcOrd="3" destOrd="0" presId="urn:microsoft.com/office/officeart/2005/8/layout/bList2"/>
    <dgm:cxn modelId="{B6E475F3-AE48-494E-AC7C-71F2DCBF64C5}" type="presParOf" srcId="{E98AC197-7769-48CD-9F82-F8C30E3C0CB8}" destId="{EA742BA6-79AC-4F9D-841E-F07557B5C5D5}" srcOrd="4" destOrd="0" presId="urn:microsoft.com/office/officeart/2005/8/layout/bList2"/>
    <dgm:cxn modelId="{C97AF544-7D4C-4100-8863-5B946820F17A}" type="presParOf" srcId="{EA742BA6-79AC-4F9D-841E-F07557B5C5D5}" destId="{ABBFFFDD-616E-4322-85F0-27391BA356CE}" srcOrd="0" destOrd="0" presId="urn:microsoft.com/office/officeart/2005/8/layout/bList2"/>
    <dgm:cxn modelId="{B7D9903D-2E56-440C-B745-3B7F122D678F}" type="presParOf" srcId="{EA742BA6-79AC-4F9D-841E-F07557B5C5D5}" destId="{0362FF55-7DB5-483F-B69F-AAEBA68F2E18}" srcOrd="1" destOrd="0" presId="urn:microsoft.com/office/officeart/2005/8/layout/bList2"/>
    <dgm:cxn modelId="{5074C441-EBDA-4036-AEA7-D46DFD212FC9}" type="presParOf" srcId="{EA742BA6-79AC-4F9D-841E-F07557B5C5D5}" destId="{20C07D5E-D922-420C-BC0C-F6E73F8A3BDE}" srcOrd="2" destOrd="0" presId="urn:microsoft.com/office/officeart/2005/8/layout/bList2"/>
    <dgm:cxn modelId="{617AF0C9-73B9-41D3-B97B-DFC1832BE1F2}" type="presParOf" srcId="{EA742BA6-79AC-4F9D-841E-F07557B5C5D5}" destId="{47454CE3-BE60-4EE3-8B10-B1AB47CAEE2C}" srcOrd="3" destOrd="0" presId="urn:microsoft.com/office/officeart/2005/8/layout/b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7EC03BE-BE64-405B-B07A-B3EA29798C17}" type="doc">
      <dgm:prSet loTypeId="urn:microsoft.com/office/officeart/2005/8/layout/cycle3" loCatId="cycle" qsTypeId="urn:microsoft.com/office/officeart/2005/8/quickstyle/3d5" qsCatId="3D" csTypeId="urn:microsoft.com/office/officeart/2005/8/colors/accent1_2" csCatId="accent1" phldr="1"/>
      <dgm:spPr/>
      <dgm:t>
        <a:bodyPr/>
        <a:lstStyle/>
        <a:p>
          <a:endParaRPr lang="es-MX"/>
        </a:p>
      </dgm:t>
    </dgm:pt>
    <dgm:pt modelId="{97B104E1-D2C2-4922-9D7E-75ECB9319230}">
      <dgm:prSet phldrT="[Texto]"/>
      <dgm:spPr>
        <a:solidFill>
          <a:srgbClr val="CC99FF"/>
        </a:solidFill>
      </dgm:spPr>
      <dgm:t>
        <a:bodyPr/>
        <a:lstStyle/>
        <a:p>
          <a:r>
            <a:rPr lang="es-MX" b="1" dirty="0">
              <a:solidFill>
                <a:schemeClr val="tx1"/>
              </a:solidFill>
            </a:rPr>
            <a:t>1. Ambiente de Control</a:t>
          </a:r>
        </a:p>
      </dgm:t>
    </dgm:pt>
    <dgm:pt modelId="{7D76E53C-BEB2-47EC-B029-D8177F050312}" type="parTrans" cxnId="{4CA35EAC-C32D-4895-8994-CFDE00A27909}">
      <dgm:prSet/>
      <dgm:spPr/>
      <dgm:t>
        <a:bodyPr/>
        <a:lstStyle/>
        <a:p>
          <a:endParaRPr lang="es-MX" b="1">
            <a:solidFill>
              <a:schemeClr val="tx1"/>
            </a:solidFill>
          </a:endParaRPr>
        </a:p>
      </dgm:t>
    </dgm:pt>
    <dgm:pt modelId="{AFFD0708-4B3E-413B-8C85-5AFA5F7E9C24}" type="sibTrans" cxnId="{4CA35EAC-C32D-4895-8994-CFDE00A27909}">
      <dgm:prSet/>
      <dgm:spPr/>
      <dgm:t>
        <a:bodyPr/>
        <a:lstStyle/>
        <a:p>
          <a:endParaRPr lang="es-MX" b="1">
            <a:solidFill>
              <a:schemeClr val="tx1"/>
            </a:solidFill>
          </a:endParaRPr>
        </a:p>
      </dgm:t>
    </dgm:pt>
    <dgm:pt modelId="{B6EB8667-334C-4683-AD64-E80279537AEF}">
      <dgm:prSet phldrT="[Texto]"/>
      <dgm:spPr>
        <a:solidFill>
          <a:srgbClr val="33CCFF"/>
        </a:solidFill>
      </dgm:spPr>
      <dgm:t>
        <a:bodyPr/>
        <a:lstStyle/>
        <a:p>
          <a:r>
            <a:rPr lang="es-MX" b="1" dirty="0">
              <a:solidFill>
                <a:schemeClr val="tx1"/>
              </a:solidFill>
            </a:rPr>
            <a:t>2. Evaluación de Riesgo</a:t>
          </a:r>
        </a:p>
      </dgm:t>
    </dgm:pt>
    <dgm:pt modelId="{8D85567A-3D55-4CD1-805B-5AE3DFB39DD8}" type="parTrans" cxnId="{2B6955A7-F62B-4A92-899E-5B3575D9356B}">
      <dgm:prSet/>
      <dgm:spPr/>
      <dgm:t>
        <a:bodyPr/>
        <a:lstStyle/>
        <a:p>
          <a:endParaRPr lang="es-MX" b="1">
            <a:solidFill>
              <a:schemeClr val="tx1"/>
            </a:solidFill>
          </a:endParaRPr>
        </a:p>
      </dgm:t>
    </dgm:pt>
    <dgm:pt modelId="{204EDF34-35E9-4862-8CED-7F1C6522D54C}" type="sibTrans" cxnId="{2B6955A7-F62B-4A92-899E-5B3575D9356B}">
      <dgm:prSet/>
      <dgm:spPr/>
      <dgm:t>
        <a:bodyPr/>
        <a:lstStyle/>
        <a:p>
          <a:endParaRPr lang="es-MX" b="1">
            <a:solidFill>
              <a:schemeClr val="tx1"/>
            </a:solidFill>
          </a:endParaRPr>
        </a:p>
      </dgm:t>
    </dgm:pt>
    <dgm:pt modelId="{8B76FAAE-434F-4B7A-A5F6-6FC120C3BA1B}">
      <dgm:prSet phldrT="[Texto]"/>
      <dgm:spPr>
        <a:solidFill>
          <a:srgbClr val="92D050"/>
        </a:solidFill>
      </dgm:spPr>
      <dgm:t>
        <a:bodyPr/>
        <a:lstStyle/>
        <a:p>
          <a:r>
            <a:rPr lang="es-MX" b="1" dirty="0">
              <a:solidFill>
                <a:schemeClr val="tx1"/>
              </a:solidFill>
            </a:rPr>
            <a:t>3. Actividad de Control Gerencial</a:t>
          </a:r>
        </a:p>
      </dgm:t>
    </dgm:pt>
    <dgm:pt modelId="{80BDCCFA-C846-4A50-A0E6-C29A9715E42D}" type="parTrans" cxnId="{C819DAED-FC64-47D1-9341-8F316A92C55D}">
      <dgm:prSet/>
      <dgm:spPr/>
      <dgm:t>
        <a:bodyPr/>
        <a:lstStyle/>
        <a:p>
          <a:endParaRPr lang="es-MX" b="1">
            <a:solidFill>
              <a:schemeClr val="tx1"/>
            </a:solidFill>
          </a:endParaRPr>
        </a:p>
      </dgm:t>
    </dgm:pt>
    <dgm:pt modelId="{F04FFC3E-2CCE-4A5F-B7F2-41DD6A9CC209}" type="sibTrans" cxnId="{C819DAED-FC64-47D1-9341-8F316A92C55D}">
      <dgm:prSet/>
      <dgm:spPr/>
      <dgm:t>
        <a:bodyPr/>
        <a:lstStyle/>
        <a:p>
          <a:endParaRPr lang="es-MX" b="1">
            <a:solidFill>
              <a:schemeClr val="tx1"/>
            </a:solidFill>
          </a:endParaRPr>
        </a:p>
      </dgm:t>
    </dgm:pt>
    <dgm:pt modelId="{EB4637D9-9C2B-4E7A-908B-C4F342E411A9}">
      <dgm:prSet phldrT="[Texto]"/>
      <dgm:spPr>
        <a:solidFill>
          <a:srgbClr val="FFC000"/>
        </a:solidFill>
      </dgm:spPr>
      <dgm:t>
        <a:bodyPr/>
        <a:lstStyle/>
        <a:p>
          <a:r>
            <a:rPr lang="es-MX" b="1" dirty="0">
              <a:solidFill>
                <a:schemeClr val="tx1"/>
              </a:solidFill>
            </a:rPr>
            <a:t>4. Información y Comunicación</a:t>
          </a:r>
        </a:p>
      </dgm:t>
    </dgm:pt>
    <dgm:pt modelId="{3E2DD846-9DB2-4EF6-91A8-7A505F048017}" type="parTrans" cxnId="{8ADDAF7A-6BFC-46BC-8C2E-0549253738C0}">
      <dgm:prSet/>
      <dgm:spPr/>
      <dgm:t>
        <a:bodyPr/>
        <a:lstStyle/>
        <a:p>
          <a:endParaRPr lang="es-MX" b="1">
            <a:solidFill>
              <a:schemeClr val="tx1"/>
            </a:solidFill>
          </a:endParaRPr>
        </a:p>
      </dgm:t>
    </dgm:pt>
    <dgm:pt modelId="{2E273AAF-0F9E-4D2A-ADFA-3B9FE3294B0A}" type="sibTrans" cxnId="{8ADDAF7A-6BFC-46BC-8C2E-0549253738C0}">
      <dgm:prSet/>
      <dgm:spPr/>
      <dgm:t>
        <a:bodyPr/>
        <a:lstStyle/>
        <a:p>
          <a:endParaRPr lang="es-MX" b="1">
            <a:solidFill>
              <a:schemeClr val="tx1"/>
            </a:solidFill>
          </a:endParaRPr>
        </a:p>
      </dgm:t>
    </dgm:pt>
    <dgm:pt modelId="{FAE0BD76-C3C9-42C8-BEC5-1E3527F499CC}">
      <dgm:prSet phldrT="[Texto]"/>
      <dgm:spPr>
        <a:solidFill>
          <a:schemeClr val="accent6">
            <a:lumMod val="60000"/>
            <a:lumOff val="40000"/>
          </a:schemeClr>
        </a:solidFill>
      </dgm:spPr>
      <dgm:t>
        <a:bodyPr/>
        <a:lstStyle/>
        <a:p>
          <a:r>
            <a:rPr lang="es-MX" b="1" dirty="0">
              <a:solidFill>
                <a:schemeClr val="tx1"/>
              </a:solidFill>
            </a:rPr>
            <a:t>5. Supervisión</a:t>
          </a:r>
        </a:p>
      </dgm:t>
    </dgm:pt>
    <dgm:pt modelId="{777011C9-8EF3-447A-9B53-28893108DD6D}" type="parTrans" cxnId="{E4F914C2-CB41-4CAE-BBA3-84212829986F}">
      <dgm:prSet/>
      <dgm:spPr/>
      <dgm:t>
        <a:bodyPr/>
        <a:lstStyle/>
        <a:p>
          <a:endParaRPr lang="es-MX" b="1">
            <a:solidFill>
              <a:schemeClr val="tx1"/>
            </a:solidFill>
          </a:endParaRPr>
        </a:p>
      </dgm:t>
    </dgm:pt>
    <dgm:pt modelId="{32EDF680-0C25-494A-8939-C79EF3008CB9}" type="sibTrans" cxnId="{E4F914C2-CB41-4CAE-BBA3-84212829986F}">
      <dgm:prSet/>
      <dgm:spPr/>
      <dgm:t>
        <a:bodyPr/>
        <a:lstStyle/>
        <a:p>
          <a:endParaRPr lang="es-MX" b="1">
            <a:solidFill>
              <a:schemeClr val="tx1"/>
            </a:solidFill>
          </a:endParaRPr>
        </a:p>
      </dgm:t>
    </dgm:pt>
    <dgm:pt modelId="{3C53EABE-3850-467B-9F21-EE23CF15EB8A}" type="pres">
      <dgm:prSet presAssocID="{97EC03BE-BE64-405B-B07A-B3EA29798C17}" presName="Name0" presStyleCnt="0">
        <dgm:presLayoutVars>
          <dgm:dir/>
          <dgm:resizeHandles val="exact"/>
        </dgm:presLayoutVars>
      </dgm:prSet>
      <dgm:spPr/>
    </dgm:pt>
    <dgm:pt modelId="{5CE6C214-E9B0-4B39-BE9A-56D89D083C82}" type="pres">
      <dgm:prSet presAssocID="{97EC03BE-BE64-405B-B07A-B3EA29798C17}" presName="cycle" presStyleCnt="0"/>
      <dgm:spPr/>
    </dgm:pt>
    <dgm:pt modelId="{48CDCB51-46BE-4754-B7F7-61CA6AD0FE64}" type="pres">
      <dgm:prSet presAssocID="{97B104E1-D2C2-4922-9D7E-75ECB9319230}" presName="nodeFirstNode" presStyleLbl="node1" presStyleIdx="0" presStyleCnt="5">
        <dgm:presLayoutVars>
          <dgm:bulletEnabled val="1"/>
        </dgm:presLayoutVars>
      </dgm:prSet>
      <dgm:spPr/>
    </dgm:pt>
    <dgm:pt modelId="{DE90303A-67A0-4A9D-B3FB-D1741BFF31AD}" type="pres">
      <dgm:prSet presAssocID="{AFFD0708-4B3E-413B-8C85-5AFA5F7E9C24}" presName="sibTransFirstNode" presStyleLbl="bgShp" presStyleIdx="0" presStyleCnt="1"/>
      <dgm:spPr/>
    </dgm:pt>
    <dgm:pt modelId="{70D4208C-EDEF-4DE5-8260-E650BEE4EE96}" type="pres">
      <dgm:prSet presAssocID="{B6EB8667-334C-4683-AD64-E80279537AEF}" presName="nodeFollowingNodes" presStyleLbl="node1" presStyleIdx="1" presStyleCnt="5">
        <dgm:presLayoutVars>
          <dgm:bulletEnabled val="1"/>
        </dgm:presLayoutVars>
      </dgm:prSet>
      <dgm:spPr/>
    </dgm:pt>
    <dgm:pt modelId="{124AE710-458B-4270-BEF6-D8FF7661726C}" type="pres">
      <dgm:prSet presAssocID="{8B76FAAE-434F-4B7A-A5F6-6FC120C3BA1B}" presName="nodeFollowingNodes" presStyleLbl="node1" presStyleIdx="2" presStyleCnt="5">
        <dgm:presLayoutVars>
          <dgm:bulletEnabled val="1"/>
        </dgm:presLayoutVars>
      </dgm:prSet>
      <dgm:spPr/>
    </dgm:pt>
    <dgm:pt modelId="{40D8B514-BAF4-4C7A-9C9D-167F1BA3418E}" type="pres">
      <dgm:prSet presAssocID="{EB4637D9-9C2B-4E7A-908B-C4F342E411A9}" presName="nodeFollowingNodes" presStyleLbl="node1" presStyleIdx="3" presStyleCnt="5">
        <dgm:presLayoutVars>
          <dgm:bulletEnabled val="1"/>
        </dgm:presLayoutVars>
      </dgm:prSet>
      <dgm:spPr/>
    </dgm:pt>
    <dgm:pt modelId="{9DE281FD-2BAE-4F50-A608-DFF4CAE828A2}" type="pres">
      <dgm:prSet presAssocID="{FAE0BD76-C3C9-42C8-BEC5-1E3527F499CC}" presName="nodeFollowingNodes" presStyleLbl="node1" presStyleIdx="4" presStyleCnt="5">
        <dgm:presLayoutVars>
          <dgm:bulletEnabled val="1"/>
        </dgm:presLayoutVars>
      </dgm:prSet>
      <dgm:spPr/>
    </dgm:pt>
  </dgm:ptLst>
  <dgm:cxnLst>
    <dgm:cxn modelId="{8ABA4C15-5641-4655-BA3D-6EAE48CDA394}" type="presOf" srcId="{EB4637D9-9C2B-4E7A-908B-C4F342E411A9}" destId="{40D8B514-BAF4-4C7A-9C9D-167F1BA3418E}" srcOrd="0" destOrd="0" presId="urn:microsoft.com/office/officeart/2005/8/layout/cycle3"/>
    <dgm:cxn modelId="{CD05EB29-5644-44DD-8E00-84A9A81BAAE2}" type="presOf" srcId="{AFFD0708-4B3E-413B-8C85-5AFA5F7E9C24}" destId="{DE90303A-67A0-4A9D-B3FB-D1741BFF31AD}" srcOrd="0" destOrd="0" presId="urn:microsoft.com/office/officeart/2005/8/layout/cycle3"/>
    <dgm:cxn modelId="{D9AEAF32-F482-4EA8-9522-91BCD7B35718}" type="presOf" srcId="{FAE0BD76-C3C9-42C8-BEC5-1E3527F499CC}" destId="{9DE281FD-2BAE-4F50-A608-DFF4CAE828A2}" srcOrd="0" destOrd="0" presId="urn:microsoft.com/office/officeart/2005/8/layout/cycle3"/>
    <dgm:cxn modelId="{DE5CFD5E-B7B5-41FD-A329-A2BAE084F1C2}" type="presOf" srcId="{8B76FAAE-434F-4B7A-A5F6-6FC120C3BA1B}" destId="{124AE710-458B-4270-BEF6-D8FF7661726C}" srcOrd="0" destOrd="0" presId="urn:microsoft.com/office/officeart/2005/8/layout/cycle3"/>
    <dgm:cxn modelId="{8ADDAF7A-6BFC-46BC-8C2E-0549253738C0}" srcId="{97EC03BE-BE64-405B-B07A-B3EA29798C17}" destId="{EB4637D9-9C2B-4E7A-908B-C4F342E411A9}" srcOrd="3" destOrd="0" parTransId="{3E2DD846-9DB2-4EF6-91A8-7A505F048017}" sibTransId="{2E273AAF-0F9E-4D2A-ADFA-3B9FE3294B0A}"/>
    <dgm:cxn modelId="{C2E38A7C-5A57-4916-8182-C0CB655F0A32}" type="presOf" srcId="{B6EB8667-334C-4683-AD64-E80279537AEF}" destId="{70D4208C-EDEF-4DE5-8260-E650BEE4EE96}" srcOrd="0" destOrd="0" presId="urn:microsoft.com/office/officeart/2005/8/layout/cycle3"/>
    <dgm:cxn modelId="{2B6955A7-F62B-4A92-899E-5B3575D9356B}" srcId="{97EC03BE-BE64-405B-B07A-B3EA29798C17}" destId="{B6EB8667-334C-4683-AD64-E80279537AEF}" srcOrd="1" destOrd="0" parTransId="{8D85567A-3D55-4CD1-805B-5AE3DFB39DD8}" sibTransId="{204EDF34-35E9-4862-8CED-7F1C6522D54C}"/>
    <dgm:cxn modelId="{4CA35EAC-C32D-4895-8994-CFDE00A27909}" srcId="{97EC03BE-BE64-405B-B07A-B3EA29798C17}" destId="{97B104E1-D2C2-4922-9D7E-75ECB9319230}" srcOrd="0" destOrd="0" parTransId="{7D76E53C-BEB2-47EC-B029-D8177F050312}" sibTransId="{AFFD0708-4B3E-413B-8C85-5AFA5F7E9C24}"/>
    <dgm:cxn modelId="{8C5EE9B3-AC04-4DE0-A655-1B35F528C960}" type="presOf" srcId="{97EC03BE-BE64-405B-B07A-B3EA29798C17}" destId="{3C53EABE-3850-467B-9F21-EE23CF15EB8A}" srcOrd="0" destOrd="0" presId="urn:microsoft.com/office/officeart/2005/8/layout/cycle3"/>
    <dgm:cxn modelId="{E4F914C2-CB41-4CAE-BBA3-84212829986F}" srcId="{97EC03BE-BE64-405B-B07A-B3EA29798C17}" destId="{FAE0BD76-C3C9-42C8-BEC5-1E3527F499CC}" srcOrd="4" destOrd="0" parTransId="{777011C9-8EF3-447A-9B53-28893108DD6D}" sibTransId="{32EDF680-0C25-494A-8939-C79EF3008CB9}"/>
    <dgm:cxn modelId="{C819DAED-FC64-47D1-9341-8F316A92C55D}" srcId="{97EC03BE-BE64-405B-B07A-B3EA29798C17}" destId="{8B76FAAE-434F-4B7A-A5F6-6FC120C3BA1B}" srcOrd="2" destOrd="0" parTransId="{80BDCCFA-C846-4A50-A0E6-C29A9715E42D}" sibTransId="{F04FFC3E-2CCE-4A5F-B7F2-41DD6A9CC209}"/>
    <dgm:cxn modelId="{37B5B2F5-A1F4-4D01-92ED-A561BEBBB9A3}" type="presOf" srcId="{97B104E1-D2C2-4922-9D7E-75ECB9319230}" destId="{48CDCB51-46BE-4754-B7F7-61CA6AD0FE64}" srcOrd="0" destOrd="0" presId="urn:microsoft.com/office/officeart/2005/8/layout/cycle3"/>
    <dgm:cxn modelId="{38909124-F407-46B1-994A-B6B269B79F71}" type="presParOf" srcId="{3C53EABE-3850-467B-9F21-EE23CF15EB8A}" destId="{5CE6C214-E9B0-4B39-BE9A-56D89D083C82}" srcOrd="0" destOrd="0" presId="urn:microsoft.com/office/officeart/2005/8/layout/cycle3"/>
    <dgm:cxn modelId="{DC346E28-40C2-4BF9-BCF0-11B3D4726E8C}" type="presParOf" srcId="{5CE6C214-E9B0-4B39-BE9A-56D89D083C82}" destId="{48CDCB51-46BE-4754-B7F7-61CA6AD0FE64}" srcOrd="0" destOrd="0" presId="urn:microsoft.com/office/officeart/2005/8/layout/cycle3"/>
    <dgm:cxn modelId="{45D13700-8854-4DDE-937B-9F0474A2931C}" type="presParOf" srcId="{5CE6C214-E9B0-4B39-BE9A-56D89D083C82}" destId="{DE90303A-67A0-4A9D-B3FB-D1741BFF31AD}" srcOrd="1" destOrd="0" presId="urn:microsoft.com/office/officeart/2005/8/layout/cycle3"/>
    <dgm:cxn modelId="{D48393D9-DC5F-48D0-972D-826A1E3B65B5}" type="presParOf" srcId="{5CE6C214-E9B0-4B39-BE9A-56D89D083C82}" destId="{70D4208C-EDEF-4DE5-8260-E650BEE4EE96}" srcOrd="2" destOrd="0" presId="urn:microsoft.com/office/officeart/2005/8/layout/cycle3"/>
    <dgm:cxn modelId="{A636B052-5728-4CA0-B5D6-FFDFAFF1FE99}" type="presParOf" srcId="{5CE6C214-E9B0-4B39-BE9A-56D89D083C82}" destId="{124AE710-458B-4270-BEF6-D8FF7661726C}" srcOrd="3" destOrd="0" presId="urn:microsoft.com/office/officeart/2005/8/layout/cycle3"/>
    <dgm:cxn modelId="{2A37538A-D3C7-4A8C-9560-32DF8B5FA4A8}" type="presParOf" srcId="{5CE6C214-E9B0-4B39-BE9A-56D89D083C82}" destId="{40D8B514-BAF4-4C7A-9C9D-167F1BA3418E}" srcOrd="4" destOrd="0" presId="urn:microsoft.com/office/officeart/2005/8/layout/cycle3"/>
    <dgm:cxn modelId="{549A6E2C-F8BC-42DA-978F-E7AAF9C0363D}" type="presParOf" srcId="{5CE6C214-E9B0-4B39-BE9A-56D89D083C82}" destId="{9DE281FD-2BAE-4F50-A608-DFF4CAE828A2}"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6A4BB50-12AA-4C6A-B16A-34C5A439B563}" type="doc">
      <dgm:prSet loTypeId="urn:microsoft.com/office/officeart/2008/layout/HorizontalMultiLevelHierarchy" loCatId="hierarchy" qsTypeId="urn:microsoft.com/office/officeart/2005/8/quickstyle/simple1" qsCatId="simple" csTypeId="urn:microsoft.com/office/officeart/2005/8/colors/accent6_1" csCatId="accent6" phldr="1"/>
      <dgm:spPr/>
      <dgm:t>
        <a:bodyPr/>
        <a:lstStyle/>
        <a:p>
          <a:endParaRPr lang="es-MX"/>
        </a:p>
      </dgm:t>
    </dgm:pt>
    <dgm:pt modelId="{8C2AE230-516C-43C6-865C-B47856C65635}">
      <dgm:prSet phldrT="[Texto]" custT="1"/>
      <dgm:spPr/>
      <dgm:t>
        <a:bodyPr/>
        <a:lstStyle/>
        <a:p>
          <a:r>
            <a:rPr lang="es-MX" sz="1400" b="1" dirty="0"/>
            <a:t>Factores a considerar en el ambiente de control</a:t>
          </a:r>
        </a:p>
      </dgm:t>
    </dgm:pt>
    <dgm:pt modelId="{D1CBF9C3-C5AB-4041-9BDD-08D73AE7C992}" type="parTrans" cxnId="{CA54AD9C-7468-4014-A828-3F747A9E06C7}">
      <dgm:prSet/>
      <dgm:spPr/>
      <dgm:t>
        <a:bodyPr/>
        <a:lstStyle/>
        <a:p>
          <a:endParaRPr lang="es-MX" sz="1800" b="1"/>
        </a:p>
      </dgm:t>
    </dgm:pt>
    <dgm:pt modelId="{48BE95A1-B537-47F0-8577-BA44269E4650}" type="sibTrans" cxnId="{CA54AD9C-7468-4014-A828-3F747A9E06C7}">
      <dgm:prSet/>
      <dgm:spPr/>
      <dgm:t>
        <a:bodyPr/>
        <a:lstStyle/>
        <a:p>
          <a:endParaRPr lang="es-MX" sz="1800" b="1"/>
        </a:p>
      </dgm:t>
    </dgm:pt>
    <dgm:pt modelId="{606D345C-76F6-4875-B94B-E0159BBAB5BB}">
      <dgm:prSet phldrT="[Texto]" custT="1"/>
      <dgm:spPr/>
      <dgm:t>
        <a:bodyPr/>
        <a:lstStyle/>
        <a:p>
          <a:r>
            <a:rPr lang="es-MX" sz="1000" b="1" dirty="0"/>
            <a:t>Métodos de control para supervisar y dar seguimiento</a:t>
          </a:r>
        </a:p>
      </dgm:t>
    </dgm:pt>
    <dgm:pt modelId="{43C9F997-AEBD-4CF7-BFBA-F5F71B2C3650}" type="parTrans" cxnId="{0DD19B0A-16F4-4388-B02F-11F74FC6B5FC}">
      <dgm:prSet custT="1"/>
      <dgm:spPr/>
      <dgm:t>
        <a:bodyPr/>
        <a:lstStyle/>
        <a:p>
          <a:endParaRPr lang="es-MX" sz="500" b="1"/>
        </a:p>
      </dgm:t>
    </dgm:pt>
    <dgm:pt modelId="{D4737BD6-84A4-4EB1-9F04-BA51E605B6F2}" type="sibTrans" cxnId="{0DD19B0A-16F4-4388-B02F-11F74FC6B5FC}">
      <dgm:prSet/>
      <dgm:spPr/>
      <dgm:t>
        <a:bodyPr/>
        <a:lstStyle/>
        <a:p>
          <a:endParaRPr lang="es-MX" sz="1800" b="1"/>
        </a:p>
      </dgm:t>
    </dgm:pt>
    <dgm:pt modelId="{9E526148-51CF-48F9-AB24-34D68A82957B}">
      <dgm:prSet phldrT="[Texto]" custT="1"/>
      <dgm:spPr/>
      <dgm:t>
        <a:bodyPr/>
        <a:lstStyle/>
        <a:p>
          <a:r>
            <a:rPr lang="es-MX" sz="1000" b="1" dirty="0"/>
            <a:t>Políticas y prácticas de personal</a:t>
          </a:r>
        </a:p>
      </dgm:t>
    </dgm:pt>
    <dgm:pt modelId="{D017BC71-9120-411B-B6C7-AD312FCC524C}" type="parTrans" cxnId="{629621FE-15BA-4BC3-9D45-0C15D664890F}">
      <dgm:prSet custT="1"/>
      <dgm:spPr/>
      <dgm:t>
        <a:bodyPr/>
        <a:lstStyle/>
        <a:p>
          <a:endParaRPr lang="es-MX" sz="500" b="1"/>
        </a:p>
      </dgm:t>
    </dgm:pt>
    <dgm:pt modelId="{56E742F6-A129-406D-B37A-82496070E87E}" type="sibTrans" cxnId="{629621FE-15BA-4BC3-9D45-0C15D664890F}">
      <dgm:prSet/>
      <dgm:spPr/>
      <dgm:t>
        <a:bodyPr/>
        <a:lstStyle/>
        <a:p>
          <a:endParaRPr lang="es-MX" sz="1800" b="1"/>
        </a:p>
      </dgm:t>
    </dgm:pt>
    <dgm:pt modelId="{6F891B42-9BE9-429E-9B98-CCE3B581F596}">
      <dgm:prSet phldrT="[Texto]" custT="1"/>
      <dgm:spPr/>
      <dgm:t>
        <a:bodyPr/>
        <a:lstStyle/>
        <a:p>
          <a:r>
            <a:rPr lang="es-MX" sz="1000" b="1" dirty="0"/>
            <a:t>Influencias externas</a:t>
          </a:r>
        </a:p>
      </dgm:t>
    </dgm:pt>
    <dgm:pt modelId="{BF8BF064-64F2-4170-9AF7-4977BB782362}" type="parTrans" cxnId="{CDD6B9EF-DBBB-4E79-9A2B-E3DE6E001EFD}">
      <dgm:prSet custT="1"/>
      <dgm:spPr/>
      <dgm:t>
        <a:bodyPr/>
        <a:lstStyle/>
        <a:p>
          <a:endParaRPr lang="es-MX" sz="500" b="1"/>
        </a:p>
      </dgm:t>
    </dgm:pt>
    <dgm:pt modelId="{E92FA5EC-2CEE-4834-B886-2420640D4DCE}" type="sibTrans" cxnId="{CDD6B9EF-DBBB-4E79-9A2B-E3DE6E001EFD}">
      <dgm:prSet/>
      <dgm:spPr/>
      <dgm:t>
        <a:bodyPr/>
        <a:lstStyle/>
        <a:p>
          <a:endParaRPr lang="es-MX" sz="1800" b="1"/>
        </a:p>
      </dgm:t>
    </dgm:pt>
    <dgm:pt modelId="{2102684F-D245-4998-AC95-BBF6654B959B}">
      <dgm:prSet phldrT="[Texto]" custT="1"/>
      <dgm:spPr/>
      <dgm:t>
        <a:bodyPr/>
        <a:lstStyle/>
        <a:p>
          <a:r>
            <a:rPr lang="es-MX" sz="1000" b="1" dirty="0"/>
            <a:t>Métodos  para asignar autoridad y responsabilidad</a:t>
          </a:r>
        </a:p>
      </dgm:t>
    </dgm:pt>
    <dgm:pt modelId="{DD968758-6645-4DEE-A908-3E6EA1C1B5C6}" type="parTrans" cxnId="{56C880D4-907C-4BFE-AE2B-28AE14E84563}">
      <dgm:prSet custT="1"/>
      <dgm:spPr/>
      <dgm:t>
        <a:bodyPr/>
        <a:lstStyle/>
        <a:p>
          <a:endParaRPr lang="es-MX" sz="500" b="1"/>
        </a:p>
      </dgm:t>
    </dgm:pt>
    <dgm:pt modelId="{C9FB792E-CB23-4075-91AB-2B80D1AFF4DE}" type="sibTrans" cxnId="{56C880D4-907C-4BFE-AE2B-28AE14E84563}">
      <dgm:prSet/>
      <dgm:spPr/>
      <dgm:t>
        <a:bodyPr/>
        <a:lstStyle/>
        <a:p>
          <a:endParaRPr lang="es-MX" sz="1800" b="1"/>
        </a:p>
      </dgm:t>
    </dgm:pt>
    <dgm:pt modelId="{32543D17-4CF4-4937-B22C-2CD652F7855B}">
      <dgm:prSet phldrT="[Texto]" custT="1"/>
      <dgm:spPr/>
      <dgm:t>
        <a:bodyPr/>
        <a:lstStyle/>
        <a:p>
          <a:r>
            <a:rPr lang="es-MX" sz="1000" b="1" dirty="0"/>
            <a:t>Funcionamiento del Consejo de Administración y  sus Comités</a:t>
          </a:r>
        </a:p>
      </dgm:t>
    </dgm:pt>
    <dgm:pt modelId="{9EEA4238-FC84-4FE3-B95B-DB90C7F03B54}" type="parTrans" cxnId="{62D68400-C0C0-4D4E-84A5-83766573BBE0}">
      <dgm:prSet custT="1"/>
      <dgm:spPr/>
      <dgm:t>
        <a:bodyPr/>
        <a:lstStyle/>
        <a:p>
          <a:endParaRPr lang="es-MX" sz="500" b="1"/>
        </a:p>
      </dgm:t>
    </dgm:pt>
    <dgm:pt modelId="{E1CEE142-E9C4-4BFE-8447-ECEF70C18B47}" type="sibTrans" cxnId="{62D68400-C0C0-4D4E-84A5-83766573BBE0}">
      <dgm:prSet/>
      <dgm:spPr/>
      <dgm:t>
        <a:bodyPr/>
        <a:lstStyle/>
        <a:p>
          <a:endParaRPr lang="es-MX" sz="1800" b="1"/>
        </a:p>
      </dgm:t>
    </dgm:pt>
    <dgm:pt modelId="{D08914EC-D60F-4A36-BD04-13B0737ADD10}">
      <dgm:prSet phldrT="[Texto]" custT="1"/>
      <dgm:spPr/>
      <dgm:t>
        <a:bodyPr/>
        <a:lstStyle/>
        <a:p>
          <a:r>
            <a:rPr lang="es-MX" sz="1000" b="1" dirty="0"/>
            <a:t>Estructura de organización de la Entidad</a:t>
          </a:r>
        </a:p>
      </dgm:t>
    </dgm:pt>
    <dgm:pt modelId="{E309EED9-69B4-4CF8-AA97-9D3CA999F728}" type="parTrans" cxnId="{23FA5A1B-CA1C-48FF-8EF7-A4971DF14EB4}">
      <dgm:prSet custT="1"/>
      <dgm:spPr/>
      <dgm:t>
        <a:bodyPr/>
        <a:lstStyle/>
        <a:p>
          <a:endParaRPr lang="es-MX" sz="500" b="1"/>
        </a:p>
      </dgm:t>
    </dgm:pt>
    <dgm:pt modelId="{E63FA1EB-4EBC-4E77-BB63-7A95B194BFDA}" type="sibTrans" cxnId="{23FA5A1B-CA1C-48FF-8EF7-A4971DF14EB4}">
      <dgm:prSet/>
      <dgm:spPr/>
      <dgm:t>
        <a:bodyPr/>
        <a:lstStyle/>
        <a:p>
          <a:endParaRPr lang="es-MX" sz="1800" b="1"/>
        </a:p>
      </dgm:t>
    </dgm:pt>
    <dgm:pt modelId="{5429C148-DDC1-402F-B162-2515B6A63684}">
      <dgm:prSet phldrT="[Texto]" custT="1"/>
      <dgm:spPr/>
      <dgm:t>
        <a:bodyPr/>
        <a:lstStyle/>
        <a:p>
          <a:r>
            <a:rPr lang="es-MX" sz="1000" b="1" dirty="0"/>
            <a:t>Actitud de la administración hacia el Control Interno</a:t>
          </a:r>
        </a:p>
      </dgm:t>
    </dgm:pt>
    <dgm:pt modelId="{CB47F0CB-1CAB-4566-A5DC-C9C32B5D5BF2}" type="parTrans" cxnId="{0B654532-61C9-4668-9B06-BCC1BFF75ED6}">
      <dgm:prSet custT="1"/>
      <dgm:spPr/>
      <dgm:t>
        <a:bodyPr/>
        <a:lstStyle/>
        <a:p>
          <a:endParaRPr lang="es-MX" sz="500" b="1"/>
        </a:p>
      </dgm:t>
    </dgm:pt>
    <dgm:pt modelId="{65A234B4-5902-4705-8C3D-CF5B24D94C4D}" type="sibTrans" cxnId="{0B654532-61C9-4668-9B06-BCC1BFF75ED6}">
      <dgm:prSet/>
      <dgm:spPr/>
      <dgm:t>
        <a:bodyPr/>
        <a:lstStyle/>
        <a:p>
          <a:endParaRPr lang="es-MX" sz="1800" b="1"/>
        </a:p>
      </dgm:t>
    </dgm:pt>
    <dgm:pt modelId="{2AC089F6-AE1A-48C5-B5A5-5B4EEBA2F417}" type="pres">
      <dgm:prSet presAssocID="{A6A4BB50-12AA-4C6A-B16A-34C5A439B563}" presName="Name0" presStyleCnt="0">
        <dgm:presLayoutVars>
          <dgm:chPref val="1"/>
          <dgm:dir/>
          <dgm:animOne val="branch"/>
          <dgm:animLvl val="lvl"/>
          <dgm:resizeHandles val="exact"/>
        </dgm:presLayoutVars>
      </dgm:prSet>
      <dgm:spPr/>
    </dgm:pt>
    <dgm:pt modelId="{CF27B675-8ADD-4249-852B-A730BC665678}" type="pres">
      <dgm:prSet presAssocID="{8C2AE230-516C-43C6-865C-B47856C65635}" presName="root1" presStyleCnt="0"/>
      <dgm:spPr/>
    </dgm:pt>
    <dgm:pt modelId="{EE9516C7-576F-4417-99B8-627D56C5C369}" type="pres">
      <dgm:prSet presAssocID="{8C2AE230-516C-43C6-865C-B47856C65635}" presName="LevelOneTextNode" presStyleLbl="node0" presStyleIdx="0" presStyleCnt="1">
        <dgm:presLayoutVars>
          <dgm:chPref val="3"/>
        </dgm:presLayoutVars>
      </dgm:prSet>
      <dgm:spPr/>
    </dgm:pt>
    <dgm:pt modelId="{D3D4EB55-9C4D-4EE7-93D4-693442DBABCE}" type="pres">
      <dgm:prSet presAssocID="{8C2AE230-516C-43C6-865C-B47856C65635}" presName="level2hierChild" presStyleCnt="0"/>
      <dgm:spPr/>
    </dgm:pt>
    <dgm:pt modelId="{B01826E1-8270-4302-9408-8D6BBA46DA70}" type="pres">
      <dgm:prSet presAssocID="{CB47F0CB-1CAB-4566-A5DC-C9C32B5D5BF2}" presName="conn2-1" presStyleLbl="parChTrans1D2" presStyleIdx="0" presStyleCnt="7"/>
      <dgm:spPr/>
    </dgm:pt>
    <dgm:pt modelId="{343CC61B-C308-4F3D-8B53-2524993612E4}" type="pres">
      <dgm:prSet presAssocID="{CB47F0CB-1CAB-4566-A5DC-C9C32B5D5BF2}" presName="connTx" presStyleLbl="parChTrans1D2" presStyleIdx="0" presStyleCnt="7"/>
      <dgm:spPr/>
    </dgm:pt>
    <dgm:pt modelId="{74448571-A162-4531-A72A-20E6B435873F}" type="pres">
      <dgm:prSet presAssocID="{5429C148-DDC1-402F-B162-2515B6A63684}" presName="root2" presStyleCnt="0"/>
      <dgm:spPr/>
    </dgm:pt>
    <dgm:pt modelId="{B545DB52-5BA3-42C1-A46E-917FA7D644E1}" type="pres">
      <dgm:prSet presAssocID="{5429C148-DDC1-402F-B162-2515B6A63684}" presName="LevelTwoTextNode" presStyleLbl="node2" presStyleIdx="0" presStyleCnt="7" custScaleX="225679">
        <dgm:presLayoutVars>
          <dgm:chPref val="3"/>
        </dgm:presLayoutVars>
      </dgm:prSet>
      <dgm:spPr/>
    </dgm:pt>
    <dgm:pt modelId="{4911EF37-AEC9-4328-A2A3-C792FD42C4B2}" type="pres">
      <dgm:prSet presAssocID="{5429C148-DDC1-402F-B162-2515B6A63684}" presName="level3hierChild" presStyleCnt="0"/>
      <dgm:spPr/>
    </dgm:pt>
    <dgm:pt modelId="{07D80C94-1D8B-4777-9BD5-01C73C9BD024}" type="pres">
      <dgm:prSet presAssocID="{E309EED9-69B4-4CF8-AA97-9D3CA999F728}" presName="conn2-1" presStyleLbl="parChTrans1D2" presStyleIdx="1" presStyleCnt="7"/>
      <dgm:spPr/>
    </dgm:pt>
    <dgm:pt modelId="{8C387D76-1536-4FBF-9709-081CFCA1B2CF}" type="pres">
      <dgm:prSet presAssocID="{E309EED9-69B4-4CF8-AA97-9D3CA999F728}" presName="connTx" presStyleLbl="parChTrans1D2" presStyleIdx="1" presStyleCnt="7"/>
      <dgm:spPr/>
    </dgm:pt>
    <dgm:pt modelId="{1A079B99-5FD4-47B3-B974-17622BFC714A}" type="pres">
      <dgm:prSet presAssocID="{D08914EC-D60F-4A36-BD04-13B0737ADD10}" presName="root2" presStyleCnt="0"/>
      <dgm:spPr/>
    </dgm:pt>
    <dgm:pt modelId="{080D4914-EC93-4302-9EA3-F08458EF2DC9}" type="pres">
      <dgm:prSet presAssocID="{D08914EC-D60F-4A36-BD04-13B0737ADD10}" presName="LevelTwoTextNode" presStyleLbl="node2" presStyleIdx="1" presStyleCnt="7" custScaleX="224066">
        <dgm:presLayoutVars>
          <dgm:chPref val="3"/>
        </dgm:presLayoutVars>
      </dgm:prSet>
      <dgm:spPr/>
    </dgm:pt>
    <dgm:pt modelId="{5F294C9E-DBD1-4368-8662-E86751D6589F}" type="pres">
      <dgm:prSet presAssocID="{D08914EC-D60F-4A36-BD04-13B0737ADD10}" presName="level3hierChild" presStyleCnt="0"/>
      <dgm:spPr/>
    </dgm:pt>
    <dgm:pt modelId="{A7A39298-5942-4563-8B20-87E8CE5EAA85}" type="pres">
      <dgm:prSet presAssocID="{9EEA4238-FC84-4FE3-B95B-DB90C7F03B54}" presName="conn2-1" presStyleLbl="parChTrans1D2" presStyleIdx="2" presStyleCnt="7"/>
      <dgm:spPr/>
    </dgm:pt>
    <dgm:pt modelId="{7123C1CC-CF34-4B49-AF0B-47A4248ACDD8}" type="pres">
      <dgm:prSet presAssocID="{9EEA4238-FC84-4FE3-B95B-DB90C7F03B54}" presName="connTx" presStyleLbl="parChTrans1D2" presStyleIdx="2" presStyleCnt="7"/>
      <dgm:spPr/>
    </dgm:pt>
    <dgm:pt modelId="{AE0550EC-B14C-4790-8CB2-CAF5CA5DA8C4}" type="pres">
      <dgm:prSet presAssocID="{32543D17-4CF4-4937-B22C-2CD652F7855B}" presName="root2" presStyleCnt="0"/>
      <dgm:spPr/>
    </dgm:pt>
    <dgm:pt modelId="{7F92DE4F-675A-428C-A818-CCA82F712B5D}" type="pres">
      <dgm:prSet presAssocID="{32543D17-4CF4-4937-B22C-2CD652F7855B}" presName="LevelTwoTextNode" presStyleLbl="node2" presStyleIdx="2" presStyleCnt="7" custScaleX="220897">
        <dgm:presLayoutVars>
          <dgm:chPref val="3"/>
        </dgm:presLayoutVars>
      </dgm:prSet>
      <dgm:spPr/>
    </dgm:pt>
    <dgm:pt modelId="{97572C08-AB93-411D-B063-040B1B2819FB}" type="pres">
      <dgm:prSet presAssocID="{32543D17-4CF4-4937-B22C-2CD652F7855B}" presName="level3hierChild" presStyleCnt="0"/>
      <dgm:spPr/>
    </dgm:pt>
    <dgm:pt modelId="{EA3FF2A4-D22A-46E0-AC14-5B69B3C702B2}" type="pres">
      <dgm:prSet presAssocID="{DD968758-6645-4DEE-A908-3E6EA1C1B5C6}" presName="conn2-1" presStyleLbl="parChTrans1D2" presStyleIdx="3" presStyleCnt="7"/>
      <dgm:spPr/>
    </dgm:pt>
    <dgm:pt modelId="{F708EDE3-3535-4CB7-A375-DCE4E0266676}" type="pres">
      <dgm:prSet presAssocID="{DD968758-6645-4DEE-A908-3E6EA1C1B5C6}" presName="connTx" presStyleLbl="parChTrans1D2" presStyleIdx="3" presStyleCnt="7"/>
      <dgm:spPr/>
    </dgm:pt>
    <dgm:pt modelId="{6507D72C-DE57-4664-895A-E29A0F3DD87B}" type="pres">
      <dgm:prSet presAssocID="{2102684F-D245-4998-AC95-BBF6654B959B}" presName="root2" presStyleCnt="0"/>
      <dgm:spPr/>
    </dgm:pt>
    <dgm:pt modelId="{2785752B-78AA-4950-A4C6-99D98B70E01B}" type="pres">
      <dgm:prSet presAssocID="{2102684F-D245-4998-AC95-BBF6654B959B}" presName="LevelTwoTextNode" presStyleLbl="node2" presStyleIdx="3" presStyleCnt="7" custScaleX="219341">
        <dgm:presLayoutVars>
          <dgm:chPref val="3"/>
        </dgm:presLayoutVars>
      </dgm:prSet>
      <dgm:spPr/>
    </dgm:pt>
    <dgm:pt modelId="{8F694F22-5E2C-4B2C-9801-3035E4A4534A}" type="pres">
      <dgm:prSet presAssocID="{2102684F-D245-4998-AC95-BBF6654B959B}" presName="level3hierChild" presStyleCnt="0"/>
      <dgm:spPr/>
    </dgm:pt>
    <dgm:pt modelId="{987E6E80-F0A3-4774-86B6-27A004DFFD25}" type="pres">
      <dgm:prSet presAssocID="{43C9F997-AEBD-4CF7-BFBA-F5F71B2C3650}" presName="conn2-1" presStyleLbl="parChTrans1D2" presStyleIdx="4" presStyleCnt="7"/>
      <dgm:spPr/>
    </dgm:pt>
    <dgm:pt modelId="{09C0B4C2-8619-4C8B-8D8F-ED64E80EE574}" type="pres">
      <dgm:prSet presAssocID="{43C9F997-AEBD-4CF7-BFBA-F5F71B2C3650}" presName="connTx" presStyleLbl="parChTrans1D2" presStyleIdx="4" presStyleCnt="7"/>
      <dgm:spPr/>
    </dgm:pt>
    <dgm:pt modelId="{F47305C8-E887-42AB-ACAD-C9F1FE3C544D}" type="pres">
      <dgm:prSet presAssocID="{606D345C-76F6-4875-B94B-E0159BBAB5BB}" presName="root2" presStyleCnt="0"/>
      <dgm:spPr/>
    </dgm:pt>
    <dgm:pt modelId="{EECC8B6A-CBBA-4CBF-9608-C540EA359069}" type="pres">
      <dgm:prSet presAssocID="{606D345C-76F6-4875-B94B-E0159BBAB5BB}" presName="LevelTwoTextNode" presStyleLbl="node2" presStyleIdx="4" presStyleCnt="7" custScaleX="222511">
        <dgm:presLayoutVars>
          <dgm:chPref val="3"/>
        </dgm:presLayoutVars>
      </dgm:prSet>
      <dgm:spPr/>
    </dgm:pt>
    <dgm:pt modelId="{E8069AA0-8B52-40AA-B405-88B8E775DE1C}" type="pres">
      <dgm:prSet presAssocID="{606D345C-76F6-4875-B94B-E0159BBAB5BB}" presName="level3hierChild" presStyleCnt="0"/>
      <dgm:spPr/>
    </dgm:pt>
    <dgm:pt modelId="{BD8E5180-FABF-49D4-8BE4-1737DE1FA896}" type="pres">
      <dgm:prSet presAssocID="{D017BC71-9120-411B-B6C7-AD312FCC524C}" presName="conn2-1" presStyleLbl="parChTrans1D2" presStyleIdx="5" presStyleCnt="7"/>
      <dgm:spPr/>
    </dgm:pt>
    <dgm:pt modelId="{6D4A0451-F861-4EDC-961F-177359D0F07D}" type="pres">
      <dgm:prSet presAssocID="{D017BC71-9120-411B-B6C7-AD312FCC524C}" presName="connTx" presStyleLbl="parChTrans1D2" presStyleIdx="5" presStyleCnt="7"/>
      <dgm:spPr/>
    </dgm:pt>
    <dgm:pt modelId="{9C2EC25E-32C8-4CFB-8472-975FF62603C9}" type="pres">
      <dgm:prSet presAssocID="{9E526148-51CF-48F9-AB24-34D68A82957B}" presName="root2" presStyleCnt="0"/>
      <dgm:spPr/>
    </dgm:pt>
    <dgm:pt modelId="{A134F400-AA25-4FFC-AF2D-253F1D2474FD}" type="pres">
      <dgm:prSet presAssocID="{9E526148-51CF-48F9-AB24-34D68A82957B}" presName="LevelTwoTextNode" presStyleLbl="node2" presStyleIdx="5" presStyleCnt="7" custScaleX="222453">
        <dgm:presLayoutVars>
          <dgm:chPref val="3"/>
        </dgm:presLayoutVars>
      </dgm:prSet>
      <dgm:spPr/>
    </dgm:pt>
    <dgm:pt modelId="{61AB2F1A-6B09-486C-99CB-16565828324B}" type="pres">
      <dgm:prSet presAssocID="{9E526148-51CF-48F9-AB24-34D68A82957B}" presName="level3hierChild" presStyleCnt="0"/>
      <dgm:spPr/>
    </dgm:pt>
    <dgm:pt modelId="{A73511A0-1DBA-41AD-BE49-5DEDF08471D8}" type="pres">
      <dgm:prSet presAssocID="{BF8BF064-64F2-4170-9AF7-4977BB782362}" presName="conn2-1" presStyleLbl="parChTrans1D2" presStyleIdx="6" presStyleCnt="7"/>
      <dgm:spPr/>
    </dgm:pt>
    <dgm:pt modelId="{77608D0B-D8F5-4FFA-910F-7894C76579B7}" type="pres">
      <dgm:prSet presAssocID="{BF8BF064-64F2-4170-9AF7-4977BB782362}" presName="connTx" presStyleLbl="parChTrans1D2" presStyleIdx="6" presStyleCnt="7"/>
      <dgm:spPr/>
    </dgm:pt>
    <dgm:pt modelId="{2F1FA3E6-1019-411A-B9E6-E4CD60303CCF}" type="pres">
      <dgm:prSet presAssocID="{6F891B42-9BE9-429E-9B98-CCE3B581F596}" presName="root2" presStyleCnt="0"/>
      <dgm:spPr/>
    </dgm:pt>
    <dgm:pt modelId="{51738228-6F15-4D82-BA31-03BC79560740}" type="pres">
      <dgm:prSet presAssocID="{6F891B42-9BE9-429E-9B98-CCE3B581F596}" presName="LevelTwoTextNode" presStyleLbl="node2" presStyleIdx="6" presStyleCnt="7" custScaleX="224180">
        <dgm:presLayoutVars>
          <dgm:chPref val="3"/>
        </dgm:presLayoutVars>
      </dgm:prSet>
      <dgm:spPr/>
    </dgm:pt>
    <dgm:pt modelId="{2DBB17DD-1078-48AA-9472-E94B0F3AE900}" type="pres">
      <dgm:prSet presAssocID="{6F891B42-9BE9-429E-9B98-CCE3B581F596}" presName="level3hierChild" presStyleCnt="0"/>
      <dgm:spPr/>
    </dgm:pt>
  </dgm:ptLst>
  <dgm:cxnLst>
    <dgm:cxn modelId="{62D68400-C0C0-4D4E-84A5-83766573BBE0}" srcId="{8C2AE230-516C-43C6-865C-B47856C65635}" destId="{32543D17-4CF4-4937-B22C-2CD652F7855B}" srcOrd="2" destOrd="0" parTransId="{9EEA4238-FC84-4FE3-B95B-DB90C7F03B54}" sibTransId="{E1CEE142-E9C4-4BFE-8447-ECEF70C18B47}"/>
    <dgm:cxn modelId="{0DD19B0A-16F4-4388-B02F-11F74FC6B5FC}" srcId="{8C2AE230-516C-43C6-865C-B47856C65635}" destId="{606D345C-76F6-4875-B94B-E0159BBAB5BB}" srcOrd="4" destOrd="0" parTransId="{43C9F997-AEBD-4CF7-BFBA-F5F71B2C3650}" sibTransId="{D4737BD6-84A4-4EB1-9F04-BA51E605B6F2}"/>
    <dgm:cxn modelId="{9353BA13-8176-4267-BE48-1DCBBA605D2C}" type="presOf" srcId="{D017BC71-9120-411B-B6C7-AD312FCC524C}" destId="{6D4A0451-F861-4EDC-961F-177359D0F07D}" srcOrd="1" destOrd="0" presId="urn:microsoft.com/office/officeart/2008/layout/HorizontalMultiLevelHierarchy"/>
    <dgm:cxn modelId="{DC98A11A-A12F-4E39-87C0-0BFA9E7DB1DF}" type="presOf" srcId="{606D345C-76F6-4875-B94B-E0159BBAB5BB}" destId="{EECC8B6A-CBBA-4CBF-9608-C540EA359069}" srcOrd="0" destOrd="0" presId="urn:microsoft.com/office/officeart/2008/layout/HorizontalMultiLevelHierarchy"/>
    <dgm:cxn modelId="{23FA5A1B-CA1C-48FF-8EF7-A4971DF14EB4}" srcId="{8C2AE230-516C-43C6-865C-B47856C65635}" destId="{D08914EC-D60F-4A36-BD04-13B0737ADD10}" srcOrd="1" destOrd="0" parTransId="{E309EED9-69B4-4CF8-AA97-9D3CA999F728}" sibTransId="{E63FA1EB-4EBC-4E77-BB63-7A95B194BFDA}"/>
    <dgm:cxn modelId="{B074A81E-047B-4A8E-9976-B57A505B0F56}" type="presOf" srcId="{D017BC71-9120-411B-B6C7-AD312FCC524C}" destId="{BD8E5180-FABF-49D4-8BE4-1737DE1FA896}" srcOrd="0" destOrd="0" presId="urn:microsoft.com/office/officeart/2008/layout/HorizontalMultiLevelHierarchy"/>
    <dgm:cxn modelId="{678E5522-C34B-40C3-8351-23A5AA2F71EA}" type="presOf" srcId="{E309EED9-69B4-4CF8-AA97-9D3CA999F728}" destId="{8C387D76-1536-4FBF-9709-081CFCA1B2CF}" srcOrd="1" destOrd="0" presId="urn:microsoft.com/office/officeart/2008/layout/HorizontalMultiLevelHierarchy"/>
    <dgm:cxn modelId="{9DA60523-75BE-415B-BAC3-C9A2EE65FC99}" type="presOf" srcId="{BF8BF064-64F2-4170-9AF7-4977BB782362}" destId="{77608D0B-D8F5-4FFA-910F-7894C76579B7}" srcOrd="1" destOrd="0" presId="urn:microsoft.com/office/officeart/2008/layout/HorizontalMultiLevelHierarchy"/>
    <dgm:cxn modelId="{3980C625-821D-4C7E-A21B-7A13237F9C8D}" type="presOf" srcId="{8C2AE230-516C-43C6-865C-B47856C65635}" destId="{EE9516C7-576F-4417-99B8-627D56C5C369}" srcOrd="0" destOrd="0" presId="urn:microsoft.com/office/officeart/2008/layout/HorizontalMultiLevelHierarchy"/>
    <dgm:cxn modelId="{30C14127-5391-4BB2-83F3-EA4E9991D79A}" type="presOf" srcId="{6F891B42-9BE9-429E-9B98-CCE3B581F596}" destId="{51738228-6F15-4D82-BA31-03BC79560740}" srcOrd="0" destOrd="0" presId="urn:microsoft.com/office/officeart/2008/layout/HorizontalMultiLevelHierarchy"/>
    <dgm:cxn modelId="{FEEE8D30-0624-486B-8E56-DA8D8479280D}" type="presOf" srcId="{BF8BF064-64F2-4170-9AF7-4977BB782362}" destId="{A73511A0-1DBA-41AD-BE49-5DEDF08471D8}" srcOrd="0" destOrd="0" presId="urn:microsoft.com/office/officeart/2008/layout/HorizontalMultiLevelHierarchy"/>
    <dgm:cxn modelId="{0B654532-61C9-4668-9B06-BCC1BFF75ED6}" srcId="{8C2AE230-516C-43C6-865C-B47856C65635}" destId="{5429C148-DDC1-402F-B162-2515B6A63684}" srcOrd="0" destOrd="0" parTransId="{CB47F0CB-1CAB-4566-A5DC-C9C32B5D5BF2}" sibTransId="{65A234B4-5902-4705-8C3D-CF5B24D94C4D}"/>
    <dgm:cxn modelId="{A2C77644-2699-43D9-81AB-A2ADDC2DEB43}" type="presOf" srcId="{D08914EC-D60F-4A36-BD04-13B0737ADD10}" destId="{080D4914-EC93-4302-9EA3-F08458EF2DC9}" srcOrd="0" destOrd="0" presId="urn:microsoft.com/office/officeart/2008/layout/HorizontalMultiLevelHierarchy"/>
    <dgm:cxn modelId="{5F354269-AA96-4D78-A543-01993DBB45B1}" type="presOf" srcId="{CB47F0CB-1CAB-4566-A5DC-C9C32B5D5BF2}" destId="{343CC61B-C308-4F3D-8B53-2524993612E4}" srcOrd="1" destOrd="0" presId="urn:microsoft.com/office/officeart/2008/layout/HorizontalMultiLevelHierarchy"/>
    <dgm:cxn modelId="{63682C6D-0FD5-4832-A029-58C7000867C7}" type="presOf" srcId="{32543D17-4CF4-4937-B22C-2CD652F7855B}" destId="{7F92DE4F-675A-428C-A818-CCA82F712B5D}" srcOrd="0" destOrd="0" presId="urn:microsoft.com/office/officeart/2008/layout/HorizontalMultiLevelHierarchy"/>
    <dgm:cxn modelId="{81303654-EBE3-4B46-92AE-7DD8A7FA5BEF}" type="presOf" srcId="{E309EED9-69B4-4CF8-AA97-9D3CA999F728}" destId="{07D80C94-1D8B-4777-9BD5-01C73C9BD024}" srcOrd="0" destOrd="0" presId="urn:microsoft.com/office/officeart/2008/layout/HorizontalMultiLevelHierarchy"/>
    <dgm:cxn modelId="{7A214074-FF27-4E12-BE0E-74433057598F}" type="presOf" srcId="{2102684F-D245-4998-AC95-BBF6654B959B}" destId="{2785752B-78AA-4950-A4C6-99D98B70E01B}" srcOrd="0" destOrd="0" presId="urn:microsoft.com/office/officeart/2008/layout/HorizontalMultiLevelHierarchy"/>
    <dgm:cxn modelId="{7FB5DA75-2D7A-4DE9-BDA4-77EEE320D4A9}" type="presOf" srcId="{DD968758-6645-4DEE-A908-3E6EA1C1B5C6}" destId="{EA3FF2A4-D22A-46E0-AC14-5B69B3C702B2}" srcOrd="0" destOrd="0" presId="urn:microsoft.com/office/officeart/2008/layout/HorizontalMultiLevelHierarchy"/>
    <dgm:cxn modelId="{0219AB77-2A6D-44A3-8ACB-ABCEBB61A960}" type="presOf" srcId="{5429C148-DDC1-402F-B162-2515B6A63684}" destId="{B545DB52-5BA3-42C1-A46E-917FA7D644E1}" srcOrd="0" destOrd="0" presId="urn:microsoft.com/office/officeart/2008/layout/HorizontalMultiLevelHierarchy"/>
    <dgm:cxn modelId="{A8BE6593-8FE4-451B-9D98-60E37A2ED48E}" type="presOf" srcId="{DD968758-6645-4DEE-A908-3E6EA1C1B5C6}" destId="{F708EDE3-3535-4CB7-A375-DCE4E0266676}" srcOrd="1" destOrd="0" presId="urn:microsoft.com/office/officeart/2008/layout/HorizontalMultiLevelHierarchy"/>
    <dgm:cxn modelId="{23C33095-3963-406A-AD03-EFA37CC1DA31}" type="presOf" srcId="{43C9F997-AEBD-4CF7-BFBA-F5F71B2C3650}" destId="{987E6E80-F0A3-4774-86B6-27A004DFFD25}" srcOrd="0" destOrd="0" presId="urn:microsoft.com/office/officeart/2008/layout/HorizontalMultiLevelHierarchy"/>
    <dgm:cxn modelId="{CA54AD9C-7468-4014-A828-3F747A9E06C7}" srcId="{A6A4BB50-12AA-4C6A-B16A-34C5A439B563}" destId="{8C2AE230-516C-43C6-865C-B47856C65635}" srcOrd="0" destOrd="0" parTransId="{D1CBF9C3-C5AB-4041-9BDD-08D73AE7C992}" sibTransId="{48BE95A1-B537-47F0-8577-BA44269E4650}"/>
    <dgm:cxn modelId="{2C6944AB-D78E-4482-A320-3B1BAA4C7599}" type="presOf" srcId="{9EEA4238-FC84-4FE3-B95B-DB90C7F03B54}" destId="{A7A39298-5942-4563-8B20-87E8CE5EAA85}" srcOrd="0" destOrd="0" presId="urn:microsoft.com/office/officeart/2008/layout/HorizontalMultiLevelHierarchy"/>
    <dgm:cxn modelId="{216417C1-9CBE-4EF5-B40C-EAF771EB94FE}" type="presOf" srcId="{9E526148-51CF-48F9-AB24-34D68A82957B}" destId="{A134F400-AA25-4FFC-AF2D-253F1D2474FD}" srcOrd="0" destOrd="0" presId="urn:microsoft.com/office/officeart/2008/layout/HorizontalMultiLevelHierarchy"/>
    <dgm:cxn modelId="{4E8695CE-2C45-49CB-86E8-3461E637E06E}" type="presOf" srcId="{CB47F0CB-1CAB-4566-A5DC-C9C32B5D5BF2}" destId="{B01826E1-8270-4302-9408-8D6BBA46DA70}" srcOrd="0" destOrd="0" presId="urn:microsoft.com/office/officeart/2008/layout/HorizontalMultiLevelHierarchy"/>
    <dgm:cxn modelId="{56C880D4-907C-4BFE-AE2B-28AE14E84563}" srcId="{8C2AE230-516C-43C6-865C-B47856C65635}" destId="{2102684F-D245-4998-AC95-BBF6654B959B}" srcOrd="3" destOrd="0" parTransId="{DD968758-6645-4DEE-A908-3E6EA1C1B5C6}" sibTransId="{C9FB792E-CB23-4075-91AB-2B80D1AFF4DE}"/>
    <dgm:cxn modelId="{09A393D6-6E32-4BE7-BD8B-F01F0E8B77FD}" type="presOf" srcId="{A6A4BB50-12AA-4C6A-B16A-34C5A439B563}" destId="{2AC089F6-AE1A-48C5-B5A5-5B4EEBA2F417}" srcOrd="0" destOrd="0" presId="urn:microsoft.com/office/officeart/2008/layout/HorizontalMultiLevelHierarchy"/>
    <dgm:cxn modelId="{BDE475ED-96D5-41BB-86F9-179BF6C5CA2E}" type="presOf" srcId="{9EEA4238-FC84-4FE3-B95B-DB90C7F03B54}" destId="{7123C1CC-CF34-4B49-AF0B-47A4248ACDD8}" srcOrd="1" destOrd="0" presId="urn:microsoft.com/office/officeart/2008/layout/HorizontalMultiLevelHierarchy"/>
    <dgm:cxn modelId="{561AD0EE-93FB-40F9-B689-86B4FCBBB1DA}" type="presOf" srcId="{43C9F997-AEBD-4CF7-BFBA-F5F71B2C3650}" destId="{09C0B4C2-8619-4C8B-8D8F-ED64E80EE574}" srcOrd="1" destOrd="0" presId="urn:microsoft.com/office/officeart/2008/layout/HorizontalMultiLevelHierarchy"/>
    <dgm:cxn modelId="{CDD6B9EF-DBBB-4E79-9A2B-E3DE6E001EFD}" srcId="{8C2AE230-516C-43C6-865C-B47856C65635}" destId="{6F891B42-9BE9-429E-9B98-CCE3B581F596}" srcOrd="6" destOrd="0" parTransId="{BF8BF064-64F2-4170-9AF7-4977BB782362}" sibTransId="{E92FA5EC-2CEE-4834-B886-2420640D4DCE}"/>
    <dgm:cxn modelId="{629621FE-15BA-4BC3-9D45-0C15D664890F}" srcId="{8C2AE230-516C-43C6-865C-B47856C65635}" destId="{9E526148-51CF-48F9-AB24-34D68A82957B}" srcOrd="5" destOrd="0" parTransId="{D017BC71-9120-411B-B6C7-AD312FCC524C}" sibTransId="{56E742F6-A129-406D-B37A-82496070E87E}"/>
    <dgm:cxn modelId="{073EB248-1CAF-4AFD-A28A-E7941C5A42DC}" type="presParOf" srcId="{2AC089F6-AE1A-48C5-B5A5-5B4EEBA2F417}" destId="{CF27B675-8ADD-4249-852B-A730BC665678}" srcOrd="0" destOrd="0" presId="urn:microsoft.com/office/officeart/2008/layout/HorizontalMultiLevelHierarchy"/>
    <dgm:cxn modelId="{679EBEC4-CFCD-4F38-8AD5-A166E8E96159}" type="presParOf" srcId="{CF27B675-8ADD-4249-852B-A730BC665678}" destId="{EE9516C7-576F-4417-99B8-627D56C5C369}" srcOrd="0" destOrd="0" presId="urn:microsoft.com/office/officeart/2008/layout/HorizontalMultiLevelHierarchy"/>
    <dgm:cxn modelId="{743FCED8-972F-407D-A5AD-05B8FC55DCEB}" type="presParOf" srcId="{CF27B675-8ADD-4249-852B-A730BC665678}" destId="{D3D4EB55-9C4D-4EE7-93D4-693442DBABCE}" srcOrd="1" destOrd="0" presId="urn:microsoft.com/office/officeart/2008/layout/HorizontalMultiLevelHierarchy"/>
    <dgm:cxn modelId="{BDCEEB37-23FE-43E8-85E9-3E90BBA575BF}" type="presParOf" srcId="{D3D4EB55-9C4D-4EE7-93D4-693442DBABCE}" destId="{B01826E1-8270-4302-9408-8D6BBA46DA70}" srcOrd="0" destOrd="0" presId="urn:microsoft.com/office/officeart/2008/layout/HorizontalMultiLevelHierarchy"/>
    <dgm:cxn modelId="{426C6DD5-45C0-40B5-99DC-CC0B2C338107}" type="presParOf" srcId="{B01826E1-8270-4302-9408-8D6BBA46DA70}" destId="{343CC61B-C308-4F3D-8B53-2524993612E4}" srcOrd="0" destOrd="0" presId="urn:microsoft.com/office/officeart/2008/layout/HorizontalMultiLevelHierarchy"/>
    <dgm:cxn modelId="{829609B3-038B-42C0-8645-65A01AB4FF3C}" type="presParOf" srcId="{D3D4EB55-9C4D-4EE7-93D4-693442DBABCE}" destId="{74448571-A162-4531-A72A-20E6B435873F}" srcOrd="1" destOrd="0" presId="urn:microsoft.com/office/officeart/2008/layout/HorizontalMultiLevelHierarchy"/>
    <dgm:cxn modelId="{FC7E5461-07A1-4F5F-91A9-0E37DCC81873}" type="presParOf" srcId="{74448571-A162-4531-A72A-20E6B435873F}" destId="{B545DB52-5BA3-42C1-A46E-917FA7D644E1}" srcOrd="0" destOrd="0" presId="urn:microsoft.com/office/officeart/2008/layout/HorizontalMultiLevelHierarchy"/>
    <dgm:cxn modelId="{D357D83C-D798-40F1-8290-69E75DAAF3FC}" type="presParOf" srcId="{74448571-A162-4531-A72A-20E6B435873F}" destId="{4911EF37-AEC9-4328-A2A3-C792FD42C4B2}" srcOrd="1" destOrd="0" presId="urn:microsoft.com/office/officeart/2008/layout/HorizontalMultiLevelHierarchy"/>
    <dgm:cxn modelId="{46A32545-338B-4520-B17B-48D41D547C86}" type="presParOf" srcId="{D3D4EB55-9C4D-4EE7-93D4-693442DBABCE}" destId="{07D80C94-1D8B-4777-9BD5-01C73C9BD024}" srcOrd="2" destOrd="0" presId="urn:microsoft.com/office/officeart/2008/layout/HorizontalMultiLevelHierarchy"/>
    <dgm:cxn modelId="{E277FE20-B683-4FF0-A1A6-55193C9ADD4D}" type="presParOf" srcId="{07D80C94-1D8B-4777-9BD5-01C73C9BD024}" destId="{8C387D76-1536-4FBF-9709-081CFCA1B2CF}" srcOrd="0" destOrd="0" presId="urn:microsoft.com/office/officeart/2008/layout/HorizontalMultiLevelHierarchy"/>
    <dgm:cxn modelId="{391D1AAA-B4F9-4019-987C-2562AA23039B}" type="presParOf" srcId="{D3D4EB55-9C4D-4EE7-93D4-693442DBABCE}" destId="{1A079B99-5FD4-47B3-B974-17622BFC714A}" srcOrd="3" destOrd="0" presId="urn:microsoft.com/office/officeart/2008/layout/HorizontalMultiLevelHierarchy"/>
    <dgm:cxn modelId="{102ED11D-036B-460B-8794-1251A90CCE7D}" type="presParOf" srcId="{1A079B99-5FD4-47B3-B974-17622BFC714A}" destId="{080D4914-EC93-4302-9EA3-F08458EF2DC9}" srcOrd="0" destOrd="0" presId="urn:microsoft.com/office/officeart/2008/layout/HorizontalMultiLevelHierarchy"/>
    <dgm:cxn modelId="{3439692D-CE7C-459D-84DE-95424F29C81B}" type="presParOf" srcId="{1A079B99-5FD4-47B3-B974-17622BFC714A}" destId="{5F294C9E-DBD1-4368-8662-E86751D6589F}" srcOrd="1" destOrd="0" presId="urn:microsoft.com/office/officeart/2008/layout/HorizontalMultiLevelHierarchy"/>
    <dgm:cxn modelId="{769B5553-5430-4380-AA08-2097E47A9B32}" type="presParOf" srcId="{D3D4EB55-9C4D-4EE7-93D4-693442DBABCE}" destId="{A7A39298-5942-4563-8B20-87E8CE5EAA85}" srcOrd="4" destOrd="0" presId="urn:microsoft.com/office/officeart/2008/layout/HorizontalMultiLevelHierarchy"/>
    <dgm:cxn modelId="{008534D5-DE44-4EB5-BF72-4D5FEB717D3B}" type="presParOf" srcId="{A7A39298-5942-4563-8B20-87E8CE5EAA85}" destId="{7123C1CC-CF34-4B49-AF0B-47A4248ACDD8}" srcOrd="0" destOrd="0" presId="urn:microsoft.com/office/officeart/2008/layout/HorizontalMultiLevelHierarchy"/>
    <dgm:cxn modelId="{3284B2B5-9D7C-4268-BE54-B02A217E62B6}" type="presParOf" srcId="{D3D4EB55-9C4D-4EE7-93D4-693442DBABCE}" destId="{AE0550EC-B14C-4790-8CB2-CAF5CA5DA8C4}" srcOrd="5" destOrd="0" presId="urn:microsoft.com/office/officeart/2008/layout/HorizontalMultiLevelHierarchy"/>
    <dgm:cxn modelId="{180B529C-17D1-43A0-B3B9-53EEBB44A9AD}" type="presParOf" srcId="{AE0550EC-B14C-4790-8CB2-CAF5CA5DA8C4}" destId="{7F92DE4F-675A-428C-A818-CCA82F712B5D}" srcOrd="0" destOrd="0" presId="urn:microsoft.com/office/officeart/2008/layout/HorizontalMultiLevelHierarchy"/>
    <dgm:cxn modelId="{AB58DD72-ED44-4EB7-AFF2-C1F5B35249C2}" type="presParOf" srcId="{AE0550EC-B14C-4790-8CB2-CAF5CA5DA8C4}" destId="{97572C08-AB93-411D-B063-040B1B2819FB}" srcOrd="1" destOrd="0" presId="urn:microsoft.com/office/officeart/2008/layout/HorizontalMultiLevelHierarchy"/>
    <dgm:cxn modelId="{549DEB33-735E-4957-A047-539DE88DC047}" type="presParOf" srcId="{D3D4EB55-9C4D-4EE7-93D4-693442DBABCE}" destId="{EA3FF2A4-D22A-46E0-AC14-5B69B3C702B2}" srcOrd="6" destOrd="0" presId="urn:microsoft.com/office/officeart/2008/layout/HorizontalMultiLevelHierarchy"/>
    <dgm:cxn modelId="{07F8FECC-F5D3-4536-AF9B-BFF0D01D4E4B}" type="presParOf" srcId="{EA3FF2A4-D22A-46E0-AC14-5B69B3C702B2}" destId="{F708EDE3-3535-4CB7-A375-DCE4E0266676}" srcOrd="0" destOrd="0" presId="urn:microsoft.com/office/officeart/2008/layout/HorizontalMultiLevelHierarchy"/>
    <dgm:cxn modelId="{B4B4E626-0623-4526-9161-70D05968D462}" type="presParOf" srcId="{D3D4EB55-9C4D-4EE7-93D4-693442DBABCE}" destId="{6507D72C-DE57-4664-895A-E29A0F3DD87B}" srcOrd="7" destOrd="0" presId="urn:microsoft.com/office/officeart/2008/layout/HorizontalMultiLevelHierarchy"/>
    <dgm:cxn modelId="{579D95BA-75D6-47C9-A63C-CD1032B1B483}" type="presParOf" srcId="{6507D72C-DE57-4664-895A-E29A0F3DD87B}" destId="{2785752B-78AA-4950-A4C6-99D98B70E01B}" srcOrd="0" destOrd="0" presId="urn:microsoft.com/office/officeart/2008/layout/HorizontalMultiLevelHierarchy"/>
    <dgm:cxn modelId="{F44409CE-986E-4AB1-87B5-1BFB1CC06B61}" type="presParOf" srcId="{6507D72C-DE57-4664-895A-E29A0F3DD87B}" destId="{8F694F22-5E2C-4B2C-9801-3035E4A4534A}" srcOrd="1" destOrd="0" presId="urn:microsoft.com/office/officeart/2008/layout/HorizontalMultiLevelHierarchy"/>
    <dgm:cxn modelId="{49700D95-EFDC-46F8-A124-2A3A81C12D5D}" type="presParOf" srcId="{D3D4EB55-9C4D-4EE7-93D4-693442DBABCE}" destId="{987E6E80-F0A3-4774-86B6-27A004DFFD25}" srcOrd="8" destOrd="0" presId="urn:microsoft.com/office/officeart/2008/layout/HorizontalMultiLevelHierarchy"/>
    <dgm:cxn modelId="{0B2DF76F-DE5A-4E22-9726-09A153885BEB}" type="presParOf" srcId="{987E6E80-F0A3-4774-86B6-27A004DFFD25}" destId="{09C0B4C2-8619-4C8B-8D8F-ED64E80EE574}" srcOrd="0" destOrd="0" presId="urn:microsoft.com/office/officeart/2008/layout/HorizontalMultiLevelHierarchy"/>
    <dgm:cxn modelId="{7C3A706A-B453-4D07-82FA-0DF40591FE5C}" type="presParOf" srcId="{D3D4EB55-9C4D-4EE7-93D4-693442DBABCE}" destId="{F47305C8-E887-42AB-ACAD-C9F1FE3C544D}" srcOrd="9" destOrd="0" presId="urn:microsoft.com/office/officeart/2008/layout/HorizontalMultiLevelHierarchy"/>
    <dgm:cxn modelId="{FC7627F3-8D6C-485C-B5DB-B0C2E1B57577}" type="presParOf" srcId="{F47305C8-E887-42AB-ACAD-C9F1FE3C544D}" destId="{EECC8B6A-CBBA-4CBF-9608-C540EA359069}" srcOrd="0" destOrd="0" presId="urn:microsoft.com/office/officeart/2008/layout/HorizontalMultiLevelHierarchy"/>
    <dgm:cxn modelId="{2924201C-8943-4C4F-B595-E0F1539A852D}" type="presParOf" srcId="{F47305C8-E887-42AB-ACAD-C9F1FE3C544D}" destId="{E8069AA0-8B52-40AA-B405-88B8E775DE1C}" srcOrd="1" destOrd="0" presId="urn:microsoft.com/office/officeart/2008/layout/HorizontalMultiLevelHierarchy"/>
    <dgm:cxn modelId="{CF30A529-D1B6-40F7-8E5A-7933D74E6CEE}" type="presParOf" srcId="{D3D4EB55-9C4D-4EE7-93D4-693442DBABCE}" destId="{BD8E5180-FABF-49D4-8BE4-1737DE1FA896}" srcOrd="10" destOrd="0" presId="urn:microsoft.com/office/officeart/2008/layout/HorizontalMultiLevelHierarchy"/>
    <dgm:cxn modelId="{EE5499F6-AF26-4A30-A393-4AD4C68B5E42}" type="presParOf" srcId="{BD8E5180-FABF-49D4-8BE4-1737DE1FA896}" destId="{6D4A0451-F861-4EDC-961F-177359D0F07D}" srcOrd="0" destOrd="0" presId="urn:microsoft.com/office/officeart/2008/layout/HorizontalMultiLevelHierarchy"/>
    <dgm:cxn modelId="{F9FE9CD1-911C-4107-A54F-36A683F510D3}" type="presParOf" srcId="{D3D4EB55-9C4D-4EE7-93D4-693442DBABCE}" destId="{9C2EC25E-32C8-4CFB-8472-975FF62603C9}" srcOrd="11" destOrd="0" presId="urn:microsoft.com/office/officeart/2008/layout/HorizontalMultiLevelHierarchy"/>
    <dgm:cxn modelId="{7986A562-1247-4E17-B27A-2B7BFEE3A13D}" type="presParOf" srcId="{9C2EC25E-32C8-4CFB-8472-975FF62603C9}" destId="{A134F400-AA25-4FFC-AF2D-253F1D2474FD}" srcOrd="0" destOrd="0" presId="urn:microsoft.com/office/officeart/2008/layout/HorizontalMultiLevelHierarchy"/>
    <dgm:cxn modelId="{9F853E3F-FCF8-4854-A9F9-9859FD4E6CD4}" type="presParOf" srcId="{9C2EC25E-32C8-4CFB-8472-975FF62603C9}" destId="{61AB2F1A-6B09-486C-99CB-16565828324B}" srcOrd="1" destOrd="0" presId="urn:microsoft.com/office/officeart/2008/layout/HorizontalMultiLevelHierarchy"/>
    <dgm:cxn modelId="{9B5B8A03-F0AA-4CAE-9201-C0E988644A5D}" type="presParOf" srcId="{D3D4EB55-9C4D-4EE7-93D4-693442DBABCE}" destId="{A73511A0-1DBA-41AD-BE49-5DEDF08471D8}" srcOrd="12" destOrd="0" presId="urn:microsoft.com/office/officeart/2008/layout/HorizontalMultiLevelHierarchy"/>
    <dgm:cxn modelId="{0CADA4E9-D9E3-4C6E-965B-04BEB1C3605D}" type="presParOf" srcId="{A73511A0-1DBA-41AD-BE49-5DEDF08471D8}" destId="{77608D0B-D8F5-4FFA-910F-7894C76579B7}" srcOrd="0" destOrd="0" presId="urn:microsoft.com/office/officeart/2008/layout/HorizontalMultiLevelHierarchy"/>
    <dgm:cxn modelId="{310E5BA6-9023-466D-8170-CE314C3047BF}" type="presParOf" srcId="{D3D4EB55-9C4D-4EE7-93D4-693442DBABCE}" destId="{2F1FA3E6-1019-411A-B9E6-E4CD60303CCF}" srcOrd="13" destOrd="0" presId="urn:microsoft.com/office/officeart/2008/layout/HorizontalMultiLevelHierarchy"/>
    <dgm:cxn modelId="{D1AFA557-13C5-452A-941B-557474CEEC75}" type="presParOf" srcId="{2F1FA3E6-1019-411A-B9E6-E4CD60303CCF}" destId="{51738228-6F15-4D82-BA31-03BC79560740}" srcOrd="0" destOrd="0" presId="urn:microsoft.com/office/officeart/2008/layout/HorizontalMultiLevelHierarchy"/>
    <dgm:cxn modelId="{02C3DA91-0F24-4A19-A18D-8F9D1FBAFF0A}" type="presParOf" srcId="{2F1FA3E6-1019-411A-B9E6-E4CD60303CCF}" destId="{2DBB17DD-1078-48AA-9472-E94B0F3AE900}"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9BBDA18-7387-47CA-A708-D9B47157C8EC}" type="doc">
      <dgm:prSet loTypeId="urn:microsoft.com/office/officeart/2005/8/layout/hList3" loCatId="list" qsTypeId="urn:microsoft.com/office/officeart/2005/8/quickstyle/simple1" qsCatId="simple" csTypeId="urn:microsoft.com/office/officeart/2005/8/colors/colorful2" csCatId="colorful" phldr="1"/>
      <dgm:spPr/>
      <dgm:t>
        <a:bodyPr/>
        <a:lstStyle/>
        <a:p>
          <a:endParaRPr lang="es-MX"/>
        </a:p>
      </dgm:t>
    </dgm:pt>
    <dgm:pt modelId="{5E4D4C12-B026-4417-93B4-81D0DB1CE49A}">
      <dgm:prSet phldrT="[Texto]"/>
      <dgm:spPr/>
      <dgm:t>
        <a:bodyPr/>
        <a:lstStyle/>
        <a:p>
          <a:r>
            <a:rPr lang="es-MX" b="1" dirty="0">
              <a:solidFill>
                <a:schemeClr val="tx1"/>
              </a:solidFill>
            </a:rPr>
            <a:t>El proceso de Evaluación de Riesgos relacionados con la información financiera considera:</a:t>
          </a:r>
        </a:p>
      </dgm:t>
    </dgm:pt>
    <dgm:pt modelId="{430F296C-2E77-4DC0-BAA7-959E1F96E3C3}" type="parTrans" cxnId="{D20E4DF5-E06E-4EB9-BF7C-1D9D0D731F1C}">
      <dgm:prSet/>
      <dgm:spPr/>
      <dgm:t>
        <a:bodyPr/>
        <a:lstStyle/>
        <a:p>
          <a:endParaRPr lang="es-MX">
            <a:solidFill>
              <a:schemeClr val="tx1"/>
            </a:solidFill>
          </a:endParaRPr>
        </a:p>
      </dgm:t>
    </dgm:pt>
    <dgm:pt modelId="{1D20BF09-B5A5-49B1-96F9-F09E867B889B}" type="sibTrans" cxnId="{D20E4DF5-E06E-4EB9-BF7C-1D9D0D731F1C}">
      <dgm:prSet/>
      <dgm:spPr/>
      <dgm:t>
        <a:bodyPr/>
        <a:lstStyle/>
        <a:p>
          <a:endParaRPr lang="es-MX">
            <a:solidFill>
              <a:schemeClr val="tx1"/>
            </a:solidFill>
          </a:endParaRPr>
        </a:p>
      </dgm:t>
    </dgm:pt>
    <dgm:pt modelId="{E2559A98-0BC4-42A0-921E-61AD73D13D50}">
      <dgm:prSet phldrT="[Texto]"/>
      <dgm:spPr/>
      <dgm:t>
        <a:bodyPr/>
        <a:lstStyle/>
        <a:p>
          <a:r>
            <a:rPr lang="es-MX" b="1" dirty="0">
              <a:solidFill>
                <a:schemeClr val="tx1"/>
              </a:solidFill>
            </a:rPr>
            <a:t>La identificación, análisis y administración de Riesgos Relevantes en la preparación de Estados Financieros que pudieran evitar que estos estén razonablemente presentados de acuerdo con las normas de información financiera.</a:t>
          </a:r>
        </a:p>
      </dgm:t>
    </dgm:pt>
    <dgm:pt modelId="{4A596A53-819A-45C4-99B4-D3680AAABF5A}" type="parTrans" cxnId="{88596A39-D49B-4CC4-A04E-787ADEB7C58E}">
      <dgm:prSet/>
      <dgm:spPr/>
      <dgm:t>
        <a:bodyPr/>
        <a:lstStyle/>
        <a:p>
          <a:endParaRPr lang="es-MX">
            <a:solidFill>
              <a:schemeClr val="tx1"/>
            </a:solidFill>
          </a:endParaRPr>
        </a:p>
      </dgm:t>
    </dgm:pt>
    <dgm:pt modelId="{BE041526-4C35-441F-BCAF-CB37B20FA842}" type="sibTrans" cxnId="{88596A39-D49B-4CC4-A04E-787ADEB7C58E}">
      <dgm:prSet/>
      <dgm:spPr/>
      <dgm:t>
        <a:bodyPr/>
        <a:lstStyle/>
        <a:p>
          <a:endParaRPr lang="es-MX">
            <a:solidFill>
              <a:schemeClr val="tx1"/>
            </a:solidFill>
          </a:endParaRPr>
        </a:p>
      </dgm:t>
    </dgm:pt>
    <dgm:pt modelId="{6846F6B5-5E7E-4860-B19F-B3807827F692}">
      <dgm:prSet phldrT="[Texto]"/>
      <dgm:spPr/>
      <dgm:t>
        <a:bodyPr/>
        <a:lstStyle/>
        <a:p>
          <a:r>
            <a:rPr lang="es-MX" b="1" dirty="0">
              <a:solidFill>
                <a:schemeClr val="tx1"/>
              </a:solidFill>
            </a:rPr>
            <a:t>Los riesgos Relevantes a la información financiera, incluye eventos o circunstancias externas o internas que pueden ocurrir y afectar la habilidad de la entidad en el Registro, Procesamiento, Agrupación o Reporte de Información.</a:t>
          </a:r>
        </a:p>
      </dgm:t>
    </dgm:pt>
    <dgm:pt modelId="{5B4E93F4-094B-4FF1-BBDA-F60385DE6825}" type="parTrans" cxnId="{474DA0D4-778D-45B5-BBBB-8F60AE1800DC}">
      <dgm:prSet/>
      <dgm:spPr/>
      <dgm:t>
        <a:bodyPr/>
        <a:lstStyle/>
        <a:p>
          <a:endParaRPr lang="es-MX">
            <a:solidFill>
              <a:schemeClr val="tx1"/>
            </a:solidFill>
          </a:endParaRPr>
        </a:p>
      </dgm:t>
    </dgm:pt>
    <dgm:pt modelId="{D202FFC7-4682-4A9A-BB7A-E9C45B222139}" type="sibTrans" cxnId="{474DA0D4-778D-45B5-BBBB-8F60AE1800DC}">
      <dgm:prSet/>
      <dgm:spPr/>
      <dgm:t>
        <a:bodyPr/>
        <a:lstStyle/>
        <a:p>
          <a:endParaRPr lang="es-MX">
            <a:solidFill>
              <a:schemeClr val="tx1"/>
            </a:solidFill>
          </a:endParaRPr>
        </a:p>
      </dgm:t>
    </dgm:pt>
    <dgm:pt modelId="{420FFED1-E21C-4A31-8244-17B1B6254230}" type="pres">
      <dgm:prSet presAssocID="{B9BBDA18-7387-47CA-A708-D9B47157C8EC}" presName="composite" presStyleCnt="0">
        <dgm:presLayoutVars>
          <dgm:chMax val="1"/>
          <dgm:dir/>
          <dgm:resizeHandles val="exact"/>
        </dgm:presLayoutVars>
      </dgm:prSet>
      <dgm:spPr/>
    </dgm:pt>
    <dgm:pt modelId="{67A68F30-FD0E-4272-8286-AECC660D7517}" type="pres">
      <dgm:prSet presAssocID="{5E4D4C12-B026-4417-93B4-81D0DB1CE49A}" presName="roof" presStyleLbl="dkBgShp" presStyleIdx="0" presStyleCnt="2"/>
      <dgm:spPr/>
    </dgm:pt>
    <dgm:pt modelId="{785590B0-B195-417B-AE54-F117D5F7EE9C}" type="pres">
      <dgm:prSet presAssocID="{5E4D4C12-B026-4417-93B4-81D0DB1CE49A}" presName="pillars" presStyleCnt="0"/>
      <dgm:spPr/>
    </dgm:pt>
    <dgm:pt modelId="{A9BA6B03-2214-4D1A-ADC1-A335F9A96432}" type="pres">
      <dgm:prSet presAssocID="{5E4D4C12-B026-4417-93B4-81D0DB1CE49A}" presName="pillar1" presStyleLbl="node1" presStyleIdx="0" presStyleCnt="2">
        <dgm:presLayoutVars>
          <dgm:bulletEnabled val="1"/>
        </dgm:presLayoutVars>
      </dgm:prSet>
      <dgm:spPr/>
    </dgm:pt>
    <dgm:pt modelId="{5B42C735-B1DC-41AD-9819-52F731DE7DC4}" type="pres">
      <dgm:prSet presAssocID="{6846F6B5-5E7E-4860-B19F-B3807827F692}" presName="pillarX" presStyleLbl="node1" presStyleIdx="1" presStyleCnt="2">
        <dgm:presLayoutVars>
          <dgm:bulletEnabled val="1"/>
        </dgm:presLayoutVars>
      </dgm:prSet>
      <dgm:spPr/>
    </dgm:pt>
    <dgm:pt modelId="{7A77DAAA-4CDC-4E43-834D-2E027CEFE289}" type="pres">
      <dgm:prSet presAssocID="{5E4D4C12-B026-4417-93B4-81D0DB1CE49A}" presName="base" presStyleLbl="dkBgShp" presStyleIdx="1" presStyleCnt="2"/>
      <dgm:spPr/>
    </dgm:pt>
  </dgm:ptLst>
  <dgm:cxnLst>
    <dgm:cxn modelId="{88596A39-D49B-4CC4-A04E-787ADEB7C58E}" srcId="{5E4D4C12-B026-4417-93B4-81D0DB1CE49A}" destId="{E2559A98-0BC4-42A0-921E-61AD73D13D50}" srcOrd="0" destOrd="0" parTransId="{4A596A53-819A-45C4-99B4-D3680AAABF5A}" sibTransId="{BE041526-4C35-441F-BCAF-CB37B20FA842}"/>
    <dgm:cxn modelId="{F251A15C-F7BF-4870-B895-28319E8740ED}" type="presOf" srcId="{6846F6B5-5E7E-4860-B19F-B3807827F692}" destId="{5B42C735-B1DC-41AD-9819-52F731DE7DC4}" srcOrd="0" destOrd="0" presId="urn:microsoft.com/office/officeart/2005/8/layout/hList3"/>
    <dgm:cxn modelId="{15636978-7F0C-41A7-A24E-E1042C155D70}" type="presOf" srcId="{B9BBDA18-7387-47CA-A708-D9B47157C8EC}" destId="{420FFED1-E21C-4A31-8244-17B1B6254230}" srcOrd="0" destOrd="0" presId="urn:microsoft.com/office/officeart/2005/8/layout/hList3"/>
    <dgm:cxn modelId="{8E0AAD78-02B8-489F-8186-E7C0C0F9514D}" type="presOf" srcId="{5E4D4C12-B026-4417-93B4-81D0DB1CE49A}" destId="{67A68F30-FD0E-4272-8286-AECC660D7517}" srcOrd="0" destOrd="0" presId="urn:microsoft.com/office/officeart/2005/8/layout/hList3"/>
    <dgm:cxn modelId="{70D1D89B-159B-44C7-A5BE-420AC7B6629C}" type="presOf" srcId="{E2559A98-0BC4-42A0-921E-61AD73D13D50}" destId="{A9BA6B03-2214-4D1A-ADC1-A335F9A96432}" srcOrd="0" destOrd="0" presId="urn:microsoft.com/office/officeart/2005/8/layout/hList3"/>
    <dgm:cxn modelId="{474DA0D4-778D-45B5-BBBB-8F60AE1800DC}" srcId="{5E4D4C12-B026-4417-93B4-81D0DB1CE49A}" destId="{6846F6B5-5E7E-4860-B19F-B3807827F692}" srcOrd="1" destOrd="0" parTransId="{5B4E93F4-094B-4FF1-BBDA-F60385DE6825}" sibTransId="{D202FFC7-4682-4A9A-BB7A-E9C45B222139}"/>
    <dgm:cxn modelId="{D20E4DF5-E06E-4EB9-BF7C-1D9D0D731F1C}" srcId="{B9BBDA18-7387-47CA-A708-D9B47157C8EC}" destId="{5E4D4C12-B026-4417-93B4-81D0DB1CE49A}" srcOrd="0" destOrd="0" parTransId="{430F296C-2E77-4DC0-BAA7-959E1F96E3C3}" sibTransId="{1D20BF09-B5A5-49B1-96F9-F09E867B889B}"/>
    <dgm:cxn modelId="{C6C562AB-1118-43F3-8224-FF985C6F7662}" type="presParOf" srcId="{420FFED1-E21C-4A31-8244-17B1B6254230}" destId="{67A68F30-FD0E-4272-8286-AECC660D7517}" srcOrd="0" destOrd="0" presId="urn:microsoft.com/office/officeart/2005/8/layout/hList3"/>
    <dgm:cxn modelId="{721F7CC7-1ACA-40B8-871A-BFF03AAC19C8}" type="presParOf" srcId="{420FFED1-E21C-4A31-8244-17B1B6254230}" destId="{785590B0-B195-417B-AE54-F117D5F7EE9C}" srcOrd="1" destOrd="0" presId="urn:microsoft.com/office/officeart/2005/8/layout/hList3"/>
    <dgm:cxn modelId="{2E44BD43-401A-4BF6-B6BB-5F585B7555B1}" type="presParOf" srcId="{785590B0-B195-417B-AE54-F117D5F7EE9C}" destId="{A9BA6B03-2214-4D1A-ADC1-A335F9A96432}" srcOrd="0" destOrd="0" presId="urn:microsoft.com/office/officeart/2005/8/layout/hList3"/>
    <dgm:cxn modelId="{BD397903-62DF-47F4-87FB-CB3267025C5E}" type="presParOf" srcId="{785590B0-B195-417B-AE54-F117D5F7EE9C}" destId="{5B42C735-B1DC-41AD-9819-52F731DE7DC4}" srcOrd="1" destOrd="0" presId="urn:microsoft.com/office/officeart/2005/8/layout/hList3"/>
    <dgm:cxn modelId="{A30D04EC-1FA1-4E0C-B443-36AC185EB9BE}" type="presParOf" srcId="{420FFED1-E21C-4A31-8244-17B1B6254230}" destId="{7A77DAAA-4CDC-4E43-834D-2E027CEFE289}"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8A06AC3-2F53-45D3-AA18-38ED90F5D504}" type="doc">
      <dgm:prSet loTypeId="urn:microsoft.com/office/officeart/2005/8/layout/hProcess9" loCatId="process" qsTypeId="urn:microsoft.com/office/officeart/2005/8/quickstyle/3d7" qsCatId="3D" csTypeId="urn:microsoft.com/office/officeart/2005/8/colors/accent1_2" csCatId="accent1" phldr="1"/>
      <dgm:spPr/>
    </dgm:pt>
    <dgm:pt modelId="{901E3701-C820-437F-B577-9280E3017DE7}">
      <dgm:prSet phldrT="[Texto]" custT="1"/>
      <dgm:spPr>
        <a:solidFill>
          <a:srgbClr val="CCCCFF"/>
        </a:solidFill>
      </dgm:spPr>
      <dgm:t>
        <a:bodyPr/>
        <a:lstStyle/>
        <a:p>
          <a:r>
            <a:rPr lang="es-MX" sz="1100" b="1" dirty="0"/>
            <a:t>Cambios en el ambiente operativo</a:t>
          </a:r>
        </a:p>
      </dgm:t>
    </dgm:pt>
    <dgm:pt modelId="{215C25CD-B0EA-4892-8C4F-954EAE25B647}" type="parTrans" cxnId="{3B4BFE62-7B66-4F46-953C-BA1EC453DD1E}">
      <dgm:prSet/>
      <dgm:spPr/>
      <dgm:t>
        <a:bodyPr/>
        <a:lstStyle/>
        <a:p>
          <a:endParaRPr lang="es-MX" sz="2800" b="1"/>
        </a:p>
      </dgm:t>
    </dgm:pt>
    <dgm:pt modelId="{F6D905D6-60D1-4C34-B279-2C42B6DFA651}" type="sibTrans" cxnId="{3B4BFE62-7B66-4F46-953C-BA1EC453DD1E}">
      <dgm:prSet/>
      <dgm:spPr/>
      <dgm:t>
        <a:bodyPr/>
        <a:lstStyle/>
        <a:p>
          <a:endParaRPr lang="es-MX" sz="2800" b="1"/>
        </a:p>
      </dgm:t>
    </dgm:pt>
    <dgm:pt modelId="{7DE9FCDA-F1B1-4E05-B134-8CC73B5CCDCA}">
      <dgm:prSet phldrT="[Texto]" custT="1"/>
      <dgm:spPr>
        <a:solidFill>
          <a:srgbClr val="CCCCFF"/>
        </a:solidFill>
      </dgm:spPr>
      <dgm:t>
        <a:bodyPr/>
        <a:lstStyle/>
        <a:p>
          <a:r>
            <a:rPr lang="es-MX" sz="1100" b="1" dirty="0"/>
            <a:t>Nuevo personal</a:t>
          </a:r>
        </a:p>
      </dgm:t>
    </dgm:pt>
    <dgm:pt modelId="{AB11EDD9-97F7-45AF-9774-166C1F1E5075}" type="parTrans" cxnId="{F4047C0D-22F5-4699-A6ED-C03F9ED362D5}">
      <dgm:prSet/>
      <dgm:spPr/>
      <dgm:t>
        <a:bodyPr/>
        <a:lstStyle/>
        <a:p>
          <a:endParaRPr lang="es-MX" sz="2800" b="1"/>
        </a:p>
      </dgm:t>
    </dgm:pt>
    <dgm:pt modelId="{FF81F4CC-094D-4C91-889F-BA84CF4D7820}" type="sibTrans" cxnId="{F4047C0D-22F5-4699-A6ED-C03F9ED362D5}">
      <dgm:prSet/>
      <dgm:spPr/>
      <dgm:t>
        <a:bodyPr/>
        <a:lstStyle/>
        <a:p>
          <a:endParaRPr lang="es-MX" sz="2800" b="1"/>
        </a:p>
      </dgm:t>
    </dgm:pt>
    <dgm:pt modelId="{4273B7EA-BC53-40CD-B246-92D92CC9498D}">
      <dgm:prSet phldrT="[Texto]" custT="1"/>
      <dgm:spPr>
        <a:solidFill>
          <a:srgbClr val="CCCCFF"/>
        </a:solidFill>
      </dgm:spPr>
      <dgm:t>
        <a:bodyPr/>
        <a:lstStyle/>
        <a:p>
          <a:r>
            <a:rPr lang="es-MX" sz="1100" b="1" dirty="0"/>
            <a:t>Sistemas de información nuevos o rediseñados</a:t>
          </a:r>
        </a:p>
      </dgm:t>
    </dgm:pt>
    <dgm:pt modelId="{D10397EC-C01E-461C-B733-56703D896807}" type="parTrans" cxnId="{5688AD61-4E30-408A-BBFE-7FA72A4BBA3E}">
      <dgm:prSet/>
      <dgm:spPr/>
      <dgm:t>
        <a:bodyPr/>
        <a:lstStyle/>
        <a:p>
          <a:endParaRPr lang="es-MX" sz="2800" b="1"/>
        </a:p>
      </dgm:t>
    </dgm:pt>
    <dgm:pt modelId="{CE7E016B-24D0-4074-904C-CEC1A7FAD1FF}" type="sibTrans" cxnId="{5688AD61-4E30-408A-BBFE-7FA72A4BBA3E}">
      <dgm:prSet/>
      <dgm:spPr/>
      <dgm:t>
        <a:bodyPr/>
        <a:lstStyle/>
        <a:p>
          <a:endParaRPr lang="es-MX" sz="2800" b="1"/>
        </a:p>
      </dgm:t>
    </dgm:pt>
    <dgm:pt modelId="{4FA34132-B301-411F-AC03-39378507E45C}">
      <dgm:prSet phldrT="[Texto]" custT="1"/>
      <dgm:spPr>
        <a:solidFill>
          <a:srgbClr val="CCCCFF"/>
        </a:solidFill>
      </dgm:spPr>
      <dgm:t>
        <a:bodyPr/>
        <a:lstStyle/>
        <a:p>
          <a:r>
            <a:rPr lang="es-MX" sz="1100" b="1" dirty="0"/>
            <a:t>Crecimientos acelerados</a:t>
          </a:r>
        </a:p>
      </dgm:t>
    </dgm:pt>
    <dgm:pt modelId="{5A31F276-8794-4F8E-9917-8B2EBD3887ED}" type="parTrans" cxnId="{E2FE0D1B-3C20-419C-BA6B-CFEFE3D72DAE}">
      <dgm:prSet/>
      <dgm:spPr/>
      <dgm:t>
        <a:bodyPr/>
        <a:lstStyle/>
        <a:p>
          <a:endParaRPr lang="es-MX" sz="2800" b="1"/>
        </a:p>
      </dgm:t>
    </dgm:pt>
    <dgm:pt modelId="{B189A195-73EF-4B1D-B62E-0712A8C06175}" type="sibTrans" cxnId="{E2FE0D1B-3C20-419C-BA6B-CFEFE3D72DAE}">
      <dgm:prSet/>
      <dgm:spPr/>
      <dgm:t>
        <a:bodyPr/>
        <a:lstStyle/>
        <a:p>
          <a:endParaRPr lang="es-MX" sz="2800" b="1"/>
        </a:p>
      </dgm:t>
    </dgm:pt>
    <dgm:pt modelId="{D1DBC919-A62A-486A-9D14-1C14E5C2C338}">
      <dgm:prSet phldrT="[Texto]" custT="1"/>
      <dgm:spPr>
        <a:solidFill>
          <a:srgbClr val="CCCCFF"/>
        </a:solidFill>
      </dgm:spPr>
      <dgm:t>
        <a:bodyPr/>
        <a:lstStyle/>
        <a:p>
          <a:r>
            <a:rPr lang="es-MX" sz="1100" b="1" dirty="0"/>
            <a:t>Nuevas Tecnologías</a:t>
          </a:r>
        </a:p>
      </dgm:t>
    </dgm:pt>
    <dgm:pt modelId="{BC4AF8C5-0F78-4327-B00D-29E8AC0DD74C}" type="parTrans" cxnId="{BD0E4F57-54E4-49B6-8AD5-53B73DDEE438}">
      <dgm:prSet/>
      <dgm:spPr/>
      <dgm:t>
        <a:bodyPr/>
        <a:lstStyle/>
        <a:p>
          <a:endParaRPr lang="es-MX" sz="2800" b="1"/>
        </a:p>
      </dgm:t>
    </dgm:pt>
    <dgm:pt modelId="{0D416F49-556E-4C76-8B68-CCF3BBD8CBBA}" type="sibTrans" cxnId="{BD0E4F57-54E4-49B6-8AD5-53B73DDEE438}">
      <dgm:prSet/>
      <dgm:spPr/>
      <dgm:t>
        <a:bodyPr/>
        <a:lstStyle/>
        <a:p>
          <a:endParaRPr lang="es-MX" sz="2800" b="1"/>
        </a:p>
      </dgm:t>
    </dgm:pt>
    <dgm:pt modelId="{FD6C13EB-AF06-49C2-BB2F-8E458267A4E7}">
      <dgm:prSet phldrT="[Texto]" custT="1"/>
      <dgm:spPr>
        <a:solidFill>
          <a:srgbClr val="CCCCFF"/>
        </a:solidFill>
      </dgm:spPr>
      <dgm:t>
        <a:bodyPr/>
        <a:lstStyle/>
        <a:p>
          <a:r>
            <a:rPr lang="es-MX" sz="1100" b="1" dirty="0"/>
            <a:t>Nuevas Líneas, productos o actividades</a:t>
          </a:r>
        </a:p>
      </dgm:t>
    </dgm:pt>
    <dgm:pt modelId="{6AA40F69-FD19-471E-8C60-078D33E56FB4}" type="parTrans" cxnId="{48E7D0A8-083D-4AE7-8740-80E709DE2900}">
      <dgm:prSet/>
      <dgm:spPr/>
      <dgm:t>
        <a:bodyPr/>
        <a:lstStyle/>
        <a:p>
          <a:endParaRPr lang="es-MX" sz="2800" b="1"/>
        </a:p>
      </dgm:t>
    </dgm:pt>
    <dgm:pt modelId="{334A389F-7D81-4C41-88AE-88F5B487C8D0}" type="sibTrans" cxnId="{48E7D0A8-083D-4AE7-8740-80E709DE2900}">
      <dgm:prSet/>
      <dgm:spPr/>
      <dgm:t>
        <a:bodyPr/>
        <a:lstStyle/>
        <a:p>
          <a:endParaRPr lang="es-MX" sz="2800" b="1"/>
        </a:p>
      </dgm:t>
    </dgm:pt>
    <dgm:pt modelId="{5233EDA4-4B8D-4730-A28D-9C7CE3079E39}">
      <dgm:prSet phldrT="[Texto]" custT="1"/>
      <dgm:spPr>
        <a:solidFill>
          <a:srgbClr val="CCCCFF"/>
        </a:solidFill>
      </dgm:spPr>
      <dgm:t>
        <a:bodyPr/>
        <a:lstStyle/>
        <a:p>
          <a:r>
            <a:rPr lang="es-MX" sz="900" b="1" dirty="0"/>
            <a:t>Reestructuración corporativa</a:t>
          </a:r>
        </a:p>
      </dgm:t>
    </dgm:pt>
    <dgm:pt modelId="{B86D0BAF-D9BD-4481-BCE7-AAD93946E574}" type="parTrans" cxnId="{C4F2ADAC-067B-448D-834A-7E8F073DCB7C}">
      <dgm:prSet/>
      <dgm:spPr/>
      <dgm:t>
        <a:bodyPr/>
        <a:lstStyle/>
        <a:p>
          <a:endParaRPr lang="es-MX" sz="2800" b="1"/>
        </a:p>
      </dgm:t>
    </dgm:pt>
    <dgm:pt modelId="{7FFD8816-FB58-4957-BE60-AF9114F05E4E}" type="sibTrans" cxnId="{C4F2ADAC-067B-448D-834A-7E8F073DCB7C}">
      <dgm:prSet/>
      <dgm:spPr/>
      <dgm:t>
        <a:bodyPr/>
        <a:lstStyle/>
        <a:p>
          <a:endParaRPr lang="es-MX" sz="2800" b="1"/>
        </a:p>
      </dgm:t>
    </dgm:pt>
    <dgm:pt modelId="{F3687892-C330-4F11-B5AE-26FA59448D3B}">
      <dgm:prSet phldrT="[Texto]" custT="1"/>
      <dgm:spPr>
        <a:solidFill>
          <a:srgbClr val="CCCCFF"/>
        </a:solidFill>
      </dgm:spPr>
      <dgm:t>
        <a:bodyPr/>
        <a:lstStyle/>
        <a:p>
          <a:r>
            <a:rPr lang="es-MX" sz="1100" b="1" dirty="0"/>
            <a:t>Cambios en pronunciamientos contables</a:t>
          </a:r>
        </a:p>
      </dgm:t>
    </dgm:pt>
    <dgm:pt modelId="{F721E658-1A9E-4505-B670-D4D006D993F5}" type="parTrans" cxnId="{4459830E-D9A5-4BF7-B9F5-B32171B73C86}">
      <dgm:prSet/>
      <dgm:spPr/>
      <dgm:t>
        <a:bodyPr/>
        <a:lstStyle/>
        <a:p>
          <a:endParaRPr lang="es-MX" sz="2800" b="1"/>
        </a:p>
      </dgm:t>
    </dgm:pt>
    <dgm:pt modelId="{463CA79B-0C89-4B93-9311-8915D8DDED78}" type="sibTrans" cxnId="{4459830E-D9A5-4BF7-B9F5-B32171B73C86}">
      <dgm:prSet/>
      <dgm:spPr/>
      <dgm:t>
        <a:bodyPr/>
        <a:lstStyle/>
        <a:p>
          <a:endParaRPr lang="es-MX" sz="2800" b="1"/>
        </a:p>
      </dgm:t>
    </dgm:pt>
    <dgm:pt modelId="{7864028A-9519-44A8-9DE7-ECA3F49F5B4D}">
      <dgm:prSet phldrT="[Texto]" custT="1"/>
      <dgm:spPr>
        <a:solidFill>
          <a:srgbClr val="CCCCFF"/>
        </a:solidFill>
      </dgm:spPr>
      <dgm:t>
        <a:bodyPr/>
        <a:lstStyle/>
        <a:p>
          <a:r>
            <a:rPr lang="es-MX" sz="1100" b="1" dirty="0"/>
            <a:t>Personal con mucha antigüedad</a:t>
          </a:r>
        </a:p>
      </dgm:t>
    </dgm:pt>
    <dgm:pt modelId="{7116619A-6740-49D4-B2C5-816EDC8F5FEB}" type="parTrans" cxnId="{5129B86F-497B-4571-900A-6DEDAA8F6603}">
      <dgm:prSet/>
      <dgm:spPr/>
      <dgm:t>
        <a:bodyPr/>
        <a:lstStyle/>
        <a:p>
          <a:endParaRPr lang="es-MX" sz="2800" b="1"/>
        </a:p>
      </dgm:t>
    </dgm:pt>
    <dgm:pt modelId="{64E0BB62-81CF-4813-941F-D76512079D99}" type="sibTrans" cxnId="{5129B86F-497B-4571-900A-6DEDAA8F6603}">
      <dgm:prSet/>
      <dgm:spPr/>
      <dgm:t>
        <a:bodyPr/>
        <a:lstStyle/>
        <a:p>
          <a:endParaRPr lang="es-MX" sz="2800" b="1"/>
        </a:p>
      </dgm:t>
    </dgm:pt>
    <dgm:pt modelId="{4B504AC4-5413-476A-9AEE-E3848A350492}">
      <dgm:prSet phldrT="[Texto]" custT="1"/>
      <dgm:spPr>
        <a:solidFill>
          <a:srgbClr val="CCCCFF"/>
        </a:solidFill>
      </dgm:spPr>
      <dgm:t>
        <a:bodyPr/>
        <a:lstStyle/>
        <a:p>
          <a:r>
            <a:rPr lang="es-MX" sz="1100" b="1" dirty="0"/>
            <a:t>Operaciones en el extranjero</a:t>
          </a:r>
        </a:p>
      </dgm:t>
    </dgm:pt>
    <dgm:pt modelId="{24C83BB2-FCA0-4205-8ACB-5522363FABC8}" type="parTrans" cxnId="{7D703FC1-58DC-4B9C-A57B-4FCADDC4F599}">
      <dgm:prSet/>
      <dgm:spPr/>
      <dgm:t>
        <a:bodyPr/>
        <a:lstStyle/>
        <a:p>
          <a:endParaRPr lang="es-MX" sz="2800" b="1"/>
        </a:p>
      </dgm:t>
    </dgm:pt>
    <dgm:pt modelId="{2B297450-A593-4897-849C-9C92E829BDDD}" type="sibTrans" cxnId="{7D703FC1-58DC-4B9C-A57B-4FCADDC4F599}">
      <dgm:prSet/>
      <dgm:spPr/>
      <dgm:t>
        <a:bodyPr/>
        <a:lstStyle/>
        <a:p>
          <a:endParaRPr lang="es-MX" sz="2800" b="1"/>
        </a:p>
      </dgm:t>
    </dgm:pt>
    <dgm:pt modelId="{4DC8703A-AC54-4972-9708-6B60D867D600}" type="pres">
      <dgm:prSet presAssocID="{78A06AC3-2F53-45D3-AA18-38ED90F5D504}" presName="CompostProcess" presStyleCnt="0">
        <dgm:presLayoutVars>
          <dgm:dir/>
          <dgm:resizeHandles val="exact"/>
        </dgm:presLayoutVars>
      </dgm:prSet>
      <dgm:spPr/>
    </dgm:pt>
    <dgm:pt modelId="{2DF8BABE-3299-4BA4-9E1F-657B0462FDAB}" type="pres">
      <dgm:prSet presAssocID="{78A06AC3-2F53-45D3-AA18-38ED90F5D504}" presName="arrow" presStyleLbl="bgShp" presStyleIdx="0" presStyleCnt="1"/>
      <dgm:spPr/>
    </dgm:pt>
    <dgm:pt modelId="{64C69FB8-A6A6-4D03-8C7E-8C0411AF20AD}" type="pres">
      <dgm:prSet presAssocID="{78A06AC3-2F53-45D3-AA18-38ED90F5D504}" presName="linearProcess" presStyleCnt="0"/>
      <dgm:spPr/>
    </dgm:pt>
    <dgm:pt modelId="{06DE6205-372C-42EC-B2A1-98C911E58481}" type="pres">
      <dgm:prSet presAssocID="{901E3701-C820-437F-B577-9280E3017DE7}" presName="textNode" presStyleLbl="node1" presStyleIdx="0" presStyleCnt="10">
        <dgm:presLayoutVars>
          <dgm:bulletEnabled val="1"/>
        </dgm:presLayoutVars>
      </dgm:prSet>
      <dgm:spPr/>
    </dgm:pt>
    <dgm:pt modelId="{69B30D72-7915-4221-9898-D4F37CB40AF4}" type="pres">
      <dgm:prSet presAssocID="{F6D905D6-60D1-4C34-B279-2C42B6DFA651}" presName="sibTrans" presStyleCnt="0"/>
      <dgm:spPr/>
    </dgm:pt>
    <dgm:pt modelId="{C1207650-DAAF-4295-BA2C-2978D58C41D0}" type="pres">
      <dgm:prSet presAssocID="{7DE9FCDA-F1B1-4E05-B134-8CC73B5CCDCA}" presName="textNode" presStyleLbl="node1" presStyleIdx="1" presStyleCnt="10">
        <dgm:presLayoutVars>
          <dgm:bulletEnabled val="1"/>
        </dgm:presLayoutVars>
      </dgm:prSet>
      <dgm:spPr/>
    </dgm:pt>
    <dgm:pt modelId="{51556EAE-E071-4EA1-BF2F-02B54AA75110}" type="pres">
      <dgm:prSet presAssocID="{FF81F4CC-094D-4C91-889F-BA84CF4D7820}" presName="sibTrans" presStyleCnt="0"/>
      <dgm:spPr/>
    </dgm:pt>
    <dgm:pt modelId="{654AACE7-82F1-4937-9229-8BACBD72E440}" type="pres">
      <dgm:prSet presAssocID="{4273B7EA-BC53-40CD-B246-92D92CC9498D}" presName="textNode" presStyleLbl="node1" presStyleIdx="2" presStyleCnt="10">
        <dgm:presLayoutVars>
          <dgm:bulletEnabled val="1"/>
        </dgm:presLayoutVars>
      </dgm:prSet>
      <dgm:spPr/>
    </dgm:pt>
    <dgm:pt modelId="{1A25A857-2A53-4CDE-B04C-4240353AE190}" type="pres">
      <dgm:prSet presAssocID="{CE7E016B-24D0-4074-904C-CEC1A7FAD1FF}" presName="sibTrans" presStyleCnt="0"/>
      <dgm:spPr/>
    </dgm:pt>
    <dgm:pt modelId="{1D327042-FBD6-4B75-B076-825A1CEF53AE}" type="pres">
      <dgm:prSet presAssocID="{4FA34132-B301-411F-AC03-39378507E45C}" presName="textNode" presStyleLbl="node1" presStyleIdx="3" presStyleCnt="10">
        <dgm:presLayoutVars>
          <dgm:bulletEnabled val="1"/>
        </dgm:presLayoutVars>
      </dgm:prSet>
      <dgm:spPr/>
    </dgm:pt>
    <dgm:pt modelId="{9EF5610E-B7FC-4DAA-A7F4-C17256DDDC8E}" type="pres">
      <dgm:prSet presAssocID="{B189A195-73EF-4B1D-B62E-0712A8C06175}" presName="sibTrans" presStyleCnt="0"/>
      <dgm:spPr/>
    </dgm:pt>
    <dgm:pt modelId="{46131414-186F-464C-9EF5-1969CCA3EDB6}" type="pres">
      <dgm:prSet presAssocID="{D1DBC919-A62A-486A-9D14-1C14E5C2C338}" presName="textNode" presStyleLbl="node1" presStyleIdx="4" presStyleCnt="10">
        <dgm:presLayoutVars>
          <dgm:bulletEnabled val="1"/>
        </dgm:presLayoutVars>
      </dgm:prSet>
      <dgm:spPr/>
    </dgm:pt>
    <dgm:pt modelId="{E9B67291-4ADF-428E-A22B-38A4E687B4A0}" type="pres">
      <dgm:prSet presAssocID="{0D416F49-556E-4C76-8B68-CCF3BBD8CBBA}" presName="sibTrans" presStyleCnt="0"/>
      <dgm:spPr/>
    </dgm:pt>
    <dgm:pt modelId="{34072C74-5CCF-42E7-9C42-39B32C1DE02E}" type="pres">
      <dgm:prSet presAssocID="{FD6C13EB-AF06-49C2-BB2F-8E458267A4E7}" presName="textNode" presStyleLbl="node1" presStyleIdx="5" presStyleCnt="10">
        <dgm:presLayoutVars>
          <dgm:bulletEnabled val="1"/>
        </dgm:presLayoutVars>
      </dgm:prSet>
      <dgm:spPr/>
    </dgm:pt>
    <dgm:pt modelId="{48A5F7B7-60BC-46A6-B939-761D7CE97DEE}" type="pres">
      <dgm:prSet presAssocID="{334A389F-7D81-4C41-88AE-88F5B487C8D0}" presName="sibTrans" presStyleCnt="0"/>
      <dgm:spPr/>
    </dgm:pt>
    <dgm:pt modelId="{690E05B2-9188-4175-B477-CA4F20BA06DE}" type="pres">
      <dgm:prSet presAssocID="{5233EDA4-4B8D-4730-A28D-9C7CE3079E39}" presName="textNode" presStyleLbl="node1" presStyleIdx="6" presStyleCnt="10">
        <dgm:presLayoutVars>
          <dgm:bulletEnabled val="1"/>
        </dgm:presLayoutVars>
      </dgm:prSet>
      <dgm:spPr/>
    </dgm:pt>
    <dgm:pt modelId="{36BC459A-9040-42D1-8B86-6F60992ACDD5}" type="pres">
      <dgm:prSet presAssocID="{7FFD8816-FB58-4957-BE60-AF9114F05E4E}" presName="sibTrans" presStyleCnt="0"/>
      <dgm:spPr/>
    </dgm:pt>
    <dgm:pt modelId="{F4E5213C-7518-494E-9680-A7F7EE8A15E1}" type="pres">
      <dgm:prSet presAssocID="{F3687892-C330-4F11-B5AE-26FA59448D3B}" presName="textNode" presStyleLbl="node1" presStyleIdx="7" presStyleCnt="10">
        <dgm:presLayoutVars>
          <dgm:bulletEnabled val="1"/>
        </dgm:presLayoutVars>
      </dgm:prSet>
      <dgm:spPr/>
    </dgm:pt>
    <dgm:pt modelId="{89BB6D16-9BB7-415C-AB97-84D7BA0896CA}" type="pres">
      <dgm:prSet presAssocID="{463CA79B-0C89-4B93-9311-8915D8DDED78}" presName="sibTrans" presStyleCnt="0"/>
      <dgm:spPr/>
    </dgm:pt>
    <dgm:pt modelId="{C0FCDFB4-49F4-46A3-8F0F-A37D13D46EC7}" type="pres">
      <dgm:prSet presAssocID="{7864028A-9519-44A8-9DE7-ECA3F49F5B4D}" presName="textNode" presStyleLbl="node1" presStyleIdx="8" presStyleCnt="10">
        <dgm:presLayoutVars>
          <dgm:bulletEnabled val="1"/>
        </dgm:presLayoutVars>
      </dgm:prSet>
      <dgm:spPr/>
    </dgm:pt>
    <dgm:pt modelId="{0105C96C-35EA-4824-B865-643670DF31FA}" type="pres">
      <dgm:prSet presAssocID="{64E0BB62-81CF-4813-941F-D76512079D99}" presName="sibTrans" presStyleCnt="0"/>
      <dgm:spPr/>
    </dgm:pt>
    <dgm:pt modelId="{79D78EA0-701D-4C39-9221-6E61EA5377B4}" type="pres">
      <dgm:prSet presAssocID="{4B504AC4-5413-476A-9AEE-E3848A350492}" presName="textNode" presStyleLbl="node1" presStyleIdx="9" presStyleCnt="10">
        <dgm:presLayoutVars>
          <dgm:bulletEnabled val="1"/>
        </dgm:presLayoutVars>
      </dgm:prSet>
      <dgm:spPr/>
    </dgm:pt>
  </dgm:ptLst>
  <dgm:cxnLst>
    <dgm:cxn modelId="{5AC2500B-ABA2-4EC1-BE62-5B9A97D9F2FB}" type="presOf" srcId="{4B504AC4-5413-476A-9AEE-E3848A350492}" destId="{79D78EA0-701D-4C39-9221-6E61EA5377B4}" srcOrd="0" destOrd="0" presId="urn:microsoft.com/office/officeart/2005/8/layout/hProcess9"/>
    <dgm:cxn modelId="{06001D0D-22C7-4159-84EB-5A9E61144AC3}" type="presOf" srcId="{4273B7EA-BC53-40CD-B246-92D92CC9498D}" destId="{654AACE7-82F1-4937-9229-8BACBD72E440}" srcOrd="0" destOrd="0" presId="urn:microsoft.com/office/officeart/2005/8/layout/hProcess9"/>
    <dgm:cxn modelId="{F4047C0D-22F5-4699-A6ED-C03F9ED362D5}" srcId="{78A06AC3-2F53-45D3-AA18-38ED90F5D504}" destId="{7DE9FCDA-F1B1-4E05-B134-8CC73B5CCDCA}" srcOrd="1" destOrd="0" parTransId="{AB11EDD9-97F7-45AF-9774-166C1F1E5075}" sibTransId="{FF81F4CC-094D-4C91-889F-BA84CF4D7820}"/>
    <dgm:cxn modelId="{4459830E-D9A5-4BF7-B9F5-B32171B73C86}" srcId="{78A06AC3-2F53-45D3-AA18-38ED90F5D504}" destId="{F3687892-C330-4F11-B5AE-26FA59448D3B}" srcOrd="7" destOrd="0" parTransId="{F721E658-1A9E-4505-B670-D4D006D993F5}" sibTransId="{463CA79B-0C89-4B93-9311-8915D8DDED78}"/>
    <dgm:cxn modelId="{E2FE0D1B-3C20-419C-BA6B-CFEFE3D72DAE}" srcId="{78A06AC3-2F53-45D3-AA18-38ED90F5D504}" destId="{4FA34132-B301-411F-AC03-39378507E45C}" srcOrd="3" destOrd="0" parTransId="{5A31F276-8794-4F8E-9917-8B2EBD3887ED}" sibTransId="{B189A195-73EF-4B1D-B62E-0712A8C06175}"/>
    <dgm:cxn modelId="{0BDDB41F-7729-4563-A21F-046A867AF1C5}" type="presOf" srcId="{4FA34132-B301-411F-AC03-39378507E45C}" destId="{1D327042-FBD6-4B75-B076-825A1CEF53AE}" srcOrd="0" destOrd="0" presId="urn:microsoft.com/office/officeart/2005/8/layout/hProcess9"/>
    <dgm:cxn modelId="{F7DF7328-9CCA-4AB4-A817-8E50D6177500}" type="presOf" srcId="{78A06AC3-2F53-45D3-AA18-38ED90F5D504}" destId="{4DC8703A-AC54-4972-9708-6B60D867D600}" srcOrd="0" destOrd="0" presId="urn:microsoft.com/office/officeart/2005/8/layout/hProcess9"/>
    <dgm:cxn modelId="{2F32CF2A-9A34-4839-8324-697B0010F48E}" type="presOf" srcId="{5233EDA4-4B8D-4730-A28D-9C7CE3079E39}" destId="{690E05B2-9188-4175-B477-CA4F20BA06DE}" srcOrd="0" destOrd="0" presId="urn:microsoft.com/office/officeart/2005/8/layout/hProcess9"/>
    <dgm:cxn modelId="{6546835F-DE41-4018-B071-35773E9E09E8}" type="presOf" srcId="{7DE9FCDA-F1B1-4E05-B134-8CC73B5CCDCA}" destId="{C1207650-DAAF-4295-BA2C-2978D58C41D0}" srcOrd="0" destOrd="0" presId="urn:microsoft.com/office/officeart/2005/8/layout/hProcess9"/>
    <dgm:cxn modelId="{5688AD61-4E30-408A-BBFE-7FA72A4BBA3E}" srcId="{78A06AC3-2F53-45D3-AA18-38ED90F5D504}" destId="{4273B7EA-BC53-40CD-B246-92D92CC9498D}" srcOrd="2" destOrd="0" parTransId="{D10397EC-C01E-461C-B733-56703D896807}" sibTransId="{CE7E016B-24D0-4074-904C-CEC1A7FAD1FF}"/>
    <dgm:cxn modelId="{3B4BFE62-7B66-4F46-953C-BA1EC453DD1E}" srcId="{78A06AC3-2F53-45D3-AA18-38ED90F5D504}" destId="{901E3701-C820-437F-B577-9280E3017DE7}" srcOrd="0" destOrd="0" parTransId="{215C25CD-B0EA-4892-8C4F-954EAE25B647}" sibTransId="{F6D905D6-60D1-4C34-B279-2C42B6DFA651}"/>
    <dgm:cxn modelId="{00B1AF49-0A24-4F26-B724-87AC936D1042}" type="presOf" srcId="{7864028A-9519-44A8-9DE7-ECA3F49F5B4D}" destId="{C0FCDFB4-49F4-46A3-8F0F-A37D13D46EC7}" srcOrd="0" destOrd="0" presId="urn:microsoft.com/office/officeart/2005/8/layout/hProcess9"/>
    <dgm:cxn modelId="{B71BCF69-BEF2-406A-B28B-7CCB0EBC9D6F}" type="presOf" srcId="{901E3701-C820-437F-B577-9280E3017DE7}" destId="{06DE6205-372C-42EC-B2A1-98C911E58481}" srcOrd="0" destOrd="0" presId="urn:microsoft.com/office/officeart/2005/8/layout/hProcess9"/>
    <dgm:cxn modelId="{6978606B-C01A-45AE-A6E9-9ACE201A1B5B}" type="presOf" srcId="{F3687892-C330-4F11-B5AE-26FA59448D3B}" destId="{F4E5213C-7518-494E-9680-A7F7EE8A15E1}" srcOrd="0" destOrd="0" presId="urn:microsoft.com/office/officeart/2005/8/layout/hProcess9"/>
    <dgm:cxn modelId="{5129B86F-497B-4571-900A-6DEDAA8F6603}" srcId="{78A06AC3-2F53-45D3-AA18-38ED90F5D504}" destId="{7864028A-9519-44A8-9DE7-ECA3F49F5B4D}" srcOrd="8" destOrd="0" parTransId="{7116619A-6740-49D4-B2C5-816EDC8F5FEB}" sibTransId="{64E0BB62-81CF-4813-941F-D76512079D99}"/>
    <dgm:cxn modelId="{443D3377-A062-444D-BF28-C4EF489B2853}" type="presOf" srcId="{D1DBC919-A62A-486A-9D14-1C14E5C2C338}" destId="{46131414-186F-464C-9EF5-1969CCA3EDB6}" srcOrd="0" destOrd="0" presId="urn:microsoft.com/office/officeart/2005/8/layout/hProcess9"/>
    <dgm:cxn modelId="{BD0E4F57-54E4-49B6-8AD5-53B73DDEE438}" srcId="{78A06AC3-2F53-45D3-AA18-38ED90F5D504}" destId="{D1DBC919-A62A-486A-9D14-1C14E5C2C338}" srcOrd="4" destOrd="0" parTransId="{BC4AF8C5-0F78-4327-B00D-29E8AC0DD74C}" sibTransId="{0D416F49-556E-4C76-8B68-CCF3BBD8CBBA}"/>
    <dgm:cxn modelId="{48E7D0A8-083D-4AE7-8740-80E709DE2900}" srcId="{78A06AC3-2F53-45D3-AA18-38ED90F5D504}" destId="{FD6C13EB-AF06-49C2-BB2F-8E458267A4E7}" srcOrd="5" destOrd="0" parTransId="{6AA40F69-FD19-471E-8C60-078D33E56FB4}" sibTransId="{334A389F-7D81-4C41-88AE-88F5B487C8D0}"/>
    <dgm:cxn modelId="{C4F2ADAC-067B-448D-834A-7E8F073DCB7C}" srcId="{78A06AC3-2F53-45D3-AA18-38ED90F5D504}" destId="{5233EDA4-4B8D-4730-A28D-9C7CE3079E39}" srcOrd="6" destOrd="0" parTransId="{B86D0BAF-D9BD-4481-BCE7-AAD93946E574}" sibTransId="{7FFD8816-FB58-4957-BE60-AF9114F05E4E}"/>
    <dgm:cxn modelId="{7D703FC1-58DC-4B9C-A57B-4FCADDC4F599}" srcId="{78A06AC3-2F53-45D3-AA18-38ED90F5D504}" destId="{4B504AC4-5413-476A-9AEE-E3848A350492}" srcOrd="9" destOrd="0" parTransId="{24C83BB2-FCA0-4205-8ACB-5522363FABC8}" sibTransId="{2B297450-A593-4897-849C-9C92E829BDDD}"/>
    <dgm:cxn modelId="{9A411BD8-73DA-431A-ADA1-145213AEB47B}" type="presOf" srcId="{FD6C13EB-AF06-49C2-BB2F-8E458267A4E7}" destId="{34072C74-5CCF-42E7-9C42-39B32C1DE02E}" srcOrd="0" destOrd="0" presId="urn:microsoft.com/office/officeart/2005/8/layout/hProcess9"/>
    <dgm:cxn modelId="{52D6F638-8868-403C-9DAB-13F916CCFDC6}" type="presParOf" srcId="{4DC8703A-AC54-4972-9708-6B60D867D600}" destId="{2DF8BABE-3299-4BA4-9E1F-657B0462FDAB}" srcOrd="0" destOrd="0" presId="urn:microsoft.com/office/officeart/2005/8/layout/hProcess9"/>
    <dgm:cxn modelId="{DDA4C878-D20A-4ECB-95A8-5B76570902E3}" type="presParOf" srcId="{4DC8703A-AC54-4972-9708-6B60D867D600}" destId="{64C69FB8-A6A6-4D03-8C7E-8C0411AF20AD}" srcOrd="1" destOrd="0" presId="urn:microsoft.com/office/officeart/2005/8/layout/hProcess9"/>
    <dgm:cxn modelId="{A0D2D954-8608-43C6-AB9B-7C284FC6E562}" type="presParOf" srcId="{64C69FB8-A6A6-4D03-8C7E-8C0411AF20AD}" destId="{06DE6205-372C-42EC-B2A1-98C911E58481}" srcOrd="0" destOrd="0" presId="urn:microsoft.com/office/officeart/2005/8/layout/hProcess9"/>
    <dgm:cxn modelId="{06EDFCFD-A857-4D27-B911-D2C199D147C6}" type="presParOf" srcId="{64C69FB8-A6A6-4D03-8C7E-8C0411AF20AD}" destId="{69B30D72-7915-4221-9898-D4F37CB40AF4}" srcOrd="1" destOrd="0" presId="urn:microsoft.com/office/officeart/2005/8/layout/hProcess9"/>
    <dgm:cxn modelId="{BCE730D4-86CD-4B79-BC2A-CDC70E4D3CB9}" type="presParOf" srcId="{64C69FB8-A6A6-4D03-8C7E-8C0411AF20AD}" destId="{C1207650-DAAF-4295-BA2C-2978D58C41D0}" srcOrd="2" destOrd="0" presId="urn:microsoft.com/office/officeart/2005/8/layout/hProcess9"/>
    <dgm:cxn modelId="{F7542950-5067-4F23-8A88-A569258C762E}" type="presParOf" srcId="{64C69FB8-A6A6-4D03-8C7E-8C0411AF20AD}" destId="{51556EAE-E071-4EA1-BF2F-02B54AA75110}" srcOrd="3" destOrd="0" presId="urn:microsoft.com/office/officeart/2005/8/layout/hProcess9"/>
    <dgm:cxn modelId="{6D3944A9-14BE-435E-BF3F-BE0C10B7FA79}" type="presParOf" srcId="{64C69FB8-A6A6-4D03-8C7E-8C0411AF20AD}" destId="{654AACE7-82F1-4937-9229-8BACBD72E440}" srcOrd="4" destOrd="0" presId="urn:microsoft.com/office/officeart/2005/8/layout/hProcess9"/>
    <dgm:cxn modelId="{7706B3D0-7AD1-457B-9CB2-84760F5DC814}" type="presParOf" srcId="{64C69FB8-A6A6-4D03-8C7E-8C0411AF20AD}" destId="{1A25A857-2A53-4CDE-B04C-4240353AE190}" srcOrd="5" destOrd="0" presId="urn:microsoft.com/office/officeart/2005/8/layout/hProcess9"/>
    <dgm:cxn modelId="{DC257207-8A77-4FDB-BF75-8EE490E791F9}" type="presParOf" srcId="{64C69FB8-A6A6-4D03-8C7E-8C0411AF20AD}" destId="{1D327042-FBD6-4B75-B076-825A1CEF53AE}" srcOrd="6" destOrd="0" presId="urn:microsoft.com/office/officeart/2005/8/layout/hProcess9"/>
    <dgm:cxn modelId="{3FD20AEA-2554-4CA9-819E-42A3D60078FC}" type="presParOf" srcId="{64C69FB8-A6A6-4D03-8C7E-8C0411AF20AD}" destId="{9EF5610E-B7FC-4DAA-A7F4-C17256DDDC8E}" srcOrd="7" destOrd="0" presId="urn:microsoft.com/office/officeart/2005/8/layout/hProcess9"/>
    <dgm:cxn modelId="{04FFED1B-0A73-4B62-9476-290D5E8E4E93}" type="presParOf" srcId="{64C69FB8-A6A6-4D03-8C7E-8C0411AF20AD}" destId="{46131414-186F-464C-9EF5-1969CCA3EDB6}" srcOrd="8" destOrd="0" presId="urn:microsoft.com/office/officeart/2005/8/layout/hProcess9"/>
    <dgm:cxn modelId="{43866B9A-5B1C-4B5D-9A55-B818C26E3323}" type="presParOf" srcId="{64C69FB8-A6A6-4D03-8C7E-8C0411AF20AD}" destId="{E9B67291-4ADF-428E-A22B-38A4E687B4A0}" srcOrd="9" destOrd="0" presId="urn:microsoft.com/office/officeart/2005/8/layout/hProcess9"/>
    <dgm:cxn modelId="{32C23616-C8E3-44B3-A104-02A3140153D1}" type="presParOf" srcId="{64C69FB8-A6A6-4D03-8C7E-8C0411AF20AD}" destId="{34072C74-5CCF-42E7-9C42-39B32C1DE02E}" srcOrd="10" destOrd="0" presId="urn:microsoft.com/office/officeart/2005/8/layout/hProcess9"/>
    <dgm:cxn modelId="{9945CC67-FB7F-4397-BE6F-DEE38B2A5946}" type="presParOf" srcId="{64C69FB8-A6A6-4D03-8C7E-8C0411AF20AD}" destId="{48A5F7B7-60BC-46A6-B939-761D7CE97DEE}" srcOrd="11" destOrd="0" presId="urn:microsoft.com/office/officeart/2005/8/layout/hProcess9"/>
    <dgm:cxn modelId="{4CF32198-B04E-442C-ABD4-33C409B46A14}" type="presParOf" srcId="{64C69FB8-A6A6-4D03-8C7E-8C0411AF20AD}" destId="{690E05B2-9188-4175-B477-CA4F20BA06DE}" srcOrd="12" destOrd="0" presId="urn:microsoft.com/office/officeart/2005/8/layout/hProcess9"/>
    <dgm:cxn modelId="{807B4C1B-19F5-4EFE-9763-8279BC2200A0}" type="presParOf" srcId="{64C69FB8-A6A6-4D03-8C7E-8C0411AF20AD}" destId="{36BC459A-9040-42D1-8B86-6F60992ACDD5}" srcOrd="13" destOrd="0" presId="urn:microsoft.com/office/officeart/2005/8/layout/hProcess9"/>
    <dgm:cxn modelId="{5EB4EEFF-CB6B-4809-95DF-25A63C1902BB}" type="presParOf" srcId="{64C69FB8-A6A6-4D03-8C7E-8C0411AF20AD}" destId="{F4E5213C-7518-494E-9680-A7F7EE8A15E1}" srcOrd="14" destOrd="0" presId="urn:microsoft.com/office/officeart/2005/8/layout/hProcess9"/>
    <dgm:cxn modelId="{AEFD080D-901A-4168-A1B8-95DE158D894E}" type="presParOf" srcId="{64C69FB8-A6A6-4D03-8C7E-8C0411AF20AD}" destId="{89BB6D16-9BB7-415C-AB97-84D7BA0896CA}" srcOrd="15" destOrd="0" presId="urn:microsoft.com/office/officeart/2005/8/layout/hProcess9"/>
    <dgm:cxn modelId="{499F108C-92E5-4ADF-91BA-B372DBE85925}" type="presParOf" srcId="{64C69FB8-A6A6-4D03-8C7E-8C0411AF20AD}" destId="{C0FCDFB4-49F4-46A3-8F0F-A37D13D46EC7}" srcOrd="16" destOrd="0" presId="urn:microsoft.com/office/officeart/2005/8/layout/hProcess9"/>
    <dgm:cxn modelId="{868489D4-728B-4A0C-A166-3B106CFFB804}" type="presParOf" srcId="{64C69FB8-A6A6-4D03-8C7E-8C0411AF20AD}" destId="{0105C96C-35EA-4824-B865-643670DF31FA}" srcOrd="17" destOrd="0" presId="urn:microsoft.com/office/officeart/2005/8/layout/hProcess9"/>
    <dgm:cxn modelId="{8D72CB58-507C-4B19-9C3A-BFD076C2BC83}" type="presParOf" srcId="{64C69FB8-A6A6-4D03-8C7E-8C0411AF20AD}" destId="{79D78EA0-701D-4C39-9221-6E61EA5377B4}" srcOrd="18" destOrd="0" presId="urn:microsoft.com/office/officeart/2005/8/layout/hProcess9"/>
  </dgm:cxnLst>
  <dgm:bg>
    <a:pattFill prst="pct25">
      <a:fgClr>
        <a:schemeClr val="accent1">
          <a:hueOff val="0"/>
          <a:satOff val="0"/>
          <a:lumOff val="0"/>
        </a:schemeClr>
      </a:fgClr>
      <a:bgClr>
        <a:schemeClr val="bg1"/>
      </a:bgClr>
    </a:patt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8A06AC3-2F53-45D3-AA18-38ED90F5D504}" type="doc">
      <dgm:prSet loTypeId="urn:microsoft.com/office/officeart/2005/8/layout/hProcess9" loCatId="process" qsTypeId="urn:microsoft.com/office/officeart/2005/8/quickstyle/3d7" qsCatId="3D" csTypeId="urn:microsoft.com/office/officeart/2005/8/colors/accent1_2" csCatId="accent1" phldr="1"/>
      <dgm:spPr/>
    </dgm:pt>
    <dgm:pt modelId="{FD6C13EB-AF06-49C2-BB2F-8E458267A4E7}">
      <dgm:prSet phldrT="[Texto]" custT="1"/>
      <dgm:spPr>
        <a:solidFill>
          <a:schemeClr val="accent2">
            <a:lumMod val="60000"/>
            <a:lumOff val="40000"/>
          </a:schemeClr>
        </a:solidFill>
      </dgm:spPr>
      <dgm:t>
        <a:bodyPr/>
        <a:lstStyle/>
        <a:p>
          <a:r>
            <a:rPr lang="es-MX" sz="1600" b="1" dirty="0"/>
            <a:t>Identifiquen y registren las transacciones reales</a:t>
          </a:r>
        </a:p>
      </dgm:t>
    </dgm:pt>
    <dgm:pt modelId="{6AA40F69-FD19-471E-8C60-078D33E56FB4}" type="parTrans" cxnId="{48E7D0A8-083D-4AE7-8740-80E709DE2900}">
      <dgm:prSet/>
      <dgm:spPr/>
      <dgm:t>
        <a:bodyPr/>
        <a:lstStyle/>
        <a:p>
          <a:endParaRPr lang="es-MX" sz="2800" b="1"/>
        </a:p>
      </dgm:t>
    </dgm:pt>
    <dgm:pt modelId="{334A389F-7D81-4C41-88AE-88F5B487C8D0}" type="sibTrans" cxnId="{48E7D0A8-083D-4AE7-8740-80E709DE2900}">
      <dgm:prSet/>
      <dgm:spPr/>
      <dgm:t>
        <a:bodyPr/>
        <a:lstStyle/>
        <a:p>
          <a:endParaRPr lang="es-MX" sz="2800" b="1"/>
        </a:p>
      </dgm:t>
    </dgm:pt>
    <dgm:pt modelId="{5233EDA4-4B8D-4730-A28D-9C7CE3079E39}">
      <dgm:prSet phldrT="[Texto]" custT="1"/>
      <dgm:spPr>
        <a:solidFill>
          <a:schemeClr val="accent2">
            <a:lumMod val="60000"/>
            <a:lumOff val="40000"/>
          </a:schemeClr>
        </a:solidFill>
      </dgm:spPr>
      <dgm:t>
        <a:bodyPr/>
        <a:lstStyle/>
        <a:p>
          <a:r>
            <a:rPr lang="es-MX" sz="1400" b="1" dirty="0"/>
            <a:t>Describan oportunamente todas  las transacciones con el detalle que permita su clasificación.</a:t>
          </a:r>
        </a:p>
      </dgm:t>
    </dgm:pt>
    <dgm:pt modelId="{B86D0BAF-D9BD-4481-BCE7-AAD93946E574}" type="parTrans" cxnId="{C4F2ADAC-067B-448D-834A-7E8F073DCB7C}">
      <dgm:prSet/>
      <dgm:spPr/>
      <dgm:t>
        <a:bodyPr/>
        <a:lstStyle/>
        <a:p>
          <a:endParaRPr lang="es-MX" sz="2800" b="1"/>
        </a:p>
      </dgm:t>
    </dgm:pt>
    <dgm:pt modelId="{7FFD8816-FB58-4957-BE60-AF9114F05E4E}" type="sibTrans" cxnId="{C4F2ADAC-067B-448D-834A-7E8F073DCB7C}">
      <dgm:prSet/>
      <dgm:spPr/>
      <dgm:t>
        <a:bodyPr/>
        <a:lstStyle/>
        <a:p>
          <a:endParaRPr lang="es-MX" sz="2800" b="1"/>
        </a:p>
      </dgm:t>
    </dgm:pt>
    <dgm:pt modelId="{F3687892-C330-4F11-B5AE-26FA59448D3B}">
      <dgm:prSet phldrT="[Texto]" custT="1"/>
      <dgm:spPr>
        <a:solidFill>
          <a:schemeClr val="accent2">
            <a:lumMod val="60000"/>
            <a:lumOff val="40000"/>
          </a:schemeClr>
        </a:solidFill>
      </dgm:spPr>
      <dgm:t>
        <a:bodyPr/>
        <a:lstStyle/>
        <a:p>
          <a:r>
            <a:rPr lang="es-MX" sz="1400" b="1" dirty="0"/>
            <a:t>Cuantifiquen el valor de las operaciones</a:t>
          </a:r>
        </a:p>
      </dgm:t>
    </dgm:pt>
    <dgm:pt modelId="{F721E658-1A9E-4505-B670-D4D006D993F5}" type="parTrans" cxnId="{4459830E-D9A5-4BF7-B9F5-B32171B73C86}">
      <dgm:prSet/>
      <dgm:spPr/>
      <dgm:t>
        <a:bodyPr/>
        <a:lstStyle/>
        <a:p>
          <a:endParaRPr lang="es-MX" sz="2800" b="1"/>
        </a:p>
      </dgm:t>
    </dgm:pt>
    <dgm:pt modelId="{463CA79B-0C89-4B93-9311-8915D8DDED78}" type="sibTrans" cxnId="{4459830E-D9A5-4BF7-B9F5-B32171B73C86}">
      <dgm:prSet/>
      <dgm:spPr/>
      <dgm:t>
        <a:bodyPr/>
        <a:lstStyle/>
        <a:p>
          <a:endParaRPr lang="es-MX" sz="2800" b="1"/>
        </a:p>
      </dgm:t>
    </dgm:pt>
    <dgm:pt modelId="{7864028A-9519-44A8-9DE7-ECA3F49F5B4D}">
      <dgm:prSet phldrT="[Texto]" custT="1"/>
      <dgm:spPr>
        <a:solidFill>
          <a:schemeClr val="accent2">
            <a:lumMod val="60000"/>
            <a:lumOff val="40000"/>
          </a:schemeClr>
        </a:solidFill>
      </dgm:spPr>
      <dgm:t>
        <a:bodyPr/>
        <a:lstStyle/>
        <a:p>
          <a:r>
            <a:rPr lang="es-MX" sz="1400" b="1" dirty="0"/>
            <a:t>Registren las transacciones en el periodo correspondiente</a:t>
          </a:r>
        </a:p>
      </dgm:t>
    </dgm:pt>
    <dgm:pt modelId="{7116619A-6740-49D4-B2C5-816EDC8F5FEB}" type="parTrans" cxnId="{5129B86F-497B-4571-900A-6DEDAA8F6603}">
      <dgm:prSet/>
      <dgm:spPr/>
      <dgm:t>
        <a:bodyPr/>
        <a:lstStyle/>
        <a:p>
          <a:endParaRPr lang="es-MX" sz="2800" b="1"/>
        </a:p>
      </dgm:t>
    </dgm:pt>
    <dgm:pt modelId="{64E0BB62-81CF-4813-941F-D76512079D99}" type="sibTrans" cxnId="{5129B86F-497B-4571-900A-6DEDAA8F6603}">
      <dgm:prSet/>
      <dgm:spPr/>
      <dgm:t>
        <a:bodyPr/>
        <a:lstStyle/>
        <a:p>
          <a:endParaRPr lang="es-MX" sz="2800" b="1"/>
        </a:p>
      </dgm:t>
    </dgm:pt>
    <dgm:pt modelId="{4B504AC4-5413-476A-9AEE-E3848A350492}">
      <dgm:prSet phldrT="[Texto]" custT="1"/>
      <dgm:spPr>
        <a:solidFill>
          <a:schemeClr val="accent2">
            <a:lumMod val="60000"/>
            <a:lumOff val="40000"/>
          </a:schemeClr>
        </a:solidFill>
      </dgm:spPr>
      <dgm:t>
        <a:bodyPr/>
        <a:lstStyle/>
        <a:p>
          <a:r>
            <a:rPr lang="es-MX" sz="1400" b="1" dirty="0"/>
            <a:t>Presenten y revelen adecuadamente dichas transacciones en los Estados Financieros.</a:t>
          </a:r>
        </a:p>
      </dgm:t>
    </dgm:pt>
    <dgm:pt modelId="{24C83BB2-FCA0-4205-8ACB-5522363FABC8}" type="parTrans" cxnId="{7D703FC1-58DC-4B9C-A57B-4FCADDC4F599}">
      <dgm:prSet/>
      <dgm:spPr/>
      <dgm:t>
        <a:bodyPr/>
        <a:lstStyle/>
        <a:p>
          <a:endParaRPr lang="es-MX" sz="2800" b="1"/>
        </a:p>
      </dgm:t>
    </dgm:pt>
    <dgm:pt modelId="{2B297450-A593-4897-849C-9C92E829BDDD}" type="sibTrans" cxnId="{7D703FC1-58DC-4B9C-A57B-4FCADDC4F599}">
      <dgm:prSet/>
      <dgm:spPr/>
      <dgm:t>
        <a:bodyPr/>
        <a:lstStyle/>
        <a:p>
          <a:endParaRPr lang="es-MX" sz="2800" b="1"/>
        </a:p>
      </dgm:t>
    </dgm:pt>
    <dgm:pt modelId="{4DC8703A-AC54-4972-9708-6B60D867D600}" type="pres">
      <dgm:prSet presAssocID="{78A06AC3-2F53-45D3-AA18-38ED90F5D504}" presName="CompostProcess" presStyleCnt="0">
        <dgm:presLayoutVars>
          <dgm:dir/>
          <dgm:resizeHandles val="exact"/>
        </dgm:presLayoutVars>
      </dgm:prSet>
      <dgm:spPr/>
    </dgm:pt>
    <dgm:pt modelId="{2DF8BABE-3299-4BA4-9E1F-657B0462FDAB}" type="pres">
      <dgm:prSet presAssocID="{78A06AC3-2F53-45D3-AA18-38ED90F5D504}" presName="arrow" presStyleLbl="bgShp" presStyleIdx="0" presStyleCnt="1"/>
      <dgm:spPr/>
    </dgm:pt>
    <dgm:pt modelId="{64C69FB8-A6A6-4D03-8C7E-8C0411AF20AD}" type="pres">
      <dgm:prSet presAssocID="{78A06AC3-2F53-45D3-AA18-38ED90F5D504}" presName="linearProcess" presStyleCnt="0"/>
      <dgm:spPr/>
    </dgm:pt>
    <dgm:pt modelId="{34072C74-5CCF-42E7-9C42-39B32C1DE02E}" type="pres">
      <dgm:prSet presAssocID="{FD6C13EB-AF06-49C2-BB2F-8E458267A4E7}" presName="textNode" presStyleLbl="node1" presStyleIdx="0" presStyleCnt="5">
        <dgm:presLayoutVars>
          <dgm:bulletEnabled val="1"/>
        </dgm:presLayoutVars>
      </dgm:prSet>
      <dgm:spPr/>
    </dgm:pt>
    <dgm:pt modelId="{48A5F7B7-60BC-46A6-B939-761D7CE97DEE}" type="pres">
      <dgm:prSet presAssocID="{334A389F-7D81-4C41-88AE-88F5B487C8D0}" presName="sibTrans" presStyleCnt="0"/>
      <dgm:spPr/>
    </dgm:pt>
    <dgm:pt modelId="{690E05B2-9188-4175-B477-CA4F20BA06DE}" type="pres">
      <dgm:prSet presAssocID="{5233EDA4-4B8D-4730-A28D-9C7CE3079E39}" presName="textNode" presStyleLbl="node1" presStyleIdx="1" presStyleCnt="5">
        <dgm:presLayoutVars>
          <dgm:bulletEnabled val="1"/>
        </dgm:presLayoutVars>
      </dgm:prSet>
      <dgm:spPr/>
    </dgm:pt>
    <dgm:pt modelId="{36BC459A-9040-42D1-8B86-6F60992ACDD5}" type="pres">
      <dgm:prSet presAssocID="{7FFD8816-FB58-4957-BE60-AF9114F05E4E}" presName="sibTrans" presStyleCnt="0"/>
      <dgm:spPr/>
    </dgm:pt>
    <dgm:pt modelId="{F4E5213C-7518-494E-9680-A7F7EE8A15E1}" type="pres">
      <dgm:prSet presAssocID="{F3687892-C330-4F11-B5AE-26FA59448D3B}" presName="textNode" presStyleLbl="node1" presStyleIdx="2" presStyleCnt="5">
        <dgm:presLayoutVars>
          <dgm:bulletEnabled val="1"/>
        </dgm:presLayoutVars>
      </dgm:prSet>
      <dgm:spPr/>
    </dgm:pt>
    <dgm:pt modelId="{89BB6D16-9BB7-415C-AB97-84D7BA0896CA}" type="pres">
      <dgm:prSet presAssocID="{463CA79B-0C89-4B93-9311-8915D8DDED78}" presName="sibTrans" presStyleCnt="0"/>
      <dgm:spPr/>
    </dgm:pt>
    <dgm:pt modelId="{C0FCDFB4-49F4-46A3-8F0F-A37D13D46EC7}" type="pres">
      <dgm:prSet presAssocID="{7864028A-9519-44A8-9DE7-ECA3F49F5B4D}" presName="textNode" presStyleLbl="node1" presStyleIdx="3" presStyleCnt="5">
        <dgm:presLayoutVars>
          <dgm:bulletEnabled val="1"/>
        </dgm:presLayoutVars>
      </dgm:prSet>
      <dgm:spPr/>
    </dgm:pt>
    <dgm:pt modelId="{0105C96C-35EA-4824-B865-643670DF31FA}" type="pres">
      <dgm:prSet presAssocID="{64E0BB62-81CF-4813-941F-D76512079D99}" presName="sibTrans" presStyleCnt="0"/>
      <dgm:spPr/>
    </dgm:pt>
    <dgm:pt modelId="{79D78EA0-701D-4C39-9221-6E61EA5377B4}" type="pres">
      <dgm:prSet presAssocID="{4B504AC4-5413-476A-9AEE-E3848A350492}" presName="textNode" presStyleLbl="node1" presStyleIdx="4" presStyleCnt="5">
        <dgm:presLayoutVars>
          <dgm:bulletEnabled val="1"/>
        </dgm:presLayoutVars>
      </dgm:prSet>
      <dgm:spPr/>
    </dgm:pt>
  </dgm:ptLst>
  <dgm:cxnLst>
    <dgm:cxn modelId="{5AC2500B-ABA2-4EC1-BE62-5B9A97D9F2FB}" type="presOf" srcId="{4B504AC4-5413-476A-9AEE-E3848A350492}" destId="{79D78EA0-701D-4C39-9221-6E61EA5377B4}" srcOrd="0" destOrd="0" presId="urn:microsoft.com/office/officeart/2005/8/layout/hProcess9"/>
    <dgm:cxn modelId="{4459830E-D9A5-4BF7-B9F5-B32171B73C86}" srcId="{78A06AC3-2F53-45D3-AA18-38ED90F5D504}" destId="{F3687892-C330-4F11-B5AE-26FA59448D3B}" srcOrd="2" destOrd="0" parTransId="{F721E658-1A9E-4505-B670-D4D006D993F5}" sibTransId="{463CA79B-0C89-4B93-9311-8915D8DDED78}"/>
    <dgm:cxn modelId="{F7DF7328-9CCA-4AB4-A817-8E50D6177500}" type="presOf" srcId="{78A06AC3-2F53-45D3-AA18-38ED90F5D504}" destId="{4DC8703A-AC54-4972-9708-6B60D867D600}" srcOrd="0" destOrd="0" presId="urn:microsoft.com/office/officeart/2005/8/layout/hProcess9"/>
    <dgm:cxn modelId="{2F32CF2A-9A34-4839-8324-697B0010F48E}" type="presOf" srcId="{5233EDA4-4B8D-4730-A28D-9C7CE3079E39}" destId="{690E05B2-9188-4175-B477-CA4F20BA06DE}" srcOrd="0" destOrd="0" presId="urn:microsoft.com/office/officeart/2005/8/layout/hProcess9"/>
    <dgm:cxn modelId="{00B1AF49-0A24-4F26-B724-87AC936D1042}" type="presOf" srcId="{7864028A-9519-44A8-9DE7-ECA3F49F5B4D}" destId="{C0FCDFB4-49F4-46A3-8F0F-A37D13D46EC7}" srcOrd="0" destOrd="0" presId="urn:microsoft.com/office/officeart/2005/8/layout/hProcess9"/>
    <dgm:cxn modelId="{6978606B-C01A-45AE-A6E9-9ACE201A1B5B}" type="presOf" srcId="{F3687892-C330-4F11-B5AE-26FA59448D3B}" destId="{F4E5213C-7518-494E-9680-A7F7EE8A15E1}" srcOrd="0" destOrd="0" presId="urn:microsoft.com/office/officeart/2005/8/layout/hProcess9"/>
    <dgm:cxn modelId="{5129B86F-497B-4571-900A-6DEDAA8F6603}" srcId="{78A06AC3-2F53-45D3-AA18-38ED90F5D504}" destId="{7864028A-9519-44A8-9DE7-ECA3F49F5B4D}" srcOrd="3" destOrd="0" parTransId="{7116619A-6740-49D4-B2C5-816EDC8F5FEB}" sibTransId="{64E0BB62-81CF-4813-941F-D76512079D99}"/>
    <dgm:cxn modelId="{48E7D0A8-083D-4AE7-8740-80E709DE2900}" srcId="{78A06AC3-2F53-45D3-AA18-38ED90F5D504}" destId="{FD6C13EB-AF06-49C2-BB2F-8E458267A4E7}" srcOrd="0" destOrd="0" parTransId="{6AA40F69-FD19-471E-8C60-078D33E56FB4}" sibTransId="{334A389F-7D81-4C41-88AE-88F5B487C8D0}"/>
    <dgm:cxn modelId="{C4F2ADAC-067B-448D-834A-7E8F073DCB7C}" srcId="{78A06AC3-2F53-45D3-AA18-38ED90F5D504}" destId="{5233EDA4-4B8D-4730-A28D-9C7CE3079E39}" srcOrd="1" destOrd="0" parTransId="{B86D0BAF-D9BD-4481-BCE7-AAD93946E574}" sibTransId="{7FFD8816-FB58-4957-BE60-AF9114F05E4E}"/>
    <dgm:cxn modelId="{7D703FC1-58DC-4B9C-A57B-4FCADDC4F599}" srcId="{78A06AC3-2F53-45D3-AA18-38ED90F5D504}" destId="{4B504AC4-5413-476A-9AEE-E3848A350492}" srcOrd="4" destOrd="0" parTransId="{24C83BB2-FCA0-4205-8ACB-5522363FABC8}" sibTransId="{2B297450-A593-4897-849C-9C92E829BDDD}"/>
    <dgm:cxn modelId="{9A411BD8-73DA-431A-ADA1-145213AEB47B}" type="presOf" srcId="{FD6C13EB-AF06-49C2-BB2F-8E458267A4E7}" destId="{34072C74-5CCF-42E7-9C42-39B32C1DE02E}" srcOrd="0" destOrd="0" presId="urn:microsoft.com/office/officeart/2005/8/layout/hProcess9"/>
    <dgm:cxn modelId="{52D6F638-8868-403C-9DAB-13F916CCFDC6}" type="presParOf" srcId="{4DC8703A-AC54-4972-9708-6B60D867D600}" destId="{2DF8BABE-3299-4BA4-9E1F-657B0462FDAB}" srcOrd="0" destOrd="0" presId="urn:microsoft.com/office/officeart/2005/8/layout/hProcess9"/>
    <dgm:cxn modelId="{DDA4C878-D20A-4ECB-95A8-5B76570902E3}" type="presParOf" srcId="{4DC8703A-AC54-4972-9708-6B60D867D600}" destId="{64C69FB8-A6A6-4D03-8C7E-8C0411AF20AD}" srcOrd="1" destOrd="0" presId="urn:microsoft.com/office/officeart/2005/8/layout/hProcess9"/>
    <dgm:cxn modelId="{32C23616-C8E3-44B3-A104-02A3140153D1}" type="presParOf" srcId="{64C69FB8-A6A6-4D03-8C7E-8C0411AF20AD}" destId="{34072C74-5CCF-42E7-9C42-39B32C1DE02E}" srcOrd="0" destOrd="0" presId="urn:microsoft.com/office/officeart/2005/8/layout/hProcess9"/>
    <dgm:cxn modelId="{9945CC67-FB7F-4397-BE6F-DEE38B2A5946}" type="presParOf" srcId="{64C69FB8-A6A6-4D03-8C7E-8C0411AF20AD}" destId="{48A5F7B7-60BC-46A6-B939-761D7CE97DEE}" srcOrd="1" destOrd="0" presId="urn:microsoft.com/office/officeart/2005/8/layout/hProcess9"/>
    <dgm:cxn modelId="{4CF32198-B04E-442C-ABD4-33C409B46A14}" type="presParOf" srcId="{64C69FB8-A6A6-4D03-8C7E-8C0411AF20AD}" destId="{690E05B2-9188-4175-B477-CA4F20BA06DE}" srcOrd="2" destOrd="0" presId="urn:microsoft.com/office/officeart/2005/8/layout/hProcess9"/>
    <dgm:cxn modelId="{807B4C1B-19F5-4EFE-9763-8279BC2200A0}" type="presParOf" srcId="{64C69FB8-A6A6-4D03-8C7E-8C0411AF20AD}" destId="{36BC459A-9040-42D1-8B86-6F60992ACDD5}" srcOrd="3" destOrd="0" presId="urn:microsoft.com/office/officeart/2005/8/layout/hProcess9"/>
    <dgm:cxn modelId="{5EB4EEFF-CB6B-4809-95DF-25A63C1902BB}" type="presParOf" srcId="{64C69FB8-A6A6-4D03-8C7E-8C0411AF20AD}" destId="{F4E5213C-7518-494E-9680-A7F7EE8A15E1}" srcOrd="4" destOrd="0" presId="urn:microsoft.com/office/officeart/2005/8/layout/hProcess9"/>
    <dgm:cxn modelId="{AEFD080D-901A-4168-A1B8-95DE158D894E}" type="presParOf" srcId="{64C69FB8-A6A6-4D03-8C7E-8C0411AF20AD}" destId="{89BB6D16-9BB7-415C-AB97-84D7BA0896CA}" srcOrd="5" destOrd="0" presId="urn:microsoft.com/office/officeart/2005/8/layout/hProcess9"/>
    <dgm:cxn modelId="{499F108C-92E5-4ADF-91BA-B372DBE85925}" type="presParOf" srcId="{64C69FB8-A6A6-4D03-8C7E-8C0411AF20AD}" destId="{C0FCDFB4-49F4-46A3-8F0F-A37D13D46EC7}" srcOrd="6" destOrd="0" presId="urn:microsoft.com/office/officeart/2005/8/layout/hProcess9"/>
    <dgm:cxn modelId="{868489D4-728B-4A0C-A166-3B106CFFB804}" type="presParOf" srcId="{64C69FB8-A6A6-4D03-8C7E-8C0411AF20AD}" destId="{0105C96C-35EA-4824-B865-643670DF31FA}" srcOrd="7" destOrd="0" presId="urn:microsoft.com/office/officeart/2005/8/layout/hProcess9"/>
    <dgm:cxn modelId="{8D72CB58-507C-4B19-9C3A-BFD076C2BC83}" type="presParOf" srcId="{64C69FB8-A6A6-4D03-8C7E-8C0411AF20AD}" destId="{79D78EA0-701D-4C39-9221-6E61EA5377B4}" srcOrd="8" destOrd="0" presId="urn:microsoft.com/office/officeart/2005/8/layout/hProcess9"/>
  </dgm:cxnLst>
  <dgm:bg>
    <a:pattFill prst="pct30">
      <a:fgClr>
        <a:srgbClr val="FFC000"/>
      </a:fgClr>
      <a:bgClr>
        <a:schemeClr val="bg1"/>
      </a:bgClr>
    </a:patt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8A06AC3-2F53-45D3-AA18-38ED90F5D504}" type="doc">
      <dgm:prSet loTypeId="urn:microsoft.com/office/officeart/2005/8/layout/hProcess9" loCatId="process" qsTypeId="urn:microsoft.com/office/officeart/2005/8/quickstyle/3d7" qsCatId="3D" csTypeId="urn:microsoft.com/office/officeart/2005/8/colors/accent1_2" csCatId="accent1" phldr="1"/>
      <dgm:spPr/>
    </dgm:pt>
    <dgm:pt modelId="{FD6C13EB-AF06-49C2-BB2F-8E458267A4E7}">
      <dgm:prSet phldrT="[Texto]" custT="1"/>
      <dgm:spPr>
        <a:solidFill>
          <a:schemeClr val="accent5">
            <a:lumMod val="40000"/>
            <a:lumOff val="60000"/>
          </a:schemeClr>
        </a:solidFill>
      </dgm:spPr>
      <dgm:t>
        <a:bodyPr/>
        <a:lstStyle/>
        <a:p>
          <a:r>
            <a:rPr lang="es-MX" sz="1600" b="1" dirty="0"/>
            <a:t>Autorización</a:t>
          </a:r>
        </a:p>
      </dgm:t>
    </dgm:pt>
    <dgm:pt modelId="{6AA40F69-FD19-471E-8C60-078D33E56FB4}" type="parTrans" cxnId="{48E7D0A8-083D-4AE7-8740-80E709DE2900}">
      <dgm:prSet/>
      <dgm:spPr/>
      <dgm:t>
        <a:bodyPr/>
        <a:lstStyle/>
        <a:p>
          <a:endParaRPr lang="es-MX" sz="2800" b="1"/>
        </a:p>
      </dgm:t>
    </dgm:pt>
    <dgm:pt modelId="{334A389F-7D81-4C41-88AE-88F5B487C8D0}" type="sibTrans" cxnId="{48E7D0A8-083D-4AE7-8740-80E709DE2900}">
      <dgm:prSet/>
      <dgm:spPr/>
      <dgm:t>
        <a:bodyPr/>
        <a:lstStyle/>
        <a:p>
          <a:endParaRPr lang="es-MX" sz="2800" b="1"/>
        </a:p>
      </dgm:t>
    </dgm:pt>
    <dgm:pt modelId="{5233EDA4-4B8D-4730-A28D-9C7CE3079E39}">
      <dgm:prSet phldrT="[Texto]" custT="1"/>
      <dgm:spPr>
        <a:solidFill>
          <a:schemeClr val="accent5">
            <a:lumMod val="40000"/>
            <a:lumOff val="60000"/>
          </a:schemeClr>
        </a:solidFill>
      </dgm:spPr>
      <dgm:t>
        <a:bodyPr/>
        <a:lstStyle/>
        <a:p>
          <a:r>
            <a:rPr lang="es-MX" sz="1400" b="1" dirty="0"/>
            <a:t>Correcto registro de operaciones (diseño y uso de documentos y registros apropiados).</a:t>
          </a:r>
        </a:p>
      </dgm:t>
    </dgm:pt>
    <dgm:pt modelId="{B86D0BAF-D9BD-4481-BCE7-AAD93946E574}" type="parTrans" cxnId="{C4F2ADAC-067B-448D-834A-7E8F073DCB7C}">
      <dgm:prSet/>
      <dgm:spPr/>
      <dgm:t>
        <a:bodyPr/>
        <a:lstStyle/>
        <a:p>
          <a:endParaRPr lang="es-MX" sz="2800" b="1"/>
        </a:p>
      </dgm:t>
    </dgm:pt>
    <dgm:pt modelId="{7FFD8816-FB58-4957-BE60-AF9114F05E4E}" type="sibTrans" cxnId="{C4F2ADAC-067B-448D-834A-7E8F073DCB7C}">
      <dgm:prSet/>
      <dgm:spPr/>
      <dgm:t>
        <a:bodyPr/>
        <a:lstStyle/>
        <a:p>
          <a:endParaRPr lang="es-MX" sz="2800" b="1"/>
        </a:p>
      </dgm:t>
    </dgm:pt>
    <dgm:pt modelId="{F3687892-C330-4F11-B5AE-26FA59448D3B}">
      <dgm:prSet phldrT="[Texto]" custT="1"/>
      <dgm:spPr>
        <a:solidFill>
          <a:schemeClr val="accent5">
            <a:lumMod val="40000"/>
            <a:lumOff val="60000"/>
          </a:schemeClr>
        </a:solidFill>
      </dgm:spPr>
      <dgm:t>
        <a:bodyPr/>
        <a:lstStyle/>
        <a:p>
          <a:r>
            <a:rPr lang="es-MX" sz="1400" b="1" dirty="0"/>
            <a:t>Segregación de funciones y responsabilidad</a:t>
          </a:r>
        </a:p>
      </dgm:t>
    </dgm:pt>
    <dgm:pt modelId="{F721E658-1A9E-4505-B670-D4D006D993F5}" type="parTrans" cxnId="{4459830E-D9A5-4BF7-B9F5-B32171B73C86}">
      <dgm:prSet/>
      <dgm:spPr/>
      <dgm:t>
        <a:bodyPr/>
        <a:lstStyle/>
        <a:p>
          <a:endParaRPr lang="es-MX" sz="2800" b="1"/>
        </a:p>
      </dgm:t>
    </dgm:pt>
    <dgm:pt modelId="{463CA79B-0C89-4B93-9311-8915D8DDED78}" type="sibTrans" cxnId="{4459830E-D9A5-4BF7-B9F5-B32171B73C86}">
      <dgm:prSet/>
      <dgm:spPr/>
      <dgm:t>
        <a:bodyPr/>
        <a:lstStyle/>
        <a:p>
          <a:endParaRPr lang="es-MX" sz="2800" b="1"/>
        </a:p>
      </dgm:t>
    </dgm:pt>
    <dgm:pt modelId="{7864028A-9519-44A8-9DE7-ECA3F49F5B4D}">
      <dgm:prSet phldrT="[Texto]" custT="1"/>
      <dgm:spPr>
        <a:solidFill>
          <a:schemeClr val="accent5">
            <a:lumMod val="40000"/>
            <a:lumOff val="60000"/>
          </a:schemeClr>
        </a:solidFill>
      </dgm:spPr>
      <dgm:t>
        <a:bodyPr/>
        <a:lstStyle/>
        <a:p>
          <a:r>
            <a:rPr lang="es-MX" sz="1400" b="1" dirty="0"/>
            <a:t>Protección de los activos</a:t>
          </a:r>
        </a:p>
      </dgm:t>
    </dgm:pt>
    <dgm:pt modelId="{7116619A-6740-49D4-B2C5-816EDC8F5FEB}" type="parTrans" cxnId="{5129B86F-497B-4571-900A-6DEDAA8F6603}">
      <dgm:prSet/>
      <dgm:spPr/>
      <dgm:t>
        <a:bodyPr/>
        <a:lstStyle/>
        <a:p>
          <a:endParaRPr lang="es-MX" sz="2800" b="1"/>
        </a:p>
      </dgm:t>
    </dgm:pt>
    <dgm:pt modelId="{64E0BB62-81CF-4813-941F-D76512079D99}" type="sibTrans" cxnId="{5129B86F-497B-4571-900A-6DEDAA8F6603}">
      <dgm:prSet/>
      <dgm:spPr/>
      <dgm:t>
        <a:bodyPr/>
        <a:lstStyle/>
        <a:p>
          <a:endParaRPr lang="es-MX" sz="2800" b="1"/>
        </a:p>
      </dgm:t>
    </dgm:pt>
    <dgm:pt modelId="{4B504AC4-5413-476A-9AEE-E3848A350492}">
      <dgm:prSet phldrT="[Texto]" custT="1"/>
      <dgm:spPr>
        <a:solidFill>
          <a:schemeClr val="accent5">
            <a:lumMod val="40000"/>
            <a:lumOff val="60000"/>
          </a:schemeClr>
        </a:solidFill>
      </dgm:spPr>
      <dgm:t>
        <a:bodyPr/>
        <a:lstStyle/>
        <a:p>
          <a:r>
            <a:rPr lang="es-MX" sz="1400" b="1" dirty="0"/>
            <a:t>Adecuada valuación y verificación independiente.</a:t>
          </a:r>
        </a:p>
      </dgm:t>
    </dgm:pt>
    <dgm:pt modelId="{24C83BB2-FCA0-4205-8ACB-5522363FABC8}" type="parTrans" cxnId="{7D703FC1-58DC-4B9C-A57B-4FCADDC4F599}">
      <dgm:prSet/>
      <dgm:spPr/>
      <dgm:t>
        <a:bodyPr/>
        <a:lstStyle/>
        <a:p>
          <a:endParaRPr lang="es-MX" sz="2800" b="1"/>
        </a:p>
      </dgm:t>
    </dgm:pt>
    <dgm:pt modelId="{2B297450-A593-4897-849C-9C92E829BDDD}" type="sibTrans" cxnId="{7D703FC1-58DC-4B9C-A57B-4FCADDC4F599}">
      <dgm:prSet/>
      <dgm:spPr/>
      <dgm:t>
        <a:bodyPr/>
        <a:lstStyle/>
        <a:p>
          <a:endParaRPr lang="es-MX" sz="2800" b="1"/>
        </a:p>
      </dgm:t>
    </dgm:pt>
    <dgm:pt modelId="{4DC8703A-AC54-4972-9708-6B60D867D600}" type="pres">
      <dgm:prSet presAssocID="{78A06AC3-2F53-45D3-AA18-38ED90F5D504}" presName="CompostProcess" presStyleCnt="0">
        <dgm:presLayoutVars>
          <dgm:dir/>
          <dgm:resizeHandles val="exact"/>
        </dgm:presLayoutVars>
      </dgm:prSet>
      <dgm:spPr/>
    </dgm:pt>
    <dgm:pt modelId="{2DF8BABE-3299-4BA4-9E1F-657B0462FDAB}" type="pres">
      <dgm:prSet presAssocID="{78A06AC3-2F53-45D3-AA18-38ED90F5D504}" presName="arrow" presStyleLbl="bgShp" presStyleIdx="0" presStyleCnt="1"/>
      <dgm:spPr/>
    </dgm:pt>
    <dgm:pt modelId="{64C69FB8-A6A6-4D03-8C7E-8C0411AF20AD}" type="pres">
      <dgm:prSet presAssocID="{78A06AC3-2F53-45D3-AA18-38ED90F5D504}" presName="linearProcess" presStyleCnt="0"/>
      <dgm:spPr/>
    </dgm:pt>
    <dgm:pt modelId="{34072C74-5CCF-42E7-9C42-39B32C1DE02E}" type="pres">
      <dgm:prSet presAssocID="{FD6C13EB-AF06-49C2-BB2F-8E458267A4E7}" presName="textNode" presStyleLbl="node1" presStyleIdx="0" presStyleCnt="5">
        <dgm:presLayoutVars>
          <dgm:bulletEnabled val="1"/>
        </dgm:presLayoutVars>
      </dgm:prSet>
      <dgm:spPr/>
    </dgm:pt>
    <dgm:pt modelId="{48A5F7B7-60BC-46A6-B939-761D7CE97DEE}" type="pres">
      <dgm:prSet presAssocID="{334A389F-7D81-4C41-88AE-88F5B487C8D0}" presName="sibTrans" presStyleCnt="0"/>
      <dgm:spPr/>
    </dgm:pt>
    <dgm:pt modelId="{690E05B2-9188-4175-B477-CA4F20BA06DE}" type="pres">
      <dgm:prSet presAssocID="{5233EDA4-4B8D-4730-A28D-9C7CE3079E39}" presName="textNode" presStyleLbl="node1" presStyleIdx="1" presStyleCnt="5">
        <dgm:presLayoutVars>
          <dgm:bulletEnabled val="1"/>
        </dgm:presLayoutVars>
      </dgm:prSet>
      <dgm:spPr/>
    </dgm:pt>
    <dgm:pt modelId="{36BC459A-9040-42D1-8B86-6F60992ACDD5}" type="pres">
      <dgm:prSet presAssocID="{7FFD8816-FB58-4957-BE60-AF9114F05E4E}" presName="sibTrans" presStyleCnt="0"/>
      <dgm:spPr/>
    </dgm:pt>
    <dgm:pt modelId="{F4E5213C-7518-494E-9680-A7F7EE8A15E1}" type="pres">
      <dgm:prSet presAssocID="{F3687892-C330-4F11-B5AE-26FA59448D3B}" presName="textNode" presStyleLbl="node1" presStyleIdx="2" presStyleCnt="5">
        <dgm:presLayoutVars>
          <dgm:bulletEnabled val="1"/>
        </dgm:presLayoutVars>
      </dgm:prSet>
      <dgm:spPr/>
    </dgm:pt>
    <dgm:pt modelId="{89BB6D16-9BB7-415C-AB97-84D7BA0896CA}" type="pres">
      <dgm:prSet presAssocID="{463CA79B-0C89-4B93-9311-8915D8DDED78}" presName="sibTrans" presStyleCnt="0"/>
      <dgm:spPr/>
    </dgm:pt>
    <dgm:pt modelId="{C0FCDFB4-49F4-46A3-8F0F-A37D13D46EC7}" type="pres">
      <dgm:prSet presAssocID="{7864028A-9519-44A8-9DE7-ECA3F49F5B4D}" presName="textNode" presStyleLbl="node1" presStyleIdx="3" presStyleCnt="5">
        <dgm:presLayoutVars>
          <dgm:bulletEnabled val="1"/>
        </dgm:presLayoutVars>
      </dgm:prSet>
      <dgm:spPr/>
    </dgm:pt>
    <dgm:pt modelId="{0105C96C-35EA-4824-B865-643670DF31FA}" type="pres">
      <dgm:prSet presAssocID="{64E0BB62-81CF-4813-941F-D76512079D99}" presName="sibTrans" presStyleCnt="0"/>
      <dgm:spPr/>
    </dgm:pt>
    <dgm:pt modelId="{79D78EA0-701D-4C39-9221-6E61EA5377B4}" type="pres">
      <dgm:prSet presAssocID="{4B504AC4-5413-476A-9AEE-E3848A350492}" presName="textNode" presStyleLbl="node1" presStyleIdx="4" presStyleCnt="5">
        <dgm:presLayoutVars>
          <dgm:bulletEnabled val="1"/>
        </dgm:presLayoutVars>
      </dgm:prSet>
      <dgm:spPr/>
    </dgm:pt>
  </dgm:ptLst>
  <dgm:cxnLst>
    <dgm:cxn modelId="{5AC2500B-ABA2-4EC1-BE62-5B9A97D9F2FB}" type="presOf" srcId="{4B504AC4-5413-476A-9AEE-E3848A350492}" destId="{79D78EA0-701D-4C39-9221-6E61EA5377B4}" srcOrd="0" destOrd="0" presId="urn:microsoft.com/office/officeart/2005/8/layout/hProcess9"/>
    <dgm:cxn modelId="{4459830E-D9A5-4BF7-B9F5-B32171B73C86}" srcId="{78A06AC3-2F53-45D3-AA18-38ED90F5D504}" destId="{F3687892-C330-4F11-B5AE-26FA59448D3B}" srcOrd="2" destOrd="0" parTransId="{F721E658-1A9E-4505-B670-D4D006D993F5}" sibTransId="{463CA79B-0C89-4B93-9311-8915D8DDED78}"/>
    <dgm:cxn modelId="{F7DF7328-9CCA-4AB4-A817-8E50D6177500}" type="presOf" srcId="{78A06AC3-2F53-45D3-AA18-38ED90F5D504}" destId="{4DC8703A-AC54-4972-9708-6B60D867D600}" srcOrd="0" destOrd="0" presId="urn:microsoft.com/office/officeart/2005/8/layout/hProcess9"/>
    <dgm:cxn modelId="{2F32CF2A-9A34-4839-8324-697B0010F48E}" type="presOf" srcId="{5233EDA4-4B8D-4730-A28D-9C7CE3079E39}" destId="{690E05B2-9188-4175-B477-CA4F20BA06DE}" srcOrd="0" destOrd="0" presId="urn:microsoft.com/office/officeart/2005/8/layout/hProcess9"/>
    <dgm:cxn modelId="{00B1AF49-0A24-4F26-B724-87AC936D1042}" type="presOf" srcId="{7864028A-9519-44A8-9DE7-ECA3F49F5B4D}" destId="{C0FCDFB4-49F4-46A3-8F0F-A37D13D46EC7}" srcOrd="0" destOrd="0" presId="urn:microsoft.com/office/officeart/2005/8/layout/hProcess9"/>
    <dgm:cxn modelId="{6978606B-C01A-45AE-A6E9-9ACE201A1B5B}" type="presOf" srcId="{F3687892-C330-4F11-B5AE-26FA59448D3B}" destId="{F4E5213C-7518-494E-9680-A7F7EE8A15E1}" srcOrd="0" destOrd="0" presId="urn:microsoft.com/office/officeart/2005/8/layout/hProcess9"/>
    <dgm:cxn modelId="{5129B86F-497B-4571-900A-6DEDAA8F6603}" srcId="{78A06AC3-2F53-45D3-AA18-38ED90F5D504}" destId="{7864028A-9519-44A8-9DE7-ECA3F49F5B4D}" srcOrd="3" destOrd="0" parTransId="{7116619A-6740-49D4-B2C5-816EDC8F5FEB}" sibTransId="{64E0BB62-81CF-4813-941F-D76512079D99}"/>
    <dgm:cxn modelId="{48E7D0A8-083D-4AE7-8740-80E709DE2900}" srcId="{78A06AC3-2F53-45D3-AA18-38ED90F5D504}" destId="{FD6C13EB-AF06-49C2-BB2F-8E458267A4E7}" srcOrd="0" destOrd="0" parTransId="{6AA40F69-FD19-471E-8C60-078D33E56FB4}" sibTransId="{334A389F-7D81-4C41-88AE-88F5B487C8D0}"/>
    <dgm:cxn modelId="{C4F2ADAC-067B-448D-834A-7E8F073DCB7C}" srcId="{78A06AC3-2F53-45D3-AA18-38ED90F5D504}" destId="{5233EDA4-4B8D-4730-A28D-9C7CE3079E39}" srcOrd="1" destOrd="0" parTransId="{B86D0BAF-D9BD-4481-BCE7-AAD93946E574}" sibTransId="{7FFD8816-FB58-4957-BE60-AF9114F05E4E}"/>
    <dgm:cxn modelId="{7D703FC1-58DC-4B9C-A57B-4FCADDC4F599}" srcId="{78A06AC3-2F53-45D3-AA18-38ED90F5D504}" destId="{4B504AC4-5413-476A-9AEE-E3848A350492}" srcOrd="4" destOrd="0" parTransId="{24C83BB2-FCA0-4205-8ACB-5522363FABC8}" sibTransId="{2B297450-A593-4897-849C-9C92E829BDDD}"/>
    <dgm:cxn modelId="{9A411BD8-73DA-431A-ADA1-145213AEB47B}" type="presOf" srcId="{FD6C13EB-AF06-49C2-BB2F-8E458267A4E7}" destId="{34072C74-5CCF-42E7-9C42-39B32C1DE02E}" srcOrd="0" destOrd="0" presId="urn:microsoft.com/office/officeart/2005/8/layout/hProcess9"/>
    <dgm:cxn modelId="{52D6F638-8868-403C-9DAB-13F916CCFDC6}" type="presParOf" srcId="{4DC8703A-AC54-4972-9708-6B60D867D600}" destId="{2DF8BABE-3299-4BA4-9E1F-657B0462FDAB}" srcOrd="0" destOrd="0" presId="urn:microsoft.com/office/officeart/2005/8/layout/hProcess9"/>
    <dgm:cxn modelId="{DDA4C878-D20A-4ECB-95A8-5B76570902E3}" type="presParOf" srcId="{4DC8703A-AC54-4972-9708-6B60D867D600}" destId="{64C69FB8-A6A6-4D03-8C7E-8C0411AF20AD}" srcOrd="1" destOrd="0" presId="urn:microsoft.com/office/officeart/2005/8/layout/hProcess9"/>
    <dgm:cxn modelId="{32C23616-C8E3-44B3-A104-02A3140153D1}" type="presParOf" srcId="{64C69FB8-A6A6-4D03-8C7E-8C0411AF20AD}" destId="{34072C74-5CCF-42E7-9C42-39B32C1DE02E}" srcOrd="0" destOrd="0" presId="urn:microsoft.com/office/officeart/2005/8/layout/hProcess9"/>
    <dgm:cxn modelId="{9945CC67-FB7F-4397-BE6F-DEE38B2A5946}" type="presParOf" srcId="{64C69FB8-A6A6-4D03-8C7E-8C0411AF20AD}" destId="{48A5F7B7-60BC-46A6-B939-761D7CE97DEE}" srcOrd="1" destOrd="0" presId="urn:microsoft.com/office/officeart/2005/8/layout/hProcess9"/>
    <dgm:cxn modelId="{4CF32198-B04E-442C-ABD4-33C409B46A14}" type="presParOf" srcId="{64C69FB8-A6A6-4D03-8C7E-8C0411AF20AD}" destId="{690E05B2-9188-4175-B477-CA4F20BA06DE}" srcOrd="2" destOrd="0" presId="urn:microsoft.com/office/officeart/2005/8/layout/hProcess9"/>
    <dgm:cxn modelId="{807B4C1B-19F5-4EFE-9763-8279BC2200A0}" type="presParOf" srcId="{64C69FB8-A6A6-4D03-8C7E-8C0411AF20AD}" destId="{36BC459A-9040-42D1-8B86-6F60992ACDD5}" srcOrd="3" destOrd="0" presId="urn:microsoft.com/office/officeart/2005/8/layout/hProcess9"/>
    <dgm:cxn modelId="{5EB4EEFF-CB6B-4809-95DF-25A63C1902BB}" type="presParOf" srcId="{64C69FB8-A6A6-4D03-8C7E-8C0411AF20AD}" destId="{F4E5213C-7518-494E-9680-A7F7EE8A15E1}" srcOrd="4" destOrd="0" presId="urn:microsoft.com/office/officeart/2005/8/layout/hProcess9"/>
    <dgm:cxn modelId="{AEFD080D-901A-4168-A1B8-95DE158D894E}" type="presParOf" srcId="{64C69FB8-A6A6-4D03-8C7E-8C0411AF20AD}" destId="{89BB6D16-9BB7-415C-AB97-84D7BA0896CA}" srcOrd="5" destOrd="0" presId="urn:microsoft.com/office/officeart/2005/8/layout/hProcess9"/>
    <dgm:cxn modelId="{499F108C-92E5-4ADF-91BA-B372DBE85925}" type="presParOf" srcId="{64C69FB8-A6A6-4D03-8C7E-8C0411AF20AD}" destId="{C0FCDFB4-49F4-46A3-8F0F-A37D13D46EC7}" srcOrd="6" destOrd="0" presId="urn:microsoft.com/office/officeart/2005/8/layout/hProcess9"/>
    <dgm:cxn modelId="{868489D4-728B-4A0C-A166-3B106CFFB804}" type="presParOf" srcId="{64C69FB8-A6A6-4D03-8C7E-8C0411AF20AD}" destId="{0105C96C-35EA-4824-B865-643670DF31FA}" srcOrd="7" destOrd="0" presId="urn:microsoft.com/office/officeart/2005/8/layout/hProcess9"/>
    <dgm:cxn modelId="{8D72CB58-507C-4B19-9C3A-BFD076C2BC83}" type="presParOf" srcId="{64C69FB8-A6A6-4D03-8C7E-8C0411AF20AD}" destId="{79D78EA0-701D-4C39-9221-6E61EA5377B4}" srcOrd="8" destOrd="0" presId="urn:microsoft.com/office/officeart/2005/8/layout/hProcess9"/>
  </dgm:cxnLst>
  <dgm:bg>
    <a:pattFill prst="pct30">
      <a:fgClr>
        <a:srgbClr val="FF0000"/>
      </a:fgClr>
      <a:bgClr>
        <a:schemeClr val="bg1"/>
      </a:bgClr>
    </a:patt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BF265FF-40D7-47F9-86D8-8115349F731B}" type="doc">
      <dgm:prSet loTypeId="urn:microsoft.com/office/officeart/2005/8/layout/StepDownProcess" loCatId="process" qsTypeId="urn:microsoft.com/office/officeart/2009/2/quickstyle/3d8" qsCatId="3D" csTypeId="urn:microsoft.com/office/officeart/2005/8/colors/accent1_2" csCatId="accent1" phldr="1"/>
      <dgm:spPr/>
      <dgm:t>
        <a:bodyPr/>
        <a:lstStyle/>
        <a:p>
          <a:endParaRPr lang="es-MX"/>
        </a:p>
      </dgm:t>
    </dgm:pt>
    <dgm:pt modelId="{FFBDD746-FD8B-4D8F-977D-B33CF61AF48E}">
      <dgm:prSet phldrT="[Texto]" custT="1"/>
      <dgm:spPr>
        <a:solidFill>
          <a:schemeClr val="accent5">
            <a:lumMod val="60000"/>
            <a:lumOff val="40000"/>
          </a:schemeClr>
        </a:solidFill>
      </dgm:spPr>
      <dgm:t>
        <a:bodyPr/>
        <a:lstStyle/>
        <a:p>
          <a:r>
            <a:rPr lang="es-MX" sz="1200" b="1" dirty="0">
              <a:solidFill>
                <a:schemeClr val="tx1"/>
              </a:solidFill>
            </a:rPr>
            <a:t>Asegura la eficiencia del control interno a través del tiempo</a:t>
          </a:r>
        </a:p>
      </dgm:t>
    </dgm:pt>
    <dgm:pt modelId="{BA7D03D5-1E7F-4950-A32F-9792408F92D7}" type="parTrans" cxnId="{084BABF3-D4B3-442D-BD49-976D0D8213CE}">
      <dgm:prSet/>
      <dgm:spPr/>
      <dgm:t>
        <a:bodyPr/>
        <a:lstStyle/>
        <a:p>
          <a:endParaRPr lang="es-MX" sz="1200" b="1">
            <a:solidFill>
              <a:schemeClr val="tx1"/>
            </a:solidFill>
          </a:endParaRPr>
        </a:p>
      </dgm:t>
    </dgm:pt>
    <dgm:pt modelId="{00D975EB-8AC4-47AA-9474-C8592DD29474}" type="sibTrans" cxnId="{084BABF3-D4B3-442D-BD49-976D0D8213CE}">
      <dgm:prSet/>
      <dgm:spPr/>
      <dgm:t>
        <a:bodyPr/>
        <a:lstStyle/>
        <a:p>
          <a:endParaRPr lang="es-MX" sz="1200" b="1">
            <a:solidFill>
              <a:schemeClr val="tx1"/>
            </a:solidFill>
          </a:endParaRPr>
        </a:p>
      </dgm:t>
    </dgm:pt>
    <dgm:pt modelId="{27A6E376-F82F-4B9F-9BA1-011C27AC6BE4}">
      <dgm:prSet phldrT="[Texto]" custT="1"/>
      <dgm:spPr/>
      <dgm:t>
        <a:bodyPr/>
        <a:lstStyle/>
        <a:p>
          <a:r>
            <a:rPr lang="es-MX" sz="1600" b="1" dirty="0">
              <a:solidFill>
                <a:schemeClr val="tx1"/>
              </a:solidFill>
            </a:rPr>
            <a:t>1</a:t>
          </a:r>
        </a:p>
      </dgm:t>
    </dgm:pt>
    <dgm:pt modelId="{7808E828-27F6-4ACF-AA94-778589B068A2}" type="parTrans" cxnId="{3372C333-2064-48A1-8166-377BB3547B35}">
      <dgm:prSet/>
      <dgm:spPr/>
      <dgm:t>
        <a:bodyPr/>
        <a:lstStyle/>
        <a:p>
          <a:endParaRPr lang="es-MX" sz="1200" b="1">
            <a:solidFill>
              <a:schemeClr val="tx1"/>
            </a:solidFill>
          </a:endParaRPr>
        </a:p>
      </dgm:t>
    </dgm:pt>
    <dgm:pt modelId="{FB3E87F4-E48C-4C80-A3F2-99F50FD4860A}" type="sibTrans" cxnId="{3372C333-2064-48A1-8166-377BB3547B35}">
      <dgm:prSet/>
      <dgm:spPr/>
      <dgm:t>
        <a:bodyPr/>
        <a:lstStyle/>
        <a:p>
          <a:endParaRPr lang="es-MX" sz="1200" b="1">
            <a:solidFill>
              <a:schemeClr val="tx1"/>
            </a:solidFill>
          </a:endParaRPr>
        </a:p>
      </dgm:t>
    </dgm:pt>
    <dgm:pt modelId="{CBC7C38B-BFAA-4D04-B3DC-C63D4E97DFD6}">
      <dgm:prSet phldrT="[Texto]" custT="1"/>
      <dgm:spPr>
        <a:solidFill>
          <a:schemeClr val="accent5">
            <a:lumMod val="60000"/>
            <a:lumOff val="40000"/>
          </a:schemeClr>
        </a:solidFill>
      </dgm:spPr>
      <dgm:t>
        <a:bodyPr/>
        <a:lstStyle/>
        <a:p>
          <a:r>
            <a:rPr lang="es-MX" sz="1200" b="1" dirty="0">
              <a:solidFill>
                <a:schemeClr val="tx1"/>
              </a:solidFill>
            </a:rPr>
            <a:t>Incluye la evaluación del diseño y operación de procedimientos de control en forma oportuna </a:t>
          </a:r>
        </a:p>
      </dgm:t>
    </dgm:pt>
    <dgm:pt modelId="{3A79A108-058B-401D-A42D-11B6DB8A63E3}" type="parTrans" cxnId="{773F1A7B-0973-409B-9922-B96DB9E837FA}">
      <dgm:prSet/>
      <dgm:spPr/>
      <dgm:t>
        <a:bodyPr/>
        <a:lstStyle/>
        <a:p>
          <a:endParaRPr lang="es-MX" sz="1200" b="1">
            <a:solidFill>
              <a:schemeClr val="tx1"/>
            </a:solidFill>
          </a:endParaRPr>
        </a:p>
      </dgm:t>
    </dgm:pt>
    <dgm:pt modelId="{A0ACEE89-5413-45F6-8597-9E93AE69EB72}" type="sibTrans" cxnId="{773F1A7B-0973-409B-9922-B96DB9E837FA}">
      <dgm:prSet/>
      <dgm:spPr/>
      <dgm:t>
        <a:bodyPr/>
        <a:lstStyle/>
        <a:p>
          <a:endParaRPr lang="es-MX" sz="1200" b="1">
            <a:solidFill>
              <a:schemeClr val="tx1"/>
            </a:solidFill>
          </a:endParaRPr>
        </a:p>
      </dgm:t>
    </dgm:pt>
    <dgm:pt modelId="{091B0902-C80D-49CB-B9AA-E425280B6033}">
      <dgm:prSet phldrT="[Texto]" custT="1"/>
      <dgm:spPr/>
      <dgm:t>
        <a:bodyPr/>
        <a:lstStyle/>
        <a:p>
          <a:r>
            <a:rPr lang="es-MX" sz="1400" b="1" dirty="0">
              <a:solidFill>
                <a:schemeClr val="tx1"/>
              </a:solidFill>
            </a:rPr>
            <a:t>2</a:t>
          </a:r>
        </a:p>
      </dgm:t>
    </dgm:pt>
    <dgm:pt modelId="{0B1DEBC2-0A53-4EE2-9E25-EA1C7F1582F7}" type="parTrans" cxnId="{70580CFC-8B95-480C-9A82-E879DBE75D6A}">
      <dgm:prSet/>
      <dgm:spPr/>
      <dgm:t>
        <a:bodyPr/>
        <a:lstStyle/>
        <a:p>
          <a:endParaRPr lang="es-MX" sz="1200" b="1">
            <a:solidFill>
              <a:schemeClr val="tx1"/>
            </a:solidFill>
          </a:endParaRPr>
        </a:p>
      </dgm:t>
    </dgm:pt>
    <dgm:pt modelId="{536C8C09-E2CB-403A-A3EE-4E7E4A702681}" type="sibTrans" cxnId="{70580CFC-8B95-480C-9A82-E879DBE75D6A}">
      <dgm:prSet/>
      <dgm:spPr/>
      <dgm:t>
        <a:bodyPr/>
        <a:lstStyle/>
        <a:p>
          <a:endParaRPr lang="es-MX" sz="1200" b="1">
            <a:solidFill>
              <a:schemeClr val="tx1"/>
            </a:solidFill>
          </a:endParaRPr>
        </a:p>
      </dgm:t>
    </dgm:pt>
    <dgm:pt modelId="{7DD5C7A8-CD35-48E5-BC20-2BBF19AE6FDD}">
      <dgm:prSet phldrT="[Texto]" custT="1"/>
      <dgm:spPr>
        <a:solidFill>
          <a:schemeClr val="accent5">
            <a:lumMod val="60000"/>
            <a:lumOff val="40000"/>
          </a:schemeClr>
        </a:solidFill>
      </dgm:spPr>
      <dgm:t>
        <a:bodyPr/>
        <a:lstStyle/>
        <a:p>
          <a:r>
            <a:rPr lang="es-MX" sz="1200" b="1" dirty="0">
              <a:solidFill>
                <a:schemeClr val="tx1"/>
              </a:solidFill>
            </a:rPr>
            <a:t>Aplicar medidas correctivas cuando sea necesario</a:t>
          </a:r>
        </a:p>
      </dgm:t>
    </dgm:pt>
    <dgm:pt modelId="{07EAE879-8C7E-45B4-8A9B-17F6402B2C80}" type="parTrans" cxnId="{783C33F1-DECD-4FD4-9A40-BDEFCF2ACC15}">
      <dgm:prSet/>
      <dgm:spPr/>
      <dgm:t>
        <a:bodyPr/>
        <a:lstStyle/>
        <a:p>
          <a:endParaRPr lang="es-MX" sz="1200" b="1">
            <a:solidFill>
              <a:schemeClr val="tx1"/>
            </a:solidFill>
          </a:endParaRPr>
        </a:p>
      </dgm:t>
    </dgm:pt>
    <dgm:pt modelId="{7A4706C3-C4F4-4D91-9086-1428AD5D9C1A}" type="sibTrans" cxnId="{783C33F1-DECD-4FD4-9A40-BDEFCF2ACC15}">
      <dgm:prSet/>
      <dgm:spPr/>
      <dgm:t>
        <a:bodyPr/>
        <a:lstStyle/>
        <a:p>
          <a:endParaRPr lang="es-MX" sz="1200" b="1">
            <a:solidFill>
              <a:schemeClr val="tx1"/>
            </a:solidFill>
          </a:endParaRPr>
        </a:p>
      </dgm:t>
    </dgm:pt>
    <dgm:pt modelId="{EB0D1991-B4B2-4CD4-B2B4-1D24505C061C}">
      <dgm:prSet phldrT="[Texto]" custT="1"/>
      <dgm:spPr/>
      <dgm:t>
        <a:bodyPr/>
        <a:lstStyle/>
        <a:p>
          <a:r>
            <a:rPr lang="es-MX" sz="1600" b="1" dirty="0">
              <a:solidFill>
                <a:schemeClr val="tx1"/>
              </a:solidFill>
            </a:rPr>
            <a:t>3</a:t>
          </a:r>
        </a:p>
      </dgm:t>
    </dgm:pt>
    <dgm:pt modelId="{03861377-DEC8-4D62-B6F7-8F149A0AEE2E}" type="parTrans" cxnId="{BBE952CE-9D01-45C9-A4F7-8E7C2741DCB8}">
      <dgm:prSet/>
      <dgm:spPr/>
      <dgm:t>
        <a:bodyPr/>
        <a:lstStyle/>
        <a:p>
          <a:endParaRPr lang="es-MX" sz="1200" b="1">
            <a:solidFill>
              <a:schemeClr val="tx1"/>
            </a:solidFill>
          </a:endParaRPr>
        </a:p>
      </dgm:t>
    </dgm:pt>
    <dgm:pt modelId="{C7414955-5DA9-4ED3-B176-AEF6DF1D31B7}" type="sibTrans" cxnId="{BBE952CE-9D01-45C9-A4F7-8E7C2741DCB8}">
      <dgm:prSet/>
      <dgm:spPr/>
      <dgm:t>
        <a:bodyPr/>
        <a:lstStyle/>
        <a:p>
          <a:endParaRPr lang="es-MX" sz="1200" b="1">
            <a:solidFill>
              <a:schemeClr val="tx1"/>
            </a:solidFill>
          </a:endParaRPr>
        </a:p>
      </dgm:t>
    </dgm:pt>
    <dgm:pt modelId="{C6BEAD05-F33D-49E3-8EC6-E41B6CD5074B}" type="pres">
      <dgm:prSet presAssocID="{ABF265FF-40D7-47F9-86D8-8115349F731B}" presName="rootnode" presStyleCnt="0">
        <dgm:presLayoutVars>
          <dgm:chMax/>
          <dgm:chPref/>
          <dgm:dir/>
          <dgm:animLvl val="lvl"/>
        </dgm:presLayoutVars>
      </dgm:prSet>
      <dgm:spPr/>
    </dgm:pt>
    <dgm:pt modelId="{A88A5DAC-4639-4115-B5C5-E5F879BF51F5}" type="pres">
      <dgm:prSet presAssocID="{FFBDD746-FD8B-4D8F-977D-B33CF61AF48E}" presName="composite" presStyleCnt="0"/>
      <dgm:spPr/>
    </dgm:pt>
    <dgm:pt modelId="{EF33E2BA-5A32-455E-8C6B-FC179FED770D}" type="pres">
      <dgm:prSet presAssocID="{FFBDD746-FD8B-4D8F-977D-B33CF61AF48E}" presName="bentUpArrow1" presStyleLbl="alignImgPlace1" presStyleIdx="0" presStyleCnt="2"/>
      <dgm:spPr/>
    </dgm:pt>
    <dgm:pt modelId="{22A32F0C-1BB1-4107-BDB1-3D756C62F030}" type="pres">
      <dgm:prSet presAssocID="{FFBDD746-FD8B-4D8F-977D-B33CF61AF48E}" presName="ParentText" presStyleLbl="node1" presStyleIdx="0" presStyleCnt="3">
        <dgm:presLayoutVars>
          <dgm:chMax val="1"/>
          <dgm:chPref val="1"/>
          <dgm:bulletEnabled val="1"/>
        </dgm:presLayoutVars>
      </dgm:prSet>
      <dgm:spPr/>
    </dgm:pt>
    <dgm:pt modelId="{845F77E6-B664-4948-86B5-C8A7EF547757}" type="pres">
      <dgm:prSet presAssocID="{FFBDD746-FD8B-4D8F-977D-B33CF61AF48E}" presName="ChildText" presStyleLbl="revTx" presStyleIdx="0" presStyleCnt="3">
        <dgm:presLayoutVars>
          <dgm:chMax val="0"/>
          <dgm:chPref val="0"/>
          <dgm:bulletEnabled val="1"/>
        </dgm:presLayoutVars>
      </dgm:prSet>
      <dgm:spPr/>
    </dgm:pt>
    <dgm:pt modelId="{28BD9D85-7B23-4FB0-A12A-FB39286A904C}" type="pres">
      <dgm:prSet presAssocID="{00D975EB-8AC4-47AA-9474-C8592DD29474}" presName="sibTrans" presStyleCnt="0"/>
      <dgm:spPr/>
    </dgm:pt>
    <dgm:pt modelId="{66A3848D-5899-4358-BE75-A79E1C7EFA34}" type="pres">
      <dgm:prSet presAssocID="{CBC7C38B-BFAA-4D04-B3DC-C63D4E97DFD6}" presName="composite" presStyleCnt="0"/>
      <dgm:spPr/>
    </dgm:pt>
    <dgm:pt modelId="{09DBA7EB-7AC7-4081-AA66-49AF64FA6A70}" type="pres">
      <dgm:prSet presAssocID="{CBC7C38B-BFAA-4D04-B3DC-C63D4E97DFD6}" presName="bentUpArrow1" presStyleLbl="alignImgPlace1" presStyleIdx="1" presStyleCnt="2"/>
      <dgm:spPr/>
    </dgm:pt>
    <dgm:pt modelId="{D1B7C785-C96C-4380-BFF6-846BC785BDE0}" type="pres">
      <dgm:prSet presAssocID="{CBC7C38B-BFAA-4D04-B3DC-C63D4E97DFD6}" presName="ParentText" presStyleLbl="node1" presStyleIdx="1" presStyleCnt="3">
        <dgm:presLayoutVars>
          <dgm:chMax val="1"/>
          <dgm:chPref val="1"/>
          <dgm:bulletEnabled val="1"/>
        </dgm:presLayoutVars>
      </dgm:prSet>
      <dgm:spPr/>
    </dgm:pt>
    <dgm:pt modelId="{004506BF-26FC-4224-A883-78E2CE0397EA}" type="pres">
      <dgm:prSet presAssocID="{CBC7C38B-BFAA-4D04-B3DC-C63D4E97DFD6}" presName="ChildText" presStyleLbl="revTx" presStyleIdx="1" presStyleCnt="3">
        <dgm:presLayoutVars>
          <dgm:chMax val="0"/>
          <dgm:chPref val="0"/>
          <dgm:bulletEnabled val="1"/>
        </dgm:presLayoutVars>
      </dgm:prSet>
      <dgm:spPr/>
    </dgm:pt>
    <dgm:pt modelId="{D473C812-2E32-4FF8-B8C6-87EFCE1E7AB3}" type="pres">
      <dgm:prSet presAssocID="{A0ACEE89-5413-45F6-8597-9E93AE69EB72}" presName="sibTrans" presStyleCnt="0"/>
      <dgm:spPr/>
    </dgm:pt>
    <dgm:pt modelId="{313C2860-F0EF-46AA-A39A-93F5DD936E2F}" type="pres">
      <dgm:prSet presAssocID="{7DD5C7A8-CD35-48E5-BC20-2BBF19AE6FDD}" presName="composite" presStyleCnt="0"/>
      <dgm:spPr/>
    </dgm:pt>
    <dgm:pt modelId="{9D0E151E-7994-479D-9BAE-9BF2FF207A65}" type="pres">
      <dgm:prSet presAssocID="{7DD5C7A8-CD35-48E5-BC20-2BBF19AE6FDD}" presName="ParentText" presStyleLbl="node1" presStyleIdx="2" presStyleCnt="3">
        <dgm:presLayoutVars>
          <dgm:chMax val="1"/>
          <dgm:chPref val="1"/>
          <dgm:bulletEnabled val="1"/>
        </dgm:presLayoutVars>
      </dgm:prSet>
      <dgm:spPr/>
    </dgm:pt>
    <dgm:pt modelId="{B9705B52-DF4D-415A-8D55-8E7031DC3789}" type="pres">
      <dgm:prSet presAssocID="{7DD5C7A8-CD35-48E5-BC20-2BBF19AE6FDD}" presName="FinalChildText" presStyleLbl="revTx" presStyleIdx="2" presStyleCnt="3">
        <dgm:presLayoutVars>
          <dgm:chMax val="0"/>
          <dgm:chPref val="0"/>
          <dgm:bulletEnabled val="1"/>
        </dgm:presLayoutVars>
      </dgm:prSet>
      <dgm:spPr/>
    </dgm:pt>
  </dgm:ptLst>
  <dgm:cxnLst>
    <dgm:cxn modelId="{3372C333-2064-48A1-8166-377BB3547B35}" srcId="{FFBDD746-FD8B-4D8F-977D-B33CF61AF48E}" destId="{27A6E376-F82F-4B9F-9BA1-011C27AC6BE4}" srcOrd="0" destOrd="0" parTransId="{7808E828-27F6-4ACF-AA94-778589B068A2}" sibTransId="{FB3E87F4-E48C-4C80-A3F2-99F50FD4860A}"/>
    <dgm:cxn modelId="{66EB3B37-525C-4CE1-8E21-23C5084FABD3}" type="presOf" srcId="{091B0902-C80D-49CB-B9AA-E425280B6033}" destId="{004506BF-26FC-4224-A883-78E2CE0397EA}" srcOrd="0" destOrd="0" presId="urn:microsoft.com/office/officeart/2005/8/layout/StepDownProcess"/>
    <dgm:cxn modelId="{9623DD40-F4D2-4084-84B3-E44753F5D69D}" type="presOf" srcId="{27A6E376-F82F-4B9F-9BA1-011C27AC6BE4}" destId="{845F77E6-B664-4948-86B5-C8A7EF547757}" srcOrd="0" destOrd="0" presId="urn:microsoft.com/office/officeart/2005/8/layout/StepDownProcess"/>
    <dgm:cxn modelId="{4A4A3A55-5AC9-4E3A-903E-5D93F1891ACA}" type="presOf" srcId="{ABF265FF-40D7-47F9-86D8-8115349F731B}" destId="{C6BEAD05-F33D-49E3-8EC6-E41B6CD5074B}" srcOrd="0" destOrd="0" presId="urn:microsoft.com/office/officeart/2005/8/layout/StepDownProcess"/>
    <dgm:cxn modelId="{773F1A7B-0973-409B-9922-B96DB9E837FA}" srcId="{ABF265FF-40D7-47F9-86D8-8115349F731B}" destId="{CBC7C38B-BFAA-4D04-B3DC-C63D4E97DFD6}" srcOrd="1" destOrd="0" parTransId="{3A79A108-058B-401D-A42D-11B6DB8A63E3}" sibTransId="{A0ACEE89-5413-45F6-8597-9E93AE69EB72}"/>
    <dgm:cxn modelId="{7539D09C-0979-4D4A-92FA-28B334FF4171}" type="presOf" srcId="{EB0D1991-B4B2-4CD4-B2B4-1D24505C061C}" destId="{B9705B52-DF4D-415A-8D55-8E7031DC3789}" srcOrd="0" destOrd="0" presId="urn:microsoft.com/office/officeart/2005/8/layout/StepDownProcess"/>
    <dgm:cxn modelId="{96BB61AF-5700-4427-BB30-6E7FFD4712D7}" type="presOf" srcId="{CBC7C38B-BFAA-4D04-B3DC-C63D4E97DFD6}" destId="{D1B7C785-C96C-4380-BFF6-846BC785BDE0}" srcOrd="0" destOrd="0" presId="urn:microsoft.com/office/officeart/2005/8/layout/StepDownProcess"/>
    <dgm:cxn modelId="{CC9A7DCC-20D4-4B3B-84F4-8934EA17F3E2}" type="presOf" srcId="{FFBDD746-FD8B-4D8F-977D-B33CF61AF48E}" destId="{22A32F0C-1BB1-4107-BDB1-3D756C62F030}" srcOrd="0" destOrd="0" presId="urn:microsoft.com/office/officeart/2005/8/layout/StepDownProcess"/>
    <dgm:cxn modelId="{BBE952CE-9D01-45C9-A4F7-8E7C2741DCB8}" srcId="{7DD5C7A8-CD35-48E5-BC20-2BBF19AE6FDD}" destId="{EB0D1991-B4B2-4CD4-B2B4-1D24505C061C}" srcOrd="0" destOrd="0" parTransId="{03861377-DEC8-4D62-B6F7-8F149A0AEE2E}" sibTransId="{C7414955-5DA9-4ED3-B176-AEF6DF1D31B7}"/>
    <dgm:cxn modelId="{E72687CE-F7BB-426B-A73A-994C298046C5}" type="presOf" srcId="{7DD5C7A8-CD35-48E5-BC20-2BBF19AE6FDD}" destId="{9D0E151E-7994-479D-9BAE-9BF2FF207A65}" srcOrd="0" destOrd="0" presId="urn:microsoft.com/office/officeart/2005/8/layout/StepDownProcess"/>
    <dgm:cxn modelId="{783C33F1-DECD-4FD4-9A40-BDEFCF2ACC15}" srcId="{ABF265FF-40D7-47F9-86D8-8115349F731B}" destId="{7DD5C7A8-CD35-48E5-BC20-2BBF19AE6FDD}" srcOrd="2" destOrd="0" parTransId="{07EAE879-8C7E-45B4-8A9B-17F6402B2C80}" sibTransId="{7A4706C3-C4F4-4D91-9086-1428AD5D9C1A}"/>
    <dgm:cxn modelId="{084BABF3-D4B3-442D-BD49-976D0D8213CE}" srcId="{ABF265FF-40D7-47F9-86D8-8115349F731B}" destId="{FFBDD746-FD8B-4D8F-977D-B33CF61AF48E}" srcOrd="0" destOrd="0" parTransId="{BA7D03D5-1E7F-4950-A32F-9792408F92D7}" sibTransId="{00D975EB-8AC4-47AA-9474-C8592DD29474}"/>
    <dgm:cxn modelId="{70580CFC-8B95-480C-9A82-E879DBE75D6A}" srcId="{CBC7C38B-BFAA-4D04-B3DC-C63D4E97DFD6}" destId="{091B0902-C80D-49CB-B9AA-E425280B6033}" srcOrd="0" destOrd="0" parTransId="{0B1DEBC2-0A53-4EE2-9E25-EA1C7F1582F7}" sibTransId="{536C8C09-E2CB-403A-A3EE-4E7E4A702681}"/>
    <dgm:cxn modelId="{C091A7AB-3884-4084-977D-1FDF8FD5F54C}" type="presParOf" srcId="{C6BEAD05-F33D-49E3-8EC6-E41B6CD5074B}" destId="{A88A5DAC-4639-4115-B5C5-E5F879BF51F5}" srcOrd="0" destOrd="0" presId="urn:microsoft.com/office/officeart/2005/8/layout/StepDownProcess"/>
    <dgm:cxn modelId="{72A8D752-F3A1-4059-B4F0-04AC5FAEACB3}" type="presParOf" srcId="{A88A5DAC-4639-4115-B5C5-E5F879BF51F5}" destId="{EF33E2BA-5A32-455E-8C6B-FC179FED770D}" srcOrd="0" destOrd="0" presId="urn:microsoft.com/office/officeart/2005/8/layout/StepDownProcess"/>
    <dgm:cxn modelId="{BD637965-46BA-40C1-BFCA-F9F4867B921F}" type="presParOf" srcId="{A88A5DAC-4639-4115-B5C5-E5F879BF51F5}" destId="{22A32F0C-1BB1-4107-BDB1-3D756C62F030}" srcOrd="1" destOrd="0" presId="urn:microsoft.com/office/officeart/2005/8/layout/StepDownProcess"/>
    <dgm:cxn modelId="{C7AB6540-0D2A-4033-8D88-81A67E9FA569}" type="presParOf" srcId="{A88A5DAC-4639-4115-B5C5-E5F879BF51F5}" destId="{845F77E6-B664-4948-86B5-C8A7EF547757}" srcOrd="2" destOrd="0" presId="urn:microsoft.com/office/officeart/2005/8/layout/StepDownProcess"/>
    <dgm:cxn modelId="{1C5CF4F7-E364-4ECD-8C86-659383143420}" type="presParOf" srcId="{C6BEAD05-F33D-49E3-8EC6-E41B6CD5074B}" destId="{28BD9D85-7B23-4FB0-A12A-FB39286A904C}" srcOrd="1" destOrd="0" presId="urn:microsoft.com/office/officeart/2005/8/layout/StepDownProcess"/>
    <dgm:cxn modelId="{48B2DADB-2B33-460B-9B4B-4B1A6779216D}" type="presParOf" srcId="{C6BEAD05-F33D-49E3-8EC6-E41B6CD5074B}" destId="{66A3848D-5899-4358-BE75-A79E1C7EFA34}" srcOrd="2" destOrd="0" presId="urn:microsoft.com/office/officeart/2005/8/layout/StepDownProcess"/>
    <dgm:cxn modelId="{DF1C782B-6477-43D7-99B8-395DE6F65909}" type="presParOf" srcId="{66A3848D-5899-4358-BE75-A79E1C7EFA34}" destId="{09DBA7EB-7AC7-4081-AA66-49AF64FA6A70}" srcOrd="0" destOrd="0" presId="urn:microsoft.com/office/officeart/2005/8/layout/StepDownProcess"/>
    <dgm:cxn modelId="{659CFB29-CDC3-433E-A773-A3BA170C4523}" type="presParOf" srcId="{66A3848D-5899-4358-BE75-A79E1C7EFA34}" destId="{D1B7C785-C96C-4380-BFF6-846BC785BDE0}" srcOrd="1" destOrd="0" presId="urn:microsoft.com/office/officeart/2005/8/layout/StepDownProcess"/>
    <dgm:cxn modelId="{DC9AE6DA-0B87-4917-A203-37DC3473897C}" type="presParOf" srcId="{66A3848D-5899-4358-BE75-A79E1C7EFA34}" destId="{004506BF-26FC-4224-A883-78E2CE0397EA}" srcOrd="2" destOrd="0" presId="urn:microsoft.com/office/officeart/2005/8/layout/StepDownProcess"/>
    <dgm:cxn modelId="{69E7E9C1-F857-4FB6-BEEB-40AA2E2727D3}" type="presParOf" srcId="{C6BEAD05-F33D-49E3-8EC6-E41B6CD5074B}" destId="{D473C812-2E32-4FF8-B8C6-87EFCE1E7AB3}" srcOrd="3" destOrd="0" presId="urn:microsoft.com/office/officeart/2005/8/layout/StepDownProcess"/>
    <dgm:cxn modelId="{AEAC84AF-29FF-4D25-AE47-4F9C4BF4FD50}" type="presParOf" srcId="{C6BEAD05-F33D-49E3-8EC6-E41B6CD5074B}" destId="{313C2860-F0EF-46AA-A39A-93F5DD936E2F}" srcOrd="4" destOrd="0" presId="urn:microsoft.com/office/officeart/2005/8/layout/StepDownProcess"/>
    <dgm:cxn modelId="{8AA2CF33-2D49-43C6-98F1-81BBDC8F8BB1}" type="presParOf" srcId="{313C2860-F0EF-46AA-A39A-93F5DD936E2F}" destId="{9D0E151E-7994-479D-9BAE-9BF2FF207A65}" srcOrd="0" destOrd="0" presId="urn:microsoft.com/office/officeart/2005/8/layout/StepDownProcess"/>
    <dgm:cxn modelId="{324A4AF3-A6E2-4C8F-9E4A-FBDEB7A5191F}" type="presParOf" srcId="{313C2860-F0EF-46AA-A39A-93F5DD936E2F}" destId="{B9705B52-DF4D-415A-8D55-8E7031DC3789}" srcOrd="1" destOrd="0" presId="urn:microsoft.com/office/officeart/2005/8/layout/StepDownProcess"/>
  </dgm:cxnLst>
  <dgm:bg>
    <a:pattFill prst="dkUpDiag">
      <a:fgClr>
        <a:schemeClr val="accent6">
          <a:lumMod val="40000"/>
          <a:lumOff val="60000"/>
        </a:schemeClr>
      </a:fgClr>
      <a:bgClr>
        <a:schemeClr val="bg1"/>
      </a:bgClr>
    </a:pattFill>
  </dgm:bg>
  <dgm:whole>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BF265FF-40D7-47F9-86D8-8115349F731B}" type="doc">
      <dgm:prSet loTypeId="urn:microsoft.com/office/officeart/2005/8/layout/StepDownProcess" loCatId="process" qsTypeId="urn:microsoft.com/office/officeart/2009/2/quickstyle/3d8" qsCatId="3D" csTypeId="urn:microsoft.com/office/officeart/2005/8/colors/accent1_2" csCatId="accent1" phldr="1"/>
      <dgm:spPr/>
      <dgm:t>
        <a:bodyPr/>
        <a:lstStyle/>
        <a:p>
          <a:endParaRPr lang="es-MX"/>
        </a:p>
      </dgm:t>
    </dgm:pt>
    <dgm:pt modelId="{FFBDD746-FD8B-4D8F-977D-B33CF61AF48E}">
      <dgm:prSet phldrT="[Texto]" custT="1"/>
      <dgm:spPr>
        <a:solidFill>
          <a:srgbClr val="CC99FF">
            <a:alpha val="46000"/>
          </a:srgbClr>
        </a:solidFill>
      </dgm:spPr>
      <dgm:t>
        <a:bodyPr/>
        <a:lstStyle/>
        <a:p>
          <a:r>
            <a:rPr lang="es-MX" sz="1600" b="1" dirty="0">
              <a:solidFill>
                <a:schemeClr val="tx1"/>
              </a:solidFill>
            </a:rPr>
            <a:t>Sobre actividades en marcha</a:t>
          </a:r>
        </a:p>
      </dgm:t>
    </dgm:pt>
    <dgm:pt modelId="{BA7D03D5-1E7F-4950-A32F-9792408F92D7}" type="parTrans" cxnId="{084BABF3-D4B3-442D-BD49-976D0D8213CE}">
      <dgm:prSet/>
      <dgm:spPr/>
      <dgm:t>
        <a:bodyPr/>
        <a:lstStyle/>
        <a:p>
          <a:endParaRPr lang="es-MX" sz="1600" b="1">
            <a:solidFill>
              <a:schemeClr val="tx1"/>
            </a:solidFill>
          </a:endParaRPr>
        </a:p>
      </dgm:t>
    </dgm:pt>
    <dgm:pt modelId="{00D975EB-8AC4-47AA-9474-C8592DD29474}" type="sibTrans" cxnId="{084BABF3-D4B3-442D-BD49-976D0D8213CE}">
      <dgm:prSet/>
      <dgm:spPr/>
      <dgm:t>
        <a:bodyPr/>
        <a:lstStyle/>
        <a:p>
          <a:endParaRPr lang="es-MX" sz="1600" b="1">
            <a:solidFill>
              <a:schemeClr val="tx1"/>
            </a:solidFill>
          </a:endParaRPr>
        </a:p>
      </dgm:t>
    </dgm:pt>
    <dgm:pt modelId="{27A6E376-F82F-4B9F-9BA1-011C27AC6BE4}">
      <dgm:prSet phldrT="[Texto]" custT="1"/>
      <dgm:spPr/>
      <dgm:t>
        <a:bodyPr/>
        <a:lstStyle/>
        <a:p>
          <a:r>
            <a:rPr lang="es-MX" sz="2000" b="1" dirty="0">
              <a:solidFill>
                <a:schemeClr val="tx1"/>
              </a:solidFill>
            </a:rPr>
            <a:t>1</a:t>
          </a:r>
        </a:p>
      </dgm:t>
    </dgm:pt>
    <dgm:pt modelId="{7808E828-27F6-4ACF-AA94-778589B068A2}" type="parTrans" cxnId="{3372C333-2064-48A1-8166-377BB3547B35}">
      <dgm:prSet/>
      <dgm:spPr/>
      <dgm:t>
        <a:bodyPr/>
        <a:lstStyle/>
        <a:p>
          <a:endParaRPr lang="es-MX" sz="1600" b="1">
            <a:solidFill>
              <a:schemeClr val="tx1"/>
            </a:solidFill>
          </a:endParaRPr>
        </a:p>
      </dgm:t>
    </dgm:pt>
    <dgm:pt modelId="{FB3E87F4-E48C-4C80-A3F2-99F50FD4860A}" type="sibTrans" cxnId="{3372C333-2064-48A1-8166-377BB3547B35}">
      <dgm:prSet/>
      <dgm:spPr/>
      <dgm:t>
        <a:bodyPr/>
        <a:lstStyle/>
        <a:p>
          <a:endParaRPr lang="es-MX" sz="1600" b="1">
            <a:solidFill>
              <a:schemeClr val="tx1"/>
            </a:solidFill>
          </a:endParaRPr>
        </a:p>
      </dgm:t>
    </dgm:pt>
    <dgm:pt modelId="{CBC7C38B-BFAA-4D04-B3DC-C63D4E97DFD6}">
      <dgm:prSet phldrT="[Texto]" custT="1"/>
      <dgm:spPr>
        <a:solidFill>
          <a:srgbClr val="CC99FF">
            <a:alpha val="46000"/>
          </a:srgbClr>
        </a:solidFill>
      </dgm:spPr>
      <dgm:t>
        <a:bodyPr/>
        <a:lstStyle/>
        <a:p>
          <a:r>
            <a:rPr lang="es-MX" sz="1600" b="1" dirty="0">
              <a:solidFill>
                <a:schemeClr val="tx1"/>
              </a:solidFill>
            </a:rPr>
            <a:t>Evaluaciones separadas</a:t>
          </a:r>
        </a:p>
      </dgm:t>
    </dgm:pt>
    <dgm:pt modelId="{3A79A108-058B-401D-A42D-11B6DB8A63E3}" type="parTrans" cxnId="{773F1A7B-0973-409B-9922-B96DB9E837FA}">
      <dgm:prSet/>
      <dgm:spPr/>
      <dgm:t>
        <a:bodyPr/>
        <a:lstStyle/>
        <a:p>
          <a:endParaRPr lang="es-MX" sz="1600" b="1">
            <a:solidFill>
              <a:schemeClr val="tx1"/>
            </a:solidFill>
          </a:endParaRPr>
        </a:p>
      </dgm:t>
    </dgm:pt>
    <dgm:pt modelId="{A0ACEE89-5413-45F6-8597-9E93AE69EB72}" type="sibTrans" cxnId="{773F1A7B-0973-409B-9922-B96DB9E837FA}">
      <dgm:prSet/>
      <dgm:spPr/>
      <dgm:t>
        <a:bodyPr/>
        <a:lstStyle/>
        <a:p>
          <a:endParaRPr lang="es-MX" sz="1600" b="1">
            <a:solidFill>
              <a:schemeClr val="tx1"/>
            </a:solidFill>
          </a:endParaRPr>
        </a:p>
      </dgm:t>
    </dgm:pt>
    <dgm:pt modelId="{091B0902-C80D-49CB-B9AA-E425280B6033}">
      <dgm:prSet phldrT="[Texto]" custT="1"/>
      <dgm:spPr/>
      <dgm:t>
        <a:bodyPr/>
        <a:lstStyle/>
        <a:p>
          <a:r>
            <a:rPr lang="es-MX" sz="1800" b="1" dirty="0">
              <a:solidFill>
                <a:schemeClr val="tx1"/>
              </a:solidFill>
            </a:rPr>
            <a:t>2</a:t>
          </a:r>
        </a:p>
      </dgm:t>
    </dgm:pt>
    <dgm:pt modelId="{0B1DEBC2-0A53-4EE2-9E25-EA1C7F1582F7}" type="parTrans" cxnId="{70580CFC-8B95-480C-9A82-E879DBE75D6A}">
      <dgm:prSet/>
      <dgm:spPr/>
      <dgm:t>
        <a:bodyPr/>
        <a:lstStyle/>
        <a:p>
          <a:endParaRPr lang="es-MX" sz="1600" b="1">
            <a:solidFill>
              <a:schemeClr val="tx1"/>
            </a:solidFill>
          </a:endParaRPr>
        </a:p>
      </dgm:t>
    </dgm:pt>
    <dgm:pt modelId="{536C8C09-E2CB-403A-A3EE-4E7E4A702681}" type="sibTrans" cxnId="{70580CFC-8B95-480C-9A82-E879DBE75D6A}">
      <dgm:prSet/>
      <dgm:spPr/>
      <dgm:t>
        <a:bodyPr/>
        <a:lstStyle/>
        <a:p>
          <a:endParaRPr lang="es-MX" sz="1600" b="1">
            <a:solidFill>
              <a:schemeClr val="tx1"/>
            </a:solidFill>
          </a:endParaRPr>
        </a:p>
      </dgm:t>
    </dgm:pt>
    <dgm:pt modelId="{7DD5C7A8-CD35-48E5-BC20-2BBF19AE6FDD}">
      <dgm:prSet phldrT="[Texto]" custT="1"/>
      <dgm:spPr>
        <a:solidFill>
          <a:srgbClr val="CC99FF">
            <a:alpha val="46000"/>
          </a:srgbClr>
        </a:solidFill>
      </dgm:spPr>
      <dgm:t>
        <a:bodyPr/>
        <a:lstStyle/>
        <a:p>
          <a:r>
            <a:rPr lang="es-MX" sz="1600" b="1" dirty="0">
              <a:solidFill>
                <a:schemeClr val="tx1"/>
              </a:solidFill>
            </a:rPr>
            <a:t>La combinación de ambas</a:t>
          </a:r>
        </a:p>
      </dgm:t>
    </dgm:pt>
    <dgm:pt modelId="{07EAE879-8C7E-45B4-8A9B-17F6402B2C80}" type="parTrans" cxnId="{783C33F1-DECD-4FD4-9A40-BDEFCF2ACC15}">
      <dgm:prSet/>
      <dgm:spPr/>
      <dgm:t>
        <a:bodyPr/>
        <a:lstStyle/>
        <a:p>
          <a:endParaRPr lang="es-MX" sz="1600" b="1">
            <a:solidFill>
              <a:schemeClr val="tx1"/>
            </a:solidFill>
          </a:endParaRPr>
        </a:p>
      </dgm:t>
    </dgm:pt>
    <dgm:pt modelId="{7A4706C3-C4F4-4D91-9086-1428AD5D9C1A}" type="sibTrans" cxnId="{783C33F1-DECD-4FD4-9A40-BDEFCF2ACC15}">
      <dgm:prSet/>
      <dgm:spPr/>
      <dgm:t>
        <a:bodyPr/>
        <a:lstStyle/>
        <a:p>
          <a:endParaRPr lang="es-MX" sz="1600" b="1">
            <a:solidFill>
              <a:schemeClr val="tx1"/>
            </a:solidFill>
          </a:endParaRPr>
        </a:p>
      </dgm:t>
    </dgm:pt>
    <dgm:pt modelId="{EB0D1991-B4B2-4CD4-B2B4-1D24505C061C}">
      <dgm:prSet phldrT="[Texto]" custT="1"/>
      <dgm:spPr/>
      <dgm:t>
        <a:bodyPr/>
        <a:lstStyle/>
        <a:p>
          <a:r>
            <a:rPr lang="es-MX" sz="2000" b="1" dirty="0">
              <a:solidFill>
                <a:schemeClr val="tx1"/>
              </a:solidFill>
            </a:rPr>
            <a:t>3</a:t>
          </a:r>
        </a:p>
      </dgm:t>
    </dgm:pt>
    <dgm:pt modelId="{03861377-DEC8-4D62-B6F7-8F149A0AEE2E}" type="parTrans" cxnId="{BBE952CE-9D01-45C9-A4F7-8E7C2741DCB8}">
      <dgm:prSet/>
      <dgm:spPr/>
      <dgm:t>
        <a:bodyPr/>
        <a:lstStyle/>
        <a:p>
          <a:endParaRPr lang="es-MX" sz="1600" b="1">
            <a:solidFill>
              <a:schemeClr val="tx1"/>
            </a:solidFill>
          </a:endParaRPr>
        </a:p>
      </dgm:t>
    </dgm:pt>
    <dgm:pt modelId="{C7414955-5DA9-4ED3-B176-AEF6DF1D31B7}" type="sibTrans" cxnId="{BBE952CE-9D01-45C9-A4F7-8E7C2741DCB8}">
      <dgm:prSet/>
      <dgm:spPr/>
      <dgm:t>
        <a:bodyPr/>
        <a:lstStyle/>
        <a:p>
          <a:endParaRPr lang="es-MX" sz="1600" b="1">
            <a:solidFill>
              <a:schemeClr val="tx1"/>
            </a:solidFill>
          </a:endParaRPr>
        </a:p>
      </dgm:t>
    </dgm:pt>
    <dgm:pt modelId="{C6BEAD05-F33D-49E3-8EC6-E41B6CD5074B}" type="pres">
      <dgm:prSet presAssocID="{ABF265FF-40D7-47F9-86D8-8115349F731B}" presName="rootnode" presStyleCnt="0">
        <dgm:presLayoutVars>
          <dgm:chMax/>
          <dgm:chPref/>
          <dgm:dir/>
          <dgm:animLvl val="lvl"/>
        </dgm:presLayoutVars>
      </dgm:prSet>
      <dgm:spPr/>
    </dgm:pt>
    <dgm:pt modelId="{A88A5DAC-4639-4115-B5C5-E5F879BF51F5}" type="pres">
      <dgm:prSet presAssocID="{FFBDD746-FD8B-4D8F-977D-B33CF61AF48E}" presName="composite" presStyleCnt="0"/>
      <dgm:spPr/>
    </dgm:pt>
    <dgm:pt modelId="{EF33E2BA-5A32-455E-8C6B-FC179FED770D}" type="pres">
      <dgm:prSet presAssocID="{FFBDD746-FD8B-4D8F-977D-B33CF61AF48E}" presName="bentUpArrow1" presStyleLbl="alignImgPlace1" presStyleIdx="0" presStyleCnt="2"/>
      <dgm:spPr/>
    </dgm:pt>
    <dgm:pt modelId="{22A32F0C-1BB1-4107-BDB1-3D756C62F030}" type="pres">
      <dgm:prSet presAssocID="{FFBDD746-FD8B-4D8F-977D-B33CF61AF48E}" presName="ParentText" presStyleLbl="node1" presStyleIdx="0" presStyleCnt="3">
        <dgm:presLayoutVars>
          <dgm:chMax val="1"/>
          <dgm:chPref val="1"/>
          <dgm:bulletEnabled val="1"/>
        </dgm:presLayoutVars>
      </dgm:prSet>
      <dgm:spPr/>
    </dgm:pt>
    <dgm:pt modelId="{845F77E6-B664-4948-86B5-C8A7EF547757}" type="pres">
      <dgm:prSet presAssocID="{FFBDD746-FD8B-4D8F-977D-B33CF61AF48E}" presName="ChildText" presStyleLbl="revTx" presStyleIdx="0" presStyleCnt="3">
        <dgm:presLayoutVars>
          <dgm:chMax val="0"/>
          <dgm:chPref val="0"/>
          <dgm:bulletEnabled val="1"/>
        </dgm:presLayoutVars>
      </dgm:prSet>
      <dgm:spPr/>
    </dgm:pt>
    <dgm:pt modelId="{28BD9D85-7B23-4FB0-A12A-FB39286A904C}" type="pres">
      <dgm:prSet presAssocID="{00D975EB-8AC4-47AA-9474-C8592DD29474}" presName="sibTrans" presStyleCnt="0"/>
      <dgm:spPr/>
    </dgm:pt>
    <dgm:pt modelId="{66A3848D-5899-4358-BE75-A79E1C7EFA34}" type="pres">
      <dgm:prSet presAssocID="{CBC7C38B-BFAA-4D04-B3DC-C63D4E97DFD6}" presName="composite" presStyleCnt="0"/>
      <dgm:spPr/>
    </dgm:pt>
    <dgm:pt modelId="{09DBA7EB-7AC7-4081-AA66-49AF64FA6A70}" type="pres">
      <dgm:prSet presAssocID="{CBC7C38B-BFAA-4D04-B3DC-C63D4E97DFD6}" presName="bentUpArrow1" presStyleLbl="alignImgPlace1" presStyleIdx="1" presStyleCnt="2"/>
      <dgm:spPr/>
    </dgm:pt>
    <dgm:pt modelId="{D1B7C785-C96C-4380-BFF6-846BC785BDE0}" type="pres">
      <dgm:prSet presAssocID="{CBC7C38B-BFAA-4D04-B3DC-C63D4E97DFD6}" presName="ParentText" presStyleLbl="node1" presStyleIdx="1" presStyleCnt="3">
        <dgm:presLayoutVars>
          <dgm:chMax val="1"/>
          <dgm:chPref val="1"/>
          <dgm:bulletEnabled val="1"/>
        </dgm:presLayoutVars>
      </dgm:prSet>
      <dgm:spPr/>
    </dgm:pt>
    <dgm:pt modelId="{004506BF-26FC-4224-A883-78E2CE0397EA}" type="pres">
      <dgm:prSet presAssocID="{CBC7C38B-BFAA-4D04-B3DC-C63D4E97DFD6}" presName="ChildText" presStyleLbl="revTx" presStyleIdx="1" presStyleCnt="3">
        <dgm:presLayoutVars>
          <dgm:chMax val="0"/>
          <dgm:chPref val="0"/>
          <dgm:bulletEnabled val="1"/>
        </dgm:presLayoutVars>
      </dgm:prSet>
      <dgm:spPr/>
    </dgm:pt>
    <dgm:pt modelId="{D473C812-2E32-4FF8-B8C6-87EFCE1E7AB3}" type="pres">
      <dgm:prSet presAssocID="{A0ACEE89-5413-45F6-8597-9E93AE69EB72}" presName="sibTrans" presStyleCnt="0"/>
      <dgm:spPr/>
    </dgm:pt>
    <dgm:pt modelId="{313C2860-F0EF-46AA-A39A-93F5DD936E2F}" type="pres">
      <dgm:prSet presAssocID="{7DD5C7A8-CD35-48E5-BC20-2BBF19AE6FDD}" presName="composite" presStyleCnt="0"/>
      <dgm:spPr/>
    </dgm:pt>
    <dgm:pt modelId="{9D0E151E-7994-479D-9BAE-9BF2FF207A65}" type="pres">
      <dgm:prSet presAssocID="{7DD5C7A8-CD35-48E5-BC20-2BBF19AE6FDD}" presName="ParentText" presStyleLbl="node1" presStyleIdx="2" presStyleCnt="3">
        <dgm:presLayoutVars>
          <dgm:chMax val="1"/>
          <dgm:chPref val="1"/>
          <dgm:bulletEnabled val="1"/>
        </dgm:presLayoutVars>
      </dgm:prSet>
      <dgm:spPr/>
    </dgm:pt>
    <dgm:pt modelId="{B9705B52-DF4D-415A-8D55-8E7031DC3789}" type="pres">
      <dgm:prSet presAssocID="{7DD5C7A8-CD35-48E5-BC20-2BBF19AE6FDD}" presName="FinalChildText" presStyleLbl="revTx" presStyleIdx="2" presStyleCnt="3">
        <dgm:presLayoutVars>
          <dgm:chMax val="0"/>
          <dgm:chPref val="0"/>
          <dgm:bulletEnabled val="1"/>
        </dgm:presLayoutVars>
      </dgm:prSet>
      <dgm:spPr/>
    </dgm:pt>
  </dgm:ptLst>
  <dgm:cxnLst>
    <dgm:cxn modelId="{3372C333-2064-48A1-8166-377BB3547B35}" srcId="{FFBDD746-FD8B-4D8F-977D-B33CF61AF48E}" destId="{27A6E376-F82F-4B9F-9BA1-011C27AC6BE4}" srcOrd="0" destOrd="0" parTransId="{7808E828-27F6-4ACF-AA94-778589B068A2}" sibTransId="{FB3E87F4-E48C-4C80-A3F2-99F50FD4860A}"/>
    <dgm:cxn modelId="{66EB3B37-525C-4CE1-8E21-23C5084FABD3}" type="presOf" srcId="{091B0902-C80D-49CB-B9AA-E425280B6033}" destId="{004506BF-26FC-4224-A883-78E2CE0397EA}" srcOrd="0" destOrd="0" presId="urn:microsoft.com/office/officeart/2005/8/layout/StepDownProcess"/>
    <dgm:cxn modelId="{9623DD40-F4D2-4084-84B3-E44753F5D69D}" type="presOf" srcId="{27A6E376-F82F-4B9F-9BA1-011C27AC6BE4}" destId="{845F77E6-B664-4948-86B5-C8A7EF547757}" srcOrd="0" destOrd="0" presId="urn:microsoft.com/office/officeart/2005/8/layout/StepDownProcess"/>
    <dgm:cxn modelId="{4A4A3A55-5AC9-4E3A-903E-5D93F1891ACA}" type="presOf" srcId="{ABF265FF-40D7-47F9-86D8-8115349F731B}" destId="{C6BEAD05-F33D-49E3-8EC6-E41B6CD5074B}" srcOrd="0" destOrd="0" presId="urn:microsoft.com/office/officeart/2005/8/layout/StepDownProcess"/>
    <dgm:cxn modelId="{773F1A7B-0973-409B-9922-B96DB9E837FA}" srcId="{ABF265FF-40D7-47F9-86D8-8115349F731B}" destId="{CBC7C38B-BFAA-4D04-B3DC-C63D4E97DFD6}" srcOrd="1" destOrd="0" parTransId="{3A79A108-058B-401D-A42D-11B6DB8A63E3}" sibTransId="{A0ACEE89-5413-45F6-8597-9E93AE69EB72}"/>
    <dgm:cxn modelId="{7539D09C-0979-4D4A-92FA-28B334FF4171}" type="presOf" srcId="{EB0D1991-B4B2-4CD4-B2B4-1D24505C061C}" destId="{B9705B52-DF4D-415A-8D55-8E7031DC3789}" srcOrd="0" destOrd="0" presId="urn:microsoft.com/office/officeart/2005/8/layout/StepDownProcess"/>
    <dgm:cxn modelId="{96BB61AF-5700-4427-BB30-6E7FFD4712D7}" type="presOf" srcId="{CBC7C38B-BFAA-4D04-B3DC-C63D4E97DFD6}" destId="{D1B7C785-C96C-4380-BFF6-846BC785BDE0}" srcOrd="0" destOrd="0" presId="urn:microsoft.com/office/officeart/2005/8/layout/StepDownProcess"/>
    <dgm:cxn modelId="{CC9A7DCC-20D4-4B3B-84F4-8934EA17F3E2}" type="presOf" srcId="{FFBDD746-FD8B-4D8F-977D-B33CF61AF48E}" destId="{22A32F0C-1BB1-4107-BDB1-3D756C62F030}" srcOrd="0" destOrd="0" presId="urn:microsoft.com/office/officeart/2005/8/layout/StepDownProcess"/>
    <dgm:cxn modelId="{BBE952CE-9D01-45C9-A4F7-8E7C2741DCB8}" srcId="{7DD5C7A8-CD35-48E5-BC20-2BBF19AE6FDD}" destId="{EB0D1991-B4B2-4CD4-B2B4-1D24505C061C}" srcOrd="0" destOrd="0" parTransId="{03861377-DEC8-4D62-B6F7-8F149A0AEE2E}" sibTransId="{C7414955-5DA9-4ED3-B176-AEF6DF1D31B7}"/>
    <dgm:cxn modelId="{E72687CE-F7BB-426B-A73A-994C298046C5}" type="presOf" srcId="{7DD5C7A8-CD35-48E5-BC20-2BBF19AE6FDD}" destId="{9D0E151E-7994-479D-9BAE-9BF2FF207A65}" srcOrd="0" destOrd="0" presId="urn:microsoft.com/office/officeart/2005/8/layout/StepDownProcess"/>
    <dgm:cxn modelId="{783C33F1-DECD-4FD4-9A40-BDEFCF2ACC15}" srcId="{ABF265FF-40D7-47F9-86D8-8115349F731B}" destId="{7DD5C7A8-CD35-48E5-BC20-2BBF19AE6FDD}" srcOrd="2" destOrd="0" parTransId="{07EAE879-8C7E-45B4-8A9B-17F6402B2C80}" sibTransId="{7A4706C3-C4F4-4D91-9086-1428AD5D9C1A}"/>
    <dgm:cxn modelId="{084BABF3-D4B3-442D-BD49-976D0D8213CE}" srcId="{ABF265FF-40D7-47F9-86D8-8115349F731B}" destId="{FFBDD746-FD8B-4D8F-977D-B33CF61AF48E}" srcOrd="0" destOrd="0" parTransId="{BA7D03D5-1E7F-4950-A32F-9792408F92D7}" sibTransId="{00D975EB-8AC4-47AA-9474-C8592DD29474}"/>
    <dgm:cxn modelId="{70580CFC-8B95-480C-9A82-E879DBE75D6A}" srcId="{CBC7C38B-BFAA-4D04-B3DC-C63D4E97DFD6}" destId="{091B0902-C80D-49CB-B9AA-E425280B6033}" srcOrd="0" destOrd="0" parTransId="{0B1DEBC2-0A53-4EE2-9E25-EA1C7F1582F7}" sibTransId="{536C8C09-E2CB-403A-A3EE-4E7E4A702681}"/>
    <dgm:cxn modelId="{C091A7AB-3884-4084-977D-1FDF8FD5F54C}" type="presParOf" srcId="{C6BEAD05-F33D-49E3-8EC6-E41B6CD5074B}" destId="{A88A5DAC-4639-4115-B5C5-E5F879BF51F5}" srcOrd="0" destOrd="0" presId="urn:microsoft.com/office/officeart/2005/8/layout/StepDownProcess"/>
    <dgm:cxn modelId="{72A8D752-F3A1-4059-B4F0-04AC5FAEACB3}" type="presParOf" srcId="{A88A5DAC-4639-4115-B5C5-E5F879BF51F5}" destId="{EF33E2BA-5A32-455E-8C6B-FC179FED770D}" srcOrd="0" destOrd="0" presId="urn:microsoft.com/office/officeart/2005/8/layout/StepDownProcess"/>
    <dgm:cxn modelId="{BD637965-46BA-40C1-BFCA-F9F4867B921F}" type="presParOf" srcId="{A88A5DAC-4639-4115-B5C5-E5F879BF51F5}" destId="{22A32F0C-1BB1-4107-BDB1-3D756C62F030}" srcOrd="1" destOrd="0" presId="urn:microsoft.com/office/officeart/2005/8/layout/StepDownProcess"/>
    <dgm:cxn modelId="{C7AB6540-0D2A-4033-8D88-81A67E9FA569}" type="presParOf" srcId="{A88A5DAC-4639-4115-B5C5-E5F879BF51F5}" destId="{845F77E6-B664-4948-86B5-C8A7EF547757}" srcOrd="2" destOrd="0" presId="urn:microsoft.com/office/officeart/2005/8/layout/StepDownProcess"/>
    <dgm:cxn modelId="{1C5CF4F7-E364-4ECD-8C86-659383143420}" type="presParOf" srcId="{C6BEAD05-F33D-49E3-8EC6-E41B6CD5074B}" destId="{28BD9D85-7B23-4FB0-A12A-FB39286A904C}" srcOrd="1" destOrd="0" presId="urn:microsoft.com/office/officeart/2005/8/layout/StepDownProcess"/>
    <dgm:cxn modelId="{48B2DADB-2B33-460B-9B4B-4B1A6779216D}" type="presParOf" srcId="{C6BEAD05-F33D-49E3-8EC6-E41B6CD5074B}" destId="{66A3848D-5899-4358-BE75-A79E1C7EFA34}" srcOrd="2" destOrd="0" presId="urn:microsoft.com/office/officeart/2005/8/layout/StepDownProcess"/>
    <dgm:cxn modelId="{DF1C782B-6477-43D7-99B8-395DE6F65909}" type="presParOf" srcId="{66A3848D-5899-4358-BE75-A79E1C7EFA34}" destId="{09DBA7EB-7AC7-4081-AA66-49AF64FA6A70}" srcOrd="0" destOrd="0" presId="urn:microsoft.com/office/officeart/2005/8/layout/StepDownProcess"/>
    <dgm:cxn modelId="{659CFB29-CDC3-433E-A773-A3BA170C4523}" type="presParOf" srcId="{66A3848D-5899-4358-BE75-A79E1C7EFA34}" destId="{D1B7C785-C96C-4380-BFF6-846BC785BDE0}" srcOrd="1" destOrd="0" presId="urn:microsoft.com/office/officeart/2005/8/layout/StepDownProcess"/>
    <dgm:cxn modelId="{DC9AE6DA-0B87-4917-A203-37DC3473897C}" type="presParOf" srcId="{66A3848D-5899-4358-BE75-A79E1C7EFA34}" destId="{004506BF-26FC-4224-A883-78E2CE0397EA}" srcOrd="2" destOrd="0" presId="urn:microsoft.com/office/officeart/2005/8/layout/StepDownProcess"/>
    <dgm:cxn modelId="{69E7E9C1-F857-4FB6-BEEB-40AA2E2727D3}" type="presParOf" srcId="{C6BEAD05-F33D-49E3-8EC6-E41B6CD5074B}" destId="{D473C812-2E32-4FF8-B8C6-87EFCE1E7AB3}" srcOrd="3" destOrd="0" presId="urn:microsoft.com/office/officeart/2005/8/layout/StepDownProcess"/>
    <dgm:cxn modelId="{AEAC84AF-29FF-4D25-AE47-4F9C4BF4FD50}" type="presParOf" srcId="{C6BEAD05-F33D-49E3-8EC6-E41B6CD5074B}" destId="{313C2860-F0EF-46AA-A39A-93F5DD936E2F}" srcOrd="4" destOrd="0" presId="urn:microsoft.com/office/officeart/2005/8/layout/StepDownProcess"/>
    <dgm:cxn modelId="{8AA2CF33-2D49-43C6-98F1-81BBDC8F8BB1}" type="presParOf" srcId="{313C2860-F0EF-46AA-A39A-93F5DD936E2F}" destId="{9D0E151E-7994-479D-9BAE-9BF2FF207A65}" srcOrd="0" destOrd="0" presId="urn:microsoft.com/office/officeart/2005/8/layout/StepDownProcess"/>
    <dgm:cxn modelId="{324A4AF3-A6E2-4C8F-9E4A-FBDEB7A5191F}" type="presParOf" srcId="{313C2860-F0EF-46AA-A39A-93F5DD936E2F}" destId="{B9705B52-DF4D-415A-8D55-8E7031DC3789}" srcOrd="1" destOrd="0" presId="urn:microsoft.com/office/officeart/2005/8/layout/StepDownProcess"/>
  </dgm:cxnLst>
  <dgm:bg>
    <a:pattFill prst="dkUpDiag">
      <a:fgClr>
        <a:schemeClr val="accent2">
          <a:lumMod val="40000"/>
          <a:lumOff val="60000"/>
        </a:schemeClr>
      </a:fgClr>
      <a:bgClr>
        <a:schemeClr val="bg1"/>
      </a:bgClr>
    </a:pattFill>
  </dgm:bg>
  <dgm:whole>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61B762-1E30-4380-A6F9-7B9675AFA0CB}" type="doc">
      <dgm:prSet loTypeId="urn:microsoft.com/office/officeart/2008/layout/HorizontalMultiLevelHierarchy" loCatId="hierarchy" qsTypeId="urn:microsoft.com/office/officeart/2005/8/quickstyle/simple1" qsCatId="simple" csTypeId="urn:microsoft.com/office/officeart/2005/8/colors/colorful4" csCatId="colorful" phldr="1"/>
      <dgm:spPr/>
      <dgm:t>
        <a:bodyPr/>
        <a:lstStyle/>
        <a:p>
          <a:endParaRPr lang="es-MX"/>
        </a:p>
      </dgm:t>
    </dgm:pt>
    <dgm:pt modelId="{21387B10-5E3A-42AF-95E6-01607DD76FFB}">
      <dgm:prSet phldrT="[Texto]"/>
      <dgm:spPr/>
      <dgm:t>
        <a:bodyPr/>
        <a:lstStyle/>
        <a:p>
          <a:r>
            <a:rPr lang="es-MX" b="1" dirty="0">
              <a:solidFill>
                <a:schemeClr val="tx1"/>
              </a:solidFill>
            </a:rPr>
            <a:t>Objetivos</a:t>
          </a:r>
        </a:p>
      </dgm:t>
    </dgm:pt>
    <dgm:pt modelId="{11F86D10-2C6F-4905-9C9A-C993CF259D54}" type="parTrans" cxnId="{EC750634-DD60-47CE-A25F-F0F4DFBC9CA2}">
      <dgm:prSet/>
      <dgm:spPr/>
      <dgm:t>
        <a:bodyPr/>
        <a:lstStyle/>
        <a:p>
          <a:endParaRPr lang="es-MX" b="1">
            <a:solidFill>
              <a:schemeClr val="tx1"/>
            </a:solidFill>
          </a:endParaRPr>
        </a:p>
      </dgm:t>
    </dgm:pt>
    <dgm:pt modelId="{CB8A8228-B51F-49B5-8FC5-F65CE6C5B3E2}" type="sibTrans" cxnId="{EC750634-DD60-47CE-A25F-F0F4DFBC9CA2}">
      <dgm:prSet/>
      <dgm:spPr/>
      <dgm:t>
        <a:bodyPr/>
        <a:lstStyle/>
        <a:p>
          <a:endParaRPr lang="es-MX" b="1">
            <a:solidFill>
              <a:schemeClr val="tx1"/>
            </a:solidFill>
          </a:endParaRPr>
        </a:p>
      </dgm:t>
    </dgm:pt>
    <dgm:pt modelId="{B67FC9CB-4FD4-4370-AD38-805F40B3C4E1}">
      <dgm:prSet phldrT="[Texto]" custT="1"/>
      <dgm:spPr/>
      <dgm:t>
        <a:bodyPr/>
        <a:lstStyle/>
        <a:p>
          <a:r>
            <a:rPr lang="es-MX" sz="1800" b="1" dirty="0">
              <a:solidFill>
                <a:schemeClr val="tx1"/>
              </a:solidFill>
            </a:rPr>
            <a:t>Verificar la exactitud y confiabilidad de la información financiera</a:t>
          </a:r>
        </a:p>
      </dgm:t>
    </dgm:pt>
    <dgm:pt modelId="{F1DB7D85-92FD-4B23-B316-4B4C097989BA}" type="parTrans" cxnId="{AE75F5EE-91D9-459D-8C70-0B62B5F5D23F}">
      <dgm:prSet/>
      <dgm:spPr/>
      <dgm:t>
        <a:bodyPr/>
        <a:lstStyle/>
        <a:p>
          <a:endParaRPr lang="es-MX" b="1">
            <a:solidFill>
              <a:schemeClr val="tx1"/>
            </a:solidFill>
          </a:endParaRPr>
        </a:p>
      </dgm:t>
    </dgm:pt>
    <dgm:pt modelId="{7FDB6733-D3CB-4145-A3BA-9D416F219E84}" type="sibTrans" cxnId="{AE75F5EE-91D9-459D-8C70-0B62B5F5D23F}">
      <dgm:prSet/>
      <dgm:spPr/>
      <dgm:t>
        <a:bodyPr/>
        <a:lstStyle/>
        <a:p>
          <a:endParaRPr lang="es-MX" b="1">
            <a:solidFill>
              <a:schemeClr val="tx1"/>
            </a:solidFill>
          </a:endParaRPr>
        </a:p>
      </dgm:t>
    </dgm:pt>
    <dgm:pt modelId="{70DDA32C-E8FA-44E5-B6D7-BEF0C7D56559}">
      <dgm:prSet phldrT="[Texto]" custT="1"/>
      <dgm:spPr/>
      <dgm:t>
        <a:bodyPr/>
        <a:lstStyle/>
        <a:p>
          <a:r>
            <a:rPr lang="es-MX" sz="1800" b="1" dirty="0">
              <a:solidFill>
                <a:schemeClr val="tx1"/>
              </a:solidFill>
            </a:rPr>
            <a:t>Promover la eficiencia de las operaciones</a:t>
          </a:r>
        </a:p>
      </dgm:t>
    </dgm:pt>
    <dgm:pt modelId="{BE1E5A12-F73A-44BD-8600-24291D783DEF}" type="parTrans" cxnId="{0B3067BE-C89B-4740-B853-0DB064304B6C}">
      <dgm:prSet/>
      <dgm:spPr/>
      <dgm:t>
        <a:bodyPr/>
        <a:lstStyle/>
        <a:p>
          <a:endParaRPr lang="es-MX" b="1">
            <a:solidFill>
              <a:schemeClr val="tx1"/>
            </a:solidFill>
          </a:endParaRPr>
        </a:p>
      </dgm:t>
    </dgm:pt>
    <dgm:pt modelId="{D2359038-21CE-4420-B18B-ACB322D58501}" type="sibTrans" cxnId="{0B3067BE-C89B-4740-B853-0DB064304B6C}">
      <dgm:prSet/>
      <dgm:spPr/>
      <dgm:t>
        <a:bodyPr/>
        <a:lstStyle/>
        <a:p>
          <a:endParaRPr lang="es-MX" b="1">
            <a:solidFill>
              <a:schemeClr val="tx1"/>
            </a:solidFill>
          </a:endParaRPr>
        </a:p>
      </dgm:t>
    </dgm:pt>
    <dgm:pt modelId="{35582DAE-7360-4B87-B8ED-612768DD49F0}">
      <dgm:prSet phldrT="[Texto]" custT="1"/>
      <dgm:spPr/>
      <dgm:t>
        <a:bodyPr/>
        <a:lstStyle/>
        <a:p>
          <a:r>
            <a:rPr lang="es-MX" sz="1800" b="1" dirty="0">
              <a:solidFill>
                <a:schemeClr val="tx1"/>
              </a:solidFill>
            </a:rPr>
            <a:t>Proteger los activos</a:t>
          </a:r>
        </a:p>
      </dgm:t>
    </dgm:pt>
    <dgm:pt modelId="{7462719A-A08A-4D20-8F31-874B4D92A392}" type="parTrans" cxnId="{B508791E-D3AB-4503-AE97-BF1F2DD6A1C6}">
      <dgm:prSet/>
      <dgm:spPr/>
      <dgm:t>
        <a:bodyPr/>
        <a:lstStyle/>
        <a:p>
          <a:endParaRPr lang="es-MX" b="1">
            <a:solidFill>
              <a:schemeClr val="tx1"/>
            </a:solidFill>
          </a:endParaRPr>
        </a:p>
      </dgm:t>
    </dgm:pt>
    <dgm:pt modelId="{246ED15B-79D3-4EA1-A582-CF82DFD68916}" type="sibTrans" cxnId="{B508791E-D3AB-4503-AE97-BF1F2DD6A1C6}">
      <dgm:prSet/>
      <dgm:spPr/>
      <dgm:t>
        <a:bodyPr/>
        <a:lstStyle/>
        <a:p>
          <a:endParaRPr lang="es-MX" b="1">
            <a:solidFill>
              <a:schemeClr val="tx1"/>
            </a:solidFill>
          </a:endParaRPr>
        </a:p>
      </dgm:t>
    </dgm:pt>
    <dgm:pt modelId="{CDE5E64A-2679-4B70-9F83-8AF4F2104CF1}" type="pres">
      <dgm:prSet presAssocID="{CF61B762-1E30-4380-A6F9-7B9675AFA0CB}" presName="Name0" presStyleCnt="0">
        <dgm:presLayoutVars>
          <dgm:chPref val="1"/>
          <dgm:dir/>
          <dgm:animOne val="branch"/>
          <dgm:animLvl val="lvl"/>
          <dgm:resizeHandles val="exact"/>
        </dgm:presLayoutVars>
      </dgm:prSet>
      <dgm:spPr/>
    </dgm:pt>
    <dgm:pt modelId="{504618B8-DFC7-4EBD-AC74-A21CE2E895A8}" type="pres">
      <dgm:prSet presAssocID="{21387B10-5E3A-42AF-95E6-01607DD76FFB}" presName="root1" presStyleCnt="0"/>
      <dgm:spPr/>
    </dgm:pt>
    <dgm:pt modelId="{84C734C4-89C7-45E2-BD3E-E5279B7EC8FC}" type="pres">
      <dgm:prSet presAssocID="{21387B10-5E3A-42AF-95E6-01607DD76FFB}" presName="LevelOneTextNode" presStyleLbl="node0" presStyleIdx="0" presStyleCnt="1">
        <dgm:presLayoutVars>
          <dgm:chPref val="3"/>
        </dgm:presLayoutVars>
      </dgm:prSet>
      <dgm:spPr/>
    </dgm:pt>
    <dgm:pt modelId="{3CF34A49-FA49-4591-96FB-59EE05ACEEF3}" type="pres">
      <dgm:prSet presAssocID="{21387B10-5E3A-42AF-95E6-01607DD76FFB}" presName="level2hierChild" presStyleCnt="0"/>
      <dgm:spPr/>
    </dgm:pt>
    <dgm:pt modelId="{18870C44-3E69-4234-8CFF-F21697366ADB}" type="pres">
      <dgm:prSet presAssocID="{7462719A-A08A-4D20-8F31-874B4D92A392}" presName="conn2-1" presStyleLbl="parChTrans1D2" presStyleIdx="0" presStyleCnt="3"/>
      <dgm:spPr/>
    </dgm:pt>
    <dgm:pt modelId="{3EB7A336-A077-4363-9375-DA531AD35665}" type="pres">
      <dgm:prSet presAssocID="{7462719A-A08A-4D20-8F31-874B4D92A392}" presName="connTx" presStyleLbl="parChTrans1D2" presStyleIdx="0" presStyleCnt="3"/>
      <dgm:spPr/>
    </dgm:pt>
    <dgm:pt modelId="{219D7912-2807-44B4-9E9D-171E48F0DD77}" type="pres">
      <dgm:prSet presAssocID="{35582DAE-7360-4B87-B8ED-612768DD49F0}" presName="root2" presStyleCnt="0"/>
      <dgm:spPr/>
    </dgm:pt>
    <dgm:pt modelId="{5120F42C-BDF0-4E91-860C-2F028A16353A}" type="pres">
      <dgm:prSet presAssocID="{35582DAE-7360-4B87-B8ED-612768DD49F0}" presName="LevelTwoTextNode" presStyleLbl="node2" presStyleIdx="0" presStyleCnt="3" custScaleX="191210">
        <dgm:presLayoutVars>
          <dgm:chPref val="3"/>
        </dgm:presLayoutVars>
      </dgm:prSet>
      <dgm:spPr/>
    </dgm:pt>
    <dgm:pt modelId="{DDE2F4F7-B07B-4148-A22B-CEB9C10A3FE7}" type="pres">
      <dgm:prSet presAssocID="{35582DAE-7360-4B87-B8ED-612768DD49F0}" presName="level3hierChild" presStyleCnt="0"/>
      <dgm:spPr/>
    </dgm:pt>
    <dgm:pt modelId="{869C88AC-7860-49A9-BD5B-DEC4FA36269B}" type="pres">
      <dgm:prSet presAssocID="{F1DB7D85-92FD-4B23-B316-4B4C097989BA}" presName="conn2-1" presStyleLbl="parChTrans1D2" presStyleIdx="1" presStyleCnt="3"/>
      <dgm:spPr/>
    </dgm:pt>
    <dgm:pt modelId="{20704EA4-E879-410D-95D3-F8D3D7C07189}" type="pres">
      <dgm:prSet presAssocID="{F1DB7D85-92FD-4B23-B316-4B4C097989BA}" presName="connTx" presStyleLbl="parChTrans1D2" presStyleIdx="1" presStyleCnt="3"/>
      <dgm:spPr/>
    </dgm:pt>
    <dgm:pt modelId="{CB8C6AA9-353D-4845-927E-01B7E44CDC82}" type="pres">
      <dgm:prSet presAssocID="{B67FC9CB-4FD4-4370-AD38-805F40B3C4E1}" presName="root2" presStyleCnt="0"/>
      <dgm:spPr/>
    </dgm:pt>
    <dgm:pt modelId="{0AFCE3CB-5F26-428F-A65F-82BD2BDBA0E2}" type="pres">
      <dgm:prSet presAssocID="{B67FC9CB-4FD4-4370-AD38-805F40B3C4E1}" presName="LevelTwoTextNode" presStyleLbl="node2" presStyleIdx="1" presStyleCnt="3" custScaleX="193435">
        <dgm:presLayoutVars>
          <dgm:chPref val="3"/>
        </dgm:presLayoutVars>
      </dgm:prSet>
      <dgm:spPr/>
    </dgm:pt>
    <dgm:pt modelId="{985B4F4C-C72D-48BE-8AB7-88CAB3874395}" type="pres">
      <dgm:prSet presAssocID="{B67FC9CB-4FD4-4370-AD38-805F40B3C4E1}" presName="level3hierChild" presStyleCnt="0"/>
      <dgm:spPr/>
    </dgm:pt>
    <dgm:pt modelId="{1251E419-69F5-464A-A2D3-CEC0C3C976D7}" type="pres">
      <dgm:prSet presAssocID="{BE1E5A12-F73A-44BD-8600-24291D783DEF}" presName="conn2-1" presStyleLbl="parChTrans1D2" presStyleIdx="2" presStyleCnt="3"/>
      <dgm:spPr/>
    </dgm:pt>
    <dgm:pt modelId="{A8F80422-F67A-4E1B-A5A1-4A6DBD80B5C3}" type="pres">
      <dgm:prSet presAssocID="{BE1E5A12-F73A-44BD-8600-24291D783DEF}" presName="connTx" presStyleLbl="parChTrans1D2" presStyleIdx="2" presStyleCnt="3"/>
      <dgm:spPr/>
    </dgm:pt>
    <dgm:pt modelId="{131689D9-290C-47FD-95F8-8888272AFC2C}" type="pres">
      <dgm:prSet presAssocID="{70DDA32C-E8FA-44E5-B6D7-BEF0C7D56559}" presName="root2" presStyleCnt="0"/>
      <dgm:spPr/>
    </dgm:pt>
    <dgm:pt modelId="{756B1880-161D-4F9E-8AFB-FC5AAB83D394}" type="pres">
      <dgm:prSet presAssocID="{70DDA32C-E8FA-44E5-B6D7-BEF0C7D56559}" presName="LevelTwoTextNode" presStyleLbl="node2" presStyleIdx="2" presStyleCnt="3" custScaleX="193435">
        <dgm:presLayoutVars>
          <dgm:chPref val="3"/>
        </dgm:presLayoutVars>
      </dgm:prSet>
      <dgm:spPr/>
    </dgm:pt>
    <dgm:pt modelId="{D9A93A2E-1C0F-4190-A5DE-315A9255BE08}" type="pres">
      <dgm:prSet presAssocID="{70DDA32C-E8FA-44E5-B6D7-BEF0C7D56559}" presName="level3hierChild" presStyleCnt="0"/>
      <dgm:spPr/>
    </dgm:pt>
  </dgm:ptLst>
  <dgm:cxnLst>
    <dgm:cxn modelId="{89541001-9957-43FE-8218-64158D47FDDB}" type="presOf" srcId="{BE1E5A12-F73A-44BD-8600-24291D783DEF}" destId="{1251E419-69F5-464A-A2D3-CEC0C3C976D7}" srcOrd="0" destOrd="0" presId="urn:microsoft.com/office/officeart/2008/layout/HorizontalMultiLevelHierarchy"/>
    <dgm:cxn modelId="{240C9B16-960D-4C15-9779-F6E12DC4F459}" type="presOf" srcId="{F1DB7D85-92FD-4B23-B316-4B4C097989BA}" destId="{20704EA4-E879-410D-95D3-F8D3D7C07189}" srcOrd="1" destOrd="0" presId="urn:microsoft.com/office/officeart/2008/layout/HorizontalMultiLevelHierarchy"/>
    <dgm:cxn modelId="{D868FC1A-39FA-4CF6-A798-79F5A9C1D4D6}" type="presOf" srcId="{21387B10-5E3A-42AF-95E6-01607DD76FFB}" destId="{84C734C4-89C7-45E2-BD3E-E5279B7EC8FC}" srcOrd="0" destOrd="0" presId="urn:microsoft.com/office/officeart/2008/layout/HorizontalMultiLevelHierarchy"/>
    <dgm:cxn modelId="{B508791E-D3AB-4503-AE97-BF1F2DD6A1C6}" srcId="{21387B10-5E3A-42AF-95E6-01607DD76FFB}" destId="{35582DAE-7360-4B87-B8ED-612768DD49F0}" srcOrd="0" destOrd="0" parTransId="{7462719A-A08A-4D20-8F31-874B4D92A392}" sibTransId="{246ED15B-79D3-4EA1-A582-CF82DFD68916}"/>
    <dgm:cxn modelId="{757A2732-79C9-4149-861B-3289A0E62F18}" type="presOf" srcId="{35582DAE-7360-4B87-B8ED-612768DD49F0}" destId="{5120F42C-BDF0-4E91-860C-2F028A16353A}" srcOrd="0" destOrd="0" presId="urn:microsoft.com/office/officeart/2008/layout/HorizontalMultiLevelHierarchy"/>
    <dgm:cxn modelId="{EC750634-DD60-47CE-A25F-F0F4DFBC9CA2}" srcId="{CF61B762-1E30-4380-A6F9-7B9675AFA0CB}" destId="{21387B10-5E3A-42AF-95E6-01607DD76FFB}" srcOrd="0" destOrd="0" parTransId="{11F86D10-2C6F-4905-9C9A-C993CF259D54}" sibTransId="{CB8A8228-B51F-49B5-8FC5-F65CE6C5B3E2}"/>
    <dgm:cxn modelId="{58BF4963-A92A-4633-A95C-531BBF3BBD79}" type="presOf" srcId="{7462719A-A08A-4D20-8F31-874B4D92A392}" destId="{18870C44-3E69-4234-8CFF-F21697366ADB}" srcOrd="0" destOrd="0" presId="urn:microsoft.com/office/officeart/2008/layout/HorizontalMultiLevelHierarchy"/>
    <dgm:cxn modelId="{6F87D573-2D9B-4196-B29F-8A996E749771}" type="presOf" srcId="{BE1E5A12-F73A-44BD-8600-24291D783DEF}" destId="{A8F80422-F67A-4E1B-A5A1-4A6DBD80B5C3}" srcOrd="1" destOrd="0" presId="urn:microsoft.com/office/officeart/2008/layout/HorizontalMultiLevelHierarchy"/>
    <dgm:cxn modelId="{A935AD54-EF3B-495F-82DA-53CD9B6B7087}" type="presOf" srcId="{F1DB7D85-92FD-4B23-B316-4B4C097989BA}" destId="{869C88AC-7860-49A9-BD5B-DEC4FA36269B}" srcOrd="0" destOrd="0" presId="urn:microsoft.com/office/officeart/2008/layout/HorizontalMultiLevelHierarchy"/>
    <dgm:cxn modelId="{3500CD56-1E3D-45DB-90BF-BF17B79CC7A4}" type="presOf" srcId="{70DDA32C-E8FA-44E5-B6D7-BEF0C7D56559}" destId="{756B1880-161D-4F9E-8AFB-FC5AAB83D394}" srcOrd="0" destOrd="0" presId="urn:microsoft.com/office/officeart/2008/layout/HorizontalMultiLevelHierarchy"/>
    <dgm:cxn modelId="{40A11CAA-A60C-4C54-8DE4-88A3C9B2090C}" type="presOf" srcId="{CF61B762-1E30-4380-A6F9-7B9675AFA0CB}" destId="{CDE5E64A-2679-4B70-9F83-8AF4F2104CF1}" srcOrd="0" destOrd="0" presId="urn:microsoft.com/office/officeart/2008/layout/HorizontalMultiLevelHierarchy"/>
    <dgm:cxn modelId="{0B3067BE-C89B-4740-B853-0DB064304B6C}" srcId="{21387B10-5E3A-42AF-95E6-01607DD76FFB}" destId="{70DDA32C-E8FA-44E5-B6D7-BEF0C7D56559}" srcOrd="2" destOrd="0" parTransId="{BE1E5A12-F73A-44BD-8600-24291D783DEF}" sibTransId="{D2359038-21CE-4420-B18B-ACB322D58501}"/>
    <dgm:cxn modelId="{11E6CDC3-A3C7-46A3-B764-9F85C04E2D83}" type="presOf" srcId="{B67FC9CB-4FD4-4370-AD38-805F40B3C4E1}" destId="{0AFCE3CB-5F26-428F-A65F-82BD2BDBA0E2}" srcOrd="0" destOrd="0" presId="urn:microsoft.com/office/officeart/2008/layout/HorizontalMultiLevelHierarchy"/>
    <dgm:cxn modelId="{AE75F5EE-91D9-459D-8C70-0B62B5F5D23F}" srcId="{21387B10-5E3A-42AF-95E6-01607DD76FFB}" destId="{B67FC9CB-4FD4-4370-AD38-805F40B3C4E1}" srcOrd="1" destOrd="0" parTransId="{F1DB7D85-92FD-4B23-B316-4B4C097989BA}" sibTransId="{7FDB6733-D3CB-4145-A3BA-9D416F219E84}"/>
    <dgm:cxn modelId="{3A9DD0F2-30E6-44CE-8E02-281420B8B412}" type="presOf" srcId="{7462719A-A08A-4D20-8F31-874B4D92A392}" destId="{3EB7A336-A077-4363-9375-DA531AD35665}" srcOrd="1" destOrd="0" presId="urn:microsoft.com/office/officeart/2008/layout/HorizontalMultiLevelHierarchy"/>
    <dgm:cxn modelId="{A9C90220-1AFD-46C6-9AD3-33DF59CB6D6C}" type="presParOf" srcId="{CDE5E64A-2679-4B70-9F83-8AF4F2104CF1}" destId="{504618B8-DFC7-4EBD-AC74-A21CE2E895A8}" srcOrd="0" destOrd="0" presId="urn:microsoft.com/office/officeart/2008/layout/HorizontalMultiLevelHierarchy"/>
    <dgm:cxn modelId="{05EA5E85-D736-4868-AA88-D6EF7B689685}" type="presParOf" srcId="{504618B8-DFC7-4EBD-AC74-A21CE2E895A8}" destId="{84C734C4-89C7-45E2-BD3E-E5279B7EC8FC}" srcOrd="0" destOrd="0" presId="urn:microsoft.com/office/officeart/2008/layout/HorizontalMultiLevelHierarchy"/>
    <dgm:cxn modelId="{B99FD888-7762-4666-B760-3CFE1EB9F58F}" type="presParOf" srcId="{504618B8-DFC7-4EBD-AC74-A21CE2E895A8}" destId="{3CF34A49-FA49-4591-96FB-59EE05ACEEF3}" srcOrd="1" destOrd="0" presId="urn:microsoft.com/office/officeart/2008/layout/HorizontalMultiLevelHierarchy"/>
    <dgm:cxn modelId="{CB7AD0E7-6C76-44CF-B6C7-9779A45F1E9D}" type="presParOf" srcId="{3CF34A49-FA49-4591-96FB-59EE05ACEEF3}" destId="{18870C44-3E69-4234-8CFF-F21697366ADB}" srcOrd="0" destOrd="0" presId="urn:microsoft.com/office/officeart/2008/layout/HorizontalMultiLevelHierarchy"/>
    <dgm:cxn modelId="{A7FFAAA3-F7CF-4120-BB25-6482E0C81EFA}" type="presParOf" srcId="{18870C44-3E69-4234-8CFF-F21697366ADB}" destId="{3EB7A336-A077-4363-9375-DA531AD35665}" srcOrd="0" destOrd="0" presId="urn:microsoft.com/office/officeart/2008/layout/HorizontalMultiLevelHierarchy"/>
    <dgm:cxn modelId="{B06A1209-3EAB-4496-A4DA-58E061239FED}" type="presParOf" srcId="{3CF34A49-FA49-4591-96FB-59EE05ACEEF3}" destId="{219D7912-2807-44B4-9E9D-171E48F0DD77}" srcOrd="1" destOrd="0" presId="urn:microsoft.com/office/officeart/2008/layout/HorizontalMultiLevelHierarchy"/>
    <dgm:cxn modelId="{6A23E386-49E8-4900-9103-12504B4A3319}" type="presParOf" srcId="{219D7912-2807-44B4-9E9D-171E48F0DD77}" destId="{5120F42C-BDF0-4E91-860C-2F028A16353A}" srcOrd="0" destOrd="0" presId="urn:microsoft.com/office/officeart/2008/layout/HorizontalMultiLevelHierarchy"/>
    <dgm:cxn modelId="{1781EFE9-3102-4E2A-9871-47839BBB27B7}" type="presParOf" srcId="{219D7912-2807-44B4-9E9D-171E48F0DD77}" destId="{DDE2F4F7-B07B-4148-A22B-CEB9C10A3FE7}" srcOrd="1" destOrd="0" presId="urn:microsoft.com/office/officeart/2008/layout/HorizontalMultiLevelHierarchy"/>
    <dgm:cxn modelId="{3AE7DAB5-A668-4756-A382-F81C466BEFE0}" type="presParOf" srcId="{3CF34A49-FA49-4591-96FB-59EE05ACEEF3}" destId="{869C88AC-7860-49A9-BD5B-DEC4FA36269B}" srcOrd="2" destOrd="0" presId="urn:microsoft.com/office/officeart/2008/layout/HorizontalMultiLevelHierarchy"/>
    <dgm:cxn modelId="{542A5304-33AC-41A4-A731-8BD20D018AB8}" type="presParOf" srcId="{869C88AC-7860-49A9-BD5B-DEC4FA36269B}" destId="{20704EA4-E879-410D-95D3-F8D3D7C07189}" srcOrd="0" destOrd="0" presId="urn:microsoft.com/office/officeart/2008/layout/HorizontalMultiLevelHierarchy"/>
    <dgm:cxn modelId="{B32E0506-FB87-4C1D-BCE1-9D0CB39317EE}" type="presParOf" srcId="{3CF34A49-FA49-4591-96FB-59EE05ACEEF3}" destId="{CB8C6AA9-353D-4845-927E-01B7E44CDC82}" srcOrd="3" destOrd="0" presId="urn:microsoft.com/office/officeart/2008/layout/HorizontalMultiLevelHierarchy"/>
    <dgm:cxn modelId="{0F0960A8-03AF-411A-A8C8-830DB0824924}" type="presParOf" srcId="{CB8C6AA9-353D-4845-927E-01B7E44CDC82}" destId="{0AFCE3CB-5F26-428F-A65F-82BD2BDBA0E2}" srcOrd="0" destOrd="0" presId="urn:microsoft.com/office/officeart/2008/layout/HorizontalMultiLevelHierarchy"/>
    <dgm:cxn modelId="{FA854F02-E3B8-4641-B0B7-37C01881BB1E}" type="presParOf" srcId="{CB8C6AA9-353D-4845-927E-01B7E44CDC82}" destId="{985B4F4C-C72D-48BE-8AB7-88CAB3874395}" srcOrd="1" destOrd="0" presId="urn:microsoft.com/office/officeart/2008/layout/HorizontalMultiLevelHierarchy"/>
    <dgm:cxn modelId="{7A73A8AD-2ED0-48A4-A032-F82416173F10}" type="presParOf" srcId="{3CF34A49-FA49-4591-96FB-59EE05ACEEF3}" destId="{1251E419-69F5-464A-A2D3-CEC0C3C976D7}" srcOrd="4" destOrd="0" presId="urn:microsoft.com/office/officeart/2008/layout/HorizontalMultiLevelHierarchy"/>
    <dgm:cxn modelId="{779015CE-E55D-44B4-947D-D567853FBC2B}" type="presParOf" srcId="{1251E419-69F5-464A-A2D3-CEC0C3C976D7}" destId="{A8F80422-F67A-4E1B-A5A1-4A6DBD80B5C3}" srcOrd="0" destOrd="0" presId="urn:microsoft.com/office/officeart/2008/layout/HorizontalMultiLevelHierarchy"/>
    <dgm:cxn modelId="{A7066EB9-2E59-4C53-B836-7F1EDE4CF120}" type="presParOf" srcId="{3CF34A49-FA49-4591-96FB-59EE05ACEEF3}" destId="{131689D9-290C-47FD-95F8-8888272AFC2C}" srcOrd="5" destOrd="0" presId="urn:microsoft.com/office/officeart/2008/layout/HorizontalMultiLevelHierarchy"/>
    <dgm:cxn modelId="{C08B699A-A27B-4BA5-9770-54018606EF30}" type="presParOf" srcId="{131689D9-290C-47FD-95F8-8888272AFC2C}" destId="{756B1880-161D-4F9E-8AFB-FC5AAB83D394}" srcOrd="0" destOrd="0" presId="urn:microsoft.com/office/officeart/2008/layout/HorizontalMultiLevelHierarchy"/>
    <dgm:cxn modelId="{0472CEDF-16EE-4FCF-A84B-56EACA5B5AB1}" type="presParOf" srcId="{131689D9-290C-47FD-95F8-8888272AFC2C}" destId="{D9A93A2E-1C0F-4190-A5DE-315A9255BE08}"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BF265FF-40D7-47F9-86D8-8115349F731B}" type="doc">
      <dgm:prSet loTypeId="urn:microsoft.com/office/officeart/2005/8/layout/StepDownProcess" loCatId="process" qsTypeId="urn:microsoft.com/office/officeart/2009/2/quickstyle/3d8" qsCatId="3D" csTypeId="urn:microsoft.com/office/officeart/2005/8/colors/accent1_2" csCatId="accent1" phldr="1"/>
      <dgm:spPr/>
      <dgm:t>
        <a:bodyPr/>
        <a:lstStyle/>
        <a:p>
          <a:endParaRPr lang="es-MX"/>
        </a:p>
      </dgm:t>
    </dgm:pt>
    <dgm:pt modelId="{FFBDD746-FD8B-4D8F-977D-B33CF61AF48E}">
      <dgm:prSet phldrT="[Texto]" custT="1"/>
      <dgm:spPr>
        <a:solidFill>
          <a:srgbClr val="92D050">
            <a:alpha val="46000"/>
          </a:srgbClr>
        </a:solidFill>
      </dgm:spPr>
      <dgm:t>
        <a:bodyPr/>
        <a:lstStyle/>
        <a:p>
          <a:r>
            <a:rPr lang="es-MX" sz="1600" b="1" dirty="0">
              <a:solidFill>
                <a:schemeClr val="tx1"/>
              </a:solidFill>
            </a:rPr>
            <a:t>Quejas de clientes o usuarios</a:t>
          </a:r>
        </a:p>
      </dgm:t>
    </dgm:pt>
    <dgm:pt modelId="{BA7D03D5-1E7F-4950-A32F-9792408F92D7}" type="parTrans" cxnId="{084BABF3-D4B3-442D-BD49-976D0D8213CE}">
      <dgm:prSet/>
      <dgm:spPr/>
      <dgm:t>
        <a:bodyPr/>
        <a:lstStyle/>
        <a:p>
          <a:endParaRPr lang="es-MX" sz="1200" b="1">
            <a:solidFill>
              <a:schemeClr val="tx1"/>
            </a:solidFill>
          </a:endParaRPr>
        </a:p>
      </dgm:t>
    </dgm:pt>
    <dgm:pt modelId="{00D975EB-8AC4-47AA-9474-C8592DD29474}" type="sibTrans" cxnId="{084BABF3-D4B3-442D-BD49-976D0D8213CE}">
      <dgm:prSet/>
      <dgm:spPr/>
      <dgm:t>
        <a:bodyPr/>
        <a:lstStyle/>
        <a:p>
          <a:endParaRPr lang="es-MX" sz="1200" b="1">
            <a:solidFill>
              <a:schemeClr val="tx1"/>
            </a:solidFill>
          </a:endParaRPr>
        </a:p>
      </dgm:t>
    </dgm:pt>
    <dgm:pt modelId="{27A6E376-F82F-4B9F-9BA1-011C27AC6BE4}">
      <dgm:prSet phldrT="[Texto]" custT="1"/>
      <dgm:spPr/>
      <dgm:t>
        <a:bodyPr/>
        <a:lstStyle/>
        <a:p>
          <a:r>
            <a:rPr lang="es-MX" sz="1600" b="1" dirty="0">
              <a:solidFill>
                <a:schemeClr val="tx1"/>
              </a:solidFill>
            </a:rPr>
            <a:t>1</a:t>
          </a:r>
        </a:p>
      </dgm:t>
    </dgm:pt>
    <dgm:pt modelId="{7808E828-27F6-4ACF-AA94-778589B068A2}" type="parTrans" cxnId="{3372C333-2064-48A1-8166-377BB3547B35}">
      <dgm:prSet/>
      <dgm:spPr/>
      <dgm:t>
        <a:bodyPr/>
        <a:lstStyle/>
        <a:p>
          <a:endParaRPr lang="es-MX" sz="1200" b="1">
            <a:solidFill>
              <a:schemeClr val="tx1"/>
            </a:solidFill>
          </a:endParaRPr>
        </a:p>
      </dgm:t>
    </dgm:pt>
    <dgm:pt modelId="{FB3E87F4-E48C-4C80-A3F2-99F50FD4860A}" type="sibTrans" cxnId="{3372C333-2064-48A1-8166-377BB3547B35}">
      <dgm:prSet/>
      <dgm:spPr/>
      <dgm:t>
        <a:bodyPr/>
        <a:lstStyle/>
        <a:p>
          <a:endParaRPr lang="es-MX" sz="1200" b="1">
            <a:solidFill>
              <a:schemeClr val="tx1"/>
            </a:solidFill>
          </a:endParaRPr>
        </a:p>
      </dgm:t>
    </dgm:pt>
    <dgm:pt modelId="{CBC7C38B-BFAA-4D04-B3DC-C63D4E97DFD6}">
      <dgm:prSet phldrT="[Texto]" custT="1"/>
      <dgm:spPr>
        <a:solidFill>
          <a:srgbClr val="92D050">
            <a:alpha val="46000"/>
          </a:srgbClr>
        </a:solidFill>
      </dgm:spPr>
      <dgm:t>
        <a:bodyPr/>
        <a:lstStyle/>
        <a:p>
          <a:r>
            <a:rPr lang="es-MX" sz="1600" b="1" dirty="0">
              <a:solidFill>
                <a:schemeClr val="tx1"/>
              </a:solidFill>
            </a:rPr>
            <a:t>Registros de comentarios o sugerencias de usuarios</a:t>
          </a:r>
        </a:p>
      </dgm:t>
    </dgm:pt>
    <dgm:pt modelId="{3A79A108-058B-401D-A42D-11B6DB8A63E3}" type="parTrans" cxnId="{773F1A7B-0973-409B-9922-B96DB9E837FA}">
      <dgm:prSet/>
      <dgm:spPr/>
      <dgm:t>
        <a:bodyPr/>
        <a:lstStyle/>
        <a:p>
          <a:endParaRPr lang="es-MX" sz="1200" b="1">
            <a:solidFill>
              <a:schemeClr val="tx1"/>
            </a:solidFill>
          </a:endParaRPr>
        </a:p>
      </dgm:t>
    </dgm:pt>
    <dgm:pt modelId="{A0ACEE89-5413-45F6-8597-9E93AE69EB72}" type="sibTrans" cxnId="{773F1A7B-0973-409B-9922-B96DB9E837FA}">
      <dgm:prSet/>
      <dgm:spPr/>
      <dgm:t>
        <a:bodyPr/>
        <a:lstStyle/>
        <a:p>
          <a:endParaRPr lang="es-MX" sz="1200" b="1">
            <a:solidFill>
              <a:schemeClr val="tx1"/>
            </a:solidFill>
          </a:endParaRPr>
        </a:p>
      </dgm:t>
    </dgm:pt>
    <dgm:pt modelId="{091B0902-C80D-49CB-B9AA-E425280B6033}">
      <dgm:prSet phldrT="[Texto]" custT="1"/>
      <dgm:spPr/>
      <dgm:t>
        <a:bodyPr/>
        <a:lstStyle/>
        <a:p>
          <a:r>
            <a:rPr lang="es-MX" sz="1400" b="1" dirty="0">
              <a:solidFill>
                <a:schemeClr val="tx1"/>
              </a:solidFill>
            </a:rPr>
            <a:t>2</a:t>
          </a:r>
        </a:p>
      </dgm:t>
    </dgm:pt>
    <dgm:pt modelId="{0B1DEBC2-0A53-4EE2-9E25-EA1C7F1582F7}" type="parTrans" cxnId="{70580CFC-8B95-480C-9A82-E879DBE75D6A}">
      <dgm:prSet/>
      <dgm:spPr/>
      <dgm:t>
        <a:bodyPr/>
        <a:lstStyle/>
        <a:p>
          <a:endParaRPr lang="es-MX" sz="1200" b="1">
            <a:solidFill>
              <a:schemeClr val="tx1"/>
            </a:solidFill>
          </a:endParaRPr>
        </a:p>
      </dgm:t>
    </dgm:pt>
    <dgm:pt modelId="{536C8C09-E2CB-403A-A3EE-4E7E4A702681}" type="sibTrans" cxnId="{70580CFC-8B95-480C-9A82-E879DBE75D6A}">
      <dgm:prSet/>
      <dgm:spPr/>
      <dgm:t>
        <a:bodyPr/>
        <a:lstStyle/>
        <a:p>
          <a:endParaRPr lang="es-MX" sz="1200" b="1">
            <a:solidFill>
              <a:schemeClr val="tx1"/>
            </a:solidFill>
          </a:endParaRPr>
        </a:p>
      </dgm:t>
    </dgm:pt>
    <dgm:pt modelId="{7DD5C7A8-CD35-48E5-BC20-2BBF19AE6FDD}">
      <dgm:prSet phldrT="[Texto]" custT="1"/>
      <dgm:spPr>
        <a:solidFill>
          <a:srgbClr val="92D050">
            <a:alpha val="46000"/>
          </a:srgbClr>
        </a:solidFill>
      </dgm:spPr>
      <dgm:t>
        <a:bodyPr/>
        <a:lstStyle/>
        <a:p>
          <a:r>
            <a:rPr lang="es-MX" sz="1600" b="1" dirty="0">
              <a:solidFill>
                <a:schemeClr val="tx1"/>
              </a:solidFill>
            </a:rPr>
            <a:t>Comunicaciones de auditores externos</a:t>
          </a:r>
        </a:p>
      </dgm:t>
    </dgm:pt>
    <dgm:pt modelId="{07EAE879-8C7E-45B4-8A9B-17F6402B2C80}" type="parTrans" cxnId="{783C33F1-DECD-4FD4-9A40-BDEFCF2ACC15}">
      <dgm:prSet/>
      <dgm:spPr/>
      <dgm:t>
        <a:bodyPr/>
        <a:lstStyle/>
        <a:p>
          <a:endParaRPr lang="es-MX" sz="1200" b="1">
            <a:solidFill>
              <a:schemeClr val="tx1"/>
            </a:solidFill>
          </a:endParaRPr>
        </a:p>
      </dgm:t>
    </dgm:pt>
    <dgm:pt modelId="{7A4706C3-C4F4-4D91-9086-1428AD5D9C1A}" type="sibTrans" cxnId="{783C33F1-DECD-4FD4-9A40-BDEFCF2ACC15}">
      <dgm:prSet/>
      <dgm:spPr/>
      <dgm:t>
        <a:bodyPr/>
        <a:lstStyle/>
        <a:p>
          <a:endParaRPr lang="es-MX" sz="1200" b="1">
            <a:solidFill>
              <a:schemeClr val="tx1"/>
            </a:solidFill>
          </a:endParaRPr>
        </a:p>
      </dgm:t>
    </dgm:pt>
    <dgm:pt modelId="{EB0D1991-B4B2-4CD4-B2B4-1D24505C061C}">
      <dgm:prSet phldrT="[Texto]" custT="1"/>
      <dgm:spPr/>
      <dgm:t>
        <a:bodyPr/>
        <a:lstStyle/>
        <a:p>
          <a:r>
            <a:rPr lang="es-MX" sz="1600" b="1" dirty="0">
              <a:solidFill>
                <a:schemeClr val="tx1"/>
              </a:solidFill>
            </a:rPr>
            <a:t>3</a:t>
          </a:r>
        </a:p>
      </dgm:t>
    </dgm:pt>
    <dgm:pt modelId="{03861377-DEC8-4D62-B6F7-8F149A0AEE2E}" type="parTrans" cxnId="{BBE952CE-9D01-45C9-A4F7-8E7C2741DCB8}">
      <dgm:prSet/>
      <dgm:spPr/>
      <dgm:t>
        <a:bodyPr/>
        <a:lstStyle/>
        <a:p>
          <a:endParaRPr lang="es-MX" sz="1200" b="1">
            <a:solidFill>
              <a:schemeClr val="tx1"/>
            </a:solidFill>
          </a:endParaRPr>
        </a:p>
      </dgm:t>
    </dgm:pt>
    <dgm:pt modelId="{C7414955-5DA9-4ED3-B176-AEF6DF1D31B7}" type="sibTrans" cxnId="{BBE952CE-9D01-45C9-A4F7-8E7C2741DCB8}">
      <dgm:prSet/>
      <dgm:spPr/>
      <dgm:t>
        <a:bodyPr/>
        <a:lstStyle/>
        <a:p>
          <a:endParaRPr lang="es-MX" sz="1200" b="1">
            <a:solidFill>
              <a:schemeClr val="tx1"/>
            </a:solidFill>
          </a:endParaRPr>
        </a:p>
      </dgm:t>
    </dgm:pt>
    <dgm:pt modelId="{C6BEAD05-F33D-49E3-8EC6-E41B6CD5074B}" type="pres">
      <dgm:prSet presAssocID="{ABF265FF-40D7-47F9-86D8-8115349F731B}" presName="rootnode" presStyleCnt="0">
        <dgm:presLayoutVars>
          <dgm:chMax/>
          <dgm:chPref/>
          <dgm:dir/>
          <dgm:animLvl val="lvl"/>
        </dgm:presLayoutVars>
      </dgm:prSet>
      <dgm:spPr/>
    </dgm:pt>
    <dgm:pt modelId="{A88A5DAC-4639-4115-B5C5-E5F879BF51F5}" type="pres">
      <dgm:prSet presAssocID="{FFBDD746-FD8B-4D8F-977D-B33CF61AF48E}" presName="composite" presStyleCnt="0"/>
      <dgm:spPr/>
    </dgm:pt>
    <dgm:pt modelId="{EF33E2BA-5A32-455E-8C6B-FC179FED770D}" type="pres">
      <dgm:prSet presAssocID="{FFBDD746-FD8B-4D8F-977D-B33CF61AF48E}" presName="bentUpArrow1" presStyleLbl="alignImgPlace1" presStyleIdx="0" presStyleCnt="2"/>
      <dgm:spPr/>
    </dgm:pt>
    <dgm:pt modelId="{22A32F0C-1BB1-4107-BDB1-3D756C62F030}" type="pres">
      <dgm:prSet presAssocID="{FFBDD746-FD8B-4D8F-977D-B33CF61AF48E}" presName="ParentText" presStyleLbl="node1" presStyleIdx="0" presStyleCnt="3">
        <dgm:presLayoutVars>
          <dgm:chMax val="1"/>
          <dgm:chPref val="1"/>
          <dgm:bulletEnabled val="1"/>
        </dgm:presLayoutVars>
      </dgm:prSet>
      <dgm:spPr/>
    </dgm:pt>
    <dgm:pt modelId="{845F77E6-B664-4948-86B5-C8A7EF547757}" type="pres">
      <dgm:prSet presAssocID="{FFBDD746-FD8B-4D8F-977D-B33CF61AF48E}" presName="ChildText" presStyleLbl="revTx" presStyleIdx="0" presStyleCnt="3">
        <dgm:presLayoutVars>
          <dgm:chMax val="0"/>
          <dgm:chPref val="0"/>
          <dgm:bulletEnabled val="1"/>
        </dgm:presLayoutVars>
      </dgm:prSet>
      <dgm:spPr/>
    </dgm:pt>
    <dgm:pt modelId="{28BD9D85-7B23-4FB0-A12A-FB39286A904C}" type="pres">
      <dgm:prSet presAssocID="{00D975EB-8AC4-47AA-9474-C8592DD29474}" presName="sibTrans" presStyleCnt="0"/>
      <dgm:spPr/>
    </dgm:pt>
    <dgm:pt modelId="{66A3848D-5899-4358-BE75-A79E1C7EFA34}" type="pres">
      <dgm:prSet presAssocID="{CBC7C38B-BFAA-4D04-B3DC-C63D4E97DFD6}" presName="composite" presStyleCnt="0"/>
      <dgm:spPr/>
    </dgm:pt>
    <dgm:pt modelId="{09DBA7EB-7AC7-4081-AA66-49AF64FA6A70}" type="pres">
      <dgm:prSet presAssocID="{CBC7C38B-BFAA-4D04-B3DC-C63D4E97DFD6}" presName="bentUpArrow1" presStyleLbl="alignImgPlace1" presStyleIdx="1" presStyleCnt="2"/>
      <dgm:spPr/>
    </dgm:pt>
    <dgm:pt modelId="{D1B7C785-C96C-4380-BFF6-846BC785BDE0}" type="pres">
      <dgm:prSet presAssocID="{CBC7C38B-BFAA-4D04-B3DC-C63D4E97DFD6}" presName="ParentText" presStyleLbl="node1" presStyleIdx="1" presStyleCnt="3">
        <dgm:presLayoutVars>
          <dgm:chMax val="1"/>
          <dgm:chPref val="1"/>
          <dgm:bulletEnabled val="1"/>
        </dgm:presLayoutVars>
      </dgm:prSet>
      <dgm:spPr/>
    </dgm:pt>
    <dgm:pt modelId="{004506BF-26FC-4224-A883-78E2CE0397EA}" type="pres">
      <dgm:prSet presAssocID="{CBC7C38B-BFAA-4D04-B3DC-C63D4E97DFD6}" presName="ChildText" presStyleLbl="revTx" presStyleIdx="1" presStyleCnt="3">
        <dgm:presLayoutVars>
          <dgm:chMax val="0"/>
          <dgm:chPref val="0"/>
          <dgm:bulletEnabled val="1"/>
        </dgm:presLayoutVars>
      </dgm:prSet>
      <dgm:spPr/>
    </dgm:pt>
    <dgm:pt modelId="{D473C812-2E32-4FF8-B8C6-87EFCE1E7AB3}" type="pres">
      <dgm:prSet presAssocID="{A0ACEE89-5413-45F6-8597-9E93AE69EB72}" presName="sibTrans" presStyleCnt="0"/>
      <dgm:spPr/>
    </dgm:pt>
    <dgm:pt modelId="{313C2860-F0EF-46AA-A39A-93F5DD936E2F}" type="pres">
      <dgm:prSet presAssocID="{7DD5C7A8-CD35-48E5-BC20-2BBF19AE6FDD}" presName="composite" presStyleCnt="0"/>
      <dgm:spPr/>
    </dgm:pt>
    <dgm:pt modelId="{9D0E151E-7994-479D-9BAE-9BF2FF207A65}" type="pres">
      <dgm:prSet presAssocID="{7DD5C7A8-CD35-48E5-BC20-2BBF19AE6FDD}" presName="ParentText" presStyleLbl="node1" presStyleIdx="2" presStyleCnt="3">
        <dgm:presLayoutVars>
          <dgm:chMax val="1"/>
          <dgm:chPref val="1"/>
          <dgm:bulletEnabled val="1"/>
        </dgm:presLayoutVars>
      </dgm:prSet>
      <dgm:spPr/>
    </dgm:pt>
    <dgm:pt modelId="{B9705B52-DF4D-415A-8D55-8E7031DC3789}" type="pres">
      <dgm:prSet presAssocID="{7DD5C7A8-CD35-48E5-BC20-2BBF19AE6FDD}" presName="FinalChildText" presStyleLbl="revTx" presStyleIdx="2" presStyleCnt="3">
        <dgm:presLayoutVars>
          <dgm:chMax val="0"/>
          <dgm:chPref val="0"/>
          <dgm:bulletEnabled val="1"/>
        </dgm:presLayoutVars>
      </dgm:prSet>
      <dgm:spPr/>
    </dgm:pt>
  </dgm:ptLst>
  <dgm:cxnLst>
    <dgm:cxn modelId="{3372C333-2064-48A1-8166-377BB3547B35}" srcId="{FFBDD746-FD8B-4D8F-977D-B33CF61AF48E}" destId="{27A6E376-F82F-4B9F-9BA1-011C27AC6BE4}" srcOrd="0" destOrd="0" parTransId="{7808E828-27F6-4ACF-AA94-778589B068A2}" sibTransId="{FB3E87F4-E48C-4C80-A3F2-99F50FD4860A}"/>
    <dgm:cxn modelId="{66EB3B37-525C-4CE1-8E21-23C5084FABD3}" type="presOf" srcId="{091B0902-C80D-49CB-B9AA-E425280B6033}" destId="{004506BF-26FC-4224-A883-78E2CE0397EA}" srcOrd="0" destOrd="0" presId="urn:microsoft.com/office/officeart/2005/8/layout/StepDownProcess"/>
    <dgm:cxn modelId="{9623DD40-F4D2-4084-84B3-E44753F5D69D}" type="presOf" srcId="{27A6E376-F82F-4B9F-9BA1-011C27AC6BE4}" destId="{845F77E6-B664-4948-86B5-C8A7EF547757}" srcOrd="0" destOrd="0" presId="urn:microsoft.com/office/officeart/2005/8/layout/StepDownProcess"/>
    <dgm:cxn modelId="{4A4A3A55-5AC9-4E3A-903E-5D93F1891ACA}" type="presOf" srcId="{ABF265FF-40D7-47F9-86D8-8115349F731B}" destId="{C6BEAD05-F33D-49E3-8EC6-E41B6CD5074B}" srcOrd="0" destOrd="0" presId="urn:microsoft.com/office/officeart/2005/8/layout/StepDownProcess"/>
    <dgm:cxn modelId="{773F1A7B-0973-409B-9922-B96DB9E837FA}" srcId="{ABF265FF-40D7-47F9-86D8-8115349F731B}" destId="{CBC7C38B-BFAA-4D04-B3DC-C63D4E97DFD6}" srcOrd="1" destOrd="0" parTransId="{3A79A108-058B-401D-A42D-11B6DB8A63E3}" sibTransId="{A0ACEE89-5413-45F6-8597-9E93AE69EB72}"/>
    <dgm:cxn modelId="{7539D09C-0979-4D4A-92FA-28B334FF4171}" type="presOf" srcId="{EB0D1991-B4B2-4CD4-B2B4-1D24505C061C}" destId="{B9705B52-DF4D-415A-8D55-8E7031DC3789}" srcOrd="0" destOrd="0" presId="urn:microsoft.com/office/officeart/2005/8/layout/StepDownProcess"/>
    <dgm:cxn modelId="{96BB61AF-5700-4427-BB30-6E7FFD4712D7}" type="presOf" srcId="{CBC7C38B-BFAA-4D04-B3DC-C63D4E97DFD6}" destId="{D1B7C785-C96C-4380-BFF6-846BC785BDE0}" srcOrd="0" destOrd="0" presId="urn:microsoft.com/office/officeart/2005/8/layout/StepDownProcess"/>
    <dgm:cxn modelId="{CC9A7DCC-20D4-4B3B-84F4-8934EA17F3E2}" type="presOf" srcId="{FFBDD746-FD8B-4D8F-977D-B33CF61AF48E}" destId="{22A32F0C-1BB1-4107-BDB1-3D756C62F030}" srcOrd="0" destOrd="0" presId="urn:microsoft.com/office/officeart/2005/8/layout/StepDownProcess"/>
    <dgm:cxn modelId="{BBE952CE-9D01-45C9-A4F7-8E7C2741DCB8}" srcId="{7DD5C7A8-CD35-48E5-BC20-2BBF19AE6FDD}" destId="{EB0D1991-B4B2-4CD4-B2B4-1D24505C061C}" srcOrd="0" destOrd="0" parTransId="{03861377-DEC8-4D62-B6F7-8F149A0AEE2E}" sibTransId="{C7414955-5DA9-4ED3-B176-AEF6DF1D31B7}"/>
    <dgm:cxn modelId="{E72687CE-F7BB-426B-A73A-994C298046C5}" type="presOf" srcId="{7DD5C7A8-CD35-48E5-BC20-2BBF19AE6FDD}" destId="{9D0E151E-7994-479D-9BAE-9BF2FF207A65}" srcOrd="0" destOrd="0" presId="urn:microsoft.com/office/officeart/2005/8/layout/StepDownProcess"/>
    <dgm:cxn modelId="{783C33F1-DECD-4FD4-9A40-BDEFCF2ACC15}" srcId="{ABF265FF-40D7-47F9-86D8-8115349F731B}" destId="{7DD5C7A8-CD35-48E5-BC20-2BBF19AE6FDD}" srcOrd="2" destOrd="0" parTransId="{07EAE879-8C7E-45B4-8A9B-17F6402B2C80}" sibTransId="{7A4706C3-C4F4-4D91-9086-1428AD5D9C1A}"/>
    <dgm:cxn modelId="{084BABF3-D4B3-442D-BD49-976D0D8213CE}" srcId="{ABF265FF-40D7-47F9-86D8-8115349F731B}" destId="{FFBDD746-FD8B-4D8F-977D-B33CF61AF48E}" srcOrd="0" destOrd="0" parTransId="{BA7D03D5-1E7F-4950-A32F-9792408F92D7}" sibTransId="{00D975EB-8AC4-47AA-9474-C8592DD29474}"/>
    <dgm:cxn modelId="{70580CFC-8B95-480C-9A82-E879DBE75D6A}" srcId="{CBC7C38B-BFAA-4D04-B3DC-C63D4E97DFD6}" destId="{091B0902-C80D-49CB-B9AA-E425280B6033}" srcOrd="0" destOrd="0" parTransId="{0B1DEBC2-0A53-4EE2-9E25-EA1C7F1582F7}" sibTransId="{536C8C09-E2CB-403A-A3EE-4E7E4A702681}"/>
    <dgm:cxn modelId="{C091A7AB-3884-4084-977D-1FDF8FD5F54C}" type="presParOf" srcId="{C6BEAD05-F33D-49E3-8EC6-E41B6CD5074B}" destId="{A88A5DAC-4639-4115-B5C5-E5F879BF51F5}" srcOrd="0" destOrd="0" presId="urn:microsoft.com/office/officeart/2005/8/layout/StepDownProcess"/>
    <dgm:cxn modelId="{72A8D752-F3A1-4059-B4F0-04AC5FAEACB3}" type="presParOf" srcId="{A88A5DAC-4639-4115-B5C5-E5F879BF51F5}" destId="{EF33E2BA-5A32-455E-8C6B-FC179FED770D}" srcOrd="0" destOrd="0" presId="urn:microsoft.com/office/officeart/2005/8/layout/StepDownProcess"/>
    <dgm:cxn modelId="{BD637965-46BA-40C1-BFCA-F9F4867B921F}" type="presParOf" srcId="{A88A5DAC-4639-4115-B5C5-E5F879BF51F5}" destId="{22A32F0C-1BB1-4107-BDB1-3D756C62F030}" srcOrd="1" destOrd="0" presId="urn:microsoft.com/office/officeart/2005/8/layout/StepDownProcess"/>
    <dgm:cxn modelId="{C7AB6540-0D2A-4033-8D88-81A67E9FA569}" type="presParOf" srcId="{A88A5DAC-4639-4115-B5C5-E5F879BF51F5}" destId="{845F77E6-B664-4948-86B5-C8A7EF547757}" srcOrd="2" destOrd="0" presId="urn:microsoft.com/office/officeart/2005/8/layout/StepDownProcess"/>
    <dgm:cxn modelId="{1C5CF4F7-E364-4ECD-8C86-659383143420}" type="presParOf" srcId="{C6BEAD05-F33D-49E3-8EC6-E41B6CD5074B}" destId="{28BD9D85-7B23-4FB0-A12A-FB39286A904C}" srcOrd="1" destOrd="0" presId="urn:microsoft.com/office/officeart/2005/8/layout/StepDownProcess"/>
    <dgm:cxn modelId="{48B2DADB-2B33-460B-9B4B-4B1A6779216D}" type="presParOf" srcId="{C6BEAD05-F33D-49E3-8EC6-E41B6CD5074B}" destId="{66A3848D-5899-4358-BE75-A79E1C7EFA34}" srcOrd="2" destOrd="0" presId="urn:microsoft.com/office/officeart/2005/8/layout/StepDownProcess"/>
    <dgm:cxn modelId="{DF1C782B-6477-43D7-99B8-395DE6F65909}" type="presParOf" srcId="{66A3848D-5899-4358-BE75-A79E1C7EFA34}" destId="{09DBA7EB-7AC7-4081-AA66-49AF64FA6A70}" srcOrd="0" destOrd="0" presId="urn:microsoft.com/office/officeart/2005/8/layout/StepDownProcess"/>
    <dgm:cxn modelId="{659CFB29-CDC3-433E-A773-A3BA170C4523}" type="presParOf" srcId="{66A3848D-5899-4358-BE75-A79E1C7EFA34}" destId="{D1B7C785-C96C-4380-BFF6-846BC785BDE0}" srcOrd="1" destOrd="0" presId="urn:microsoft.com/office/officeart/2005/8/layout/StepDownProcess"/>
    <dgm:cxn modelId="{DC9AE6DA-0B87-4917-A203-37DC3473897C}" type="presParOf" srcId="{66A3848D-5899-4358-BE75-A79E1C7EFA34}" destId="{004506BF-26FC-4224-A883-78E2CE0397EA}" srcOrd="2" destOrd="0" presId="urn:microsoft.com/office/officeart/2005/8/layout/StepDownProcess"/>
    <dgm:cxn modelId="{69E7E9C1-F857-4FB6-BEEB-40AA2E2727D3}" type="presParOf" srcId="{C6BEAD05-F33D-49E3-8EC6-E41B6CD5074B}" destId="{D473C812-2E32-4FF8-B8C6-87EFCE1E7AB3}" srcOrd="3" destOrd="0" presId="urn:microsoft.com/office/officeart/2005/8/layout/StepDownProcess"/>
    <dgm:cxn modelId="{AEAC84AF-29FF-4D25-AE47-4F9C4BF4FD50}" type="presParOf" srcId="{C6BEAD05-F33D-49E3-8EC6-E41B6CD5074B}" destId="{313C2860-F0EF-46AA-A39A-93F5DD936E2F}" srcOrd="4" destOrd="0" presId="urn:microsoft.com/office/officeart/2005/8/layout/StepDownProcess"/>
    <dgm:cxn modelId="{8AA2CF33-2D49-43C6-98F1-81BBDC8F8BB1}" type="presParOf" srcId="{313C2860-F0EF-46AA-A39A-93F5DD936E2F}" destId="{9D0E151E-7994-479D-9BAE-9BF2FF207A65}" srcOrd="0" destOrd="0" presId="urn:microsoft.com/office/officeart/2005/8/layout/StepDownProcess"/>
    <dgm:cxn modelId="{324A4AF3-A6E2-4C8F-9E4A-FBDEB7A5191F}" type="presParOf" srcId="{313C2860-F0EF-46AA-A39A-93F5DD936E2F}" destId="{B9705B52-DF4D-415A-8D55-8E7031DC3789}" srcOrd="1" destOrd="0" presId="urn:microsoft.com/office/officeart/2005/8/layout/StepDownProcess"/>
  </dgm:cxnLst>
  <dgm:bg>
    <a:pattFill prst="dkUpDiag">
      <a:fgClr>
        <a:srgbClr val="98F4E9"/>
      </a:fgClr>
      <a:bgClr>
        <a:schemeClr val="bg1"/>
      </a:bgClr>
    </a:pattFill>
  </dgm:bg>
  <dgm:whole>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3A58E7-E55C-44F2-8632-D141D9608EE4}" type="doc">
      <dgm:prSet loTypeId="urn:microsoft.com/office/officeart/2005/8/layout/radial6" loCatId="cycle" qsTypeId="urn:microsoft.com/office/officeart/2005/8/quickstyle/simple1" qsCatId="simple" csTypeId="urn:microsoft.com/office/officeart/2005/8/colors/colorful2" csCatId="colorful" phldr="1"/>
      <dgm:spPr/>
      <dgm:t>
        <a:bodyPr/>
        <a:lstStyle/>
        <a:p>
          <a:endParaRPr lang="es-MX"/>
        </a:p>
      </dgm:t>
    </dgm:pt>
    <dgm:pt modelId="{0E95E41D-07B8-4E79-B85E-929366911758}">
      <dgm:prSet phldrT="[Texto]" custT="1"/>
      <dgm:spPr/>
      <dgm:t>
        <a:bodyPr/>
        <a:lstStyle/>
        <a:p>
          <a:r>
            <a:rPr lang="es-MX" sz="1600" b="1" dirty="0"/>
            <a:t>Importancia del Control Interno</a:t>
          </a:r>
        </a:p>
      </dgm:t>
    </dgm:pt>
    <dgm:pt modelId="{56C11EF5-D7C8-4F63-AC1C-09402D4199B1}" type="parTrans" cxnId="{799F0233-9127-4265-8670-39A3E9E3A326}">
      <dgm:prSet/>
      <dgm:spPr/>
      <dgm:t>
        <a:bodyPr/>
        <a:lstStyle/>
        <a:p>
          <a:endParaRPr lang="es-MX" sz="2000" b="1"/>
        </a:p>
      </dgm:t>
    </dgm:pt>
    <dgm:pt modelId="{DA50B3F6-535D-425D-99C3-2A2D9A131936}" type="sibTrans" cxnId="{799F0233-9127-4265-8670-39A3E9E3A326}">
      <dgm:prSet/>
      <dgm:spPr/>
      <dgm:t>
        <a:bodyPr/>
        <a:lstStyle/>
        <a:p>
          <a:endParaRPr lang="es-MX" sz="2000" b="1"/>
        </a:p>
      </dgm:t>
    </dgm:pt>
    <dgm:pt modelId="{4C7106BA-1B91-460B-81E4-A141717FA0EC}">
      <dgm:prSet phldrT="[Texto]" custT="1"/>
      <dgm:spPr/>
      <dgm:t>
        <a:bodyPr/>
        <a:lstStyle/>
        <a:p>
          <a:r>
            <a:rPr lang="es-MX" sz="1200" b="1" dirty="0"/>
            <a:t>Información Ejecución</a:t>
          </a:r>
        </a:p>
      </dgm:t>
    </dgm:pt>
    <dgm:pt modelId="{D13BFEC8-6AAF-4442-8BC0-4669BB40D552}" type="parTrans" cxnId="{4F528ADB-E571-4B86-9B3E-C716C90F9A11}">
      <dgm:prSet/>
      <dgm:spPr/>
      <dgm:t>
        <a:bodyPr/>
        <a:lstStyle/>
        <a:p>
          <a:endParaRPr lang="es-MX" sz="2000" b="1"/>
        </a:p>
      </dgm:t>
    </dgm:pt>
    <dgm:pt modelId="{3F38F245-B4A9-4E21-BC49-DAB222441CF5}" type="sibTrans" cxnId="{4F528ADB-E571-4B86-9B3E-C716C90F9A11}">
      <dgm:prSet/>
      <dgm:spPr/>
      <dgm:t>
        <a:bodyPr/>
        <a:lstStyle/>
        <a:p>
          <a:endParaRPr lang="es-MX" sz="2000" b="1"/>
        </a:p>
      </dgm:t>
    </dgm:pt>
    <dgm:pt modelId="{113C9872-F2BE-4EB5-985F-3E78D1671583}">
      <dgm:prSet phldrT="[Texto]" custT="1"/>
      <dgm:spPr/>
      <dgm:t>
        <a:bodyPr/>
        <a:lstStyle/>
        <a:p>
          <a:r>
            <a:rPr lang="es-MX" sz="1200" b="1" dirty="0"/>
            <a:t>Localiza Responsables</a:t>
          </a:r>
        </a:p>
      </dgm:t>
    </dgm:pt>
    <dgm:pt modelId="{60E67AEA-AAF9-432C-9BAA-4AB882DB0D96}" type="parTrans" cxnId="{9FE61AF8-DDFA-42D2-ABEB-A839F3DE93F6}">
      <dgm:prSet/>
      <dgm:spPr/>
      <dgm:t>
        <a:bodyPr/>
        <a:lstStyle/>
        <a:p>
          <a:endParaRPr lang="es-MX" sz="2000" b="1"/>
        </a:p>
      </dgm:t>
    </dgm:pt>
    <dgm:pt modelId="{0667154E-6DFB-4418-8802-C8810226A2E7}" type="sibTrans" cxnId="{9FE61AF8-DDFA-42D2-ABEB-A839F3DE93F6}">
      <dgm:prSet/>
      <dgm:spPr/>
      <dgm:t>
        <a:bodyPr/>
        <a:lstStyle/>
        <a:p>
          <a:endParaRPr lang="es-MX" sz="2000" b="1"/>
        </a:p>
      </dgm:t>
    </dgm:pt>
    <dgm:pt modelId="{3B121D77-7CA2-4490-B83F-0385BBF52D05}">
      <dgm:prSet phldrT="[Texto]" custT="1"/>
      <dgm:spPr/>
      <dgm:t>
        <a:bodyPr/>
        <a:lstStyle/>
        <a:p>
          <a:r>
            <a:rPr lang="es-MX" sz="1200" b="1" dirty="0"/>
            <a:t>Establece Correctivos</a:t>
          </a:r>
        </a:p>
      </dgm:t>
    </dgm:pt>
    <dgm:pt modelId="{F983FE99-B70A-4362-BD54-070AD6977789}" type="parTrans" cxnId="{B4BB67DD-5DFB-4DE3-8A7A-92B560294BAC}">
      <dgm:prSet/>
      <dgm:spPr/>
      <dgm:t>
        <a:bodyPr/>
        <a:lstStyle/>
        <a:p>
          <a:endParaRPr lang="es-MX" sz="2000" b="1"/>
        </a:p>
      </dgm:t>
    </dgm:pt>
    <dgm:pt modelId="{0509D227-D71F-4FF5-90E2-4CDD86D51FD1}" type="sibTrans" cxnId="{B4BB67DD-5DFB-4DE3-8A7A-92B560294BAC}">
      <dgm:prSet/>
      <dgm:spPr/>
      <dgm:t>
        <a:bodyPr/>
        <a:lstStyle/>
        <a:p>
          <a:endParaRPr lang="es-MX" sz="2000" b="1"/>
        </a:p>
      </dgm:t>
    </dgm:pt>
    <dgm:pt modelId="{E04B3929-399F-4330-87D2-3406028C2C4A}">
      <dgm:prSet phldrT="[Texto]" custT="1"/>
      <dgm:spPr/>
      <dgm:t>
        <a:bodyPr/>
        <a:lstStyle/>
        <a:p>
          <a:r>
            <a:rPr lang="es-MX" sz="1200" b="1" dirty="0"/>
            <a:t>Aplicación Global</a:t>
          </a:r>
        </a:p>
      </dgm:t>
    </dgm:pt>
    <dgm:pt modelId="{469FFC45-94C4-490B-B167-F8EEC770D4D8}" type="parTrans" cxnId="{352D8B7D-AB66-4F40-A950-34B59A59B5B9}">
      <dgm:prSet/>
      <dgm:spPr/>
      <dgm:t>
        <a:bodyPr/>
        <a:lstStyle/>
        <a:p>
          <a:endParaRPr lang="es-MX" sz="2000" b="1"/>
        </a:p>
      </dgm:t>
    </dgm:pt>
    <dgm:pt modelId="{563C8879-0C78-4B9D-B1E1-21506662E0EC}" type="sibTrans" cxnId="{352D8B7D-AB66-4F40-A950-34B59A59B5B9}">
      <dgm:prSet/>
      <dgm:spPr/>
      <dgm:t>
        <a:bodyPr/>
        <a:lstStyle/>
        <a:p>
          <a:endParaRPr lang="es-MX" sz="2000" b="1"/>
        </a:p>
      </dgm:t>
    </dgm:pt>
    <dgm:pt modelId="{9233024C-C421-43CD-AE3D-A123F21310C9}">
      <dgm:prSet phldrT="[Texto]" custT="1"/>
      <dgm:spPr/>
      <dgm:t>
        <a:bodyPr/>
        <a:lstStyle/>
        <a:p>
          <a:r>
            <a:rPr lang="es-MX" sz="1200" b="1" dirty="0"/>
            <a:t>Identifica Desviaciones</a:t>
          </a:r>
        </a:p>
      </dgm:t>
    </dgm:pt>
    <dgm:pt modelId="{EDDC23CE-A18B-43D1-AA43-FC11FCD9A2E7}" type="parTrans" cxnId="{5496BC04-75F8-4EDF-989F-C70D762FAD64}">
      <dgm:prSet/>
      <dgm:spPr/>
      <dgm:t>
        <a:bodyPr/>
        <a:lstStyle/>
        <a:p>
          <a:endParaRPr lang="es-MX" sz="2000" b="1"/>
        </a:p>
      </dgm:t>
    </dgm:pt>
    <dgm:pt modelId="{31D8E6FC-BDAF-49CF-9A25-D1FEEB26B599}" type="sibTrans" cxnId="{5496BC04-75F8-4EDF-989F-C70D762FAD64}">
      <dgm:prSet/>
      <dgm:spPr/>
      <dgm:t>
        <a:bodyPr/>
        <a:lstStyle/>
        <a:p>
          <a:endParaRPr lang="es-MX" sz="2000" b="1"/>
        </a:p>
      </dgm:t>
    </dgm:pt>
    <dgm:pt modelId="{90591A42-8560-4910-8407-A1CB6DFE8228}">
      <dgm:prSet phldrT="[Texto]" custT="1"/>
      <dgm:spPr/>
      <dgm:t>
        <a:bodyPr/>
        <a:lstStyle/>
        <a:p>
          <a:r>
            <a:rPr lang="es-MX" sz="1200" b="1" dirty="0"/>
            <a:t>Facilita administrar</a:t>
          </a:r>
        </a:p>
      </dgm:t>
    </dgm:pt>
    <dgm:pt modelId="{85257614-DF6D-4322-B07A-9E96AC836585}" type="parTrans" cxnId="{C6AA4069-BBFF-4C55-84A8-64E252F7C1BF}">
      <dgm:prSet/>
      <dgm:spPr/>
      <dgm:t>
        <a:bodyPr/>
        <a:lstStyle/>
        <a:p>
          <a:endParaRPr lang="es-MX" sz="2000" b="1"/>
        </a:p>
      </dgm:t>
    </dgm:pt>
    <dgm:pt modelId="{A0AA4E22-3AF8-491E-A7F4-E61B8022E999}" type="sibTrans" cxnId="{C6AA4069-BBFF-4C55-84A8-64E252F7C1BF}">
      <dgm:prSet/>
      <dgm:spPr/>
      <dgm:t>
        <a:bodyPr/>
        <a:lstStyle/>
        <a:p>
          <a:endParaRPr lang="es-MX" sz="2000" b="1"/>
        </a:p>
      </dgm:t>
    </dgm:pt>
    <dgm:pt modelId="{154CDEC2-E1C7-4DF2-A259-4F5FDACDE1C3}" type="pres">
      <dgm:prSet presAssocID="{573A58E7-E55C-44F2-8632-D141D9608EE4}" presName="Name0" presStyleCnt="0">
        <dgm:presLayoutVars>
          <dgm:chMax val="1"/>
          <dgm:dir/>
          <dgm:animLvl val="ctr"/>
          <dgm:resizeHandles val="exact"/>
        </dgm:presLayoutVars>
      </dgm:prSet>
      <dgm:spPr/>
    </dgm:pt>
    <dgm:pt modelId="{E5C1D38F-FEB3-483E-BAE2-AB54CB3FCBFE}" type="pres">
      <dgm:prSet presAssocID="{0E95E41D-07B8-4E79-B85E-929366911758}" presName="centerShape" presStyleLbl="node0" presStyleIdx="0" presStyleCnt="1"/>
      <dgm:spPr/>
    </dgm:pt>
    <dgm:pt modelId="{110C4F53-4F67-4CA2-B254-3D199055ADAF}" type="pres">
      <dgm:prSet presAssocID="{4C7106BA-1B91-460B-81E4-A141717FA0EC}" presName="node" presStyleLbl="node1" presStyleIdx="0" presStyleCnt="6" custRadScaleRad="100012" custRadScaleInc="-4487">
        <dgm:presLayoutVars>
          <dgm:bulletEnabled val="1"/>
        </dgm:presLayoutVars>
      </dgm:prSet>
      <dgm:spPr/>
    </dgm:pt>
    <dgm:pt modelId="{89DBFE7D-FFCD-489C-9AA2-423ACA96F82F}" type="pres">
      <dgm:prSet presAssocID="{4C7106BA-1B91-460B-81E4-A141717FA0EC}" presName="dummy" presStyleCnt="0"/>
      <dgm:spPr/>
    </dgm:pt>
    <dgm:pt modelId="{A9C27018-5F7F-4896-AD0F-834794B9844C}" type="pres">
      <dgm:prSet presAssocID="{3F38F245-B4A9-4E21-BC49-DAB222441CF5}" presName="sibTrans" presStyleLbl="sibTrans2D1" presStyleIdx="0" presStyleCnt="6"/>
      <dgm:spPr/>
    </dgm:pt>
    <dgm:pt modelId="{82790583-E01E-475E-9B09-FC3761DED6ED}" type="pres">
      <dgm:prSet presAssocID="{90591A42-8560-4910-8407-A1CB6DFE8228}" presName="node" presStyleLbl="node1" presStyleIdx="1" presStyleCnt="6" custRadScaleRad="98647" custRadScaleInc="-2274">
        <dgm:presLayoutVars>
          <dgm:bulletEnabled val="1"/>
        </dgm:presLayoutVars>
      </dgm:prSet>
      <dgm:spPr/>
    </dgm:pt>
    <dgm:pt modelId="{918B2E1E-B514-4D1B-9AAD-C7E850C66521}" type="pres">
      <dgm:prSet presAssocID="{90591A42-8560-4910-8407-A1CB6DFE8228}" presName="dummy" presStyleCnt="0"/>
      <dgm:spPr/>
    </dgm:pt>
    <dgm:pt modelId="{ADB7409F-E274-4694-914D-98E2919ADC17}" type="pres">
      <dgm:prSet presAssocID="{A0AA4E22-3AF8-491E-A7F4-E61B8022E999}" presName="sibTrans" presStyleLbl="sibTrans2D1" presStyleIdx="1" presStyleCnt="6"/>
      <dgm:spPr/>
    </dgm:pt>
    <dgm:pt modelId="{2146EF30-1B8C-4E93-97C3-E815544E47E3}" type="pres">
      <dgm:prSet presAssocID="{9233024C-C421-43CD-AE3D-A123F21310C9}" presName="node" presStyleLbl="node1" presStyleIdx="2" presStyleCnt="6" custRadScaleRad="98647" custRadScaleInc="2274">
        <dgm:presLayoutVars>
          <dgm:bulletEnabled val="1"/>
        </dgm:presLayoutVars>
      </dgm:prSet>
      <dgm:spPr/>
    </dgm:pt>
    <dgm:pt modelId="{B310DEDF-27C4-4669-A76B-9E97BEA4BC76}" type="pres">
      <dgm:prSet presAssocID="{9233024C-C421-43CD-AE3D-A123F21310C9}" presName="dummy" presStyleCnt="0"/>
      <dgm:spPr/>
    </dgm:pt>
    <dgm:pt modelId="{E85F9E13-1EB4-4655-A0DE-426F21553D50}" type="pres">
      <dgm:prSet presAssocID="{31D8E6FC-BDAF-49CF-9A25-D1FEEB26B599}" presName="sibTrans" presStyleLbl="sibTrans2D1" presStyleIdx="2" presStyleCnt="6"/>
      <dgm:spPr/>
    </dgm:pt>
    <dgm:pt modelId="{64506A02-9CB7-460D-AF39-472DC0BE07AD}" type="pres">
      <dgm:prSet presAssocID="{113C9872-F2BE-4EB5-985F-3E78D1671583}" presName="node" presStyleLbl="node1" presStyleIdx="3" presStyleCnt="6">
        <dgm:presLayoutVars>
          <dgm:bulletEnabled val="1"/>
        </dgm:presLayoutVars>
      </dgm:prSet>
      <dgm:spPr/>
    </dgm:pt>
    <dgm:pt modelId="{9DDF5FAE-44D3-483D-A908-9C25CF38244F}" type="pres">
      <dgm:prSet presAssocID="{113C9872-F2BE-4EB5-985F-3E78D1671583}" presName="dummy" presStyleCnt="0"/>
      <dgm:spPr/>
    </dgm:pt>
    <dgm:pt modelId="{D28D4569-F236-4EAF-8CB8-20CEC2730675}" type="pres">
      <dgm:prSet presAssocID="{0667154E-6DFB-4418-8802-C8810226A2E7}" presName="sibTrans" presStyleLbl="sibTrans2D1" presStyleIdx="3" presStyleCnt="6"/>
      <dgm:spPr/>
    </dgm:pt>
    <dgm:pt modelId="{595143BE-09C8-43A1-973C-3490601E5330}" type="pres">
      <dgm:prSet presAssocID="{3B121D77-7CA2-4490-B83F-0385BBF52D05}" presName="node" presStyleLbl="node1" presStyleIdx="4" presStyleCnt="6">
        <dgm:presLayoutVars>
          <dgm:bulletEnabled val="1"/>
        </dgm:presLayoutVars>
      </dgm:prSet>
      <dgm:spPr/>
    </dgm:pt>
    <dgm:pt modelId="{1533738C-36BD-4DFD-943F-76D09DD68C6A}" type="pres">
      <dgm:prSet presAssocID="{3B121D77-7CA2-4490-B83F-0385BBF52D05}" presName="dummy" presStyleCnt="0"/>
      <dgm:spPr/>
    </dgm:pt>
    <dgm:pt modelId="{36FBE8C2-ADC3-4CAB-AAAB-8F10BA70D103}" type="pres">
      <dgm:prSet presAssocID="{0509D227-D71F-4FF5-90E2-4CDD86D51FD1}" presName="sibTrans" presStyleLbl="sibTrans2D1" presStyleIdx="4" presStyleCnt="6"/>
      <dgm:spPr/>
    </dgm:pt>
    <dgm:pt modelId="{304ADC4A-B937-44E8-AECB-46B015B6888E}" type="pres">
      <dgm:prSet presAssocID="{E04B3929-399F-4330-87D2-3406028C2C4A}" presName="node" presStyleLbl="node1" presStyleIdx="5" presStyleCnt="6">
        <dgm:presLayoutVars>
          <dgm:bulletEnabled val="1"/>
        </dgm:presLayoutVars>
      </dgm:prSet>
      <dgm:spPr/>
    </dgm:pt>
    <dgm:pt modelId="{F362F750-2BD6-4D12-9C40-EEE3561CB7CB}" type="pres">
      <dgm:prSet presAssocID="{E04B3929-399F-4330-87D2-3406028C2C4A}" presName="dummy" presStyleCnt="0"/>
      <dgm:spPr/>
    </dgm:pt>
    <dgm:pt modelId="{D39314DE-20ED-41C3-80DF-47F5F04A3FED}" type="pres">
      <dgm:prSet presAssocID="{563C8879-0C78-4B9D-B1E1-21506662E0EC}" presName="sibTrans" presStyleLbl="sibTrans2D1" presStyleIdx="5" presStyleCnt="6"/>
      <dgm:spPr/>
    </dgm:pt>
  </dgm:ptLst>
  <dgm:cxnLst>
    <dgm:cxn modelId="{5496BC04-75F8-4EDF-989F-C70D762FAD64}" srcId="{0E95E41D-07B8-4E79-B85E-929366911758}" destId="{9233024C-C421-43CD-AE3D-A123F21310C9}" srcOrd="2" destOrd="0" parTransId="{EDDC23CE-A18B-43D1-AA43-FC11FCD9A2E7}" sibTransId="{31D8E6FC-BDAF-49CF-9A25-D1FEEB26B599}"/>
    <dgm:cxn modelId="{6D343724-E9F1-4DE1-902D-CB40FE692081}" type="presOf" srcId="{4C7106BA-1B91-460B-81E4-A141717FA0EC}" destId="{110C4F53-4F67-4CA2-B254-3D199055ADAF}" srcOrd="0" destOrd="0" presId="urn:microsoft.com/office/officeart/2005/8/layout/radial6"/>
    <dgm:cxn modelId="{799F0233-9127-4265-8670-39A3E9E3A326}" srcId="{573A58E7-E55C-44F2-8632-D141D9608EE4}" destId="{0E95E41D-07B8-4E79-B85E-929366911758}" srcOrd="0" destOrd="0" parTransId="{56C11EF5-D7C8-4F63-AC1C-09402D4199B1}" sibTransId="{DA50B3F6-535D-425D-99C3-2A2D9A131936}"/>
    <dgm:cxn modelId="{E5605340-1BC7-4D24-BC83-89FD330F8C88}" type="presOf" srcId="{90591A42-8560-4910-8407-A1CB6DFE8228}" destId="{82790583-E01E-475E-9B09-FC3761DED6ED}" srcOrd="0" destOrd="0" presId="urn:microsoft.com/office/officeart/2005/8/layout/radial6"/>
    <dgm:cxn modelId="{C6AA4069-BBFF-4C55-84A8-64E252F7C1BF}" srcId="{0E95E41D-07B8-4E79-B85E-929366911758}" destId="{90591A42-8560-4910-8407-A1CB6DFE8228}" srcOrd="1" destOrd="0" parTransId="{85257614-DF6D-4322-B07A-9E96AC836585}" sibTransId="{A0AA4E22-3AF8-491E-A7F4-E61B8022E999}"/>
    <dgm:cxn modelId="{C14EBD57-6EC7-4C18-A390-00A3917EC514}" type="presOf" srcId="{113C9872-F2BE-4EB5-985F-3E78D1671583}" destId="{64506A02-9CB7-460D-AF39-472DC0BE07AD}" srcOrd="0" destOrd="0" presId="urn:microsoft.com/office/officeart/2005/8/layout/radial6"/>
    <dgm:cxn modelId="{352D8B7D-AB66-4F40-A950-34B59A59B5B9}" srcId="{0E95E41D-07B8-4E79-B85E-929366911758}" destId="{E04B3929-399F-4330-87D2-3406028C2C4A}" srcOrd="5" destOrd="0" parTransId="{469FFC45-94C4-490B-B167-F8EEC770D4D8}" sibTransId="{563C8879-0C78-4B9D-B1E1-21506662E0EC}"/>
    <dgm:cxn modelId="{2B182F84-6550-412A-B993-328CEF209A64}" type="presOf" srcId="{3B121D77-7CA2-4490-B83F-0385BBF52D05}" destId="{595143BE-09C8-43A1-973C-3490601E5330}" srcOrd="0" destOrd="0" presId="urn:microsoft.com/office/officeart/2005/8/layout/radial6"/>
    <dgm:cxn modelId="{267AE185-FAFF-493D-BA06-51DDE5A2BE31}" type="presOf" srcId="{563C8879-0C78-4B9D-B1E1-21506662E0EC}" destId="{D39314DE-20ED-41C3-80DF-47F5F04A3FED}" srcOrd="0" destOrd="0" presId="urn:microsoft.com/office/officeart/2005/8/layout/radial6"/>
    <dgm:cxn modelId="{E2B3D193-A559-49F0-A92E-878D264ABCAC}" type="presOf" srcId="{A0AA4E22-3AF8-491E-A7F4-E61B8022E999}" destId="{ADB7409F-E274-4694-914D-98E2919ADC17}" srcOrd="0" destOrd="0" presId="urn:microsoft.com/office/officeart/2005/8/layout/radial6"/>
    <dgm:cxn modelId="{C636499F-F6B0-4D99-A926-D907B94126E4}" type="presOf" srcId="{573A58E7-E55C-44F2-8632-D141D9608EE4}" destId="{154CDEC2-E1C7-4DF2-A259-4F5FDACDE1C3}" srcOrd="0" destOrd="0" presId="urn:microsoft.com/office/officeart/2005/8/layout/radial6"/>
    <dgm:cxn modelId="{A6403FA8-76D3-481F-9D98-FE41712E306A}" type="presOf" srcId="{31D8E6FC-BDAF-49CF-9A25-D1FEEB26B599}" destId="{E85F9E13-1EB4-4655-A0DE-426F21553D50}" srcOrd="0" destOrd="0" presId="urn:microsoft.com/office/officeart/2005/8/layout/radial6"/>
    <dgm:cxn modelId="{B0077EAC-57C9-4BEC-BE3F-F6FECA95E1F9}" type="presOf" srcId="{3F38F245-B4A9-4E21-BC49-DAB222441CF5}" destId="{A9C27018-5F7F-4896-AD0F-834794B9844C}" srcOrd="0" destOrd="0" presId="urn:microsoft.com/office/officeart/2005/8/layout/radial6"/>
    <dgm:cxn modelId="{2FC809D1-FDFE-44E4-A373-AC6F32394235}" type="presOf" srcId="{0E95E41D-07B8-4E79-B85E-929366911758}" destId="{E5C1D38F-FEB3-483E-BAE2-AB54CB3FCBFE}" srcOrd="0" destOrd="0" presId="urn:microsoft.com/office/officeart/2005/8/layout/radial6"/>
    <dgm:cxn modelId="{4F528ADB-E571-4B86-9B3E-C716C90F9A11}" srcId="{0E95E41D-07B8-4E79-B85E-929366911758}" destId="{4C7106BA-1B91-460B-81E4-A141717FA0EC}" srcOrd="0" destOrd="0" parTransId="{D13BFEC8-6AAF-4442-8BC0-4669BB40D552}" sibTransId="{3F38F245-B4A9-4E21-BC49-DAB222441CF5}"/>
    <dgm:cxn modelId="{B4BB67DD-5DFB-4DE3-8A7A-92B560294BAC}" srcId="{0E95E41D-07B8-4E79-B85E-929366911758}" destId="{3B121D77-7CA2-4490-B83F-0385BBF52D05}" srcOrd="4" destOrd="0" parTransId="{F983FE99-B70A-4362-BD54-070AD6977789}" sibTransId="{0509D227-D71F-4FF5-90E2-4CDD86D51FD1}"/>
    <dgm:cxn modelId="{885C1FE7-E943-4A93-85C2-5F49DFA78438}" type="presOf" srcId="{9233024C-C421-43CD-AE3D-A123F21310C9}" destId="{2146EF30-1B8C-4E93-97C3-E815544E47E3}" srcOrd="0" destOrd="0" presId="urn:microsoft.com/office/officeart/2005/8/layout/radial6"/>
    <dgm:cxn modelId="{53C629E7-BB27-4BCE-A9CA-ED30AC938078}" type="presOf" srcId="{0667154E-6DFB-4418-8802-C8810226A2E7}" destId="{D28D4569-F236-4EAF-8CB8-20CEC2730675}" srcOrd="0" destOrd="0" presId="urn:microsoft.com/office/officeart/2005/8/layout/radial6"/>
    <dgm:cxn modelId="{89A451F3-ED0A-48FB-A3E7-178A480C0203}" type="presOf" srcId="{E04B3929-399F-4330-87D2-3406028C2C4A}" destId="{304ADC4A-B937-44E8-AECB-46B015B6888E}" srcOrd="0" destOrd="0" presId="urn:microsoft.com/office/officeart/2005/8/layout/radial6"/>
    <dgm:cxn modelId="{9FE61AF8-DDFA-42D2-ABEB-A839F3DE93F6}" srcId="{0E95E41D-07B8-4E79-B85E-929366911758}" destId="{113C9872-F2BE-4EB5-985F-3E78D1671583}" srcOrd="3" destOrd="0" parTransId="{60E67AEA-AAF9-432C-9BAA-4AB882DB0D96}" sibTransId="{0667154E-6DFB-4418-8802-C8810226A2E7}"/>
    <dgm:cxn modelId="{A044BBFE-761A-4864-A0CF-A7C0DEA1E149}" type="presOf" srcId="{0509D227-D71F-4FF5-90E2-4CDD86D51FD1}" destId="{36FBE8C2-ADC3-4CAB-AAAB-8F10BA70D103}" srcOrd="0" destOrd="0" presId="urn:microsoft.com/office/officeart/2005/8/layout/radial6"/>
    <dgm:cxn modelId="{C3811447-170A-42EE-B056-E40FDB277139}" type="presParOf" srcId="{154CDEC2-E1C7-4DF2-A259-4F5FDACDE1C3}" destId="{E5C1D38F-FEB3-483E-BAE2-AB54CB3FCBFE}" srcOrd="0" destOrd="0" presId="urn:microsoft.com/office/officeart/2005/8/layout/radial6"/>
    <dgm:cxn modelId="{860AA9CC-1D95-45E9-800B-47BF862CA486}" type="presParOf" srcId="{154CDEC2-E1C7-4DF2-A259-4F5FDACDE1C3}" destId="{110C4F53-4F67-4CA2-B254-3D199055ADAF}" srcOrd="1" destOrd="0" presId="urn:microsoft.com/office/officeart/2005/8/layout/radial6"/>
    <dgm:cxn modelId="{DD07E7FF-1F5C-4273-8CBA-13A764BB48A7}" type="presParOf" srcId="{154CDEC2-E1C7-4DF2-A259-4F5FDACDE1C3}" destId="{89DBFE7D-FFCD-489C-9AA2-423ACA96F82F}" srcOrd="2" destOrd="0" presId="urn:microsoft.com/office/officeart/2005/8/layout/radial6"/>
    <dgm:cxn modelId="{3456CD83-FC44-4808-BE26-C825AA5C6D4D}" type="presParOf" srcId="{154CDEC2-E1C7-4DF2-A259-4F5FDACDE1C3}" destId="{A9C27018-5F7F-4896-AD0F-834794B9844C}" srcOrd="3" destOrd="0" presId="urn:microsoft.com/office/officeart/2005/8/layout/radial6"/>
    <dgm:cxn modelId="{6F7CBBAB-B850-4154-9292-885B1986B94A}" type="presParOf" srcId="{154CDEC2-E1C7-4DF2-A259-4F5FDACDE1C3}" destId="{82790583-E01E-475E-9B09-FC3761DED6ED}" srcOrd="4" destOrd="0" presId="urn:microsoft.com/office/officeart/2005/8/layout/radial6"/>
    <dgm:cxn modelId="{8117E911-E93A-41F6-9D17-607E2840ED78}" type="presParOf" srcId="{154CDEC2-E1C7-4DF2-A259-4F5FDACDE1C3}" destId="{918B2E1E-B514-4D1B-9AAD-C7E850C66521}" srcOrd="5" destOrd="0" presId="urn:microsoft.com/office/officeart/2005/8/layout/radial6"/>
    <dgm:cxn modelId="{C54B6276-1DD0-4288-A407-E2FC1EC318B1}" type="presParOf" srcId="{154CDEC2-E1C7-4DF2-A259-4F5FDACDE1C3}" destId="{ADB7409F-E274-4694-914D-98E2919ADC17}" srcOrd="6" destOrd="0" presId="urn:microsoft.com/office/officeart/2005/8/layout/radial6"/>
    <dgm:cxn modelId="{F5ABC38F-409C-463A-939E-4694E3088A65}" type="presParOf" srcId="{154CDEC2-E1C7-4DF2-A259-4F5FDACDE1C3}" destId="{2146EF30-1B8C-4E93-97C3-E815544E47E3}" srcOrd="7" destOrd="0" presId="urn:microsoft.com/office/officeart/2005/8/layout/radial6"/>
    <dgm:cxn modelId="{A8F236D4-5058-4184-944E-85FC20EEED42}" type="presParOf" srcId="{154CDEC2-E1C7-4DF2-A259-4F5FDACDE1C3}" destId="{B310DEDF-27C4-4669-A76B-9E97BEA4BC76}" srcOrd="8" destOrd="0" presId="urn:microsoft.com/office/officeart/2005/8/layout/radial6"/>
    <dgm:cxn modelId="{27CEE38F-958A-46AB-B271-D4A21C109E74}" type="presParOf" srcId="{154CDEC2-E1C7-4DF2-A259-4F5FDACDE1C3}" destId="{E85F9E13-1EB4-4655-A0DE-426F21553D50}" srcOrd="9" destOrd="0" presId="urn:microsoft.com/office/officeart/2005/8/layout/radial6"/>
    <dgm:cxn modelId="{CE08A4D3-99BE-4957-9988-828417A04B0E}" type="presParOf" srcId="{154CDEC2-E1C7-4DF2-A259-4F5FDACDE1C3}" destId="{64506A02-9CB7-460D-AF39-472DC0BE07AD}" srcOrd="10" destOrd="0" presId="urn:microsoft.com/office/officeart/2005/8/layout/radial6"/>
    <dgm:cxn modelId="{13FFDA23-F04B-4A09-B29A-D09CF02A3484}" type="presParOf" srcId="{154CDEC2-E1C7-4DF2-A259-4F5FDACDE1C3}" destId="{9DDF5FAE-44D3-483D-A908-9C25CF38244F}" srcOrd="11" destOrd="0" presId="urn:microsoft.com/office/officeart/2005/8/layout/radial6"/>
    <dgm:cxn modelId="{82EF66DA-87D6-4DC8-8C56-D79857CF0D15}" type="presParOf" srcId="{154CDEC2-E1C7-4DF2-A259-4F5FDACDE1C3}" destId="{D28D4569-F236-4EAF-8CB8-20CEC2730675}" srcOrd="12" destOrd="0" presId="urn:microsoft.com/office/officeart/2005/8/layout/radial6"/>
    <dgm:cxn modelId="{07333B73-B42A-463E-A65E-934A6E98C42F}" type="presParOf" srcId="{154CDEC2-E1C7-4DF2-A259-4F5FDACDE1C3}" destId="{595143BE-09C8-43A1-973C-3490601E5330}" srcOrd="13" destOrd="0" presId="urn:microsoft.com/office/officeart/2005/8/layout/radial6"/>
    <dgm:cxn modelId="{7D74B935-9EB6-47F1-B3F9-AD436E3A7963}" type="presParOf" srcId="{154CDEC2-E1C7-4DF2-A259-4F5FDACDE1C3}" destId="{1533738C-36BD-4DFD-943F-76D09DD68C6A}" srcOrd="14" destOrd="0" presId="urn:microsoft.com/office/officeart/2005/8/layout/radial6"/>
    <dgm:cxn modelId="{CC3406E4-7BDF-4435-A5B0-848239918457}" type="presParOf" srcId="{154CDEC2-E1C7-4DF2-A259-4F5FDACDE1C3}" destId="{36FBE8C2-ADC3-4CAB-AAAB-8F10BA70D103}" srcOrd="15" destOrd="0" presId="urn:microsoft.com/office/officeart/2005/8/layout/radial6"/>
    <dgm:cxn modelId="{D3BFA99C-90F2-400E-8C00-54AB79EFB830}" type="presParOf" srcId="{154CDEC2-E1C7-4DF2-A259-4F5FDACDE1C3}" destId="{304ADC4A-B937-44E8-AECB-46B015B6888E}" srcOrd="16" destOrd="0" presId="urn:microsoft.com/office/officeart/2005/8/layout/radial6"/>
    <dgm:cxn modelId="{FF1AE85A-7B8A-4777-B4D0-CFD3E5B44BAE}" type="presParOf" srcId="{154CDEC2-E1C7-4DF2-A259-4F5FDACDE1C3}" destId="{F362F750-2BD6-4D12-9C40-EEE3561CB7CB}" srcOrd="17" destOrd="0" presId="urn:microsoft.com/office/officeart/2005/8/layout/radial6"/>
    <dgm:cxn modelId="{90F10AB8-1C8A-4BF6-B9D1-9F64D46DDD47}" type="presParOf" srcId="{154CDEC2-E1C7-4DF2-A259-4F5FDACDE1C3}" destId="{D39314DE-20ED-41C3-80DF-47F5F04A3FED}" srcOrd="18"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F7A9A8-7620-4EF7-9526-F72DF9DECF6D}" type="doc">
      <dgm:prSet loTypeId="urn:microsoft.com/office/officeart/2005/8/layout/hList1" loCatId="list" qsTypeId="urn:microsoft.com/office/officeart/2005/8/quickstyle/3d6" qsCatId="3D" csTypeId="urn:microsoft.com/office/officeart/2005/8/colors/colorful2" csCatId="colorful" phldr="1"/>
      <dgm:spPr/>
      <dgm:t>
        <a:bodyPr/>
        <a:lstStyle/>
        <a:p>
          <a:endParaRPr lang="es-MX"/>
        </a:p>
      </dgm:t>
    </dgm:pt>
    <dgm:pt modelId="{C055CBAD-4167-445E-9E0D-02AC3DC95368}">
      <dgm:prSet phldrT="[Texto]"/>
      <dgm:spPr/>
      <dgm:t>
        <a:bodyPr/>
        <a:lstStyle/>
        <a:p>
          <a:r>
            <a:rPr lang="es-MX" b="1" dirty="0"/>
            <a:t>Auto controlable</a:t>
          </a:r>
        </a:p>
      </dgm:t>
    </dgm:pt>
    <dgm:pt modelId="{819B8F8D-84D5-4C0F-8518-778C7B30883B}" type="parTrans" cxnId="{4BA0B969-CEFD-416B-A252-FBF1F85734A9}">
      <dgm:prSet/>
      <dgm:spPr/>
      <dgm:t>
        <a:bodyPr/>
        <a:lstStyle/>
        <a:p>
          <a:endParaRPr lang="es-MX" b="1"/>
        </a:p>
      </dgm:t>
    </dgm:pt>
    <dgm:pt modelId="{A0FFD483-AD65-402F-8141-2DB2FACD1658}" type="sibTrans" cxnId="{4BA0B969-CEFD-416B-A252-FBF1F85734A9}">
      <dgm:prSet/>
      <dgm:spPr/>
      <dgm:t>
        <a:bodyPr/>
        <a:lstStyle/>
        <a:p>
          <a:endParaRPr lang="es-MX" b="1"/>
        </a:p>
      </dgm:t>
    </dgm:pt>
    <dgm:pt modelId="{8F6EEB78-3CFB-4999-90AE-6746F2577448}">
      <dgm:prSet phldrT="[Texto]"/>
      <dgm:spPr/>
      <dgm:t>
        <a:bodyPr/>
        <a:lstStyle/>
        <a:p>
          <a:r>
            <a:rPr lang="es-MX" b="1" dirty="0"/>
            <a:t>La correcta ejecución de las obligaciones de la empresa, servirá para implantar herramientas básicas del control adecuadas para cada departamento.</a:t>
          </a:r>
        </a:p>
      </dgm:t>
    </dgm:pt>
    <dgm:pt modelId="{09506EBF-C937-42C6-82B2-C084F00C1D5C}" type="parTrans" cxnId="{AFB30552-F9AF-4C85-B8C4-D1B5E5D63205}">
      <dgm:prSet/>
      <dgm:spPr/>
      <dgm:t>
        <a:bodyPr/>
        <a:lstStyle/>
        <a:p>
          <a:endParaRPr lang="es-MX" b="1"/>
        </a:p>
      </dgm:t>
    </dgm:pt>
    <dgm:pt modelId="{BFE7C4B7-CD16-476E-8895-A792112996AC}" type="sibTrans" cxnId="{AFB30552-F9AF-4C85-B8C4-D1B5E5D63205}">
      <dgm:prSet/>
      <dgm:spPr/>
      <dgm:t>
        <a:bodyPr/>
        <a:lstStyle/>
        <a:p>
          <a:endParaRPr lang="es-MX" b="1"/>
        </a:p>
      </dgm:t>
    </dgm:pt>
    <dgm:pt modelId="{C6A5E528-19BF-4ABB-8957-1F4A294AE9DD}">
      <dgm:prSet phldrT="[Texto]"/>
      <dgm:spPr/>
      <dgm:t>
        <a:bodyPr/>
        <a:lstStyle/>
        <a:p>
          <a:r>
            <a:rPr lang="es-MX" b="1" dirty="0"/>
            <a:t>Obtención de desviaciones</a:t>
          </a:r>
        </a:p>
      </dgm:t>
    </dgm:pt>
    <dgm:pt modelId="{8C0195AF-7764-43C5-A86A-DAB5B554E685}" type="parTrans" cxnId="{3CEF17FC-0BB1-4909-98D2-3211C00D4576}">
      <dgm:prSet/>
      <dgm:spPr/>
      <dgm:t>
        <a:bodyPr/>
        <a:lstStyle/>
        <a:p>
          <a:endParaRPr lang="es-MX" b="1"/>
        </a:p>
      </dgm:t>
    </dgm:pt>
    <dgm:pt modelId="{7A493C3F-B715-42D8-9D78-B816EE257B3D}" type="sibTrans" cxnId="{3CEF17FC-0BB1-4909-98D2-3211C00D4576}">
      <dgm:prSet/>
      <dgm:spPr/>
      <dgm:t>
        <a:bodyPr/>
        <a:lstStyle/>
        <a:p>
          <a:endParaRPr lang="es-MX" b="1"/>
        </a:p>
      </dgm:t>
    </dgm:pt>
    <dgm:pt modelId="{018B8913-840F-4E33-B5C1-6053DE65C7CE}">
      <dgm:prSet phldrT="[Texto]"/>
      <dgm:spPr/>
      <dgm:t>
        <a:bodyPr/>
        <a:lstStyle/>
        <a:p>
          <a:r>
            <a:rPr lang="es-MX" b="1" dirty="0"/>
            <a:t>Debe identificar las diferencias entre lo presupuestado y los resultados obtenidos antes de su ejecución ya que la carencia de control es una causa para que exista desviaciones.</a:t>
          </a:r>
        </a:p>
      </dgm:t>
    </dgm:pt>
    <dgm:pt modelId="{D8FD9D34-0119-4E2E-A8EC-DDE4F4C30963}" type="parTrans" cxnId="{26C1CA7B-5DC4-4C8A-AA7C-1A769E9F8F5D}">
      <dgm:prSet/>
      <dgm:spPr/>
      <dgm:t>
        <a:bodyPr/>
        <a:lstStyle/>
        <a:p>
          <a:endParaRPr lang="es-MX" b="1"/>
        </a:p>
      </dgm:t>
    </dgm:pt>
    <dgm:pt modelId="{84BBB41D-2D9A-4AFF-92E3-2F826985814D}" type="sibTrans" cxnId="{26C1CA7B-5DC4-4C8A-AA7C-1A769E9F8F5D}">
      <dgm:prSet/>
      <dgm:spPr/>
      <dgm:t>
        <a:bodyPr/>
        <a:lstStyle/>
        <a:p>
          <a:endParaRPr lang="es-MX" b="1"/>
        </a:p>
      </dgm:t>
    </dgm:pt>
    <dgm:pt modelId="{C77A27AC-EF4D-4D75-990F-886D213D6B63}">
      <dgm:prSet phldrT="[Texto]"/>
      <dgm:spPr/>
      <dgm:t>
        <a:bodyPr/>
        <a:lstStyle/>
        <a:p>
          <a:r>
            <a:rPr lang="es-MX" b="1" dirty="0"/>
            <a:t>Adaptabilidad</a:t>
          </a:r>
        </a:p>
      </dgm:t>
    </dgm:pt>
    <dgm:pt modelId="{4B099ED7-DF3A-429E-AC8C-E7B3B9C58682}" type="parTrans" cxnId="{8CD9BA43-E1C8-466E-BD5D-5116EB5A469E}">
      <dgm:prSet/>
      <dgm:spPr/>
      <dgm:t>
        <a:bodyPr/>
        <a:lstStyle/>
        <a:p>
          <a:endParaRPr lang="es-MX" b="1"/>
        </a:p>
      </dgm:t>
    </dgm:pt>
    <dgm:pt modelId="{BA7F1904-C646-4BAF-9DE5-94A493A56316}" type="sibTrans" cxnId="{8CD9BA43-E1C8-466E-BD5D-5116EB5A469E}">
      <dgm:prSet/>
      <dgm:spPr/>
      <dgm:t>
        <a:bodyPr/>
        <a:lstStyle/>
        <a:p>
          <a:endParaRPr lang="es-MX" b="1"/>
        </a:p>
      </dgm:t>
    </dgm:pt>
    <dgm:pt modelId="{98566648-255B-45B5-8DA9-FEC58E1D6653}">
      <dgm:prSet phldrT="[Texto]"/>
      <dgm:spPr/>
      <dgm:t>
        <a:bodyPr/>
        <a:lstStyle/>
        <a:p>
          <a:r>
            <a:rPr lang="es-MX" b="1" dirty="0"/>
            <a:t>El control debe responder ante operaciones cotidianas y ante situaciones extraordinarias.</a:t>
          </a:r>
        </a:p>
      </dgm:t>
    </dgm:pt>
    <dgm:pt modelId="{A3EA9472-269B-487F-9430-DFCC63F6763C}" type="parTrans" cxnId="{F79D919F-8CE7-418F-931A-21C7D17DBC37}">
      <dgm:prSet/>
      <dgm:spPr/>
      <dgm:t>
        <a:bodyPr/>
        <a:lstStyle/>
        <a:p>
          <a:endParaRPr lang="es-MX" b="1"/>
        </a:p>
      </dgm:t>
    </dgm:pt>
    <dgm:pt modelId="{E500FACE-FABD-4B16-B7E3-936196904056}" type="sibTrans" cxnId="{F79D919F-8CE7-418F-931A-21C7D17DBC37}">
      <dgm:prSet/>
      <dgm:spPr/>
      <dgm:t>
        <a:bodyPr/>
        <a:lstStyle/>
        <a:p>
          <a:endParaRPr lang="es-MX" b="1"/>
        </a:p>
      </dgm:t>
    </dgm:pt>
    <dgm:pt modelId="{E424367F-E1C1-4FF9-A78C-1C64FCFBA5F5}">
      <dgm:prSet phldrT="[Texto]"/>
      <dgm:spPr/>
      <dgm:t>
        <a:bodyPr/>
        <a:lstStyle/>
        <a:p>
          <a:r>
            <a:rPr lang="es-MX" b="1" dirty="0"/>
            <a:t>Implementación</a:t>
          </a:r>
        </a:p>
      </dgm:t>
    </dgm:pt>
    <dgm:pt modelId="{AE6EA90F-67DB-47B7-BCB3-63924A1E6C03}" type="parTrans" cxnId="{C7C13CD2-D82F-4312-B1E1-9791D58D6069}">
      <dgm:prSet/>
      <dgm:spPr/>
      <dgm:t>
        <a:bodyPr/>
        <a:lstStyle/>
        <a:p>
          <a:endParaRPr lang="es-MX" b="1"/>
        </a:p>
      </dgm:t>
    </dgm:pt>
    <dgm:pt modelId="{41D6E734-4906-48F3-8C4D-14B8D452CBDD}" type="sibTrans" cxnId="{C7C13CD2-D82F-4312-B1E1-9791D58D6069}">
      <dgm:prSet/>
      <dgm:spPr/>
      <dgm:t>
        <a:bodyPr/>
        <a:lstStyle/>
        <a:p>
          <a:endParaRPr lang="es-MX" b="1"/>
        </a:p>
      </dgm:t>
    </dgm:pt>
    <dgm:pt modelId="{FAD1BADD-AAFD-4836-8138-43EF5C15FBBE}">
      <dgm:prSet phldrT="[Texto]"/>
      <dgm:spPr/>
      <dgm:t>
        <a:bodyPr/>
        <a:lstStyle/>
        <a:p>
          <a:r>
            <a:rPr lang="es-MX" b="1" dirty="0"/>
            <a:t>Realización</a:t>
          </a:r>
        </a:p>
      </dgm:t>
    </dgm:pt>
    <dgm:pt modelId="{1E166177-2330-423B-AAA9-CD0751F00730}" type="parTrans" cxnId="{85D9B882-C90F-441A-89D0-E2D658410D03}">
      <dgm:prSet/>
      <dgm:spPr/>
      <dgm:t>
        <a:bodyPr/>
        <a:lstStyle/>
        <a:p>
          <a:endParaRPr lang="es-MX" b="1"/>
        </a:p>
      </dgm:t>
    </dgm:pt>
    <dgm:pt modelId="{EF9F81A2-1A8F-4891-A695-3894DE698B81}" type="sibTrans" cxnId="{85D9B882-C90F-441A-89D0-E2D658410D03}">
      <dgm:prSet/>
      <dgm:spPr/>
      <dgm:t>
        <a:bodyPr/>
        <a:lstStyle/>
        <a:p>
          <a:endParaRPr lang="es-MX" b="1"/>
        </a:p>
      </dgm:t>
    </dgm:pt>
    <dgm:pt modelId="{9BC4A425-C434-4704-BBDB-8B11B07B5A62}">
      <dgm:prSet/>
      <dgm:spPr/>
      <dgm:t>
        <a:bodyPr/>
        <a:lstStyle/>
        <a:p>
          <a:r>
            <a:rPr lang="es-MX" b="1" dirty="0"/>
            <a:t>Todas las actividades de la organización deben estar orientadas a alcanzar los objetivos establecidos, y estos serán coordinados y supervisados por la dirección.</a:t>
          </a:r>
        </a:p>
      </dgm:t>
    </dgm:pt>
    <dgm:pt modelId="{61ED1C80-2816-475F-8379-463927967311}" type="parTrans" cxnId="{1D7F991D-42BB-46AC-B947-A3FECB6565A3}">
      <dgm:prSet/>
      <dgm:spPr/>
      <dgm:t>
        <a:bodyPr/>
        <a:lstStyle/>
        <a:p>
          <a:endParaRPr lang="es-MX" b="1"/>
        </a:p>
      </dgm:t>
    </dgm:pt>
    <dgm:pt modelId="{BDF24DA2-6480-4D14-98C6-50C56D413D42}" type="sibTrans" cxnId="{1D7F991D-42BB-46AC-B947-A3FECB6565A3}">
      <dgm:prSet/>
      <dgm:spPr/>
      <dgm:t>
        <a:bodyPr/>
        <a:lstStyle/>
        <a:p>
          <a:endParaRPr lang="es-MX" b="1"/>
        </a:p>
      </dgm:t>
    </dgm:pt>
    <dgm:pt modelId="{03182293-AEEA-4280-9CFA-98B19EE9F5C2}">
      <dgm:prSet/>
      <dgm:spPr/>
      <dgm:t>
        <a:bodyPr/>
        <a:lstStyle/>
        <a:p>
          <a:r>
            <a:rPr lang="es-MX" b="1" dirty="0"/>
            <a:t>Establecer funciones realizables para alcanzar los propósitos fundamentales del control.</a:t>
          </a:r>
        </a:p>
      </dgm:t>
    </dgm:pt>
    <dgm:pt modelId="{72790A27-CE62-40FD-95F3-CC32020EC172}" type="parTrans" cxnId="{BA19309E-7A7D-4E26-BF05-39A3CA5EDDC8}">
      <dgm:prSet/>
      <dgm:spPr/>
      <dgm:t>
        <a:bodyPr/>
        <a:lstStyle/>
        <a:p>
          <a:endParaRPr lang="es-MX" b="1"/>
        </a:p>
      </dgm:t>
    </dgm:pt>
    <dgm:pt modelId="{9FE67E58-0B52-4E7E-ADF4-95ED7EFF69F6}" type="sibTrans" cxnId="{BA19309E-7A7D-4E26-BF05-39A3CA5EDDC8}">
      <dgm:prSet/>
      <dgm:spPr/>
      <dgm:t>
        <a:bodyPr/>
        <a:lstStyle/>
        <a:p>
          <a:endParaRPr lang="es-MX" b="1"/>
        </a:p>
      </dgm:t>
    </dgm:pt>
    <dgm:pt modelId="{294E1956-D6F8-4B87-99BC-503DC210A8A6}" type="pres">
      <dgm:prSet presAssocID="{B0F7A9A8-7620-4EF7-9526-F72DF9DECF6D}" presName="Name0" presStyleCnt="0">
        <dgm:presLayoutVars>
          <dgm:dir/>
          <dgm:animLvl val="lvl"/>
          <dgm:resizeHandles val="exact"/>
        </dgm:presLayoutVars>
      </dgm:prSet>
      <dgm:spPr/>
    </dgm:pt>
    <dgm:pt modelId="{1A04D1C3-DB40-49E6-BDEA-342F0DA47B96}" type="pres">
      <dgm:prSet presAssocID="{C055CBAD-4167-445E-9E0D-02AC3DC95368}" presName="composite" presStyleCnt="0"/>
      <dgm:spPr/>
    </dgm:pt>
    <dgm:pt modelId="{A6B740A0-16DE-46D4-8917-24DCC3795F23}" type="pres">
      <dgm:prSet presAssocID="{C055CBAD-4167-445E-9E0D-02AC3DC95368}" presName="parTx" presStyleLbl="alignNode1" presStyleIdx="0" presStyleCnt="5">
        <dgm:presLayoutVars>
          <dgm:chMax val="0"/>
          <dgm:chPref val="0"/>
          <dgm:bulletEnabled val="1"/>
        </dgm:presLayoutVars>
      </dgm:prSet>
      <dgm:spPr/>
    </dgm:pt>
    <dgm:pt modelId="{627E5CFF-6432-4AF0-B2A8-DB2BAA5F6DB6}" type="pres">
      <dgm:prSet presAssocID="{C055CBAD-4167-445E-9E0D-02AC3DC95368}" presName="desTx" presStyleLbl="alignAccFollowNode1" presStyleIdx="0" presStyleCnt="5">
        <dgm:presLayoutVars>
          <dgm:bulletEnabled val="1"/>
        </dgm:presLayoutVars>
      </dgm:prSet>
      <dgm:spPr/>
    </dgm:pt>
    <dgm:pt modelId="{C302D5A4-3EEF-4156-8A8A-8495D6F363CE}" type="pres">
      <dgm:prSet presAssocID="{A0FFD483-AD65-402F-8141-2DB2FACD1658}" presName="space" presStyleCnt="0"/>
      <dgm:spPr/>
    </dgm:pt>
    <dgm:pt modelId="{B7FE7941-A6FB-4B90-A9DF-30376481F697}" type="pres">
      <dgm:prSet presAssocID="{FAD1BADD-AAFD-4836-8138-43EF5C15FBBE}" presName="composite" presStyleCnt="0"/>
      <dgm:spPr/>
    </dgm:pt>
    <dgm:pt modelId="{31B30605-746C-4C2B-8AAE-A0B5C8A8405C}" type="pres">
      <dgm:prSet presAssocID="{FAD1BADD-AAFD-4836-8138-43EF5C15FBBE}" presName="parTx" presStyleLbl="alignNode1" presStyleIdx="1" presStyleCnt="5">
        <dgm:presLayoutVars>
          <dgm:chMax val="0"/>
          <dgm:chPref val="0"/>
          <dgm:bulletEnabled val="1"/>
        </dgm:presLayoutVars>
      </dgm:prSet>
      <dgm:spPr/>
    </dgm:pt>
    <dgm:pt modelId="{7B5B3026-1FAD-4AC6-8781-846CAA990D5C}" type="pres">
      <dgm:prSet presAssocID="{FAD1BADD-AAFD-4836-8138-43EF5C15FBBE}" presName="desTx" presStyleLbl="alignAccFollowNode1" presStyleIdx="1" presStyleCnt="5">
        <dgm:presLayoutVars>
          <dgm:bulletEnabled val="1"/>
        </dgm:presLayoutVars>
      </dgm:prSet>
      <dgm:spPr/>
    </dgm:pt>
    <dgm:pt modelId="{B0EDC801-37D6-47B3-9DF7-5BCC3527A943}" type="pres">
      <dgm:prSet presAssocID="{EF9F81A2-1A8F-4891-A695-3894DE698B81}" presName="space" presStyleCnt="0"/>
      <dgm:spPr/>
    </dgm:pt>
    <dgm:pt modelId="{6135BA5E-01D2-4719-BC7A-67D4977D2012}" type="pres">
      <dgm:prSet presAssocID="{E424367F-E1C1-4FF9-A78C-1C64FCFBA5F5}" presName="composite" presStyleCnt="0"/>
      <dgm:spPr/>
    </dgm:pt>
    <dgm:pt modelId="{32B17579-5236-4AAE-8C42-A4A26E85247F}" type="pres">
      <dgm:prSet presAssocID="{E424367F-E1C1-4FF9-A78C-1C64FCFBA5F5}" presName="parTx" presStyleLbl="alignNode1" presStyleIdx="2" presStyleCnt="5">
        <dgm:presLayoutVars>
          <dgm:chMax val="0"/>
          <dgm:chPref val="0"/>
          <dgm:bulletEnabled val="1"/>
        </dgm:presLayoutVars>
      </dgm:prSet>
      <dgm:spPr/>
    </dgm:pt>
    <dgm:pt modelId="{966ED9DE-AFEC-4235-B71B-AD8DF61C89CC}" type="pres">
      <dgm:prSet presAssocID="{E424367F-E1C1-4FF9-A78C-1C64FCFBA5F5}" presName="desTx" presStyleLbl="alignAccFollowNode1" presStyleIdx="2" presStyleCnt="5">
        <dgm:presLayoutVars>
          <dgm:bulletEnabled val="1"/>
        </dgm:presLayoutVars>
      </dgm:prSet>
      <dgm:spPr/>
    </dgm:pt>
    <dgm:pt modelId="{3821EEC0-B778-4CD5-97E8-1504D9F7D5CA}" type="pres">
      <dgm:prSet presAssocID="{41D6E734-4906-48F3-8C4D-14B8D452CBDD}" presName="space" presStyleCnt="0"/>
      <dgm:spPr/>
    </dgm:pt>
    <dgm:pt modelId="{EB7B0252-28E4-4105-8377-608E3B799EE5}" type="pres">
      <dgm:prSet presAssocID="{C6A5E528-19BF-4ABB-8957-1F4A294AE9DD}" presName="composite" presStyleCnt="0"/>
      <dgm:spPr/>
    </dgm:pt>
    <dgm:pt modelId="{41770A6D-3C3F-4BE1-95B6-F05D05E21721}" type="pres">
      <dgm:prSet presAssocID="{C6A5E528-19BF-4ABB-8957-1F4A294AE9DD}" presName="parTx" presStyleLbl="alignNode1" presStyleIdx="3" presStyleCnt="5">
        <dgm:presLayoutVars>
          <dgm:chMax val="0"/>
          <dgm:chPref val="0"/>
          <dgm:bulletEnabled val="1"/>
        </dgm:presLayoutVars>
      </dgm:prSet>
      <dgm:spPr/>
    </dgm:pt>
    <dgm:pt modelId="{6A578E1B-F9CA-476C-A89C-51DBC1565C86}" type="pres">
      <dgm:prSet presAssocID="{C6A5E528-19BF-4ABB-8957-1F4A294AE9DD}" presName="desTx" presStyleLbl="alignAccFollowNode1" presStyleIdx="3" presStyleCnt="5">
        <dgm:presLayoutVars>
          <dgm:bulletEnabled val="1"/>
        </dgm:presLayoutVars>
      </dgm:prSet>
      <dgm:spPr/>
    </dgm:pt>
    <dgm:pt modelId="{711BEFF5-E4E3-45CB-BF2F-4348213AC171}" type="pres">
      <dgm:prSet presAssocID="{7A493C3F-B715-42D8-9D78-B816EE257B3D}" presName="space" presStyleCnt="0"/>
      <dgm:spPr/>
    </dgm:pt>
    <dgm:pt modelId="{777690C1-AD54-4583-BEC8-D0FACD008828}" type="pres">
      <dgm:prSet presAssocID="{C77A27AC-EF4D-4D75-990F-886D213D6B63}" presName="composite" presStyleCnt="0"/>
      <dgm:spPr/>
    </dgm:pt>
    <dgm:pt modelId="{4A7D8843-F560-43D8-9B57-47113A270DB5}" type="pres">
      <dgm:prSet presAssocID="{C77A27AC-EF4D-4D75-990F-886D213D6B63}" presName="parTx" presStyleLbl="alignNode1" presStyleIdx="4" presStyleCnt="5">
        <dgm:presLayoutVars>
          <dgm:chMax val="0"/>
          <dgm:chPref val="0"/>
          <dgm:bulletEnabled val="1"/>
        </dgm:presLayoutVars>
      </dgm:prSet>
      <dgm:spPr/>
    </dgm:pt>
    <dgm:pt modelId="{35BAA3EA-0606-45FC-AE20-28ECC09C21B9}" type="pres">
      <dgm:prSet presAssocID="{C77A27AC-EF4D-4D75-990F-886D213D6B63}" presName="desTx" presStyleLbl="alignAccFollowNode1" presStyleIdx="4" presStyleCnt="5">
        <dgm:presLayoutVars>
          <dgm:bulletEnabled val="1"/>
        </dgm:presLayoutVars>
      </dgm:prSet>
      <dgm:spPr/>
    </dgm:pt>
  </dgm:ptLst>
  <dgm:cxnLst>
    <dgm:cxn modelId="{AFEFAC0F-3061-4D64-A800-0DF6407007B6}" type="presOf" srcId="{C77A27AC-EF4D-4D75-990F-886D213D6B63}" destId="{4A7D8843-F560-43D8-9B57-47113A270DB5}" srcOrd="0" destOrd="0" presId="urn:microsoft.com/office/officeart/2005/8/layout/hList1"/>
    <dgm:cxn modelId="{1D7F991D-42BB-46AC-B947-A3FECB6565A3}" srcId="{C055CBAD-4167-445E-9E0D-02AC3DC95368}" destId="{9BC4A425-C434-4704-BBDB-8B11B07B5A62}" srcOrd="0" destOrd="0" parTransId="{61ED1C80-2816-475F-8379-463927967311}" sibTransId="{BDF24DA2-6480-4D14-98C6-50C56D413D42}"/>
    <dgm:cxn modelId="{F8D87026-DDBD-490D-919B-63FEA795ED97}" type="presOf" srcId="{9BC4A425-C434-4704-BBDB-8B11B07B5A62}" destId="{627E5CFF-6432-4AF0-B2A8-DB2BAA5F6DB6}" srcOrd="0" destOrd="0" presId="urn:microsoft.com/office/officeart/2005/8/layout/hList1"/>
    <dgm:cxn modelId="{73BD5A33-3EB9-4FD4-8A51-43007CD67B4A}" type="presOf" srcId="{FAD1BADD-AAFD-4836-8138-43EF5C15FBBE}" destId="{31B30605-746C-4C2B-8AAE-A0B5C8A8405C}" srcOrd="0" destOrd="0" presId="urn:microsoft.com/office/officeart/2005/8/layout/hList1"/>
    <dgm:cxn modelId="{D41F255E-A8A8-480E-AA93-AB02926A4405}" type="presOf" srcId="{018B8913-840F-4E33-B5C1-6053DE65C7CE}" destId="{6A578E1B-F9CA-476C-A89C-51DBC1565C86}" srcOrd="0" destOrd="0" presId="urn:microsoft.com/office/officeart/2005/8/layout/hList1"/>
    <dgm:cxn modelId="{8CD9BA43-E1C8-466E-BD5D-5116EB5A469E}" srcId="{B0F7A9A8-7620-4EF7-9526-F72DF9DECF6D}" destId="{C77A27AC-EF4D-4D75-990F-886D213D6B63}" srcOrd="4" destOrd="0" parTransId="{4B099ED7-DF3A-429E-AC8C-E7B3B9C58682}" sibTransId="{BA7F1904-C646-4BAF-9DE5-94A493A56316}"/>
    <dgm:cxn modelId="{4BA0B969-CEFD-416B-A252-FBF1F85734A9}" srcId="{B0F7A9A8-7620-4EF7-9526-F72DF9DECF6D}" destId="{C055CBAD-4167-445E-9E0D-02AC3DC95368}" srcOrd="0" destOrd="0" parTransId="{819B8F8D-84D5-4C0F-8518-778C7B30883B}" sibTransId="{A0FFD483-AD65-402F-8141-2DB2FACD1658}"/>
    <dgm:cxn modelId="{CCB82A71-6A65-406A-856B-6371CB0E2C60}" type="presOf" srcId="{C055CBAD-4167-445E-9E0D-02AC3DC95368}" destId="{A6B740A0-16DE-46D4-8917-24DCC3795F23}" srcOrd="0" destOrd="0" presId="urn:microsoft.com/office/officeart/2005/8/layout/hList1"/>
    <dgm:cxn modelId="{AFB30552-F9AF-4C85-B8C4-D1B5E5D63205}" srcId="{E424367F-E1C1-4FF9-A78C-1C64FCFBA5F5}" destId="{8F6EEB78-3CFB-4999-90AE-6746F2577448}" srcOrd="0" destOrd="0" parTransId="{09506EBF-C937-42C6-82B2-C084F00C1D5C}" sibTransId="{BFE7C4B7-CD16-476E-8895-A792112996AC}"/>
    <dgm:cxn modelId="{26C1CA7B-5DC4-4C8A-AA7C-1A769E9F8F5D}" srcId="{C6A5E528-19BF-4ABB-8957-1F4A294AE9DD}" destId="{018B8913-840F-4E33-B5C1-6053DE65C7CE}" srcOrd="0" destOrd="0" parTransId="{D8FD9D34-0119-4E2E-A8EC-DDE4F4C30963}" sibTransId="{84BBB41D-2D9A-4AFF-92E3-2F826985814D}"/>
    <dgm:cxn modelId="{85D9B882-C90F-441A-89D0-E2D658410D03}" srcId="{B0F7A9A8-7620-4EF7-9526-F72DF9DECF6D}" destId="{FAD1BADD-AAFD-4836-8138-43EF5C15FBBE}" srcOrd="1" destOrd="0" parTransId="{1E166177-2330-423B-AAA9-CD0751F00730}" sibTransId="{EF9F81A2-1A8F-4891-A695-3894DE698B81}"/>
    <dgm:cxn modelId="{AFBC5784-E088-49C0-9EB2-F8536F41F755}" type="presOf" srcId="{03182293-AEEA-4280-9CFA-98B19EE9F5C2}" destId="{7B5B3026-1FAD-4AC6-8781-846CAA990D5C}" srcOrd="0" destOrd="0" presId="urn:microsoft.com/office/officeart/2005/8/layout/hList1"/>
    <dgm:cxn modelId="{B71F6C8A-170E-416B-97FD-5C97FF348421}" type="presOf" srcId="{B0F7A9A8-7620-4EF7-9526-F72DF9DECF6D}" destId="{294E1956-D6F8-4B87-99BC-503DC210A8A6}" srcOrd="0" destOrd="0" presId="urn:microsoft.com/office/officeart/2005/8/layout/hList1"/>
    <dgm:cxn modelId="{DD270E91-173A-43B8-8A68-702A3FEA3D8F}" type="presOf" srcId="{8F6EEB78-3CFB-4999-90AE-6746F2577448}" destId="{966ED9DE-AFEC-4235-B71B-AD8DF61C89CC}" srcOrd="0" destOrd="0" presId="urn:microsoft.com/office/officeart/2005/8/layout/hList1"/>
    <dgm:cxn modelId="{BA19309E-7A7D-4E26-BF05-39A3CA5EDDC8}" srcId="{FAD1BADD-AAFD-4836-8138-43EF5C15FBBE}" destId="{03182293-AEEA-4280-9CFA-98B19EE9F5C2}" srcOrd="0" destOrd="0" parTransId="{72790A27-CE62-40FD-95F3-CC32020EC172}" sibTransId="{9FE67E58-0B52-4E7E-ADF4-95ED7EFF69F6}"/>
    <dgm:cxn modelId="{F79D919F-8CE7-418F-931A-21C7D17DBC37}" srcId="{C77A27AC-EF4D-4D75-990F-886D213D6B63}" destId="{98566648-255B-45B5-8DA9-FEC58E1D6653}" srcOrd="0" destOrd="0" parTransId="{A3EA9472-269B-487F-9430-DFCC63F6763C}" sibTransId="{E500FACE-FABD-4B16-B7E3-936196904056}"/>
    <dgm:cxn modelId="{A62DF5C0-92D8-402D-88B4-CF55F1F21D87}" type="presOf" srcId="{E424367F-E1C1-4FF9-A78C-1C64FCFBA5F5}" destId="{32B17579-5236-4AAE-8C42-A4A26E85247F}" srcOrd="0" destOrd="0" presId="urn:microsoft.com/office/officeart/2005/8/layout/hList1"/>
    <dgm:cxn modelId="{C7C13CD2-D82F-4312-B1E1-9791D58D6069}" srcId="{B0F7A9A8-7620-4EF7-9526-F72DF9DECF6D}" destId="{E424367F-E1C1-4FF9-A78C-1C64FCFBA5F5}" srcOrd="2" destOrd="0" parTransId="{AE6EA90F-67DB-47B7-BCB3-63924A1E6C03}" sibTransId="{41D6E734-4906-48F3-8C4D-14B8D452CBDD}"/>
    <dgm:cxn modelId="{92569EE8-1E91-490D-BC87-C20CCBD74551}" type="presOf" srcId="{98566648-255B-45B5-8DA9-FEC58E1D6653}" destId="{35BAA3EA-0606-45FC-AE20-28ECC09C21B9}" srcOrd="0" destOrd="0" presId="urn:microsoft.com/office/officeart/2005/8/layout/hList1"/>
    <dgm:cxn modelId="{32985AF3-EE1E-4A0D-B714-3BA8E6495261}" type="presOf" srcId="{C6A5E528-19BF-4ABB-8957-1F4A294AE9DD}" destId="{41770A6D-3C3F-4BE1-95B6-F05D05E21721}" srcOrd="0" destOrd="0" presId="urn:microsoft.com/office/officeart/2005/8/layout/hList1"/>
    <dgm:cxn modelId="{3CEF17FC-0BB1-4909-98D2-3211C00D4576}" srcId="{B0F7A9A8-7620-4EF7-9526-F72DF9DECF6D}" destId="{C6A5E528-19BF-4ABB-8957-1F4A294AE9DD}" srcOrd="3" destOrd="0" parTransId="{8C0195AF-7764-43C5-A86A-DAB5B554E685}" sibTransId="{7A493C3F-B715-42D8-9D78-B816EE257B3D}"/>
    <dgm:cxn modelId="{6307E30C-4033-48B2-A4AF-7A7AE208243C}" type="presParOf" srcId="{294E1956-D6F8-4B87-99BC-503DC210A8A6}" destId="{1A04D1C3-DB40-49E6-BDEA-342F0DA47B96}" srcOrd="0" destOrd="0" presId="urn:microsoft.com/office/officeart/2005/8/layout/hList1"/>
    <dgm:cxn modelId="{BB99A960-B6DD-4C5A-907B-FB8958B96C0A}" type="presParOf" srcId="{1A04D1C3-DB40-49E6-BDEA-342F0DA47B96}" destId="{A6B740A0-16DE-46D4-8917-24DCC3795F23}" srcOrd="0" destOrd="0" presId="urn:microsoft.com/office/officeart/2005/8/layout/hList1"/>
    <dgm:cxn modelId="{6C3A02C9-BD33-43F6-87AB-483793361966}" type="presParOf" srcId="{1A04D1C3-DB40-49E6-BDEA-342F0DA47B96}" destId="{627E5CFF-6432-4AF0-B2A8-DB2BAA5F6DB6}" srcOrd="1" destOrd="0" presId="urn:microsoft.com/office/officeart/2005/8/layout/hList1"/>
    <dgm:cxn modelId="{9EFF1629-740E-4A81-BF51-7EE46506E7C2}" type="presParOf" srcId="{294E1956-D6F8-4B87-99BC-503DC210A8A6}" destId="{C302D5A4-3EEF-4156-8A8A-8495D6F363CE}" srcOrd="1" destOrd="0" presId="urn:microsoft.com/office/officeart/2005/8/layout/hList1"/>
    <dgm:cxn modelId="{9DD70F5A-4075-4DBC-AAA5-128E9070D8C2}" type="presParOf" srcId="{294E1956-D6F8-4B87-99BC-503DC210A8A6}" destId="{B7FE7941-A6FB-4B90-A9DF-30376481F697}" srcOrd="2" destOrd="0" presId="urn:microsoft.com/office/officeart/2005/8/layout/hList1"/>
    <dgm:cxn modelId="{6C358AEF-EA74-4B81-B0A7-1E29065A4FD2}" type="presParOf" srcId="{B7FE7941-A6FB-4B90-A9DF-30376481F697}" destId="{31B30605-746C-4C2B-8AAE-A0B5C8A8405C}" srcOrd="0" destOrd="0" presId="urn:microsoft.com/office/officeart/2005/8/layout/hList1"/>
    <dgm:cxn modelId="{B837294F-DA57-4A56-A640-058F00C96647}" type="presParOf" srcId="{B7FE7941-A6FB-4B90-A9DF-30376481F697}" destId="{7B5B3026-1FAD-4AC6-8781-846CAA990D5C}" srcOrd="1" destOrd="0" presId="urn:microsoft.com/office/officeart/2005/8/layout/hList1"/>
    <dgm:cxn modelId="{33DCE976-1B12-4E56-BFE3-BA8BCAA2BF2D}" type="presParOf" srcId="{294E1956-D6F8-4B87-99BC-503DC210A8A6}" destId="{B0EDC801-37D6-47B3-9DF7-5BCC3527A943}" srcOrd="3" destOrd="0" presId="urn:microsoft.com/office/officeart/2005/8/layout/hList1"/>
    <dgm:cxn modelId="{21BF6EA7-5CCD-4CE4-A10E-786249AAC05B}" type="presParOf" srcId="{294E1956-D6F8-4B87-99BC-503DC210A8A6}" destId="{6135BA5E-01D2-4719-BC7A-67D4977D2012}" srcOrd="4" destOrd="0" presId="urn:microsoft.com/office/officeart/2005/8/layout/hList1"/>
    <dgm:cxn modelId="{CC4C10DF-3E9A-40BB-9F6A-B88EFC685EA0}" type="presParOf" srcId="{6135BA5E-01D2-4719-BC7A-67D4977D2012}" destId="{32B17579-5236-4AAE-8C42-A4A26E85247F}" srcOrd="0" destOrd="0" presId="urn:microsoft.com/office/officeart/2005/8/layout/hList1"/>
    <dgm:cxn modelId="{723824A8-1FF4-409C-844A-6E051F2B9DA7}" type="presParOf" srcId="{6135BA5E-01D2-4719-BC7A-67D4977D2012}" destId="{966ED9DE-AFEC-4235-B71B-AD8DF61C89CC}" srcOrd="1" destOrd="0" presId="urn:microsoft.com/office/officeart/2005/8/layout/hList1"/>
    <dgm:cxn modelId="{9ABB7235-987C-41C5-A942-D6B0D9A6CCC2}" type="presParOf" srcId="{294E1956-D6F8-4B87-99BC-503DC210A8A6}" destId="{3821EEC0-B778-4CD5-97E8-1504D9F7D5CA}" srcOrd="5" destOrd="0" presId="urn:microsoft.com/office/officeart/2005/8/layout/hList1"/>
    <dgm:cxn modelId="{BDB0242A-00C7-4587-8817-69CE420F77FB}" type="presParOf" srcId="{294E1956-D6F8-4B87-99BC-503DC210A8A6}" destId="{EB7B0252-28E4-4105-8377-608E3B799EE5}" srcOrd="6" destOrd="0" presId="urn:microsoft.com/office/officeart/2005/8/layout/hList1"/>
    <dgm:cxn modelId="{813618CD-57FC-4B1C-8421-9F9FCBBA50C4}" type="presParOf" srcId="{EB7B0252-28E4-4105-8377-608E3B799EE5}" destId="{41770A6D-3C3F-4BE1-95B6-F05D05E21721}" srcOrd="0" destOrd="0" presId="urn:microsoft.com/office/officeart/2005/8/layout/hList1"/>
    <dgm:cxn modelId="{E23066E7-2EAB-484F-B141-678168FF9925}" type="presParOf" srcId="{EB7B0252-28E4-4105-8377-608E3B799EE5}" destId="{6A578E1B-F9CA-476C-A89C-51DBC1565C86}" srcOrd="1" destOrd="0" presId="urn:microsoft.com/office/officeart/2005/8/layout/hList1"/>
    <dgm:cxn modelId="{46399298-0480-4742-B8E6-C0A5622689A4}" type="presParOf" srcId="{294E1956-D6F8-4B87-99BC-503DC210A8A6}" destId="{711BEFF5-E4E3-45CB-BF2F-4348213AC171}" srcOrd="7" destOrd="0" presId="urn:microsoft.com/office/officeart/2005/8/layout/hList1"/>
    <dgm:cxn modelId="{23F5C517-6C54-488C-A034-B80F2FAE2E2E}" type="presParOf" srcId="{294E1956-D6F8-4B87-99BC-503DC210A8A6}" destId="{777690C1-AD54-4583-BEC8-D0FACD008828}" srcOrd="8" destOrd="0" presId="urn:microsoft.com/office/officeart/2005/8/layout/hList1"/>
    <dgm:cxn modelId="{EBC8FF42-F124-4F8B-8907-563D3FAE862C}" type="presParOf" srcId="{777690C1-AD54-4583-BEC8-D0FACD008828}" destId="{4A7D8843-F560-43D8-9B57-47113A270DB5}" srcOrd="0" destOrd="0" presId="urn:microsoft.com/office/officeart/2005/8/layout/hList1"/>
    <dgm:cxn modelId="{05B9370E-C798-4EDC-8DC5-A800C8B0F7D0}" type="presParOf" srcId="{777690C1-AD54-4583-BEC8-D0FACD008828}" destId="{35BAA3EA-0606-45FC-AE20-28ECC09C21B9}"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F7A9A8-7620-4EF7-9526-F72DF9DECF6D}" type="doc">
      <dgm:prSet loTypeId="urn:microsoft.com/office/officeart/2005/8/layout/hList1" loCatId="list" qsTypeId="urn:microsoft.com/office/officeart/2005/8/quickstyle/3d6" qsCatId="3D" csTypeId="urn:microsoft.com/office/officeart/2005/8/colors/colorful2" csCatId="colorful" phldr="1"/>
      <dgm:spPr/>
      <dgm:t>
        <a:bodyPr/>
        <a:lstStyle/>
        <a:p>
          <a:endParaRPr lang="es-MX"/>
        </a:p>
      </dgm:t>
    </dgm:pt>
    <dgm:pt modelId="{C055CBAD-4167-445E-9E0D-02AC3DC95368}">
      <dgm:prSet phldrT="[Texto]"/>
      <dgm:spPr/>
      <dgm:t>
        <a:bodyPr/>
        <a:lstStyle/>
        <a:p>
          <a:r>
            <a:rPr lang="es-MX" b="1" dirty="0"/>
            <a:t>Información clara</a:t>
          </a:r>
        </a:p>
      </dgm:t>
    </dgm:pt>
    <dgm:pt modelId="{819B8F8D-84D5-4C0F-8518-778C7B30883B}" type="parTrans" cxnId="{4BA0B969-CEFD-416B-A252-FBF1F85734A9}">
      <dgm:prSet/>
      <dgm:spPr/>
      <dgm:t>
        <a:bodyPr/>
        <a:lstStyle/>
        <a:p>
          <a:endParaRPr lang="es-MX" b="1"/>
        </a:p>
      </dgm:t>
    </dgm:pt>
    <dgm:pt modelId="{A0FFD483-AD65-402F-8141-2DB2FACD1658}" type="sibTrans" cxnId="{4BA0B969-CEFD-416B-A252-FBF1F85734A9}">
      <dgm:prSet/>
      <dgm:spPr/>
      <dgm:t>
        <a:bodyPr/>
        <a:lstStyle/>
        <a:p>
          <a:endParaRPr lang="es-MX" b="1"/>
        </a:p>
      </dgm:t>
    </dgm:pt>
    <dgm:pt modelId="{8F6EEB78-3CFB-4999-90AE-6746F2577448}">
      <dgm:prSet phldrT="[Texto]"/>
      <dgm:spPr/>
      <dgm:t>
        <a:bodyPr/>
        <a:lstStyle/>
        <a:p>
          <a:r>
            <a:rPr lang="es-MX" b="1" dirty="0"/>
            <a:t>Una apropiada delegación de responsabilidades y delimitación de funciones evitara futuros fraudes o errores en la ejecución de tareas.</a:t>
          </a:r>
        </a:p>
      </dgm:t>
    </dgm:pt>
    <dgm:pt modelId="{09506EBF-C937-42C6-82B2-C084F00C1D5C}" type="parTrans" cxnId="{AFB30552-F9AF-4C85-B8C4-D1B5E5D63205}">
      <dgm:prSet/>
      <dgm:spPr/>
      <dgm:t>
        <a:bodyPr/>
        <a:lstStyle/>
        <a:p>
          <a:endParaRPr lang="es-MX" b="1"/>
        </a:p>
      </dgm:t>
    </dgm:pt>
    <dgm:pt modelId="{BFE7C4B7-CD16-476E-8895-A792112996AC}" type="sibTrans" cxnId="{AFB30552-F9AF-4C85-B8C4-D1B5E5D63205}">
      <dgm:prSet/>
      <dgm:spPr/>
      <dgm:t>
        <a:bodyPr/>
        <a:lstStyle/>
        <a:p>
          <a:endParaRPr lang="es-MX" b="1"/>
        </a:p>
      </dgm:t>
    </dgm:pt>
    <dgm:pt modelId="{C6A5E528-19BF-4ABB-8957-1F4A294AE9DD}">
      <dgm:prSet phldrT="[Texto]"/>
      <dgm:spPr/>
      <dgm:t>
        <a:bodyPr/>
        <a:lstStyle/>
        <a:p>
          <a:r>
            <a:rPr lang="es-MX" b="1" dirty="0"/>
            <a:t>Segregación de funciones</a:t>
          </a:r>
        </a:p>
      </dgm:t>
    </dgm:pt>
    <dgm:pt modelId="{8C0195AF-7764-43C5-A86A-DAB5B554E685}" type="parTrans" cxnId="{3CEF17FC-0BB1-4909-98D2-3211C00D4576}">
      <dgm:prSet/>
      <dgm:spPr/>
      <dgm:t>
        <a:bodyPr/>
        <a:lstStyle/>
        <a:p>
          <a:endParaRPr lang="es-MX" b="1"/>
        </a:p>
      </dgm:t>
    </dgm:pt>
    <dgm:pt modelId="{7A493C3F-B715-42D8-9D78-B816EE257B3D}" type="sibTrans" cxnId="{3CEF17FC-0BB1-4909-98D2-3211C00D4576}">
      <dgm:prSet/>
      <dgm:spPr/>
      <dgm:t>
        <a:bodyPr/>
        <a:lstStyle/>
        <a:p>
          <a:endParaRPr lang="es-MX" b="1"/>
        </a:p>
      </dgm:t>
    </dgm:pt>
    <dgm:pt modelId="{018B8913-840F-4E33-B5C1-6053DE65C7CE}">
      <dgm:prSet phldrT="[Texto]"/>
      <dgm:spPr/>
      <dgm:t>
        <a:bodyPr/>
        <a:lstStyle/>
        <a:p>
          <a:r>
            <a:rPr lang="es-MX" b="1" dirty="0"/>
            <a:t>La separación de actividades de autorización, ejecución, registro, custodia y realización no deben recaer en una sola persona.</a:t>
          </a:r>
        </a:p>
      </dgm:t>
    </dgm:pt>
    <dgm:pt modelId="{D8FD9D34-0119-4E2E-A8EC-DDE4F4C30963}" type="parTrans" cxnId="{26C1CA7B-5DC4-4C8A-AA7C-1A769E9F8F5D}">
      <dgm:prSet/>
      <dgm:spPr/>
      <dgm:t>
        <a:bodyPr/>
        <a:lstStyle/>
        <a:p>
          <a:endParaRPr lang="es-MX" b="1"/>
        </a:p>
      </dgm:t>
    </dgm:pt>
    <dgm:pt modelId="{84BBB41D-2D9A-4AFF-92E3-2F826985814D}" type="sibTrans" cxnId="{26C1CA7B-5DC4-4C8A-AA7C-1A769E9F8F5D}">
      <dgm:prSet/>
      <dgm:spPr/>
      <dgm:t>
        <a:bodyPr/>
        <a:lstStyle/>
        <a:p>
          <a:endParaRPr lang="es-MX" b="1"/>
        </a:p>
      </dgm:t>
    </dgm:pt>
    <dgm:pt modelId="{C77A27AC-EF4D-4D75-990F-886D213D6B63}">
      <dgm:prSet phldrT="[Texto]"/>
      <dgm:spPr/>
      <dgm:t>
        <a:bodyPr/>
        <a:lstStyle/>
        <a:p>
          <a:r>
            <a:rPr lang="es-MX" b="1" dirty="0"/>
            <a:t>Relación departamental</a:t>
          </a:r>
        </a:p>
      </dgm:t>
    </dgm:pt>
    <dgm:pt modelId="{4B099ED7-DF3A-429E-AC8C-E7B3B9C58682}" type="parTrans" cxnId="{8CD9BA43-E1C8-466E-BD5D-5116EB5A469E}">
      <dgm:prSet/>
      <dgm:spPr/>
      <dgm:t>
        <a:bodyPr/>
        <a:lstStyle/>
        <a:p>
          <a:endParaRPr lang="es-MX" b="1"/>
        </a:p>
      </dgm:t>
    </dgm:pt>
    <dgm:pt modelId="{BA7F1904-C646-4BAF-9DE5-94A493A56316}" type="sibTrans" cxnId="{8CD9BA43-E1C8-466E-BD5D-5116EB5A469E}">
      <dgm:prSet/>
      <dgm:spPr/>
      <dgm:t>
        <a:bodyPr/>
        <a:lstStyle/>
        <a:p>
          <a:endParaRPr lang="es-MX" b="1"/>
        </a:p>
      </dgm:t>
    </dgm:pt>
    <dgm:pt modelId="{98566648-255B-45B5-8DA9-FEC58E1D6653}">
      <dgm:prSet phldrT="[Texto]"/>
      <dgm:spPr/>
      <dgm:t>
        <a:bodyPr/>
        <a:lstStyle/>
        <a:p>
          <a:r>
            <a:rPr lang="es-MX" b="1" dirty="0"/>
            <a:t>El control debe enlazar en sistema contable, financiero de planeación, verificación, información y operación de la entidad.</a:t>
          </a:r>
        </a:p>
      </dgm:t>
    </dgm:pt>
    <dgm:pt modelId="{A3EA9472-269B-487F-9430-DFCC63F6763C}" type="parTrans" cxnId="{F79D919F-8CE7-418F-931A-21C7D17DBC37}">
      <dgm:prSet/>
      <dgm:spPr/>
      <dgm:t>
        <a:bodyPr/>
        <a:lstStyle/>
        <a:p>
          <a:endParaRPr lang="es-MX" b="1"/>
        </a:p>
      </dgm:t>
    </dgm:pt>
    <dgm:pt modelId="{E500FACE-FABD-4B16-B7E3-936196904056}" type="sibTrans" cxnId="{F79D919F-8CE7-418F-931A-21C7D17DBC37}">
      <dgm:prSet/>
      <dgm:spPr/>
      <dgm:t>
        <a:bodyPr/>
        <a:lstStyle/>
        <a:p>
          <a:endParaRPr lang="es-MX" b="1"/>
        </a:p>
      </dgm:t>
    </dgm:pt>
    <dgm:pt modelId="{E424367F-E1C1-4FF9-A78C-1C64FCFBA5F5}">
      <dgm:prSet phldrT="[Texto]"/>
      <dgm:spPr/>
      <dgm:t>
        <a:bodyPr/>
        <a:lstStyle/>
        <a:p>
          <a:r>
            <a:rPr lang="es-MX" b="1" dirty="0"/>
            <a:t>Preventivo</a:t>
          </a:r>
        </a:p>
      </dgm:t>
    </dgm:pt>
    <dgm:pt modelId="{AE6EA90F-67DB-47B7-BCB3-63924A1E6C03}" type="parTrans" cxnId="{C7C13CD2-D82F-4312-B1E1-9791D58D6069}">
      <dgm:prSet/>
      <dgm:spPr/>
      <dgm:t>
        <a:bodyPr/>
        <a:lstStyle/>
        <a:p>
          <a:endParaRPr lang="es-MX" b="1"/>
        </a:p>
      </dgm:t>
    </dgm:pt>
    <dgm:pt modelId="{41D6E734-4906-48F3-8C4D-14B8D452CBDD}" type="sibTrans" cxnId="{C7C13CD2-D82F-4312-B1E1-9791D58D6069}">
      <dgm:prSet/>
      <dgm:spPr/>
      <dgm:t>
        <a:bodyPr/>
        <a:lstStyle/>
        <a:p>
          <a:endParaRPr lang="es-MX" b="1"/>
        </a:p>
      </dgm:t>
    </dgm:pt>
    <dgm:pt modelId="{FAD1BADD-AAFD-4836-8138-43EF5C15FBBE}">
      <dgm:prSet phldrT="[Texto]"/>
      <dgm:spPr/>
      <dgm:t>
        <a:bodyPr/>
        <a:lstStyle/>
        <a:p>
          <a:r>
            <a:rPr lang="es-MX" b="1" dirty="0"/>
            <a:t>Costo-Beneficio</a:t>
          </a:r>
        </a:p>
      </dgm:t>
    </dgm:pt>
    <dgm:pt modelId="{1E166177-2330-423B-AAA9-CD0751F00730}" type="parTrans" cxnId="{85D9B882-C90F-441A-89D0-E2D658410D03}">
      <dgm:prSet/>
      <dgm:spPr/>
      <dgm:t>
        <a:bodyPr/>
        <a:lstStyle/>
        <a:p>
          <a:endParaRPr lang="es-MX" b="1"/>
        </a:p>
      </dgm:t>
    </dgm:pt>
    <dgm:pt modelId="{EF9F81A2-1A8F-4891-A695-3894DE698B81}" type="sibTrans" cxnId="{85D9B882-C90F-441A-89D0-E2D658410D03}">
      <dgm:prSet/>
      <dgm:spPr/>
      <dgm:t>
        <a:bodyPr/>
        <a:lstStyle/>
        <a:p>
          <a:endParaRPr lang="es-MX" b="1"/>
        </a:p>
      </dgm:t>
    </dgm:pt>
    <dgm:pt modelId="{9BC4A425-C434-4704-BBDB-8B11B07B5A62}">
      <dgm:prSet/>
      <dgm:spPr/>
      <dgm:t>
        <a:bodyPr/>
        <a:lstStyle/>
        <a:p>
          <a:r>
            <a:rPr lang="es-MX" b="1" dirty="0"/>
            <a:t>La información que proporcione debe ser explicita para evitar confusión en la toma de decisiones.</a:t>
          </a:r>
        </a:p>
      </dgm:t>
    </dgm:pt>
    <dgm:pt modelId="{61ED1C80-2816-475F-8379-463927967311}" type="parTrans" cxnId="{1D7F991D-42BB-46AC-B947-A3FECB6565A3}">
      <dgm:prSet/>
      <dgm:spPr/>
      <dgm:t>
        <a:bodyPr/>
        <a:lstStyle/>
        <a:p>
          <a:endParaRPr lang="es-MX" b="1"/>
        </a:p>
      </dgm:t>
    </dgm:pt>
    <dgm:pt modelId="{BDF24DA2-6480-4D14-98C6-50C56D413D42}" type="sibTrans" cxnId="{1D7F991D-42BB-46AC-B947-A3FECB6565A3}">
      <dgm:prSet/>
      <dgm:spPr/>
      <dgm:t>
        <a:bodyPr/>
        <a:lstStyle/>
        <a:p>
          <a:endParaRPr lang="es-MX" b="1"/>
        </a:p>
      </dgm:t>
    </dgm:pt>
    <dgm:pt modelId="{03182293-AEEA-4280-9CFA-98B19EE9F5C2}">
      <dgm:prSet/>
      <dgm:spPr/>
      <dgm:t>
        <a:bodyPr/>
        <a:lstStyle/>
        <a:p>
          <a:r>
            <a:rPr lang="es-MX" b="1" dirty="0"/>
            <a:t>El control debe ser igual o menor a la cantidad de operaciones que se revisan para mantener su rentabilidad de la empresa.</a:t>
          </a:r>
        </a:p>
      </dgm:t>
    </dgm:pt>
    <dgm:pt modelId="{72790A27-CE62-40FD-95F3-CC32020EC172}" type="parTrans" cxnId="{BA19309E-7A7D-4E26-BF05-39A3CA5EDDC8}">
      <dgm:prSet/>
      <dgm:spPr/>
      <dgm:t>
        <a:bodyPr/>
        <a:lstStyle/>
        <a:p>
          <a:endParaRPr lang="es-MX" b="1"/>
        </a:p>
      </dgm:t>
    </dgm:pt>
    <dgm:pt modelId="{9FE67E58-0B52-4E7E-ADF4-95ED7EFF69F6}" type="sibTrans" cxnId="{BA19309E-7A7D-4E26-BF05-39A3CA5EDDC8}">
      <dgm:prSet/>
      <dgm:spPr/>
      <dgm:t>
        <a:bodyPr/>
        <a:lstStyle/>
        <a:p>
          <a:endParaRPr lang="es-MX" b="1"/>
        </a:p>
      </dgm:t>
    </dgm:pt>
    <dgm:pt modelId="{294E1956-D6F8-4B87-99BC-503DC210A8A6}" type="pres">
      <dgm:prSet presAssocID="{B0F7A9A8-7620-4EF7-9526-F72DF9DECF6D}" presName="Name0" presStyleCnt="0">
        <dgm:presLayoutVars>
          <dgm:dir/>
          <dgm:animLvl val="lvl"/>
          <dgm:resizeHandles val="exact"/>
        </dgm:presLayoutVars>
      </dgm:prSet>
      <dgm:spPr/>
    </dgm:pt>
    <dgm:pt modelId="{1A04D1C3-DB40-49E6-BDEA-342F0DA47B96}" type="pres">
      <dgm:prSet presAssocID="{C055CBAD-4167-445E-9E0D-02AC3DC95368}" presName="composite" presStyleCnt="0"/>
      <dgm:spPr/>
    </dgm:pt>
    <dgm:pt modelId="{A6B740A0-16DE-46D4-8917-24DCC3795F23}" type="pres">
      <dgm:prSet presAssocID="{C055CBAD-4167-445E-9E0D-02AC3DC95368}" presName="parTx" presStyleLbl="alignNode1" presStyleIdx="0" presStyleCnt="5">
        <dgm:presLayoutVars>
          <dgm:chMax val="0"/>
          <dgm:chPref val="0"/>
          <dgm:bulletEnabled val="1"/>
        </dgm:presLayoutVars>
      </dgm:prSet>
      <dgm:spPr/>
    </dgm:pt>
    <dgm:pt modelId="{627E5CFF-6432-4AF0-B2A8-DB2BAA5F6DB6}" type="pres">
      <dgm:prSet presAssocID="{C055CBAD-4167-445E-9E0D-02AC3DC95368}" presName="desTx" presStyleLbl="alignAccFollowNode1" presStyleIdx="0" presStyleCnt="5">
        <dgm:presLayoutVars>
          <dgm:bulletEnabled val="1"/>
        </dgm:presLayoutVars>
      </dgm:prSet>
      <dgm:spPr/>
    </dgm:pt>
    <dgm:pt modelId="{C302D5A4-3EEF-4156-8A8A-8495D6F363CE}" type="pres">
      <dgm:prSet presAssocID="{A0FFD483-AD65-402F-8141-2DB2FACD1658}" presName="space" presStyleCnt="0"/>
      <dgm:spPr/>
    </dgm:pt>
    <dgm:pt modelId="{B7FE7941-A6FB-4B90-A9DF-30376481F697}" type="pres">
      <dgm:prSet presAssocID="{FAD1BADD-AAFD-4836-8138-43EF5C15FBBE}" presName="composite" presStyleCnt="0"/>
      <dgm:spPr/>
    </dgm:pt>
    <dgm:pt modelId="{31B30605-746C-4C2B-8AAE-A0B5C8A8405C}" type="pres">
      <dgm:prSet presAssocID="{FAD1BADD-AAFD-4836-8138-43EF5C15FBBE}" presName="parTx" presStyleLbl="alignNode1" presStyleIdx="1" presStyleCnt="5">
        <dgm:presLayoutVars>
          <dgm:chMax val="0"/>
          <dgm:chPref val="0"/>
          <dgm:bulletEnabled val="1"/>
        </dgm:presLayoutVars>
      </dgm:prSet>
      <dgm:spPr/>
    </dgm:pt>
    <dgm:pt modelId="{7B5B3026-1FAD-4AC6-8781-846CAA990D5C}" type="pres">
      <dgm:prSet presAssocID="{FAD1BADD-AAFD-4836-8138-43EF5C15FBBE}" presName="desTx" presStyleLbl="alignAccFollowNode1" presStyleIdx="1" presStyleCnt="5">
        <dgm:presLayoutVars>
          <dgm:bulletEnabled val="1"/>
        </dgm:presLayoutVars>
      </dgm:prSet>
      <dgm:spPr/>
    </dgm:pt>
    <dgm:pt modelId="{B0EDC801-37D6-47B3-9DF7-5BCC3527A943}" type="pres">
      <dgm:prSet presAssocID="{EF9F81A2-1A8F-4891-A695-3894DE698B81}" presName="space" presStyleCnt="0"/>
      <dgm:spPr/>
    </dgm:pt>
    <dgm:pt modelId="{6135BA5E-01D2-4719-BC7A-67D4977D2012}" type="pres">
      <dgm:prSet presAssocID="{E424367F-E1C1-4FF9-A78C-1C64FCFBA5F5}" presName="composite" presStyleCnt="0"/>
      <dgm:spPr/>
    </dgm:pt>
    <dgm:pt modelId="{32B17579-5236-4AAE-8C42-A4A26E85247F}" type="pres">
      <dgm:prSet presAssocID="{E424367F-E1C1-4FF9-A78C-1C64FCFBA5F5}" presName="parTx" presStyleLbl="alignNode1" presStyleIdx="2" presStyleCnt="5">
        <dgm:presLayoutVars>
          <dgm:chMax val="0"/>
          <dgm:chPref val="0"/>
          <dgm:bulletEnabled val="1"/>
        </dgm:presLayoutVars>
      </dgm:prSet>
      <dgm:spPr/>
    </dgm:pt>
    <dgm:pt modelId="{966ED9DE-AFEC-4235-B71B-AD8DF61C89CC}" type="pres">
      <dgm:prSet presAssocID="{E424367F-E1C1-4FF9-A78C-1C64FCFBA5F5}" presName="desTx" presStyleLbl="alignAccFollowNode1" presStyleIdx="2" presStyleCnt="5">
        <dgm:presLayoutVars>
          <dgm:bulletEnabled val="1"/>
        </dgm:presLayoutVars>
      </dgm:prSet>
      <dgm:spPr/>
    </dgm:pt>
    <dgm:pt modelId="{3821EEC0-B778-4CD5-97E8-1504D9F7D5CA}" type="pres">
      <dgm:prSet presAssocID="{41D6E734-4906-48F3-8C4D-14B8D452CBDD}" presName="space" presStyleCnt="0"/>
      <dgm:spPr/>
    </dgm:pt>
    <dgm:pt modelId="{EB7B0252-28E4-4105-8377-608E3B799EE5}" type="pres">
      <dgm:prSet presAssocID="{C6A5E528-19BF-4ABB-8957-1F4A294AE9DD}" presName="composite" presStyleCnt="0"/>
      <dgm:spPr/>
    </dgm:pt>
    <dgm:pt modelId="{41770A6D-3C3F-4BE1-95B6-F05D05E21721}" type="pres">
      <dgm:prSet presAssocID="{C6A5E528-19BF-4ABB-8957-1F4A294AE9DD}" presName="parTx" presStyleLbl="alignNode1" presStyleIdx="3" presStyleCnt="5">
        <dgm:presLayoutVars>
          <dgm:chMax val="0"/>
          <dgm:chPref val="0"/>
          <dgm:bulletEnabled val="1"/>
        </dgm:presLayoutVars>
      </dgm:prSet>
      <dgm:spPr/>
    </dgm:pt>
    <dgm:pt modelId="{6A578E1B-F9CA-476C-A89C-51DBC1565C86}" type="pres">
      <dgm:prSet presAssocID="{C6A5E528-19BF-4ABB-8957-1F4A294AE9DD}" presName="desTx" presStyleLbl="alignAccFollowNode1" presStyleIdx="3" presStyleCnt="5">
        <dgm:presLayoutVars>
          <dgm:bulletEnabled val="1"/>
        </dgm:presLayoutVars>
      </dgm:prSet>
      <dgm:spPr/>
    </dgm:pt>
    <dgm:pt modelId="{711BEFF5-E4E3-45CB-BF2F-4348213AC171}" type="pres">
      <dgm:prSet presAssocID="{7A493C3F-B715-42D8-9D78-B816EE257B3D}" presName="space" presStyleCnt="0"/>
      <dgm:spPr/>
    </dgm:pt>
    <dgm:pt modelId="{777690C1-AD54-4583-BEC8-D0FACD008828}" type="pres">
      <dgm:prSet presAssocID="{C77A27AC-EF4D-4D75-990F-886D213D6B63}" presName="composite" presStyleCnt="0"/>
      <dgm:spPr/>
    </dgm:pt>
    <dgm:pt modelId="{4A7D8843-F560-43D8-9B57-47113A270DB5}" type="pres">
      <dgm:prSet presAssocID="{C77A27AC-EF4D-4D75-990F-886D213D6B63}" presName="parTx" presStyleLbl="alignNode1" presStyleIdx="4" presStyleCnt="5">
        <dgm:presLayoutVars>
          <dgm:chMax val="0"/>
          <dgm:chPref val="0"/>
          <dgm:bulletEnabled val="1"/>
        </dgm:presLayoutVars>
      </dgm:prSet>
      <dgm:spPr/>
    </dgm:pt>
    <dgm:pt modelId="{35BAA3EA-0606-45FC-AE20-28ECC09C21B9}" type="pres">
      <dgm:prSet presAssocID="{C77A27AC-EF4D-4D75-990F-886D213D6B63}" presName="desTx" presStyleLbl="alignAccFollowNode1" presStyleIdx="4" presStyleCnt="5">
        <dgm:presLayoutVars>
          <dgm:bulletEnabled val="1"/>
        </dgm:presLayoutVars>
      </dgm:prSet>
      <dgm:spPr/>
    </dgm:pt>
  </dgm:ptLst>
  <dgm:cxnLst>
    <dgm:cxn modelId="{AFEFAC0F-3061-4D64-A800-0DF6407007B6}" type="presOf" srcId="{C77A27AC-EF4D-4D75-990F-886D213D6B63}" destId="{4A7D8843-F560-43D8-9B57-47113A270DB5}" srcOrd="0" destOrd="0" presId="urn:microsoft.com/office/officeart/2005/8/layout/hList1"/>
    <dgm:cxn modelId="{1D7F991D-42BB-46AC-B947-A3FECB6565A3}" srcId="{C055CBAD-4167-445E-9E0D-02AC3DC95368}" destId="{9BC4A425-C434-4704-BBDB-8B11B07B5A62}" srcOrd="0" destOrd="0" parTransId="{61ED1C80-2816-475F-8379-463927967311}" sibTransId="{BDF24DA2-6480-4D14-98C6-50C56D413D42}"/>
    <dgm:cxn modelId="{F8D87026-DDBD-490D-919B-63FEA795ED97}" type="presOf" srcId="{9BC4A425-C434-4704-BBDB-8B11B07B5A62}" destId="{627E5CFF-6432-4AF0-B2A8-DB2BAA5F6DB6}" srcOrd="0" destOrd="0" presId="urn:microsoft.com/office/officeart/2005/8/layout/hList1"/>
    <dgm:cxn modelId="{73BD5A33-3EB9-4FD4-8A51-43007CD67B4A}" type="presOf" srcId="{FAD1BADD-AAFD-4836-8138-43EF5C15FBBE}" destId="{31B30605-746C-4C2B-8AAE-A0B5C8A8405C}" srcOrd="0" destOrd="0" presId="urn:microsoft.com/office/officeart/2005/8/layout/hList1"/>
    <dgm:cxn modelId="{D41F255E-A8A8-480E-AA93-AB02926A4405}" type="presOf" srcId="{018B8913-840F-4E33-B5C1-6053DE65C7CE}" destId="{6A578E1B-F9CA-476C-A89C-51DBC1565C86}" srcOrd="0" destOrd="0" presId="urn:microsoft.com/office/officeart/2005/8/layout/hList1"/>
    <dgm:cxn modelId="{8CD9BA43-E1C8-466E-BD5D-5116EB5A469E}" srcId="{B0F7A9A8-7620-4EF7-9526-F72DF9DECF6D}" destId="{C77A27AC-EF4D-4D75-990F-886D213D6B63}" srcOrd="4" destOrd="0" parTransId="{4B099ED7-DF3A-429E-AC8C-E7B3B9C58682}" sibTransId="{BA7F1904-C646-4BAF-9DE5-94A493A56316}"/>
    <dgm:cxn modelId="{4BA0B969-CEFD-416B-A252-FBF1F85734A9}" srcId="{B0F7A9A8-7620-4EF7-9526-F72DF9DECF6D}" destId="{C055CBAD-4167-445E-9E0D-02AC3DC95368}" srcOrd="0" destOrd="0" parTransId="{819B8F8D-84D5-4C0F-8518-778C7B30883B}" sibTransId="{A0FFD483-AD65-402F-8141-2DB2FACD1658}"/>
    <dgm:cxn modelId="{CCB82A71-6A65-406A-856B-6371CB0E2C60}" type="presOf" srcId="{C055CBAD-4167-445E-9E0D-02AC3DC95368}" destId="{A6B740A0-16DE-46D4-8917-24DCC3795F23}" srcOrd="0" destOrd="0" presId="urn:microsoft.com/office/officeart/2005/8/layout/hList1"/>
    <dgm:cxn modelId="{AFB30552-F9AF-4C85-B8C4-D1B5E5D63205}" srcId="{E424367F-E1C1-4FF9-A78C-1C64FCFBA5F5}" destId="{8F6EEB78-3CFB-4999-90AE-6746F2577448}" srcOrd="0" destOrd="0" parTransId="{09506EBF-C937-42C6-82B2-C084F00C1D5C}" sibTransId="{BFE7C4B7-CD16-476E-8895-A792112996AC}"/>
    <dgm:cxn modelId="{26C1CA7B-5DC4-4C8A-AA7C-1A769E9F8F5D}" srcId="{C6A5E528-19BF-4ABB-8957-1F4A294AE9DD}" destId="{018B8913-840F-4E33-B5C1-6053DE65C7CE}" srcOrd="0" destOrd="0" parTransId="{D8FD9D34-0119-4E2E-A8EC-DDE4F4C30963}" sibTransId="{84BBB41D-2D9A-4AFF-92E3-2F826985814D}"/>
    <dgm:cxn modelId="{85D9B882-C90F-441A-89D0-E2D658410D03}" srcId="{B0F7A9A8-7620-4EF7-9526-F72DF9DECF6D}" destId="{FAD1BADD-AAFD-4836-8138-43EF5C15FBBE}" srcOrd="1" destOrd="0" parTransId="{1E166177-2330-423B-AAA9-CD0751F00730}" sibTransId="{EF9F81A2-1A8F-4891-A695-3894DE698B81}"/>
    <dgm:cxn modelId="{AFBC5784-E088-49C0-9EB2-F8536F41F755}" type="presOf" srcId="{03182293-AEEA-4280-9CFA-98B19EE9F5C2}" destId="{7B5B3026-1FAD-4AC6-8781-846CAA990D5C}" srcOrd="0" destOrd="0" presId="urn:microsoft.com/office/officeart/2005/8/layout/hList1"/>
    <dgm:cxn modelId="{B71F6C8A-170E-416B-97FD-5C97FF348421}" type="presOf" srcId="{B0F7A9A8-7620-4EF7-9526-F72DF9DECF6D}" destId="{294E1956-D6F8-4B87-99BC-503DC210A8A6}" srcOrd="0" destOrd="0" presId="urn:microsoft.com/office/officeart/2005/8/layout/hList1"/>
    <dgm:cxn modelId="{DD270E91-173A-43B8-8A68-702A3FEA3D8F}" type="presOf" srcId="{8F6EEB78-3CFB-4999-90AE-6746F2577448}" destId="{966ED9DE-AFEC-4235-B71B-AD8DF61C89CC}" srcOrd="0" destOrd="0" presId="urn:microsoft.com/office/officeart/2005/8/layout/hList1"/>
    <dgm:cxn modelId="{BA19309E-7A7D-4E26-BF05-39A3CA5EDDC8}" srcId="{FAD1BADD-AAFD-4836-8138-43EF5C15FBBE}" destId="{03182293-AEEA-4280-9CFA-98B19EE9F5C2}" srcOrd="0" destOrd="0" parTransId="{72790A27-CE62-40FD-95F3-CC32020EC172}" sibTransId="{9FE67E58-0B52-4E7E-ADF4-95ED7EFF69F6}"/>
    <dgm:cxn modelId="{F79D919F-8CE7-418F-931A-21C7D17DBC37}" srcId="{C77A27AC-EF4D-4D75-990F-886D213D6B63}" destId="{98566648-255B-45B5-8DA9-FEC58E1D6653}" srcOrd="0" destOrd="0" parTransId="{A3EA9472-269B-487F-9430-DFCC63F6763C}" sibTransId="{E500FACE-FABD-4B16-B7E3-936196904056}"/>
    <dgm:cxn modelId="{A62DF5C0-92D8-402D-88B4-CF55F1F21D87}" type="presOf" srcId="{E424367F-E1C1-4FF9-A78C-1C64FCFBA5F5}" destId="{32B17579-5236-4AAE-8C42-A4A26E85247F}" srcOrd="0" destOrd="0" presId="urn:microsoft.com/office/officeart/2005/8/layout/hList1"/>
    <dgm:cxn modelId="{C7C13CD2-D82F-4312-B1E1-9791D58D6069}" srcId="{B0F7A9A8-7620-4EF7-9526-F72DF9DECF6D}" destId="{E424367F-E1C1-4FF9-A78C-1C64FCFBA5F5}" srcOrd="2" destOrd="0" parTransId="{AE6EA90F-67DB-47B7-BCB3-63924A1E6C03}" sibTransId="{41D6E734-4906-48F3-8C4D-14B8D452CBDD}"/>
    <dgm:cxn modelId="{92569EE8-1E91-490D-BC87-C20CCBD74551}" type="presOf" srcId="{98566648-255B-45B5-8DA9-FEC58E1D6653}" destId="{35BAA3EA-0606-45FC-AE20-28ECC09C21B9}" srcOrd="0" destOrd="0" presId="urn:microsoft.com/office/officeart/2005/8/layout/hList1"/>
    <dgm:cxn modelId="{32985AF3-EE1E-4A0D-B714-3BA8E6495261}" type="presOf" srcId="{C6A5E528-19BF-4ABB-8957-1F4A294AE9DD}" destId="{41770A6D-3C3F-4BE1-95B6-F05D05E21721}" srcOrd="0" destOrd="0" presId="urn:microsoft.com/office/officeart/2005/8/layout/hList1"/>
    <dgm:cxn modelId="{3CEF17FC-0BB1-4909-98D2-3211C00D4576}" srcId="{B0F7A9A8-7620-4EF7-9526-F72DF9DECF6D}" destId="{C6A5E528-19BF-4ABB-8957-1F4A294AE9DD}" srcOrd="3" destOrd="0" parTransId="{8C0195AF-7764-43C5-A86A-DAB5B554E685}" sibTransId="{7A493C3F-B715-42D8-9D78-B816EE257B3D}"/>
    <dgm:cxn modelId="{6307E30C-4033-48B2-A4AF-7A7AE208243C}" type="presParOf" srcId="{294E1956-D6F8-4B87-99BC-503DC210A8A6}" destId="{1A04D1C3-DB40-49E6-BDEA-342F0DA47B96}" srcOrd="0" destOrd="0" presId="urn:microsoft.com/office/officeart/2005/8/layout/hList1"/>
    <dgm:cxn modelId="{BB99A960-B6DD-4C5A-907B-FB8958B96C0A}" type="presParOf" srcId="{1A04D1C3-DB40-49E6-BDEA-342F0DA47B96}" destId="{A6B740A0-16DE-46D4-8917-24DCC3795F23}" srcOrd="0" destOrd="0" presId="urn:microsoft.com/office/officeart/2005/8/layout/hList1"/>
    <dgm:cxn modelId="{6C3A02C9-BD33-43F6-87AB-483793361966}" type="presParOf" srcId="{1A04D1C3-DB40-49E6-BDEA-342F0DA47B96}" destId="{627E5CFF-6432-4AF0-B2A8-DB2BAA5F6DB6}" srcOrd="1" destOrd="0" presId="urn:microsoft.com/office/officeart/2005/8/layout/hList1"/>
    <dgm:cxn modelId="{9EFF1629-740E-4A81-BF51-7EE46506E7C2}" type="presParOf" srcId="{294E1956-D6F8-4B87-99BC-503DC210A8A6}" destId="{C302D5A4-3EEF-4156-8A8A-8495D6F363CE}" srcOrd="1" destOrd="0" presId="urn:microsoft.com/office/officeart/2005/8/layout/hList1"/>
    <dgm:cxn modelId="{9DD70F5A-4075-4DBC-AAA5-128E9070D8C2}" type="presParOf" srcId="{294E1956-D6F8-4B87-99BC-503DC210A8A6}" destId="{B7FE7941-A6FB-4B90-A9DF-30376481F697}" srcOrd="2" destOrd="0" presId="urn:microsoft.com/office/officeart/2005/8/layout/hList1"/>
    <dgm:cxn modelId="{6C358AEF-EA74-4B81-B0A7-1E29065A4FD2}" type="presParOf" srcId="{B7FE7941-A6FB-4B90-A9DF-30376481F697}" destId="{31B30605-746C-4C2B-8AAE-A0B5C8A8405C}" srcOrd="0" destOrd="0" presId="urn:microsoft.com/office/officeart/2005/8/layout/hList1"/>
    <dgm:cxn modelId="{B837294F-DA57-4A56-A640-058F00C96647}" type="presParOf" srcId="{B7FE7941-A6FB-4B90-A9DF-30376481F697}" destId="{7B5B3026-1FAD-4AC6-8781-846CAA990D5C}" srcOrd="1" destOrd="0" presId="urn:microsoft.com/office/officeart/2005/8/layout/hList1"/>
    <dgm:cxn modelId="{33DCE976-1B12-4E56-BFE3-BA8BCAA2BF2D}" type="presParOf" srcId="{294E1956-D6F8-4B87-99BC-503DC210A8A6}" destId="{B0EDC801-37D6-47B3-9DF7-5BCC3527A943}" srcOrd="3" destOrd="0" presId="urn:microsoft.com/office/officeart/2005/8/layout/hList1"/>
    <dgm:cxn modelId="{21BF6EA7-5CCD-4CE4-A10E-786249AAC05B}" type="presParOf" srcId="{294E1956-D6F8-4B87-99BC-503DC210A8A6}" destId="{6135BA5E-01D2-4719-BC7A-67D4977D2012}" srcOrd="4" destOrd="0" presId="urn:microsoft.com/office/officeart/2005/8/layout/hList1"/>
    <dgm:cxn modelId="{CC4C10DF-3E9A-40BB-9F6A-B88EFC685EA0}" type="presParOf" srcId="{6135BA5E-01D2-4719-BC7A-67D4977D2012}" destId="{32B17579-5236-4AAE-8C42-A4A26E85247F}" srcOrd="0" destOrd="0" presId="urn:microsoft.com/office/officeart/2005/8/layout/hList1"/>
    <dgm:cxn modelId="{723824A8-1FF4-409C-844A-6E051F2B9DA7}" type="presParOf" srcId="{6135BA5E-01D2-4719-BC7A-67D4977D2012}" destId="{966ED9DE-AFEC-4235-B71B-AD8DF61C89CC}" srcOrd="1" destOrd="0" presId="urn:microsoft.com/office/officeart/2005/8/layout/hList1"/>
    <dgm:cxn modelId="{9ABB7235-987C-41C5-A942-D6B0D9A6CCC2}" type="presParOf" srcId="{294E1956-D6F8-4B87-99BC-503DC210A8A6}" destId="{3821EEC0-B778-4CD5-97E8-1504D9F7D5CA}" srcOrd="5" destOrd="0" presId="urn:microsoft.com/office/officeart/2005/8/layout/hList1"/>
    <dgm:cxn modelId="{BDB0242A-00C7-4587-8817-69CE420F77FB}" type="presParOf" srcId="{294E1956-D6F8-4B87-99BC-503DC210A8A6}" destId="{EB7B0252-28E4-4105-8377-608E3B799EE5}" srcOrd="6" destOrd="0" presId="urn:microsoft.com/office/officeart/2005/8/layout/hList1"/>
    <dgm:cxn modelId="{813618CD-57FC-4B1C-8421-9F9FCBBA50C4}" type="presParOf" srcId="{EB7B0252-28E4-4105-8377-608E3B799EE5}" destId="{41770A6D-3C3F-4BE1-95B6-F05D05E21721}" srcOrd="0" destOrd="0" presId="urn:microsoft.com/office/officeart/2005/8/layout/hList1"/>
    <dgm:cxn modelId="{E23066E7-2EAB-484F-B141-678168FF9925}" type="presParOf" srcId="{EB7B0252-28E4-4105-8377-608E3B799EE5}" destId="{6A578E1B-F9CA-476C-A89C-51DBC1565C86}" srcOrd="1" destOrd="0" presId="urn:microsoft.com/office/officeart/2005/8/layout/hList1"/>
    <dgm:cxn modelId="{46399298-0480-4742-B8E6-C0A5622689A4}" type="presParOf" srcId="{294E1956-D6F8-4B87-99BC-503DC210A8A6}" destId="{711BEFF5-E4E3-45CB-BF2F-4348213AC171}" srcOrd="7" destOrd="0" presId="urn:microsoft.com/office/officeart/2005/8/layout/hList1"/>
    <dgm:cxn modelId="{23F5C517-6C54-488C-A034-B80F2FAE2E2E}" type="presParOf" srcId="{294E1956-D6F8-4B87-99BC-503DC210A8A6}" destId="{777690C1-AD54-4583-BEC8-D0FACD008828}" srcOrd="8" destOrd="0" presId="urn:microsoft.com/office/officeart/2005/8/layout/hList1"/>
    <dgm:cxn modelId="{EBC8FF42-F124-4F8B-8907-563D3FAE862C}" type="presParOf" srcId="{777690C1-AD54-4583-BEC8-D0FACD008828}" destId="{4A7D8843-F560-43D8-9B57-47113A270DB5}" srcOrd="0" destOrd="0" presId="urn:microsoft.com/office/officeart/2005/8/layout/hList1"/>
    <dgm:cxn modelId="{05B9370E-C798-4EDC-8DC5-A800C8B0F7D0}" type="presParOf" srcId="{777690C1-AD54-4583-BEC8-D0FACD008828}" destId="{35BAA3EA-0606-45FC-AE20-28ECC09C21B9}"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6BA078F-410F-4DEF-A1BA-9FA1066E763A}" type="doc">
      <dgm:prSet loTypeId="urn:microsoft.com/office/officeart/2009/3/layout/IncreasingArrowsProcess" loCatId="process" qsTypeId="urn:microsoft.com/office/officeart/2005/8/quickstyle/simple1" qsCatId="simple" csTypeId="urn:microsoft.com/office/officeart/2005/8/colors/colorful1" csCatId="colorful" phldr="1"/>
      <dgm:spPr/>
      <dgm:t>
        <a:bodyPr/>
        <a:lstStyle/>
        <a:p>
          <a:endParaRPr lang="es-MX"/>
        </a:p>
      </dgm:t>
    </dgm:pt>
    <dgm:pt modelId="{2A0092F3-EA55-455F-8AD8-B3E4F41DCE5A}">
      <dgm:prSet phldrT="[Texto]"/>
      <dgm:spPr/>
      <dgm:t>
        <a:bodyPr/>
        <a:lstStyle/>
        <a:p>
          <a:r>
            <a:rPr lang="es-MX" b="1" dirty="0"/>
            <a:t>Consiste en que el sistema de control interno debe velar porque las actividades de la organización estén orientadas efectivamente hacia el interés general, sin otorgar privilegios a grupos especiales.</a:t>
          </a:r>
        </a:p>
      </dgm:t>
    </dgm:pt>
    <dgm:pt modelId="{0539AD47-FF95-4D24-AC91-E7121206F7F4}" type="parTrans" cxnId="{AEEEF8C6-D7D3-44EB-A71F-814BF1932CE9}">
      <dgm:prSet/>
      <dgm:spPr/>
      <dgm:t>
        <a:bodyPr/>
        <a:lstStyle/>
        <a:p>
          <a:endParaRPr lang="es-MX" b="1"/>
        </a:p>
      </dgm:t>
    </dgm:pt>
    <dgm:pt modelId="{82CC2721-D67B-4385-A941-2FBF58EAFA02}" type="sibTrans" cxnId="{AEEEF8C6-D7D3-44EB-A71F-814BF1932CE9}">
      <dgm:prSet/>
      <dgm:spPr/>
      <dgm:t>
        <a:bodyPr/>
        <a:lstStyle/>
        <a:p>
          <a:endParaRPr lang="es-MX" b="1"/>
        </a:p>
      </dgm:t>
    </dgm:pt>
    <dgm:pt modelId="{FEA85F5E-45AE-45BD-9B31-FDD6503D34DD}">
      <dgm:prSet phldrT="[Texto]"/>
      <dgm:spPr/>
      <dgm:t>
        <a:bodyPr/>
        <a:lstStyle/>
        <a:p>
          <a:r>
            <a:rPr lang="es-MX" b="1" dirty="0"/>
            <a:t>El principio de moralidad:</a:t>
          </a:r>
        </a:p>
      </dgm:t>
    </dgm:pt>
    <dgm:pt modelId="{2912E14B-2240-40AD-971C-CAE051F6E8F7}" type="parTrans" cxnId="{A091926E-E4A1-46F1-A10D-B09EDB993FB3}">
      <dgm:prSet/>
      <dgm:spPr/>
      <dgm:t>
        <a:bodyPr/>
        <a:lstStyle/>
        <a:p>
          <a:endParaRPr lang="es-MX" b="1"/>
        </a:p>
      </dgm:t>
    </dgm:pt>
    <dgm:pt modelId="{F4E8EDA6-E1D7-49C0-AE3C-ED241F7A77B8}" type="sibTrans" cxnId="{A091926E-E4A1-46F1-A10D-B09EDB993FB3}">
      <dgm:prSet/>
      <dgm:spPr/>
      <dgm:t>
        <a:bodyPr/>
        <a:lstStyle/>
        <a:p>
          <a:endParaRPr lang="es-MX" b="1"/>
        </a:p>
      </dgm:t>
    </dgm:pt>
    <dgm:pt modelId="{5CA9E482-D357-4DD5-9FC1-6D5BA52D3D42}">
      <dgm:prSet phldrT="[Texto]"/>
      <dgm:spPr/>
      <dgm:t>
        <a:bodyPr/>
        <a:lstStyle/>
        <a:p>
          <a:r>
            <a:rPr lang="es-MX" b="1" dirty="0"/>
            <a:t>Todas las operaciones se deben realizar no sólo acatando las normas aplicables a la organización, sino los principios éticos y morales que rigen la sociedad. Los valores morales surgen primordialmente en el individuo por influjo y en el seno de la familia, y son valores como el respeto, la tolerancia, la honestidad, la lealtad, el trabajo, la responsabilidad, etc. Los valores morales perfeccionan al nombre en lo más íntimamente humano, haciéndolo más humano, con mayor calidad como persona.</a:t>
          </a:r>
        </a:p>
      </dgm:t>
    </dgm:pt>
    <dgm:pt modelId="{71740449-FE02-42D6-8BE8-43EECD058F89}" type="parTrans" cxnId="{16D4D77E-BA1A-4CD8-93A3-2C547508E80D}">
      <dgm:prSet/>
      <dgm:spPr/>
      <dgm:t>
        <a:bodyPr/>
        <a:lstStyle/>
        <a:p>
          <a:endParaRPr lang="es-MX" b="1"/>
        </a:p>
      </dgm:t>
    </dgm:pt>
    <dgm:pt modelId="{EF671B47-B3E0-4368-AEFC-29A1E719D1BD}" type="sibTrans" cxnId="{16D4D77E-BA1A-4CD8-93A3-2C547508E80D}">
      <dgm:prSet/>
      <dgm:spPr/>
      <dgm:t>
        <a:bodyPr/>
        <a:lstStyle/>
        <a:p>
          <a:endParaRPr lang="es-MX" b="1"/>
        </a:p>
      </dgm:t>
    </dgm:pt>
    <dgm:pt modelId="{1109B4B5-3CBE-4260-8435-75304C113245}">
      <dgm:prSet phldrT="[Texto]"/>
      <dgm:spPr/>
      <dgm:t>
        <a:bodyPr/>
        <a:lstStyle/>
        <a:p>
          <a:r>
            <a:rPr lang="es-MX" b="1" dirty="0"/>
            <a:t>El principio de eficiencia</a:t>
          </a:r>
        </a:p>
      </dgm:t>
    </dgm:pt>
    <dgm:pt modelId="{436DD859-A518-4CDC-A04A-78FBAFF85A1E}" type="parTrans" cxnId="{0396CDF4-130A-44AB-B1DF-C95458220F94}">
      <dgm:prSet/>
      <dgm:spPr/>
      <dgm:t>
        <a:bodyPr/>
        <a:lstStyle/>
        <a:p>
          <a:endParaRPr lang="es-MX" b="1"/>
        </a:p>
      </dgm:t>
    </dgm:pt>
    <dgm:pt modelId="{987C38B2-9A7E-4983-9149-B1C163962590}" type="sibTrans" cxnId="{0396CDF4-130A-44AB-B1DF-C95458220F94}">
      <dgm:prSet/>
      <dgm:spPr/>
      <dgm:t>
        <a:bodyPr/>
        <a:lstStyle/>
        <a:p>
          <a:endParaRPr lang="es-MX" b="1"/>
        </a:p>
      </dgm:t>
    </dgm:pt>
    <dgm:pt modelId="{5FA10E2F-412A-4E0A-B776-13CC1AF7A65C}">
      <dgm:prSet phldrT="[Texto]"/>
      <dgm:spPr/>
      <dgm:t>
        <a:bodyPr/>
        <a:lstStyle/>
        <a:p>
          <a:r>
            <a:rPr lang="es-MX" b="1" dirty="0"/>
            <a:t>Vela porque, en igualdad de condiciones de calidad y oportunidad, la provisión de bienes y/o servicios se haga al mínimo costo, con la máxima eficiencia y el mejor uso de los recursos disponibles.</a:t>
          </a:r>
        </a:p>
      </dgm:t>
    </dgm:pt>
    <dgm:pt modelId="{FC0B11A8-F7A9-4B8B-930F-82A18EA261B4}" type="parTrans" cxnId="{414C145B-F081-49E0-8D68-E15DDF10EFA6}">
      <dgm:prSet/>
      <dgm:spPr/>
      <dgm:t>
        <a:bodyPr/>
        <a:lstStyle/>
        <a:p>
          <a:endParaRPr lang="es-MX" b="1"/>
        </a:p>
      </dgm:t>
    </dgm:pt>
    <dgm:pt modelId="{DB254412-F40F-4CC7-AC67-E881D494B519}" type="sibTrans" cxnId="{414C145B-F081-49E0-8D68-E15DDF10EFA6}">
      <dgm:prSet/>
      <dgm:spPr/>
      <dgm:t>
        <a:bodyPr/>
        <a:lstStyle/>
        <a:p>
          <a:endParaRPr lang="es-MX" b="1"/>
        </a:p>
      </dgm:t>
    </dgm:pt>
    <dgm:pt modelId="{7388F469-B35B-442A-B2F9-CD01E64EC764}">
      <dgm:prSet phldrT="[Texto]"/>
      <dgm:spPr/>
      <dgm:t>
        <a:bodyPr/>
        <a:lstStyle/>
        <a:p>
          <a:r>
            <a:rPr lang="es-MX" b="1" dirty="0"/>
            <a:t>El principio de igualdad:</a:t>
          </a:r>
        </a:p>
      </dgm:t>
    </dgm:pt>
    <dgm:pt modelId="{3D8CD501-175D-4338-987E-1C8A3CF7337C}" type="parTrans" cxnId="{328587B3-6968-428A-9DA1-118979A34B2D}">
      <dgm:prSet/>
      <dgm:spPr/>
      <dgm:t>
        <a:bodyPr/>
        <a:lstStyle/>
        <a:p>
          <a:endParaRPr lang="es-MX" b="1"/>
        </a:p>
      </dgm:t>
    </dgm:pt>
    <dgm:pt modelId="{741B197E-CA2B-4DE8-B846-3644FC6A65CF}" type="sibTrans" cxnId="{328587B3-6968-428A-9DA1-118979A34B2D}">
      <dgm:prSet/>
      <dgm:spPr/>
      <dgm:t>
        <a:bodyPr/>
        <a:lstStyle/>
        <a:p>
          <a:endParaRPr lang="es-MX" b="1"/>
        </a:p>
      </dgm:t>
    </dgm:pt>
    <dgm:pt modelId="{74B0119B-5DFA-451B-A88C-48502512C4FC}">
      <dgm:prSet phldrT="[Texto]"/>
      <dgm:spPr/>
      <dgm:t>
        <a:bodyPr/>
        <a:lstStyle/>
        <a:p>
          <a:endParaRPr lang="es-MX" b="1" dirty="0"/>
        </a:p>
      </dgm:t>
    </dgm:pt>
    <dgm:pt modelId="{AE2F3F73-74D1-4A5E-BD43-DB5D5A58B4C0}" type="parTrans" cxnId="{DA8879E3-E338-4FE7-A950-86D4A76CBA95}">
      <dgm:prSet/>
      <dgm:spPr/>
      <dgm:t>
        <a:bodyPr/>
        <a:lstStyle/>
        <a:p>
          <a:endParaRPr lang="es-MX" b="1"/>
        </a:p>
      </dgm:t>
    </dgm:pt>
    <dgm:pt modelId="{C921DB01-C5B9-4F3C-8431-55BA7C72CF3F}" type="sibTrans" cxnId="{DA8879E3-E338-4FE7-A950-86D4A76CBA95}">
      <dgm:prSet/>
      <dgm:spPr/>
      <dgm:t>
        <a:bodyPr/>
        <a:lstStyle/>
        <a:p>
          <a:endParaRPr lang="es-MX" b="1"/>
        </a:p>
      </dgm:t>
    </dgm:pt>
    <dgm:pt modelId="{A5C0D766-9E8B-4C97-A075-4CF334EA97A0}">
      <dgm:prSet phldrT="[Texto]"/>
      <dgm:spPr/>
      <dgm:t>
        <a:bodyPr/>
        <a:lstStyle/>
        <a:p>
          <a:r>
            <a:rPr lang="es-MX" b="1" dirty="0"/>
            <a:t>El principio de Economía</a:t>
          </a:r>
        </a:p>
      </dgm:t>
    </dgm:pt>
    <dgm:pt modelId="{5040BC98-B38F-4EE2-8282-87EEAD49EE6B}" type="parTrans" cxnId="{C0A5A68B-4A37-4AA4-958E-568567FE7650}">
      <dgm:prSet/>
      <dgm:spPr/>
      <dgm:t>
        <a:bodyPr/>
        <a:lstStyle/>
        <a:p>
          <a:endParaRPr lang="es-MX" b="1"/>
        </a:p>
      </dgm:t>
    </dgm:pt>
    <dgm:pt modelId="{7AD53ACD-0C7E-487E-85A7-171613CCDDB0}" type="sibTrans" cxnId="{C0A5A68B-4A37-4AA4-958E-568567FE7650}">
      <dgm:prSet/>
      <dgm:spPr/>
      <dgm:t>
        <a:bodyPr/>
        <a:lstStyle/>
        <a:p>
          <a:endParaRPr lang="es-MX" b="1"/>
        </a:p>
      </dgm:t>
    </dgm:pt>
    <dgm:pt modelId="{9D2B8221-E190-434C-AA47-C44B0105A574}">
      <dgm:prSet phldrT="[Texto]"/>
      <dgm:spPr/>
      <dgm:t>
        <a:bodyPr/>
        <a:lstStyle/>
        <a:p>
          <a:r>
            <a:rPr lang="es-MX" b="1" dirty="0"/>
            <a:t>Vigila que la asignación de los recursos sea la más adecuada en función de los objetivos y la metas de la organización.</a:t>
          </a:r>
        </a:p>
      </dgm:t>
    </dgm:pt>
    <dgm:pt modelId="{F9172B91-A1D9-48D7-8E7A-08913B908805}" type="parTrans" cxnId="{057925BD-BB23-4EEE-9132-81C4E6EAD360}">
      <dgm:prSet/>
      <dgm:spPr/>
      <dgm:t>
        <a:bodyPr/>
        <a:lstStyle/>
        <a:p>
          <a:endParaRPr lang="es-MX" b="1"/>
        </a:p>
      </dgm:t>
    </dgm:pt>
    <dgm:pt modelId="{62687A87-83BF-4127-B6A5-36D9EAB273E7}" type="sibTrans" cxnId="{057925BD-BB23-4EEE-9132-81C4E6EAD360}">
      <dgm:prSet/>
      <dgm:spPr/>
      <dgm:t>
        <a:bodyPr/>
        <a:lstStyle/>
        <a:p>
          <a:endParaRPr lang="es-MX" b="1"/>
        </a:p>
      </dgm:t>
    </dgm:pt>
    <dgm:pt modelId="{954DCEEA-10E5-4EC0-8A84-70C32B24AFEB}" type="pres">
      <dgm:prSet presAssocID="{86BA078F-410F-4DEF-A1BA-9FA1066E763A}" presName="Name0" presStyleCnt="0">
        <dgm:presLayoutVars>
          <dgm:chMax val="5"/>
          <dgm:chPref val="5"/>
          <dgm:dir/>
          <dgm:animLvl val="lvl"/>
        </dgm:presLayoutVars>
      </dgm:prSet>
      <dgm:spPr/>
    </dgm:pt>
    <dgm:pt modelId="{D5E0479B-9A2B-4AE5-9ADB-F1AADA26CA9B}" type="pres">
      <dgm:prSet presAssocID="{7388F469-B35B-442A-B2F9-CD01E64EC764}" presName="parentText1" presStyleLbl="node1" presStyleIdx="0" presStyleCnt="4">
        <dgm:presLayoutVars>
          <dgm:chMax/>
          <dgm:chPref val="3"/>
          <dgm:bulletEnabled val="1"/>
        </dgm:presLayoutVars>
      </dgm:prSet>
      <dgm:spPr/>
    </dgm:pt>
    <dgm:pt modelId="{0739EDD9-7A56-4FF9-AD6E-DC763F586CE2}" type="pres">
      <dgm:prSet presAssocID="{7388F469-B35B-442A-B2F9-CD01E64EC764}" presName="childText1" presStyleLbl="solidAlignAcc1" presStyleIdx="0" presStyleCnt="4">
        <dgm:presLayoutVars>
          <dgm:chMax val="0"/>
          <dgm:chPref val="0"/>
          <dgm:bulletEnabled val="1"/>
        </dgm:presLayoutVars>
      </dgm:prSet>
      <dgm:spPr/>
    </dgm:pt>
    <dgm:pt modelId="{4BD169EB-F95D-4DD7-81C0-CBEDEA32ED49}" type="pres">
      <dgm:prSet presAssocID="{FEA85F5E-45AE-45BD-9B31-FDD6503D34DD}" presName="parentText2" presStyleLbl="node1" presStyleIdx="1" presStyleCnt="4">
        <dgm:presLayoutVars>
          <dgm:chMax/>
          <dgm:chPref val="3"/>
          <dgm:bulletEnabled val="1"/>
        </dgm:presLayoutVars>
      </dgm:prSet>
      <dgm:spPr/>
    </dgm:pt>
    <dgm:pt modelId="{C9C78686-BA39-4EC3-A387-BC7972CA5F1D}" type="pres">
      <dgm:prSet presAssocID="{FEA85F5E-45AE-45BD-9B31-FDD6503D34DD}" presName="childText2" presStyleLbl="solidAlignAcc1" presStyleIdx="1" presStyleCnt="4">
        <dgm:presLayoutVars>
          <dgm:chMax val="0"/>
          <dgm:chPref val="0"/>
          <dgm:bulletEnabled val="1"/>
        </dgm:presLayoutVars>
      </dgm:prSet>
      <dgm:spPr/>
    </dgm:pt>
    <dgm:pt modelId="{B63FF07C-9D17-4892-9807-05262F8EC5B8}" type="pres">
      <dgm:prSet presAssocID="{1109B4B5-3CBE-4260-8435-75304C113245}" presName="parentText3" presStyleLbl="node1" presStyleIdx="2" presStyleCnt="4">
        <dgm:presLayoutVars>
          <dgm:chMax/>
          <dgm:chPref val="3"/>
          <dgm:bulletEnabled val="1"/>
        </dgm:presLayoutVars>
      </dgm:prSet>
      <dgm:spPr/>
    </dgm:pt>
    <dgm:pt modelId="{93C65B94-84DA-4F11-9550-5606FAB8A221}" type="pres">
      <dgm:prSet presAssocID="{1109B4B5-3CBE-4260-8435-75304C113245}" presName="childText3" presStyleLbl="solidAlignAcc1" presStyleIdx="2" presStyleCnt="4">
        <dgm:presLayoutVars>
          <dgm:chMax val="0"/>
          <dgm:chPref val="0"/>
          <dgm:bulletEnabled val="1"/>
        </dgm:presLayoutVars>
      </dgm:prSet>
      <dgm:spPr/>
    </dgm:pt>
    <dgm:pt modelId="{70589C45-62AB-4148-8565-C100117F3796}" type="pres">
      <dgm:prSet presAssocID="{A5C0D766-9E8B-4C97-A075-4CF334EA97A0}" presName="parentText4" presStyleLbl="node1" presStyleIdx="3" presStyleCnt="4">
        <dgm:presLayoutVars>
          <dgm:chMax/>
          <dgm:chPref val="3"/>
          <dgm:bulletEnabled val="1"/>
        </dgm:presLayoutVars>
      </dgm:prSet>
      <dgm:spPr/>
    </dgm:pt>
    <dgm:pt modelId="{67968C26-E2B0-4514-928D-FE21723D8791}" type="pres">
      <dgm:prSet presAssocID="{A5C0D766-9E8B-4C97-A075-4CF334EA97A0}" presName="childText4" presStyleLbl="solidAlignAcc1" presStyleIdx="3" presStyleCnt="4">
        <dgm:presLayoutVars>
          <dgm:chMax val="0"/>
          <dgm:chPref val="0"/>
          <dgm:bulletEnabled val="1"/>
        </dgm:presLayoutVars>
      </dgm:prSet>
      <dgm:spPr/>
    </dgm:pt>
  </dgm:ptLst>
  <dgm:cxnLst>
    <dgm:cxn modelId="{8F7A5809-F87E-41BB-8CD6-CF250F686724}" type="presOf" srcId="{7388F469-B35B-442A-B2F9-CD01E64EC764}" destId="{D5E0479B-9A2B-4AE5-9ADB-F1AADA26CA9B}" srcOrd="0" destOrd="0" presId="urn:microsoft.com/office/officeart/2009/3/layout/IncreasingArrowsProcess"/>
    <dgm:cxn modelId="{B049260E-0840-483D-BF3A-24961D8BC331}" type="presOf" srcId="{74B0119B-5DFA-451B-A88C-48502512C4FC}" destId="{0739EDD9-7A56-4FF9-AD6E-DC763F586CE2}" srcOrd="0" destOrd="1" presId="urn:microsoft.com/office/officeart/2009/3/layout/IncreasingArrowsProcess"/>
    <dgm:cxn modelId="{A08AAD2C-B08F-4E19-A0E0-497E269C1B0D}" type="presOf" srcId="{1109B4B5-3CBE-4260-8435-75304C113245}" destId="{B63FF07C-9D17-4892-9807-05262F8EC5B8}" srcOrd="0" destOrd="0" presId="urn:microsoft.com/office/officeart/2009/3/layout/IncreasingArrowsProcess"/>
    <dgm:cxn modelId="{5BAF382D-754E-4FF4-91D7-B8E135EB7528}" type="presOf" srcId="{FEA85F5E-45AE-45BD-9B31-FDD6503D34DD}" destId="{4BD169EB-F95D-4DD7-81C0-CBEDEA32ED49}" srcOrd="0" destOrd="0" presId="urn:microsoft.com/office/officeart/2009/3/layout/IncreasingArrowsProcess"/>
    <dgm:cxn modelId="{414C145B-F081-49E0-8D68-E15DDF10EFA6}" srcId="{1109B4B5-3CBE-4260-8435-75304C113245}" destId="{5FA10E2F-412A-4E0A-B776-13CC1AF7A65C}" srcOrd="0" destOrd="0" parTransId="{FC0B11A8-F7A9-4B8B-930F-82A18EA261B4}" sibTransId="{DB254412-F40F-4CC7-AC67-E881D494B519}"/>
    <dgm:cxn modelId="{B961DA47-2571-4BFC-B29F-2125C33B691E}" type="presOf" srcId="{2A0092F3-EA55-455F-8AD8-B3E4F41DCE5A}" destId="{0739EDD9-7A56-4FF9-AD6E-DC763F586CE2}" srcOrd="0" destOrd="0" presId="urn:microsoft.com/office/officeart/2009/3/layout/IncreasingArrowsProcess"/>
    <dgm:cxn modelId="{A091926E-E4A1-46F1-A10D-B09EDB993FB3}" srcId="{86BA078F-410F-4DEF-A1BA-9FA1066E763A}" destId="{FEA85F5E-45AE-45BD-9B31-FDD6503D34DD}" srcOrd="1" destOrd="0" parTransId="{2912E14B-2240-40AD-971C-CAE051F6E8F7}" sibTransId="{F4E8EDA6-E1D7-49C0-AE3C-ED241F7A77B8}"/>
    <dgm:cxn modelId="{D2FA7F7A-7324-4037-983D-659F2954C53C}" type="presOf" srcId="{5FA10E2F-412A-4E0A-B776-13CC1AF7A65C}" destId="{93C65B94-84DA-4F11-9550-5606FAB8A221}" srcOrd="0" destOrd="0" presId="urn:microsoft.com/office/officeart/2009/3/layout/IncreasingArrowsProcess"/>
    <dgm:cxn modelId="{16D4D77E-BA1A-4CD8-93A3-2C547508E80D}" srcId="{FEA85F5E-45AE-45BD-9B31-FDD6503D34DD}" destId="{5CA9E482-D357-4DD5-9FC1-6D5BA52D3D42}" srcOrd="0" destOrd="0" parTransId="{71740449-FE02-42D6-8BE8-43EECD058F89}" sibTransId="{EF671B47-B3E0-4368-AEFC-29A1E719D1BD}"/>
    <dgm:cxn modelId="{71E07184-8E7F-4406-B4B0-8E2EFD22865A}" type="presOf" srcId="{9D2B8221-E190-434C-AA47-C44B0105A574}" destId="{67968C26-E2B0-4514-928D-FE21723D8791}" srcOrd="0" destOrd="0" presId="urn:microsoft.com/office/officeart/2009/3/layout/IncreasingArrowsProcess"/>
    <dgm:cxn modelId="{C0A5A68B-4A37-4AA4-958E-568567FE7650}" srcId="{86BA078F-410F-4DEF-A1BA-9FA1066E763A}" destId="{A5C0D766-9E8B-4C97-A075-4CF334EA97A0}" srcOrd="3" destOrd="0" parTransId="{5040BC98-B38F-4EE2-8282-87EEAD49EE6B}" sibTransId="{7AD53ACD-0C7E-487E-85A7-171613CCDDB0}"/>
    <dgm:cxn modelId="{328587B3-6968-428A-9DA1-118979A34B2D}" srcId="{86BA078F-410F-4DEF-A1BA-9FA1066E763A}" destId="{7388F469-B35B-442A-B2F9-CD01E64EC764}" srcOrd="0" destOrd="0" parTransId="{3D8CD501-175D-4338-987E-1C8A3CF7337C}" sibTransId="{741B197E-CA2B-4DE8-B846-3644FC6A65CF}"/>
    <dgm:cxn modelId="{6C91CEBB-C29A-44F8-AEBA-1BA57C9F08A5}" type="presOf" srcId="{A5C0D766-9E8B-4C97-A075-4CF334EA97A0}" destId="{70589C45-62AB-4148-8565-C100117F3796}" srcOrd="0" destOrd="0" presId="urn:microsoft.com/office/officeart/2009/3/layout/IncreasingArrowsProcess"/>
    <dgm:cxn modelId="{057925BD-BB23-4EEE-9132-81C4E6EAD360}" srcId="{A5C0D766-9E8B-4C97-A075-4CF334EA97A0}" destId="{9D2B8221-E190-434C-AA47-C44B0105A574}" srcOrd="0" destOrd="0" parTransId="{F9172B91-A1D9-48D7-8E7A-08913B908805}" sibTransId="{62687A87-83BF-4127-B6A5-36D9EAB273E7}"/>
    <dgm:cxn modelId="{9C4C1FC2-4CA5-459D-BAD3-603163608967}" type="presOf" srcId="{5CA9E482-D357-4DD5-9FC1-6D5BA52D3D42}" destId="{C9C78686-BA39-4EC3-A387-BC7972CA5F1D}" srcOrd="0" destOrd="0" presId="urn:microsoft.com/office/officeart/2009/3/layout/IncreasingArrowsProcess"/>
    <dgm:cxn modelId="{AEEEF8C6-D7D3-44EB-A71F-814BF1932CE9}" srcId="{7388F469-B35B-442A-B2F9-CD01E64EC764}" destId="{2A0092F3-EA55-455F-8AD8-B3E4F41DCE5A}" srcOrd="0" destOrd="0" parTransId="{0539AD47-FF95-4D24-AC91-E7121206F7F4}" sibTransId="{82CC2721-D67B-4385-A941-2FBF58EAFA02}"/>
    <dgm:cxn modelId="{DD1E23D7-C314-487C-8E9D-AD6FD68987A9}" type="presOf" srcId="{86BA078F-410F-4DEF-A1BA-9FA1066E763A}" destId="{954DCEEA-10E5-4EC0-8A84-70C32B24AFEB}" srcOrd="0" destOrd="0" presId="urn:microsoft.com/office/officeart/2009/3/layout/IncreasingArrowsProcess"/>
    <dgm:cxn modelId="{DA8879E3-E338-4FE7-A950-86D4A76CBA95}" srcId="{2A0092F3-EA55-455F-8AD8-B3E4F41DCE5A}" destId="{74B0119B-5DFA-451B-A88C-48502512C4FC}" srcOrd="0" destOrd="0" parTransId="{AE2F3F73-74D1-4A5E-BD43-DB5D5A58B4C0}" sibTransId="{C921DB01-C5B9-4F3C-8431-55BA7C72CF3F}"/>
    <dgm:cxn modelId="{0396CDF4-130A-44AB-B1DF-C95458220F94}" srcId="{86BA078F-410F-4DEF-A1BA-9FA1066E763A}" destId="{1109B4B5-3CBE-4260-8435-75304C113245}" srcOrd="2" destOrd="0" parTransId="{436DD859-A518-4CDC-A04A-78FBAFF85A1E}" sibTransId="{987C38B2-9A7E-4983-9149-B1C163962590}"/>
    <dgm:cxn modelId="{C3FE4B72-5195-4C58-938C-3D4762E3B6A9}" type="presParOf" srcId="{954DCEEA-10E5-4EC0-8A84-70C32B24AFEB}" destId="{D5E0479B-9A2B-4AE5-9ADB-F1AADA26CA9B}" srcOrd="0" destOrd="0" presId="urn:microsoft.com/office/officeart/2009/3/layout/IncreasingArrowsProcess"/>
    <dgm:cxn modelId="{A98EB7E5-8085-4013-BF3A-EAE7EC46605B}" type="presParOf" srcId="{954DCEEA-10E5-4EC0-8A84-70C32B24AFEB}" destId="{0739EDD9-7A56-4FF9-AD6E-DC763F586CE2}" srcOrd="1" destOrd="0" presId="urn:microsoft.com/office/officeart/2009/3/layout/IncreasingArrowsProcess"/>
    <dgm:cxn modelId="{DF98909A-E89B-418A-9209-C97BEC12D20B}" type="presParOf" srcId="{954DCEEA-10E5-4EC0-8A84-70C32B24AFEB}" destId="{4BD169EB-F95D-4DD7-81C0-CBEDEA32ED49}" srcOrd="2" destOrd="0" presId="urn:microsoft.com/office/officeart/2009/3/layout/IncreasingArrowsProcess"/>
    <dgm:cxn modelId="{ACDC0289-66A3-480F-B240-D20091B5BB56}" type="presParOf" srcId="{954DCEEA-10E5-4EC0-8A84-70C32B24AFEB}" destId="{C9C78686-BA39-4EC3-A387-BC7972CA5F1D}" srcOrd="3" destOrd="0" presId="urn:microsoft.com/office/officeart/2009/3/layout/IncreasingArrowsProcess"/>
    <dgm:cxn modelId="{19BA9277-6AB0-4C94-B6CB-CDB863525176}" type="presParOf" srcId="{954DCEEA-10E5-4EC0-8A84-70C32B24AFEB}" destId="{B63FF07C-9D17-4892-9807-05262F8EC5B8}" srcOrd="4" destOrd="0" presId="urn:microsoft.com/office/officeart/2009/3/layout/IncreasingArrowsProcess"/>
    <dgm:cxn modelId="{DB1B9FDF-95BA-40F2-9234-8B3C3620B612}" type="presParOf" srcId="{954DCEEA-10E5-4EC0-8A84-70C32B24AFEB}" destId="{93C65B94-84DA-4F11-9550-5606FAB8A221}" srcOrd="5" destOrd="0" presId="urn:microsoft.com/office/officeart/2009/3/layout/IncreasingArrowsProcess"/>
    <dgm:cxn modelId="{B5E2FB66-5520-4FB2-AEAB-03BDAD4CAB43}" type="presParOf" srcId="{954DCEEA-10E5-4EC0-8A84-70C32B24AFEB}" destId="{70589C45-62AB-4148-8565-C100117F3796}" srcOrd="6" destOrd="0" presId="urn:microsoft.com/office/officeart/2009/3/layout/IncreasingArrowsProcess"/>
    <dgm:cxn modelId="{B66EF4C7-B50B-47AE-B61D-863BFBB6EEDB}" type="presParOf" srcId="{954DCEEA-10E5-4EC0-8A84-70C32B24AFEB}" destId="{67968C26-E2B0-4514-928D-FE21723D8791}" srcOrd="7" destOrd="0" presId="urn:microsoft.com/office/officeart/2009/3/layout/IncreasingArrows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6BA078F-410F-4DEF-A1BA-9FA1066E763A}" type="doc">
      <dgm:prSet loTypeId="urn:microsoft.com/office/officeart/2009/3/layout/IncreasingArrowsProcess" loCatId="process" qsTypeId="urn:microsoft.com/office/officeart/2005/8/quickstyle/simple1" qsCatId="simple" csTypeId="urn:microsoft.com/office/officeart/2005/8/colors/colorful1" csCatId="colorful" phldr="1"/>
      <dgm:spPr/>
      <dgm:t>
        <a:bodyPr/>
        <a:lstStyle/>
        <a:p>
          <a:endParaRPr lang="es-MX"/>
        </a:p>
      </dgm:t>
    </dgm:pt>
    <dgm:pt modelId="{2A0092F3-EA55-455F-8AD8-B3E4F41DCE5A}">
      <dgm:prSet phldrT="[Texto]"/>
      <dgm:spPr/>
      <dgm:t>
        <a:bodyPr/>
        <a:lstStyle/>
        <a:p>
          <a:r>
            <a:rPr lang="es-MX" b="1" dirty="0"/>
            <a:t>Consiste en que uno de los principales aspectos sujetos a control debe ser la capacidad de respuesta oportuna, por parte de la organización, a las necesidades que atañen a su ámbito de competencia.</a:t>
          </a:r>
        </a:p>
      </dgm:t>
    </dgm:pt>
    <dgm:pt modelId="{0539AD47-FF95-4D24-AC91-E7121206F7F4}" type="parTrans" cxnId="{AEEEF8C6-D7D3-44EB-A71F-814BF1932CE9}">
      <dgm:prSet/>
      <dgm:spPr/>
      <dgm:t>
        <a:bodyPr/>
        <a:lstStyle/>
        <a:p>
          <a:endParaRPr lang="es-MX" b="1"/>
        </a:p>
      </dgm:t>
    </dgm:pt>
    <dgm:pt modelId="{82CC2721-D67B-4385-A941-2FBF58EAFA02}" type="sibTrans" cxnId="{AEEEF8C6-D7D3-44EB-A71F-814BF1932CE9}">
      <dgm:prSet/>
      <dgm:spPr/>
      <dgm:t>
        <a:bodyPr/>
        <a:lstStyle/>
        <a:p>
          <a:endParaRPr lang="es-MX" b="1"/>
        </a:p>
      </dgm:t>
    </dgm:pt>
    <dgm:pt modelId="{FEA85F5E-45AE-45BD-9B31-FDD6503D34DD}">
      <dgm:prSet phldrT="[Texto]"/>
      <dgm:spPr/>
      <dgm:t>
        <a:bodyPr/>
        <a:lstStyle/>
        <a:p>
          <a:r>
            <a:rPr lang="es-MX" b="1" dirty="0"/>
            <a:t>El principio de imparcialidad y publicidad:</a:t>
          </a:r>
        </a:p>
      </dgm:t>
    </dgm:pt>
    <dgm:pt modelId="{2912E14B-2240-40AD-971C-CAE051F6E8F7}" type="parTrans" cxnId="{A091926E-E4A1-46F1-A10D-B09EDB993FB3}">
      <dgm:prSet/>
      <dgm:spPr/>
      <dgm:t>
        <a:bodyPr/>
        <a:lstStyle/>
        <a:p>
          <a:endParaRPr lang="es-MX" b="1"/>
        </a:p>
      </dgm:t>
    </dgm:pt>
    <dgm:pt modelId="{F4E8EDA6-E1D7-49C0-AE3C-ED241F7A77B8}" type="sibTrans" cxnId="{A091926E-E4A1-46F1-A10D-B09EDB993FB3}">
      <dgm:prSet/>
      <dgm:spPr/>
      <dgm:t>
        <a:bodyPr/>
        <a:lstStyle/>
        <a:p>
          <a:endParaRPr lang="es-MX" b="1"/>
        </a:p>
      </dgm:t>
    </dgm:pt>
    <dgm:pt modelId="{5CA9E482-D357-4DD5-9FC1-6D5BA52D3D42}">
      <dgm:prSet phldrT="[Texto]"/>
      <dgm:spPr/>
      <dgm:t>
        <a:bodyPr/>
        <a:lstStyle/>
        <a:p>
          <a:r>
            <a:rPr lang="es-MX" b="1" dirty="0"/>
            <a:t>Consiste en obtener la mayor transparencia en las actuaciones de la organización de tal manera que nadie pueda sentirse afectado en sus intereses o ser objeto de discriminación, tanto en oportunidades como en acceso a la información.</a:t>
          </a:r>
        </a:p>
      </dgm:t>
    </dgm:pt>
    <dgm:pt modelId="{71740449-FE02-42D6-8BE8-43EECD058F89}" type="parTrans" cxnId="{16D4D77E-BA1A-4CD8-93A3-2C547508E80D}">
      <dgm:prSet/>
      <dgm:spPr/>
      <dgm:t>
        <a:bodyPr/>
        <a:lstStyle/>
        <a:p>
          <a:endParaRPr lang="es-MX" b="1"/>
        </a:p>
      </dgm:t>
    </dgm:pt>
    <dgm:pt modelId="{EF671B47-B3E0-4368-AEFC-29A1E719D1BD}" type="sibTrans" cxnId="{16D4D77E-BA1A-4CD8-93A3-2C547508E80D}">
      <dgm:prSet/>
      <dgm:spPr/>
      <dgm:t>
        <a:bodyPr/>
        <a:lstStyle/>
        <a:p>
          <a:endParaRPr lang="es-MX" b="1"/>
        </a:p>
      </dgm:t>
    </dgm:pt>
    <dgm:pt modelId="{1109B4B5-3CBE-4260-8435-75304C113245}">
      <dgm:prSet phldrT="[Texto]"/>
      <dgm:spPr/>
      <dgm:t>
        <a:bodyPr/>
        <a:lstStyle/>
        <a:p>
          <a:r>
            <a:rPr lang="es-MX" b="1" dirty="0"/>
            <a:t>El principio de valoración de costos ambientales</a:t>
          </a:r>
        </a:p>
      </dgm:t>
    </dgm:pt>
    <dgm:pt modelId="{436DD859-A518-4CDC-A04A-78FBAFF85A1E}" type="parTrans" cxnId="{0396CDF4-130A-44AB-B1DF-C95458220F94}">
      <dgm:prSet/>
      <dgm:spPr/>
      <dgm:t>
        <a:bodyPr/>
        <a:lstStyle/>
        <a:p>
          <a:endParaRPr lang="es-MX" b="1"/>
        </a:p>
      </dgm:t>
    </dgm:pt>
    <dgm:pt modelId="{987C38B2-9A7E-4983-9149-B1C163962590}" type="sibTrans" cxnId="{0396CDF4-130A-44AB-B1DF-C95458220F94}">
      <dgm:prSet/>
      <dgm:spPr/>
      <dgm:t>
        <a:bodyPr/>
        <a:lstStyle/>
        <a:p>
          <a:endParaRPr lang="es-MX" b="1"/>
        </a:p>
      </dgm:t>
    </dgm:pt>
    <dgm:pt modelId="{5FA10E2F-412A-4E0A-B776-13CC1AF7A65C}">
      <dgm:prSet phldrT="[Texto]"/>
      <dgm:spPr/>
      <dgm:t>
        <a:bodyPr/>
        <a:lstStyle/>
        <a:p>
          <a:r>
            <a:rPr lang="es-MX" b="1" dirty="0"/>
            <a:t>Consiste en que la reducción al mínimo del impacto ambiental negativo debe ser un valor importante en la toma de decisiones y en la conducción de sus actividades rutinarias en aquellas organizaciones en las cuales sus operaciones puedan tenerlo.</a:t>
          </a:r>
        </a:p>
      </dgm:t>
    </dgm:pt>
    <dgm:pt modelId="{FC0B11A8-F7A9-4B8B-930F-82A18EA261B4}" type="parTrans" cxnId="{414C145B-F081-49E0-8D68-E15DDF10EFA6}">
      <dgm:prSet/>
      <dgm:spPr/>
      <dgm:t>
        <a:bodyPr/>
        <a:lstStyle/>
        <a:p>
          <a:endParaRPr lang="es-MX" b="1"/>
        </a:p>
      </dgm:t>
    </dgm:pt>
    <dgm:pt modelId="{DB254412-F40F-4CC7-AC67-E881D494B519}" type="sibTrans" cxnId="{414C145B-F081-49E0-8D68-E15DDF10EFA6}">
      <dgm:prSet/>
      <dgm:spPr/>
      <dgm:t>
        <a:bodyPr/>
        <a:lstStyle/>
        <a:p>
          <a:endParaRPr lang="es-MX" b="1"/>
        </a:p>
      </dgm:t>
    </dgm:pt>
    <dgm:pt modelId="{7388F469-B35B-442A-B2F9-CD01E64EC764}">
      <dgm:prSet phldrT="[Texto]"/>
      <dgm:spPr/>
      <dgm:t>
        <a:bodyPr/>
        <a:lstStyle/>
        <a:p>
          <a:r>
            <a:rPr lang="es-MX" b="1" dirty="0"/>
            <a:t>El principio de celeridad:</a:t>
          </a:r>
        </a:p>
      </dgm:t>
    </dgm:pt>
    <dgm:pt modelId="{3D8CD501-175D-4338-987E-1C8A3CF7337C}" type="parTrans" cxnId="{328587B3-6968-428A-9DA1-118979A34B2D}">
      <dgm:prSet/>
      <dgm:spPr/>
      <dgm:t>
        <a:bodyPr/>
        <a:lstStyle/>
        <a:p>
          <a:endParaRPr lang="es-MX" b="1"/>
        </a:p>
      </dgm:t>
    </dgm:pt>
    <dgm:pt modelId="{741B197E-CA2B-4DE8-B846-3644FC6A65CF}" type="sibTrans" cxnId="{328587B3-6968-428A-9DA1-118979A34B2D}">
      <dgm:prSet/>
      <dgm:spPr/>
      <dgm:t>
        <a:bodyPr/>
        <a:lstStyle/>
        <a:p>
          <a:endParaRPr lang="es-MX" b="1"/>
        </a:p>
      </dgm:t>
    </dgm:pt>
    <dgm:pt modelId="{74B0119B-5DFA-451B-A88C-48502512C4FC}">
      <dgm:prSet phldrT="[Texto]"/>
      <dgm:spPr/>
      <dgm:t>
        <a:bodyPr/>
        <a:lstStyle/>
        <a:p>
          <a:endParaRPr lang="es-MX" b="1" dirty="0"/>
        </a:p>
      </dgm:t>
    </dgm:pt>
    <dgm:pt modelId="{AE2F3F73-74D1-4A5E-BD43-DB5D5A58B4C0}" type="parTrans" cxnId="{DA8879E3-E338-4FE7-A950-86D4A76CBA95}">
      <dgm:prSet/>
      <dgm:spPr/>
      <dgm:t>
        <a:bodyPr/>
        <a:lstStyle/>
        <a:p>
          <a:endParaRPr lang="es-MX" b="1"/>
        </a:p>
      </dgm:t>
    </dgm:pt>
    <dgm:pt modelId="{C921DB01-C5B9-4F3C-8431-55BA7C72CF3F}" type="sibTrans" cxnId="{DA8879E3-E338-4FE7-A950-86D4A76CBA95}">
      <dgm:prSet/>
      <dgm:spPr/>
      <dgm:t>
        <a:bodyPr/>
        <a:lstStyle/>
        <a:p>
          <a:endParaRPr lang="es-MX" b="1"/>
        </a:p>
      </dgm:t>
    </dgm:pt>
    <dgm:pt modelId="{A5C0D766-9E8B-4C97-A075-4CF334EA97A0}">
      <dgm:prSet phldrT="[Texto]"/>
      <dgm:spPr/>
      <dgm:t>
        <a:bodyPr/>
        <a:lstStyle/>
        <a:p>
          <a:r>
            <a:rPr lang="es-MX" b="1" dirty="0"/>
            <a:t>El principio de Doble Control</a:t>
          </a:r>
        </a:p>
      </dgm:t>
    </dgm:pt>
    <dgm:pt modelId="{5040BC98-B38F-4EE2-8282-87EEAD49EE6B}" type="parTrans" cxnId="{C0A5A68B-4A37-4AA4-958E-568567FE7650}">
      <dgm:prSet/>
      <dgm:spPr/>
      <dgm:t>
        <a:bodyPr/>
        <a:lstStyle/>
        <a:p>
          <a:endParaRPr lang="es-MX" b="1"/>
        </a:p>
      </dgm:t>
    </dgm:pt>
    <dgm:pt modelId="{7AD53ACD-0C7E-487E-85A7-171613CCDDB0}" type="sibTrans" cxnId="{C0A5A68B-4A37-4AA4-958E-568567FE7650}">
      <dgm:prSet/>
      <dgm:spPr/>
      <dgm:t>
        <a:bodyPr/>
        <a:lstStyle/>
        <a:p>
          <a:endParaRPr lang="es-MX" b="1"/>
        </a:p>
      </dgm:t>
    </dgm:pt>
    <dgm:pt modelId="{9D2B8221-E190-434C-AA47-C44B0105A574}">
      <dgm:prSet phldrT="[Texto]"/>
      <dgm:spPr/>
      <dgm:t>
        <a:bodyPr/>
        <a:lstStyle/>
        <a:p>
          <a:r>
            <a:rPr lang="es-MX" b="1" dirty="0"/>
            <a:t>Consiste en que una operación realizada por un trabajador en determinado departamento, sólo puede ser aprobada por el supervisor del control interno, si esta operación ya fue aprobada por el encargado del departamento. Cuando se efectúa la asignación de funciones, hay que tener presente que el trabajo que ejecuta un individuo, sea el complemento de realizado por otro, el objetivo es que ninguna persona debe poseer el control total.</a:t>
          </a:r>
        </a:p>
      </dgm:t>
    </dgm:pt>
    <dgm:pt modelId="{F9172B91-A1D9-48D7-8E7A-08913B908805}" type="parTrans" cxnId="{057925BD-BB23-4EEE-9132-81C4E6EAD360}">
      <dgm:prSet/>
      <dgm:spPr/>
      <dgm:t>
        <a:bodyPr/>
        <a:lstStyle/>
        <a:p>
          <a:endParaRPr lang="es-MX" b="1"/>
        </a:p>
      </dgm:t>
    </dgm:pt>
    <dgm:pt modelId="{62687A87-83BF-4127-B6A5-36D9EAB273E7}" type="sibTrans" cxnId="{057925BD-BB23-4EEE-9132-81C4E6EAD360}">
      <dgm:prSet/>
      <dgm:spPr/>
      <dgm:t>
        <a:bodyPr/>
        <a:lstStyle/>
        <a:p>
          <a:endParaRPr lang="es-MX" b="1"/>
        </a:p>
      </dgm:t>
    </dgm:pt>
    <dgm:pt modelId="{954DCEEA-10E5-4EC0-8A84-70C32B24AFEB}" type="pres">
      <dgm:prSet presAssocID="{86BA078F-410F-4DEF-A1BA-9FA1066E763A}" presName="Name0" presStyleCnt="0">
        <dgm:presLayoutVars>
          <dgm:chMax val="5"/>
          <dgm:chPref val="5"/>
          <dgm:dir/>
          <dgm:animLvl val="lvl"/>
        </dgm:presLayoutVars>
      </dgm:prSet>
      <dgm:spPr/>
    </dgm:pt>
    <dgm:pt modelId="{D5E0479B-9A2B-4AE5-9ADB-F1AADA26CA9B}" type="pres">
      <dgm:prSet presAssocID="{7388F469-B35B-442A-B2F9-CD01E64EC764}" presName="parentText1" presStyleLbl="node1" presStyleIdx="0" presStyleCnt="4">
        <dgm:presLayoutVars>
          <dgm:chMax/>
          <dgm:chPref val="3"/>
          <dgm:bulletEnabled val="1"/>
        </dgm:presLayoutVars>
      </dgm:prSet>
      <dgm:spPr/>
    </dgm:pt>
    <dgm:pt modelId="{0739EDD9-7A56-4FF9-AD6E-DC763F586CE2}" type="pres">
      <dgm:prSet presAssocID="{7388F469-B35B-442A-B2F9-CD01E64EC764}" presName="childText1" presStyleLbl="solidAlignAcc1" presStyleIdx="0" presStyleCnt="4">
        <dgm:presLayoutVars>
          <dgm:chMax val="0"/>
          <dgm:chPref val="0"/>
          <dgm:bulletEnabled val="1"/>
        </dgm:presLayoutVars>
      </dgm:prSet>
      <dgm:spPr/>
    </dgm:pt>
    <dgm:pt modelId="{4BD169EB-F95D-4DD7-81C0-CBEDEA32ED49}" type="pres">
      <dgm:prSet presAssocID="{FEA85F5E-45AE-45BD-9B31-FDD6503D34DD}" presName="parentText2" presStyleLbl="node1" presStyleIdx="1" presStyleCnt="4">
        <dgm:presLayoutVars>
          <dgm:chMax/>
          <dgm:chPref val="3"/>
          <dgm:bulletEnabled val="1"/>
        </dgm:presLayoutVars>
      </dgm:prSet>
      <dgm:spPr/>
    </dgm:pt>
    <dgm:pt modelId="{C9C78686-BA39-4EC3-A387-BC7972CA5F1D}" type="pres">
      <dgm:prSet presAssocID="{FEA85F5E-45AE-45BD-9B31-FDD6503D34DD}" presName="childText2" presStyleLbl="solidAlignAcc1" presStyleIdx="1" presStyleCnt="4">
        <dgm:presLayoutVars>
          <dgm:chMax val="0"/>
          <dgm:chPref val="0"/>
          <dgm:bulletEnabled val="1"/>
        </dgm:presLayoutVars>
      </dgm:prSet>
      <dgm:spPr/>
    </dgm:pt>
    <dgm:pt modelId="{B63FF07C-9D17-4892-9807-05262F8EC5B8}" type="pres">
      <dgm:prSet presAssocID="{1109B4B5-3CBE-4260-8435-75304C113245}" presName="parentText3" presStyleLbl="node1" presStyleIdx="2" presStyleCnt="4">
        <dgm:presLayoutVars>
          <dgm:chMax/>
          <dgm:chPref val="3"/>
          <dgm:bulletEnabled val="1"/>
        </dgm:presLayoutVars>
      </dgm:prSet>
      <dgm:spPr/>
    </dgm:pt>
    <dgm:pt modelId="{93C65B94-84DA-4F11-9550-5606FAB8A221}" type="pres">
      <dgm:prSet presAssocID="{1109B4B5-3CBE-4260-8435-75304C113245}" presName="childText3" presStyleLbl="solidAlignAcc1" presStyleIdx="2" presStyleCnt="4">
        <dgm:presLayoutVars>
          <dgm:chMax val="0"/>
          <dgm:chPref val="0"/>
          <dgm:bulletEnabled val="1"/>
        </dgm:presLayoutVars>
      </dgm:prSet>
      <dgm:spPr/>
    </dgm:pt>
    <dgm:pt modelId="{70589C45-62AB-4148-8565-C100117F3796}" type="pres">
      <dgm:prSet presAssocID="{A5C0D766-9E8B-4C97-A075-4CF334EA97A0}" presName="parentText4" presStyleLbl="node1" presStyleIdx="3" presStyleCnt="4">
        <dgm:presLayoutVars>
          <dgm:chMax/>
          <dgm:chPref val="3"/>
          <dgm:bulletEnabled val="1"/>
        </dgm:presLayoutVars>
      </dgm:prSet>
      <dgm:spPr/>
    </dgm:pt>
    <dgm:pt modelId="{67968C26-E2B0-4514-928D-FE21723D8791}" type="pres">
      <dgm:prSet presAssocID="{A5C0D766-9E8B-4C97-A075-4CF334EA97A0}" presName="childText4" presStyleLbl="solidAlignAcc1" presStyleIdx="3" presStyleCnt="4">
        <dgm:presLayoutVars>
          <dgm:chMax val="0"/>
          <dgm:chPref val="0"/>
          <dgm:bulletEnabled val="1"/>
        </dgm:presLayoutVars>
      </dgm:prSet>
      <dgm:spPr/>
    </dgm:pt>
  </dgm:ptLst>
  <dgm:cxnLst>
    <dgm:cxn modelId="{8F7A5809-F87E-41BB-8CD6-CF250F686724}" type="presOf" srcId="{7388F469-B35B-442A-B2F9-CD01E64EC764}" destId="{D5E0479B-9A2B-4AE5-9ADB-F1AADA26CA9B}" srcOrd="0" destOrd="0" presId="urn:microsoft.com/office/officeart/2009/3/layout/IncreasingArrowsProcess"/>
    <dgm:cxn modelId="{B049260E-0840-483D-BF3A-24961D8BC331}" type="presOf" srcId="{74B0119B-5DFA-451B-A88C-48502512C4FC}" destId="{0739EDD9-7A56-4FF9-AD6E-DC763F586CE2}" srcOrd="0" destOrd="1" presId="urn:microsoft.com/office/officeart/2009/3/layout/IncreasingArrowsProcess"/>
    <dgm:cxn modelId="{A08AAD2C-B08F-4E19-A0E0-497E269C1B0D}" type="presOf" srcId="{1109B4B5-3CBE-4260-8435-75304C113245}" destId="{B63FF07C-9D17-4892-9807-05262F8EC5B8}" srcOrd="0" destOrd="0" presId="urn:microsoft.com/office/officeart/2009/3/layout/IncreasingArrowsProcess"/>
    <dgm:cxn modelId="{5BAF382D-754E-4FF4-91D7-B8E135EB7528}" type="presOf" srcId="{FEA85F5E-45AE-45BD-9B31-FDD6503D34DD}" destId="{4BD169EB-F95D-4DD7-81C0-CBEDEA32ED49}" srcOrd="0" destOrd="0" presId="urn:microsoft.com/office/officeart/2009/3/layout/IncreasingArrowsProcess"/>
    <dgm:cxn modelId="{414C145B-F081-49E0-8D68-E15DDF10EFA6}" srcId="{1109B4B5-3CBE-4260-8435-75304C113245}" destId="{5FA10E2F-412A-4E0A-B776-13CC1AF7A65C}" srcOrd="0" destOrd="0" parTransId="{FC0B11A8-F7A9-4B8B-930F-82A18EA261B4}" sibTransId="{DB254412-F40F-4CC7-AC67-E881D494B519}"/>
    <dgm:cxn modelId="{B961DA47-2571-4BFC-B29F-2125C33B691E}" type="presOf" srcId="{2A0092F3-EA55-455F-8AD8-B3E4F41DCE5A}" destId="{0739EDD9-7A56-4FF9-AD6E-DC763F586CE2}" srcOrd="0" destOrd="0" presId="urn:microsoft.com/office/officeart/2009/3/layout/IncreasingArrowsProcess"/>
    <dgm:cxn modelId="{A091926E-E4A1-46F1-A10D-B09EDB993FB3}" srcId="{86BA078F-410F-4DEF-A1BA-9FA1066E763A}" destId="{FEA85F5E-45AE-45BD-9B31-FDD6503D34DD}" srcOrd="1" destOrd="0" parTransId="{2912E14B-2240-40AD-971C-CAE051F6E8F7}" sibTransId="{F4E8EDA6-E1D7-49C0-AE3C-ED241F7A77B8}"/>
    <dgm:cxn modelId="{D2FA7F7A-7324-4037-983D-659F2954C53C}" type="presOf" srcId="{5FA10E2F-412A-4E0A-B776-13CC1AF7A65C}" destId="{93C65B94-84DA-4F11-9550-5606FAB8A221}" srcOrd="0" destOrd="0" presId="urn:microsoft.com/office/officeart/2009/3/layout/IncreasingArrowsProcess"/>
    <dgm:cxn modelId="{16D4D77E-BA1A-4CD8-93A3-2C547508E80D}" srcId="{FEA85F5E-45AE-45BD-9B31-FDD6503D34DD}" destId="{5CA9E482-D357-4DD5-9FC1-6D5BA52D3D42}" srcOrd="0" destOrd="0" parTransId="{71740449-FE02-42D6-8BE8-43EECD058F89}" sibTransId="{EF671B47-B3E0-4368-AEFC-29A1E719D1BD}"/>
    <dgm:cxn modelId="{71E07184-8E7F-4406-B4B0-8E2EFD22865A}" type="presOf" srcId="{9D2B8221-E190-434C-AA47-C44B0105A574}" destId="{67968C26-E2B0-4514-928D-FE21723D8791}" srcOrd="0" destOrd="0" presId="urn:microsoft.com/office/officeart/2009/3/layout/IncreasingArrowsProcess"/>
    <dgm:cxn modelId="{C0A5A68B-4A37-4AA4-958E-568567FE7650}" srcId="{86BA078F-410F-4DEF-A1BA-9FA1066E763A}" destId="{A5C0D766-9E8B-4C97-A075-4CF334EA97A0}" srcOrd="3" destOrd="0" parTransId="{5040BC98-B38F-4EE2-8282-87EEAD49EE6B}" sibTransId="{7AD53ACD-0C7E-487E-85A7-171613CCDDB0}"/>
    <dgm:cxn modelId="{328587B3-6968-428A-9DA1-118979A34B2D}" srcId="{86BA078F-410F-4DEF-A1BA-9FA1066E763A}" destId="{7388F469-B35B-442A-B2F9-CD01E64EC764}" srcOrd="0" destOrd="0" parTransId="{3D8CD501-175D-4338-987E-1C8A3CF7337C}" sibTransId="{741B197E-CA2B-4DE8-B846-3644FC6A65CF}"/>
    <dgm:cxn modelId="{6C91CEBB-C29A-44F8-AEBA-1BA57C9F08A5}" type="presOf" srcId="{A5C0D766-9E8B-4C97-A075-4CF334EA97A0}" destId="{70589C45-62AB-4148-8565-C100117F3796}" srcOrd="0" destOrd="0" presId="urn:microsoft.com/office/officeart/2009/3/layout/IncreasingArrowsProcess"/>
    <dgm:cxn modelId="{057925BD-BB23-4EEE-9132-81C4E6EAD360}" srcId="{A5C0D766-9E8B-4C97-A075-4CF334EA97A0}" destId="{9D2B8221-E190-434C-AA47-C44B0105A574}" srcOrd="0" destOrd="0" parTransId="{F9172B91-A1D9-48D7-8E7A-08913B908805}" sibTransId="{62687A87-83BF-4127-B6A5-36D9EAB273E7}"/>
    <dgm:cxn modelId="{9C4C1FC2-4CA5-459D-BAD3-603163608967}" type="presOf" srcId="{5CA9E482-D357-4DD5-9FC1-6D5BA52D3D42}" destId="{C9C78686-BA39-4EC3-A387-BC7972CA5F1D}" srcOrd="0" destOrd="0" presId="urn:microsoft.com/office/officeart/2009/3/layout/IncreasingArrowsProcess"/>
    <dgm:cxn modelId="{AEEEF8C6-D7D3-44EB-A71F-814BF1932CE9}" srcId="{7388F469-B35B-442A-B2F9-CD01E64EC764}" destId="{2A0092F3-EA55-455F-8AD8-B3E4F41DCE5A}" srcOrd="0" destOrd="0" parTransId="{0539AD47-FF95-4D24-AC91-E7121206F7F4}" sibTransId="{82CC2721-D67B-4385-A941-2FBF58EAFA02}"/>
    <dgm:cxn modelId="{DD1E23D7-C314-487C-8E9D-AD6FD68987A9}" type="presOf" srcId="{86BA078F-410F-4DEF-A1BA-9FA1066E763A}" destId="{954DCEEA-10E5-4EC0-8A84-70C32B24AFEB}" srcOrd="0" destOrd="0" presId="urn:microsoft.com/office/officeart/2009/3/layout/IncreasingArrowsProcess"/>
    <dgm:cxn modelId="{DA8879E3-E338-4FE7-A950-86D4A76CBA95}" srcId="{2A0092F3-EA55-455F-8AD8-B3E4F41DCE5A}" destId="{74B0119B-5DFA-451B-A88C-48502512C4FC}" srcOrd="0" destOrd="0" parTransId="{AE2F3F73-74D1-4A5E-BD43-DB5D5A58B4C0}" sibTransId="{C921DB01-C5B9-4F3C-8431-55BA7C72CF3F}"/>
    <dgm:cxn modelId="{0396CDF4-130A-44AB-B1DF-C95458220F94}" srcId="{86BA078F-410F-4DEF-A1BA-9FA1066E763A}" destId="{1109B4B5-3CBE-4260-8435-75304C113245}" srcOrd="2" destOrd="0" parTransId="{436DD859-A518-4CDC-A04A-78FBAFF85A1E}" sibTransId="{987C38B2-9A7E-4983-9149-B1C163962590}"/>
    <dgm:cxn modelId="{C3FE4B72-5195-4C58-938C-3D4762E3B6A9}" type="presParOf" srcId="{954DCEEA-10E5-4EC0-8A84-70C32B24AFEB}" destId="{D5E0479B-9A2B-4AE5-9ADB-F1AADA26CA9B}" srcOrd="0" destOrd="0" presId="urn:microsoft.com/office/officeart/2009/3/layout/IncreasingArrowsProcess"/>
    <dgm:cxn modelId="{A98EB7E5-8085-4013-BF3A-EAE7EC46605B}" type="presParOf" srcId="{954DCEEA-10E5-4EC0-8A84-70C32B24AFEB}" destId="{0739EDD9-7A56-4FF9-AD6E-DC763F586CE2}" srcOrd="1" destOrd="0" presId="urn:microsoft.com/office/officeart/2009/3/layout/IncreasingArrowsProcess"/>
    <dgm:cxn modelId="{DF98909A-E89B-418A-9209-C97BEC12D20B}" type="presParOf" srcId="{954DCEEA-10E5-4EC0-8A84-70C32B24AFEB}" destId="{4BD169EB-F95D-4DD7-81C0-CBEDEA32ED49}" srcOrd="2" destOrd="0" presId="urn:microsoft.com/office/officeart/2009/3/layout/IncreasingArrowsProcess"/>
    <dgm:cxn modelId="{ACDC0289-66A3-480F-B240-D20091B5BB56}" type="presParOf" srcId="{954DCEEA-10E5-4EC0-8A84-70C32B24AFEB}" destId="{C9C78686-BA39-4EC3-A387-BC7972CA5F1D}" srcOrd="3" destOrd="0" presId="urn:microsoft.com/office/officeart/2009/3/layout/IncreasingArrowsProcess"/>
    <dgm:cxn modelId="{19BA9277-6AB0-4C94-B6CB-CDB863525176}" type="presParOf" srcId="{954DCEEA-10E5-4EC0-8A84-70C32B24AFEB}" destId="{B63FF07C-9D17-4892-9807-05262F8EC5B8}" srcOrd="4" destOrd="0" presId="urn:microsoft.com/office/officeart/2009/3/layout/IncreasingArrowsProcess"/>
    <dgm:cxn modelId="{DB1B9FDF-95BA-40F2-9234-8B3C3620B612}" type="presParOf" srcId="{954DCEEA-10E5-4EC0-8A84-70C32B24AFEB}" destId="{93C65B94-84DA-4F11-9550-5606FAB8A221}" srcOrd="5" destOrd="0" presId="urn:microsoft.com/office/officeart/2009/3/layout/IncreasingArrowsProcess"/>
    <dgm:cxn modelId="{B5E2FB66-5520-4FB2-AEAB-03BDAD4CAB43}" type="presParOf" srcId="{954DCEEA-10E5-4EC0-8A84-70C32B24AFEB}" destId="{70589C45-62AB-4148-8565-C100117F3796}" srcOrd="6" destOrd="0" presId="urn:microsoft.com/office/officeart/2009/3/layout/IncreasingArrowsProcess"/>
    <dgm:cxn modelId="{B66EF4C7-B50B-47AE-B61D-863BFBB6EEDB}" type="presParOf" srcId="{954DCEEA-10E5-4EC0-8A84-70C32B24AFEB}" destId="{67968C26-E2B0-4514-928D-FE21723D8791}" srcOrd="7" destOrd="0" presId="urn:microsoft.com/office/officeart/2009/3/layout/IncreasingArrows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C2B5CF0-560C-426D-AAB7-D8CD21348296}"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s-MX"/>
        </a:p>
      </dgm:t>
    </dgm:pt>
    <dgm:pt modelId="{3907CC6F-574D-439D-92E4-ACD22F0DB757}">
      <dgm:prSet phldrT="[Texto]"/>
      <dgm:spPr/>
      <dgm:t>
        <a:bodyPr/>
        <a:lstStyle/>
        <a:p>
          <a:r>
            <a:rPr lang="es-MX" b="1" dirty="0"/>
            <a:t>a)</a:t>
          </a:r>
        </a:p>
      </dgm:t>
    </dgm:pt>
    <dgm:pt modelId="{8B7F5A1D-5912-410A-A12B-4521E2687A41}" type="parTrans" cxnId="{30A0B7B6-2B8D-4834-8629-7E9760B25751}">
      <dgm:prSet/>
      <dgm:spPr/>
      <dgm:t>
        <a:bodyPr/>
        <a:lstStyle/>
        <a:p>
          <a:endParaRPr lang="es-MX" b="1"/>
        </a:p>
      </dgm:t>
    </dgm:pt>
    <dgm:pt modelId="{BB5F5A8C-79EC-4814-99EF-A91D6D515CB3}" type="sibTrans" cxnId="{30A0B7B6-2B8D-4834-8629-7E9760B25751}">
      <dgm:prSet/>
      <dgm:spPr/>
      <dgm:t>
        <a:bodyPr/>
        <a:lstStyle/>
        <a:p>
          <a:endParaRPr lang="es-MX" b="1"/>
        </a:p>
      </dgm:t>
    </dgm:pt>
    <dgm:pt modelId="{02417F94-C9C6-4993-9833-E29ECB922F4F}">
      <dgm:prSet phldrT="[Texto]"/>
      <dgm:spPr/>
      <dgm:t>
        <a:bodyPr/>
        <a:lstStyle/>
        <a:p>
          <a:r>
            <a:rPr lang="es-MX" b="1" dirty="0"/>
            <a:t>La custodia de los activos o elementos patrimoniales</a:t>
          </a:r>
        </a:p>
      </dgm:t>
    </dgm:pt>
    <dgm:pt modelId="{BD2D07D8-176F-4959-888B-FD540EB741B9}" type="parTrans" cxnId="{8C6A9C61-61E2-4596-9B44-EC05BFAC9E90}">
      <dgm:prSet/>
      <dgm:spPr/>
      <dgm:t>
        <a:bodyPr/>
        <a:lstStyle/>
        <a:p>
          <a:endParaRPr lang="es-MX" b="1"/>
        </a:p>
      </dgm:t>
    </dgm:pt>
    <dgm:pt modelId="{B89BE2AC-599B-4988-8618-14B77FB47BAB}" type="sibTrans" cxnId="{8C6A9C61-61E2-4596-9B44-EC05BFAC9E90}">
      <dgm:prSet/>
      <dgm:spPr/>
      <dgm:t>
        <a:bodyPr/>
        <a:lstStyle/>
        <a:p>
          <a:endParaRPr lang="es-MX" b="1"/>
        </a:p>
      </dgm:t>
    </dgm:pt>
    <dgm:pt modelId="{C0321D21-B36F-4844-877F-B16E8563ED1A}">
      <dgm:prSet phldrT="[Texto]"/>
      <dgm:spPr/>
      <dgm:t>
        <a:bodyPr/>
        <a:lstStyle/>
        <a:p>
          <a:r>
            <a:rPr lang="es-MX" b="1" dirty="0"/>
            <a:t>b)</a:t>
          </a:r>
        </a:p>
      </dgm:t>
    </dgm:pt>
    <dgm:pt modelId="{8AFC27BD-72E6-4F48-9F50-3694BC7C0273}" type="parTrans" cxnId="{56B80683-3537-4344-A64C-0B90F6FC60C0}">
      <dgm:prSet/>
      <dgm:spPr/>
      <dgm:t>
        <a:bodyPr/>
        <a:lstStyle/>
        <a:p>
          <a:endParaRPr lang="es-MX" b="1"/>
        </a:p>
      </dgm:t>
    </dgm:pt>
    <dgm:pt modelId="{EEA0C6C5-B6C8-4B7B-8B45-42E3C9148400}" type="sibTrans" cxnId="{56B80683-3537-4344-A64C-0B90F6FC60C0}">
      <dgm:prSet/>
      <dgm:spPr/>
      <dgm:t>
        <a:bodyPr/>
        <a:lstStyle/>
        <a:p>
          <a:endParaRPr lang="es-MX" b="1"/>
        </a:p>
      </dgm:t>
    </dgm:pt>
    <dgm:pt modelId="{EF6820D6-0395-4E26-8F89-0D8BA36685DC}">
      <dgm:prSet phldrT="[Texto]"/>
      <dgm:spPr/>
      <dgm:t>
        <a:bodyPr/>
        <a:lstStyle/>
        <a:p>
          <a:r>
            <a:rPr lang="es-MX" b="1" dirty="0"/>
            <a:t>Salvaguardar los datos y registros contables, para que las cuentas anuales o estados contables de </a:t>
          </a:r>
          <a:r>
            <a:rPr lang="es-MX" b="1" dirty="0" err="1"/>
            <a:t>síntesisn</a:t>
          </a:r>
          <a:r>
            <a:rPr lang="es-MX" b="1" dirty="0"/>
            <a:t> que se elaboren a partir de los mismos sean efectivamente representativos constituyan una imagen fiel de la realidad económica financiera de la empresa. </a:t>
          </a:r>
        </a:p>
      </dgm:t>
    </dgm:pt>
    <dgm:pt modelId="{C29B1E9D-FAB7-4AAF-95C0-EA5CABE8FF14}" type="parTrans" cxnId="{FC24B346-0C9B-426E-82E1-D2872CCC65AC}">
      <dgm:prSet/>
      <dgm:spPr/>
      <dgm:t>
        <a:bodyPr/>
        <a:lstStyle/>
        <a:p>
          <a:endParaRPr lang="es-MX" b="1"/>
        </a:p>
      </dgm:t>
    </dgm:pt>
    <dgm:pt modelId="{988414D3-447D-457A-AA48-1C237A325FDA}" type="sibTrans" cxnId="{FC24B346-0C9B-426E-82E1-D2872CCC65AC}">
      <dgm:prSet/>
      <dgm:spPr/>
      <dgm:t>
        <a:bodyPr/>
        <a:lstStyle/>
        <a:p>
          <a:endParaRPr lang="es-MX" b="1"/>
        </a:p>
      </dgm:t>
    </dgm:pt>
    <dgm:pt modelId="{B6A339DE-C093-42CC-977A-D6211E89732C}">
      <dgm:prSet phldrT="[Texto]"/>
      <dgm:spPr/>
      <dgm:t>
        <a:bodyPr/>
        <a:lstStyle/>
        <a:p>
          <a:r>
            <a:rPr lang="es-MX" b="1" dirty="0"/>
            <a:t>c)</a:t>
          </a:r>
        </a:p>
      </dgm:t>
    </dgm:pt>
    <dgm:pt modelId="{DFC352A0-FC01-47D5-94F6-7223D85EE41C}" type="parTrans" cxnId="{78FFBB5A-68C2-45AF-AC87-1257420F8C4C}">
      <dgm:prSet/>
      <dgm:spPr/>
      <dgm:t>
        <a:bodyPr/>
        <a:lstStyle/>
        <a:p>
          <a:endParaRPr lang="es-MX" b="1"/>
        </a:p>
      </dgm:t>
    </dgm:pt>
    <dgm:pt modelId="{0853AF5C-D239-48FE-B985-C8B7C226E8DC}" type="sibTrans" cxnId="{78FFBB5A-68C2-45AF-AC87-1257420F8C4C}">
      <dgm:prSet/>
      <dgm:spPr/>
      <dgm:t>
        <a:bodyPr/>
        <a:lstStyle/>
        <a:p>
          <a:endParaRPr lang="es-MX" b="1"/>
        </a:p>
      </dgm:t>
    </dgm:pt>
    <dgm:pt modelId="{37D4052D-4DA0-457A-8B88-8EB9DB2481E4}">
      <dgm:prSet phldrT="[Texto]"/>
      <dgm:spPr/>
      <dgm:t>
        <a:bodyPr/>
        <a:lstStyle/>
        <a:p>
          <a:r>
            <a:rPr lang="es-MX" b="1" dirty="0"/>
            <a:t>Obtención de información financiera veraz, confiable y oportuna.</a:t>
          </a:r>
        </a:p>
      </dgm:t>
    </dgm:pt>
    <dgm:pt modelId="{3AF8AD13-E3E0-4114-8047-A0518A660A42}" type="parTrans" cxnId="{ADC4AD65-388D-4011-BF5D-7816E4C57914}">
      <dgm:prSet/>
      <dgm:spPr/>
      <dgm:t>
        <a:bodyPr/>
        <a:lstStyle/>
        <a:p>
          <a:endParaRPr lang="es-MX" b="1"/>
        </a:p>
      </dgm:t>
    </dgm:pt>
    <dgm:pt modelId="{13B5B1D2-063E-4819-8098-48C20A92A19B}" type="sibTrans" cxnId="{ADC4AD65-388D-4011-BF5D-7816E4C57914}">
      <dgm:prSet/>
      <dgm:spPr/>
      <dgm:t>
        <a:bodyPr/>
        <a:lstStyle/>
        <a:p>
          <a:endParaRPr lang="es-MX" b="1"/>
        </a:p>
      </dgm:t>
    </dgm:pt>
    <dgm:pt modelId="{2D5C48B3-E51D-41D7-91BC-1F177046FFB3}" type="pres">
      <dgm:prSet presAssocID="{5C2B5CF0-560C-426D-AAB7-D8CD21348296}" presName="Name0" presStyleCnt="0">
        <dgm:presLayoutVars>
          <dgm:dir/>
          <dgm:animLvl val="lvl"/>
          <dgm:resizeHandles val="exact"/>
        </dgm:presLayoutVars>
      </dgm:prSet>
      <dgm:spPr/>
    </dgm:pt>
    <dgm:pt modelId="{63DC3D62-74BD-4708-85AF-C3C6A5D5D3C8}" type="pres">
      <dgm:prSet presAssocID="{3907CC6F-574D-439D-92E4-ACD22F0DB757}" presName="compositeNode" presStyleCnt="0">
        <dgm:presLayoutVars>
          <dgm:bulletEnabled val="1"/>
        </dgm:presLayoutVars>
      </dgm:prSet>
      <dgm:spPr/>
    </dgm:pt>
    <dgm:pt modelId="{D820FBE2-7E4C-4FA0-B0F7-42C7E5D21145}" type="pres">
      <dgm:prSet presAssocID="{3907CC6F-574D-439D-92E4-ACD22F0DB757}" presName="bgRect" presStyleLbl="node1" presStyleIdx="0" presStyleCnt="3"/>
      <dgm:spPr/>
    </dgm:pt>
    <dgm:pt modelId="{28025A51-DD00-461E-8213-17AD3048A7F3}" type="pres">
      <dgm:prSet presAssocID="{3907CC6F-574D-439D-92E4-ACD22F0DB757}" presName="parentNode" presStyleLbl="node1" presStyleIdx="0" presStyleCnt="3">
        <dgm:presLayoutVars>
          <dgm:chMax val="0"/>
          <dgm:bulletEnabled val="1"/>
        </dgm:presLayoutVars>
      </dgm:prSet>
      <dgm:spPr/>
    </dgm:pt>
    <dgm:pt modelId="{D2A3F1E5-60CF-432B-B155-CEAD53609146}" type="pres">
      <dgm:prSet presAssocID="{3907CC6F-574D-439D-92E4-ACD22F0DB757}" presName="childNode" presStyleLbl="node1" presStyleIdx="0" presStyleCnt="3">
        <dgm:presLayoutVars>
          <dgm:bulletEnabled val="1"/>
        </dgm:presLayoutVars>
      </dgm:prSet>
      <dgm:spPr/>
    </dgm:pt>
    <dgm:pt modelId="{8F9F4473-B7B1-43B3-A4A6-4E900C93B006}" type="pres">
      <dgm:prSet presAssocID="{BB5F5A8C-79EC-4814-99EF-A91D6D515CB3}" presName="hSp" presStyleCnt="0"/>
      <dgm:spPr/>
    </dgm:pt>
    <dgm:pt modelId="{B55C11CD-0436-41EB-B300-4691D2781261}" type="pres">
      <dgm:prSet presAssocID="{BB5F5A8C-79EC-4814-99EF-A91D6D515CB3}" presName="vProcSp" presStyleCnt="0"/>
      <dgm:spPr/>
    </dgm:pt>
    <dgm:pt modelId="{DF0CC314-AF74-4F5D-889C-4F5E60B47893}" type="pres">
      <dgm:prSet presAssocID="{BB5F5A8C-79EC-4814-99EF-A91D6D515CB3}" presName="vSp1" presStyleCnt="0"/>
      <dgm:spPr/>
    </dgm:pt>
    <dgm:pt modelId="{313C3ADA-F66A-4653-A017-B354557139DD}" type="pres">
      <dgm:prSet presAssocID="{BB5F5A8C-79EC-4814-99EF-A91D6D515CB3}" presName="simulatedConn" presStyleLbl="solidFgAcc1" presStyleIdx="0" presStyleCnt="2"/>
      <dgm:spPr/>
    </dgm:pt>
    <dgm:pt modelId="{552841A2-CD05-4B9E-86D9-FE536E4F8D2F}" type="pres">
      <dgm:prSet presAssocID="{BB5F5A8C-79EC-4814-99EF-A91D6D515CB3}" presName="vSp2" presStyleCnt="0"/>
      <dgm:spPr/>
    </dgm:pt>
    <dgm:pt modelId="{C37CD477-7465-4D04-AE8A-62047AABF473}" type="pres">
      <dgm:prSet presAssocID="{BB5F5A8C-79EC-4814-99EF-A91D6D515CB3}" presName="sibTrans" presStyleCnt="0"/>
      <dgm:spPr/>
    </dgm:pt>
    <dgm:pt modelId="{5AFB1932-5F41-41C5-9417-6E0007A1C27E}" type="pres">
      <dgm:prSet presAssocID="{C0321D21-B36F-4844-877F-B16E8563ED1A}" presName="compositeNode" presStyleCnt="0">
        <dgm:presLayoutVars>
          <dgm:bulletEnabled val="1"/>
        </dgm:presLayoutVars>
      </dgm:prSet>
      <dgm:spPr/>
    </dgm:pt>
    <dgm:pt modelId="{2D1DF645-46C3-4EF7-A8D7-A1193C34CDF1}" type="pres">
      <dgm:prSet presAssocID="{C0321D21-B36F-4844-877F-B16E8563ED1A}" presName="bgRect" presStyleLbl="node1" presStyleIdx="1" presStyleCnt="3"/>
      <dgm:spPr/>
    </dgm:pt>
    <dgm:pt modelId="{C4588D12-EFB2-470B-AF90-9E9FD4EAB6EC}" type="pres">
      <dgm:prSet presAssocID="{C0321D21-B36F-4844-877F-B16E8563ED1A}" presName="parentNode" presStyleLbl="node1" presStyleIdx="1" presStyleCnt="3">
        <dgm:presLayoutVars>
          <dgm:chMax val="0"/>
          <dgm:bulletEnabled val="1"/>
        </dgm:presLayoutVars>
      </dgm:prSet>
      <dgm:spPr/>
    </dgm:pt>
    <dgm:pt modelId="{BE220D6E-0E5F-4370-970A-4A01C0EB8DB6}" type="pres">
      <dgm:prSet presAssocID="{C0321D21-B36F-4844-877F-B16E8563ED1A}" presName="childNode" presStyleLbl="node1" presStyleIdx="1" presStyleCnt="3">
        <dgm:presLayoutVars>
          <dgm:bulletEnabled val="1"/>
        </dgm:presLayoutVars>
      </dgm:prSet>
      <dgm:spPr/>
    </dgm:pt>
    <dgm:pt modelId="{5573EBD8-CB3B-4757-8C96-7F256A9AF381}" type="pres">
      <dgm:prSet presAssocID="{EEA0C6C5-B6C8-4B7B-8B45-42E3C9148400}" presName="hSp" presStyleCnt="0"/>
      <dgm:spPr/>
    </dgm:pt>
    <dgm:pt modelId="{76EC8AAF-E504-4B69-8735-0FBD1FB38ADA}" type="pres">
      <dgm:prSet presAssocID="{EEA0C6C5-B6C8-4B7B-8B45-42E3C9148400}" presName="vProcSp" presStyleCnt="0"/>
      <dgm:spPr/>
    </dgm:pt>
    <dgm:pt modelId="{B550C6E3-2926-4793-B096-452F02D0FA8D}" type="pres">
      <dgm:prSet presAssocID="{EEA0C6C5-B6C8-4B7B-8B45-42E3C9148400}" presName="vSp1" presStyleCnt="0"/>
      <dgm:spPr/>
    </dgm:pt>
    <dgm:pt modelId="{184EA7FE-13BD-4C30-B116-3D964E5895D7}" type="pres">
      <dgm:prSet presAssocID="{EEA0C6C5-B6C8-4B7B-8B45-42E3C9148400}" presName="simulatedConn" presStyleLbl="solidFgAcc1" presStyleIdx="1" presStyleCnt="2"/>
      <dgm:spPr/>
    </dgm:pt>
    <dgm:pt modelId="{309389C2-E123-4D57-91FA-A5F2AF01EA57}" type="pres">
      <dgm:prSet presAssocID="{EEA0C6C5-B6C8-4B7B-8B45-42E3C9148400}" presName="vSp2" presStyleCnt="0"/>
      <dgm:spPr/>
    </dgm:pt>
    <dgm:pt modelId="{2A2C2FDF-DD83-4D88-B2D6-B80E6FB63BBA}" type="pres">
      <dgm:prSet presAssocID="{EEA0C6C5-B6C8-4B7B-8B45-42E3C9148400}" presName="sibTrans" presStyleCnt="0"/>
      <dgm:spPr/>
    </dgm:pt>
    <dgm:pt modelId="{543917F0-7B9B-400A-93B2-DE1BB01A419A}" type="pres">
      <dgm:prSet presAssocID="{B6A339DE-C093-42CC-977A-D6211E89732C}" presName="compositeNode" presStyleCnt="0">
        <dgm:presLayoutVars>
          <dgm:bulletEnabled val="1"/>
        </dgm:presLayoutVars>
      </dgm:prSet>
      <dgm:spPr/>
    </dgm:pt>
    <dgm:pt modelId="{AE040EC0-0A11-4E0C-B148-CA86C6FA9B60}" type="pres">
      <dgm:prSet presAssocID="{B6A339DE-C093-42CC-977A-D6211E89732C}" presName="bgRect" presStyleLbl="node1" presStyleIdx="2" presStyleCnt="3"/>
      <dgm:spPr/>
    </dgm:pt>
    <dgm:pt modelId="{E9721448-D13D-463D-AA05-4BF38C15431F}" type="pres">
      <dgm:prSet presAssocID="{B6A339DE-C093-42CC-977A-D6211E89732C}" presName="parentNode" presStyleLbl="node1" presStyleIdx="2" presStyleCnt="3">
        <dgm:presLayoutVars>
          <dgm:chMax val="0"/>
          <dgm:bulletEnabled val="1"/>
        </dgm:presLayoutVars>
      </dgm:prSet>
      <dgm:spPr/>
    </dgm:pt>
    <dgm:pt modelId="{3320B7F1-0D17-4CC4-89BC-30EF21FEADBF}" type="pres">
      <dgm:prSet presAssocID="{B6A339DE-C093-42CC-977A-D6211E89732C}" presName="childNode" presStyleLbl="node1" presStyleIdx="2" presStyleCnt="3">
        <dgm:presLayoutVars>
          <dgm:bulletEnabled val="1"/>
        </dgm:presLayoutVars>
      </dgm:prSet>
      <dgm:spPr/>
    </dgm:pt>
  </dgm:ptLst>
  <dgm:cxnLst>
    <dgm:cxn modelId="{F2153F11-C408-4073-AD2B-4B1248E83704}" type="presOf" srcId="{37D4052D-4DA0-457A-8B88-8EB9DB2481E4}" destId="{3320B7F1-0D17-4CC4-89BC-30EF21FEADBF}" srcOrd="0" destOrd="0" presId="urn:microsoft.com/office/officeart/2005/8/layout/hProcess7"/>
    <dgm:cxn modelId="{0825A71B-CBCB-409A-98E9-46B1D785B954}" type="presOf" srcId="{C0321D21-B36F-4844-877F-B16E8563ED1A}" destId="{2D1DF645-46C3-4EF7-A8D7-A1193C34CDF1}" srcOrd="0" destOrd="0" presId="urn:microsoft.com/office/officeart/2005/8/layout/hProcess7"/>
    <dgm:cxn modelId="{8C6A9C61-61E2-4596-9B44-EC05BFAC9E90}" srcId="{3907CC6F-574D-439D-92E4-ACD22F0DB757}" destId="{02417F94-C9C6-4993-9833-E29ECB922F4F}" srcOrd="0" destOrd="0" parTransId="{BD2D07D8-176F-4959-888B-FD540EB741B9}" sibTransId="{B89BE2AC-599B-4988-8618-14B77FB47BAB}"/>
    <dgm:cxn modelId="{ADC4AD65-388D-4011-BF5D-7816E4C57914}" srcId="{B6A339DE-C093-42CC-977A-D6211E89732C}" destId="{37D4052D-4DA0-457A-8B88-8EB9DB2481E4}" srcOrd="0" destOrd="0" parTransId="{3AF8AD13-E3E0-4114-8047-A0518A660A42}" sibTransId="{13B5B1D2-063E-4819-8098-48C20A92A19B}"/>
    <dgm:cxn modelId="{FC24B346-0C9B-426E-82E1-D2872CCC65AC}" srcId="{C0321D21-B36F-4844-877F-B16E8563ED1A}" destId="{EF6820D6-0395-4E26-8F89-0D8BA36685DC}" srcOrd="0" destOrd="0" parTransId="{C29B1E9D-FAB7-4AAF-95C0-EA5CABE8FF14}" sibTransId="{988414D3-447D-457A-AA48-1C237A325FDA}"/>
    <dgm:cxn modelId="{78FFBB5A-68C2-45AF-AC87-1257420F8C4C}" srcId="{5C2B5CF0-560C-426D-AAB7-D8CD21348296}" destId="{B6A339DE-C093-42CC-977A-D6211E89732C}" srcOrd="2" destOrd="0" parTransId="{DFC352A0-FC01-47D5-94F6-7223D85EE41C}" sibTransId="{0853AF5C-D239-48FE-B985-C8B7C226E8DC}"/>
    <dgm:cxn modelId="{F099DB7C-0607-41D3-B827-4A8A5421BAF7}" type="presOf" srcId="{B6A339DE-C093-42CC-977A-D6211E89732C}" destId="{E9721448-D13D-463D-AA05-4BF38C15431F}" srcOrd="1" destOrd="0" presId="urn:microsoft.com/office/officeart/2005/8/layout/hProcess7"/>
    <dgm:cxn modelId="{56B80683-3537-4344-A64C-0B90F6FC60C0}" srcId="{5C2B5CF0-560C-426D-AAB7-D8CD21348296}" destId="{C0321D21-B36F-4844-877F-B16E8563ED1A}" srcOrd="1" destOrd="0" parTransId="{8AFC27BD-72E6-4F48-9F50-3694BC7C0273}" sibTransId="{EEA0C6C5-B6C8-4B7B-8B45-42E3C9148400}"/>
    <dgm:cxn modelId="{04BCF18D-9339-4732-83D1-0929156512A8}" type="presOf" srcId="{B6A339DE-C093-42CC-977A-D6211E89732C}" destId="{AE040EC0-0A11-4E0C-B148-CA86C6FA9B60}" srcOrd="0" destOrd="0" presId="urn:microsoft.com/office/officeart/2005/8/layout/hProcess7"/>
    <dgm:cxn modelId="{1DA898AC-CC1E-4FD9-B1F6-544381AE7E95}" type="presOf" srcId="{5C2B5CF0-560C-426D-AAB7-D8CD21348296}" destId="{2D5C48B3-E51D-41D7-91BC-1F177046FFB3}" srcOrd="0" destOrd="0" presId="urn:microsoft.com/office/officeart/2005/8/layout/hProcess7"/>
    <dgm:cxn modelId="{30A0B7B6-2B8D-4834-8629-7E9760B25751}" srcId="{5C2B5CF0-560C-426D-AAB7-D8CD21348296}" destId="{3907CC6F-574D-439D-92E4-ACD22F0DB757}" srcOrd="0" destOrd="0" parTransId="{8B7F5A1D-5912-410A-A12B-4521E2687A41}" sibTransId="{BB5F5A8C-79EC-4814-99EF-A91D6D515CB3}"/>
    <dgm:cxn modelId="{E1A99BC1-B8B0-4EC9-AC5C-131A16640EB2}" type="presOf" srcId="{C0321D21-B36F-4844-877F-B16E8563ED1A}" destId="{C4588D12-EFB2-470B-AF90-9E9FD4EAB6EC}" srcOrd="1" destOrd="0" presId="urn:microsoft.com/office/officeart/2005/8/layout/hProcess7"/>
    <dgm:cxn modelId="{987744C3-5B36-44D2-B0DA-F0DE934881E7}" type="presOf" srcId="{3907CC6F-574D-439D-92E4-ACD22F0DB757}" destId="{28025A51-DD00-461E-8213-17AD3048A7F3}" srcOrd="1" destOrd="0" presId="urn:microsoft.com/office/officeart/2005/8/layout/hProcess7"/>
    <dgm:cxn modelId="{A42FBAC6-A457-46C9-990D-00265F699BC8}" type="presOf" srcId="{EF6820D6-0395-4E26-8F89-0D8BA36685DC}" destId="{BE220D6E-0E5F-4370-970A-4A01C0EB8DB6}" srcOrd="0" destOrd="0" presId="urn:microsoft.com/office/officeart/2005/8/layout/hProcess7"/>
    <dgm:cxn modelId="{5F1F36E9-B94E-4850-B7F0-1D51A64FF9A9}" type="presOf" srcId="{3907CC6F-574D-439D-92E4-ACD22F0DB757}" destId="{D820FBE2-7E4C-4FA0-B0F7-42C7E5D21145}" srcOrd="0" destOrd="0" presId="urn:microsoft.com/office/officeart/2005/8/layout/hProcess7"/>
    <dgm:cxn modelId="{458235EC-734C-49F9-BCE6-1C790E334838}" type="presOf" srcId="{02417F94-C9C6-4993-9833-E29ECB922F4F}" destId="{D2A3F1E5-60CF-432B-B155-CEAD53609146}" srcOrd="0" destOrd="0" presId="urn:microsoft.com/office/officeart/2005/8/layout/hProcess7"/>
    <dgm:cxn modelId="{BB507E11-AF2F-4B47-BDAB-071B738819A7}" type="presParOf" srcId="{2D5C48B3-E51D-41D7-91BC-1F177046FFB3}" destId="{63DC3D62-74BD-4708-85AF-C3C6A5D5D3C8}" srcOrd="0" destOrd="0" presId="urn:microsoft.com/office/officeart/2005/8/layout/hProcess7"/>
    <dgm:cxn modelId="{3545ED1C-215A-4095-877D-5774D1028F56}" type="presParOf" srcId="{63DC3D62-74BD-4708-85AF-C3C6A5D5D3C8}" destId="{D820FBE2-7E4C-4FA0-B0F7-42C7E5D21145}" srcOrd="0" destOrd="0" presId="urn:microsoft.com/office/officeart/2005/8/layout/hProcess7"/>
    <dgm:cxn modelId="{3C9EB01F-1A34-4986-BB7C-63F33B844C84}" type="presParOf" srcId="{63DC3D62-74BD-4708-85AF-C3C6A5D5D3C8}" destId="{28025A51-DD00-461E-8213-17AD3048A7F3}" srcOrd="1" destOrd="0" presId="urn:microsoft.com/office/officeart/2005/8/layout/hProcess7"/>
    <dgm:cxn modelId="{C310B8E2-0E85-4A95-846E-611B719E2306}" type="presParOf" srcId="{63DC3D62-74BD-4708-85AF-C3C6A5D5D3C8}" destId="{D2A3F1E5-60CF-432B-B155-CEAD53609146}" srcOrd="2" destOrd="0" presId="urn:microsoft.com/office/officeart/2005/8/layout/hProcess7"/>
    <dgm:cxn modelId="{78738F02-5F94-4294-A578-63F677FCEE99}" type="presParOf" srcId="{2D5C48B3-E51D-41D7-91BC-1F177046FFB3}" destId="{8F9F4473-B7B1-43B3-A4A6-4E900C93B006}" srcOrd="1" destOrd="0" presId="urn:microsoft.com/office/officeart/2005/8/layout/hProcess7"/>
    <dgm:cxn modelId="{4949543A-5DB4-4233-9FE5-26A0F2269035}" type="presParOf" srcId="{2D5C48B3-E51D-41D7-91BC-1F177046FFB3}" destId="{B55C11CD-0436-41EB-B300-4691D2781261}" srcOrd="2" destOrd="0" presId="urn:microsoft.com/office/officeart/2005/8/layout/hProcess7"/>
    <dgm:cxn modelId="{10056B78-DB3B-47D3-A1D2-0DEF90B78805}" type="presParOf" srcId="{B55C11CD-0436-41EB-B300-4691D2781261}" destId="{DF0CC314-AF74-4F5D-889C-4F5E60B47893}" srcOrd="0" destOrd="0" presId="urn:microsoft.com/office/officeart/2005/8/layout/hProcess7"/>
    <dgm:cxn modelId="{D9B3C896-BAC4-40A0-AF76-E6036A33165C}" type="presParOf" srcId="{B55C11CD-0436-41EB-B300-4691D2781261}" destId="{313C3ADA-F66A-4653-A017-B354557139DD}" srcOrd="1" destOrd="0" presId="urn:microsoft.com/office/officeart/2005/8/layout/hProcess7"/>
    <dgm:cxn modelId="{9564C2F2-0463-45AA-9C41-7480C2817604}" type="presParOf" srcId="{B55C11CD-0436-41EB-B300-4691D2781261}" destId="{552841A2-CD05-4B9E-86D9-FE536E4F8D2F}" srcOrd="2" destOrd="0" presId="urn:microsoft.com/office/officeart/2005/8/layout/hProcess7"/>
    <dgm:cxn modelId="{BE99D7B6-E945-40FE-9D5E-66723AEC7318}" type="presParOf" srcId="{2D5C48B3-E51D-41D7-91BC-1F177046FFB3}" destId="{C37CD477-7465-4D04-AE8A-62047AABF473}" srcOrd="3" destOrd="0" presId="urn:microsoft.com/office/officeart/2005/8/layout/hProcess7"/>
    <dgm:cxn modelId="{FF6904ED-4E4F-4486-A936-7944A65ED687}" type="presParOf" srcId="{2D5C48B3-E51D-41D7-91BC-1F177046FFB3}" destId="{5AFB1932-5F41-41C5-9417-6E0007A1C27E}" srcOrd="4" destOrd="0" presId="urn:microsoft.com/office/officeart/2005/8/layout/hProcess7"/>
    <dgm:cxn modelId="{167E55F9-4EB5-4656-8890-BB4904B3E49B}" type="presParOf" srcId="{5AFB1932-5F41-41C5-9417-6E0007A1C27E}" destId="{2D1DF645-46C3-4EF7-A8D7-A1193C34CDF1}" srcOrd="0" destOrd="0" presId="urn:microsoft.com/office/officeart/2005/8/layout/hProcess7"/>
    <dgm:cxn modelId="{B5C06311-FCE3-4CFC-8B68-5327BE501FC3}" type="presParOf" srcId="{5AFB1932-5F41-41C5-9417-6E0007A1C27E}" destId="{C4588D12-EFB2-470B-AF90-9E9FD4EAB6EC}" srcOrd="1" destOrd="0" presId="urn:microsoft.com/office/officeart/2005/8/layout/hProcess7"/>
    <dgm:cxn modelId="{D4253833-C7EE-49FE-89D6-35F6DEA537A2}" type="presParOf" srcId="{5AFB1932-5F41-41C5-9417-6E0007A1C27E}" destId="{BE220D6E-0E5F-4370-970A-4A01C0EB8DB6}" srcOrd="2" destOrd="0" presId="urn:microsoft.com/office/officeart/2005/8/layout/hProcess7"/>
    <dgm:cxn modelId="{92BDDB92-F42D-4371-85A7-16C7A4BA82C5}" type="presParOf" srcId="{2D5C48B3-E51D-41D7-91BC-1F177046FFB3}" destId="{5573EBD8-CB3B-4757-8C96-7F256A9AF381}" srcOrd="5" destOrd="0" presId="urn:microsoft.com/office/officeart/2005/8/layout/hProcess7"/>
    <dgm:cxn modelId="{1C6E5B5E-D97B-4489-9B4F-345136F5ED2B}" type="presParOf" srcId="{2D5C48B3-E51D-41D7-91BC-1F177046FFB3}" destId="{76EC8AAF-E504-4B69-8735-0FBD1FB38ADA}" srcOrd="6" destOrd="0" presId="urn:microsoft.com/office/officeart/2005/8/layout/hProcess7"/>
    <dgm:cxn modelId="{BB0C8B9D-986D-4580-984C-056F44D6FA1A}" type="presParOf" srcId="{76EC8AAF-E504-4B69-8735-0FBD1FB38ADA}" destId="{B550C6E3-2926-4793-B096-452F02D0FA8D}" srcOrd="0" destOrd="0" presId="urn:microsoft.com/office/officeart/2005/8/layout/hProcess7"/>
    <dgm:cxn modelId="{8A0D2212-87AD-43BA-9689-615E360F00DF}" type="presParOf" srcId="{76EC8AAF-E504-4B69-8735-0FBD1FB38ADA}" destId="{184EA7FE-13BD-4C30-B116-3D964E5895D7}" srcOrd="1" destOrd="0" presId="urn:microsoft.com/office/officeart/2005/8/layout/hProcess7"/>
    <dgm:cxn modelId="{2AF0F621-A615-4325-8993-8D918627A5EF}" type="presParOf" srcId="{76EC8AAF-E504-4B69-8735-0FBD1FB38ADA}" destId="{309389C2-E123-4D57-91FA-A5F2AF01EA57}" srcOrd="2" destOrd="0" presId="urn:microsoft.com/office/officeart/2005/8/layout/hProcess7"/>
    <dgm:cxn modelId="{09FD46EB-66D1-4849-91D1-06E85375EF1B}" type="presParOf" srcId="{2D5C48B3-E51D-41D7-91BC-1F177046FFB3}" destId="{2A2C2FDF-DD83-4D88-B2D6-B80E6FB63BBA}" srcOrd="7" destOrd="0" presId="urn:microsoft.com/office/officeart/2005/8/layout/hProcess7"/>
    <dgm:cxn modelId="{5FF59444-3C95-4219-A9C4-1BB457B7EB8B}" type="presParOf" srcId="{2D5C48B3-E51D-41D7-91BC-1F177046FFB3}" destId="{543917F0-7B9B-400A-93B2-DE1BB01A419A}" srcOrd="8" destOrd="0" presId="urn:microsoft.com/office/officeart/2005/8/layout/hProcess7"/>
    <dgm:cxn modelId="{1CE3C663-DFF6-483D-A62A-50C98FB708EA}" type="presParOf" srcId="{543917F0-7B9B-400A-93B2-DE1BB01A419A}" destId="{AE040EC0-0A11-4E0C-B148-CA86C6FA9B60}" srcOrd="0" destOrd="0" presId="urn:microsoft.com/office/officeart/2005/8/layout/hProcess7"/>
    <dgm:cxn modelId="{D576EB4B-E331-42D7-8FC0-C6BE46B648D6}" type="presParOf" srcId="{543917F0-7B9B-400A-93B2-DE1BB01A419A}" destId="{E9721448-D13D-463D-AA05-4BF38C15431F}" srcOrd="1" destOrd="0" presId="urn:microsoft.com/office/officeart/2005/8/layout/hProcess7"/>
    <dgm:cxn modelId="{CC3F19D4-F923-45F7-8B43-F24A4C4CDCEF}" type="presParOf" srcId="{543917F0-7B9B-400A-93B2-DE1BB01A419A}" destId="{3320B7F1-0D17-4CC4-89BC-30EF21FEADBF}"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A61811-A0B1-4D12-948E-54EC16673CD6}" type="doc">
      <dgm:prSet loTypeId="urn:microsoft.com/office/officeart/2005/8/layout/list1" loCatId="list" qsTypeId="urn:microsoft.com/office/officeart/2005/8/quickstyle/3d9" qsCatId="3D" csTypeId="urn:microsoft.com/office/officeart/2005/8/colors/accent1_2" csCatId="accent1" phldr="1"/>
      <dgm:spPr/>
      <dgm:t>
        <a:bodyPr/>
        <a:lstStyle/>
        <a:p>
          <a:endParaRPr lang="es-MX"/>
        </a:p>
      </dgm:t>
    </dgm:pt>
    <dgm:pt modelId="{DD4C4C12-8690-4E5B-953C-B3EF0C927958}">
      <dgm:prSet phldrT="[Texto]" custT="1"/>
      <dgm:spPr/>
      <dgm:t>
        <a:bodyPr/>
        <a:lstStyle/>
        <a:p>
          <a:r>
            <a:rPr lang="es-MX" sz="1600" dirty="0"/>
            <a:t>Promoción de eficiencia en la operación de la empresa.</a:t>
          </a:r>
        </a:p>
      </dgm:t>
    </dgm:pt>
    <dgm:pt modelId="{71A5BB66-7DCE-43A6-93A1-7D654B2A56FF}" type="parTrans" cxnId="{295D9B6C-5BD1-4AF1-B704-00C4DC231A5A}">
      <dgm:prSet/>
      <dgm:spPr/>
      <dgm:t>
        <a:bodyPr/>
        <a:lstStyle/>
        <a:p>
          <a:endParaRPr lang="es-MX" sz="2000"/>
        </a:p>
      </dgm:t>
    </dgm:pt>
    <dgm:pt modelId="{7753268B-4BDF-4DCF-96AA-DF07CCDFA1D5}" type="sibTrans" cxnId="{295D9B6C-5BD1-4AF1-B704-00C4DC231A5A}">
      <dgm:prSet/>
      <dgm:spPr/>
      <dgm:t>
        <a:bodyPr/>
        <a:lstStyle/>
        <a:p>
          <a:endParaRPr lang="es-MX" sz="2000"/>
        </a:p>
      </dgm:t>
    </dgm:pt>
    <dgm:pt modelId="{0C73F31C-57BB-4C70-B00C-A7220838CEAE}">
      <dgm:prSet phldrT="[Texto]" custT="1"/>
      <dgm:spPr/>
      <dgm:t>
        <a:bodyPr/>
        <a:lstStyle/>
        <a:p>
          <a:r>
            <a:rPr lang="es-MX" sz="1600" dirty="0"/>
            <a:t>Que la ejecución de las operaciones se adhiera a las políticas establecidas por la administración de la empresa.</a:t>
          </a:r>
        </a:p>
      </dgm:t>
    </dgm:pt>
    <dgm:pt modelId="{0EFA53A7-4777-4699-A392-15E93A48C376}" type="parTrans" cxnId="{B56B9AA2-56BE-4AF5-B65A-E0CC070B78BC}">
      <dgm:prSet/>
      <dgm:spPr/>
      <dgm:t>
        <a:bodyPr/>
        <a:lstStyle/>
        <a:p>
          <a:endParaRPr lang="es-MX" sz="2000"/>
        </a:p>
      </dgm:t>
    </dgm:pt>
    <dgm:pt modelId="{6533B7C4-39D5-4053-B1C6-D99662BB63FB}" type="sibTrans" cxnId="{B56B9AA2-56BE-4AF5-B65A-E0CC070B78BC}">
      <dgm:prSet/>
      <dgm:spPr/>
      <dgm:t>
        <a:bodyPr/>
        <a:lstStyle/>
        <a:p>
          <a:endParaRPr lang="es-MX" sz="2000"/>
        </a:p>
      </dgm:t>
    </dgm:pt>
    <dgm:pt modelId="{4A8C10BD-CA43-49A9-8D4A-EEDFC4204102}" type="pres">
      <dgm:prSet presAssocID="{7AA61811-A0B1-4D12-948E-54EC16673CD6}" presName="linear" presStyleCnt="0">
        <dgm:presLayoutVars>
          <dgm:dir/>
          <dgm:animLvl val="lvl"/>
          <dgm:resizeHandles val="exact"/>
        </dgm:presLayoutVars>
      </dgm:prSet>
      <dgm:spPr/>
    </dgm:pt>
    <dgm:pt modelId="{4CD645C2-B015-44AC-B7AC-8EA2996CD929}" type="pres">
      <dgm:prSet presAssocID="{DD4C4C12-8690-4E5B-953C-B3EF0C927958}" presName="parentLin" presStyleCnt="0"/>
      <dgm:spPr/>
    </dgm:pt>
    <dgm:pt modelId="{27C302F6-6AC4-4DF2-B2FE-3C317041D447}" type="pres">
      <dgm:prSet presAssocID="{DD4C4C12-8690-4E5B-953C-B3EF0C927958}" presName="parentLeftMargin" presStyleLbl="node1" presStyleIdx="0" presStyleCnt="2"/>
      <dgm:spPr/>
    </dgm:pt>
    <dgm:pt modelId="{872AFFAF-CFDD-406E-BB3D-1C164F409A42}" type="pres">
      <dgm:prSet presAssocID="{DD4C4C12-8690-4E5B-953C-B3EF0C927958}" presName="parentText" presStyleLbl="node1" presStyleIdx="0" presStyleCnt="2">
        <dgm:presLayoutVars>
          <dgm:chMax val="0"/>
          <dgm:bulletEnabled val="1"/>
        </dgm:presLayoutVars>
      </dgm:prSet>
      <dgm:spPr/>
    </dgm:pt>
    <dgm:pt modelId="{C2E071C7-B953-4EE6-9C71-15DD53F58875}" type="pres">
      <dgm:prSet presAssocID="{DD4C4C12-8690-4E5B-953C-B3EF0C927958}" presName="negativeSpace" presStyleCnt="0"/>
      <dgm:spPr/>
    </dgm:pt>
    <dgm:pt modelId="{AC8908EC-0A07-4691-9DB1-92C1BB5A354C}" type="pres">
      <dgm:prSet presAssocID="{DD4C4C12-8690-4E5B-953C-B3EF0C927958}" presName="childText" presStyleLbl="conFgAcc1" presStyleIdx="0" presStyleCnt="2">
        <dgm:presLayoutVars>
          <dgm:bulletEnabled val="1"/>
        </dgm:presLayoutVars>
      </dgm:prSet>
      <dgm:spPr/>
    </dgm:pt>
    <dgm:pt modelId="{9B770390-FF85-44C4-B2B1-5476F0BFD05F}" type="pres">
      <dgm:prSet presAssocID="{7753268B-4BDF-4DCF-96AA-DF07CCDFA1D5}" presName="spaceBetweenRectangles" presStyleCnt="0"/>
      <dgm:spPr/>
    </dgm:pt>
    <dgm:pt modelId="{8FF64ADD-CB2C-4B67-8B01-DB250F633910}" type="pres">
      <dgm:prSet presAssocID="{0C73F31C-57BB-4C70-B00C-A7220838CEAE}" presName="parentLin" presStyleCnt="0"/>
      <dgm:spPr/>
    </dgm:pt>
    <dgm:pt modelId="{FAA9429E-6909-48F7-B158-28859CD67E8A}" type="pres">
      <dgm:prSet presAssocID="{0C73F31C-57BB-4C70-B00C-A7220838CEAE}" presName="parentLeftMargin" presStyleLbl="node1" presStyleIdx="0" presStyleCnt="2"/>
      <dgm:spPr/>
    </dgm:pt>
    <dgm:pt modelId="{DE62F89A-8CC7-40E3-9545-BA0090EF66AA}" type="pres">
      <dgm:prSet presAssocID="{0C73F31C-57BB-4C70-B00C-A7220838CEAE}" presName="parentText" presStyleLbl="node1" presStyleIdx="1" presStyleCnt="2">
        <dgm:presLayoutVars>
          <dgm:chMax val="0"/>
          <dgm:bulletEnabled val="1"/>
        </dgm:presLayoutVars>
      </dgm:prSet>
      <dgm:spPr/>
    </dgm:pt>
    <dgm:pt modelId="{30635282-C476-41BD-9DCB-AED46B78D765}" type="pres">
      <dgm:prSet presAssocID="{0C73F31C-57BB-4C70-B00C-A7220838CEAE}" presName="negativeSpace" presStyleCnt="0"/>
      <dgm:spPr/>
    </dgm:pt>
    <dgm:pt modelId="{F66D87CD-4FA9-47A7-BAE3-045153BC98E6}" type="pres">
      <dgm:prSet presAssocID="{0C73F31C-57BB-4C70-B00C-A7220838CEAE}" presName="childText" presStyleLbl="conFgAcc1" presStyleIdx="1" presStyleCnt="2">
        <dgm:presLayoutVars>
          <dgm:bulletEnabled val="1"/>
        </dgm:presLayoutVars>
      </dgm:prSet>
      <dgm:spPr/>
    </dgm:pt>
  </dgm:ptLst>
  <dgm:cxnLst>
    <dgm:cxn modelId="{7442B36B-487B-4C47-BD3D-861C019E3A07}" type="presOf" srcId="{DD4C4C12-8690-4E5B-953C-B3EF0C927958}" destId="{872AFFAF-CFDD-406E-BB3D-1C164F409A42}" srcOrd="1" destOrd="0" presId="urn:microsoft.com/office/officeart/2005/8/layout/list1"/>
    <dgm:cxn modelId="{295D9B6C-5BD1-4AF1-B704-00C4DC231A5A}" srcId="{7AA61811-A0B1-4D12-948E-54EC16673CD6}" destId="{DD4C4C12-8690-4E5B-953C-B3EF0C927958}" srcOrd="0" destOrd="0" parTransId="{71A5BB66-7DCE-43A6-93A1-7D654B2A56FF}" sibTransId="{7753268B-4BDF-4DCF-96AA-DF07CCDFA1D5}"/>
    <dgm:cxn modelId="{D1430551-AF1E-4408-9C32-EFC39FB46BB0}" type="presOf" srcId="{0C73F31C-57BB-4C70-B00C-A7220838CEAE}" destId="{FAA9429E-6909-48F7-B158-28859CD67E8A}" srcOrd="0" destOrd="0" presId="urn:microsoft.com/office/officeart/2005/8/layout/list1"/>
    <dgm:cxn modelId="{75F2987B-D71F-433F-9DC9-BC86B274DF92}" type="presOf" srcId="{DD4C4C12-8690-4E5B-953C-B3EF0C927958}" destId="{27C302F6-6AC4-4DF2-B2FE-3C317041D447}" srcOrd="0" destOrd="0" presId="urn:microsoft.com/office/officeart/2005/8/layout/list1"/>
    <dgm:cxn modelId="{715B507C-4433-474A-9D8F-BF3FCBBF93F9}" type="presOf" srcId="{7AA61811-A0B1-4D12-948E-54EC16673CD6}" destId="{4A8C10BD-CA43-49A9-8D4A-EEDFC4204102}" srcOrd="0" destOrd="0" presId="urn:microsoft.com/office/officeart/2005/8/layout/list1"/>
    <dgm:cxn modelId="{B56B9AA2-56BE-4AF5-B65A-E0CC070B78BC}" srcId="{7AA61811-A0B1-4D12-948E-54EC16673CD6}" destId="{0C73F31C-57BB-4C70-B00C-A7220838CEAE}" srcOrd="1" destOrd="0" parTransId="{0EFA53A7-4777-4699-A392-15E93A48C376}" sibTransId="{6533B7C4-39D5-4053-B1C6-D99662BB63FB}"/>
    <dgm:cxn modelId="{8E9562D4-E799-4607-A1F7-E1A8749CEBCB}" type="presOf" srcId="{0C73F31C-57BB-4C70-B00C-A7220838CEAE}" destId="{DE62F89A-8CC7-40E3-9545-BA0090EF66AA}" srcOrd="1" destOrd="0" presId="urn:microsoft.com/office/officeart/2005/8/layout/list1"/>
    <dgm:cxn modelId="{8A904E4B-2DDE-4094-9D21-3E75CAE12F8D}" type="presParOf" srcId="{4A8C10BD-CA43-49A9-8D4A-EEDFC4204102}" destId="{4CD645C2-B015-44AC-B7AC-8EA2996CD929}" srcOrd="0" destOrd="0" presId="urn:microsoft.com/office/officeart/2005/8/layout/list1"/>
    <dgm:cxn modelId="{45601A62-C9EB-4B59-B8C1-9244A072D55C}" type="presParOf" srcId="{4CD645C2-B015-44AC-B7AC-8EA2996CD929}" destId="{27C302F6-6AC4-4DF2-B2FE-3C317041D447}" srcOrd="0" destOrd="0" presId="urn:microsoft.com/office/officeart/2005/8/layout/list1"/>
    <dgm:cxn modelId="{AB63446B-DE44-4634-BC49-FE2EAD517CC3}" type="presParOf" srcId="{4CD645C2-B015-44AC-B7AC-8EA2996CD929}" destId="{872AFFAF-CFDD-406E-BB3D-1C164F409A42}" srcOrd="1" destOrd="0" presId="urn:microsoft.com/office/officeart/2005/8/layout/list1"/>
    <dgm:cxn modelId="{DA973EA7-4AD2-4CD2-A0BF-8229505FEFDF}" type="presParOf" srcId="{4A8C10BD-CA43-49A9-8D4A-EEDFC4204102}" destId="{C2E071C7-B953-4EE6-9C71-15DD53F58875}" srcOrd="1" destOrd="0" presId="urn:microsoft.com/office/officeart/2005/8/layout/list1"/>
    <dgm:cxn modelId="{D44CC29A-9EBB-412E-AF20-5C0F4C233987}" type="presParOf" srcId="{4A8C10BD-CA43-49A9-8D4A-EEDFC4204102}" destId="{AC8908EC-0A07-4691-9DB1-92C1BB5A354C}" srcOrd="2" destOrd="0" presId="urn:microsoft.com/office/officeart/2005/8/layout/list1"/>
    <dgm:cxn modelId="{9FD39729-0A0A-42E0-8A31-C5DB84308788}" type="presParOf" srcId="{4A8C10BD-CA43-49A9-8D4A-EEDFC4204102}" destId="{9B770390-FF85-44C4-B2B1-5476F0BFD05F}" srcOrd="3" destOrd="0" presId="urn:microsoft.com/office/officeart/2005/8/layout/list1"/>
    <dgm:cxn modelId="{3A51839F-C168-425B-A279-726C059DE0EE}" type="presParOf" srcId="{4A8C10BD-CA43-49A9-8D4A-EEDFC4204102}" destId="{8FF64ADD-CB2C-4B67-8B01-DB250F633910}" srcOrd="4" destOrd="0" presId="urn:microsoft.com/office/officeart/2005/8/layout/list1"/>
    <dgm:cxn modelId="{7DA8E053-A301-4C5A-81CE-B70BFCB5E619}" type="presParOf" srcId="{8FF64ADD-CB2C-4B67-8B01-DB250F633910}" destId="{FAA9429E-6909-48F7-B158-28859CD67E8A}" srcOrd="0" destOrd="0" presId="urn:microsoft.com/office/officeart/2005/8/layout/list1"/>
    <dgm:cxn modelId="{F1953005-669E-440D-806E-C7174387AB2E}" type="presParOf" srcId="{8FF64ADD-CB2C-4B67-8B01-DB250F633910}" destId="{DE62F89A-8CC7-40E3-9545-BA0090EF66AA}" srcOrd="1" destOrd="0" presId="urn:microsoft.com/office/officeart/2005/8/layout/list1"/>
    <dgm:cxn modelId="{5CDD6215-2D9B-4018-B590-2FD8694FAC93}" type="presParOf" srcId="{4A8C10BD-CA43-49A9-8D4A-EEDFC4204102}" destId="{30635282-C476-41BD-9DCB-AED46B78D765}" srcOrd="5" destOrd="0" presId="urn:microsoft.com/office/officeart/2005/8/layout/list1"/>
    <dgm:cxn modelId="{01552634-B277-41DA-ACDD-654D1C414D21}" type="presParOf" srcId="{4A8C10BD-CA43-49A9-8D4A-EEDFC4204102}" destId="{F66D87CD-4FA9-47A7-BAE3-045153BC98E6}"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8C3B8D-0D6E-449A-A2AB-10BFC6D46E33}">
      <dsp:nvSpPr>
        <dsp:cNvPr id="0" name=""/>
        <dsp:cNvSpPr/>
      </dsp:nvSpPr>
      <dsp:spPr>
        <a:xfrm>
          <a:off x="2341" y="26209"/>
          <a:ext cx="993690" cy="1857600"/>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s-MX" sz="900" b="1" kern="1200" dirty="0"/>
            <a:t>Egipto, Fenicia, Siria y otros</a:t>
          </a:r>
        </a:p>
      </dsp:txBody>
      <dsp:txXfrm>
        <a:off x="2341" y="26209"/>
        <a:ext cx="993690" cy="397476"/>
      </dsp:txXfrm>
    </dsp:sp>
    <dsp:sp modelId="{4B9BC5EE-25B6-4A58-AE8D-68858A0FA805}">
      <dsp:nvSpPr>
        <dsp:cNvPr id="0" name=""/>
        <dsp:cNvSpPr/>
      </dsp:nvSpPr>
      <dsp:spPr>
        <a:xfrm>
          <a:off x="205868" y="423685"/>
          <a:ext cx="993690" cy="2476800"/>
        </a:xfrm>
        <a:prstGeom prst="roundRect">
          <a:avLst>
            <a:gd name="adj" fmla="val 10000"/>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s-MX" sz="900" b="1" kern="1200" dirty="0"/>
            <a:t>Se observa la contabilidad de partida doble</a:t>
          </a:r>
        </a:p>
      </dsp:txBody>
      <dsp:txXfrm>
        <a:off x="234972" y="452789"/>
        <a:ext cx="935482" cy="2418592"/>
      </dsp:txXfrm>
    </dsp:sp>
    <dsp:sp modelId="{1A7933C7-54B2-4171-A75C-2A110F8F939C}">
      <dsp:nvSpPr>
        <dsp:cNvPr id="0" name=""/>
        <dsp:cNvSpPr/>
      </dsp:nvSpPr>
      <dsp:spPr>
        <a:xfrm>
          <a:off x="1146671" y="101247"/>
          <a:ext cx="319356" cy="24740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b="1" kern="1200"/>
        </a:p>
      </dsp:txBody>
      <dsp:txXfrm>
        <a:off x="1146671" y="150727"/>
        <a:ext cx="245136" cy="148440"/>
      </dsp:txXfrm>
    </dsp:sp>
    <dsp:sp modelId="{A7F1D7B1-F20D-4C76-83A8-711BFE24EF01}">
      <dsp:nvSpPr>
        <dsp:cNvPr id="0" name=""/>
        <dsp:cNvSpPr/>
      </dsp:nvSpPr>
      <dsp:spPr>
        <a:xfrm>
          <a:off x="1598591" y="26209"/>
          <a:ext cx="993690" cy="1857600"/>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s-MX" sz="900" b="1" kern="1200" dirty="0"/>
            <a:t>Edad Media</a:t>
          </a:r>
        </a:p>
      </dsp:txBody>
      <dsp:txXfrm>
        <a:off x="1598591" y="26209"/>
        <a:ext cx="993690" cy="397476"/>
      </dsp:txXfrm>
    </dsp:sp>
    <dsp:sp modelId="{C4B29916-0F72-4040-872F-6C2D8D05556C}">
      <dsp:nvSpPr>
        <dsp:cNvPr id="0" name=""/>
        <dsp:cNvSpPr/>
      </dsp:nvSpPr>
      <dsp:spPr>
        <a:xfrm>
          <a:off x="1802118" y="423685"/>
          <a:ext cx="993690" cy="2476800"/>
        </a:xfrm>
        <a:prstGeom prst="roundRect">
          <a:avLst>
            <a:gd name="adj" fmla="val 10000"/>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s-MX" sz="900" b="1" kern="1200" dirty="0"/>
            <a:t>Aparecieron los libros de contabilidad para controlar las operaciones de los negocios.</a:t>
          </a:r>
        </a:p>
      </dsp:txBody>
      <dsp:txXfrm>
        <a:off x="1831222" y="452789"/>
        <a:ext cx="935482" cy="2418592"/>
      </dsp:txXfrm>
    </dsp:sp>
    <dsp:sp modelId="{8279CE19-203C-46C0-AA16-9BDFF25E382C}">
      <dsp:nvSpPr>
        <dsp:cNvPr id="0" name=""/>
        <dsp:cNvSpPr/>
      </dsp:nvSpPr>
      <dsp:spPr>
        <a:xfrm>
          <a:off x="2742921" y="101247"/>
          <a:ext cx="319356" cy="24740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b="1" kern="1200"/>
        </a:p>
      </dsp:txBody>
      <dsp:txXfrm>
        <a:off x="2742921" y="150727"/>
        <a:ext cx="245136" cy="148440"/>
      </dsp:txXfrm>
    </dsp:sp>
    <dsp:sp modelId="{75E18167-4EBB-4A8C-AB5C-F7455D8EE508}">
      <dsp:nvSpPr>
        <dsp:cNvPr id="0" name=""/>
        <dsp:cNvSpPr/>
      </dsp:nvSpPr>
      <dsp:spPr>
        <a:xfrm>
          <a:off x="3194841" y="26209"/>
          <a:ext cx="993690" cy="1857600"/>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s-MX" sz="900" b="1" kern="1200" dirty="0"/>
            <a:t>Venecia 1494</a:t>
          </a:r>
        </a:p>
      </dsp:txBody>
      <dsp:txXfrm>
        <a:off x="3194841" y="26209"/>
        <a:ext cx="993690" cy="397476"/>
      </dsp:txXfrm>
    </dsp:sp>
    <dsp:sp modelId="{31C388A7-D12D-4878-979C-73E705FE1A70}">
      <dsp:nvSpPr>
        <dsp:cNvPr id="0" name=""/>
        <dsp:cNvSpPr/>
      </dsp:nvSpPr>
      <dsp:spPr>
        <a:xfrm>
          <a:off x="3398367" y="423685"/>
          <a:ext cx="993690" cy="2476800"/>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s-MX" sz="900" b="1" kern="1200" dirty="0"/>
            <a:t>Fray Lucas </a:t>
          </a:r>
          <a:r>
            <a:rPr lang="es-MX" sz="900" b="1" kern="1200" dirty="0" err="1"/>
            <a:t>Paccioli</a:t>
          </a:r>
          <a:r>
            <a:rPr lang="es-MX" sz="900" b="1" kern="1200" dirty="0"/>
            <a:t>, mejor conocido como Lucas di </a:t>
          </a:r>
          <a:r>
            <a:rPr lang="es-MX" sz="900" b="1" kern="1200" dirty="0" err="1"/>
            <a:t>Borgo</a:t>
          </a:r>
          <a:r>
            <a:rPr lang="es-MX" sz="900" b="1" kern="1200" dirty="0"/>
            <a:t>, escribió un libro sobre la contabilidad de partida doble.</a:t>
          </a:r>
        </a:p>
      </dsp:txBody>
      <dsp:txXfrm>
        <a:off x="3427471" y="452789"/>
        <a:ext cx="935482" cy="2418592"/>
      </dsp:txXfrm>
    </dsp:sp>
    <dsp:sp modelId="{4E8D7016-39CD-4C56-B140-5A6BED0DD20E}">
      <dsp:nvSpPr>
        <dsp:cNvPr id="0" name=""/>
        <dsp:cNvSpPr/>
      </dsp:nvSpPr>
      <dsp:spPr>
        <a:xfrm>
          <a:off x="4339171" y="101247"/>
          <a:ext cx="319356" cy="24740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b="1" kern="1200"/>
        </a:p>
      </dsp:txBody>
      <dsp:txXfrm>
        <a:off x="4339171" y="150727"/>
        <a:ext cx="245136" cy="148440"/>
      </dsp:txXfrm>
    </dsp:sp>
    <dsp:sp modelId="{121FDBAD-1F6D-4704-A7D2-FDD62841A9BE}">
      <dsp:nvSpPr>
        <dsp:cNvPr id="0" name=""/>
        <dsp:cNvSpPr/>
      </dsp:nvSpPr>
      <dsp:spPr>
        <a:xfrm>
          <a:off x="4791090" y="26209"/>
          <a:ext cx="993690" cy="1857600"/>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s-MX" sz="900" b="1" kern="1200" dirty="0"/>
            <a:t>Revolución Industrial</a:t>
          </a:r>
        </a:p>
      </dsp:txBody>
      <dsp:txXfrm>
        <a:off x="4791090" y="26209"/>
        <a:ext cx="993690" cy="397476"/>
      </dsp:txXfrm>
    </dsp:sp>
    <dsp:sp modelId="{B91944AC-C4BC-418C-8F9C-C4F4E9F232D1}">
      <dsp:nvSpPr>
        <dsp:cNvPr id="0" name=""/>
        <dsp:cNvSpPr/>
      </dsp:nvSpPr>
      <dsp:spPr>
        <a:xfrm>
          <a:off x="4994617" y="423685"/>
          <a:ext cx="993690" cy="2476800"/>
        </a:xfrm>
        <a:prstGeom prst="roundRect">
          <a:avLst>
            <a:gd name="adj" fmla="val 10000"/>
          </a:avLst>
        </a:prstGeom>
        <a:solidFill>
          <a:schemeClr val="lt1">
            <a:alpha val="90000"/>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s-MX" sz="900" b="1" kern="1200" dirty="0"/>
            <a:t>Surge la necesidad de controlar las operaciones que por su magnitud eran realizadas por máquinas manejadas por varias personas.</a:t>
          </a:r>
        </a:p>
      </dsp:txBody>
      <dsp:txXfrm>
        <a:off x="5023721" y="452789"/>
        <a:ext cx="935482" cy="2418592"/>
      </dsp:txXfrm>
    </dsp:sp>
    <dsp:sp modelId="{C4C0E642-7D61-4FE6-A055-2D3CC8877F9A}">
      <dsp:nvSpPr>
        <dsp:cNvPr id="0" name=""/>
        <dsp:cNvSpPr/>
      </dsp:nvSpPr>
      <dsp:spPr>
        <a:xfrm>
          <a:off x="5935420" y="101247"/>
          <a:ext cx="319356" cy="247400"/>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b="1" kern="1200"/>
        </a:p>
      </dsp:txBody>
      <dsp:txXfrm>
        <a:off x="5935420" y="150727"/>
        <a:ext cx="245136" cy="148440"/>
      </dsp:txXfrm>
    </dsp:sp>
    <dsp:sp modelId="{A0B66C86-4C23-45D2-AAC5-98EA1D6179B4}">
      <dsp:nvSpPr>
        <dsp:cNvPr id="0" name=""/>
        <dsp:cNvSpPr/>
      </dsp:nvSpPr>
      <dsp:spPr>
        <a:xfrm>
          <a:off x="6387340" y="26209"/>
          <a:ext cx="993690" cy="1857600"/>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s-MX" sz="900" b="1" kern="1200" dirty="0"/>
            <a:t>A fines del siglo XIX</a:t>
          </a:r>
        </a:p>
      </dsp:txBody>
      <dsp:txXfrm>
        <a:off x="6387340" y="26209"/>
        <a:ext cx="993690" cy="397476"/>
      </dsp:txXfrm>
    </dsp:sp>
    <dsp:sp modelId="{9C1574E7-408A-4101-813D-6E06B75264F9}">
      <dsp:nvSpPr>
        <dsp:cNvPr id="0" name=""/>
        <dsp:cNvSpPr/>
      </dsp:nvSpPr>
      <dsp:spPr>
        <a:xfrm>
          <a:off x="6590867" y="423685"/>
          <a:ext cx="993690" cy="2476800"/>
        </a:xfrm>
        <a:prstGeom prst="roundRect">
          <a:avLst>
            <a:gd name="adj" fmla="val 10000"/>
          </a:avLst>
        </a:prstGeom>
        <a:solidFill>
          <a:schemeClr val="lt1">
            <a:alpha val="90000"/>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s-MX" sz="900" b="1" kern="1200" dirty="0"/>
            <a:t>Los hombres de negocios se preocupan por formar y establecer sistemas adecuados para la protección de sus intereses.</a:t>
          </a:r>
        </a:p>
      </dsp:txBody>
      <dsp:txXfrm>
        <a:off x="6619971" y="452789"/>
        <a:ext cx="935482" cy="2418592"/>
      </dsp:txXfrm>
    </dsp:sp>
    <dsp:sp modelId="{95243B07-5557-4536-8816-D7C4389D9AC5}">
      <dsp:nvSpPr>
        <dsp:cNvPr id="0" name=""/>
        <dsp:cNvSpPr/>
      </dsp:nvSpPr>
      <dsp:spPr>
        <a:xfrm>
          <a:off x="7531670" y="101247"/>
          <a:ext cx="319356" cy="247400"/>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s-MX" sz="1100" b="1" kern="1200"/>
        </a:p>
      </dsp:txBody>
      <dsp:txXfrm>
        <a:off x="7531670" y="150727"/>
        <a:ext cx="245136" cy="148440"/>
      </dsp:txXfrm>
    </dsp:sp>
    <dsp:sp modelId="{239660CE-F998-4875-875D-A7E5A3AC3B26}">
      <dsp:nvSpPr>
        <dsp:cNvPr id="0" name=""/>
        <dsp:cNvSpPr/>
      </dsp:nvSpPr>
      <dsp:spPr>
        <a:xfrm>
          <a:off x="7983590" y="26209"/>
          <a:ext cx="993690" cy="1857600"/>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s-MX" sz="900" b="1" kern="1200" dirty="0"/>
            <a:t>A partir de los 80´s</a:t>
          </a:r>
        </a:p>
      </dsp:txBody>
      <dsp:txXfrm>
        <a:off x="7983590" y="26209"/>
        <a:ext cx="993690" cy="397476"/>
      </dsp:txXfrm>
    </dsp:sp>
    <dsp:sp modelId="{97A97000-8B89-4F72-A7A9-9D68B6C8187D}">
      <dsp:nvSpPr>
        <dsp:cNvPr id="0" name=""/>
        <dsp:cNvSpPr/>
      </dsp:nvSpPr>
      <dsp:spPr>
        <a:xfrm>
          <a:off x="8187116" y="423685"/>
          <a:ext cx="993690" cy="2476800"/>
        </a:xfrm>
        <a:prstGeom prst="roundRect">
          <a:avLst>
            <a:gd name="adj" fmla="val 10000"/>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s-MX" sz="900" b="1" kern="1200" dirty="0"/>
            <a:t>Una serie de normas y acciones e interpretaciones del Control Interno en el ámbito internacional.</a:t>
          </a:r>
        </a:p>
      </dsp:txBody>
      <dsp:txXfrm>
        <a:off x="8216220" y="452789"/>
        <a:ext cx="935482" cy="24185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2738D4-8341-4103-BCF4-D73C1AB80ABB}">
      <dsp:nvSpPr>
        <dsp:cNvPr id="0" name=""/>
        <dsp:cNvSpPr/>
      </dsp:nvSpPr>
      <dsp:spPr>
        <a:xfrm>
          <a:off x="0" y="317189"/>
          <a:ext cx="6516382" cy="3780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C4673484-5679-46F2-98E8-DADDEF841AE2}">
      <dsp:nvSpPr>
        <dsp:cNvPr id="0" name=""/>
        <dsp:cNvSpPr/>
      </dsp:nvSpPr>
      <dsp:spPr>
        <a:xfrm>
          <a:off x="325819" y="95789"/>
          <a:ext cx="4561467" cy="442800"/>
        </a:xfrm>
        <a:prstGeom prst="round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2413" tIns="0" rIns="172413" bIns="0" numCol="1" spcCol="1270" anchor="ctr" anchorCtr="0">
          <a:noAutofit/>
        </a:bodyPr>
        <a:lstStyle/>
        <a:p>
          <a:pPr marL="0" lvl="0" indent="0" algn="l" defTabSz="666750">
            <a:lnSpc>
              <a:spcPct val="90000"/>
            </a:lnSpc>
            <a:spcBef>
              <a:spcPct val="0"/>
            </a:spcBef>
            <a:spcAft>
              <a:spcPct val="35000"/>
            </a:spcAft>
            <a:buNone/>
          </a:pPr>
          <a:r>
            <a:rPr lang="es-MX" sz="1500" b="1" kern="1200" dirty="0"/>
            <a:t>El plan de organización</a:t>
          </a:r>
        </a:p>
      </dsp:txBody>
      <dsp:txXfrm>
        <a:off x="347435" y="117405"/>
        <a:ext cx="4518235" cy="399568"/>
      </dsp:txXfrm>
    </dsp:sp>
    <dsp:sp modelId="{6DE26FD4-D582-4782-9BE1-F3BF0B801479}">
      <dsp:nvSpPr>
        <dsp:cNvPr id="0" name=""/>
        <dsp:cNvSpPr/>
      </dsp:nvSpPr>
      <dsp:spPr>
        <a:xfrm>
          <a:off x="0" y="997589"/>
          <a:ext cx="6516382" cy="3780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F2F7D116-7B8C-4A9D-B06A-E2839348891F}">
      <dsp:nvSpPr>
        <dsp:cNvPr id="0" name=""/>
        <dsp:cNvSpPr/>
      </dsp:nvSpPr>
      <dsp:spPr>
        <a:xfrm>
          <a:off x="325819" y="776189"/>
          <a:ext cx="4561467" cy="442800"/>
        </a:xfrm>
        <a:prstGeom prst="roundRect">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2413" tIns="0" rIns="172413" bIns="0" numCol="1" spcCol="1270" anchor="ctr" anchorCtr="0">
          <a:noAutofit/>
        </a:bodyPr>
        <a:lstStyle/>
        <a:p>
          <a:pPr marL="0" lvl="0" indent="0" algn="l" defTabSz="666750">
            <a:lnSpc>
              <a:spcPct val="90000"/>
            </a:lnSpc>
            <a:spcBef>
              <a:spcPct val="0"/>
            </a:spcBef>
            <a:spcAft>
              <a:spcPct val="35000"/>
            </a:spcAft>
            <a:buNone/>
          </a:pPr>
          <a:r>
            <a:rPr lang="es-MX" sz="1500" b="1" kern="1200" dirty="0"/>
            <a:t>La observación de políticas en todas las áreas de la organización</a:t>
          </a:r>
        </a:p>
      </dsp:txBody>
      <dsp:txXfrm>
        <a:off x="347435" y="797805"/>
        <a:ext cx="4518235" cy="399568"/>
      </dsp:txXfrm>
    </dsp:sp>
    <dsp:sp modelId="{400F796B-BC3B-4F19-9576-02209530CEC9}">
      <dsp:nvSpPr>
        <dsp:cNvPr id="0" name=""/>
        <dsp:cNvSpPr/>
      </dsp:nvSpPr>
      <dsp:spPr>
        <a:xfrm>
          <a:off x="0" y="1677989"/>
          <a:ext cx="6516382" cy="378000"/>
        </a:xfrm>
        <a:prstGeom prst="rect">
          <a:avLst/>
        </a:prstGeom>
        <a:solidFill>
          <a:schemeClr val="lt1">
            <a:alpha val="90000"/>
            <a:hueOff val="0"/>
            <a:satOff val="0"/>
            <a:lumOff val="0"/>
            <a:alphaOff val="0"/>
          </a:schemeClr>
        </a:solidFill>
        <a:ln w="12700" cap="rnd" cmpd="sng" algn="ctr">
          <a:solidFill>
            <a:schemeClr val="accent4">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06ECF7D6-2276-43AA-81DB-6249F1FDFBEA}">
      <dsp:nvSpPr>
        <dsp:cNvPr id="0" name=""/>
        <dsp:cNvSpPr/>
      </dsp:nvSpPr>
      <dsp:spPr>
        <a:xfrm>
          <a:off x="325819" y="1456589"/>
          <a:ext cx="4561467" cy="442800"/>
        </a:xfrm>
        <a:prstGeom prst="roundRect">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2413" tIns="0" rIns="172413" bIns="0" numCol="1" spcCol="1270" anchor="ctr" anchorCtr="0">
          <a:noAutofit/>
        </a:bodyPr>
        <a:lstStyle/>
        <a:p>
          <a:pPr marL="0" lvl="0" indent="0" algn="l" defTabSz="666750">
            <a:lnSpc>
              <a:spcPct val="90000"/>
            </a:lnSpc>
            <a:spcBef>
              <a:spcPct val="0"/>
            </a:spcBef>
            <a:spcAft>
              <a:spcPct val="35000"/>
            </a:spcAft>
            <a:buNone/>
          </a:pPr>
          <a:r>
            <a:rPr lang="es-MX" sz="1500" b="1" kern="1200" dirty="0"/>
            <a:t>La medidas relacionadas con la eficiencia operacional</a:t>
          </a:r>
        </a:p>
      </dsp:txBody>
      <dsp:txXfrm>
        <a:off x="347435" y="1478205"/>
        <a:ext cx="4518235" cy="399568"/>
      </dsp:txXfrm>
    </dsp:sp>
    <dsp:sp modelId="{FBDC8A8F-9C9C-427C-90F9-4D2C614E82A6}">
      <dsp:nvSpPr>
        <dsp:cNvPr id="0" name=""/>
        <dsp:cNvSpPr/>
      </dsp:nvSpPr>
      <dsp:spPr>
        <a:xfrm>
          <a:off x="0" y="2358389"/>
          <a:ext cx="6516382" cy="378000"/>
        </a:xfrm>
        <a:prstGeom prst="rect">
          <a:avLst/>
        </a:prstGeom>
        <a:solidFill>
          <a:schemeClr val="lt1">
            <a:alpha val="90000"/>
            <a:hueOff val="0"/>
            <a:satOff val="0"/>
            <a:lumOff val="0"/>
            <a:alphaOff val="0"/>
          </a:schemeClr>
        </a:solidFill>
        <a:ln w="12700" cap="rnd" cmpd="sng" algn="ctr">
          <a:solidFill>
            <a:schemeClr val="accent5">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754111B3-E34B-40A9-A2DC-D426EF269617}">
      <dsp:nvSpPr>
        <dsp:cNvPr id="0" name=""/>
        <dsp:cNvSpPr/>
      </dsp:nvSpPr>
      <dsp:spPr>
        <a:xfrm>
          <a:off x="325819" y="2136989"/>
          <a:ext cx="4561467" cy="442800"/>
        </a:xfrm>
        <a:prstGeom prst="roundRect">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2413" tIns="0" rIns="172413" bIns="0" numCol="1" spcCol="1270" anchor="ctr" anchorCtr="0">
          <a:noAutofit/>
        </a:bodyPr>
        <a:lstStyle/>
        <a:p>
          <a:pPr marL="0" lvl="0" indent="0" algn="l" defTabSz="666750">
            <a:lnSpc>
              <a:spcPct val="90000"/>
            </a:lnSpc>
            <a:spcBef>
              <a:spcPct val="0"/>
            </a:spcBef>
            <a:spcAft>
              <a:spcPct val="35000"/>
            </a:spcAft>
            <a:buNone/>
          </a:pPr>
          <a:r>
            <a:rPr lang="es-MX" sz="1500" b="1" kern="1200" dirty="0"/>
            <a:t>Los procedimientos</a:t>
          </a:r>
        </a:p>
      </dsp:txBody>
      <dsp:txXfrm>
        <a:off x="347435" y="2158605"/>
        <a:ext cx="4518235" cy="399568"/>
      </dsp:txXfrm>
    </dsp:sp>
    <dsp:sp modelId="{DDBB5ACA-9421-4449-821B-E15E98D0BEE9}">
      <dsp:nvSpPr>
        <dsp:cNvPr id="0" name=""/>
        <dsp:cNvSpPr/>
      </dsp:nvSpPr>
      <dsp:spPr>
        <a:xfrm>
          <a:off x="0" y="3038789"/>
          <a:ext cx="6516382" cy="378000"/>
        </a:xfrm>
        <a:prstGeom prst="rect">
          <a:avLst/>
        </a:prstGeom>
        <a:solidFill>
          <a:schemeClr val="lt1">
            <a:alpha val="90000"/>
            <a:hueOff val="0"/>
            <a:satOff val="0"/>
            <a:lumOff val="0"/>
            <a:alphaOff val="0"/>
          </a:schemeClr>
        </a:solidFill>
        <a:ln w="12700" cap="rnd" cmpd="sng" algn="ctr">
          <a:solidFill>
            <a:schemeClr val="accent6">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3BE2ECC2-B9BF-4530-BF50-1C7EE087EA30}">
      <dsp:nvSpPr>
        <dsp:cNvPr id="0" name=""/>
        <dsp:cNvSpPr/>
      </dsp:nvSpPr>
      <dsp:spPr>
        <a:xfrm>
          <a:off x="325819" y="2817389"/>
          <a:ext cx="4561467" cy="442800"/>
        </a:xfrm>
        <a:prstGeom prst="roundRect">
          <a:avLst/>
        </a:prstGeom>
        <a:solidFill>
          <a:schemeClr val="accent6">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2413" tIns="0" rIns="172413" bIns="0" numCol="1" spcCol="1270" anchor="ctr" anchorCtr="0">
          <a:noAutofit/>
        </a:bodyPr>
        <a:lstStyle/>
        <a:p>
          <a:pPr marL="0" lvl="0" indent="0" algn="l" defTabSz="666750">
            <a:lnSpc>
              <a:spcPct val="90000"/>
            </a:lnSpc>
            <a:spcBef>
              <a:spcPct val="0"/>
            </a:spcBef>
            <a:spcAft>
              <a:spcPct val="35000"/>
            </a:spcAft>
            <a:buNone/>
          </a:pPr>
          <a:r>
            <a:rPr lang="es-MX" sz="1500" b="1" kern="1200" dirty="0"/>
            <a:t>Los registros relativos a los procedimientos</a:t>
          </a:r>
        </a:p>
      </dsp:txBody>
      <dsp:txXfrm>
        <a:off x="347435" y="2839005"/>
        <a:ext cx="4518235" cy="39956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FDFE0-4AFA-44CF-9E58-16D8C494DED2}">
      <dsp:nvSpPr>
        <dsp:cNvPr id="0" name=""/>
        <dsp:cNvSpPr/>
      </dsp:nvSpPr>
      <dsp:spPr>
        <a:xfrm>
          <a:off x="5493" y="911887"/>
          <a:ext cx="2372728" cy="1771191"/>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t" anchorCtr="0">
          <a:noAutofit/>
        </a:bodyPr>
        <a:lstStyle/>
        <a:p>
          <a:pPr marL="171450" lvl="1" indent="-171450" algn="l" defTabSz="844550">
            <a:lnSpc>
              <a:spcPct val="90000"/>
            </a:lnSpc>
            <a:spcBef>
              <a:spcPct val="0"/>
            </a:spcBef>
            <a:spcAft>
              <a:spcPct val="15000"/>
            </a:spcAft>
            <a:buChar char="•"/>
          </a:pPr>
          <a:r>
            <a:rPr lang="es-MX" sz="1900" kern="1200" dirty="0"/>
            <a:t>Establecidos para proporcionar orden y establecer criterios a seguir.</a:t>
          </a:r>
        </a:p>
      </dsp:txBody>
      <dsp:txXfrm>
        <a:off x="46994" y="953388"/>
        <a:ext cx="2289726" cy="1729690"/>
      </dsp:txXfrm>
    </dsp:sp>
    <dsp:sp modelId="{29CDEA15-DC41-4997-BDCF-D90D1D64A224}">
      <dsp:nvSpPr>
        <dsp:cNvPr id="0" name=""/>
        <dsp:cNvSpPr/>
      </dsp:nvSpPr>
      <dsp:spPr>
        <a:xfrm>
          <a:off x="5493" y="2683079"/>
          <a:ext cx="2372728" cy="76161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0" rIns="22860" bIns="0" numCol="1" spcCol="1270" anchor="ctr" anchorCtr="0">
          <a:noAutofit/>
        </a:bodyPr>
        <a:lstStyle/>
        <a:p>
          <a:pPr marL="0" lvl="0" indent="0" algn="l" defTabSz="800100">
            <a:lnSpc>
              <a:spcPct val="90000"/>
            </a:lnSpc>
            <a:spcBef>
              <a:spcPct val="0"/>
            </a:spcBef>
            <a:spcAft>
              <a:spcPct val="35000"/>
            </a:spcAft>
            <a:buNone/>
          </a:pPr>
          <a:r>
            <a:rPr lang="es-MX" sz="1800" kern="1200" dirty="0"/>
            <a:t>Políticas </a:t>
          </a:r>
        </a:p>
      </dsp:txBody>
      <dsp:txXfrm>
        <a:off x="5493" y="2683079"/>
        <a:ext cx="1670935" cy="761612"/>
      </dsp:txXfrm>
    </dsp:sp>
    <dsp:sp modelId="{E31C6B4D-5F71-4588-B60D-2FA15E74705D}">
      <dsp:nvSpPr>
        <dsp:cNvPr id="0" name=""/>
        <dsp:cNvSpPr/>
      </dsp:nvSpPr>
      <dsp:spPr>
        <a:xfrm>
          <a:off x="1743549" y="2804054"/>
          <a:ext cx="830454" cy="830454"/>
        </a:xfrm>
        <a:prstGeom prst="ellipse">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A08715-FA85-4681-822D-D25092FF101B}">
      <dsp:nvSpPr>
        <dsp:cNvPr id="0" name=""/>
        <dsp:cNvSpPr/>
      </dsp:nvSpPr>
      <dsp:spPr>
        <a:xfrm>
          <a:off x="2779744" y="911887"/>
          <a:ext cx="2372728" cy="1771191"/>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t" anchorCtr="0">
          <a:noAutofit/>
        </a:bodyPr>
        <a:lstStyle/>
        <a:p>
          <a:pPr marL="171450" lvl="1" indent="-171450" algn="l" defTabSz="844550">
            <a:lnSpc>
              <a:spcPct val="90000"/>
            </a:lnSpc>
            <a:spcBef>
              <a:spcPct val="0"/>
            </a:spcBef>
            <a:spcAft>
              <a:spcPct val="15000"/>
            </a:spcAft>
            <a:buChar char="•"/>
          </a:pPr>
          <a:r>
            <a:rPr lang="es-MX" sz="1900" kern="1200" dirty="0"/>
            <a:t>Establecidos para proporcionar ordenamientos en los procesos administrativos.</a:t>
          </a:r>
        </a:p>
        <a:p>
          <a:pPr marL="171450" lvl="1" indent="-171450" algn="l" defTabSz="844550">
            <a:lnSpc>
              <a:spcPct val="90000"/>
            </a:lnSpc>
            <a:spcBef>
              <a:spcPct val="0"/>
            </a:spcBef>
            <a:spcAft>
              <a:spcPct val="15000"/>
            </a:spcAft>
            <a:buChar char="•"/>
          </a:pPr>
          <a:endParaRPr lang="es-MX" sz="1900" kern="1200" dirty="0"/>
        </a:p>
      </dsp:txBody>
      <dsp:txXfrm>
        <a:off x="2821245" y="953388"/>
        <a:ext cx="2289726" cy="1729690"/>
      </dsp:txXfrm>
    </dsp:sp>
    <dsp:sp modelId="{2C437F49-B729-4764-B369-80957FDFBA5E}">
      <dsp:nvSpPr>
        <dsp:cNvPr id="0" name=""/>
        <dsp:cNvSpPr/>
      </dsp:nvSpPr>
      <dsp:spPr>
        <a:xfrm>
          <a:off x="2779744" y="2683079"/>
          <a:ext cx="2372728" cy="76161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0" rIns="22860" bIns="0" numCol="1" spcCol="1270" anchor="ctr" anchorCtr="0">
          <a:noAutofit/>
        </a:bodyPr>
        <a:lstStyle/>
        <a:p>
          <a:pPr marL="0" lvl="0" indent="0" algn="l" defTabSz="800100">
            <a:lnSpc>
              <a:spcPct val="90000"/>
            </a:lnSpc>
            <a:spcBef>
              <a:spcPct val="0"/>
            </a:spcBef>
            <a:spcAft>
              <a:spcPct val="35000"/>
            </a:spcAft>
            <a:buNone/>
          </a:pPr>
          <a:r>
            <a:rPr lang="es-MX" sz="1800" kern="1200" dirty="0"/>
            <a:t>Procedimientos</a:t>
          </a:r>
        </a:p>
      </dsp:txBody>
      <dsp:txXfrm>
        <a:off x="2779744" y="2683079"/>
        <a:ext cx="1670935" cy="761612"/>
      </dsp:txXfrm>
    </dsp:sp>
    <dsp:sp modelId="{C3470BD3-470D-43BA-8443-F3BF755F26E9}">
      <dsp:nvSpPr>
        <dsp:cNvPr id="0" name=""/>
        <dsp:cNvSpPr/>
      </dsp:nvSpPr>
      <dsp:spPr>
        <a:xfrm>
          <a:off x="4517800" y="2804054"/>
          <a:ext cx="830454" cy="830454"/>
        </a:xfrm>
        <a:prstGeom prst="ellipse">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BFFFDD-616E-4322-85F0-27391BA356CE}">
      <dsp:nvSpPr>
        <dsp:cNvPr id="0" name=""/>
        <dsp:cNvSpPr/>
      </dsp:nvSpPr>
      <dsp:spPr>
        <a:xfrm>
          <a:off x="5553995" y="911887"/>
          <a:ext cx="2372728" cy="1771191"/>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t" anchorCtr="0">
          <a:noAutofit/>
        </a:bodyPr>
        <a:lstStyle/>
        <a:p>
          <a:pPr marL="171450" lvl="1" indent="-171450" algn="l" defTabSz="844550">
            <a:lnSpc>
              <a:spcPct val="90000"/>
            </a:lnSpc>
            <a:spcBef>
              <a:spcPct val="0"/>
            </a:spcBef>
            <a:spcAft>
              <a:spcPct val="15000"/>
            </a:spcAft>
            <a:buChar char="•"/>
          </a:pPr>
          <a:r>
            <a:rPr lang="es-MX" sz="1900" kern="1200" dirty="0"/>
            <a:t>Son la guía que deberá seguir todo miembro integrante de la organización.</a:t>
          </a:r>
        </a:p>
      </dsp:txBody>
      <dsp:txXfrm>
        <a:off x="5595496" y="953388"/>
        <a:ext cx="2289726" cy="1729690"/>
      </dsp:txXfrm>
    </dsp:sp>
    <dsp:sp modelId="{20C07D5E-D922-420C-BC0C-F6E73F8A3BDE}">
      <dsp:nvSpPr>
        <dsp:cNvPr id="0" name=""/>
        <dsp:cNvSpPr/>
      </dsp:nvSpPr>
      <dsp:spPr>
        <a:xfrm>
          <a:off x="5553995" y="2683079"/>
          <a:ext cx="2372728" cy="76161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0" rIns="22860" bIns="0" numCol="1" spcCol="1270" anchor="ctr" anchorCtr="0">
          <a:noAutofit/>
        </a:bodyPr>
        <a:lstStyle/>
        <a:p>
          <a:pPr marL="0" lvl="0" indent="0" algn="l" defTabSz="800100">
            <a:lnSpc>
              <a:spcPct val="90000"/>
            </a:lnSpc>
            <a:spcBef>
              <a:spcPct val="0"/>
            </a:spcBef>
            <a:spcAft>
              <a:spcPct val="35000"/>
            </a:spcAft>
            <a:buNone/>
          </a:pPr>
          <a:r>
            <a:rPr lang="es-MX" sz="1800" kern="1200" dirty="0"/>
            <a:t>Objetivos Específicos</a:t>
          </a:r>
        </a:p>
      </dsp:txBody>
      <dsp:txXfrm>
        <a:off x="5553995" y="2683079"/>
        <a:ext cx="1670935" cy="761612"/>
      </dsp:txXfrm>
    </dsp:sp>
    <dsp:sp modelId="{47454CE3-BE60-4EE3-8B10-B1AB47CAEE2C}">
      <dsp:nvSpPr>
        <dsp:cNvPr id="0" name=""/>
        <dsp:cNvSpPr/>
      </dsp:nvSpPr>
      <dsp:spPr>
        <a:xfrm>
          <a:off x="7292051" y="2804054"/>
          <a:ext cx="830454" cy="830454"/>
        </a:xfrm>
        <a:prstGeom prst="ellipse">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0303A-67A0-4A9D-B3FB-D1741BFF31AD}">
      <dsp:nvSpPr>
        <dsp:cNvPr id="0" name=""/>
        <dsp:cNvSpPr/>
      </dsp:nvSpPr>
      <dsp:spPr>
        <a:xfrm>
          <a:off x="600025" y="-18285"/>
          <a:ext cx="3615478" cy="3615478"/>
        </a:xfrm>
        <a:prstGeom prst="circularArrow">
          <a:avLst>
            <a:gd name="adj1" fmla="val 5544"/>
            <a:gd name="adj2" fmla="val 330680"/>
            <a:gd name="adj3" fmla="val 13865525"/>
            <a:gd name="adj4" fmla="val 17331672"/>
            <a:gd name="adj5" fmla="val 5757"/>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48CDCB51-46BE-4754-B7F7-61CA6AD0FE64}">
      <dsp:nvSpPr>
        <dsp:cNvPr id="0" name=""/>
        <dsp:cNvSpPr/>
      </dsp:nvSpPr>
      <dsp:spPr>
        <a:xfrm>
          <a:off x="1594203" y="942"/>
          <a:ext cx="1627122" cy="813561"/>
        </a:xfrm>
        <a:prstGeom prst="roundRect">
          <a:avLst/>
        </a:prstGeom>
        <a:solidFill>
          <a:srgbClr val="CC99FF"/>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solidFill>
                <a:schemeClr val="tx1"/>
              </a:solidFill>
            </a:rPr>
            <a:t>1. Ambiente de Control</a:t>
          </a:r>
        </a:p>
      </dsp:txBody>
      <dsp:txXfrm>
        <a:off x="1633918" y="40657"/>
        <a:ext cx="1547692" cy="734131"/>
      </dsp:txXfrm>
    </dsp:sp>
    <dsp:sp modelId="{70D4208C-EDEF-4DE5-8260-E650BEE4EE96}">
      <dsp:nvSpPr>
        <dsp:cNvPr id="0" name=""/>
        <dsp:cNvSpPr/>
      </dsp:nvSpPr>
      <dsp:spPr>
        <a:xfrm>
          <a:off x="3060525" y="1066287"/>
          <a:ext cx="1627122" cy="813561"/>
        </a:xfrm>
        <a:prstGeom prst="roundRect">
          <a:avLst/>
        </a:prstGeom>
        <a:solidFill>
          <a:srgbClr val="33CCFF"/>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solidFill>
                <a:schemeClr val="tx1"/>
              </a:solidFill>
            </a:rPr>
            <a:t>2. Evaluación de Riesgo</a:t>
          </a:r>
        </a:p>
      </dsp:txBody>
      <dsp:txXfrm>
        <a:off x="3100240" y="1106002"/>
        <a:ext cx="1547692" cy="734131"/>
      </dsp:txXfrm>
    </dsp:sp>
    <dsp:sp modelId="{124AE710-458B-4270-BEF6-D8FF7661726C}">
      <dsp:nvSpPr>
        <dsp:cNvPr id="0" name=""/>
        <dsp:cNvSpPr/>
      </dsp:nvSpPr>
      <dsp:spPr>
        <a:xfrm>
          <a:off x="2500440" y="2790052"/>
          <a:ext cx="1627122" cy="813561"/>
        </a:xfrm>
        <a:prstGeom prst="roundRect">
          <a:avLst/>
        </a:prstGeom>
        <a:solidFill>
          <a:srgbClr val="92D05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solidFill>
                <a:schemeClr val="tx1"/>
              </a:solidFill>
            </a:rPr>
            <a:t>3. Actividad de Control Gerencial</a:t>
          </a:r>
        </a:p>
      </dsp:txBody>
      <dsp:txXfrm>
        <a:off x="2540155" y="2829767"/>
        <a:ext cx="1547692" cy="734131"/>
      </dsp:txXfrm>
    </dsp:sp>
    <dsp:sp modelId="{40D8B514-BAF4-4C7A-9C9D-167F1BA3418E}">
      <dsp:nvSpPr>
        <dsp:cNvPr id="0" name=""/>
        <dsp:cNvSpPr/>
      </dsp:nvSpPr>
      <dsp:spPr>
        <a:xfrm>
          <a:off x="687966" y="2790052"/>
          <a:ext cx="1627122" cy="813561"/>
        </a:xfrm>
        <a:prstGeom prst="roundRect">
          <a:avLst/>
        </a:prstGeom>
        <a:solidFill>
          <a:srgbClr val="FFC00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solidFill>
                <a:schemeClr val="tx1"/>
              </a:solidFill>
            </a:rPr>
            <a:t>4. Información y Comunicación</a:t>
          </a:r>
        </a:p>
      </dsp:txBody>
      <dsp:txXfrm>
        <a:off x="727681" y="2829767"/>
        <a:ext cx="1547692" cy="734131"/>
      </dsp:txXfrm>
    </dsp:sp>
    <dsp:sp modelId="{9DE281FD-2BAE-4F50-A608-DFF4CAE828A2}">
      <dsp:nvSpPr>
        <dsp:cNvPr id="0" name=""/>
        <dsp:cNvSpPr/>
      </dsp:nvSpPr>
      <dsp:spPr>
        <a:xfrm>
          <a:off x="127881" y="1066287"/>
          <a:ext cx="1627122" cy="813561"/>
        </a:xfrm>
        <a:prstGeom prst="roundRect">
          <a:avLst/>
        </a:prstGeom>
        <a:solidFill>
          <a:schemeClr val="accent6">
            <a:lumMod val="60000"/>
            <a:lumOff val="4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solidFill>
                <a:schemeClr val="tx1"/>
              </a:solidFill>
            </a:rPr>
            <a:t>5. Supervisión</a:t>
          </a:r>
        </a:p>
      </dsp:txBody>
      <dsp:txXfrm>
        <a:off x="167596" y="1106002"/>
        <a:ext cx="1547692" cy="73413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511A0-1DBA-41AD-BE49-5DEDF08471D8}">
      <dsp:nvSpPr>
        <dsp:cNvPr id="0" name=""/>
        <dsp:cNvSpPr/>
      </dsp:nvSpPr>
      <dsp:spPr>
        <a:xfrm>
          <a:off x="2335293" y="1770445"/>
          <a:ext cx="272982" cy="1560494"/>
        </a:xfrm>
        <a:custGeom>
          <a:avLst/>
          <a:gdLst/>
          <a:ahLst/>
          <a:cxnLst/>
          <a:rect l="0" t="0" r="0" b="0"/>
          <a:pathLst>
            <a:path>
              <a:moveTo>
                <a:pt x="0" y="0"/>
              </a:moveTo>
              <a:lnTo>
                <a:pt x="136491" y="0"/>
              </a:lnTo>
              <a:lnTo>
                <a:pt x="136491" y="1560494"/>
              </a:lnTo>
              <a:lnTo>
                <a:pt x="272982" y="1560494"/>
              </a:lnTo>
            </a:path>
          </a:pathLst>
        </a:custGeom>
        <a:noFill/>
        <a:ln w="19050"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p>
      </dsp:txBody>
      <dsp:txXfrm>
        <a:off x="2432180" y="2511087"/>
        <a:ext cx="79209" cy="79209"/>
      </dsp:txXfrm>
    </dsp:sp>
    <dsp:sp modelId="{BD8E5180-FABF-49D4-8BE4-1737DE1FA896}">
      <dsp:nvSpPr>
        <dsp:cNvPr id="0" name=""/>
        <dsp:cNvSpPr/>
      </dsp:nvSpPr>
      <dsp:spPr>
        <a:xfrm>
          <a:off x="2335293" y="1770445"/>
          <a:ext cx="272982" cy="1040329"/>
        </a:xfrm>
        <a:custGeom>
          <a:avLst/>
          <a:gdLst/>
          <a:ahLst/>
          <a:cxnLst/>
          <a:rect l="0" t="0" r="0" b="0"/>
          <a:pathLst>
            <a:path>
              <a:moveTo>
                <a:pt x="0" y="0"/>
              </a:moveTo>
              <a:lnTo>
                <a:pt x="136491" y="0"/>
              </a:lnTo>
              <a:lnTo>
                <a:pt x="136491" y="1040329"/>
              </a:lnTo>
              <a:lnTo>
                <a:pt x="272982" y="1040329"/>
              </a:lnTo>
            </a:path>
          </a:pathLst>
        </a:custGeom>
        <a:noFill/>
        <a:ln w="19050"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p>
      </dsp:txBody>
      <dsp:txXfrm>
        <a:off x="2444896" y="2263721"/>
        <a:ext cx="53777" cy="53777"/>
      </dsp:txXfrm>
    </dsp:sp>
    <dsp:sp modelId="{987E6E80-F0A3-4774-86B6-27A004DFFD25}">
      <dsp:nvSpPr>
        <dsp:cNvPr id="0" name=""/>
        <dsp:cNvSpPr/>
      </dsp:nvSpPr>
      <dsp:spPr>
        <a:xfrm>
          <a:off x="2335293" y="1770445"/>
          <a:ext cx="272982" cy="520164"/>
        </a:xfrm>
        <a:custGeom>
          <a:avLst/>
          <a:gdLst/>
          <a:ahLst/>
          <a:cxnLst/>
          <a:rect l="0" t="0" r="0" b="0"/>
          <a:pathLst>
            <a:path>
              <a:moveTo>
                <a:pt x="0" y="0"/>
              </a:moveTo>
              <a:lnTo>
                <a:pt x="136491" y="0"/>
              </a:lnTo>
              <a:lnTo>
                <a:pt x="136491" y="520164"/>
              </a:lnTo>
              <a:lnTo>
                <a:pt x="272982" y="520164"/>
              </a:lnTo>
            </a:path>
          </a:pathLst>
        </a:custGeom>
        <a:noFill/>
        <a:ln w="19050"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p>
      </dsp:txBody>
      <dsp:txXfrm>
        <a:off x="2457098" y="2015841"/>
        <a:ext cx="29372" cy="29372"/>
      </dsp:txXfrm>
    </dsp:sp>
    <dsp:sp modelId="{EA3FF2A4-D22A-46E0-AC14-5B69B3C702B2}">
      <dsp:nvSpPr>
        <dsp:cNvPr id="0" name=""/>
        <dsp:cNvSpPr/>
      </dsp:nvSpPr>
      <dsp:spPr>
        <a:xfrm>
          <a:off x="2335293" y="1724725"/>
          <a:ext cx="272982" cy="91440"/>
        </a:xfrm>
        <a:custGeom>
          <a:avLst/>
          <a:gdLst/>
          <a:ahLst/>
          <a:cxnLst/>
          <a:rect l="0" t="0" r="0" b="0"/>
          <a:pathLst>
            <a:path>
              <a:moveTo>
                <a:pt x="0" y="45720"/>
              </a:moveTo>
              <a:lnTo>
                <a:pt x="272982" y="45720"/>
              </a:lnTo>
            </a:path>
          </a:pathLst>
        </a:custGeom>
        <a:noFill/>
        <a:ln w="19050"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p>
      </dsp:txBody>
      <dsp:txXfrm>
        <a:off x="2464960" y="1763620"/>
        <a:ext cx="13649" cy="13649"/>
      </dsp:txXfrm>
    </dsp:sp>
    <dsp:sp modelId="{A7A39298-5942-4563-8B20-87E8CE5EAA85}">
      <dsp:nvSpPr>
        <dsp:cNvPr id="0" name=""/>
        <dsp:cNvSpPr/>
      </dsp:nvSpPr>
      <dsp:spPr>
        <a:xfrm>
          <a:off x="2335293" y="1250280"/>
          <a:ext cx="272982" cy="520164"/>
        </a:xfrm>
        <a:custGeom>
          <a:avLst/>
          <a:gdLst/>
          <a:ahLst/>
          <a:cxnLst/>
          <a:rect l="0" t="0" r="0" b="0"/>
          <a:pathLst>
            <a:path>
              <a:moveTo>
                <a:pt x="0" y="520164"/>
              </a:moveTo>
              <a:lnTo>
                <a:pt x="136491" y="520164"/>
              </a:lnTo>
              <a:lnTo>
                <a:pt x="136491" y="0"/>
              </a:lnTo>
              <a:lnTo>
                <a:pt x="272982" y="0"/>
              </a:lnTo>
            </a:path>
          </a:pathLst>
        </a:custGeom>
        <a:noFill/>
        <a:ln w="19050"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p>
      </dsp:txBody>
      <dsp:txXfrm>
        <a:off x="2457098" y="1495676"/>
        <a:ext cx="29372" cy="29372"/>
      </dsp:txXfrm>
    </dsp:sp>
    <dsp:sp modelId="{07D80C94-1D8B-4777-9BD5-01C73C9BD024}">
      <dsp:nvSpPr>
        <dsp:cNvPr id="0" name=""/>
        <dsp:cNvSpPr/>
      </dsp:nvSpPr>
      <dsp:spPr>
        <a:xfrm>
          <a:off x="2335293" y="730115"/>
          <a:ext cx="272982" cy="1040329"/>
        </a:xfrm>
        <a:custGeom>
          <a:avLst/>
          <a:gdLst/>
          <a:ahLst/>
          <a:cxnLst/>
          <a:rect l="0" t="0" r="0" b="0"/>
          <a:pathLst>
            <a:path>
              <a:moveTo>
                <a:pt x="0" y="1040329"/>
              </a:moveTo>
              <a:lnTo>
                <a:pt x="136491" y="1040329"/>
              </a:lnTo>
              <a:lnTo>
                <a:pt x="136491" y="0"/>
              </a:lnTo>
              <a:lnTo>
                <a:pt x="272982" y="0"/>
              </a:lnTo>
            </a:path>
          </a:pathLst>
        </a:custGeom>
        <a:noFill/>
        <a:ln w="19050"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p>
      </dsp:txBody>
      <dsp:txXfrm>
        <a:off x="2444896" y="1223391"/>
        <a:ext cx="53777" cy="53777"/>
      </dsp:txXfrm>
    </dsp:sp>
    <dsp:sp modelId="{B01826E1-8270-4302-9408-8D6BBA46DA70}">
      <dsp:nvSpPr>
        <dsp:cNvPr id="0" name=""/>
        <dsp:cNvSpPr/>
      </dsp:nvSpPr>
      <dsp:spPr>
        <a:xfrm>
          <a:off x="2335293" y="209950"/>
          <a:ext cx="272982" cy="1560494"/>
        </a:xfrm>
        <a:custGeom>
          <a:avLst/>
          <a:gdLst/>
          <a:ahLst/>
          <a:cxnLst/>
          <a:rect l="0" t="0" r="0" b="0"/>
          <a:pathLst>
            <a:path>
              <a:moveTo>
                <a:pt x="0" y="1560494"/>
              </a:moveTo>
              <a:lnTo>
                <a:pt x="136491" y="1560494"/>
              </a:lnTo>
              <a:lnTo>
                <a:pt x="136491" y="0"/>
              </a:lnTo>
              <a:lnTo>
                <a:pt x="272982" y="0"/>
              </a:lnTo>
            </a:path>
          </a:pathLst>
        </a:custGeom>
        <a:noFill/>
        <a:ln w="19050"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p>
      </dsp:txBody>
      <dsp:txXfrm>
        <a:off x="2432180" y="950592"/>
        <a:ext cx="79209" cy="79209"/>
      </dsp:txXfrm>
    </dsp:sp>
    <dsp:sp modelId="{EE9516C7-576F-4417-99B8-627D56C5C369}">
      <dsp:nvSpPr>
        <dsp:cNvPr id="0" name=""/>
        <dsp:cNvSpPr/>
      </dsp:nvSpPr>
      <dsp:spPr>
        <a:xfrm rot="16200000">
          <a:off x="1032143" y="1562379"/>
          <a:ext cx="2190167"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b="1" kern="1200" dirty="0"/>
            <a:t>Factores a considerar en el ambiente de control</a:t>
          </a:r>
        </a:p>
      </dsp:txBody>
      <dsp:txXfrm>
        <a:off x="1032143" y="1562379"/>
        <a:ext cx="2190167" cy="416131"/>
      </dsp:txXfrm>
    </dsp:sp>
    <dsp:sp modelId="{B545DB52-5BA3-42C1-A46E-917FA7D644E1}">
      <dsp:nvSpPr>
        <dsp:cNvPr id="0" name=""/>
        <dsp:cNvSpPr/>
      </dsp:nvSpPr>
      <dsp:spPr>
        <a:xfrm>
          <a:off x="2608276" y="1884"/>
          <a:ext cx="3080321"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b="1" kern="1200" dirty="0"/>
            <a:t>Actitud de la administración hacia el Control Interno</a:t>
          </a:r>
        </a:p>
      </dsp:txBody>
      <dsp:txXfrm>
        <a:off x="2608276" y="1884"/>
        <a:ext cx="3080321" cy="416131"/>
      </dsp:txXfrm>
    </dsp:sp>
    <dsp:sp modelId="{080D4914-EC93-4302-9EA3-F08458EF2DC9}">
      <dsp:nvSpPr>
        <dsp:cNvPr id="0" name=""/>
        <dsp:cNvSpPr/>
      </dsp:nvSpPr>
      <dsp:spPr>
        <a:xfrm>
          <a:off x="2608276" y="522049"/>
          <a:ext cx="3058305"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b="1" kern="1200" dirty="0"/>
            <a:t>Estructura de organización de la Entidad</a:t>
          </a:r>
        </a:p>
      </dsp:txBody>
      <dsp:txXfrm>
        <a:off x="2608276" y="522049"/>
        <a:ext cx="3058305" cy="416131"/>
      </dsp:txXfrm>
    </dsp:sp>
    <dsp:sp modelId="{7F92DE4F-675A-428C-A818-CCA82F712B5D}">
      <dsp:nvSpPr>
        <dsp:cNvPr id="0" name=""/>
        <dsp:cNvSpPr/>
      </dsp:nvSpPr>
      <dsp:spPr>
        <a:xfrm>
          <a:off x="2608276" y="1042214"/>
          <a:ext cx="3015051"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b="1" kern="1200" dirty="0"/>
            <a:t>Funcionamiento del Consejo de Administración y  sus Comités</a:t>
          </a:r>
        </a:p>
      </dsp:txBody>
      <dsp:txXfrm>
        <a:off x="2608276" y="1042214"/>
        <a:ext cx="3015051" cy="416131"/>
      </dsp:txXfrm>
    </dsp:sp>
    <dsp:sp modelId="{2785752B-78AA-4950-A4C6-99D98B70E01B}">
      <dsp:nvSpPr>
        <dsp:cNvPr id="0" name=""/>
        <dsp:cNvSpPr/>
      </dsp:nvSpPr>
      <dsp:spPr>
        <a:xfrm>
          <a:off x="2608276" y="1562379"/>
          <a:ext cx="2993813"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b="1" kern="1200" dirty="0"/>
            <a:t>Métodos  para asignar autoridad y responsabilidad</a:t>
          </a:r>
        </a:p>
      </dsp:txBody>
      <dsp:txXfrm>
        <a:off x="2608276" y="1562379"/>
        <a:ext cx="2993813" cy="416131"/>
      </dsp:txXfrm>
    </dsp:sp>
    <dsp:sp modelId="{EECC8B6A-CBBA-4CBF-9608-C540EA359069}">
      <dsp:nvSpPr>
        <dsp:cNvPr id="0" name=""/>
        <dsp:cNvSpPr/>
      </dsp:nvSpPr>
      <dsp:spPr>
        <a:xfrm>
          <a:off x="2608276" y="2082543"/>
          <a:ext cx="3037080"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b="1" kern="1200" dirty="0"/>
            <a:t>Métodos de control para supervisar y dar seguimiento</a:t>
          </a:r>
        </a:p>
      </dsp:txBody>
      <dsp:txXfrm>
        <a:off x="2608276" y="2082543"/>
        <a:ext cx="3037080" cy="416131"/>
      </dsp:txXfrm>
    </dsp:sp>
    <dsp:sp modelId="{A134F400-AA25-4FFC-AF2D-253F1D2474FD}">
      <dsp:nvSpPr>
        <dsp:cNvPr id="0" name=""/>
        <dsp:cNvSpPr/>
      </dsp:nvSpPr>
      <dsp:spPr>
        <a:xfrm>
          <a:off x="2608276" y="2602708"/>
          <a:ext cx="3036289"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b="1" kern="1200" dirty="0"/>
            <a:t>Políticas y prácticas de personal</a:t>
          </a:r>
        </a:p>
      </dsp:txBody>
      <dsp:txXfrm>
        <a:off x="2608276" y="2602708"/>
        <a:ext cx="3036289" cy="416131"/>
      </dsp:txXfrm>
    </dsp:sp>
    <dsp:sp modelId="{51738228-6F15-4D82-BA31-03BC79560740}">
      <dsp:nvSpPr>
        <dsp:cNvPr id="0" name=""/>
        <dsp:cNvSpPr/>
      </dsp:nvSpPr>
      <dsp:spPr>
        <a:xfrm>
          <a:off x="2608276" y="3122873"/>
          <a:ext cx="3059861" cy="416131"/>
        </a:xfrm>
        <a:prstGeom prst="rect">
          <a:avLst/>
        </a:prstGeom>
        <a:solidFill>
          <a:schemeClr val="lt1">
            <a:hueOff val="0"/>
            <a:satOff val="0"/>
            <a:lumOff val="0"/>
            <a:alphaOff val="0"/>
          </a:schemeClr>
        </a:solidFill>
        <a:ln w="19050"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b="1" kern="1200" dirty="0"/>
            <a:t>Influencias externas</a:t>
          </a:r>
        </a:p>
      </dsp:txBody>
      <dsp:txXfrm>
        <a:off x="2608276" y="3122873"/>
        <a:ext cx="3059861" cy="41613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68F30-FD0E-4272-8286-AECC660D7517}">
      <dsp:nvSpPr>
        <dsp:cNvPr id="0" name=""/>
        <dsp:cNvSpPr/>
      </dsp:nvSpPr>
      <dsp:spPr>
        <a:xfrm>
          <a:off x="0" y="0"/>
          <a:ext cx="4688287" cy="812799"/>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b="1" kern="1200" dirty="0">
              <a:solidFill>
                <a:schemeClr val="tx1"/>
              </a:solidFill>
            </a:rPr>
            <a:t>El proceso de Evaluación de Riesgos relacionados con la información financiera considera:</a:t>
          </a:r>
        </a:p>
      </dsp:txBody>
      <dsp:txXfrm>
        <a:off x="0" y="0"/>
        <a:ext cx="4688287" cy="812799"/>
      </dsp:txXfrm>
    </dsp:sp>
    <dsp:sp modelId="{A9BA6B03-2214-4D1A-ADC1-A335F9A96432}">
      <dsp:nvSpPr>
        <dsp:cNvPr id="0" name=""/>
        <dsp:cNvSpPr/>
      </dsp:nvSpPr>
      <dsp:spPr>
        <a:xfrm>
          <a:off x="0" y="812799"/>
          <a:ext cx="2344143" cy="1706879"/>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b="1" kern="1200" dirty="0">
              <a:solidFill>
                <a:schemeClr val="tx1"/>
              </a:solidFill>
            </a:rPr>
            <a:t>La identificación, análisis y administración de Riesgos Relevantes en la preparación de Estados Financieros que pudieran evitar que estos estén razonablemente presentados de acuerdo con las normas de información financiera.</a:t>
          </a:r>
        </a:p>
      </dsp:txBody>
      <dsp:txXfrm>
        <a:off x="0" y="812799"/>
        <a:ext cx="2344143" cy="1706879"/>
      </dsp:txXfrm>
    </dsp:sp>
    <dsp:sp modelId="{5B42C735-B1DC-41AD-9819-52F731DE7DC4}">
      <dsp:nvSpPr>
        <dsp:cNvPr id="0" name=""/>
        <dsp:cNvSpPr/>
      </dsp:nvSpPr>
      <dsp:spPr>
        <a:xfrm>
          <a:off x="2344143" y="812799"/>
          <a:ext cx="2344143" cy="1706879"/>
        </a:xfrm>
        <a:prstGeom prst="rect">
          <a:avLst/>
        </a:prstGeom>
        <a:solidFill>
          <a:schemeClr val="accent2">
            <a:hueOff val="-1888395"/>
            <a:satOff val="35136"/>
            <a:lumOff val="470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b="1" kern="1200" dirty="0">
              <a:solidFill>
                <a:schemeClr val="tx1"/>
              </a:solidFill>
            </a:rPr>
            <a:t>Los riesgos Relevantes a la información financiera, incluye eventos o circunstancias externas o internas que pueden ocurrir y afectar la habilidad de la entidad en el Registro, Procesamiento, Agrupación o Reporte de Información.</a:t>
          </a:r>
        </a:p>
      </dsp:txBody>
      <dsp:txXfrm>
        <a:off x="2344143" y="812799"/>
        <a:ext cx="2344143" cy="1706879"/>
      </dsp:txXfrm>
    </dsp:sp>
    <dsp:sp modelId="{7A77DAAA-4CDC-4E43-834D-2E027CEFE289}">
      <dsp:nvSpPr>
        <dsp:cNvPr id="0" name=""/>
        <dsp:cNvSpPr/>
      </dsp:nvSpPr>
      <dsp:spPr>
        <a:xfrm>
          <a:off x="0" y="2519678"/>
          <a:ext cx="4688287" cy="189653"/>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8BABE-3299-4BA4-9E1F-657B0462FDAB}">
      <dsp:nvSpPr>
        <dsp:cNvPr id="0" name=""/>
        <dsp:cNvSpPr/>
      </dsp:nvSpPr>
      <dsp:spPr>
        <a:xfrm>
          <a:off x="948276" y="0"/>
          <a:ext cx="10747136" cy="3708063"/>
        </a:xfrm>
        <a:prstGeom prst="rightArrow">
          <a:avLst/>
        </a:prstGeom>
        <a:solidFill>
          <a:schemeClr val="accent1">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06DE6205-372C-42EC-B2A1-98C911E58481}">
      <dsp:nvSpPr>
        <dsp:cNvPr id="0" name=""/>
        <dsp:cNvSpPr/>
      </dsp:nvSpPr>
      <dsp:spPr>
        <a:xfrm>
          <a:off x="6636"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Cambios en el ambiente operativo</a:t>
          </a:r>
        </a:p>
      </dsp:txBody>
      <dsp:txXfrm>
        <a:off x="60250" y="1166032"/>
        <a:ext cx="991069" cy="1375997"/>
      </dsp:txXfrm>
    </dsp:sp>
    <dsp:sp modelId="{C1207650-DAAF-4295-BA2C-2978D58C41D0}">
      <dsp:nvSpPr>
        <dsp:cNvPr id="0" name=""/>
        <dsp:cNvSpPr/>
      </dsp:nvSpPr>
      <dsp:spPr>
        <a:xfrm>
          <a:off x="1287983"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Nuevo personal</a:t>
          </a:r>
        </a:p>
      </dsp:txBody>
      <dsp:txXfrm>
        <a:off x="1341597" y="1166032"/>
        <a:ext cx="991069" cy="1375997"/>
      </dsp:txXfrm>
    </dsp:sp>
    <dsp:sp modelId="{654AACE7-82F1-4937-9229-8BACBD72E440}">
      <dsp:nvSpPr>
        <dsp:cNvPr id="0" name=""/>
        <dsp:cNvSpPr/>
      </dsp:nvSpPr>
      <dsp:spPr>
        <a:xfrm>
          <a:off x="2569329"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Sistemas de información nuevos o rediseñados</a:t>
          </a:r>
        </a:p>
      </dsp:txBody>
      <dsp:txXfrm>
        <a:off x="2622943" y="1166032"/>
        <a:ext cx="991069" cy="1375997"/>
      </dsp:txXfrm>
    </dsp:sp>
    <dsp:sp modelId="{1D327042-FBD6-4B75-B076-825A1CEF53AE}">
      <dsp:nvSpPr>
        <dsp:cNvPr id="0" name=""/>
        <dsp:cNvSpPr/>
      </dsp:nvSpPr>
      <dsp:spPr>
        <a:xfrm>
          <a:off x="3850676"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Crecimientos acelerados</a:t>
          </a:r>
        </a:p>
      </dsp:txBody>
      <dsp:txXfrm>
        <a:off x="3904290" y="1166032"/>
        <a:ext cx="991069" cy="1375997"/>
      </dsp:txXfrm>
    </dsp:sp>
    <dsp:sp modelId="{46131414-186F-464C-9EF5-1969CCA3EDB6}">
      <dsp:nvSpPr>
        <dsp:cNvPr id="0" name=""/>
        <dsp:cNvSpPr/>
      </dsp:nvSpPr>
      <dsp:spPr>
        <a:xfrm>
          <a:off x="5132023"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Nuevas Tecnologías</a:t>
          </a:r>
        </a:p>
      </dsp:txBody>
      <dsp:txXfrm>
        <a:off x="5185637" y="1166032"/>
        <a:ext cx="991069" cy="1375997"/>
      </dsp:txXfrm>
    </dsp:sp>
    <dsp:sp modelId="{34072C74-5CCF-42E7-9C42-39B32C1DE02E}">
      <dsp:nvSpPr>
        <dsp:cNvPr id="0" name=""/>
        <dsp:cNvSpPr/>
      </dsp:nvSpPr>
      <dsp:spPr>
        <a:xfrm>
          <a:off x="6413369"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Nuevas Líneas, productos o actividades</a:t>
          </a:r>
        </a:p>
      </dsp:txBody>
      <dsp:txXfrm>
        <a:off x="6466983" y="1166032"/>
        <a:ext cx="991069" cy="1375997"/>
      </dsp:txXfrm>
    </dsp:sp>
    <dsp:sp modelId="{690E05B2-9188-4175-B477-CA4F20BA06DE}">
      <dsp:nvSpPr>
        <dsp:cNvPr id="0" name=""/>
        <dsp:cNvSpPr/>
      </dsp:nvSpPr>
      <dsp:spPr>
        <a:xfrm>
          <a:off x="7694716"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b="1" kern="1200" dirty="0"/>
            <a:t>Reestructuración corporativa</a:t>
          </a:r>
        </a:p>
      </dsp:txBody>
      <dsp:txXfrm>
        <a:off x="7748330" y="1166032"/>
        <a:ext cx="991069" cy="1375997"/>
      </dsp:txXfrm>
    </dsp:sp>
    <dsp:sp modelId="{F4E5213C-7518-494E-9680-A7F7EE8A15E1}">
      <dsp:nvSpPr>
        <dsp:cNvPr id="0" name=""/>
        <dsp:cNvSpPr/>
      </dsp:nvSpPr>
      <dsp:spPr>
        <a:xfrm>
          <a:off x="8976062"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Cambios en pronunciamientos contables</a:t>
          </a:r>
        </a:p>
      </dsp:txBody>
      <dsp:txXfrm>
        <a:off x="9029676" y="1166032"/>
        <a:ext cx="991069" cy="1375997"/>
      </dsp:txXfrm>
    </dsp:sp>
    <dsp:sp modelId="{C0FCDFB4-49F4-46A3-8F0F-A37D13D46EC7}">
      <dsp:nvSpPr>
        <dsp:cNvPr id="0" name=""/>
        <dsp:cNvSpPr/>
      </dsp:nvSpPr>
      <dsp:spPr>
        <a:xfrm>
          <a:off x="10257409"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Personal con mucha antigüedad</a:t>
          </a:r>
        </a:p>
      </dsp:txBody>
      <dsp:txXfrm>
        <a:off x="10311023" y="1166032"/>
        <a:ext cx="991069" cy="1375997"/>
      </dsp:txXfrm>
    </dsp:sp>
    <dsp:sp modelId="{79D78EA0-701D-4C39-9221-6E61EA5377B4}">
      <dsp:nvSpPr>
        <dsp:cNvPr id="0" name=""/>
        <dsp:cNvSpPr/>
      </dsp:nvSpPr>
      <dsp:spPr>
        <a:xfrm>
          <a:off x="11538756" y="1112418"/>
          <a:ext cx="1098297" cy="1483225"/>
        </a:xfrm>
        <a:prstGeom prst="roundRect">
          <a:avLst/>
        </a:prstGeom>
        <a:solidFill>
          <a:srgbClr val="CCCCFF"/>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Operaciones en el extranjero</a:t>
          </a:r>
        </a:p>
      </dsp:txBody>
      <dsp:txXfrm>
        <a:off x="11592370" y="1166032"/>
        <a:ext cx="991069" cy="137599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8BABE-3299-4BA4-9E1F-657B0462FDAB}">
      <dsp:nvSpPr>
        <dsp:cNvPr id="0" name=""/>
        <dsp:cNvSpPr/>
      </dsp:nvSpPr>
      <dsp:spPr>
        <a:xfrm>
          <a:off x="887974" y="0"/>
          <a:ext cx="10063712" cy="3708063"/>
        </a:xfrm>
        <a:prstGeom prst="rightArrow">
          <a:avLst/>
        </a:prstGeom>
        <a:solidFill>
          <a:schemeClr val="accent1">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34072C74-5CCF-42E7-9C42-39B32C1DE02E}">
      <dsp:nvSpPr>
        <dsp:cNvPr id="0" name=""/>
        <dsp:cNvSpPr/>
      </dsp:nvSpPr>
      <dsp:spPr>
        <a:xfrm>
          <a:off x="3468" y="1112418"/>
          <a:ext cx="2088127" cy="1483225"/>
        </a:xfrm>
        <a:prstGeom prst="roundRect">
          <a:avLst/>
        </a:prstGeom>
        <a:solidFill>
          <a:schemeClr val="accent2">
            <a:lumMod val="60000"/>
            <a:lum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t>Identifiquen y registren las transacciones reales</a:t>
          </a:r>
        </a:p>
      </dsp:txBody>
      <dsp:txXfrm>
        <a:off x="75873" y="1184823"/>
        <a:ext cx="1943317" cy="1338415"/>
      </dsp:txXfrm>
    </dsp:sp>
    <dsp:sp modelId="{690E05B2-9188-4175-B477-CA4F20BA06DE}">
      <dsp:nvSpPr>
        <dsp:cNvPr id="0" name=""/>
        <dsp:cNvSpPr/>
      </dsp:nvSpPr>
      <dsp:spPr>
        <a:xfrm>
          <a:off x="2439617" y="1112418"/>
          <a:ext cx="2088127" cy="1483225"/>
        </a:xfrm>
        <a:prstGeom prst="roundRect">
          <a:avLst/>
        </a:prstGeom>
        <a:solidFill>
          <a:schemeClr val="accent2">
            <a:lumMod val="60000"/>
            <a:lum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Describan oportunamente todas  las transacciones con el detalle que permita su clasificación.</a:t>
          </a:r>
        </a:p>
      </dsp:txBody>
      <dsp:txXfrm>
        <a:off x="2512022" y="1184823"/>
        <a:ext cx="1943317" cy="1338415"/>
      </dsp:txXfrm>
    </dsp:sp>
    <dsp:sp modelId="{F4E5213C-7518-494E-9680-A7F7EE8A15E1}">
      <dsp:nvSpPr>
        <dsp:cNvPr id="0" name=""/>
        <dsp:cNvSpPr/>
      </dsp:nvSpPr>
      <dsp:spPr>
        <a:xfrm>
          <a:off x="4875767" y="1112418"/>
          <a:ext cx="2088127" cy="1483225"/>
        </a:xfrm>
        <a:prstGeom prst="roundRect">
          <a:avLst/>
        </a:prstGeom>
        <a:solidFill>
          <a:schemeClr val="accent2">
            <a:lumMod val="60000"/>
            <a:lum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Cuantifiquen el valor de las operaciones</a:t>
          </a:r>
        </a:p>
      </dsp:txBody>
      <dsp:txXfrm>
        <a:off x="4948172" y="1184823"/>
        <a:ext cx="1943317" cy="1338415"/>
      </dsp:txXfrm>
    </dsp:sp>
    <dsp:sp modelId="{C0FCDFB4-49F4-46A3-8F0F-A37D13D46EC7}">
      <dsp:nvSpPr>
        <dsp:cNvPr id="0" name=""/>
        <dsp:cNvSpPr/>
      </dsp:nvSpPr>
      <dsp:spPr>
        <a:xfrm>
          <a:off x="7311916" y="1112418"/>
          <a:ext cx="2088127" cy="1483225"/>
        </a:xfrm>
        <a:prstGeom prst="roundRect">
          <a:avLst/>
        </a:prstGeom>
        <a:solidFill>
          <a:schemeClr val="accent2">
            <a:lumMod val="60000"/>
            <a:lum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Registren las transacciones en el periodo correspondiente</a:t>
          </a:r>
        </a:p>
      </dsp:txBody>
      <dsp:txXfrm>
        <a:off x="7384321" y="1184823"/>
        <a:ext cx="1943317" cy="1338415"/>
      </dsp:txXfrm>
    </dsp:sp>
    <dsp:sp modelId="{79D78EA0-701D-4C39-9221-6E61EA5377B4}">
      <dsp:nvSpPr>
        <dsp:cNvPr id="0" name=""/>
        <dsp:cNvSpPr/>
      </dsp:nvSpPr>
      <dsp:spPr>
        <a:xfrm>
          <a:off x="9748065" y="1112418"/>
          <a:ext cx="2088127" cy="1483225"/>
        </a:xfrm>
        <a:prstGeom prst="roundRect">
          <a:avLst/>
        </a:prstGeom>
        <a:solidFill>
          <a:schemeClr val="accent2">
            <a:lumMod val="60000"/>
            <a:lum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Presenten y revelen adecuadamente dichas transacciones en los Estados Financieros.</a:t>
          </a:r>
        </a:p>
      </dsp:txBody>
      <dsp:txXfrm>
        <a:off x="9820470" y="1184823"/>
        <a:ext cx="1943317" cy="133841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8BABE-3299-4BA4-9E1F-657B0462FDAB}">
      <dsp:nvSpPr>
        <dsp:cNvPr id="0" name=""/>
        <dsp:cNvSpPr/>
      </dsp:nvSpPr>
      <dsp:spPr>
        <a:xfrm>
          <a:off x="887974" y="0"/>
          <a:ext cx="10063712" cy="3708063"/>
        </a:xfrm>
        <a:prstGeom prst="rightArrow">
          <a:avLst/>
        </a:prstGeom>
        <a:solidFill>
          <a:schemeClr val="accent1">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34072C74-5CCF-42E7-9C42-39B32C1DE02E}">
      <dsp:nvSpPr>
        <dsp:cNvPr id="0" name=""/>
        <dsp:cNvSpPr/>
      </dsp:nvSpPr>
      <dsp:spPr>
        <a:xfrm>
          <a:off x="3468" y="1112418"/>
          <a:ext cx="2088127" cy="1483225"/>
        </a:xfrm>
        <a:prstGeom prst="roundRect">
          <a:avLst/>
        </a:prstGeom>
        <a:solidFill>
          <a:schemeClr val="accent5">
            <a:lumMod val="40000"/>
            <a:lumOff val="6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t>Autorización</a:t>
          </a:r>
        </a:p>
      </dsp:txBody>
      <dsp:txXfrm>
        <a:off x="75873" y="1184823"/>
        <a:ext cx="1943317" cy="1338415"/>
      </dsp:txXfrm>
    </dsp:sp>
    <dsp:sp modelId="{690E05B2-9188-4175-B477-CA4F20BA06DE}">
      <dsp:nvSpPr>
        <dsp:cNvPr id="0" name=""/>
        <dsp:cNvSpPr/>
      </dsp:nvSpPr>
      <dsp:spPr>
        <a:xfrm>
          <a:off x="2439617" y="1112418"/>
          <a:ext cx="2088127" cy="1483225"/>
        </a:xfrm>
        <a:prstGeom prst="roundRect">
          <a:avLst/>
        </a:prstGeom>
        <a:solidFill>
          <a:schemeClr val="accent5">
            <a:lumMod val="40000"/>
            <a:lumOff val="6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Correcto registro de operaciones (diseño y uso de documentos y registros apropiados).</a:t>
          </a:r>
        </a:p>
      </dsp:txBody>
      <dsp:txXfrm>
        <a:off x="2512022" y="1184823"/>
        <a:ext cx="1943317" cy="1338415"/>
      </dsp:txXfrm>
    </dsp:sp>
    <dsp:sp modelId="{F4E5213C-7518-494E-9680-A7F7EE8A15E1}">
      <dsp:nvSpPr>
        <dsp:cNvPr id="0" name=""/>
        <dsp:cNvSpPr/>
      </dsp:nvSpPr>
      <dsp:spPr>
        <a:xfrm>
          <a:off x="4875767" y="1112418"/>
          <a:ext cx="2088127" cy="1483225"/>
        </a:xfrm>
        <a:prstGeom prst="roundRect">
          <a:avLst/>
        </a:prstGeom>
        <a:solidFill>
          <a:schemeClr val="accent5">
            <a:lumMod val="40000"/>
            <a:lumOff val="6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Segregación de funciones y responsabilidad</a:t>
          </a:r>
        </a:p>
      </dsp:txBody>
      <dsp:txXfrm>
        <a:off x="4948172" y="1184823"/>
        <a:ext cx="1943317" cy="1338415"/>
      </dsp:txXfrm>
    </dsp:sp>
    <dsp:sp modelId="{C0FCDFB4-49F4-46A3-8F0F-A37D13D46EC7}">
      <dsp:nvSpPr>
        <dsp:cNvPr id="0" name=""/>
        <dsp:cNvSpPr/>
      </dsp:nvSpPr>
      <dsp:spPr>
        <a:xfrm>
          <a:off x="7311916" y="1112418"/>
          <a:ext cx="2088127" cy="1483225"/>
        </a:xfrm>
        <a:prstGeom prst="roundRect">
          <a:avLst/>
        </a:prstGeom>
        <a:solidFill>
          <a:schemeClr val="accent5">
            <a:lumMod val="40000"/>
            <a:lumOff val="6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Protección de los activos</a:t>
          </a:r>
        </a:p>
      </dsp:txBody>
      <dsp:txXfrm>
        <a:off x="7384321" y="1184823"/>
        <a:ext cx="1943317" cy="1338415"/>
      </dsp:txXfrm>
    </dsp:sp>
    <dsp:sp modelId="{79D78EA0-701D-4C39-9221-6E61EA5377B4}">
      <dsp:nvSpPr>
        <dsp:cNvPr id="0" name=""/>
        <dsp:cNvSpPr/>
      </dsp:nvSpPr>
      <dsp:spPr>
        <a:xfrm>
          <a:off x="9748065" y="1112418"/>
          <a:ext cx="2088127" cy="1483225"/>
        </a:xfrm>
        <a:prstGeom prst="roundRect">
          <a:avLst/>
        </a:prstGeom>
        <a:solidFill>
          <a:schemeClr val="accent5">
            <a:lumMod val="40000"/>
            <a:lumOff val="6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Adecuada valuación y verificación independiente.</a:t>
          </a:r>
        </a:p>
      </dsp:txBody>
      <dsp:txXfrm>
        <a:off x="9820470" y="1184823"/>
        <a:ext cx="1943317" cy="133841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3E2BA-5A32-455E-8C6B-FC179FED770D}">
      <dsp:nvSpPr>
        <dsp:cNvPr id="0" name=""/>
        <dsp:cNvSpPr/>
      </dsp:nvSpPr>
      <dsp:spPr>
        <a:xfrm rot="5400000">
          <a:off x="630285" y="1197956"/>
          <a:ext cx="1059488" cy="1206190"/>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22A32F0C-1BB1-4107-BDB1-3D756C62F030}">
      <dsp:nvSpPr>
        <dsp:cNvPr id="0" name=""/>
        <dsp:cNvSpPr/>
      </dsp:nvSpPr>
      <dsp:spPr>
        <a:xfrm>
          <a:off x="349584" y="23491"/>
          <a:ext cx="1783555" cy="1248431"/>
        </a:xfrm>
        <a:prstGeom prst="roundRect">
          <a:avLst>
            <a:gd name="adj" fmla="val 16670"/>
          </a:avLst>
        </a:prstGeom>
        <a:solidFill>
          <a:schemeClr val="accent5">
            <a:lumMod val="60000"/>
            <a:lumOff val="40000"/>
          </a:scheme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kern="1200" dirty="0">
              <a:solidFill>
                <a:schemeClr val="tx1"/>
              </a:solidFill>
            </a:rPr>
            <a:t>Asegura la eficiencia del control interno a través del tiempo</a:t>
          </a:r>
        </a:p>
      </dsp:txBody>
      <dsp:txXfrm>
        <a:off x="410538" y="84445"/>
        <a:ext cx="1661647" cy="1126523"/>
      </dsp:txXfrm>
    </dsp:sp>
    <dsp:sp modelId="{845F77E6-B664-4948-86B5-C8A7EF547757}">
      <dsp:nvSpPr>
        <dsp:cNvPr id="0" name=""/>
        <dsp:cNvSpPr/>
      </dsp:nvSpPr>
      <dsp:spPr>
        <a:xfrm>
          <a:off x="2133140" y="1425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a:solidFill>
                <a:schemeClr val="tx1"/>
              </a:solidFill>
            </a:rPr>
            <a:t>1</a:t>
          </a:r>
        </a:p>
      </dsp:txBody>
      <dsp:txXfrm>
        <a:off x="2133140" y="142557"/>
        <a:ext cx="1297188" cy="1009037"/>
      </dsp:txXfrm>
    </dsp:sp>
    <dsp:sp modelId="{09DBA7EB-7AC7-4081-AA66-49AF64FA6A70}">
      <dsp:nvSpPr>
        <dsp:cNvPr id="0" name=""/>
        <dsp:cNvSpPr/>
      </dsp:nvSpPr>
      <dsp:spPr>
        <a:xfrm rot="5400000">
          <a:off x="2109042" y="2600356"/>
          <a:ext cx="1059488" cy="1206190"/>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D1B7C785-C96C-4380-BFF6-846BC785BDE0}">
      <dsp:nvSpPr>
        <dsp:cNvPr id="0" name=""/>
        <dsp:cNvSpPr/>
      </dsp:nvSpPr>
      <dsp:spPr>
        <a:xfrm>
          <a:off x="1828341" y="1425891"/>
          <a:ext cx="1783555" cy="1248431"/>
        </a:xfrm>
        <a:prstGeom prst="roundRect">
          <a:avLst>
            <a:gd name="adj" fmla="val 16670"/>
          </a:avLst>
        </a:prstGeom>
        <a:solidFill>
          <a:schemeClr val="accent5">
            <a:lumMod val="60000"/>
            <a:lumOff val="40000"/>
          </a:scheme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kern="1200" dirty="0">
              <a:solidFill>
                <a:schemeClr val="tx1"/>
              </a:solidFill>
            </a:rPr>
            <a:t>Incluye la evaluación del diseño y operación de procedimientos de control en forma oportuna </a:t>
          </a:r>
        </a:p>
      </dsp:txBody>
      <dsp:txXfrm>
        <a:off x="1889295" y="1486845"/>
        <a:ext cx="1661647" cy="1126523"/>
      </dsp:txXfrm>
    </dsp:sp>
    <dsp:sp modelId="{004506BF-26FC-4224-A883-78E2CE0397EA}">
      <dsp:nvSpPr>
        <dsp:cNvPr id="0" name=""/>
        <dsp:cNvSpPr/>
      </dsp:nvSpPr>
      <dsp:spPr>
        <a:xfrm>
          <a:off x="3611897" y="15449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a:solidFill>
                <a:schemeClr val="tx1"/>
              </a:solidFill>
            </a:rPr>
            <a:t>2</a:t>
          </a:r>
        </a:p>
      </dsp:txBody>
      <dsp:txXfrm>
        <a:off x="3611897" y="1544957"/>
        <a:ext cx="1297188" cy="1009037"/>
      </dsp:txXfrm>
    </dsp:sp>
    <dsp:sp modelId="{9D0E151E-7994-479D-9BAE-9BF2FF207A65}">
      <dsp:nvSpPr>
        <dsp:cNvPr id="0" name=""/>
        <dsp:cNvSpPr/>
      </dsp:nvSpPr>
      <dsp:spPr>
        <a:xfrm>
          <a:off x="3307099" y="2828291"/>
          <a:ext cx="1783555" cy="1248431"/>
        </a:xfrm>
        <a:prstGeom prst="roundRect">
          <a:avLst>
            <a:gd name="adj" fmla="val 16670"/>
          </a:avLst>
        </a:prstGeom>
        <a:solidFill>
          <a:schemeClr val="accent5">
            <a:lumMod val="60000"/>
            <a:lumOff val="40000"/>
          </a:scheme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kern="1200" dirty="0">
              <a:solidFill>
                <a:schemeClr val="tx1"/>
              </a:solidFill>
            </a:rPr>
            <a:t>Aplicar medidas correctivas cuando sea necesario</a:t>
          </a:r>
        </a:p>
      </dsp:txBody>
      <dsp:txXfrm>
        <a:off x="3368053" y="2889245"/>
        <a:ext cx="1661647" cy="1126523"/>
      </dsp:txXfrm>
    </dsp:sp>
    <dsp:sp modelId="{B9705B52-DF4D-415A-8D55-8E7031DC3789}">
      <dsp:nvSpPr>
        <dsp:cNvPr id="0" name=""/>
        <dsp:cNvSpPr/>
      </dsp:nvSpPr>
      <dsp:spPr>
        <a:xfrm>
          <a:off x="5090654" y="29473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a:solidFill>
                <a:schemeClr val="tx1"/>
              </a:solidFill>
            </a:rPr>
            <a:t>3</a:t>
          </a:r>
        </a:p>
      </dsp:txBody>
      <dsp:txXfrm>
        <a:off x="5090654" y="2947357"/>
        <a:ext cx="1297188" cy="100903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3E2BA-5A32-455E-8C6B-FC179FED770D}">
      <dsp:nvSpPr>
        <dsp:cNvPr id="0" name=""/>
        <dsp:cNvSpPr/>
      </dsp:nvSpPr>
      <dsp:spPr>
        <a:xfrm rot="5400000">
          <a:off x="630285" y="1197956"/>
          <a:ext cx="1059488" cy="1206190"/>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22A32F0C-1BB1-4107-BDB1-3D756C62F030}">
      <dsp:nvSpPr>
        <dsp:cNvPr id="0" name=""/>
        <dsp:cNvSpPr/>
      </dsp:nvSpPr>
      <dsp:spPr>
        <a:xfrm>
          <a:off x="349584" y="23491"/>
          <a:ext cx="1783555" cy="1248431"/>
        </a:xfrm>
        <a:prstGeom prst="roundRect">
          <a:avLst>
            <a:gd name="adj" fmla="val 16670"/>
          </a:avLst>
        </a:prstGeom>
        <a:solidFill>
          <a:srgbClr val="CC99FF">
            <a:alpha val="46000"/>
          </a:srgb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rPr>
            <a:t>Sobre actividades en marcha</a:t>
          </a:r>
        </a:p>
      </dsp:txBody>
      <dsp:txXfrm>
        <a:off x="410538" y="84445"/>
        <a:ext cx="1661647" cy="1126523"/>
      </dsp:txXfrm>
    </dsp:sp>
    <dsp:sp modelId="{845F77E6-B664-4948-86B5-C8A7EF547757}">
      <dsp:nvSpPr>
        <dsp:cNvPr id="0" name=""/>
        <dsp:cNvSpPr/>
      </dsp:nvSpPr>
      <dsp:spPr>
        <a:xfrm>
          <a:off x="2133140" y="1425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MX" sz="2000" b="1" kern="1200" dirty="0">
              <a:solidFill>
                <a:schemeClr val="tx1"/>
              </a:solidFill>
            </a:rPr>
            <a:t>1</a:t>
          </a:r>
        </a:p>
      </dsp:txBody>
      <dsp:txXfrm>
        <a:off x="2133140" y="142557"/>
        <a:ext cx="1297188" cy="1009037"/>
      </dsp:txXfrm>
    </dsp:sp>
    <dsp:sp modelId="{09DBA7EB-7AC7-4081-AA66-49AF64FA6A70}">
      <dsp:nvSpPr>
        <dsp:cNvPr id="0" name=""/>
        <dsp:cNvSpPr/>
      </dsp:nvSpPr>
      <dsp:spPr>
        <a:xfrm rot="5400000">
          <a:off x="2109042" y="2600356"/>
          <a:ext cx="1059488" cy="1206190"/>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D1B7C785-C96C-4380-BFF6-846BC785BDE0}">
      <dsp:nvSpPr>
        <dsp:cNvPr id="0" name=""/>
        <dsp:cNvSpPr/>
      </dsp:nvSpPr>
      <dsp:spPr>
        <a:xfrm>
          <a:off x="1828341" y="1425891"/>
          <a:ext cx="1783555" cy="1248431"/>
        </a:xfrm>
        <a:prstGeom prst="roundRect">
          <a:avLst>
            <a:gd name="adj" fmla="val 16670"/>
          </a:avLst>
        </a:prstGeom>
        <a:solidFill>
          <a:srgbClr val="CC99FF">
            <a:alpha val="46000"/>
          </a:srgb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rPr>
            <a:t>Evaluaciones separadas</a:t>
          </a:r>
        </a:p>
      </dsp:txBody>
      <dsp:txXfrm>
        <a:off x="1889295" y="1486845"/>
        <a:ext cx="1661647" cy="1126523"/>
      </dsp:txXfrm>
    </dsp:sp>
    <dsp:sp modelId="{004506BF-26FC-4224-A883-78E2CE0397EA}">
      <dsp:nvSpPr>
        <dsp:cNvPr id="0" name=""/>
        <dsp:cNvSpPr/>
      </dsp:nvSpPr>
      <dsp:spPr>
        <a:xfrm>
          <a:off x="3611897" y="15449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b="1" kern="1200" dirty="0">
              <a:solidFill>
                <a:schemeClr val="tx1"/>
              </a:solidFill>
            </a:rPr>
            <a:t>2</a:t>
          </a:r>
        </a:p>
      </dsp:txBody>
      <dsp:txXfrm>
        <a:off x="3611897" y="1544957"/>
        <a:ext cx="1297188" cy="1009037"/>
      </dsp:txXfrm>
    </dsp:sp>
    <dsp:sp modelId="{9D0E151E-7994-479D-9BAE-9BF2FF207A65}">
      <dsp:nvSpPr>
        <dsp:cNvPr id="0" name=""/>
        <dsp:cNvSpPr/>
      </dsp:nvSpPr>
      <dsp:spPr>
        <a:xfrm>
          <a:off x="3307099" y="2828291"/>
          <a:ext cx="1783555" cy="1248431"/>
        </a:xfrm>
        <a:prstGeom prst="roundRect">
          <a:avLst>
            <a:gd name="adj" fmla="val 16670"/>
          </a:avLst>
        </a:prstGeom>
        <a:solidFill>
          <a:srgbClr val="CC99FF">
            <a:alpha val="46000"/>
          </a:srgb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rPr>
            <a:t>La combinación de ambas</a:t>
          </a:r>
        </a:p>
      </dsp:txBody>
      <dsp:txXfrm>
        <a:off x="3368053" y="2889245"/>
        <a:ext cx="1661647" cy="1126523"/>
      </dsp:txXfrm>
    </dsp:sp>
    <dsp:sp modelId="{B9705B52-DF4D-415A-8D55-8E7031DC3789}">
      <dsp:nvSpPr>
        <dsp:cNvPr id="0" name=""/>
        <dsp:cNvSpPr/>
      </dsp:nvSpPr>
      <dsp:spPr>
        <a:xfrm>
          <a:off x="5090654" y="29473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MX" sz="2000" b="1" kern="1200" dirty="0">
              <a:solidFill>
                <a:schemeClr val="tx1"/>
              </a:solidFill>
            </a:rPr>
            <a:t>3</a:t>
          </a:r>
        </a:p>
      </dsp:txBody>
      <dsp:txXfrm>
        <a:off x="5090654" y="2947357"/>
        <a:ext cx="1297188" cy="10090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51E419-69F5-464A-A2D3-CEC0C3C976D7}">
      <dsp:nvSpPr>
        <dsp:cNvPr id="0" name=""/>
        <dsp:cNvSpPr/>
      </dsp:nvSpPr>
      <dsp:spPr>
        <a:xfrm>
          <a:off x="2321205" y="1815012"/>
          <a:ext cx="451563" cy="860447"/>
        </a:xfrm>
        <a:custGeom>
          <a:avLst/>
          <a:gdLst/>
          <a:ahLst/>
          <a:cxnLst/>
          <a:rect l="0" t="0" r="0" b="0"/>
          <a:pathLst>
            <a:path>
              <a:moveTo>
                <a:pt x="0" y="0"/>
              </a:moveTo>
              <a:lnTo>
                <a:pt x="225781" y="0"/>
              </a:lnTo>
              <a:lnTo>
                <a:pt x="225781" y="860447"/>
              </a:lnTo>
              <a:lnTo>
                <a:pt x="451563" y="860447"/>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solidFill>
              <a:schemeClr val="tx1"/>
            </a:solidFill>
          </a:endParaRPr>
        </a:p>
      </dsp:txBody>
      <dsp:txXfrm>
        <a:off x="2522693" y="2220942"/>
        <a:ext cx="48587" cy="48587"/>
      </dsp:txXfrm>
    </dsp:sp>
    <dsp:sp modelId="{869C88AC-7860-49A9-BD5B-DEC4FA36269B}">
      <dsp:nvSpPr>
        <dsp:cNvPr id="0" name=""/>
        <dsp:cNvSpPr/>
      </dsp:nvSpPr>
      <dsp:spPr>
        <a:xfrm>
          <a:off x="2321205" y="1769292"/>
          <a:ext cx="451563" cy="91440"/>
        </a:xfrm>
        <a:custGeom>
          <a:avLst/>
          <a:gdLst/>
          <a:ahLst/>
          <a:cxnLst/>
          <a:rect l="0" t="0" r="0" b="0"/>
          <a:pathLst>
            <a:path>
              <a:moveTo>
                <a:pt x="0" y="45720"/>
              </a:moveTo>
              <a:lnTo>
                <a:pt x="451563" y="45720"/>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solidFill>
              <a:schemeClr val="tx1"/>
            </a:solidFill>
          </a:endParaRPr>
        </a:p>
      </dsp:txBody>
      <dsp:txXfrm>
        <a:off x="2535697" y="1803723"/>
        <a:ext cx="22578" cy="22578"/>
      </dsp:txXfrm>
    </dsp:sp>
    <dsp:sp modelId="{18870C44-3E69-4234-8CFF-F21697366ADB}">
      <dsp:nvSpPr>
        <dsp:cNvPr id="0" name=""/>
        <dsp:cNvSpPr/>
      </dsp:nvSpPr>
      <dsp:spPr>
        <a:xfrm>
          <a:off x="2321205" y="954564"/>
          <a:ext cx="451563" cy="860447"/>
        </a:xfrm>
        <a:custGeom>
          <a:avLst/>
          <a:gdLst/>
          <a:ahLst/>
          <a:cxnLst/>
          <a:rect l="0" t="0" r="0" b="0"/>
          <a:pathLst>
            <a:path>
              <a:moveTo>
                <a:pt x="0" y="860447"/>
              </a:moveTo>
              <a:lnTo>
                <a:pt x="225781" y="860447"/>
              </a:lnTo>
              <a:lnTo>
                <a:pt x="225781" y="0"/>
              </a:lnTo>
              <a:lnTo>
                <a:pt x="451563" y="0"/>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b="1" kern="1200">
            <a:solidFill>
              <a:schemeClr val="tx1"/>
            </a:solidFill>
          </a:endParaRPr>
        </a:p>
      </dsp:txBody>
      <dsp:txXfrm>
        <a:off x="2522693" y="1360495"/>
        <a:ext cx="48587" cy="48587"/>
      </dsp:txXfrm>
    </dsp:sp>
    <dsp:sp modelId="{84C734C4-89C7-45E2-BD3E-E5279B7EC8FC}">
      <dsp:nvSpPr>
        <dsp:cNvPr id="0" name=""/>
        <dsp:cNvSpPr/>
      </dsp:nvSpPr>
      <dsp:spPr>
        <a:xfrm rot="16200000">
          <a:off x="165556" y="1470833"/>
          <a:ext cx="3622938" cy="688358"/>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a:lnSpc>
              <a:spcPct val="90000"/>
            </a:lnSpc>
            <a:spcBef>
              <a:spcPct val="0"/>
            </a:spcBef>
            <a:spcAft>
              <a:spcPct val="35000"/>
            </a:spcAft>
            <a:buNone/>
          </a:pPr>
          <a:r>
            <a:rPr lang="es-MX" sz="4700" b="1" kern="1200" dirty="0">
              <a:solidFill>
                <a:schemeClr val="tx1"/>
              </a:solidFill>
            </a:rPr>
            <a:t>Objetivos</a:t>
          </a:r>
        </a:p>
      </dsp:txBody>
      <dsp:txXfrm>
        <a:off x="165556" y="1470833"/>
        <a:ext cx="3622938" cy="688358"/>
      </dsp:txXfrm>
    </dsp:sp>
    <dsp:sp modelId="{5120F42C-BDF0-4E91-860C-2F028A16353A}">
      <dsp:nvSpPr>
        <dsp:cNvPr id="0" name=""/>
        <dsp:cNvSpPr/>
      </dsp:nvSpPr>
      <dsp:spPr>
        <a:xfrm>
          <a:off x="2772768" y="610385"/>
          <a:ext cx="4317168" cy="688358"/>
        </a:xfrm>
        <a:prstGeom prst="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b="1" kern="1200" dirty="0">
              <a:solidFill>
                <a:schemeClr val="tx1"/>
              </a:solidFill>
            </a:rPr>
            <a:t>Proteger los activos</a:t>
          </a:r>
        </a:p>
      </dsp:txBody>
      <dsp:txXfrm>
        <a:off x="2772768" y="610385"/>
        <a:ext cx="4317168" cy="688358"/>
      </dsp:txXfrm>
    </dsp:sp>
    <dsp:sp modelId="{0AFCE3CB-5F26-428F-A65F-82BD2BDBA0E2}">
      <dsp:nvSpPr>
        <dsp:cNvPr id="0" name=""/>
        <dsp:cNvSpPr/>
      </dsp:nvSpPr>
      <dsp:spPr>
        <a:xfrm>
          <a:off x="2772768" y="1470833"/>
          <a:ext cx="4367405" cy="688358"/>
        </a:xfrm>
        <a:prstGeom prst="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b="1" kern="1200" dirty="0">
              <a:solidFill>
                <a:schemeClr val="tx1"/>
              </a:solidFill>
            </a:rPr>
            <a:t>Verificar la exactitud y confiabilidad de la información financiera</a:t>
          </a:r>
        </a:p>
      </dsp:txBody>
      <dsp:txXfrm>
        <a:off x="2772768" y="1470833"/>
        <a:ext cx="4367405" cy="688358"/>
      </dsp:txXfrm>
    </dsp:sp>
    <dsp:sp modelId="{756B1880-161D-4F9E-8AFB-FC5AAB83D394}">
      <dsp:nvSpPr>
        <dsp:cNvPr id="0" name=""/>
        <dsp:cNvSpPr/>
      </dsp:nvSpPr>
      <dsp:spPr>
        <a:xfrm>
          <a:off x="2772768" y="2331281"/>
          <a:ext cx="4367405" cy="688358"/>
        </a:xfrm>
        <a:prstGeom prst="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b="1" kern="1200" dirty="0">
              <a:solidFill>
                <a:schemeClr val="tx1"/>
              </a:solidFill>
            </a:rPr>
            <a:t>Promover la eficiencia de las operaciones</a:t>
          </a:r>
        </a:p>
      </dsp:txBody>
      <dsp:txXfrm>
        <a:off x="2772768" y="2331281"/>
        <a:ext cx="4367405" cy="68835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3E2BA-5A32-455E-8C6B-FC179FED770D}">
      <dsp:nvSpPr>
        <dsp:cNvPr id="0" name=""/>
        <dsp:cNvSpPr/>
      </dsp:nvSpPr>
      <dsp:spPr>
        <a:xfrm rot="5400000">
          <a:off x="630285" y="1197956"/>
          <a:ext cx="1059488" cy="1206190"/>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22A32F0C-1BB1-4107-BDB1-3D756C62F030}">
      <dsp:nvSpPr>
        <dsp:cNvPr id="0" name=""/>
        <dsp:cNvSpPr/>
      </dsp:nvSpPr>
      <dsp:spPr>
        <a:xfrm>
          <a:off x="349584" y="23491"/>
          <a:ext cx="1783555" cy="1248431"/>
        </a:xfrm>
        <a:prstGeom prst="roundRect">
          <a:avLst>
            <a:gd name="adj" fmla="val 16670"/>
          </a:avLst>
        </a:prstGeom>
        <a:solidFill>
          <a:srgbClr val="92D050">
            <a:alpha val="46000"/>
          </a:srgb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rPr>
            <a:t>Quejas de clientes o usuarios</a:t>
          </a:r>
        </a:p>
      </dsp:txBody>
      <dsp:txXfrm>
        <a:off x="410538" y="84445"/>
        <a:ext cx="1661647" cy="1126523"/>
      </dsp:txXfrm>
    </dsp:sp>
    <dsp:sp modelId="{845F77E6-B664-4948-86B5-C8A7EF547757}">
      <dsp:nvSpPr>
        <dsp:cNvPr id="0" name=""/>
        <dsp:cNvSpPr/>
      </dsp:nvSpPr>
      <dsp:spPr>
        <a:xfrm>
          <a:off x="2133140" y="1425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a:solidFill>
                <a:schemeClr val="tx1"/>
              </a:solidFill>
            </a:rPr>
            <a:t>1</a:t>
          </a:r>
        </a:p>
      </dsp:txBody>
      <dsp:txXfrm>
        <a:off x="2133140" y="142557"/>
        <a:ext cx="1297188" cy="1009037"/>
      </dsp:txXfrm>
    </dsp:sp>
    <dsp:sp modelId="{09DBA7EB-7AC7-4081-AA66-49AF64FA6A70}">
      <dsp:nvSpPr>
        <dsp:cNvPr id="0" name=""/>
        <dsp:cNvSpPr/>
      </dsp:nvSpPr>
      <dsp:spPr>
        <a:xfrm rot="5400000">
          <a:off x="2109042" y="2600356"/>
          <a:ext cx="1059488" cy="1206190"/>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D1B7C785-C96C-4380-BFF6-846BC785BDE0}">
      <dsp:nvSpPr>
        <dsp:cNvPr id="0" name=""/>
        <dsp:cNvSpPr/>
      </dsp:nvSpPr>
      <dsp:spPr>
        <a:xfrm>
          <a:off x="1828341" y="1425891"/>
          <a:ext cx="1783555" cy="1248431"/>
        </a:xfrm>
        <a:prstGeom prst="roundRect">
          <a:avLst>
            <a:gd name="adj" fmla="val 16670"/>
          </a:avLst>
        </a:prstGeom>
        <a:solidFill>
          <a:srgbClr val="92D050">
            <a:alpha val="46000"/>
          </a:srgb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rPr>
            <a:t>Registros de comentarios o sugerencias de usuarios</a:t>
          </a:r>
        </a:p>
      </dsp:txBody>
      <dsp:txXfrm>
        <a:off x="1889295" y="1486845"/>
        <a:ext cx="1661647" cy="1126523"/>
      </dsp:txXfrm>
    </dsp:sp>
    <dsp:sp modelId="{004506BF-26FC-4224-A883-78E2CE0397EA}">
      <dsp:nvSpPr>
        <dsp:cNvPr id="0" name=""/>
        <dsp:cNvSpPr/>
      </dsp:nvSpPr>
      <dsp:spPr>
        <a:xfrm>
          <a:off x="3611897" y="15449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a:solidFill>
                <a:schemeClr val="tx1"/>
              </a:solidFill>
            </a:rPr>
            <a:t>2</a:t>
          </a:r>
        </a:p>
      </dsp:txBody>
      <dsp:txXfrm>
        <a:off x="3611897" y="1544957"/>
        <a:ext cx="1297188" cy="1009037"/>
      </dsp:txXfrm>
    </dsp:sp>
    <dsp:sp modelId="{9D0E151E-7994-479D-9BAE-9BF2FF207A65}">
      <dsp:nvSpPr>
        <dsp:cNvPr id="0" name=""/>
        <dsp:cNvSpPr/>
      </dsp:nvSpPr>
      <dsp:spPr>
        <a:xfrm>
          <a:off x="3307099" y="2828291"/>
          <a:ext cx="1783555" cy="1248431"/>
        </a:xfrm>
        <a:prstGeom prst="roundRect">
          <a:avLst>
            <a:gd name="adj" fmla="val 16670"/>
          </a:avLst>
        </a:prstGeom>
        <a:solidFill>
          <a:srgbClr val="92D050">
            <a:alpha val="46000"/>
          </a:srgbClr>
        </a:solidFill>
        <a:ln>
          <a:noFill/>
        </a:ln>
        <a:effectLst>
          <a:outerShdw blurRad="38100" dist="254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rPr>
            <a:t>Comunicaciones de auditores externos</a:t>
          </a:r>
        </a:p>
      </dsp:txBody>
      <dsp:txXfrm>
        <a:off x="3368053" y="2889245"/>
        <a:ext cx="1661647" cy="1126523"/>
      </dsp:txXfrm>
    </dsp:sp>
    <dsp:sp modelId="{B9705B52-DF4D-415A-8D55-8E7031DC3789}">
      <dsp:nvSpPr>
        <dsp:cNvPr id="0" name=""/>
        <dsp:cNvSpPr/>
      </dsp:nvSpPr>
      <dsp:spPr>
        <a:xfrm>
          <a:off x="5090654" y="2947357"/>
          <a:ext cx="1297188" cy="1009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a:solidFill>
                <a:schemeClr val="tx1"/>
              </a:solidFill>
            </a:rPr>
            <a:t>3</a:t>
          </a:r>
        </a:p>
      </dsp:txBody>
      <dsp:txXfrm>
        <a:off x="5090654" y="2947357"/>
        <a:ext cx="1297188" cy="10090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9314DE-20ED-41C3-80DF-47F5F04A3FED}">
      <dsp:nvSpPr>
        <dsp:cNvPr id="0" name=""/>
        <dsp:cNvSpPr/>
      </dsp:nvSpPr>
      <dsp:spPr>
        <a:xfrm>
          <a:off x="3130017" y="652068"/>
          <a:ext cx="4463688" cy="4463688"/>
        </a:xfrm>
        <a:prstGeom prst="blockArc">
          <a:avLst>
            <a:gd name="adj1" fmla="val 12599519"/>
            <a:gd name="adj2" fmla="val 16145909"/>
            <a:gd name="adj3" fmla="val 4529"/>
          </a:avLst>
        </a:prstGeom>
        <a:solidFill>
          <a:schemeClr val="accent2">
            <a:hueOff val="-1888395"/>
            <a:satOff val="35136"/>
            <a:lumOff val="470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6FBE8C2-ADC3-4CAB-AAAB-8F10BA70D103}">
      <dsp:nvSpPr>
        <dsp:cNvPr id="0" name=""/>
        <dsp:cNvSpPr/>
      </dsp:nvSpPr>
      <dsp:spPr>
        <a:xfrm>
          <a:off x="3129865" y="652332"/>
          <a:ext cx="4463688" cy="4463688"/>
        </a:xfrm>
        <a:prstGeom prst="blockArc">
          <a:avLst>
            <a:gd name="adj1" fmla="val 9000000"/>
            <a:gd name="adj2" fmla="val 12600000"/>
            <a:gd name="adj3" fmla="val 4529"/>
          </a:avLst>
        </a:prstGeom>
        <a:solidFill>
          <a:schemeClr val="accent2">
            <a:hueOff val="-1510716"/>
            <a:satOff val="28109"/>
            <a:lumOff val="376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8D4569-F236-4EAF-8CB8-20CEC2730675}">
      <dsp:nvSpPr>
        <dsp:cNvPr id="0" name=""/>
        <dsp:cNvSpPr/>
      </dsp:nvSpPr>
      <dsp:spPr>
        <a:xfrm>
          <a:off x="3129865" y="652332"/>
          <a:ext cx="4463688" cy="4463688"/>
        </a:xfrm>
        <a:prstGeom prst="blockArc">
          <a:avLst>
            <a:gd name="adj1" fmla="val 5400000"/>
            <a:gd name="adj2" fmla="val 9000000"/>
            <a:gd name="adj3" fmla="val 4529"/>
          </a:avLst>
        </a:prstGeom>
        <a:solidFill>
          <a:schemeClr val="accent2">
            <a:hueOff val="-1133037"/>
            <a:satOff val="21082"/>
            <a:lumOff val="282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5F9E13-1EB4-4655-A0DE-426F21553D50}">
      <dsp:nvSpPr>
        <dsp:cNvPr id="0" name=""/>
        <dsp:cNvSpPr/>
      </dsp:nvSpPr>
      <dsp:spPr>
        <a:xfrm>
          <a:off x="3095552" y="652602"/>
          <a:ext cx="4463688" cy="4463688"/>
        </a:xfrm>
        <a:prstGeom prst="blockArc">
          <a:avLst>
            <a:gd name="adj1" fmla="val 1799512"/>
            <a:gd name="adj2" fmla="val 5345921"/>
            <a:gd name="adj3" fmla="val 4529"/>
          </a:avLst>
        </a:prstGeom>
        <a:solidFill>
          <a:schemeClr val="accent2">
            <a:hueOff val="-755358"/>
            <a:satOff val="14054"/>
            <a:lumOff val="188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B7409F-E274-4694-914D-98E2919ADC17}">
      <dsp:nvSpPr>
        <dsp:cNvPr id="0" name=""/>
        <dsp:cNvSpPr/>
      </dsp:nvSpPr>
      <dsp:spPr>
        <a:xfrm>
          <a:off x="3095708" y="652332"/>
          <a:ext cx="4463688" cy="4463688"/>
        </a:xfrm>
        <a:prstGeom prst="blockArc">
          <a:avLst>
            <a:gd name="adj1" fmla="val 19799997"/>
            <a:gd name="adj2" fmla="val 1800003"/>
            <a:gd name="adj3" fmla="val 4529"/>
          </a:avLst>
        </a:prstGeom>
        <a:solidFill>
          <a:schemeClr val="accent2">
            <a:hueOff val="-377679"/>
            <a:satOff val="7027"/>
            <a:lumOff val="94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9C27018-5F7F-4896-AD0F-834794B9844C}">
      <dsp:nvSpPr>
        <dsp:cNvPr id="0" name=""/>
        <dsp:cNvSpPr/>
      </dsp:nvSpPr>
      <dsp:spPr>
        <a:xfrm>
          <a:off x="3095711" y="652338"/>
          <a:ext cx="4463688" cy="4463688"/>
        </a:xfrm>
        <a:prstGeom prst="blockArc">
          <a:avLst>
            <a:gd name="adj1" fmla="val 16199978"/>
            <a:gd name="adj2" fmla="val 19799987"/>
            <a:gd name="adj3" fmla="val 452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5C1D38F-FEB3-483E-BAE2-AB54CB3FCBFE}">
      <dsp:nvSpPr>
        <dsp:cNvPr id="0" name=""/>
        <dsp:cNvSpPr/>
      </dsp:nvSpPr>
      <dsp:spPr>
        <a:xfrm>
          <a:off x="4359006" y="1881474"/>
          <a:ext cx="2005405" cy="2005405"/>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b="1" kern="1200" dirty="0"/>
            <a:t>Importancia del Control Interno</a:t>
          </a:r>
        </a:p>
      </dsp:txBody>
      <dsp:txXfrm>
        <a:off x="4652691" y="2175159"/>
        <a:ext cx="1418035" cy="1418035"/>
      </dsp:txXfrm>
    </dsp:sp>
    <dsp:sp modelId="{110C4F53-4F67-4CA2-B254-3D199055ADAF}">
      <dsp:nvSpPr>
        <dsp:cNvPr id="0" name=""/>
        <dsp:cNvSpPr/>
      </dsp:nvSpPr>
      <dsp:spPr>
        <a:xfrm>
          <a:off x="4625650" y="983"/>
          <a:ext cx="1403783" cy="1403783"/>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1" kern="1200" dirty="0"/>
            <a:t>Información Ejecución</a:t>
          </a:r>
        </a:p>
      </dsp:txBody>
      <dsp:txXfrm>
        <a:off x="4831229" y="206562"/>
        <a:ext cx="992625" cy="992625"/>
      </dsp:txXfrm>
    </dsp:sp>
    <dsp:sp modelId="{82790583-E01E-475E-9B09-FC3761DED6ED}">
      <dsp:nvSpPr>
        <dsp:cNvPr id="0" name=""/>
        <dsp:cNvSpPr/>
      </dsp:nvSpPr>
      <dsp:spPr>
        <a:xfrm>
          <a:off x="6514727" y="1091629"/>
          <a:ext cx="1403783" cy="1403783"/>
        </a:xfrm>
        <a:prstGeom prst="ellipse">
          <a:avLst/>
        </a:prstGeom>
        <a:solidFill>
          <a:schemeClr val="accent2">
            <a:hueOff val="-377679"/>
            <a:satOff val="7027"/>
            <a:lumOff val="94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1" kern="1200" dirty="0"/>
            <a:t>Facilita administrar</a:t>
          </a:r>
        </a:p>
      </dsp:txBody>
      <dsp:txXfrm>
        <a:off x="6720306" y="1297208"/>
        <a:ext cx="992625" cy="992625"/>
      </dsp:txXfrm>
    </dsp:sp>
    <dsp:sp modelId="{2146EF30-1B8C-4E93-97C3-E815544E47E3}">
      <dsp:nvSpPr>
        <dsp:cNvPr id="0" name=""/>
        <dsp:cNvSpPr/>
      </dsp:nvSpPr>
      <dsp:spPr>
        <a:xfrm>
          <a:off x="6514727" y="3272940"/>
          <a:ext cx="1403783" cy="1403783"/>
        </a:xfrm>
        <a:prstGeom prst="ellipse">
          <a:avLst/>
        </a:prstGeom>
        <a:solidFill>
          <a:schemeClr val="accent2">
            <a:hueOff val="-755358"/>
            <a:satOff val="14054"/>
            <a:lumOff val="1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1" kern="1200" dirty="0"/>
            <a:t>Identifica Desviaciones</a:t>
          </a:r>
        </a:p>
      </dsp:txBody>
      <dsp:txXfrm>
        <a:off x="6720306" y="3478519"/>
        <a:ext cx="992625" cy="992625"/>
      </dsp:txXfrm>
    </dsp:sp>
    <dsp:sp modelId="{64506A02-9CB7-460D-AF39-472DC0BE07AD}">
      <dsp:nvSpPr>
        <dsp:cNvPr id="0" name=""/>
        <dsp:cNvSpPr/>
      </dsp:nvSpPr>
      <dsp:spPr>
        <a:xfrm>
          <a:off x="4659817" y="4363593"/>
          <a:ext cx="1403783" cy="1403783"/>
        </a:xfrm>
        <a:prstGeom prst="ellipse">
          <a:avLst/>
        </a:prstGeom>
        <a:solidFill>
          <a:schemeClr val="accent2">
            <a:hueOff val="-1133037"/>
            <a:satOff val="21082"/>
            <a:lumOff val="282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1" kern="1200" dirty="0"/>
            <a:t>Localiza Responsables</a:t>
          </a:r>
        </a:p>
      </dsp:txBody>
      <dsp:txXfrm>
        <a:off x="4865396" y="4569172"/>
        <a:ext cx="992625" cy="992625"/>
      </dsp:txXfrm>
    </dsp:sp>
    <dsp:sp modelId="{595143BE-09C8-43A1-973C-3490601E5330}">
      <dsp:nvSpPr>
        <dsp:cNvPr id="0" name=""/>
        <dsp:cNvSpPr/>
      </dsp:nvSpPr>
      <dsp:spPr>
        <a:xfrm>
          <a:off x="2770749" y="3272939"/>
          <a:ext cx="1403783" cy="1403783"/>
        </a:xfrm>
        <a:prstGeom prst="ellipse">
          <a:avLst/>
        </a:prstGeom>
        <a:solidFill>
          <a:schemeClr val="accent2">
            <a:hueOff val="-1510716"/>
            <a:satOff val="28109"/>
            <a:lumOff val="376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1" kern="1200" dirty="0"/>
            <a:t>Establece Correctivos</a:t>
          </a:r>
        </a:p>
      </dsp:txBody>
      <dsp:txXfrm>
        <a:off x="2976328" y="3478518"/>
        <a:ext cx="992625" cy="992625"/>
      </dsp:txXfrm>
    </dsp:sp>
    <dsp:sp modelId="{304ADC4A-B937-44E8-AECB-46B015B6888E}">
      <dsp:nvSpPr>
        <dsp:cNvPr id="0" name=""/>
        <dsp:cNvSpPr/>
      </dsp:nvSpPr>
      <dsp:spPr>
        <a:xfrm>
          <a:off x="2770749" y="1091631"/>
          <a:ext cx="1403783" cy="1403783"/>
        </a:xfrm>
        <a:prstGeom prst="ellipse">
          <a:avLst/>
        </a:prstGeom>
        <a:solidFill>
          <a:schemeClr val="accent2">
            <a:hueOff val="-1888395"/>
            <a:satOff val="35136"/>
            <a:lumOff val="470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1" kern="1200" dirty="0"/>
            <a:t>Aplicación Global</a:t>
          </a:r>
        </a:p>
      </dsp:txBody>
      <dsp:txXfrm>
        <a:off x="2976328" y="1297210"/>
        <a:ext cx="992625" cy="9926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740A0-16DE-46D4-8917-24DCC3795F23}">
      <dsp:nvSpPr>
        <dsp:cNvPr id="0" name=""/>
        <dsp:cNvSpPr/>
      </dsp:nvSpPr>
      <dsp:spPr>
        <a:xfrm>
          <a:off x="3888" y="921625"/>
          <a:ext cx="1490480" cy="416079"/>
        </a:xfrm>
        <a:prstGeom prst="rect">
          <a:avLst/>
        </a:prstGeom>
        <a:solidFill>
          <a:schemeClr val="accent2">
            <a:hueOff val="0"/>
            <a:satOff val="0"/>
            <a:lumOff val="0"/>
            <a:alphaOff val="0"/>
          </a:schemeClr>
        </a:solidFill>
        <a:ln w="12700" cap="rnd" cmpd="sng" algn="ctr">
          <a:solidFill>
            <a:schemeClr val="accent2">
              <a:hueOff val="0"/>
              <a:satOff val="0"/>
              <a:lumOff val="0"/>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Auto controlable</a:t>
          </a:r>
        </a:p>
      </dsp:txBody>
      <dsp:txXfrm>
        <a:off x="3888" y="921625"/>
        <a:ext cx="1490480" cy="416079"/>
      </dsp:txXfrm>
    </dsp:sp>
    <dsp:sp modelId="{627E5CFF-6432-4AF0-B2A8-DB2BAA5F6DB6}">
      <dsp:nvSpPr>
        <dsp:cNvPr id="0" name=""/>
        <dsp:cNvSpPr/>
      </dsp:nvSpPr>
      <dsp:spPr>
        <a:xfrm>
          <a:off x="3888" y="1337704"/>
          <a:ext cx="1490480" cy="2269771"/>
        </a:xfrm>
        <a:prstGeom prst="rect">
          <a:avLst/>
        </a:prstGeom>
        <a:solidFill>
          <a:schemeClr val="accent2">
            <a:tint val="40000"/>
            <a:alpha val="90000"/>
            <a:hueOff val="0"/>
            <a:satOff val="0"/>
            <a:lumOff val="0"/>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Todas las actividades de la organización deben estar orientadas a alcanzar los objetivos establecidos, y estos serán coordinados y supervisados por la dirección.</a:t>
          </a:r>
        </a:p>
      </dsp:txBody>
      <dsp:txXfrm>
        <a:off x="3888" y="1337704"/>
        <a:ext cx="1490480" cy="2269771"/>
      </dsp:txXfrm>
    </dsp:sp>
    <dsp:sp modelId="{31B30605-746C-4C2B-8AAE-A0B5C8A8405C}">
      <dsp:nvSpPr>
        <dsp:cNvPr id="0" name=""/>
        <dsp:cNvSpPr/>
      </dsp:nvSpPr>
      <dsp:spPr>
        <a:xfrm>
          <a:off x="1703036" y="921625"/>
          <a:ext cx="1490480" cy="416079"/>
        </a:xfrm>
        <a:prstGeom prst="rect">
          <a:avLst/>
        </a:prstGeom>
        <a:solidFill>
          <a:schemeClr val="accent2">
            <a:hueOff val="-472099"/>
            <a:satOff val="8784"/>
            <a:lumOff val="1176"/>
            <a:alphaOff val="0"/>
          </a:schemeClr>
        </a:solidFill>
        <a:ln w="12700" cap="rnd" cmpd="sng" algn="ctr">
          <a:solidFill>
            <a:schemeClr val="accent2">
              <a:hueOff val="-472099"/>
              <a:satOff val="8784"/>
              <a:lumOff val="1176"/>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Realización</a:t>
          </a:r>
        </a:p>
      </dsp:txBody>
      <dsp:txXfrm>
        <a:off x="1703036" y="921625"/>
        <a:ext cx="1490480" cy="416079"/>
      </dsp:txXfrm>
    </dsp:sp>
    <dsp:sp modelId="{7B5B3026-1FAD-4AC6-8781-846CAA990D5C}">
      <dsp:nvSpPr>
        <dsp:cNvPr id="0" name=""/>
        <dsp:cNvSpPr/>
      </dsp:nvSpPr>
      <dsp:spPr>
        <a:xfrm>
          <a:off x="1703036" y="1337704"/>
          <a:ext cx="1490480" cy="2269771"/>
        </a:xfrm>
        <a:prstGeom prst="rect">
          <a:avLst/>
        </a:prstGeom>
        <a:solidFill>
          <a:schemeClr val="accent2">
            <a:tint val="40000"/>
            <a:alpha val="90000"/>
            <a:hueOff val="-763632"/>
            <a:satOff val="13476"/>
            <a:lumOff val="1004"/>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Establecer funciones realizables para alcanzar los propósitos fundamentales del control.</a:t>
          </a:r>
        </a:p>
      </dsp:txBody>
      <dsp:txXfrm>
        <a:off x="1703036" y="1337704"/>
        <a:ext cx="1490480" cy="2269771"/>
      </dsp:txXfrm>
    </dsp:sp>
    <dsp:sp modelId="{32B17579-5236-4AAE-8C42-A4A26E85247F}">
      <dsp:nvSpPr>
        <dsp:cNvPr id="0" name=""/>
        <dsp:cNvSpPr/>
      </dsp:nvSpPr>
      <dsp:spPr>
        <a:xfrm>
          <a:off x="3402184" y="921625"/>
          <a:ext cx="1490480" cy="416079"/>
        </a:xfrm>
        <a:prstGeom prst="rect">
          <a:avLst/>
        </a:prstGeom>
        <a:solidFill>
          <a:schemeClr val="accent2">
            <a:hueOff val="-944198"/>
            <a:satOff val="17568"/>
            <a:lumOff val="2352"/>
            <a:alphaOff val="0"/>
          </a:schemeClr>
        </a:solidFill>
        <a:ln w="12700" cap="rnd" cmpd="sng" algn="ctr">
          <a:solidFill>
            <a:schemeClr val="accent2">
              <a:hueOff val="-944198"/>
              <a:satOff val="17568"/>
              <a:lumOff val="2352"/>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Implementación</a:t>
          </a:r>
        </a:p>
      </dsp:txBody>
      <dsp:txXfrm>
        <a:off x="3402184" y="921625"/>
        <a:ext cx="1490480" cy="416079"/>
      </dsp:txXfrm>
    </dsp:sp>
    <dsp:sp modelId="{966ED9DE-AFEC-4235-B71B-AD8DF61C89CC}">
      <dsp:nvSpPr>
        <dsp:cNvPr id="0" name=""/>
        <dsp:cNvSpPr/>
      </dsp:nvSpPr>
      <dsp:spPr>
        <a:xfrm>
          <a:off x="3402184" y="1337704"/>
          <a:ext cx="1490480" cy="2269771"/>
        </a:xfrm>
        <a:prstGeom prst="rect">
          <a:avLst/>
        </a:prstGeom>
        <a:solidFill>
          <a:schemeClr val="accent2">
            <a:tint val="40000"/>
            <a:alpha val="90000"/>
            <a:hueOff val="-1527263"/>
            <a:satOff val="26952"/>
            <a:lumOff val="2007"/>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La correcta ejecución de las obligaciones de la empresa, servirá para implantar herramientas básicas del control adecuadas para cada departamento.</a:t>
          </a:r>
        </a:p>
      </dsp:txBody>
      <dsp:txXfrm>
        <a:off x="3402184" y="1337704"/>
        <a:ext cx="1490480" cy="2269771"/>
      </dsp:txXfrm>
    </dsp:sp>
    <dsp:sp modelId="{41770A6D-3C3F-4BE1-95B6-F05D05E21721}">
      <dsp:nvSpPr>
        <dsp:cNvPr id="0" name=""/>
        <dsp:cNvSpPr/>
      </dsp:nvSpPr>
      <dsp:spPr>
        <a:xfrm>
          <a:off x="5101332" y="921625"/>
          <a:ext cx="1490480" cy="416079"/>
        </a:xfrm>
        <a:prstGeom prst="rect">
          <a:avLst/>
        </a:prstGeom>
        <a:solidFill>
          <a:schemeClr val="accent2">
            <a:hueOff val="-1416296"/>
            <a:satOff val="26352"/>
            <a:lumOff val="3529"/>
            <a:alphaOff val="0"/>
          </a:schemeClr>
        </a:solidFill>
        <a:ln w="12700" cap="rnd" cmpd="sng" algn="ctr">
          <a:solidFill>
            <a:schemeClr val="accent2">
              <a:hueOff val="-1416296"/>
              <a:satOff val="26352"/>
              <a:lumOff val="3529"/>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Obtención de desviaciones</a:t>
          </a:r>
        </a:p>
      </dsp:txBody>
      <dsp:txXfrm>
        <a:off x="5101332" y="921625"/>
        <a:ext cx="1490480" cy="416079"/>
      </dsp:txXfrm>
    </dsp:sp>
    <dsp:sp modelId="{6A578E1B-F9CA-476C-A89C-51DBC1565C86}">
      <dsp:nvSpPr>
        <dsp:cNvPr id="0" name=""/>
        <dsp:cNvSpPr/>
      </dsp:nvSpPr>
      <dsp:spPr>
        <a:xfrm>
          <a:off x="5101332" y="1337704"/>
          <a:ext cx="1490480" cy="2269771"/>
        </a:xfrm>
        <a:prstGeom prst="rect">
          <a:avLst/>
        </a:prstGeom>
        <a:solidFill>
          <a:schemeClr val="accent2">
            <a:tint val="40000"/>
            <a:alpha val="90000"/>
            <a:hueOff val="-2290895"/>
            <a:satOff val="40429"/>
            <a:lumOff val="3011"/>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Debe identificar las diferencias entre lo presupuestado y los resultados obtenidos antes de su ejecución ya que la carencia de control es una causa para que exista desviaciones.</a:t>
          </a:r>
        </a:p>
      </dsp:txBody>
      <dsp:txXfrm>
        <a:off x="5101332" y="1337704"/>
        <a:ext cx="1490480" cy="2269771"/>
      </dsp:txXfrm>
    </dsp:sp>
    <dsp:sp modelId="{4A7D8843-F560-43D8-9B57-47113A270DB5}">
      <dsp:nvSpPr>
        <dsp:cNvPr id="0" name=""/>
        <dsp:cNvSpPr/>
      </dsp:nvSpPr>
      <dsp:spPr>
        <a:xfrm>
          <a:off x="6800480" y="921625"/>
          <a:ext cx="1490480" cy="416079"/>
        </a:xfrm>
        <a:prstGeom prst="rect">
          <a:avLst/>
        </a:prstGeom>
        <a:solidFill>
          <a:schemeClr val="accent2">
            <a:hueOff val="-1888395"/>
            <a:satOff val="35136"/>
            <a:lumOff val="4705"/>
            <a:alphaOff val="0"/>
          </a:schemeClr>
        </a:solidFill>
        <a:ln w="12700" cap="rnd" cmpd="sng" algn="ctr">
          <a:solidFill>
            <a:schemeClr val="accent2">
              <a:hueOff val="-1888395"/>
              <a:satOff val="35136"/>
              <a:lumOff val="4705"/>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Adaptabilidad</a:t>
          </a:r>
        </a:p>
      </dsp:txBody>
      <dsp:txXfrm>
        <a:off x="6800480" y="921625"/>
        <a:ext cx="1490480" cy="416079"/>
      </dsp:txXfrm>
    </dsp:sp>
    <dsp:sp modelId="{35BAA3EA-0606-45FC-AE20-28ECC09C21B9}">
      <dsp:nvSpPr>
        <dsp:cNvPr id="0" name=""/>
        <dsp:cNvSpPr/>
      </dsp:nvSpPr>
      <dsp:spPr>
        <a:xfrm>
          <a:off x="6800480" y="1337704"/>
          <a:ext cx="1490480" cy="2269771"/>
        </a:xfrm>
        <a:prstGeom prst="rect">
          <a:avLst/>
        </a:prstGeom>
        <a:solidFill>
          <a:schemeClr val="accent2">
            <a:tint val="40000"/>
            <a:alpha val="90000"/>
            <a:hueOff val="-3054526"/>
            <a:satOff val="53905"/>
            <a:lumOff val="4014"/>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El control debe responder ante operaciones cotidianas y ante situaciones extraordinarias.</a:t>
          </a:r>
        </a:p>
      </dsp:txBody>
      <dsp:txXfrm>
        <a:off x="6800480" y="1337704"/>
        <a:ext cx="1490480" cy="22697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740A0-16DE-46D4-8917-24DCC3795F23}">
      <dsp:nvSpPr>
        <dsp:cNvPr id="0" name=""/>
        <dsp:cNvSpPr/>
      </dsp:nvSpPr>
      <dsp:spPr>
        <a:xfrm>
          <a:off x="4088" y="1361354"/>
          <a:ext cx="1567357" cy="424727"/>
        </a:xfrm>
        <a:prstGeom prst="rect">
          <a:avLst/>
        </a:prstGeom>
        <a:solidFill>
          <a:schemeClr val="accent2">
            <a:hueOff val="0"/>
            <a:satOff val="0"/>
            <a:lumOff val="0"/>
            <a:alphaOff val="0"/>
          </a:schemeClr>
        </a:solidFill>
        <a:ln w="12700" cap="rnd" cmpd="sng" algn="ctr">
          <a:solidFill>
            <a:schemeClr val="accent2">
              <a:hueOff val="0"/>
              <a:satOff val="0"/>
              <a:lumOff val="0"/>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Información clara</a:t>
          </a:r>
        </a:p>
      </dsp:txBody>
      <dsp:txXfrm>
        <a:off x="4088" y="1361354"/>
        <a:ext cx="1567357" cy="424727"/>
      </dsp:txXfrm>
    </dsp:sp>
    <dsp:sp modelId="{627E5CFF-6432-4AF0-B2A8-DB2BAA5F6DB6}">
      <dsp:nvSpPr>
        <dsp:cNvPr id="0" name=""/>
        <dsp:cNvSpPr/>
      </dsp:nvSpPr>
      <dsp:spPr>
        <a:xfrm>
          <a:off x="4088" y="1786081"/>
          <a:ext cx="1567357" cy="1625897"/>
        </a:xfrm>
        <a:prstGeom prst="rect">
          <a:avLst/>
        </a:prstGeom>
        <a:solidFill>
          <a:schemeClr val="accent2">
            <a:tint val="40000"/>
            <a:alpha val="90000"/>
            <a:hueOff val="0"/>
            <a:satOff val="0"/>
            <a:lumOff val="0"/>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La información que proporcione debe ser explicita para evitar confusión en la toma de decisiones.</a:t>
          </a:r>
        </a:p>
      </dsp:txBody>
      <dsp:txXfrm>
        <a:off x="4088" y="1786081"/>
        <a:ext cx="1567357" cy="1625897"/>
      </dsp:txXfrm>
    </dsp:sp>
    <dsp:sp modelId="{31B30605-746C-4C2B-8AAE-A0B5C8A8405C}">
      <dsp:nvSpPr>
        <dsp:cNvPr id="0" name=""/>
        <dsp:cNvSpPr/>
      </dsp:nvSpPr>
      <dsp:spPr>
        <a:xfrm>
          <a:off x="1790876" y="1361354"/>
          <a:ext cx="1567357" cy="424727"/>
        </a:xfrm>
        <a:prstGeom prst="rect">
          <a:avLst/>
        </a:prstGeom>
        <a:solidFill>
          <a:schemeClr val="accent2">
            <a:hueOff val="-472099"/>
            <a:satOff val="8784"/>
            <a:lumOff val="1176"/>
            <a:alphaOff val="0"/>
          </a:schemeClr>
        </a:solidFill>
        <a:ln w="12700" cap="rnd" cmpd="sng" algn="ctr">
          <a:solidFill>
            <a:schemeClr val="accent2">
              <a:hueOff val="-472099"/>
              <a:satOff val="8784"/>
              <a:lumOff val="1176"/>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Costo-Beneficio</a:t>
          </a:r>
        </a:p>
      </dsp:txBody>
      <dsp:txXfrm>
        <a:off x="1790876" y="1361354"/>
        <a:ext cx="1567357" cy="424727"/>
      </dsp:txXfrm>
    </dsp:sp>
    <dsp:sp modelId="{7B5B3026-1FAD-4AC6-8781-846CAA990D5C}">
      <dsp:nvSpPr>
        <dsp:cNvPr id="0" name=""/>
        <dsp:cNvSpPr/>
      </dsp:nvSpPr>
      <dsp:spPr>
        <a:xfrm>
          <a:off x="1790876" y="1786081"/>
          <a:ext cx="1567357" cy="1625897"/>
        </a:xfrm>
        <a:prstGeom prst="rect">
          <a:avLst/>
        </a:prstGeom>
        <a:solidFill>
          <a:schemeClr val="accent2">
            <a:tint val="40000"/>
            <a:alpha val="90000"/>
            <a:hueOff val="-763632"/>
            <a:satOff val="13476"/>
            <a:lumOff val="1004"/>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El control debe ser igual o menor a la cantidad de operaciones que se revisan para mantener su rentabilidad de la empresa.</a:t>
          </a:r>
        </a:p>
      </dsp:txBody>
      <dsp:txXfrm>
        <a:off x="1790876" y="1786081"/>
        <a:ext cx="1567357" cy="1625897"/>
      </dsp:txXfrm>
    </dsp:sp>
    <dsp:sp modelId="{32B17579-5236-4AAE-8C42-A4A26E85247F}">
      <dsp:nvSpPr>
        <dsp:cNvPr id="0" name=""/>
        <dsp:cNvSpPr/>
      </dsp:nvSpPr>
      <dsp:spPr>
        <a:xfrm>
          <a:off x="3577664" y="1361354"/>
          <a:ext cx="1567357" cy="424727"/>
        </a:xfrm>
        <a:prstGeom prst="rect">
          <a:avLst/>
        </a:prstGeom>
        <a:solidFill>
          <a:schemeClr val="accent2">
            <a:hueOff val="-944198"/>
            <a:satOff val="17568"/>
            <a:lumOff val="2352"/>
            <a:alphaOff val="0"/>
          </a:schemeClr>
        </a:solidFill>
        <a:ln w="12700" cap="rnd" cmpd="sng" algn="ctr">
          <a:solidFill>
            <a:schemeClr val="accent2">
              <a:hueOff val="-944198"/>
              <a:satOff val="17568"/>
              <a:lumOff val="2352"/>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Preventivo</a:t>
          </a:r>
        </a:p>
      </dsp:txBody>
      <dsp:txXfrm>
        <a:off x="3577664" y="1361354"/>
        <a:ext cx="1567357" cy="424727"/>
      </dsp:txXfrm>
    </dsp:sp>
    <dsp:sp modelId="{966ED9DE-AFEC-4235-B71B-AD8DF61C89CC}">
      <dsp:nvSpPr>
        <dsp:cNvPr id="0" name=""/>
        <dsp:cNvSpPr/>
      </dsp:nvSpPr>
      <dsp:spPr>
        <a:xfrm>
          <a:off x="3577664" y="1786081"/>
          <a:ext cx="1567357" cy="1625897"/>
        </a:xfrm>
        <a:prstGeom prst="rect">
          <a:avLst/>
        </a:prstGeom>
        <a:solidFill>
          <a:schemeClr val="accent2">
            <a:tint val="40000"/>
            <a:alpha val="90000"/>
            <a:hueOff val="-1527263"/>
            <a:satOff val="26952"/>
            <a:lumOff val="2007"/>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Una apropiada delegación de responsabilidades y delimitación de funciones evitara futuros fraudes o errores en la ejecución de tareas.</a:t>
          </a:r>
        </a:p>
      </dsp:txBody>
      <dsp:txXfrm>
        <a:off x="3577664" y="1786081"/>
        <a:ext cx="1567357" cy="1625897"/>
      </dsp:txXfrm>
    </dsp:sp>
    <dsp:sp modelId="{41770A6D-3C3F-4BE1-95B6-F05D05E21721}">
      <dsp:nvSpPr>
        <dsp:cNvPr id="0" name=""/>
        <dsp:cNvSpPr/>
      </dsp:nvSpPr>
      <dsp:spPr>
        <a:xfrm>
          <a:off x="5364452" y="1361354"/>
          <a:ext cx="1567357" cy="424727"/>
        </a:xfrm>
        <a:prstGeom prst="rect">
          <a:avLst/>
        </a:prstGeom>
        <a:solidFill>
          <a:schemeClr val="accent2">
            <a:hueOff val="-1416296"/>
            <a:satOff val="26352"/>
            <a:lumOff val="3529"/>
            <a:alphaOff val="0"/>
          </a:schemeClr>
        </a:solidFill>
        <a:ln w="12700" cap="rnd" cmpd="sng" algn="ctr">
          <a:solidFill>
            <a:schemeClr val="accent2">
              <a:hueOff val="-1416296"/>
              <a:satOff val="26352"/>
              <a:lumOff val="3529"/>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Segregación de funciones</a:t>
          </a:r>
        </a:p>
      </dsp:txBody>
      <dsp:txXfrm>
        <a:off x="5364452" y="1361354"/>
        <a:ext cx="1567357" cy="424727"/>
      </dsp:txXfrm>
    </dsp:sp>
    <dsp:sp modelId="{6A578E1B-F9CA-476C-A89C-51DBC1565C86}">
      <dsp:nvSpPr>
        <dsp:cNvPr id="0" name=""/>
        <dsp:cNvSpPr/>
      </dsp:nvSpPr>
      <dsp:spPr>
        <a:xfrm>
          <a:off x="5364452" y="1786081"/>
          <a:ext cx="1567357" cy="1625897"/>
        </a:xfrm>
        <a:prstGeom prst="rect">
          <a:avLst/>
        </a:prstGeom>
        <a:solidFill>
          <a:schemeClr val="accent2">
            <a:tint val="40000"/>
            <a:alpha val="90000"/>
            <a:hueOff val="-2290895"/>
            <a:satOff val="40429"/>
            <a:lumOff val="3011"/>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La separación de actividades de autorización, ejecución, registro, custodia y realización no deben recaer en una sola persona.</a:t>
          </a:r>
        </a:p>
      </dsp:txBody>
      <dsp:txXfrm>
        <a:off x="5364452" y="1786081"/>
        <a:ext cx="1567357" cy="1625897"/>
      </dsp:txXfrm>
    </dsp:sp>
    <dsp:sp modelId="{4A7D8843-F560-43D8-9B57-47113A270DB5}">
      <dsp:nvSpPr>
        <dsp:cNvPr id="0" name=""/>
        <dsp:cNvSpPr/>
      </dsp:nvSpPr>
      <dsp:spPr>
        <a:xfrm>
          <a:off x="7151240" y="1361354"/>
          <a:ext cx="1567357" cy="424727"/>
        </a:xfrm>
        <a:prstGeom prst="rect">
          <a:avLst/>
        </a:prstGeom>
        <a:solidFill>
          <a:schemeClr val="accent2">
            <a:hueOff val="-1888395"/>
            <a:satOff val="35136"/>
            <a:lumOff val="4705"/>
            <a:alphaOff val="0"/>
          </a:schemeClr>
        </a:solidFill>
        <a:ln w="12700" cap="rnd" cmpd="sng" algn="ctr">
          <a:solidFill>
            <a:schemeClr val="accent2">
              <a:hueOff val="-1888395"/>
              <a:satOff val="35136"/>
              <a:lumOff val="4705"/>
              <a:alphaOff val="0"/>
            </a:schemeClr>
          </a:solidFill>
          <a:prstDash val="solid"/>
        </a:ln>
        <a:effectLst>
          <a:outerShdw blurRad="38100" dist="25400" dir="5400000" rotWithShape="0">
            <a:srgbClr val="000000">
              <a:alpha val="35000"/>
            </a:srgbClr>
          </a:outerShdw>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s-MX" sz="1200" b="1" kern="1200" dirty="0"/>
            <a:t>Relación departamental</a:t>
          </a:r>
        </a:p>
      </dsp:txBody>
      <dsp:txXfrm>
        <a:off x="7151240" y="1361354"/>
        <a:ext cx="1567357" cy="424727"/>
      </dsp:txXfrm>
    </dsp:sp>
    <dsp:sp modelId="{35BAA3EA-0606-45FC-AE20-28ECC09C21B9}">
      <dsp:nvSpPr>
        <dsp:cNvPr id="0" name=""/>
        <dsp:cNvSpPr/>
      </dsp:nvSpPr>
      <dsp:spPr>
        <a:xfrm>
          <a:off x="7151240" y="1786081"/>
          <a:ext cx="1567357" cy="1625897"/>
        </a:xfrm>
        <a:prstGeom prst="rect">
          <a:avLst/>
        </a:prstGeom>
        <a:solidFill>
          <a:schemeClr val="accent2">
            <a:tint val="40000"/>
            <a:alpha val="90000"/>
            <a:hueOff val="-3054526"/>
            <a:satOff val="53905"/>
            <a:lumOff val="4014"/>
            <a:alphaOff val="0"/>
          </a:schemeClr>
        </a:solidFill>
        <a:ln>
          <a:noFill/>
        </a:ln>
        <a:effectLst>
          <a:outerShdw blurRad="38100" dist="25400" dir="5400000" rotWithShape="0">
            <a:srgbClr val="000000">
              <a:alpha val="35000"/>
            </a:srgbClr>
          </a:outerShdw>
        </a:effectLst>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t>El control debe enlazar en sistema contable, financiero de planeación, verificación, información y operación de la entidad.</a:t>
          </a:r>
        </a:p>
      </dsp:txBody>
      <dsp:txXfrm>
        <a:off x="7151240" y="1786081"/>
        <a:ext cx="1567357" cy="16258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E0479B-9A2B-4AE5-9ADB-F1AADA26CA9B}">
      <dsp:nvSpPr>
        <dsp:cNvPr id="0" name=""/>
        <dsp:cNvSpPr/>
      </dsp:nvSpPr>
      <dsp:spPr>
        <a:xfrm>
          <a:off x="0" y="574459"/>
          <a:ext cx="8128000" cy="1183314"/>
        </a:xfrm>
        <a:prstGeom prst="rightArrow">
          <a:avLst>
            <a:gd name="adj1" fmla="val 50000"/>
            <a:gd name="adj2" fmla="val 5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igualdad:</a:t>
          </a:r>
        </a:p>
      </dsp:txBody>
      <dsp:txXfrm>
        <a:off x="0" y="870288"/>
        <a:ext cx="7832172" cy="591657"/>
      </dsp:txXfrm>
    </dsp:sp>
    <dsp:sp modelId="{0739EDD9-7A56-4FF9-AD6E-DC763F586CE2}">
      <dsp:nvSpPr>
        <dsp:cNvPr id="0" name=""/>
        <dsp:cNvSpPr/>
      </dsp:nvSpPr>
      <dsp:spPr>
        <a:xfrm>
          <a:off x="0" y="1488896"/>
          <a:ext cx="1873504" cy="2188775"/>
        </a:xfrm>
        <a:prstGeom prst="rect">
          <a:avLst/>
        </a:prstGeom>
        <a:solidFill>
          <a:schemeClr val="lt1">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Consiste en que el sistema de control interno debe velar porque las actividades de la organización estén orientadas efectivamente hacia el interés general, sin otorgar privilegios a grupos especiales.</a:t>
          </a:r>
        </a:p>
        <a:p>
          <a:pPr marL="57150" lvl="1" indent="-57150" algn="l" defTabSz="311150">
            <a:lnSpc>
              <a:spcPct val="90000"/>
            </a:lnSpc>
            <a:spcBef>
              <a:spcPct val="0"/>
            </a:spcBef>
            <a:spcAft>
              <a:spcPct val="15000"/>
            </a:spcAft>
            <a:buChar char="•"/>
          </a:pPr>
          <a:endParaRPr lang="es-MX" sz="700" b="1" kern="1200" dirty="0"/>
        </a:p>
      </dsp:txBody>
      <dsp:txXfrm>
        <a:off x="0" y="1488896"/>
        <a:ext cx="1873504" cy="2188775"/>
      </dsp:txXfrm>
    </dsp:sp>
    <dsp:sp modelId="{4BD169EB-F95D-4DD7-81C0-CBEDEA32ED49}">
      <dsp:nvSpPr>
        <dsp:cNvPr id="0" name=""/>
        <dsp:cNvSpPr/>
      </dsp:nvSpPr>
      <dsp:spPr>
        <a:xfrm>
          <a:off x="1873503" y="968757"/>
          <a:ext cx="6254496" cy="1183314"/>
        </a:xfrm>
        <a:prstGeom prst="rightArrow">
          <a:avLst>
            <a:gd name="adj1" fmla="val 50000"/>
            <a:gd name="adj2" fmla="val 5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moralidad:</a:t>
          </a:r>
        </a:p>
      </dsp:txBody>
      <dsp:txXfrm>
        <a:off x="1873503" y="1264586"/>
        <a:ext cx="5958668" cy="591657"/>
      </dsp:txXfrm>
    </dsp:sp>
    <dsp:sp modelId="{C9C78686-BA39-4EC3-A387-BC7972CA5F1D}">
      <dsp:nvSpPr>
        <dsp:cNvPr id="0" name=""/>
        <dsp:cNvSpPr/>
      </dsp:nvSpPr>
      <dsp:spPr>
        <a:xfrm>
          <a:off x="1873503" y="1883194"/>
          <a:ext cx="1873504" cy="2132986"/>
        </a:xfrm>
        <a:prstGeom prst="rect">
          <a:avLst/>
        </a:prstGeom>
        <a:solidFill>
          <a:schemeClr val="lt1">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Todas las operaciones se deben realizar no sólo acatando las normas aplicables a la organización, sino los principios éticos y morales que rigen la sociedad. Los valores morales surgen primordialmente en el individuo por influjo y en el seno de la familia, y son valores como el respeto, la tolerancia, la honestidad, la lealtad, el trabajo, la responsabilidad, etc. Los valores morales perfeccionan al nombre en lo más íntimamente humano, haciéndolo más humano, con mayor calidad como persona.</a:t>
          </a:r>
        </a:p>
      </dsp:txBody>
      <dsp:txXfrm>
        <a:off x="1873503" y="1883194"/>
        <a:ext cx="1873504" cy="2132986"/>
      </dsp:txXfrm>
    </dsp:sp>
    <dsp:sp modelId="{B63FF07C-9D17-4892-9807-05262F8EC5B8}">
      <dsp:nvSpPr>
        <dsp:cNvPr id="0" name=""/>
        <dsp:cNvSpPr/>
      </dsp:nvSpPr>
      <dsp:spPr>
        <a:xfrm>
          <a:off x="3747008" y="1363056"/>
          <a:ext cx="4380992" cy="1183314"/>
        </a:xfrm>
        <a:prstGeom prst="rightArrow">
          <a:avLst>
            <a:gd name="adj1" fmla="val 50000"/>
            <a:gd name="adj2" fmla="val 5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eficiencia</a:t>
          </a:r>
        </a:p>
      </dsp:txBody>
      <dsp:txXfrm>
        <a:off x="3747008" y="1658885"/>
        <a:ext cx="4085164" cy="591657"/>
      </dsp:txXfrm>
    </dsp:sp>
    <dsp:sp modelId="{93C65B94-84DA-4F11-9550-5606FAB8A221}">
      <dsp:nvSpPr>
        <dsp:cNvPr id="0" name=""/>
        <dsp:cNvSpPr/>
      </dsp:nvSpPr>
      <dsp:spPr>
        <a:xfrm>
          <a:off x="3747008" y="2277492"/>
          <a:ext cx="1873504" cy="2147248"/>
        </a:xfrm>
        <a:prstGeom prst="rect">
          <a:avLst/>
        </a:prstGeom>
        <a:solidFill>
          <a:schemeClr val="lt1">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Vela porque, en igualdad de condiciones de calidad y oportunidad, la provisión de bienes y/o servicios se haga al mínimo costo, con la máxima eficiencia y el mejor uso de los recursos disponibles.</a:t>
          </a:r>
        </a:p>
      </dsp:txBody>
      <dsp:txXfrm>
        <a:off x="3747008" y="2277492"/>
        <a:ext cx="1873504" cy="2147248"/>
      </dsp:txXfrm>
    </dsp:sp>
    <dsp:sp modelId="{70589C45-62AB-4148-8565-C100117F3796}">
      <dsp:nvSpPr>
        <dsp:cNvPr id="0" name=""/>
        <dsp:cNvSpPr/>
      </dsp:nvSpPr>
      <dsp:spPr>
        <a:xfrm>
          <a:off x="5620512" y="1757354"/>
          <a:ext cx="2507488" cy="1183314"/>
        </a:xfrm>
        <a:prstGeom prst="rightArrow">
          <a:avLst>
            <a:gd name="adj1" fmla="val 50000"/>
            <a:gd name="adj2" fmla="val 5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Economía</a:t>
          </a:r>
        </a:p>
      </dsp:txBody>
      <dsp:txXfrm>
        <a:off x="5620512" y="2053183"/>
        <a:ext cx="2211660" cy="591657"/>
      </dsp:txXfrm>
    </dsp:sp>
    <dsp:sp modelId="{67968C26-E2B0-4514-928D-FE21723D8791}">
      <dsp:nvSpPr>
        <dsp:cNvPr id="0" name=""/>
        <dsp:cNvSpPr/>
      </dsp:nvSpPr>
      <dsp:spPr>
        <a:xfrm>
          <a:off x="5620512" y="2671791"/>
          <a:ext cx="1890572" cy="2172416"/>
        </a:xfrm>
        <a:prstGeom prst="rect">
          <a:avLst/>
        </a:prstGeom>
        <a:solidFill>
          <a:schemeClr val="lt1">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Vigila que la asignación de los recursos sea la más adecuada en función de los objetivos y la metas de la organización.</a:t>
          </a:r>
        </a:p>
      </dsp:txBody>
      <dsp:txXfrm>
        <a:off x="5620512" y="2671791"/>
        <a:ext cx="1890572" cy="21724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E0479B-9A2B-4AE5-9ADB-F1AADA26CA9B}">
      <dsp:nvSpPr>
        <dsp:cNvPr id="0" name=""/>
        <dsp:cNvSpPr/>
      </dsp:nvSpPr>
      <dsp:spPr>
        <a:xfrm>
          <a:off x="0" y="574459"/>
          <a:ext cx="8128000" cy="1183314"/>
        </a:xfrm>
        <a:prstGeom prst="rightArrow">
          <a:avLst>
            <a:gd name="adj1" fmla="val 50000"/>
            <a:gd name="adj2" fmla="val 5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celeridad:</a:t>
          </a:r>
        </a:p>
      </dsp:txBody>
      <dsp:txXfrm>
        <a:off x="0" y="870288"/>
        <a:ext cx="7832172" cy="591657"/>
      </dsp:txXfrm>
    </dsp:sp>
    <dsp:sp modelId="{0739EDD9-7A56-4FF9-AD6E-DC763F586CE2}">
      <dsp:nvSpPr>
        <dsp:cNvPr id="0" name=""/>
        <dsp:cNvSpPr/>
      </dsp:nvSpPr>
      <dsp:spPr>
        <a:xfrm>
          <a:off x="0" y="1488896"/>
          <a:ext cx="1873504" cy="2188775"/>
        </a:xfrm>
        <a:prstGeom prst="rect">
          <a:avLst/>
        </a:prstGeom>
        <a:solidFill>
          <a:schemeClr val="lt1">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Consiste en que uno de los principales aspectos sujetos a control debe ser la capacidad de respuesta oportuna, por parte de la organización, a las necesidades que atañen a su ámbito de competencia.</a:t>
          </a:r>
        </a:p>
        <a:p>
          <a:pPr marL="57150" lvl="1" indent="-57150" algn="l" defTabSz="311150">
            <a:lnSpc>
              <a:spcPct val="90000"/>
            </a:lnSpc>
            <a:spcBef>
              <a:spcPct val="0"/>
            </a:spcBef>
            <a:spcAft>
              <a:spcPct val="15000"/>
            </a:spcAft>
            <a:buChar char="•"/>
          </a:pPr>
          <a:endParaRPr lang="es-MX" sz="700" b="1" kern="1200" dirty="0"/>
        </a:p>
      </dsp:txBody>
      <dsp:txXfrm>
        <a:off x="0" y="1488896"/>
        <a:ext cx="1873504" cy="2188775"/>
      </dsp:txXfrm>
    </dsp:sp>
    <dsp:sp modelId="{4BD169EB-F95D-4DD7-81C0-CBEDEA32ED49}">
      <dsp:nvSpPr>
        <dsp:cNvPr id="0" name=""/>
        <dsp:cNvSpPr/>
      </dsp:nvSpPr>
      <dsp:spPr>
        <a:xfrm>
          <a:off x="1873503" y="968757"/>
          <a:ext cx="6254496" cy="1183314"/>
        </a:xfrm>
        <a:prstGeom prst="rightArrow">
          <a:avLst>
            <a:gd name="adj1" fmla="val 50000"/>
            <a:gd name="adj2" fmla="val 5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imparcialidad y publicidad:</a:t>
          </a:r>
        </a:p>
      </dsp:txBody>
      <dsp:txXfrm>
        <a:off x="1873503" y="1264586"/>
        <a:ext cx="5958668" cy="591657"/>
      </dsp:txXfrm>
    </dsp:sp>
    <dsp:sp modelId="{C9C78686-BA39-4EC3-A387-BC7972CA5F1D}">
      <dsp:nvSpPr>
        <dsp:cNvPr id="0" name=""/>
        <dsp:cNvSpPr/>
      </dsp:nvSpPr>
      <dsp:spPr>
        <a:xfrm>
          <a:off x="1873503" y="1883194"/>
          <a:ext cx="1873504" cy="2132986"/>
        </a:xfrm>
        <a:prstGeom prst="rect">
          <a:avLst/>
        </a:prstGeom>
        <a:solidFill>
          <a:schemeClr val="lt1">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Consiste en obtener la mayor transparencia en las actuaciones de la organización de tal manera que nadie pueda sentirse afectado en sus intereses o ser objeto de discriminación, tanto en oportunidades como en acceso a la información.</a:t>
          </a:r>
        </a:p>
      </dsp:txBody>
      <dsp:txXfrm>
        <a:off x="1873503" y="1883194"/>
        <a:ext cx="1873504" cy="2132986"/>
      </dsp:txXfrm>
    </dsp:sp>
    <dsp:sp modelId="{B63FF07C-9D17-4892-9807-05262F8EC5B8}">
      <dsp:nvSpPr>
        <dsp:cNvPr id="0" name=""/>
        <dsp:cNvSpPr/>
      </dsp:nvSpPr>
      <dsp:spPr>
        <a:xfrm>
          <a:off x="3747008" y="1363056"/>
          <a:ext cx="4380992" cy="1183314"/>
        </a:xfrm>
        <a:prstGeom prst="rightArrow">
          <a:avLst>
            <a:gd name="adj1" fmla="val 50000"/>
            <a:gd name="adj2" fmla="val 5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valoración de costos ambientales</a:t>
          </a:r>
        </a:p>
      </dsp:txBody>
      <dsp:txXfrm>
        <a:off x="3747008" y="1658885"/>
        <a:ext cx="4085164" cy="591657"/>
      </dsp:txXfrm>
    </dsp:sp>
    <dsp:sp modelId="{93C65B94-84DA-4F11-9550-5606FAB8A221}">
      <dsp:nvSpPr>
        <dsp:cNvPr id="0" name=""/>
        <dsp:cNvSpPr/>
      </dsp:nvSpPr>
      <dsp:spPr>
        <a:xfrm>
          <a:off x="3747008" y="2277492"/>
          <a:ext cx="1873504" cy="2147248"/>
        </a:xfrm>
        <a:prstGeom prst="rect">
          <a:avLst/>
        </a:prstGeom>
        <a:solidFill>
          <a:schemeClr val="lt1">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Consiste en que la reducción al mínimo del impacto ambiental negativo debe ser un valor importante en la toma de decisiones y en la conducción de sus actividades rutinarias en aquellas organizaciones en las cuales sus operaciones puedan tenerlo.</a:t>
          </a:r>
        </a:p>
      </dsp:txBody>
      <dsp:txXfrm>
        <a:off x="3747008" y="2277492"/>
        <a:ext cx="1873504" cy="2147248"/>
      </dsp:txXfrm>
    </dsp:sp>
    <dsp:sp modelId="{70589C45-62AB-4148-8565-C100117F3796}">
      <dsp:nvSpPr>
        <dsp:cNvPr id="0" name=""/>
        <dsp:cNvSpPr/>
      </dsp:nvSpPr>
      <dsp:spPr>
        <a:xfrm>
          <a:off x="5620512" y="1757354"/>
          <a:ext cx="2507488" cy="1183314"/>
        </a:xfrm>
        <a:prstGeom prst="rightArrow">
          <a:avLst>
            <a:gd name="adj1" fmla="val 50000"/>
            <a:gd name="adj2" fmla="val 5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87851" numCol="1" spcCol="1270" anchor="ctr" anchorCtr="0">
          <a:noAutofit/>
        </a:bodyPr>
        <a:lstStyle/>
        <a:p>
          <a:pPr marL="0" lvl="0" indent="0" algn="l" defTabSz="577850">
            <a:lnSpc>
              <a:spcPct val="90000"/>
            </a:lnSpc>
            <a:spcBef>
              <a:spcPct val="0"/>
            </a:spcBef>
            <a:spcAft>
              <a:spcPct val="35000"/>
            </a:spcAft>
            <a:buNone/>
          </a:pPr>
          <a:r>
            <a:rPr lang="es-MX" sz="1300" b="1" kern="1200" dirty="0"/>
            <a:t>El principio de Doble Control</a:t>
          </a:r>
        </a:p>
      </dsp:txBody>
      <dsp:txXfrm>
        <a:off x="5620512" y="2053183"/>
        <a:ext cx="2211660" cy="591657"/>
      </dsp:txXfrm>
    </dsp:sp>
    <dsp:sp modelId="{67968C26-E2B0-4514-928D-FE21723D8791}">
      <dsp:nvSpPr>
        <dsp:cNvPr id="0" name=""/>
        <dsp:cNvSpPr/>
      </dsp:nvSpPr>
      <dsp:spPr>
        <a:xfrm>
          <a:off x="5620512" y="2671791"/>
          <a:ext cx="1890572" cy="2172416"/>
        </a:xfrm>
        <a:prstGeom prst="rect">
          <a:avLst/>
        </a:prstGeom>
        <a:solidFill>
          <a:schemeClr val="lt1">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s-MX" sz="900" b="1" kern="1200" dirty="0"/>
            <a:t>Consiste en que una operación realizada por un trabajador en determinado departamento, sólo puede ser aprobada por el supervisor del control interno, si esta operación ya fue aprobada por el encargado del departamento. Cuando se efectúa la asignación de funciones, hay que tener presente que el trabajo que ejecuta un individuo, sea el complemento de realizado por otro, el objetivo es que ninguna persona debe poseer el control total.</a:t>
          </a:r>
        </a:p>
      </dsp:txBody>
      <dsp:txXfrm>
        <a:off x="5620512" y="2671791"/>
        <a:ext cx="1890572" cy="21724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0FBE2-7E4C-4FA0-B0F7-42C7E5D21145}">
      <dsp:nvSpPr>
        <dsp:cNvPr id="0" name=""/>
        <dsp:cNvSpPr/>
      </dsp:nvSpPr>
      <dsp:spPr>
        <a:xfrm>
          <a:off x="580" y="950485"/>
          <a:ext cx="2496583" cy="2995900"/>
        </a:xfrm>
        <a:prstGeom prst="roundRect">
          <a:avLst>
            <a:gd name="adj" fmla="val 5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marL="0" lvl="0" indent="0" algn="r" defTabSz="1289050">
            <a:lnSpc>
              <a:spcPct val="90000"/>
            </a:lnSpc>
            <a:spcBef>
              <a:spcPct val="0"/>
            </a:spcBef>
            <a:spcAft>
              <a:spcPct val="35000"/>
            </a:spcAft>
            <a:buNone/>
          </a:pPr>
          <a:r>
            <a:rPr lang="es-MX" sz="2900" b="1" kern="1200" dirty="0"/>
            <a:t>a)</a:t>
          </a:r>
        </a:p>
      </dsp:txBody>
      <dsp:txXfrm rot="16200000">
        <a:off x="-978080" y="1929146"/>
        <a:ext cx="2456638" cy="499316"/>
      </dsp:txXfrm>
    </dsp:sp>
    <dsp:sp modelId="{D2A3F1E5-60CF-432B-B155-CEAD53609146}">
      <dsp:nvSpPr>
        <dsp:cNvPr id="0" name=""/>
        <dsp:cNvSpPr/>
      </dsp:nvSpPr>
      <dsp:spPr>
        <a:xfrm>
          <a:off x="499896" y="950485"/>
          <a:ext cx="1859955" cy="2995900"/>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marL="0" lvl="0" indent="0" algn="l" defTabSz="622300">
            <a:lnSpc>
              <a:spcPct val="90000"/>
            </a:lnSpc>
            <a:spcBef>
              <a:spcPct val="0"/>
            </a:spcBef>
            <a:spcAft>
              <a:spcPct val="35000"/>
            </a:spcAft>
            <a:buNone/>
          </a:pPr>
          <a:r>
            <a:rPr lang="es-MX" sz="1400" b="1" kern="1200" dirty="0"/>
            <a:t>La custodia de los activos o elementos patrimoniales</a:t>
          </a:r>
        </a:p>
      </dsp:txBody>
      <dsp:txXfrm>
        <a:off x="499896" y="950485"/>
        <a:ext cx="1859955" cy="2995900"/>
      </dsp:txXfrm>
    </dsp:sp>
    <dsp:sp modelId="{2D1DF645-46C3-4EF7-A8D7-A1193C34CDF1}">
      <dsp:nvSpPr>
        <dsp:cNvPr id="0" name=""/>
        <dsp:cNvSpPr/>
      </dsp:nvSpPr>
      <dsp:spPr>
        <a:xfrm>
          <a:off x="2584544" y="950485"/>
          <a:ext cx="2496583" cy="2995900"/>
        </a:xfrm>
        <a:prstGeom prst="roundRect">
          <a:avLst>
            <a:gd name="adj" fmla="val 5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marL="0" lvl="0" indent="0" algn="r" defTabSz="1289050">
            <a:lnSpc>
              <a:spcPct val="90000"/>
            </a:lnSpc>
            <a:spcBef>
              <a:spcPct val="0"/>
            </a:spcBef>
            <a:spcAft>
              <a:spcPct val="35000"/>
            </a:spcAft>
            <a:buNone/>
          </a:pPr>
          <a:r>
            <a:rPr lang="es-MX" sz="2900" b="1" kern="1200" dirty="0"/>
            <a:t>b)</a:t>
          </a:r>
        </a:p>
      </dsp:txBody>
      <dsp:txXfrm rot="16200000">
        <a:off x="1605883" y="1929146"/>
        <a:ext cx="2456638" cy="499316"/>
      </dsp:txXfrm>
    </dsp:sp>
    <dsp:sp modelId="{313C3ADA-F66A-4653-A017-B354557139DD}">
      <dsp:nvSpPr>
        <dsp:cNvPr id="0" name=""/>
        <dsp:cNvSpPr/>
      </dsp:nvSpPr>
      <dsp:spPr>
        <a:xfrm rot="5400000">
          <a:off x="2377016" y="3330034"/>
          <a:ext cx="440021" cy="374487"/>
        </a:xfrm>
        <a:prstGeom prst="flowChartExtract">
          <a:avLst/>
        </a:prstGeom>
        <a:solidFill>
          <a:schemeClr val="lt1">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0D6E-0E5F-4370-970A-4A01C0EB8DB6}">
      <dsp:nvSpPr>
        <dsp:cNvPr id="0" name=""/>
        <dsp:cNvSpPr/>
      </dsp:nvSpPr>
      <dsp:spPr>
        <a:xfrm>
          <a:off x="3083861" y="950485"/>
          <a:ext cx="1859955" cy="2995900"/>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marL="0" lvl="0" indent="0" algn="l" defTabSz="622300">
            <a:lnSpc>
              <a:spcPct val="90000"/>
            </a:lnSpc>
            <a:spcBef>
              <a:spcPct val="0"/>
            </a:spcBef>
            <a:spcAft>
              <a:spcPct val="35000"/>
            </a:spcAft>
            <a:buNone/>
          </a:pPr>
          <a:r>
            <a:rPr lang="es-MX" sz="1400" b="1" kern="1200" dirty="0"/>
            <a:t>Salvaguardar los datos y registros contables, para que las cuentas anuales o estados contables de </a:t>
          </a:r>
          <a:r>
            <a:rPr lang="es-MX" sz="1400" b="1" kern="1200" dirty="0" err="1"/>
            <a:t>síntesisn</a:t>
          </a:r>
          <a:r>
            <a:rPr lang="es-MX" sz="1400" b="1" kern="1200" dirty="0"/>
            <a:t> que se elaboren a partir de los mismos sean efectivamente representativos constituyan una imagen fiel de la realidad económica financiera de la empresa. </a:t>
          </a:r>
        </a:p>
      </dsp:txBody>
      <dsp:txXfrm>
        <a:off x="3083861" y="950485"/>
        <a:ext cx="1859955" cy="2995900"/>
      </dsp:txXfrm>
    </dsp:sp>
    <dsp:sp modelId="{AE040EC0-0A11-4E0C-B148-CA86C6FA9B60}">
      <dsp:nvSpPr>
        <dsp:cNvPr id="0" name=""/>
        <dsp:cNvSpPr/>
      </dsp:nvSpPr>
      <dsp:spPr>
        <a:xfrm>
          <a:off x="5168508" y="950485"/>
          <a:ext cx="2496583" cy="2995900"/>
        </a:xfrm>
        <a:prstGeom prst="roundRect">
          <a:avLst>
            <a:gd name="adj" fmla="val 5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marL="0" lvl="0" indent="0" algn="r" defTabSz="1289050">
            <a:lnSpc>
              <a:spcPct val="90000"/>
            </a:lnSpc>
            <a:spcBef>
              <a:spcPct val="0"/>
            </a:spcBef>
            <a:spcAft>
              <a:spcPct val="35000"/>
            </a:spcAft>
            <a:buNone/>
          </a:pPr>
          <a:r>
            <a:rPr lang="es-MX" sz="2900" b="1" kern="1200" dirty="0"/>
            <a:t>c)</a:t>
          </a:r>
        </a:p>
      </dsp:txBody>
      <dsp:txXfrm rot="16200000">
        <a:off x="4189848" y="1929146"/>
        <a:ext cx="2456638" cy="499316"/>
      </dsp:txXfrm>
    </dsp:sp>
    <dsp:sp modelId="{184EA7FE-13BD-4C30-B116-3D964E5895D7}">
      <dsp:nvSpPr>
        <dsp:cNvPr id="0" name=""/>
        <dsp:cNvSpPr/>
      </dsp:nvSpPr>
      <dsp:spPr>
        <a:xfrm rot="5400000">
          <a:off x="4960981" y="3330034"/>
          <a:ext cx="440021" cy="374487"/>
        </a:xfrm>
        <a:prstGeom prst="flowChartExtract">
          <a:avLst/>
        </a:prstGeom>
        <a:solidFill>
          <a:schemeClr val="lt1">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20B7F1-0D17-4CC4-89BC-30EF21FEADBF}">
      <dsp:nvSpPr>
        <dsp:cNvPr id="0" name=""/>
        <dsp:cNvSpPr/>
      </dsp:nvSpPr>
      <dsp:spPr>
        <a:xfrm>
          <a:off x="5667825" y="950485"/>
          <a:ext cx="1859955" cy="2995900"/>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marL="0" lvl="0" indent="0" algn="l" defTabSz="622300">
            <a:lnSpc>
              <a:spcPct val="90000"/>
            </a:lnSpc>
            <a:spcBef>
              <a:spcPct val="0"/>
            </a:spcBef>
            <a:spcAft>
              <a:spcPct val="35000"/>
            </a:spcAft>
            <a:buNone/>
          </a:pPr>
          <a:r>
            <a:rPr lang="es-MX" sz="1400" b="1" kern="1200" dirty="0"/>
            <a:t>Obtención de información financiera veraz, confiable y oportuna.</a:t>
          </a:r>
        </a:p>
      </dsp:txBody>
      <dsp:txXfrm>
        <a:off x="5667825" y="950485"/>
        <a:ext cx="1859955" cy="29959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908EC-0A07-4691-9DB1-92C1BB5A354C}">
      <dsp:nvSpPr>
        <dsp:cNvPr id="0" name=""/>
        <dsp:cNvSpPr/>
      </dsp:nvSpPr>
      <dsp:spPr>
        <a:xfrm>
          <a:off x="0" y="616326"/>
          <a:ext cx="5866077" cy="100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sp>
    <dsp:sp modelId="{872AFFAF-CFDD-406E-BB3D-1C164F409A42}">
      <dsp:nvSpPr>
        <dsp:cNvPr id="0" name=""/>
        <dsp:cNvSpPr/>
      </dsp:nvSpPr>
      <dsp:spPr>
        <a:xfrm>
          <a:off x="293303" y="25926"/>
          <a:ext cx="4106253" cy="1180800"/>
        </a:xfrm>
        <a:prstGeom prst="roundRect">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5207" tIns="0" rIns="155207" bIns="0" numCol="1" spcCol="1270" anchor="ctr" anchorCtr="0">
          <a:noAutofit/>
          <a:sp3d extrusionH="28000" prstMaterial="matte"/>
        </a:bodyPr>
        <a:lstStyle/>
        <a:p>
          <a:pPr marL="0" lvl="0" indent="0" algn="l" defTabSz="711200">
            <a:lnSpc>
              <a:spcPct val="90000"/>
            </a:lnSpc>
            <a:spcBef>
              <a:spcPct val="0"/>
            </a:spcBef>
            <a:spcAft>
              <a:spcPct val="35000"/>
            </a:spcAft>
            <a:buNone/>
          </a:pPr>
          <a:r>
            <a:rPr lang="es-MX" sz="1600" kern="1200" dirty="0"/>
            <a:t>Promoción de eficiencia en la operación de la empresa.</a:t>
          </a:r>
        </a:p>
      </dsp:txBody>
      <dsp:txXfrm>
        <a:off x="350945" y="83568"/>
        <a:ext cx="3990969" cy="1065516"/>
      </dsp:txXfrm>
    </dsp:sp>
    <dsp:sp modelId="{F66D87CD-4FA9-47A7-BAE3-045153BC98E6}">
      <dsp:nvSpPr>
        <dsp:cNvPr id="0" name=""/>
        <dsp:cNvSpPr/>
      </dsp:nvSpPr>
      <dsp:spPr>
        <a:xfrm>
          <a:off x="0" y="2430726"/>
          <a:ext cx="5866077" cy="100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sp>
    <dsp:sp modelId="{DE62F89A-8CC7-40E3-9545-BA0090EF66AA}">
      <dsp:nvSpPr>
        <dsp:cNvPr id="0" name=""/>
        <dsp:cNvSpPr/>
      </dsp:nvSpPr>
      <dsp:spPr>
        <a:xfrm>
          <a:off x="293303" y="1840326"/>
          <a:ext cx="4106253" cy="1180800"/>
        </a:xfrm>
        <a:prstGeom prst="roundRect">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5207" tIns="0" rIns="155207" bIns="0" numCol="1" spcCol="1270" anchor="ctr" anchorCtr="0">
          <a:noAutofit/>
          <a:sp3d extrusionH="28000" prstMaterial="matte"/>
        </a:bodyPr>
        <a:lstStyle/>
        <a:p>
          <a:pPr marL="0" lvl="0" indent="0" algn="l" defTabSz="711200">
            <a:lnSpc>
              <a:spcPct val="90000"/>
            </a:lnSpc>
            <a:spcBef>
              <a:spcPct val="0"/>
            </a:spcBef>
            <a:spcAft>
              <a:spcPct val="35000"/>
            </a:spcAft>
            <a:buNone/>
          </a:pPr>
          <a:r>
            <a:rPr lang="es-MX" sz="1600" kern="1200" dirty="0"/>
            <a:t>Que la ejecución de las operaciones se adhiera a las políticas establecidas por la administración de la empresa.</a:t>
          </a:r>
        </a:p>
      </dsp:txBody>
      <dsp:txXfrm>
        <a:off x="350945" y="1897968"/>
        <a:ext cx="3990969" cy="106551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7.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1595726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372604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331612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113853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920199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2665323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4276638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1728085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238562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D3CE868-F213-4FB1-A588-D755C66DB654}"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3320163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D3CE868-F213-4FB1-A588-D755C66DB654}" type="datetimeFigureOut">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252230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D3CE868-F213-4FB1-A588-D755C66DB654}" type="datetimeFigureOut">
              <a:rPr lang="es-MX" smtClean="0"/>
              <a:t>27/09/2018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421840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D3CE868-F213-4FB1-A588-D755C66DB654}" type="datetimeFigureOut">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355450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3CE868-F213-4FB1-A588-D755C66DB654}" type="datetimeFigureOut">
              <a:rPr lang="es-MX" smtClean="0"/>
              <a:t>27/09/2018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3497554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D3CE868-F213-4FB1-A588-D755C66DB654}" type="datetimeFigureOut">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3965466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D3CE868-F213-4FB1-A588-D755C66DB654}" type="datetimeFigureOut">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EA59488-E67D-4A5A-94FD-7EC22EC3D249}" type="slidenum">
              <a:rPr lang="es-MX" smtClean="0"/>
              <a:t>‹Nº›</a:t>
            </a:fld>
            <a:endParaRPr lang="es-MX"/>
          </a:p>
        </p:txBody>
      </p:sp>
    </p:spTree>
    <p:extLst>
      <p:ext uri="{BB962C8B-B14F-4D97-AF65-F5344CB8AC3E}">
        <p14:creationId xmlns:p14="http://schemas.microsoft.com/office/powerpoint/2010/main" val="4214298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D3CE868-F213-4FB1-A588-D755C66DB654}" type="datetimeFigureOut">
              <a:rPr lang="es-MX" smtClean="0"/>
              <a:t>27/09/2018</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EA59488-E67D-4A5A-94FD-7EC22EC3D249}" type="slidenum">
              <a:rPr lang="es-MX" smtClean="0"/>
              <a:t>‹Nº›</a:t>
            </a:fld>
            <a:endParaRPr lang="es-MX"/>
          </a:p>
        </p:txBody>
      </p:sp>
    </p:spTree>
    <p:extLst>
      <p:ext uri="{BB962C8B-B14F-4D97-AF65-F5344CB8AC3E}">
        <p14:creationId xmlns:p14="http://schemas.microsoft.com/office/powerpoint/2010/main" val="823030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png"/><Relationship Id="rId7" Type="http://schemas.openxmlformats.org/officeDocument/2006/relationships/diagramColors" Target="../diagrams/colors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png"/><Relationship Id="rId7" Type="http://schemas.openxmlformats.org/officeDocument/2006/relationships/diagramColors" Target="../diagrams/colors8.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png"/><Relationship Id="rId7" Type="http://schemas.openxmlformats.org/officeDocument/2006/relationships/diagramColors" Target="../diagrams/colors9.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8.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png"/><Relationship Id="rId7" Type="http://schemas.openxmlformats.org/officeDocument/2006/relationships/diagramColors" Target="../diagrams/colors10.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9.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png"/><Relationship Id="rId7" Type="http://schemas.openxmlformats.org/officeDocument/2006/relationships/diagramColors" Target="../diagrams/colors1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1.xml"/><Relationship Id="rId11" Type="http://schemas.openxmlformats.org/officeDocument/2006/relationships/image" Target="../media/image20.png"/><Relationship Id="rId5" Type="http://schemas.openxmlformats.org/officeDocument/2006/relationships/diagramLayout" Target="../diagrams/layout11.xml"/><Relationship Id="rId10" Type="http://schemas.openxmlformats.org/officeDocument/2006/relationships/image" Target="../media/image19.png"/><Relationship Id="rId4" Type="http://schemas.openxmlformats.org/officeDocument/2006/relationships/diagramData" Target="../diagrams/data11.xml"/><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png"/><Relationship Id="rId7" Type="http://schemas.openxmlformats.org/officeDocument/2006/relationships/diagramColors" Target="../diagrams/colors1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 Id="rId9" Type="http://schemas.openxmlformats.org/officeDocument/2006/relationships/image" Target="../media/image21.png"/></Relationships>
</file>

<file path=ppt/slides/_rels/slide21.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png"/><Relationship Id="rId7" Type="http://schemas.openxmlformats.org/officeDocument/2006/relationships/diagramColors" Target="../diagrams/colors1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 Id="rId9" Type="http://schemas.openxmlformats.org/officeDocument/2006/relationships/image" Target="../media/image22.png"/></Relationships>
</file>

<file path=ppt/slides/_rels/slide22.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2.png"/><Relationship Id="rId7" Type="http://schemas.openxmlformats.org/officeDocument/2006/relationships/diagramColors" Target="../diagrams/colors1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4.xml"/><Relationship Id="rId5" Type="http://schemas.openxmlformats.org/officeDocument/2006/relationships/diagramLayout" Target="../diagrams/layout14.xml"/><Relationship Id="rId10" Type="http://schemas.openxmlformats.org/officeDocument/2006/relationships/image" Target="../media/image24.png"/><Relationship Id="rId4" Type="http://schemas.openxmlformats.org/officeDocument/2006/relationships/diagramData" Target="../diagrams/data14.xml"/><Relationship Id="rId9" Type="http://schemas.openxmlformats.org/officeDocument/2006/relationships/image" Target="../media/image23.png"/></Relationships>
</file>

<file path=ppt/slides/_rels/slide23.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2.png"/><Relationship Id="rId7" Type="http://schemas.openxmlformats.org/officeDocument/2006/relationships/diagramColors" Target="../diagrams/colors1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10" Type="http://schemas.openxmlformats.org/officeDocument/2006/relationships/image" Target="../media/image26.png"/><Relationship Id="rId4" Type="http://schemas.openxmlformats.org/officeDocument/2006/relationships/diagramData" Target="../diagrams/data15.xml"/><Relationship Id="rId9"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2.png"/><Relationship Id="rId7" Type="http://schemas.openxmlformats.org/officeDocument/2006/relationships/diagramColors" Target="../diagrams/colors1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6.xml"/><Relationship Id="rId5" Type="http://schemas.openxmlformats.org/officeDocument/2006/relationships/diagramLayout" Target="../diagrams/layout16.xml"/><Relationship Id="rId10" Type="http://schemas.openxmlformats.org/officeDocument/2006/relationships/image" Target="../media/image31.png"/><Relationship Id="rId4" Type="http://schemas.openxmlformats.org/officeDocument/2006/relationships/diagramData" Target="../diagrams/data16.xml"/><Relationship Id="rId9"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2.png"/><Relationship Id="rId7" Type="http://schemas.openxmlformats.org/officeDocument/2006/relationships/diagramColors" Target="../diagrams/colors1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10" Type="http://schemas.openxmlformats.org/officeDocument/2006/relationships/image" Target="../media/image35.png"/><Relationship Id="rId4" Type="http://schemas.openxmlformats.org/officeDocument/2006/relationships/diagramData" Target="../diagrams/data17.xml"/><Relationship Id="rId9" Type="http://schemas.openxmlformats.org/officeDocument/2006/relationships/image" Target="../media/image34.png"/></Relationships>
</file>

<file path=ppt/slides/_rels/slide28.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2.png"/><Relationship Id="rId7" Type="http://schemas.openxmlformats.org/officeDocument/2006/relationships/diagramColors" Target="../diagrams/colors18.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8.xml"/><Relationship Id="rId5" Type="http://schemas.openxmlformats.org/officeDocument/2006/relationships/diagramLayout" Target="../diagrams/layout18.xml"/><Relationship Id="rId10" Type="http://schemas.openxmlformats.org/officeDocument/2006/relationships/image" Target="../media/image37.png"/><Relationship Id="rId4" Type="http://schemas.openxmlformats.org/officeDocument/2006/relationships/diagramData" Target="../diagrams/data18.xml"/><Relationship Id="rId9" Type="http://schemas.openxmlformats.org/officeDocument/2006/relationships/image" Target="../media/image36.png"/></Relationships>
</file>

<file path=ppt/slides/_rels/slide29.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2.png"/><Relationship Id="rId7" Type="http://schemas.openxmlformats.org/officeDocument/2006/relationships/diagramColors" Target="../diagrams/colors19.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9.xml"/><Relationship Id="rId11" Type="http://schemas.openxmlformats.org/officeDocument/2006/relationships/image" Target="../media/image40.png"/><Relationship Id="rId5" Type="http://schemas.openxmlformats.org/officeDocument/2006/relationships/diagramLayout" Target="../diagrams/layout19.xml"/><Relationship Id="rId10" Type="http://schemas.openxmlformats.org/officeDocument/2006/relationships/image" Target="../media/image39.png"/><Relationship Id="rId4" Type="http://schemas.openxmlformats.org/officeDocument/2006/relationships/diagramData" Target="../diagrams/data19.xml"/><Relationship Id="rId9"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microsoft.com/office/2007/relationships/diagramDrawing" Target="../diagrams/drawing20.xml"/><Relationship Id="rId13" Type="http://schemas.openxmlformats.org/officeDocument/2006/relationships/image" Target="../media/image45.png"/><Relationship Id="rId3" Type="http://schemas.openxmlformats.org/officeDocument/2006/relationships/image" Target="../media/image2.png"/><Relationship Id="rId7" Type="http://schemas.openxmlformats.org/officeDocument/2006/relationships/diagramColors" Target="../diagrams/colors20.xml"/><Relationship Id="rId12" Type="http://schemas.openxmlformats.org/officeDocument/2006/relationships/image" Target="../media/image4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20.xml"/><Relationship Id="rId11" Type="http://schemas.openxmlformats.org/officeDocument/2006/relationships/image" Target="../media/image43.png"/><Relationship Id="rId5" Type="http://schemas.openxmlformats.org/officeDocument/2006/relationships/diagramLayout" Target="../diagrams/layout20.xml"/><Relationship Id="rId10" Type="http://schemas.openxmlformats.org/officeDocument/2006/relationships/image" Target="../media/image42.png"/><Relationship Id="rId4" Type="http://schemas.openxmlformats.org/officeDocument/2006/relationships/diagramData" Target="../diagrams/data20.xml"/><Relationship Id="rId9"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diagramColors" Target="../diagrams/colors1.xml"/><Relationship Id="rId12"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7.png"/><Relationship Id="rId5" Type="http://schemas.openxmlformats.org/officeDocument/2006/relationships/diagramLayout" Target="../diagrams/layout1.xml"/><Relationship Id="rId10" Type="http://schemas.openxmlformats.org/officeDocument/2006/relationships/image" Target="../media/image6.png"/><Relationship Id="rId4" Type="http://schemas.openxmlformats.org/officeDocument/2006/relationships/diagramData" Target="../diagrams/data1.xml"/><Relationship Id="rId9" Type="http://schemas.openxmlformats.org/officeDocument/2006/relationships/image" Target="../media/image5.png"/><Relationship Id="rId1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image" Target="../media/image15.png"/><Relationship Id="rId5" Type="http://schemas.openxmlformats.org/officeDocument/2006/relationships/diagramLayout" Target="../diagrams/layout2.xml"/><Relationship Id="rId10" Type="http://schemas.openxmlformats.org/officeDocument/2006/relationships/image" Target="../media/image14.png"/><Relationship Id="rId4" Type="http://schemas.openxmlformats.org/officeDocument/2006/relationships/diagramData" Target="../diagrams/data2.xml"/><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17.png"/><Relationship Id="rId4" Type="http://schemas.openxmlformats.org/officeDocument/2006/relationships/diagramData" Target="../diagrams/data3.xml"/><Relationship Id="rId9"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p:cNvPicPr>
            <a:picLocks noChangeAspect="1"/>
          </p:cNvPicPr>
          <p:nvPr/>
        </p:nvPicPr>
        <p:blipFill>
          <a:blip r:embed="rId3"/>
          <a:stretch>
            <a:fillRect/>
          </a:stretch>
        </p:blipFill>
        <p:spPr>
          <a:xfrm>
            <a:off x="-49565" y="6289618"/>
            <a:ext cx="12241565" cy="657538"/>
          </a:xfrm>
          <a:prstGeom prst="rect">
            <a:avLst/>
          </a:prstGeom>
        </p:spPr>
      </p:pic>
      <p:sp>
        <p:nvSpPr>
          <p:cNvPr id="8" name="2 CuadroTexto"/>
          <p:cNvSpPr txBox="1">
            <a:spLocks noChangeArrowheads="1"/>
          </p:cNvSpPr>
          <p:nvPr/>
        </p:nvSpPr>
        <p:spPr bwMode="auto">
          <a:xfrm>
            <a:off x="184558" y="1197736"/>
            <a:ext cx="10779853" cy="3908762"/>
          </a:xfrm>
          <a:prstGeom prst="rect">
            <a:avLst/>
          </a:prstGeom>
          <a:noFill/>
          <a:ln w="9525">
            <a:noFill/>
            <a:miter lim="800000"/>
            <a:headEnd/>
            <a:tailEnd/>
          </a:ln>
        </p:spPr>
        <p:txBody>
          <a:bodyPr wrap="square">
            <a:spAutoFit/>
          </a:bodyPr>
          <a:lstStyle/>
          <a:p>
            <a:pPr algn="ctr"/>
            <a:r>
              <a:rPr lang="es-MX" sz="3200" b="1" dirty="0">
                <a:solidFill>
                  <a:srgbClr val="00B050"/>
                </a:solidFill>
                <a:latin typeface="Calibri"/>
              </a:rPr>
              <a:t>Licenciatura en Contaduría</a:t>
            </a:r>
          </a:p>
          <a:p>
            <a:pPr algn="ctr"/>
            <a:r>
              <a:rPr lang="es-MX" sz="3600" b="1" dirty="0">
                <a:solidFill>
                  <a:srgbClr val="00B050"/>
                </a:solidFill>
                <a:latin typeface="Calibri"/>
              </a:rPr>
              <a:t>Unidad de Aprendizaje:</a:t>
            </a:r>
          </a:p>
          <a:p>
            <a:pPr algn="ctr"/>
            <a:r>
              <a:rPr lang="es-MX" sz="3600" b="1" dirty="0">
                <a:solidFill>
                  <a:srgbClr val="00B050"/>
                </a:solidFill>
                <a:latin typeface="Calibri"/>
              </a:rPr>
              <a:t>Sistemas de Control Interno</a:t>
            </a:r>
          </a:p>
          <a:p>
            <a:pPr algn="ctr"/>
            <a:endParaRPr lang="es-MX" sz="3600" b="1" dirty="0">
              <a:solidFill>
                <a:srgbClr val="00B050"/>
              </a:solidFill>
              <a:latin typeface="Calibri"/>
            </a:endParaRPr>
          </a:p>
          <a:p>
            <a:pPr algn="ctr"/>
            <a:r>
              <a:rPr lang="es-ES" sz="3200" b="1" dirty="0">
                <a:solidFill>
                  <a:srgbClr val="0070C0"/>
                </a:solidFill>
                <a:latin typeface="Calibri"/>
              </a:rPr>
              <a:t>Unidad de Competencia I</a:t>
            </a:r>
          </a:p>
          <a:p>
            <a:pPr algn="ctr"/>
            <a:r>
              <a:rPr lang="es-ES" sz="3200" b="1" dirty="0">
                <a:solidFill>
                  <a:srgbClr val="0070C0"/>
                </a:solidFill>
                <a:latin typeface="Calibri"/>
              </a:rPr>
              <a:t>Tema:</a:t>
            </a:r>
          </a:p>
          <a:p>
            <a:pPr algn="ctr"/>
            <a:r>
              <a:rPr lang="es-MX" sz="4400" b="1" dirty="0">
                <a:solidFill>
                  <a:srgbClr val="0070C0"/>
                </a:solidFill>
                <a:latin typeface="Calibri"/>
              </a:rPr>
              <a:t>“Conocimientos Básicos del Control Interno”</a:t>
            </a:r>
          </a:p>
        </p:txBody>
      </p:sp>
      <p:sp>
        <p:nvSpPr>
          <p:cNvPr id="9" name="3 CuadroTexto"/>
          <p:cNvSpPr txBox="1">
            <a:spLocks noChangeArrowheads="1"/>
          </p:cNvSpPr>
          <p:nvPr/>
        </p:nvSpPr>
        <p:spPr bwMode="auto">
          <a:xfrm>
            <a:off x="2317246" y="5195292"/>
            <a:ext cx="4857750" cy="585801"/>
          </a:xfrm>
          <a:prstGeom prst="rect">
            <a:avLst/>
          </a:prstGeom>
          <a:noFill/>
          <a:ln w="9525">
            <a:noFill/>
            <a:miter lim="800000"/>
            <a:headEnd/>
            <a:tailEnd/>
          </a:ln>
        </p:spPr>
        <p:txBody>
          <a:bodyPr>
            <a:spAutoFit/>
          </a:bodyPr>
          <a:lstStyle/>
          <a:p>
            <a:pPr algn="ctr"/>
            <a:r>
              <a:rPr lang="es-MX" sz="2000" b="1" dirty="0">
                <a:solidFill>
                  <a:srgbClr val="00B050"/>
                </a:solidFill>
                <a:latin typeface="Calibri"/>
              </a:rPr>
              <a:t>Por: Dra.  REBECA TEJA GUTIÉRREZ </a:t>
            </a:r>
          </a:p>
        </p:txBody>
      </p:sp>
      <p:sp>
        <p:nvSpPr>
          <p:cNvPr id="10" name="4 CuadroTexto"/>
          <p:cNvSpPr txBox="1">
            <a:spLocks noChangeArrowheads="1"/>
          </p:cNvSpPr>
          <p:nvPr/>
        </p:nvSpPr>
        <p:spPr bwMode="auto">
          <a:xfrm>
            <a:off x="1774035" y="5697677"/>
            <a:ext cx="5715000" cy="646331"/>
          </a:xfrm>
          <a:prstGeom prst="rect">
            <a:avLst/>
          </a:prstGeom>
          <a:noFill/>
          <a:ln w="9525">
            <a:noFill/>
            <a:miter lim="800000"/>
            <a:headEnd/>
            <a:tailEnd/>
          </a:ln>
        </p:spPr>
        <p:txBody>
          <a:bodyPr>
            <a:spAutoFit/>
          </a:bodyPr>
          <a:lstStyle/>
          <a:p>
            <a:pPr algn="ctr"/>
            <a:r>
              <a:rPr lang="es-MX" b="1" dirty="0">
                <a:solidFill>
                  <a:srgbClr val="9BBB59">
                    <a:lumMod val="50000"/>
                  </a:srgbClr>
                </a:solidFill>
                <a:latin typeface="Calibri"/>
              </a:rPr>
              <a:t>Unidad  de aprendizaje que se imparte en el 8° semestre de la Licenciatura en Contaduría Pública. </a:t>
            </a:r>
          </a:p>
        </p:txBody>
      </p:sp>
      <p:sp>
        <p:nvSpPr>
          <p:cNvPr id="11" name="5 CuadroTexto"/>
          <p:cNvSpPr txBox="1">
            <a:spLocks noChangeArrowheads="1"/>
          </p:cNvSpPr>
          <p:nvPr/>
        </p:nvSpPr>
        <p:spPr bwMode="auto">
          <a:xfrm>
            <a:off x="6983017" y="5883368"/>
            <a:ext cx="2857500" cy="400110"/>
          </a:xfrm>
          <a:prstGeom prst="rect">
            <a:avLst/>
          </a:prstGeom>
          <a:noFill/>
          <a:ln w="9525">
            <a:noFill/>
            <a:miter lim="800000"/>
            <a:headEnd/>
            <a:tailEnd/>
          </a:ln>
        </p:spPr>
        <p:txBody>
          <a:bodyPr>
            <a:spAutoFit/>
          </a:bodyPr>
          <a:lstStyle/>
          <a:p>
            <a:pPr algn="r"/>
            <a:r>
              <a:rPr lang="es-MX" sz="2000" b="1" dirty="0">
                <a:solidFill>
                  <a:srgbClr val="00B050"/>
                </a:solidFill>
                <a:latin typeface="Calibri"/>
              </a:rPr>
              <a:t>Mayo, 2018</a:t>
            </a:r>
          </a:p>
        </p:txBody>
      </p:sp>
    </p:spTree>
    <p:extLst>
      <p:ext uri="{BB962C8B-B14F-4D97-AF65-F5344CB8AC3E}">
        <p14:creationId xmlns:p14="http://schemas.microsoft.com/office/powerpoint/2010/main" val="40880632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0D788D9F-0D15-4DFC-9CC4-898721965A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a:extLst>
              <a:ext uri="{FF2B5EF4-FFF2-40B4-BE49-F238E27FC236}">
                <a16:creationId xmlns:a16="http://schemas.microsoft.com/office/drawing/2014/main" id="{E64AC649-BE90-4338-9AA7-3A8E0458DF7C}"/>
              </a:ext>
            </a:extLst>
          </p:cNvPr>
          <p:cNvPicPr>
            <a:picLocks noChangeAspect="1"/>
          </p:cNvPicPr>
          <p:nvPr/>
        </p:nvPicPr>
        <p:blipFill>
          <a:blip r:embed="rId3"/>
          <a:stretch>
            <a:fillRect/>
          </a:stretch>
        </p:blipFill>
        <p:spPr>
          <a:xfrm>
            <a:off x="-49565" y="6289618"/>
            <a:ext cx="12241565" cy="657538"/>
          </a:xfrm>
          <a:prstGeom prst="rect">
            <a:avLst/>
          </a:prstGeom>
        </p:spPr>
      </p:pic>
      <p:sp>
        <p:nvSpPr>
          <p:cNvPr id="7" name="Título 2">
            <a:extLst>
              <a:ext uri="{FF2B5EF4-FFF2-40B4-BE49-F238E27FC236}">
                <a16:creationId xmlns:a16="http://schemas.microsoft.com/office/drawing/2014/main" id="{3A3F3807-A064-494D-9FCF-310290579D7B}"/>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Características del Control Interno</a:t>
            </a:r>
          </a:p>
        </p:txBody>
      </p:sp>
      <p:graphicFrame>
        <p:nvGraphicFramePr>
          <p:cNvPr id="10" name="Diagrama 9">
            <a:extLst>
              <a:ext uri="{FF2B5EF4-FFF2-40B4-BE49-F238E27FC236}">
                <a16:creationId xmlns:a16="http://schemas.microsoft.com/office/drawing/2014/main" id="{A42BF343-CDC6-48E1-B906-C406F97DCB1F}"/>
              </a:ext>
            </a:extLst>
          </p:cNvPr>
          <p:cNvGraphicFramePr/>
          <p:nvPr>
            <p:extLst>
              <p:ext uri="{D42A27DB-BD31-4B8C-83A1-F6EECF244321}">
                <p14:modId xmlns:p14="http://schemas.microsoft.com/office/powerpoint/2010/main" val="347652038"/>
              </p:ext>
            </p:extLst>
          </p:nvPr>
        </p:nvGraphicFramePr>
        <p:xfrm>
          <a:off x="1104884" y="1131629"/>
          <a:ext cx="8722687" cy="47733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CuadroTexto 10">
            <a:extLst>
              <a:ext uri="{FF2B5EF4-FFF2-40B4-BE49-F238E27FC236}">
                <a16:creationId xmlns:a16="http://schemas.microsoft.com/office/drawing/2014/main" id="{865906DC-0C3E-4AD6-927E-A07E6C457600}"/>
              </a:ext>
            </a:extLst>
          </p:cNvPr>
          <p:cNvSpPr txBox="1"/>
          <p:nvPr/>
        </p:nvSpPr>
        <p:spPr>
          <a:xfrm>
            <a:off x="752835" y="1493950"/>
            <a:ext cx="4800677" cy="369332"/>
          </a:xfrm>
          <a:prstGeom prst="rect">
            <a:avLst/>
          </a:prstGeom>
          <a:noFill/>
        </p:spPr>
        <p:txBody>
          <a:bodyPr wrap="square" rtlCol="0">
            <a:spAutoFit/>
          </a:bodyPr>
          <a:lstStyle/>
          <a:p>
            <a:r>
              <a:rPr lang="es-MX" dirty="0"/>
              <a:t>Siguiendo con las características:</a:t>
            </a:r>
          </a:p>
        </p:txBody>
      </p:sp>
    </p:spTree>
    <p:extLst>
      <p:ext uri="{BB962C8B-B14F-4D97-AF65-F5344CB8AC3E}">
        <p14:creationId xmlns:p14="http://schemas.microsoft.com/office/powerpoint/2010/main" val="2737090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abecera">
            <a:extLst>
              <a:ext uri="{FF2B5EF4-FFF2-40B4-BE49-F238E27FC236}">
                <a16:creationId xmlns:a16="http://schemas.microsoft.com/office/drawing/2014/main" id="{CC0CC337-8C66-4149-8393-0ECD8941C9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9">
            <a:extLst>
              <a:ext uri="{FF2B5EF4-FFF2-40B4-BE49-F238E27FC236}">
                <a16:creationId xmlns:a16="http://schemas.microsoft.com/office/drawing/2014/main" id="{F281AB0A-D574-4108-AA34-D2AF540D255D}"/>
              </a:ext>
            </a:extLst>
          </p:cNvPr>
          <p:cNvPicPr>
            <a:picLocks noChangeAspect="1"/>
          </p:cNvPicPr>
          <p:nvPr/>
        </p:nvPicPr>
        <p:blipFill>
          <a:blip r:embed="rId3"/>
          <a:stretch>
            <a:fillRect/>
          </a:stretch>
        </p:blipFill>
        <p:spPr>
          <a:xfrm>
            <a:off x="-49565" y="6289618"/>
            <a:ext cx="12241565" cy="657538"/>
          </a:xfrm>
          <a:prstGeom prst="rect">
            <a:avLst/>
          </a:prstGeom>
        </p:spPr>
      </p:pic>
      <p:sp>
        <p:nvSpPr>
          <p:cNvPr id="7" name="Título 2">
            <a:extLst>
              <a:ext uri="{FF2B5EF4-FFF2-40B4-BE49-F238E27FC236}">
                <a16:creationId xmlns:a16="http://schemas.microsoft.com/office/drawing/2014/main" id="{1606B104-DCB9-4A58-B718-D5199CEB25E0}"/>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Principios del Control Interno</a:t>
            </a:r>
          </a:p>
        </p:txBody>
      </p:sp>
      <p:sp>
        <p:nvSpPr>
          <p:cNvPr id="8" name="CuadroTexto 7">
            <a:extLst>
              <a:ext uri="{FF2B5EF4-FFF2-40B4-BE49-F238E27FC236}">
                <a16:creationId xmlns:a16="http://schemas.microsoft.com/office/drawing/2014/main" id="{0D6FFFA6-9FB6-42EB-9EE5-4A70F1CF96CA}"/>
              </a:ext>
            </a:extLst>
          </p:cNvPr>
          <p:cNvSpPr txBox="1"/>
          <p:nvPr/>
        </p:nvSpPr>
        <p:spPr>
          <a:xfrm>
            <a:off x="385894" y="1404513"/>
            <a:ext cx="9882231" cy="369332"/>
          </a:xfrm>
          <a:prstGeom prst="rect">
            <a:avLst/>
          </a:prstGeom>
          <a:noFill/>
        </p:spPr>
        <p:txBody>
          <a:bodyPr wrap="square" rtlCol="0">
            <a:spAutoFit/>
          </a:bodyPr>
          <a:lstStyle/>
          <a:p>
            <a:r>
              <a:rPr lang="es-MX" dirty="0"/>
              <a:t>El Control Interno implica los siguientes principios: </a:t>
            </a:r>
          </a:p>
        </p:txBody>
      </p:sp>
      <p:graphicFrame>
        <p:nvGraphicFramePr>
          <p:cNvPr id="11" name="Diagrama 10">
            <a:extLst>
              <a:ext uri="{FF2B5EF4-FFF2-40B4-BE49-F238E27FC236}">
                <a16:creationId xmlns:a16="http://schemas.microsoft.com/office/drawing/2014/main" id="{30F1F49B-1E7B-4190-AC88-B41D7B265332}"/>
              </a:ext>
            </a:extLst>
          </p:cNvPr>
          <p:cNvGraphicFramePr/>
          <p:nvPr>
            <p:extLst>
              <p:ext uri="{D42A27DB-BD31-4B8C-83A1-F6EECF244321}">
                <p14:modId xmlns:p14="http://schemas.microsoft.com/office/powerpoint/2010/main" val="2369923440"/>
              </p:ext>
            </p:extLst>
          </p:nvPr>
        </p:nvGraphicFramePr>
        <p:xfrm>
          <a:off x="1006190" y="1075744"/>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62177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CC4DA5F0-4E40-4248-B7AA-27D20F8C8D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a:extLst>
              <a:ext uri="{FF2B5EF4-FFF2-40B4-BE49-F238E27FC236}">
                <a16:creationId xmlns:a16="http://schemas.microsoft.com/office/drawing/2014/main" id="{70F37E47-CC30-40CE-96AA-6D9384BEDF07}"/>
              </a:ext>
            </a:extLst>
          </p:cNvPr>
          <p:cNvPicPr>
            <a:picLocks noChangeAspect="1"/>
          </p:cNvPicPr>
          <p:nvPr/>
        </p:nvPicPr>
        <p:blipFill>
          <a:blip r:embed="rId3"/>
          <a:stretch>
            <a:fillRect/>
          </a:stretch>
        </p:blipFill>
        <p:spPr>
          <a:xfrm>
            <a:off x="-49565" y="6289618"/>
            <a:ext cx="12241565" cy="657538"/>
          </a:xfrm>
          <a:prstGeom prst="rect">
            <a:avLst/>
          </a:prstGeom>
        </p:spPr>
      </p:pic>
      <p:sp>
        <p:nvSpPr>
          <p:cNvPr id="6" name="Título 2">
            <a:extLst>
              <a:ext uri="{FF2B5EF4-FFF2-40B4-BE49-F238E27FC236}">
                <a16:creationId xmlns:a16="http://schemas.microsoft.com/office/drawing/2014/main" id="{943E9148-9932-4A10-B6DE-D329DC77AEA6}"/>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Principios del Control Interno</a:t>
            </a:r>
          </a:p>
        </p:txBody>
      </p:sp>
      <p:graphicFrame>
        <p:nvGraphicFramePr>
          <p:cNvPr id="7" name="Diagrama 6">
            <a:extLst>
              <a:ext uri="{FF2B5EF4-FFF2-40B4-BE49-F238E27FC236}">
                <a16:creationId xmlns:a16="http://schemas.microsoft.com/office/drawing/2014/main" id="{A9DC1FF9-63F4-4B12-B31D-8E82E806CBDB}"/>
              </a:ext>
            </a:extLst>
          </p:cNvPr>
          <p:cNvGraphicFramePr/>
          <p:nvPr>
            <p:extLst>
              <p:ext uri="{D42A27DB-BD31-4B8C-83A1-F6EECF244321}">
                <p14:modId xmlns:p14="http://schemas.microsoft.com/office/powerpoint/2010/main" val="3636284505"/>
              </p:ext>
            </p:extLst>
          </p:nvPr>
        </p:nvGraphicFramePr>
        <p:xfrm>
          <a:off x="1006190" y="1075744"/>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26CC712F-0DDA-42BF-B7C5-4612242D294D}"/>
              </a:ext>
            </a:extLst>
          </p:cNvPr>
          <p:cNvSpPr txBox="1"/>
          <p:nvPr/>
        </p:nvSpPr>
        <p:spPr>
          <a:xfrm>
            <a:off x="385894" y="1404513"/>
            <a:ext cx="9882231" cy="369332"/>
          </a:xfrm>
          <a:prstGeom prst="rect">
            <a:avLst/>
          </a:prstGeom>
          <a:noFill/>
        </p:spPr>
        <p:txBody>
          <a:bodyPr wrap="square" rtlCol="0">
            <a:spAutoFit/>
          </a:bodyPr>
          <a:lstStyle/>
          <a:p>
            <a:r>
              <a:rPr lang="es-MX" dirty="0"/>
              <a:t>Siguiendo con los principios del Control Interno implica los siguientes: </a:t>
            </a:r>
          </a:p>
        </p:txBody>
      </p:sp>
    </p:spTree>
    <p:extLst>
      <p:ext uri="{BB962C8B-B14F-4D97-AF65-F5344CB8AC3E}">
        <p14:creationId xmlns:p14="http://schemas.microsoft.com/office/powerpoint/2010/main" val="238137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abecera">
            <a:extLst>
              <a:ext uri="{FF2B5EF4-FFF2-40B4-BE49-F238E27FC236}">
                <a16:creationId xmlns:a16="http://schemas.microsoft.com/office/drawing/2014/main" id="{89781F39-8014-4FCF-9ED6-13801ED95C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9">
            <a:extLst>
              <a:ext uri="{FF2B5EF4-FFF2-40B4-BE49-F238E27FC236}">
                <a16:creationId xmlns:a16="http://schemas.microsoft.com/office/drawing/2014/main" id="{BA4382FF-3A27-4703-A0F6-B28C557E5A4F}"/>
              </a:ext>
            </a:extLst>
          </p:cNvPr>
          <p:cNvPicPr>
            <a:picLocks noChangeAspect="1"/>
          </p:cNvPicPr>
          <p:nvPr/>
        </p:nvPicPr>
        <p:blipFill>
          <a:blip r:embed="rId3"/>
          <a:stretch>
            <a:fillRect/>
          </a:stretch>
        </p:blipFill>
        <p:spPr>
          <a:xfrm>
            <a:off x="-49565" y="6289618"/>
            <a:ext cx="12241565" cy="657538"/>
          </a:xfrm>
          <a:prstGeom prst="rect">
            <a:avLst/>
          </a:prstGeom>
        </p:spPr>
      </p:pic>
      <p:sp>
        <p:nvSpPr>
          <p:cNvPr id="7" name="Título 2">
            <a:extLst>
              <a:ext uri="{FF2B5EF4-FFF2-40B4-BE49-F238E27FC236}">
                <a16:creationId xmlns:a16="http://schemas.microsoft.com/office/drawing/2014/main" id="{A0A48763-13E7-4060-AEA0-2F95DB4910CC}"/>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Clasificación del Control Interno</a:t>
            </a:r>
          </a:p>
        </p:txBody>
      </p:sp>
      <p:sp>
        <p:nvSpPr>
          <p:cNvPr id="8" name="CuadroTexto 7">
            <a:extLst>
              <a:ext uri="{FF2B5EF4-FFF2-40B4-BE49-F238E27FC236}">
                <a16:creationId xmlns:a16="http://schemas.microsoft.com/office/drawing/2014/main" id="{FCDE8C5D-FB0E-45DB-AFF4-6F2AD0E38795}"/>
              </a:ext>
            </a:extLst>
          </p:cNvPr>
          <p:cNvSpPr txBox="1"/>
          <p:nvPr/>
        </p:nvSpPr>
        <p:spPr>
          <a:xfrm>
            <a:off x="270588" y="1404513"/>
            <a:ext cx="9573208" cy="1477328"/>
          </a:xfrm>
          <a:prstGeom prst="rect">
            <a:avLst/>
          </a:prstGeom>
          <a:noFill/>
        </p:spPr>
        <p:txBody>
          <a:bodyPr wrap="square" rtlCol="0">
            <a:spAutoFit/>
          </a:bodyPr>
          <a:lstStyle/>
          <a:p>
            <a:r>
              <a:rPr lang="es-MX" dirty="0"/>
              <a:t>En un sentido amplio el Control Interno se incluye controles que pueden ser catalogados como contables o administrativos.</a:t>
            </a:r>
          </a:p>
          <a:p>
            <a:r>
              <a:rPr lang="es-MX" dirty="0"/>
              <a:t>La clasificación entre controles contables y controles administrativos variaría de acuerdo con las circunstancias individuales, por lo que se divide en Control Interno Contable y Administrativo.</a:t>
            </a:r>
          </a:p>
        </p:txBody>
      </p:sp>
      <p:sp>
        <p:nvSpPr>
          <p:cNvPr id="9" name="Rectángulo 8">
            <a:extLst>
              <a:ext uri="{FF2B5EF4-FFF2-40B4-BE49-F238E27FC236}">
                <a16:creationId xmlns:a16="http://schemas.microsoft.com/office/drawing/2014/main" id="{E742F70D-BE03-4A98-9A18-9A285CF1E86A}"/>
              </a:ext>
            </a:extLst>
          </p:cNvPr>
          <p:cNvSpPr/>
          <p:nvPr/>
        </p:nvSpPr>
        <p:spPr>
          <a:xfrm>
            <a:off x="391886" y="3041779"/>
            <a:ext cx="9965094" cy="1572165"/>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2800" dirty="0"/>
              <a:t>Control Interno Contable:</a:t>
            </a:r>
          </a:p>
          <a:p>
            <a:pPr algn="just"/>
            <a:r>
              <a:rPr lang="es-MX" dirty="0"/>
              <a:t>Con este control se busca la protección de los activos de la empresa, donde además se pretende obtener información financiera veraz, confiable y oportuna. Este control de efectúa de acuerdo a las autorizaciones generales o específicas de la administración.</a:t>
            </a:r>
          </a:p>
          <a:p>
            <a:pPr algn="just"/>
            <a:endParaRPr lang="es-MX" dirty="0"/>
          </a:p>
        </p:txBody>
      </p:sp>
    </p:spTree>
    <p:extLst>
      <p:ext uri="{BB962C8B-B14F-4D97-AF65-F5344CB8AC3E}">
        <p14:creationId xmlns:p14="http://schemas.microsoft.com/office/powerpoint/2010/main" val="51093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7A83746E-9266-426A-BAF0-C91051CFF1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a:extLst>
              <a:ext uri="{FF2B5EF4-FFF2-40B4-BE49-F238E27FC236}">
                <a16:creationId xmlns:a16="http://schemas.microsoft.com/office/drawing/2014/main" id="{C8D040F4-A25E-4B58-8DB6-C2C8ECDFC529}"/>
              </a:ext>
            </a:extLst>
          </p:cNvPr>
          <p:cNvPicPr>
            <a:picLocks noChangeAspect="1"/>
          </p:cNvPicPr>
          <p:nvPr/>
        </p:nvPicPr>
        <p:blipFill>
          <a:blip r:embed="rId3"/>
          <a:stretch>
            <a:fillRect/>
          </a:stretch>
        </p:blipFill>
        <p:spPr>
          <a:xfrm>
            <a:off x="-49565" y="6289618"/>
            <a:ext cx="12241565" cy="657538"/>
          </a:xfrm>
          <a:prstGeom prst="rect">
            <a:avLst/>
          </a:prstGeom>
        </p:spPr>
      </p:pic>
      <p:sp>
        <p:nvSpPr>
          <p:cNvPr id="6" name="Título 2">
            <a:extLst>
              <a:ext uri="{FF2B5EF4-FFF2-40B4-BE49-F238E27FC236}">
                <a16:creationId xmlns:a16="http://schemas.microsoft.com/office/drawing/2014/main" id="{D6C7563F-ECB6-4C31-8ECE-5F7A3524EA99}"/>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Clasificación del Control Interno</a:t>
            </a:r>
          </a:p>
        </p:txBody>
      </p:sp>
      <p:sp>
        <p:nvSpPr>
          <p:cNvPr id="7" name="CuadroTexto 6">
            <a:extLst>
              <a:ext uri="{FF2B5EF4-FFF2-40B4-BE49-F238E27FC236}">
                <a16:creationId xmlns:a16="http://schemas.microsoft.com/office/drawing/2014/main" id="{10009D0B-2AAB-4B94-8099-BE37CA7B38AA}"/>
              </a:ext>
            </a:extLst>
          </p:cNvPr>
          <p:cNvSpPr txBox="1"/>
          <p:nvPr/>
        </p:nvSpPr>
        <p:spPr>
          <a:xfrm>
            <a:off x="2046914" y="1627464"/>
            <a:ext cx="6182686" cy="369332"/>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dirty="0"/>
              <a:t>Control Interno Contable</a:t>
            </a:r>
          </a:p>
        </p:txBody>
      </p:sp>
      <p:sp>
        <p:nvSpPr>
          <p:cNvPr id="8" name="Rectángulo 7">
            <a:extLst>
              <a:ext uri="{FF2B5EF4-FFF2-40B4-BE49-F238E27FC236}">
                <a16:creationId xmlns:a16="http://schemas.microsoft.com/office/drawing/2014/main" id="{1E524658-A34D-4D4E-B442-44F6F91656BD}"/>
              </a:ext>
            </a:extLst>
          </p:cNvPr>
          <p:cNvSpPr/>
          <p:nvPr/>
        </p:nvSpPr>
        <p:spPr>
          <a:xfrm>
            <a:off x="553673" y="2475962"/>
            <a:ext cx="3858936" cy="322137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400" dirty="0"/>
              <a:t>Comprende el plan de la organización y todos los métodos y procedimientos que tienen que ver principalmente y están relacionados directamente con la protección de los activos y la contabilidad de los registros financieros. Generalmente incluyen controles tales como los sistemas de autorización y aprobación, segregación de tareas relativas a la anotación de registros e informes contables de aquellas concernientes a las operaciones de custodia de los activos,  los controles físicos sobre los activos y la auditoría interna.</a:t>
            </a:r>
          </a:p>
        </p:txBody>
      </p:sp>
      <p:sp>
        <p:nvSpPr>
          <p:cNvPr id="9" name="CuadroTexto 8">
            <a:extLst>
              <a:ext uri="{FF2B5EF4-FFF2-40B4-BE49-F238E27FC236}">
                <a16:creationId xmlns:a16="http://schemas.microsoft.com/office/drawing/2014/main" id="{8A744DDA-FBD5-4379-9F24-BE710A857C3D}"/>
              </a:ext>
            </a:extLst>
          </p:cNvPr>
          <p:cNvSpPr txBox="1"/>
          <p:nvPr/>
        </p:nvSpPr>
        <p:spPr>
          <a:xfrm>
            <a:off x="5746459" y="2692866"/>
            <a:ext cx="3414319" cy="230832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dirty="0"/>
              <a:t>Comprende aquella parte de control interno que influye directa o indirectamente en la confiabilidad de los registros contables y la veracidad de los estados financieros, cuentas anuales o estados contables de síntesis.</a:t>
            </a:r>
          </a:p>
        </p:txBody>
      </p:sp>
    </p:spTree>
    <p:extLst>
      <p:ext uri="{BB962C8B-B14F-4D97-AF65-F5344CB8AC3E}">
        <p14:creationId xmlns:p14="http://schemas.microsoft.com/office/powerpoint/2010/main" val="2681869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7D2F2A79-93BC-4F60-9724-D4D27B4D73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a:extLst>
              <a:ext uri="{FF2B5EF4-FFF2-40B4-BE49-F238E27FC236}">
                <a16:creationId xmlns:a16="http://schemas.microsoft.com/office/drawing/2014/main" id="{CC813001-BD6E-4518-83BC-128576132BA5}"/>
              </a:ext>
            </a:extLst>
          </p:cNvPr>
          <p:cNvPicPr>
            <a:picLocks noChangeAspect="1"/>
          </p:cNvPicPr>
          <p:nvPr/>
        </p:nvPicPr>
        <p:blipFill>
          <a:blip r:embed="rId3"/>
          <a:stretch>
            <a:fillRect/>
          </a:stretch>
        </p:blipFill>
        <p:spPr>
          <a:xfrm>
            <a:off x="-49565" y="6289618"/>
            <a:ext cx="12241565" cy="657538"/>
          </a:xfrm>
          <a:prstGeom prst="rect">
            <a:avLst/>
          </a:prstGeom>
        </p:spPr>
      </p:pic>
      <p:sp>
        <p:nvSpPr>
          <p:cNvPr id="6" name="Título 2">
            <a:extLst>
              <a:ext uri="{FF2B5EF4-FFF2-40B4-BE49-F238E27FC236}">
                <a16:creationId xmlns:a16="http://schemas.microsoft.com/office/drawing/2014/main" id="{6DD026B3-BA94-4B3D-827C-CAA98EBE078A}"/>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Clasificación del Control Interno</a:t>
            </a:r>
          </a:p>
        </p:txBody>
      </p:sp>
      <p:sp>
        <p:nvSpPr>
          <p:cNvPr id="7" name="CuadroTexto 6">
            <a:extLst>
              <a:ext uri="{FF2B5EF4-FFF2-40B4-BE49-F238E27FC236}">
                <a16:creationId xmlns:a16="http://schemas.microsoft.com/office/drawing/2014/main" id="{785A64A0-22C4-4904-8485-22903F7E9F90}"/>
              </a:ext>
            </a:extLst>
          </p:cNvPr>
          <p:cNvSpPr txBox="1"/>
          <p:nvPr/>
        </p:nvSpPr>
        <p:spPr>
          <a:xfrm>
            <a:off x="2046914" y="1627464"/>
            <a:ext cx="6182686" cy="369332"/>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dirty="0"/>
              <a:t>Control Interno Contable</a:t>
            </a:r>
          </a:p>
        </p:txBody>
      </p:sp>
      <p:sp>
        <p:nvSpPr>
          <p:cNvPr id="8" name="CuadroTexto 7">
            <a:extLst>
              <a:ext uri="{FF2B5EF4-FFF2-40B4-BE49-F238E27FC236}">
                <a16:creationId xmlns:a16="http://schemas.microsoft.com/office/drawing/2014/main" id="{988E5C47-C9C6-4F1B-991E-85ED0277C706}"/>
              </a:ext>
            </a:extLst>
          </p:cNvPr>
          <p:cNvSpPr txBox="1"/>
          <p:nvPr/>
        </p:nvSpPr>
        <p:spPr>
          <a:xfrm>
            <a:off x="587229" y="2214694"/>
            <a:ext cx="8145710" cy="369332"/>
          </a:xfrm>
          <a:prstGeom prst="rect">
            <a:avLst/>
          </a:prstGeom>
          <a:noFill/>
        </p:spPr>
        <p:txBody>
          <a:bodyPr wrap="square" rtlCol="0">
            <a:spAutoFit/>
          </a:bodyPr>
          <a:lstStyle/>
          <a:p>
            <a:r>
              <a:rPr lang="es-MX" dirty="0"/>
              <a:t>Las finalidades asignadas tradicionalmente al control interno contable son:</a:t>
            </a:r>
          </a:p>
        </p:txBody>
      </p:sp>
      <p:graphicFrame>
        <p:nvGraphicFramePr>
          <p:cNvPr id="9" name="Diagrama 8">
            <a:extLst>
              <a:ext uri="{FF2B5EF4-FFF2-40B4-BE49-F238E27FC236}">
                <a16:creationId xmlns:a16="http://schemas.microsoft.com/office/drawing/2014/main" id="{3F640DB2-A2CF-448F-ABC4-4C272586E6EA}"/>
              </a:ext>
            </a:extLst>
          </p:cNvPr>
          <p:cNvGraphicFramePr/>
          <p:nvPr>
            <p:extLst>
              <p:ext uri="{D42A27DB-BD31-4B8C-83A1-F6EECF244321}">
                <p14:modId xmlns:p14="http://schemas.microsoft.com/office/powerpoint/2010/main" val="373819449"/>
              </p:ext>
            </p:extLst>
          </p:nvPr>
        </p:nvGraphicFramePr>
        <p:xfrm>
          <a:off x="1305420" y="2214694"/>
          <a:ext cx="7665673" cy="48968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90762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48E7986C-32C8-4193-BDB5-26B736485E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a:extLst>
              <a:ext uri="{FF2B5EF4-FFF2-40B4-BE49-F238E27FC236}">
                <a16:creationId xmlns:a16="http://schemas.microsoft.com/office/drawing/2014/main" id="{075969A6-B157-406E-AF37-07567B9E592A}"/>
              </a:ext>
            </a:extLst>
          </p:cNvPr>
          <p:cNvPicPr>
            <a:picLocks noChangeAspect="1"/>
          </p:cNvPicPr>
          <p:nvPr/>
        </p:nvPicPr>
        <p:blipFill>
          <a:blip r:embed="rId3"/>
          <a:stretch>
            <a:fillRect/>
          </a:stretch>
        </p:blipFill>
        <p:spPr>
          <a:xfrm>
            <a:off x="-49565" y="6289618"/>
            <a:ext cx="12241565" cy="657538"/>
          </a:xfrm>
          <a:prstGeom prst="rect">
            <a:avLst/>
          </a:prstGeom>
        </p:spPr>
      </p:pic>
      <p:sp>
        <p:nvSpPr>
          <p:cNvPr id="6" name="Título 2">
            <a:extLst>
              <a:ext uri="{FF2B5EF4-FFF2-40B4-BE49-F238E27FC236}">
                <a16:creationId xmlns:a16="http://schemas.microsoft.com/office/drawing/2014/main" id="{4AEC1AFF-CCA3-42E2-B73A-9F5A42AF1679}"/>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Clasificación del Control Interno</a:t>
            </a:r>
          </a:p>
        </p:txBody>
      </p:sp>
      <p:sp>
        <p:nvSpPr>
          <p:cNvPr id="7" name="CuadroTexto 6">
            <a:extLst>
              <a:ext uri="{FF2B5EF4-FFF2-40B4-BE49-F238E27FC236}">
                <a16:creationId xmlns:a16="http://schemas.microsoft.com/office/drawing/2014/main" id="{D0143FCF-62B8-400E-BB29-7ABCBE7E4208}"/>
              </a:ext>
            </a:extLst>
          </p:cNvPr>
          <p:cNvSpPr txBox="1"/>
          <p:nvPr/>
        </p:nvSpPr>
        <p:spPr>
          <a:xfrm>
            <a:off x="2046914" y="1627464"/>
            <a:ext cx="6182686" cy="369332"/>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dirty="0"/>
              <a:t>Control Interno </a:t>
            </a:r>
            <a:r>
              <a:rPr lang="es-MX" dirty="0" err="1"/>
              <a:t>Adminstrativo</a:t>
            </a:r>
            <a:endParaRPr lang="es-MX" dirty="0"/>
          </a:p>
        </p:txBody>
      </p:sp>
      <p:sp>
        <p:nvSpPr>
          <p:cNvPr id="8" name="CuadroTexto 7">
            <a:extLst>
              <a:ext uri="{FF2B5EF4-FFF2-40B4-BE49-F238E27FC236}">
                <a16:creationId xmlns:a16="http://schemas.microsoft.com/office/drawing/2014/main" id="{49343E43-F7F8-4715-86ED-7600B4E22D74}"/>
              </a:ext>
            </a:extLst>
          </p:cNvPr>
          <p:cNvSpPr txBox="1"/>
          <p:nvPr/>
        </p:nvSpPr>
        <p:spPr>
          <a:xfrm>
            <a:off x="906011" y="2507575"/>
            <a:ext cx="8883942" cy="203132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es-MX" dirty="0"/>
              <a:t>Los controles administrativos comprenden el plan de organización y todos los métodos y procedimientos que están relacionados principalmente con la eficiencia de las operaciones, la adhesión a las políticas gerenciales y que, por lo común, solo tienen que ver indirectamente con los registros financieros. Generalmente incluyen controles tales como los análisis estadísticos, estudios de tiempo y movimientos, informes de actuación, programas de adiestramiento del personal y controles de calidad. </a:t>
            </a:r>
          </a:p>
        </p:txBody>
      </p:sp>
    </p:spTree>
    <p:extLst>
      <p:ext uri="{BB962C8B-B14F-4D97-AF65-F5344CB8AC3E}">
        <p14:creationId xmlns:p14="http://schemas.microsoft.com/office/powerpoint/2010/main" val="1669890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abecera">
            <a:extLst>
              <a:ext uri="{FF2B5EF4-FFF2-40B4-BE49-F238E27FC236}">
                <a16:creationId xmlns:a16="http://schemas.microsoft.com/office/drawing/2014/main" id="{CF87F9E1-01FA-422F-8BB3-B5C6515DC7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9">
            <a:extLst>
              <a:ext uri="{FF2B5EF4-FFF2-40B4-BE49-F238E27FC236}">
                <a16:creationId xmlns:a16="http://schemas.microsoft.com/office/drawing/2014/main" id="{4A73F208-B25B-4A91-A717-4FB778189985}"/>
              </a:ext>
            </a:extLst>
          </p:cNvPr>
          <p:cNvPicPr>
            <a:picLocks noChangeAspect="1"/>
          </p:cNvPicPr>
          <p:nvPr/>
        </p:nvPicPr>
        <p:blipFill>
          <a:blip r:embed="rId3"/>
          <a:stretch>
            <a:fillRect/>
          </a:stretch>
        </p:blipFill>
        <p:spPr>
          <a:xfrm>
            <a:off x="-49565" y="6289618"/>
            <a:ext cx="12241565" cy="657538"/>
          </a:xfrm>
          <a:prstGeom prst="rect">
            <a:avLst/>
          </a:prstGeom>
        </p:spPr>
      </p:pic>
      <p:sp>
        <p:nvSpPr>
          <p:cNvPr id="4" name="Título 2">
            <a:extLst>
              <a:ext uri="{FF2B5EF4-FFF2-40B4-BE49-F238E27FC236}">
                <a16:creationId xmlns:a16="http://schemas.microsoft.com/office/drawing/2014/main" id="{1312929A-E428-4990-8E50-402DC11C19A3}"/>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Clasificación del Control Interno</a:t>
            </a:r>
          </a:p>
        </p:txBody>
      </p:sp>
      <p:sp>
        <p:nvSpPr>
          <p:cNvPr id="5" name="CuadroTexto 4">
            <a:extLst>
              <a:ext uri="{FF2B5EF4-FFF2-40B4-BE49-F238E27FC236}">
                <a16:creationId xmlns:a16="http://schemas.microsoft.com/office/drawing/2014/main" id="{45FEFEF5-BDCB-4B59-8564-69166FE8852D}"/>
              </a:ext>
            </a:extLst>
          </p:cNvPr>
          <p:cNvSpPr txBox="1"/>
          <p:nvPr/>
        </p:nvSpPr>
        <p:spPr>
          <a:xfrm>
            <a:off x="2046914" y="1627464"/>
            <a:ext cx="6182686" cy="369332"/>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dirty="0"/>
              <a:t>Control Interno </a:t>
            </a:r>
            <a:r>
              <a:rPr lang="es-MX" dirty="0" err="1"/>
              <a:t>Adminstrativo</a:t>
            </a:r>
            <a:endParaRPr lang="es-MX" dirty="0"/>
          </a:p>
        </p:txBody>
      </p:sp>
      <p:sp>
        <p:nvSpPr>
          <p:cNvPr id="6" name="CuadroTexto 5">
            <a:extLst>
              <a:ext uri="{FF2B5EF4-FFF2-40B4-BE49-F238E27FC236}">
                <a16:creationId xmlns:a16="http://schemas.microsoft.com/office/drawing/2014/main" id="{05AD6402-D785-443A-AEF8-4C10F8787134}"/>
              </a:ext>
            </a:extLst>
          </p:cNvPr>
          <p:cNvSpPr txBox="1"/>
          <p:nvPr/>
        </p:nvSpPr>
        <p:spPr>
          <a:xfrm>
            <a:off x="752835" y="2249676"/>
            <a:ext cx="7585822" cy="369332"/>
          </a:xfrm>
          <a:prstGeom prst="rect">
            <a:avLst/>
          </a:prstGeom>
          <a:noFill/>
        </p:spPr>
        <p:txBody>
          <a:bodyPr wrap="square" rtlCol="0">
            <a:spAutoFit/>
          </a:bodyPr>
          <a:lstStyle/>
          <a:p>
            <a:r>
              <a:rPr lang="es-MX" dirty="0"/>
              <a:t>Los objetivos fundamentales del Control Interno Administrativo son:</a:t>
            </a:r>
          </a:p>
        </p:txBody>
      </p:sp>
      <p:graphicFrame>
        <p:nvGraphicFramePr>
          <p:cNvPr id="9" name="Diagrama 8">
            <a:extLst>
              <a:ext uri="{FF2B5EF4-FFF2-40B4-BE49-F238E27FC236}">
                <a16:creationId xmlns:a16="http://schemas.microsoft.com/office/drawing/2014/main" id="{265A8779-34EF-42C4-A049-2BF19E796F5B}"/>
              </a:ext>
            </a:extLst>
          </p:cNvPr>
          <p:cNvGraphicFramePr/>
          <p:nvPr>
            <p:extLst>
              <p:ext uri="{D42A27DB-BD31-4B8C-83A1-F6EECF244321}">
                <p14:modId xmlns:p14="http://schemas.microsoft.com/office/powerpoint/2010/main" val="4104062190"/>
              </p:ext>
            </p:extLst>
          </p:nvPr>
        </p:nvGraphicFramePr>
        <p:xfrm>
          <a:off x="2472580" y="2506666"/>
          <a:ext cx="5866077" cy="34646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45409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477B9EAB-3E92-4F2A-965F-673AB8C688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a:extLst>
              <a:ext uri="{FF2B5EF4-FFF2-40B4-BE49-F238E27FC236}">
                <a16:creationId xmlns:a16="http://schemas.microsoft.com/office/drawing/2014/main" id="{5129470F-FC39-4CDB-94DD-32245B8347B1}"/>
              </a:ext>
            </a:extLst>
          </p:cNvPr>
          <p:cNvPicPr>
            <a:picLocks noChangeAspect="1"/>
          </p:cNvPicPr>
          <p:nvPr/>
        </p:nvPicPr>
        <p:blipFill>
          <a:blip r:embed="rId3"/>
          <a:stretch>
            <a:fillRect/>
          </a:stretch>
        </p:blipFill>
        <p:spPr>
          <a:xfrm>
            <a:off x="-49565" y="6289618"/>
            <a:ext cx="12241565" cy="657538"/>
          </a:xfrm>
          <a:prstGeom prst="rect">
            <a:avLst/>
          </a:prstGeom>
        </p:spPr>
      </p:pic>
      <p:sp>
        <p:nvSpPr>
          <p:cNvPr id="6" name="Título 2">
            <a:extLst>
              <a:ext uri="{FF2B5EF4-FFF2-40B4-BE49-F238E27FC236}">
                <a16:creationId xmlns:a16="http://schemas.microsoft.com/office/drawing/2014/main" id="{886CD93C-B59B-4BAE-8081-24786AAE9F34}"/>
              </a:ext>
            </a:extLst>
          </p:cNvPr>
          <p:cNvSpPr txBox="1">
            <a:spLocks/>
          </p:cNvSpPr>
          <p:nvPr/>
        </p:nvSpPr>
        <p:spPr>
          <a:xfrm>
            <a:off x="752835" y="746975"/>
            <a:ext cx="9426786" cy="65753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00B050"/>
                </a:solidFill>
              </a:rPr>
              <a:t>Clasificación del Control Interno</a:t>
            </a:r>
          </a:p>
        </p:txBody>
      </p:sp>
      <p:sp>
        <p:nvSpPr>
          <p:cNvPr id="7" name="CuadroTexto 6">
            <a:extLst>
              <a:ext uri="{FF2B5EF4-FFF2-40B4-BE49-F238E27FC236}">
                <a16:creationId xmlns:a16="http://schemas.microsoft.com/office/drawing/2014/main" id="{5D148B36-6B48-485F-8AD8-CF1F12FABC7D}"/>
              </a:ext>
            </a:extLst>
          </p:cNvPr>
          <p:cNvSpPr txBox="1"/>
          <p:nvPr/>
        </p:nvSpPr>
        <p:spPr>
          <a:xfrm>
            <a:off x="2046914" y="1627464"/>
            <a:ext cx="6182686" cy="369332"/>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dirty="0"/>
              <a:t>Control Interno </a:t>
            </a:r>
            <a:r>
              <a:rPr lang="es-MX" dirty="0" err="1"/>
              <a:t>Adminstrativo</a:t>
            </a:r>
            <a:endParaRPr lang="es-MX" dirty="0"/>
          </a:p>
        </p:txBody>
      </p:sp>
      <p:sp>
        <p:nvSpPr>
          <p:cNvPr id="8" name="CuadroTexto 7">
            <a:extLst>
              <a:ext uri="{FF2B5EF4-FFF2-40B4-BE49-F238E27FC236}">
                <a16:creationId xmlns:a16="http://schemas.microsoft.com/office/drawing/2014/main" id="{D75D415A-4847-45E3-9D93-7E6A8ABB6E02}"/>
              </a:ext>
            </a:extLst>
          </p:cNvPr>
          <p:cNvSpPr txBox="1"/>
          <p:nvPr/>
        </p:nvSpPr>
        <p:spPr>
          <a:xfrm>
            <a:off x="654341" y="2180780"/>
            <a:ext cx="8204433" cy="369332"/>
          </a:xfrm>
          <a:prstGeom prst="rect">
            <a:avLst/>
          </a:prstGeom>
          <a:noFill/>
        </p:spPr>
        <p:txBody>
          <a:bodyPr wrap="square" rtlCol="0">
            <a:spAutoFit/>
          </a:bodyPr>
          <a:lstStyle/>
          <a:p>
            <a:r>
              <a:rPr lang="es-MX" dirty="0"/>
              <a:t>En el control interno administrativo se involucran :</a:t>
            </a:r>
          </a:p>
        </p:txBody>
      </p:sp>
      <p:graphicFrame>
        <p:nvGraphicFramePr>
          <p:cNvPr id="9" name="Diagrama 8">
            <a:extLst>
              <a:ext uri="{FF2B5EF4-FFF2-40B4-BE49-F238E27FC236}">
                <a16:creationId xmlns:a16="http://schemas.microsoft.com/office/drawing/2014/main" id="{BDF19F22-880E-4133-9D06-E30D7F0E5932}"/>
              </a:ext>
            </a:extLst>
          </p:cNvPr>
          <p:cNvGraphicFramePr/>
          <p:nvPr>
            <p:extLst>
              <p:ext uri="{D42A27DB-BD31-4B8C-83A1-F6EECF244321}">
                <p14:modId xmlns:p14="http://schemas.microsoft.com/office/powerpoint/2010/main" val="1879814868"/>
              </p:ext>
            </p:extLst>
          </p:nvPr>
        </p:nvGraphicFramePr>
        <p:xfrm>
          <a:off x="1394437" y="2663575"/>
          <a:ext cx="6516382" cy="35125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42380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ESTRUCTURA DEL CONTROL INTERNO</a:t>
            </a:r>
          </a:p>
        </p:txBody>
      </p:sp>
      <p:grpSp>
        <p:nvGrpSpPr>
          <p:cNvPr id="9" name="Grupo 8">
            <a:extLst>
              <a:ext uri="{FF2B5EF4-FFF2-40B4-BE49-F238E27FC236}">
                <a16:creationId xmlns:a16="http://schemas.microsoft.com/office/drawing/2014/main" id="{FFCEFAF1-C780-42EB-935E-D2416EC7310E}"/>
              </a:ext>
            </a:extLst>
          </p:cNvPr>
          <p:cNvGrpSpPr/>
          <p:nvPr/>
        </p:nvGrpSpPr>
        <p:grpSpPr>
          <a:xfrm>
            <a:off x="1948300" y="1113303"/>
            <a:ext cx="8245834" cy="4546397"/>
            <a:chOff x="2032000" y="719666"/>
            <a:chExt cx="8245834" cy="4546397"/>
          </a:xfrm>
          <a:scene3d>
            <a:camera prst="isometricOffAxis1Right"/>
            <a:lightRig rig="threePt" dir="t"/>
          </a:scene3d>
        </p:grpSpPr>
        <p:graphicFrame>
          <p:nvGraphicFramePr>
            <p:cNvPr id="2" name="Diagrama 1">
              <a:extLst>
                <a:ext uri="{FF2B5EF4-FFF2-40B4-BE49-F238E27FC236}">
                  <a16:creationId xmlns:a16="http://schemas.microsoft.com/office/drawing/2014/main" id="{CD3359CF-BBE7-4C8A-95BF-04355BB47EDA}"/>
                </a:ext>
              </a:extLst>
            </p:cNvPr>
            <p:cNvGraphicFramePr/>
            <p:nvPr>
              <p:extLst>
                <p:ext uri="{D42A27DB-BD31-4B8C-83A1-F6EECF244321}">
                  <p14:modId xmlns:p14="http://schemas.microsoft.com/office/powerpoint/2010/main" val="2996671125"/>
                </p:ext>
              </p:extLst>
            </p:nvPr>
          </p:nvGraphicFramePr>
          <p:xfrm>
            <a:off x="2032000" y="719666"/>
            <a:ext cx="8128000" cy="454639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Imagen 2">
              <a:extLst>
                <a:ext uri="{FF2B5EF4-FFF2-40B4-BE49-F238E27FC236}">
                  <a16:creationId xmlns:a16="http://schemas.microsoft.com/office/drawing/2014/main" id="{9048BBD2-B341-4E18-92AC-B3F51C47E63A}"/>
                </a:ext>
              </a:extLst>
            </p:cNvPr>
            <p:cNvPicPr>
              <a:picLocks noChangeAspect="1"/>
            </p:cNvPicPr>
            <p:nvPr/>
          </p:nvPicPr>
          <p:blipFill>
            <a:blip r:embed="rId9"/>
            <a:stretch>
              <a:fillRect/>
            </a:stretch>
          </p:blipFill>
          <p:spPr>
            <a:xfrm>
              <a:off x="9191167" y="3429000"/>
              <a:ext cx="1086667" cy="1086667"/>
            </a:xfrm>
            <a:prstGeom prst="ellipse">
              <a:avLst/>
            </a:prstGeom>
            <a:ln w="63500" cap="rnd">
              <a:solidFill>
                <a:srgbClr val="333333"/>
              </a:solidFill>
            </a:ln>
            <a:effectLst>
              <a:outerShdw blurRad="381000" dist="292100" dir="5400000" sx="-80000" sy="-18000" rotWithShape="0">
                <a:srgbClr val="000000">
                  <a:alpha val="22000"/>
                </a:srgbClr>
              </a:outerShdw>
            </a:effectLst>
            <a:sp3d contourW="7620">
              <a:bevelT w="95250" h="31750"/>
              <a:contourClr>
                <a:srgbClr val="333333"/>
              </a:contourClr>
            </a:sp3d>
          </p:spPr>
        </p:pic>
        <p:pic>
          <p:nvPicPr>
            <p:cNvPr id="4" name="Imagen 3">
              <a:extLst>
                <a:ext uri="{FF2B5EF4-FFF2-40B4-BE49-F238E27FC236}">
                  <a16:creationId xmlns:a16="http://schemas.microsoft.com/office/drawing/2014/main" id="{B5C06915-D8F4-42AA-BF9D-EC9DE798D6E3}"/>
                </a:ext>
              </a:extLst>
            </p:cNvPr>
            <p:cNvPicPr>
              <a:picLocks noChangeAspect="1"/>
            </p:cNvPicPr>
            <p:nvPr/>
          </p:nvPicPr>
          <p:blipFill>
            <a:blip r:embed="rId10"/>
            <a:stretch>
              <a:fillRect/>
            </a:stretch>
          </p:blipFill>
          <p:spPr>
            <a:xfrm>
              <a:off x="6516156" y="3464917"/>
              <a:ext cx="963185" cy="815310"/>
            </a:xfrm>
            <a:prstGeom prst="ellipse">
              <a:avLst/>
            </a:prstGeom>
            <a:ln w="63500" cap="rnd">
              <a:solidFill>
                <a:srgbClr val="333333"/>
              </a:solidFill>
            </a:ln>
            <a:effectLst>
              <a:outerShdw blurRad="381000" dist="292100" dir="5400000" sx="-80000" sy="-18000" rotWithShape="0">
                <a:srgbClr val="000000">
                  <a:alpha val="22000"/>
                </a:srgbClr>
              </a:outerShdw>
            </a:effectLst>
            <a:sp3d contourW="7620">
              <a:bevelT w="95250" h="31750"/>
              <a:contourClr>
                <a:srgbClr val="333333"/>
              </a:contourClr>
            </a:sp3d>
          </p:spPr>
        </p:pic>
        <p:pic>
          <p:nvPicPr>
            <p:cNvPr id="8" name="Imagen 7">
              <a:extLst>
                <a:ext uri="{FF2B5EF4-FFF2-40B4-BE49-F238E27FC236}">
                  <a16:creationId xmlns:a16="http://schemas.microsoft.com/office/drawing/2014/main" id="{9E1D223C-E68B-4727-9266-DAAC18559F82}"/>
                </a:ext>
              </a:extLst>
            </p:cNvPr>
            <p:cNvPicPr>
              <a:picLocks noChangeAspect="1"/>
            </p:cNvPicPr>
            <p:nvPr/>
          </p:nvPicPr>
          <p:blipFill rotWithShape="1">
            <a:blip r:embed="rId11"/>
            <a:srcRect l="71621" t="40445" b="24513"/>
            <a:stretch/>
          </p:blipFill>
          <p:spPr>
            <a:xfrm>
              <a:off x="3503654" y="3464917"/>
              <a:ext cx="1086667" cy="1036596"/>
            </a:xfrm>
            <a:prstGeom prst="ellipse">
              <a:avLst/>
            </a:prstGeom>
            <a:ln w="63500" cap="rnd">
              <a:solidFill>
                <a:srgbClr val="333333"/>
              </a:solidFill>
            </a:ln>
            <a:effectLst>
              <a:outerShdw blurRad="381000" dist="292100" dir="5400000" sx="-80000" sy="-18000" rotWithShape="0">
                <a:srgbClr val="000000">
                  <a:alpha val="22000"/>
                </a:srgbClr>
              </a:outerShdw>
            </a:effectLst>
            <a:sp3d contourW="7620">
              <a:bevelT w="95250" h="31750"/>
              <a:contourClr>
                <a:srgbClr val="333333"/>
              </a:contourClr>
            </a:sp3d>
          </p:spPr>
        </p:pic>
      </p:grpSp>
      <p:sp>
        <p:nvSpPr>
          <p:cNvPr id="10" name="CuadroTexto 9">
            <a:extLst>
              <a:ext uri="{FF2B5EF4-FFF2-40B4-BE49-F238E27FC236}">
                <a16:creationId xmlns:a16="http://schemas.microsoft.com/office/drawing/2014/main" id="{C1CF7EA4-66D0-4EAA-9F90-AE4C9A73A970}"/>
              </a:ext>
            </a:extLst>
          </p:cNvPr>
          <p:cNvSpPr txBox="1"/>
          <p:nvPr/>
        </p:nvSpPr>
        <p:spPr>
          <a:xfrm>
            <a:off x="1348191" y="5340044"/>
            <a:ext cx="8423769" cy="646331"/>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just"/>
            <a:r>
              <a:rPr lang="es-MX" b="1" dirty="0">
                <a:solidFill>
                  <a:schemeClr val="tx1"/>
                </a:solidFill>
              </a:rPr>
              <a:t>El estudio y evaluación del Control Interno debe considerar las características de la empresa y del tipo de negocio en que participa.</a:t>
            </a:r>
          </a:p>
        </p:txBody>
      </p:sp>
    </p:spTree>
    <p:extLst>
      <p:ext uri="{BB962C8B-B14F-4D97-AF65-F5344CB8AC3E}">
        <p14:creationId xmlns:p14="http://schemas.microsoft.com/office/powerpoint/2010/main" val="2073418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p:cNvPicPr>
            <a:picLocks noChangeAspect="1"/>
          </p:cNvPicPr>
          <p:nvPr/>
        </p:nvPicPr>
        <p:blipFill>
          <a:blip r:embed="rId3"/>
          <a:stretch>
            <a:fillRect/>
          </a:stretch>
        </p:blipFill>
        <p:spPr>
          <a:xfrm>
            <a:off x="-49565" y="6289618"/>
            <a:ext cx="12241565" cy="657538"/>
          </a:xfrm>
          <a:prstGeom prst="rect">
            <a:avLst/>
          </a:prstGeom>
        </p:spPr>
      </p:pic>
      <p:sp>
        <p:nvSpPr>
          <p:cNvPr id="12" name="1 Título"/>
          <p:cNvSpPr txBox="1">
            <a:spLocks/>
          </p:cNvSpPr>
          <p:nvPr/>
        </p:nvSpPr>
        <p:spPr>
          <a:xfrm>
            <a:off x="1253574" y="949965"/>
            <a:ext cx="7886700"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1" i="0" u="none" strike="noStrike" kern="1200" cap="none" spc="0" normalizeH="0" baseline="0" noProof="0" dirty="0">
                <a:ln>
                  <a:noFill/>
                </a:ln>
                <a:solidFill>
                  <a:srgbClr val="00B050"/>
                </a:solidFill>
                <a:effectLst/>
                <a:uLnTx/>
                <a:uFillTx/>
                <a:latin typeface="Calibri"/>
                <a:ea typeface="+mj-ea"/>
                <a:cs typeface="+mj-cs"/>
              </a:rPr>
              <a:t>PRESENTACIÓN</a:t>
            </a:r>
          </a:p>
        </p:txBody>
      </p:sp>
      <p:sp>
        <p:nvSpPr>
          <p:cNvPr id="13" name="2 Marcador de contenido"/>
          <p:cNvSpPr txBox="1">
            <a:spLocks/>
          </p:cNvSpPr>
          <p:nvPr/>
        </p:nvSpPr>
        <p:spPr>
          <a:xfrm>
            <a:off x="1253574" y="2421228"/>
            <a:ext cx="8212398" cy="27799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El presente trabajo aborda el tema 1 de la unidad de competencia I. El tema que se  aborda son los conceptos básicos que sirvan de base para instalar sistemas de control interno en cualquier tipo de entidad u organización.</a:t>
            </a:r>
            <a:endParaRPr lang="es-ES" sz="1800" dirty="0">
              <a:solidFill>
                <a:sysClr val="windowText" lastClr="000000"/>
              </a:solidFill>
              <a:latin typeface="Calibri"/>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Este material ha sido elaborado como una guía, con la finalidad de apoyar al estudio independiente de los alumnos de 8° semestre que cursan la unidad de Aprendizaje “Sistemas de Control Interno”.</a:t>
            </a: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s-ES" sz="1800" dirty="0">
                <a:solidFill>
                  <a:sysClr val="windowText" lastClr="000000"/>
                </a:solidFill>
                <a:latin typeface="Calibri"/>
              </a:rPr>
              <a:t>Dicho material esta diseñado de una manera secuencial, sistematizada y explicita, de tal manera que se da a conocer los elementos básicos del control interno.</a:t>
            </a: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Esperando que se ha de mucho apoyo en tu aprendizaje significativo.</a:t>
            </a:r>
          </a:p>
        </p:txBody>
      </p:sp>
    </p:spTree>
    <p:extLst>
      <p:ext uri="{BB962C8B-B14F-4D97-AF65-F5344CB8AC3E}">
        <p14:creationId xmlns:p14="http://schemas.microsoft.com/office/powerpoint/2010/main" val="1366999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Elementos de la Estructura del Control Interno</a:t>
            </a:r>
          </a:p>
        </p:txBody>
      </p:sp>
      <p:graphicFrame>
        <p:nvGraphicFramePr>
          <p:cNvPr id="2" name="Diagrama 1">
            <a:extLst>
              <a:ext uri="{FF2B5EF4-FFF2-40B4-BE49-F238E27FC236}">
                <a16:creationId xmlns:a16="http://schemas.microsoft.com/office/drawing/2014/main" id="{E24796E0-EECB-488E-8DAE-DB2FD5D4C41B}"/>
              </a:ext>
            </a:extLst>
          </p:cNvPr>
          <p:cNvGraphicFramePr/>
          <p:nvPr>
            <p:extLst>
              <p:ext uri="{D42A27DB-BD31-4B8C-83A1-F6EECF244321}">
                <p14:modId xmlns:p14="http://schemas.microsoft.com/office/powerpoint/2010/main" val="2979851746"/>
              </p:ext>
            </p:extLst>
          </p:nvPr>
        </p:nvGraphicFramePr>
        <p:xfrm>
          <a:off x="35833" y="1827612"/>
          <a:ext cx="4815529" cy="36045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Flecha: a la derecha 11">
            <a:extLst>
              <a:ext uri="{FF2B5EF4-FFF2-40B4-BE49-F238E27FC236}">
                <a16:creationId xmlns:a16="http://schemas.microsoft.com/office/drawing/2014/main" id="{08B1B229-47CE-40B9-8D10-F48FC1DBEFD9}"/>
              </a:ext>
            </a:extLst>
          </p:cNvPr>
          <p:cNvSpPr/>
          <p:nvPr/>
        </p:nvSpPr>
        <p:spPr>
          <a:xfrm>
            <a:off x="4770118" y="2850313"/>
            <a:ext cx="2121907" cy="1394690"/>
          </a:xfrm>
          <a:prstGeom prst="rightArrow">
            <a:avLst/>
          </a:prstGeom>
          <a:solidFill>
            <a:srgbClr val="FF00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La relación es la siguiente:</a:t>
            </a:r>
          </a:p>
        </p:txBody>
      </p:sp>
      <p:pic>
        <p:nvPicPr>
          <p:cNvPr id="13" name="Imagen 12">
            <a:extLst>
              <a:ext uri="{FF2B5EF4-FFF2-40B4-BE49-F238E27FC236}">
                <a16:creationId xmlns:a16="http://schemas.microsoft.com/office/drawing/2014/main" id="{35DB1BB8-D9E7-4965-A01E-2AA3DA8C9203}"/>
              </a:ext>
            </a:extLst>
          </p:cNvPr>
          <p:cNvPicPr>
            <a:picLocks noChangeAspect="1"/>
          </p:cNvPicPr>
          <p:nvPr/>
        </p:nvPicPr>
        <p:blipFill rotWithShape="1">
          <a:blip r:embed="rId9"/>
          <a:srcRect l="2587" t="16283" r="1349" b="7658"/>
          <a:stretch/>
        </p:blipFill>
        <p:spPr>
          <a:xfrm>
            <a:off x="6892025" y="2077886"/>
            <a:ext cx="5125597" cy="3043676"/>
          </a:xfrm>
          <a:prstGeom prst="rect">
            <a:avLst/>
          </a:prstGeom>
        </p:spPr>
      </p:pic>
      <p:sp>
        <p:nvSpPr>
          <p:cNvPr id="14" name="Flecha: a la derecha 13">
            <a:extLst>
              <a:ext uri="{FF2B5EF4-FFF2-40B4-BE49-F238E27FC236}">
                <a16:creationId xmlns:a16="http://schemas.microsoft.com/office/drawing/2014/main" id="{C8EC38AB-FF22-44D6-8142-D518CB2E5B62}"/>
              </a:ext>
            </a:extLst>
          </p:cNvPr>
          <p:cNvSpPr/>
          <p:nvPr/>
        </p:nvSpPr>
        <p:spPr>
          <a:xfrm>
            <a:off x="8626207" y="5127190"/>
            <a:ext cx="2747847" cy="1394690"/>
          </a:xfrm>
          <a:prstGeom prst="rightArrow">
            <a:avLst/>
          </a:prstGeom>
          <a:solidFill>
            <a:schemeClr val="accent3">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Veamos cada una de ellas…</a:t>
            </a:r>
          </a:p>
        </p:txBody>
      </p:sp>
    </p:spTree>
    <p:extLst>
      <p:ext uri="{BB962C8B-B14F-4D97-AF65-F5344CB8AC3E}">
        <p14:creationId xmlns:p14="http://schemas.microsoft.com/office/powerpoint/2010/main" val="2731517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1. Ambiente de Control</a:t>
            </a:r>
          </a:p>
        </p:txBody>
      </p:sp>
      <p:sp>
        <p:nvSpPr>
          <p:cNvPr id="3" name="CuadroTexto 2">
            <a:extLst>
              <a:ext uri="{FF2B5EF4-FFF2-40B4-BE49-F238E27FC236}">
                <a16:creationId xmlns:a16="http://schemas.microsoft.com/office/drawing/2014/main" id="{4A0E76FF-1043-4B40-928F-A75BAA9FC92D}"/>
              </a:ext>
            </a:extLst>
          </p:cNvPr>
          <p:cNvSpPr txBox="1"/>
          <p:nvPr/>
        </p:nvSpPr>
        <p:spPr>
          <a:xfrm>
            <a:off x="462708" y="1433195"/>
            <a:ext cx="9066882" cy="1200329"/>
          </a:xfrm>
          <a:prstGeom prst="rect">
            <a:avLst/>
          </a:prstGeom>
          <a:gradFill>
            <a:gsLst>
              <a:gs pos="0">
                <a:schemeClr val="accent3">
                  <a:tint val="65000"/>
                  <a:lumMod val="110000"/>
                </a:schemeClr>
              </a:gs>
              <a:gs pos="100000">
                <a:schemeClr val="accent3">
                  <a:tint val="90000"/>
                </a:schemeClr>
              </a:gs>
            </a:gsLs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dirty="0"/>
              <a:t>El primer elemento de la estructura del Control Interno es el Ambiente de Control y representa: </a:t>
            </a:r>
          </a:p>
          <a:p>
            <a:r>
              <a:rPr lang="es-MX" dirty="0"/>
              <a:t>La combinación de factores que afectan las políticas y procedimientos de una entidad fortaleciendo o debilitando sus controles.</a:t>
            </a:r>
          </a:p>
        </p:txBody>
      </p:sp>
      <p:graphicFrame>
        <p:nvGraphicFramePr>
          <p:cNvPr id="8" name="Diagrama 7">
            <a:extLst>
              <a:ext uri="{FF2B5EF4-FFF2-40B4-BE49-F238E27FC236}">
                <a16:creationId xmlns:a16="http://schemas.microsoft.com/office/drawing/2014/main" id="{05321CAC-5F18-4AD6-AD83-09380CF08856}"/>
              </a:ext>
            </a:extLst>
          </p:cNvPr>
          <p:cNvGraphicFramePr/>
          <p:nvPr>
            <p:extLst>
              <p:ext uri="{D42A27DB-BD31-4B8C-83A1-F6EECF244321}">
                <p14:modId xmlns:p14="http://schemas.microsoft.com/office/powerpoint/2010/main" val="245511836"/>
              </p:ext>
            </p:extLst>
          </p:nvPr>
        </p:nvGraphicFramePr>
        <p:xfrm>
          <a:off x="698958" y="2752859"/>
          <a:ext cx="7607759" cy="35408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Imagen 8">
            <a:extLst>
              <a:ext uri="{FF2B5EF4-FFF2-40B4-BE49-F238E27FC236}">
                <a16:creationId xmlns:a16="http://schemas.microsoft.com/office/drawing/2014/main" id="{E10172D7-A2AB-4BAB-B0C7-FB9244873529}"/>
              </a:ext>
            </a:extLst>
          </p:cNvPr>
          <p:cNvPicPr>
            <a:picLocks noChangeAspect="1"/>
          </p:cNvPicPr>
          <p:nvPr/>
        </p:nvPicPr>
        <p:blipFill>
          <a:blip r:embed="rId9"/>
          <a:stretch>
            <a:fillRect/>
          </a:stretch>
        </p:blipFill>
        <p:spPr>
          <a:xfrm>
            <a:off x="7345726" y="3037804"/>
            <a:ext cx="4000500" cy="2847975"/>
          </a:xfrm>
          <a:prstGeom prst="rect">
            <a:avLst/>
          </a:prstGeom>
        </p:spPr>
      </p:pic>
    </p:spTree>
    <p:extLst>
      <p:ext uri="{BB962C8B-B14F-4D97-AF65-F5344CB8AC3E}">
        <p14:creationId xmlns:p14="http://schemas.microsoft.com/office/powerpoint/2010/main" val="2582214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2. Evaluación de Riesgo</a:t>
            </a:r>
          </a:p>
        </p:txBody>
      </p:sp>
      <p:sp>
        <p:nvSpPr>
          <p:cNvPr id="3" name="CuadroTexto 2">
            <a:extLst>
              <a:ext uri="{FF2B5EF4-FFF2-40B4-BE49-F238E27FC236}">
                <a16:creationId xmlns:a16="http://schemas.microsoft.com/office/drawing/2014/main" id="{AEA83975-C976-43CD-88E8-A4F957E93921}"/>
              </a:ext>
            </a:extLst>
          </p:cNvPr>
          <p:cNvSpPr txBox="1"/>
          <p:nvPr/>
        </p:nvSpPr>
        <p:spPr>
          <a:xfrm>
            <a:off x="495759" y="1674564"/>
            <a:ext cx="9221118"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El segundo elemento de la estructura de Control Interno es la Evaluación de Riesgos. La Evaluación de Riesgos en una Empresa considera todos aquellos riesgos relevantes que pueden afectar su funcionamiento y operación. El auditor estará más interesado en la Evaluación de Riesgos de una Entidad relacionados con la Información Financiera.</a:t>
            </a:r>
          </a:p>
        </p:txBody>
      </p:sp>
      <p:graphicFrame>
        <p:nvGraphicFramePr>
          <p:cNvPr id="4" name="Diagrama 3">
            <a:extLst>
              <a:ext uri="{FF2B5EF4-FFF2-40B4-BE49-F238E27FC236}">
                <a16:creationId xmlns:a16="http://schemas.microsoft.com/office/drawing/2014/main" id="{6F2CC1A6-DC82-4F34-BC6A-473D01AE1663}"/>
              </a:ext>
            </a:extLst>
          </p:cNvPr>
          <p:cNvGraphicFramePr/>
          <p:nvPr>
            <p:extLst>
              <p:ext uri="{D42A27DB-BD31-4B8C-83A1-F6EECF244321}">
                <p14:modId xmlns:p14="http://schemas.microsoft.com/office/powerpoint/2010/main" val="3241372127"/>
              </p:ext>
            </p:extLst>
          </p:nvPr>
        </p:nvGraphicFramePr>
        <p:xfrm>
          <a:off x="2935384" y="3155264"/>
          <a:ext cx="4688288" cy="27093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Imagen 7">
            <a:extLst>
              <a:ext uri="{FF2B5EF4-FFF2-40B4-BE49-F238E27FC236}">
                <a16:creationId xmlns:a16="http://schemas.microsoft.com/office/drawing/2014/main" id="{45BE9983-4B09-453A-ACDD-FDF138FB5D8D}"/>
              </a:ext>
            </a:extLst>
          </p:cNvPr>
          <p:cNvPicPr>
            <a:picLocks noChangeAspect="1"/>
          </p:cNvPicPr>
          <p:nvPr/>
        </p:nvPicPr>
        <p:blipFill>
          <a:blip r:embed="rId9"/>
          <a:stretch>
            <a:fillRect/>
          </a:stretch>
        </p:blipFill>
        <p:spPr>
          <a:xfrm>
            <a:off x="8071159" y="3358639"/>
            <a:ext cx="3903617" cy="2085320"/>
          </a:xfrm>
          <a:prstGeom prst="rect">
            <a:avLst/>
          </a:prstGeom>
        </p:spPr>
      </p:pic>
      <p:pic>
        <p:nvPicPr>
          <p:cNvPr id="9" name="Imagen 8">
            <a:extLst>
              <a:ext uri="{FF2B5EF4-FFF2-40B4-BE49-F238E27FC236}">
                <a16:creationId xmlns:a16="http://schemas.microsoft.com/office/drawing/2014/main" id="{05F31492-8552-40F2-9DC6-4458B3DC0FFE}"/>
              </a:ext>
            </a:extLst>
          </p:cNvPr>
          <p:cNvPicPr>
            <a:picLocks noChangeAspect="1"/>
          </p:cNvPicPr>
          <p:nvPr/>
        </p:nvPicPr>
        <p:blipFill>
          <a:blip r:embed="rId10"/>
          <a:stretch>
            <a:fillRect/>
          </a:stretch>
        </p:blipFill>
        <p:spPr>
          <a:xfrm>
            <a:off x="-29446" y="3529286"/>
            <a:ext cx="2947948" cy="1961288"/>
          </a:xfrm>
          <a:prstGeom prst="rect">
            <a:avLst/>
          </a:prstGeom>
        </p:spPr>
      </p:pic>
    </p:spTree>
    <p:extLst>
      <p:ext uri="{BB962C8B-B14F-4D97-AF65-F5344CB8AC3E}">
        <p14:creationId xmlns:p14="http://schemas.microsoft.com/office/powerpoint/2010/main" val="1830885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2. Evaluación de Riesgo</a:t>
            </a:r>
          </a:p>
        </p:txBody>
      </p:sp>
      <p:sp>
        <p:nvSpPr>
          <p:cNvPr id="3" name="CuadroTexto 2">
            <a:extLst>
              <a:ext uri="{FF2B5EF4-FFF2-40B4-BE49-F238E27FC236}">
                <a16:creationId xmlns:a16="http://schemas.microsoft.com/office/drawing/2014/main" id="{AEA83975-C976-43CD-88E8-A4F957E93921}"/>
              </a:ext>
            </a:extLst>
          </p:cNvPr>
          <p:cNvSpPr txBox="1"/>
          <p:nvPr/>
        </p:nvSpPr>
        <p:spPr>
          <a:xfrm>
            <a:off x="561860" y="1374913"/>
            <a:ext cx="9221118"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Algunos de los riesgos relevantes que pueden presentarse en una empresa, y sobre los cuales el auditor debe poner especial interés por el efecto que pueden tener en la información financiera son:</a:t>
            </a:r>
          </a:p>
        </p:txBody>
      </p:sp>
      <p:graphicFrame>
        <p:nvGraphicFramePr>
          <p:cNvPr id="2" name="Diagrama 1">
            <a:extLst>
              <a:ext uri="{FF2B5EF4-FFF2-40B4-BE49-F238E27FC236}">
                <a16:creationId xmlns:a16="http://schemas.microsoft.com/office/drawing/2014/main" id="{3B1A3B6C-C92D-496F-BE24-A34946AC8430}"/>
              </a:ext>
            </a:extLst>
          </p:cNvPr>
          <p:cNvGraphicFramePr/>
          <p:nvPr>
            <p:extLst>
              <p:ext uri="{D42A27DB-BD31-4B8C-83A1-F6EECF244321}">
                <p14:modId xmlns:p14="http://schemas.microsoft.com/office/powerpoint/2010/main" val="390741010"/>
              </p:ext>
            </p:extLst>
          </p:nvPr>
        </p:nvGraphicFramePr>
        <p:xfrm>
          <a:off x="-451691" y="2426674"/>
          <a:ext cx="12643690" cy="37080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BD9024B2-AF21-470C-A2F5-FD55866148DA}"/>
              </a:ext>
            </a:extLst>
          </p:cNvPr>
          <p:cNvSpPr txBox="1"/>
          <p:nvPr/>
        </p:nvSpPr>
        <p:spPr>
          <a:xfrm>
            <a:off x="352337" y="5136995"/>
            <a:ext cx="9243152"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s-MX" dirty="0"/>
              <a:t>La evaluación de Riesgos que realiza la entidad difiere de la consideración de riesgos de auditoría que realiza el auditor en una auditoría de estados financieros cuyo enfoque es identificar aquellas situaciones o riesgos que pueden estar afectando los estados financieros de la Empresa.</a:t>
            </a:r>
          </a:p>
        </p:txBody>
      </p:sp>
      <p:pic>
        <p:nvPicPr>
          <p:cNvPr id="9" name="Imagen 8">
            <a:extLst>
              <a:ext uri="{FF2B5EF4-FFF2-40B4-BE49-F238E27FC236}">
                <a16:creationId xmlns:a16="http://schemas.microsoft.com/office/drawing/2014/main" id="{F9031302-EEE1-4D4C-847C-3BC36D7F59A9}"/>
              </a:ext>
            </a:extLst>
          </p:cNvPr>
          <p:cNvPicPr>
            <a:picLocks noChangeAspect="1"/>
          </p:cNvPicPr>
          <p:nvPr/>
        </p:nvPicPr>
        <p:blipFill rotWithShape="1">
          <a:blip r:embed="rId9"/>
          <a:srcRect l="55180" t="47696" r="10482" b="20201"/>
          <a:stretch/>
        </p:blipFill>
        <p:spPr>
          <a:xfrm>
            <a:off x="0" y="2546412"/>
            <a:ext cx="1784733" cy="938586"/>
          </a:xfrm>
          <a:prstGeom prst="rect">
            <a:avLst/>
          </a:prstGeom>
        </p:spPr>
      </p:pic>
      <p:pic>
        <p:nvPicPr>
          <p:cNvPr id="10" name="Imagen 9">
            <a:extLst>
              <a:ext uri="{FF2B5EF4-FFF2-40B4-BE49-F238E27FC236}">
                <a16:creationId xmlns:a16="http://schemas.microsoft.com/office/drawing/2014/main" id="{4435C56D-53CC-41EA-86FA-29B9E7F017E7}"/>
              </a:ext>
            </a:extLst>
          </p:cNvPr>
          <p:cNvPicPr>
            <a:picLocks noChangeAspect="1"/>
          </p:cNvPicPr>
          <p:nvPr/>
        </p:nvPicPr>
        <p:blipFill rotWithShape="1">
          <a:blip r:embed="rId10"/>
          <a:srcRect l="3675" t="47696" r="65241" b="9277"/>
          <a:stretch/>
        </p:blipFill>
        <p:spPr>
          <a:xfrm>
            <a:off x="10068169" y="864627"/>
            <a:ext cx="1771494" cy="137929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6628924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3. Información y Comunicación</a:t>
            </a:r>
          </a:p>
        </p:txBody>
      </p:sp>
      <p:sp>
        <p:nvSpPr>
          <p:cNvPr id="8" name="CuadroTexto 7">
            <a:extLst>
              <a:ext uri="{FF2B5EF4-FFF2-40B4-BE49-F238E27FC236}">
                <a16:creationId xmlns:a16="http://schemas.microsoft.com/office/drawing/2014/main" id="{EEA22E69-A9E0-4F83-9A52-653C1C32C68F}"/>
              </a:ext>
            </a:extLst>
          </p:cNvPr>
          <p:cNvSpPr txBox="1"/>
          <p:nvPr/>
        </p:nvSpPr>
        <p:spPr>
          <a:xfrm>
            <a:off x="638978" y="1374913"/>
            <a:ext cx="9221118" cy="175432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El tercer elemento de la estructura de Control Interno son los Sistemas de Información y Comunicación. Los sistemas de información y comunicación en la empresa relacionados con los estados financieros, incluyen el Sistema de Contabilidad de la misma y consiste en los métodos y registros establecidos para Identificar, Reunir, Analizar, Clasificar, Registrar y Producir Información Cuantitativa de las operaciones que realiza una Entidad Económica.</a:t>
            </a:r>
          </a:p>
        </p:txBody>
      </p:sp>
      <p:sp>
        <p:nvSpPr>
          <p:cNvPr id="3" name="CuadroTexto 2">
            <a:extLst>
              <a:ext uri="{FF2B5EF4-FFF2-40B4-BE49-F238E27FC236}">
                <a16:creationId xmlns:a16="http://schemas.microsoft.com/office/drawing/2014/main" id="{B8F8E140-4214-4692-B709-92B6FAA26350}"/>
              </a:ext>
            </a:extLst>
          </p:cNvPr>
          <p:cNvSpPr txBox="1"/>
          <p:nvPr/>
        </p:nvSpPr>
        <p:spPr>
          <a:xfrm>
            <a:off x="638978" y="5021422"/>
            <a:ext cx="9110949"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r>
              <a:rPr lang="es-MX" dirty="0"/>
              <a:t>La calidad de los sistemas generados de información afecta la habilidad de la Gerencia en tomar las decisiones apropiadas para controlar las actividades de la entidad y preparar reportes financieros confiable y oportunos.</a:t>
            </a:r>
          </a:p>
        </p:txBody>
      </p:sp>
      <p:pic>
        <p:nvPicPr>
          <p:cNvPr id="4" name="Imagen 3">
            <a:extLst>
              <a:ext uri="{FF2B5EF4-FFF2-40B4-BE49-F238E27FC236}">
                <a16:creationId xmlns:a16="http://schemas.microsoft.com/office/drawing/2014/main" id="{6524D76F-7AB9-4161-B4D0-5940F10CA13A}"/>
              </a:ext>
            </a:extLst>
          </p:cNvPr>
          <p:cNvPicPr>
            <a:picLocks noChangeAspect="1"/>
          </p:cNvPicPr>
          <p:nvPr/>
        </p:nvPicPr>
        <p:blipFill>
          <a:blip r:embed="rId4"/>
          <a:stretch>
            <a:fillRect/>
          </a:stretch>
        </p:blipFill>
        <p:spPr>
          <a:xfrm>
            <a:off x="970574" y="3183108"/>
            <a:ext cx="2428875" cy="1876425"/>
          </a:xfrm>
          <a:prstGeom prst="rect">
            <a:avLst/>
          </a:prstGeom>
        </p:spPr>
      </p:pic>
      <p:pic>
        <p:nvPicPr>
          <p:cNvPr id="9" name="Imagen 8">
            <a:extLst>
              <a:ext uri="{FF2B5EF4-FFF2-40B4-BE49-F238E27FC236}">
                <a16:creationId xmlns:a16="http://schemas.microsoft.com/office/drawing/2014/main" id="{5667290C-1D56-4FD3-8E97-02B0EB1C947A}"/>
              </a:ext>
            </a:extLst>
          </p:cNvPr>
          <p:cNvPicPr>
            <a:picLocks noChangeAspect="1"/>
          </p:cNvPicPr>
          <p:nvPr/>
        </p:nvPicPr>
        <p:blipFill>
          <a:blip r:embed="rId5"/>
          <a:stretch>
            <a:fillRect/>
          </a:stretch>
        </p:blipFill>
        <p:spPr>
          <a:xfrm>
            <a:off x="10006385" y="2471840"/>
            <a:ext cx="2019300" cy="2266950"/>
          </a:xfrm>
          <a:prstGeom prst="rect">
            <a:avLst/>
          </a:prstGeom>
        </p:spPr>
      </p:pic>
      <p:pic>
        <p:nvPicPr>
          <p:cNvPr id="10" name="Imagen 9">
            <a:extLst>
              <a:ext uri="{FF2B5EF4-FFF2-40B4-BE49-F238E27FC236}">
                <a16:creationId xmlns:a16="http://schemas.microsoft.com/office/drawing/2014/main" id="{3E602AF3-F890-4BBB-A851-1D22A8585541}"/>
              </a:ext>
            </a:extLst>
          </p:cNvPr>
          <p:cNvPicPr>
            <a:picLocks noChangeAspect="1"/>
          </p:cNvPicPr>
          <p:nvPr/>
        </p:nvPicPr>
        <p:blipFill>
          <a:blip r:embed="rId6"/>
          <a:stretch>
            <a:fillRect/>
          </a:stretch>
        </p:blipFill>
        <p:spPr>
          <a:xfrm>
            <a:off x="5194452" y="3183108"/>
            <a:ext cx="2619375" cy="1743075"/>
          </a:xfrm>
          <a:prstGeom prst="rect">
            <a:avLst/>
          </a:prstGeom>
        </p:spPr>
      </p:pic>
    </p:spTree>
    <p:extLst>
      <p:ext uri="{BB962C8B-B14F-4D97-AF65-F5344CB8AC3E}">
        <p14:creationId xmlns:p14="http://schemas.microsoft.com/office/powerpoint/2010/main" val="938034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3. Información y Comunicación</a:t>
            </a:r>
          </a:p>
        </p:txBody>
      </p:sp>
      <p:sp>
        <p:nvSpPr>
          <p:cNvPr id="8" name="CuadroTexto 7">
            <a:extLst>
              <a:ext uri="{FF2B5EF4-FFF2-40B4-BE49-F238E27FC236}">
                <a16:creationId xmlns:a16="http://schemas.microsoft.com/office/drawing/2014/main" id="{EEA22E69-A9E0-4F83-9A52-653C1C32C68F}"/>
              </a:ext>
            </a:extLst>
          </p:cNvPr>
          <p:cNvSpPr txBox="1"/>
          <p:nvPr/>
        </p:nvSpPr>
        <p:spPr>
          <a:xfrm>
            <a:off x="638978" y="1374913"/>
            <a:ext cx="9221118"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Para que un sistema contable sea útil y confiable debe contar con métodos y registros que: </a:t>
            </a:r>
          </a:p>
        </p:txBody>
      </p:sp>
      <p:graphicFrame>
        <p:nvGraphicFramePr>
          <p:cNvPr id="13" name="Diagrama 12">
            <a:extLst>
              <a:ext uri="{FF2B5EF4-FFF2-40B4-BE49-F238E27FC236}">
                <a16:creationId xmlns:a16="http://schemas.microsoft.com/office/drawing/2014/main" id="{2AE03071-078B-48A5-AE00-A345DAE6EBFC}"/>
              </a:ext>
            </a:extLst>
          </p:cNvPr>
          <p:cNvGraphicFramePr/>
          <p:nvPr>
            <p:extLst>
              <p:ext uri="{D42A27DB-BD31-4B8C-83A1-F6EECF244321}">
                <p14:modId xmlns:p14="http://schemas.microsoft.com/office/powerpoint/2010/main" val="1170579024"/>
              </p:ext>
            </p:extLst>
          </p:nvPr>
        </p:nvGraphicFramePr>
        <p:xfrm>
          <a:off x="0" y="2330761"/>
          <a:ext cx="11839662" cy="37080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a:extLst>
              <a:ext uri="{FF2B5EF4-FFF2-40B4-BE49-F238E27FC236}">
                <a16:creationId xmlns:a16="http://schemas.microsoft.com/office/drawing/2014/main" id="{E80B19C5-D311-48C2-8DC2-BD822A864149}"/>
              </a:ext>
            </a:extLst>
          </p:cNvPr>
          <p:cNvPicPr>
            <a:picLocks noChangeAspect="1"/>
          </p:cNvPicPr>
          <p:nvPr/>
        </p:nvPicPr>
        <p:blipFill>
          <a:blip r:embed="rId9"/>
          <a:stretch>
            <a:fillRect/>
          </a:stretch>
        </p:blipFill>
        <p:spPr>
          <a:xfrm>
            <a:off x="794076" y="2330761"/>
            <a:ext cx="1954604" cy="1098239"/>
          </a:xfrm>
          <a:prstGeom prst="rect">
            <a:avLst/>
          </a:prstGeom>
        </p:spPr>
      </p:pic>
      <p:sp>
        <p:nvSpPr>
          <p:cNvPr id="14" name="CuadroTexto 13">
            <a:extLst>
              <a:ext uri="{FF2B5EF4-FFF2-40B4-BE49-F238E27FC236}">
                <a16:creationId xmlns:a16="http://schemas.microsoft.com/office/drawing/2014/main" id="{78E96134-B893-4C20-BABB-330AB9ED79BD}"/>
              </a:ext>
            </a:extLst>
          </p:cNvPr>
          <p:cNvSpPr txBox="1"/>
          <p:nvPr/>
        </p:nvSpPr>
        <p:spPr>
          <a:xfrm>
            <a:off x="451691" y="5425011"/>
            <a:ext cx="911094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r>
              <a:rPr lang="es-MX" dirty="0"/>
              <a:t>Los sistemas de comunicación incluyen la forma en que se dan a conocer las funciones y responsabilidades relativas al control interno de los reportes financieros.</a:t>
            </a:r>
          </a:p>
        </p:txBody>
      </p:sp>
      <p:pic>
        <p:nvPicPr>
          <p:cNvPr id="15" name="Imagen 14">
            <a:extLst>
              <a:ext uri="{FF2B5EF4-FFF2-40B4-BE49-F238E27FC236}">
                <a16:creationId xmlns:a16="http://schemas.microsoft.com/office/drawing/2014/main" id="{3CA73B78-C7BD-4C0B-B2A4-A4A85ECFC82B}"/>
              </a:ext>
            </a:extLst>
          </p:cNvPr>
          <p:cNvPicPr>
            <a:picLocks noChangeAspect="1"/>
          </p:cNvPicPr>
          <p:nvPr/>
        </p:nvPicPr>
        <p:blipFill rotWithShape="1">
          <a:blip r:embed="rId10"/>
          <a:srcRect l="27987" t="32176" r="27467"/>
          <a:stretch/>
        </p:blipFill>
        <p:spPr>
          <a:xfrm>
            <a:off x="4191917" y="2103752"/>
            <a:ext cx="1426685" cy="1247563"/>
          </a:xfrm>
          <a:prstGeom prst="rect">
            <a:avLst/>
          </a:prstGeom>
        </p:spPr>
      </p:pic>
    </p:spTree>
    <p:extLst>
      <p:ext uri="{BB962C8B-B14F-4D97-AF65-F5344CB8AC3E}">
        <p14:creationId xmlns:p14="http://schemas.microsoft.com/office/powerpoint/2010/main" val="252016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0" y="840676"/>
            <a:ext cx="10633499" cy="523220"/>
          </a:xfrm>
          <a:prstGeom prst="rect">
            <a:avLst/>
          </a:prstGeom>
          <a:noFill/>
        </p:spPr>
        <p:txBody>
          <a:bodyPr wrap="square" rtlCol="0">
            <a:spAutoFit/>
          </a:bodyPr>
          <a:lstStyle/>
          <a:p>
            <a:pPr algn="ctr"/>
            <a:r>
              <a:rPr lang="es-MX" sz="2800" b="1" dirty="0">
                <a:solidFill>
                  <a:srgbClr val="00B050"/>
                </a:solidFill>
              </a:rPr>
              <a:t>4. Actividad de Control Gerencial o Procedimientos de Control</a:t>
            </a:r>
          </a:p>
        </p:txBody>
      </p:sp>
      <p:sp>
        <p:nvSpPr>
          <p:cNvPr id="8" name="CuadroTexto 7">
            <a:extLst>
              <a:ext uri="{FF2B5EF4-FFF2-40B4-BE49-F238E27FC236}">
                <a16:creationId xmlns:a16="http://schemas.microsoft.com/office/drawing/2014/main" id="{81D15BE5-9C7B-41CC-BA5F-4C332991A606}"/>
              </a:ext>
            </a:extLst>
          </p:cNvPr>
          <p:cNvSpPr txBox="1"/>
          <p:nvPr/>
        </p:nvSpPr>
        <p:spPr>
          <a:xfrm>
            <a:off x="638978" y="1374913"/>
            <a:ext cx="10994834"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endParaRPr lang="es-MX" dirty="0"/>
          </a:p>
          <a:p>
            <a:pPr algn="just"/>
            <a:r>
              <a:rPr lang="es-MX" dirty="0"/>
              <a:t>El cuarto elemento de la estructura de Control Interno son los Procedimientos de Control. Las políticas y procedimientos que establece la Administración y que proporcionan una seguridad razonable de que se van a lograr en forma eficaz y eficientemente los objetivos específicos de control de la Entidad constituyen los procedimientos de control.</a:t>
            </a:r>
          </a:p>
        </p:txBody>
      </p:sp>
      <p:sp>
        <p:nvSpPr>
          <p:cNvPr id="9" name="CuadroTexto 8">
            <a:extLst>
              <a:ext uri="{FF2B5EF4-FFF2-40B4-BE49-F238E27FC236}">
                <a16:creationId xmlns:a16="http://schemas.microsoft.com/office/drawing/2014/main" id="{AAE4EB01-12AC-4092-8F62-2C0FED221B78}"/>
              </a:ext>
            </a:extLst>
          </p:cNvPr>
          <p:cNvSpPr txBox="1"/>
          <p:nvPr/>
        </p:nvSpPr>
        <p:spPr>
          <a:xfrm>
            <a:off x="5436814" y="2911026"/>
            <a:ext cx="4748270" cy="230832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r>
              <a:rPr lang="es-MX" dirty="0"/>
              <a:t>Una de las situaciones frecuentes con las que se enfrenta el auditor es la falta de formalización de los procedimientos de control. El auditor debe estar más interesado en evaluar el funcionamiento efectivo de los procedimientos de control que en su formalización dentro de la empresa.</a:t>
            </a:r>
          </a:p>
        </p:txBody>
      </p:sp>
      <p:sp>
        <p:nvSpPr>
          <p:cNvPr id="10" name="CuadroTexto 9">
            <a:extLst>
              <a:ext uri="{FF2B5EF4-FFF2-40B4-BE49-F238E27FC236}">
                <a16:creationId xmlns:a16="http://schemas.microsoft.com/office/drawing/2014/main" id="{D204731F-561A-48CA-BCB6-33F774F419F2}"/>
              </a:ext>
            </a:extLst>
          </p:cNvPr>
          <p:cNvSpPr txBox="1"/>
          <p:nvPr/>
        </p:nvSpPr>
        <p:spPr>
          <a:xfrm>
            <a:off x="638978" y="4871013"/>
            <a:ext cx="4285563"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just"/>
            <a:r>
              <a:rPr lang="es-MX" dirty="0"/>
              <a:t>Los procedimientos de control pueden tener el carácter preventivo, detectivo o correctivo de acuerdo a su diseño destinado a evitar errores o a identificarlas y corregirlas.</a:t>
            </a:r>
          </a:p>
        </p:txBody>
      </p:sp>
      <p:pic>
        <p:nvPicPr>
          <p:cNvPr id="3" name="Imagen 2">
            <a:extLst>
              <a:ext uri="{FF2B5EF4-FFF2-40B4-BE49-F238E27FC236}">
                <a16:creationId xmlns:a16="http://schemas.microsoft.com/office/drawing/2014/main" id="{B62CF17A-E134-4769-99BA-F8B71B92A6C3}"/>
              </a:ext>
            </a:extLst>
          </p:cNvPr>
          <p:cNvPicPr>
            <a:picLocks noChangeAspect="1"/>
          </p:cNvPicPr>
          <p:nvPr/>
        </p:nvPicPr>
        <p:blipFill>
          <a:blip r:embed="rId4"/>
          <a:stretch>
            <a:fillRect/>
          </a:stretch>
        </p:blipFill>
        <p:spPr>
          <a:xfrm>
            <a:off x="2151502" y="2977857"/>
            <a:ext cx="2773039" cy="1782668"/>
          </a:xfrm>
          <a:prstGeom prst="rect">
            <a:avLst/>
          </a:prstGeom>
        </p:spPr>
      </p:pic>
      <p:pic>
        <p:nvPicPr>
          <p:cNvPr id="4" name="Imagen 3">
            <a:extLst>
              <a:ext uri="{FF2B5EF4-FFF2-40B4-BE49-F238E27FC236}">
                <a16:creationId xmlns:a16="http://schemas.microsoft.com/office/drawing/2014/main" id="{074424CC-210F-4F00-A23B-F0508F703DF9}"/>
              </a:ext>
            </a:extLst>
          </p:cNvPr>
          <p:cNvPicPr>
            <a:picLocks noChangeAspect="1"/>
          </p:cNvPicPr>
          <p:nvPr/>
        </p:nvPicPr>
        <p:blipFill>
          <a:blip r:embed="rId5"/>
          <a:stretch>
            <a:fillRect/>
          </a:stretch>
        </p:blipFill>
        <p:spPr>
          <a:xfrm>
            <a:off x="5613084" y="5148505"/>
            <a:ext cx="3714750" cy="1228725"/>
          </a:xfrm>
          <a:prstGeom prst="rect">
            <a:avLst/>
          </a:prstGeom>
        </p:spPr>
      </p:pic>
    </p:spTree>
    <p:extLst>
      <p:ext uri="{BB962C8B-B14F-4D97-AF65-F5344CB8AC3E}">
        <p14:creationId xmlns:p14="http://schemas.microsoft.com/office/powerpoint/2010/main" val="5061693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0" y="840676"/>
            <a:ext cx="10633499" cy="523220"/>
          </a:xfrm>
          <a:prstGeom prst="rect">
            <a:avLst/>
          </a:prstGeom>
          <a:noFill/>
        </p:spPr>
        <p:txBody>
          <a:bodyPr wrap="square" rtlCol="0">
            <a:spAutoFit/>
          </a:bodyPr>
          <a:lstStyle/>
          <a:p>
            <a:pPr algn="ctr"/>
            <a:r>
              <a:rPr lang="es-MX" sz="2800" b="1" dirty="0">
                <a:solidFill>
                  <a:srgbClr val="00B050"/>
                </a:solidFill>
              </a:rPr>
              <a:t>4. Actividad de Control Gerencial o Procedimientos de Control</a:t>
            </a:r>
          </a:p>
        </p:txBody>
      </p:sp>
      <p:sp>
        <p:nvSpPr>
          <p:cNvPr id="8" name="CuadroTexto 7">
            <a:extLst>
              <a:ext uri="{FF2B5EF4-FFF2-40B4-BE49-F238E27FC236}">
                <a16:creationId xmlns:a16="http://schemas.microsoft.com/office/drawing/2014/main" id="{81D15BE5-9C7B-41CC-BA5F-4C332991A606}"/>
              </a:ext>
            </a:extLst>
          </p:cNvPr>
          <p:cNvSpPr txBox="1"/>
          <p:nvPr/>
        </p:nvSpPr>
        <p:spPr>
          <a:xfrm>
            <a:off x="341522" y="1573217"/>
            <a:ext cx="10994834"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Los procedimientos de control están orientados al cumplimiento con los Objetivos Específicos de Control, los cuales son:</a:t>
            </a:r>
          </a:p>
        </p:txBody>
      </p:sp>
      <p:graphicFrame>
        <p:nvGraphicFramePr>
          <p:cNvPr id="11" name="Diagrama 10">
            <a:extLst>
              <a:ext uri="{FF2B5EF4-FFF2-40B4-BE49-F238E27FC236}">
                <a16:creationId xmlns:a16="http://schemas.microsoft.com/office/drawing/2014/main" id="{FBF372A7-3109-4E22-A2D3-D6764760EDAD}"/>
              </a:ext>
            </a:extLst>
          </p:cNvPr>
          <p:cNvGraphicFramePr/>
          <p:nvPr>
            <p:extLst>
              <p:ext uri="{D42A27DB-BD31-4B8C-83A1-F6EECF244321}">
                <p14:modId xmlns:p14="http://schemas.microsoft.com/office/powerpoint/2010/main" val="2401608966"/>
              </p:ext>
            </p:extLst>
          </p:nvPr>
        </p:nvGraphicFramePr>
        <p:xfrm>
          <a:off x="0" y="2330761"/>
          <a:ext cx="11839662" cy="37080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a:extLst>
              <a:ext uri="{FF2B5EF4-FFF2-40B4-BE49-F238E27FC236}">
                <a16:creationId xmlns:a16="http://schemas.microsoft.com/office/drawing/2014/main" id="{22B9FC24-06EB-4018-805C-7F28CD2F4C20}"/>
              </a:ext>
            </a:extLst>
          </p:cNvPr>
          <p:cNvPicPr>
            <a:picLocks noChangeAspect="1"/>
          </p:cNvPicPr>
          <p:nvPr/>
        </p:nvPicPr>
        <p:blipFill>
          <a:blip r:embed="rId9"/>
          <a:stretch>
            <a:fillRect/>
          </a:stretch>
        </p:blipFill>
        <p:spPr>
          <a:xfrm>
            <a:off x="2799548" y="5072832"/>
            <a:ext cx="3486150" cy="13144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 name="Imagen 11">
            <a:extLst>
              <a:ext uri="{FF2B5EF4-FFF2-40B4-BE49-F238E27FC236}">
                <a16:creationId xmlns:a16="http://schemas.microsoft.com/office/drawing/2014/main" id="{27BC11C3-833D-40B8-AA94-168AC2F43B92}"/>
              </a:ext>
            </a:extLst>
          </p:cNvPr>
          <p:cNvPicPr>
            <a:picLocks noChangeAspect="1"/>
          </p:cNvPicPr>
          <p:nvPr/>
        </p:nvPicPr>
        <p:blipFill>
          <a:blip r:embed="rId10"/>
          <a:stretch>
            <a:fillRect/>
          </a:stretch>
        </p:blipFill>
        <p:spPr>
          <a:xfrm>
            <a:off x="-49565" y="3630228"/>
            <a:ext cx="1563132" cy="1767405"/>
          </a:xfrm>
          <a:prstGeom prst="rect">
            <a:avLst/>
          </a:prstGeom>
        </p:spPr>
      </p:pic>
    </p:spTree>
    <p:extLst>
      <p:ext uri="{BB962C8B-B14F-4D97-AF65-F5344CB8AC3E}">
        <p14:creationId xmlns:p14="http://schemas.microsoft.com/office/powerpoint/2010/main" val="8673013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5. Supervisión o Vigilancia</a:t>
            </a:r>
          </a:p>
        </p:txBody>
      </p:sp>
      <p:sp>
        <p:nvSpPr>
          <p:cNvPr id="8" name="CuadroTexto 7">
            <a:extLst>
              <a:ext uri="{FF2B5EF4-FFF2-40B4-BE49-F238E27FC236}">
                <a16:creationId xmlns:a16="http://schemas.microsoft.com/office/drawing/2014/main" id="{111D7520-7DB8-4BBE-8864-7BE91F6FF23C}"/>
              </a:ext>
            </a:extLst>
          </p:cNvPr>
          <p:cNvSpPr txBox="1"/>
          <p:nvPr/>
        </p:nvSpPr>
        <p:spPr>
          <a:xfrm>
            <a:off x="341522" y="1573217"/>
            <a:ext cx="1099483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MX" dirty="0"/>
              <a:t>El quinto elemento de la estructura de Control Interno es la Vigilancia. La vigilancia es un proceso que:</a:t>
            </a:r>
          </a:p>
        </p:txBody>
      </p:sp>
      <p:graphicFrame>
        <p:nvGraphicFramePr>
          <p:cNvPr id="9" name="Diagrama 8">
            <a:extLst>
              <a:ext uri="{FF2B5EF4-FFF2-40B4-BE49-F238E27FC236}">
                <a16:creationId xmlns:a16="http://schemas.microsoft.com/office/drawing/2014/main" id="{DDB27AEE-02D4-4499-BFC2-301B7D08B6B0}"/>
              </a:ext>
            </a:extLst>
          </p:cNvPr>
          <p:cNvGraphicFramePr/>
          <p:nvPr>
            <p:extLst>
              <p:ext uri="{D42A27DB-BD31-4B8C-83A1-F6EECF244321}">
                <p14:modId xmlns:p14="http://schemas.microsoft.com/office/powerpoint/2010/main" val="7809377"/>
              </p:ext>
            </p:extLst>
          </p:nvPr>
        </p:nvGraphicFramePr>
        <p:xfrm>
          <a:off x="2693011" y="2038121"/>
          <a:ext cx="6737428" cy="4100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Imagen 9">
            <a:extLst>
              <a:ext uri="{FF2B5EF4-FFF2-40B4-BE49-F238E27FC236}">
                <a16:creationId xmlns:a16="http://schemas.microsoft.com/office/drawing/2014/main" id="{BC2C6748-CC0B-4336-B4C3-B6DCFBF482A1}"/>
              </a:ext>
            </a:extLst>
          </p:cNvPr>
          <p:cNvPicPr>
            <a:picLocks noChangeAspect="1"/>
          </p:cNvPicPr>
          <p:nvPr/>
        </p:nvPicPr>
        <p:blipFill>
          <a:blip r:embed="rId9"/>
          <a:stretch>
            <a:fillRect/>
          </a:stretch>
        </p:blipFill>
        <p:spPr>
          <a:xfrm>
            <a:off x="7428065" y="2324560"/>
            <a:ext cx="4546568" cy="2087850"/>
          </a:xfrm>
          <a:prstGeom prst="rect">
            <a:avLst/>
          </a:prstGeom>
        </p:spPr>
      </p:pic>
      <p:pic>
        <p:nvPicPr>
          <p:cNvPr id="11" name="Imagen 10">
            <a:extLst>
              <a:ext uri="{FF2B5EF4-FFF2-40B4-BE49-F238E27FC236}">
                <a16:creationId xmlns:a16="http://schemas.microsoft.com/office/drawing/2014/main" id="{0DCC9E0E-6E21-42EC-8E35-4F62EF9202AA}"/>
              </a:ext>
            </a:extLst>
          </p:cNvPr>
          <p:cNvPicPr>
            <a:picLocks noChangeAspect="1"/>
          </p:cNvPicPr>
          <p:nvPr/>
        </p:nvPicPr>
        <p:blipFill>
          <a:blip r:embed="rId10"/>
          <a:stretch>
            <a:fillRect/>
          </a:stretch>
        </p:blipFill>
        <p:spPr>
          <a:xfrm>
            <a:off x="341522" y="3725250"/>
            <a:ext cx="2619375" cy="1743075"/>
          </a:xfrm>
          <a:prstGeom prst="rect">
            <a:avLst/>
          </a:prstGeom>
        </p:spPr>
      </p:pic>
    </p:spTree>
    <p:extLst>
      <p:ext uri="{BB962C8B-B14F-4D97-AF65-F5344CB8AC3E}">
        <p14:creationId xmlns:p14="http://schemas.microsoft.com/office/powerpoint/2010/main" val="23788268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5. Supervisión o Vigilancia</a:t>
            </a:r>
          </a:p>
        </p:txBody>
      </p:sp>
      <p:sp>
        <p:nvSpPr>
          <p:cNvPr id="8" name="CuadroTexto 7">
            <a:extLst>
              <a:ext uri="{FF2B5EF4-FFF2-40B4-BE49-F238E27FC236}">
                <a16:creationId xmlns:a16="http://schemas.microsoft.com/office/drawing/2014/main" id="{111D7520-7DB8-4BBE-8864-7BE91F6FF23C}"/>
              </a:ext>
            </a:extLst>
          </p:cNvPr>
          <p:cNvSpPr txBox="1"/>
          <p:nvPr/>
        </p:nvSpPr>
        <p:spPr>
          <a:xfrm>
            <a:off x="341522" y="1573217"/>
            <a:ext cx="4990642" cy="369332"/>
          </a:xfrm>
          <a:prstGeom prst="rect">
            <a:avLst/>
          </a:prstGeom>
          <a:gradFill>
            <a:gsLst>
              <a:gs pos="0">
                <a:srgbClr val="92D050"/>
              </a:gs>
              <a:gs pos="88000">
                <a:schemeClr val="accent1">
                  <a:tint val="90000"/>
                </a:schemeClr>
              </a:gs>
            </a:gsLs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r>
              <a:rPr lang="es-MX" dirty="0"/>
              <a:t>El proceso de vigilancia se lleva a cabo:</a:t>
            </a:r>
          </a:p>
        </p:txBody>
      </p:sp>
      <p:graphicFrame>
        <p:nvGraphicFramePr>
          <p:cNvPr id="9" name="Diagrama 8">
            <a:extLst>
              <a:ext uri="{FF2B5EF4-FFF2-40B4-BE49-F238E27FC236}">
                <a16:creationId xmlns:a16="http://schemas.microsoft.com/office/drawing/2014/main" id="{DDB27AEE-02D4-4499-BFC2-301B7D08B6B0}"/>
              </a:ext>
            </a:extLst>
          </p:cNvPr>
          <p:cNvGraphicFramePr/>
          <p:nvPr>
            <p:extLst>
              <p:ext uri="{D42A27DB-BD31-4B8C-83A1-F6EECF244321}">
                <p14:modId xmlns:p14="http://schemas.microsoft.com/office/powerpoint/2010/main" val="2492274657"/>
              </p:ext>
            </p:extLst>
          </p:nvPr>
        </p:nvGraphicFramePr>
        <p:xfrm>
          <a:off x="2693011" y="2038121"/>
          <a:ext cx="6737428" cy="4100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a:extLst>
              <a:ext uri="{FF2B5EF4-FFF2-40B4-BE49-F238E27FC236}">
                <a16:creationId xmlns:a16="http://schemas.microsoft.com/office/drawing/2014/main" id="{22DDF259-3FAE-4406-88DC-8E1B0EF71A8C}"/>
              </a:ext>
            </a:extLst>
          </p:cNvPr>
          <p:cNvPicPr>
            <a:picLocks noChangeAspect="1"/>
          </p:cNvPicPr>
          <p:nvPr/>
        </p:nvPicPr>
        <p:blipFill>
          <a:blip r:embed="rId9"/>
          <a:stretch>
            <a:fillRect/>
          </a:stretch>
        </p:blipFill>
        <p:spPr>
          <a:xfrm>
            <a:off x="7054582" y="1737908"/>
            <a:ext cx="2533650" cy="1809750"/>
          </a:xfrm>
          <a:prstGeom prst="rect">
            <a:avLst/>
          </a:prstGeom>
        </p:spPr>
      </p:pic>
      <p:pic>
        <p:nvPicPr>
          <p:cNvPr id="3" name="Imagen 2">
            <a:extLst>
              <a:ext uri="{FF2B5EF4-FFF2-40B4-BE49-F238E27FC236}">
                <a16:creationId xmlns:a16="http://schemas.microsoft.com/office/drawing/2014/main" id="{822E2EB1-B247-4164-B528-596ED48B43B6}"/>
              </a:ext>
            </a:extLst>
          </p:cNvPr>
          <p:cNvPicPr>
            <a:picLocks noChangeAspect="1"/>
          </p:cNvPicPr>
          <p:nvPr/>
        </p:nvPicPr>
        <p:blipFill>
          <a:blip r:embed="rId10"/>
          <a:stretch>
            <a:fillRect/>
          </a:stretch>
        </p:blipFill>
        <p:spPr>
          <a:xfrm>
            <a:off x="0" y="4786013"/>
            <a:ext cx="4695825" cy="971550"/>
          </a:xfrm>
          <a:prstGeom prst="rect">
            <a:avLst/>
          </a:prstGeom>
        </p:spPr>
      </p:pic>
      <p:pic>
        <p:nvPicPr>
          <p:cNvPr id="4" name="Imagen 3">
            <a:extLst>
              <a:ext uri="{FF2B5EF4-FFF2-40B4-BE49-F238E27FC236}">
                <a16:creationId xmlns:a16="http://schemas.microsoft.com/office/drawing/2014/main" id="{3168216E-BD4C-454C-AF96-22918D60547E}"/>
              </a:ext>
            </a:extLst>
          </p:cNvPr>
          <p:cNvPicPr>
            <a:picLocks noChangeAspect="1"/>
          </p:cNvPicPr>
          <p:nvPr/>
        </p:nvPicPr>
        <p:blipFill>
          <a:blip r:embed="rId11"/>
          <a:stretch>
            <a:fillRect/>
          </a:stretch>
        </p:blipFill>
        <p:spPr>
          <a:xfrm>
            <a:off x="8652314" y="3919071"/>
            <a:ext cx="2466975" cy="1847850"/>
          </a:xfrm>
          <a:prstGeom prst="rect">
            <a:avLst/>
          </a:prstGeom>
        </p:spPr>
      </p:pic>
    </p:spTree>
    <p:extLst>
      <p:ext uri="{BB962C8B-B14F-4D97-AF65-F5344CB8AC3E}">
        <p14:creationId xmlns:p14="http://schemas.microsoft.com/office/powerpoint/2010/main" val="4294377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p:cNvPicPr>
            <a:picLocks noChangeAspect="1"/>
          </p:cNvPicPr>
          <p:nvPr/>
        </p:nvPicPr>
        <p:blipFill>
          <a:blip r:embed="rId3"/>
          <a:stretch>
            <a:fillRect/>
          </a:stretch>
        </p:blipFill>
        <p:spPr>
          <a:xfrm>
            <a:off x="-49565" y="6289618"/>
            <a:ext cx="12241565" cy="657538"/>
          </a:xfrm>
          <a:prstGeom prst="rect">
            <a:avLst/>
          </a:prstGeom>
        </p:spPr>
      </p:pic>
      <p:sp>
        <p:nvSpPr>
          <p:cNvPr id="6" name="1 Título"/>
          <p:cNvSpPr txBox="1">
            <a:spLocks/>
          </p:cNvSpPr>
          <p:nvPr/>
        </p:nvSpPr>
        <p:spPr>
          <a:xfrm>
            <a:off x="1402726" y="746975"/>
            <a:ext cx="7886700" cy="852076"/>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600" b="1" dirty="0">
                <a:solidFill>
                  <a:srgbClr val="00B050"/>
                </a:solidFill>
              </a:rPr>
              <a:t>OBJETIVO DEL TEMA</a:t>
            </a:r>
          </a:p>
        </p:txBody>
      </p:sp>
      <p:sp>
        <p:nvSpPr>
          <p:cNvPr id="7" name="2 Marcador de contenido"/>
          <p:cNvSpPr txBox="1">
            <a:spLocks/>
          </p:cNvSpPr>
          <p:nvPr/>
        </p:nvSpPr>
        <p:spPr>
          <a:xfrm>
            <a:off x="614542" y="1599051"/>
            <a:ext cx="10025749" cy="3949694"/>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dirty="0">
                <a:solidFill>
                  <a:schemeClr val="tx1"/>
                </a:solidFill>
              </a:rPr>
              <a:t>El principal objetivo es dar a conocer los conocimientos básicos del control interno, el cual se abordará lo siguiente: </a:t>
            </a:r>
          </a:p>
          <a:p>
            <a:pPr algn="ctr"/>
            <a:r>
              <a:rPr lang="es-MX" dirty="0">
                <a:solidFill>
                  <a:schemeClr val="tx1"/>
                </a:solidFill>
              </a:rPr>
              <a:t>Antecedentes del control interno</a:t>
            </a:r>
          </a:p>
          <a:p>
            <a:pPr algn="ctr"/>
            <a:r>
              <a:rPr lang="es-MX" dirty="0">
                <a:solidFill>
                  <a:schemeClr val="tx1"/>
                </a:solidFill>
              </a:rPr>
              <a:t>Definición del control interno</a:t>
            </a:r>
          </a:p>
          <a:p>
            <a:pPr algn="ctr"/>
            <a:r>
              <a:rPr lang="es-MX" dirty="0">
                <a:solidFill>
                  <a:schemeClr val="tx1"/>
                </a:solidFill>
              </a:rPr>
              <a:t>Objetivos del control interno</a:t>
            </a:r>
          </a:p>
          <a:p>
            <a:pPr algn="ctr"/>
            <a:r>
              <a:rPr lang="es-MX" dirty="0">
                <a:solidFill>
                  <a:schemeClr val="tx1"/>
                </a:solidFill>
              </a:rPr>
              <a:t>Importancia del control interno</a:t>
            </a:r>
          </a:p>
          <a:p>
            <a:pPr algn="ctr"/>
            <a:r>
              <a:rPr lang="es-MX" dirty="0">
                <a:solidFill>
                  <a:schemeClr val="tx1"/>
                </a:solidFill>
              </a:rPr>
              <a:t>Características del control interno</a:t>
            </a:r>
          </a:p>
          <a:p>
            <a:pPr algn="ctr"/>
            <a:r>
              <a:rPr lang="es-MX" dirty="0">
                <a:solidFill>
                  <a:schemeClr val="tx1"/>
                </a:solidFill>
              </a:rPr>
              <a:t>Principios del control interno</a:t>
            </a:r>
          </a:p>
          <a:p>
            <a:pPr algn="ctr"/>
            <a:r>
              <a:rPr lang="es-MX" dirty="0">
                <a:solidFill>
                  <a:schemeClr val="tx1"/>
                </a:solidFill>
              </a:rPr>
              <a:t>Clasificación del control interno</a:t>
            </a:r>
          </a:p>
          <a:p>
            <a:pPr algn="ctr"/>
            <a:r>
              <a:rPr lang="es-MX" dirty="0">
                <a:solidFill>
                  <a:schemeClr val="tx1"/>
                </a:solidFill>
              </a:rPr>
              <a:t>Estructura del control interno</a:t>
            </a:r>
          </a:p>
          <a:p>
            <a:pPr algn="just"/>
            <a:endParaRPr lang="es-MX" dirty="0">
              <a:solidFill>
                <a:schemeClr val="tx1"/>
              </a:solidFill>
            </a:endParaRPr>
          </a:p>
          <a:p>
            <a:pPr algn="just"/>
            <a:endParaRPr lang="es-MX" dirty="0">
              <a:solidFill>
                <a:schemeClr val="tx1"/>
              </a:solidFill>
            </a:endParaRPr>
          </a:p>
          <a:p>
            <a:endParaRPr lang="es-MX" dirty="0">
              <a:solidFill>
                <a:schemeClr val="tx1"/>
              </a:solidFill>
            </a:endParaRPr>
          </a:p>
        </p:txBody>
      </p:sp>
    </p:spTree>
    <p:extLst>
      <p:ext uri="{BB962C8B-B14F-4D97-AF65-F5344CB8AC3E}">
        <p14:creationId xmlns:p14="http://schemas.microsoft.com/office/powerpoint/2010/main" val="32875937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5" name="CuadroTexto 4">
            <a:extLst>
              <a:ext uri="{FF2B5EF4-FFF2-40B4-BE49-F238E27FC236}">
                <a16:creationId xmlns:a16="http://schemas.microsoft.com/office/drawing/2014/main" id="{B466402F-6BF0-42B9-92C0-A445678ABCB4}"/>
              </a:ext>
            </a:extLst>
          </p:cNvPr>
          <p:cNvSpPr txBox="1"/>
          <p:nvPr/>
        </p:nvSpPr>
        <p:spPr>
          <a:xfrm>
            <a:off x="352337" y="851693"/>
            <a:ext cx="10402348" cy="523220"/>
          </a:xfrm>
          <a:prstGeom prst="rect">
            <a:avLst/>
          </a:prstGeom>
          <a:noFill/>
        </p:spPr>
        <p:txBody>
          <a:bodyPr wrap="square" rtlCol="0">
            <a:spAutoFit/>
          </a:bodyPr>
          <a:lstStyle/>
          <a:p>
            <a:pPr algn="ctr"/>
            <a:r>
              <a:rPr lang="es-MX" sz="2800" b="1" dirty="0">
                <a:solidFill>
                  <a:srgbClr val="00B050"/>
                </a:solidFill>
              </a:rPr>
              <a:t>5. Supervisión o Vigilancia</a:t>
            </a:r>
          </a:p>
        </p:txBody>
      </p:sp>
      <p:sp>
        <p:nvSpPr>
          <p:cNvPr id="8" name="CuadroTexto 7">
            <a:extLst>
              <a:ext uri="{FF2B5EF4-FFF2-40B4-BE49-F238E27FC236}">
                <a16:creationId xmlns:a16="http://schemas.microsoft.com/office/drawing/2014/main" id="{111D7520-7DB8-4BBE-8864-7BE91F6FF23C}"/>
              </a:ext>
            </a:extLst>
          </p:cNvPr>
          <p:cNvSpPr txBox="1"/>
          <p:nvPr/>
        </p:nvSpPr>
        <p:spPr>
          <a:xfrm>
            <a:off x="352337" y="1410183"/>
            <a:ext cx="10928734" cy="369332"/>
          </a:xfrm>
          <a:prstGeom prst="rect">
            <a:avLst/>
          </a:prstGeom>
          <a:gradFill>
            <a:gsLst>
              <a:gs pos="0">
                <a:schemeClr val="accent5">
                  <a:lumMod val="60000"/>
                  <a:lumOff val="40000"/>
                </a:schemeClr>
              </a:gs>
              <a:gs pos="88000">
                <a:schemeClr val="accent1">
                  <a:tint val="90000"/>
                </a:schemeClr>
              </a:gs>
            </a:gsLs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r>
              <a:rPr lang="es-MX" dirty="0"/>
              <a:t>El proceso de Vigilancia debe incluir el uso de información o comunicaciones de externos como son :</a:t>
            </a:r>
          </a:p>
        </p:txBody>
      </p:sp>
      <p:graphicFrame>
        <p:nvGraphicFramePr>
          <p:cNvPr id="9" name="Diagrama 8">
            <a:extLst>
              <a:ext uri="{FF2B5EF4-FFF2-40B4-BE49-F238E27FC236}">
                <a16:creationId xmlns:a16="http://schemas.microsoft.com/office/drawing/2014/main" id="{DDB27AEE-02D4-4499-BFC2-301B7D08B6B0}"/>
              </a:ext>
            </a:extLst>
          </p:cNvPr>
          <p:cNvGraphicFramePr/>
          <p:nvPr>
            <p:extLst>
              <p:ext uri="{D42A27DB-BD31-4B8C-83A1-F6EECF244321}">
                <p14:modId xmlns:p14="http://schemas.microsoft.com/office/powerpoint/2010/main" val="2588208757"/>
              </p:ext>
            </p:extLst>
          </p:nvPr>
        </p:nvGraphicFramePr>
        <p:xfrm>
          <a:off x="2693011" y="2038121"/>
          <a:ext cx="6737428" cy="4100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Imagen 9">
            <a:extLst>
              <a:ext uri="{FF2B5EF4-FFF2-40B4-BE49-F238E27FC236}">
                <a16:creationId xmlns:a16="http://schemas.microsoft.com/office/drawing/2014/main" id="{63A3DD90-5ED7-4416-B511-1F59AD3CE5DF}"/>
              </a:ext>
            </a:extLst>
          </p:cNvPr>
          <p:cNvPicPr>
            <a:picLocks noChangeAspect="1"/>
          </p:cNvPicPr>
          <p:nvPr/>
        </p:nvPicPr>
        <p:blipFill>
          <a:blip r:embed="rId9"/>
          <a:stretch>
            <a:fillRect/>
          </a:stretch>
        </p:blipFill>
        <p:spPr>
          <a:xfrm>
            <a:off x="8909346" y="2139878"/>
            <a:ext cx="2371725" cy="1924050"/>
          </a:xfrm>
          <a:prstGeom prst="rect">
            <a:avLst/>
          </a:prstGeom>
        </p:spPr>
      </p:pic>
      <p:pic>
        <p:nvPicPr>
          <p:cNvPr id="2" name="Imagen 1">
            <a:extLst>
              <a:ext uri="{FF2B5EF4-FFF2-40B4-BE49-F238E27FC236}">
                <a16:creationId xmlns:a16="http://schemas.microsoft.com/office/drawing/2014/main" id="{C9AA20B1-E6D8-4D9E-9928-72F308838ACB}"/>
              </a:ext>
            </a:extLst>
          </p:cNvPr>
          <p:cNvPicPr>
            <a:picLocks noChangeAspect="1"/>
          </p:cNvPicPr>
          <p:nvPr/>
        </p:nvPicPr>
        <p:blipFill>
          <a:blip r:embed="rId10"/>
          <a:stretch>
            <a:fillRect/>
          </a:stretch>
        </p:blipFill>
        <p:spPr>
          <a:xfrm>
            <a:off x="465327" y="1989521"/>
            <a:ext cx="2419350" cy="1885950"/>
          </a:xfrm>
          <a:prstGeom prst="rect">
            <a:avLst/>
          </a:prstGeom>
        </p:spPr>
      </p:pic>
      <p:pic>
        <p:nvPicPr>
          <p:cNvPr id="3" name="Imagen 2">
            <a:extLst>
              <a:ext uri="{FF2B5EF4-FFF2-40B4-BE49-F238E27FC236}">
                <a16:creationId xmlns:a16="http://schemas.microsoft.com/office/drawing/2014/main" id="{A9361A5D-3189-4D20-B1C5-9E2A0275D9E8}"/>
              </a:ext>
            </a:extLst>
          </p:cNvPr>
          <p:cNvPicPr>
            <a:picLocks noChangeAspect="1"/>
          </p:cNvPicPr>
          <p:nvPr/>
        </p:nvPicPr>
        <p:blipFill>
          <a:blip r:embed="rId11"/>
          <a:stretch>
            <a:fillRect/>
          </a:stretch>
        </p:blipFill>
        <p:spPr>
          <a:xfrm>
            <a:off x="7822589" y="4562789"/>
            <a:ext cx="3352800" cy="1362075"/>
          </a:xfrm>
          <a:prstGeom prst="rect">
            <a:avLst/>
          </a:prstGeom>
        </p:spPr>
      </p:pic>
      <p:pic>
        <p:nvPicPr>
          <p:cNvPr id="4" name="Imagen 3">
            <a:extLst>
              <a:ext uri="{FF2B5EF4-FFF2-40B4-BE49-F238E27FC236}">
                <a16:creationId xmlns:a16="http://schemas.microsoft.com/office/drawing/2014/main" id="{611268EC-02D8-40B8-BF52-C6BC1C93D906}"/>
              </a:ext>
            </a:extLst>
          </p:cNvPr>
          <p:cNvPicPr>
            <a:picLocks noChangeAspect="1"/>
          </p:cNvPicPr>
          <p:nvPr/>
        </p:nvPicPr>
        <p:blipFill>
          <a:blip r:embed="rId12"/>
          <a:stretch>
            <a:fillRect/>
          </a:stretch>
        </p:blipFill>
        <p:spPr>
          <a:xfrm>
            <a:off x="842379" y="4539513"/>
            <a:ext cx="2952750" cy="1552575"/>
          </a:xfrm>
          <a:prstGeom prst="rect">
            <a:avLst/>
          </a:prstGeom>
        </p:spPr>
      </p:pic>
      <p:pic>
        <p:nvPicPr>
          <p:cNvPr id="11" name="Imagen 10">
            <a:extLst>
              <a:ext uri="{FF2B5EF4-FFF2-40B4-BE49-F238E27FC236}">
                <a16:creationId xmlns:a16="http://schemas.microsoft.com/office/drawing/2014/main" id="{300BBFCD-C391-4C45-A617-41A2ABD464B5}"/>
              </a:ext>
            </a:extLst>
          </p:cNvPr>
          <p:cNvPicPr>
            <a:picLocks noChangeAspect="1"/>
          </p:cNvPicPr>
          <p:nvPr/>
        </p:nvPicPr>
        <p:blipFill>
          <a:blip r:embed="rId13"/>
          <a:stretch>
            <a:fillRect/>
          </a:stretch>
        </p:blipFill>
        <p:spPr>
          <a:xfrm>
            <a:off x="6614719" y="1860933"/>
            <a:ext cx="2133600" cy="2143125"/>
          </a:xfrm>
          <a:prstGeom prst="rect">
            <a:avLst/>
          </a:prstGeom>
        </p:spPr>
      </p:pic>
    </p:spTree>
    <p:extLst>
      <p:ext uri="{BB962C8B-B14F-4D97-AF65-F5344CB8AC3E}">
        <p14:creationId xmlns:p14="http://schemas.microsoft.com/office/powerpoint/2010/main" val="33943598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a:t>
            </a:r>
          </a:p>
        </p:txBody>
      </p:sp>
      <p:sp>
        <p:nvSpPr>
          <p:cNvPr id="3" name="Marcador de contenido 2"/>
          <p:cNvSpPr>
            <a:spLocks noGrp="1"/>
          </p:cNvSpPr>
          <p:nvPr>
            <p:ph idx="1"/>
          </p:nvPr>
        </p:nvSpPr>
        <p:spPr>
          <a:xfrm>
            <a:off x="601134" y="1488613"/>
            <a:ext cx="8596668" cy="3880773"/>
          </a:xfrm>
        </p:spPr>
        <p:txBody>
          <a:bodyPr>
            <a:normAutofit/>
          </a:bodyPr>
          <a:lstStyle/>
          <a:p>
            <a:pPr algn="just"/>
            <a:r>
              <a:rPr lang="es-MX" dirty="0" err="1"/>
              <a:t>Santillan</a:t>
            </a:r>
            <a:r>
              <a:rPr lang="es-MX" dirty="0"/>
              <a:t> González, Juan Ramón. Establecimiento de sistemas de control interno. Funciones de Contraloría. </a:t>
            </a:r>
            <a:r>
              <a:rPr lang="es-MX" dirty="0" err="1"/>
              <a:t>Ecafsa</a:t>
            </a:r>
            <a:r>
              <a:rPr lang="es-MX" dirty="0"/>
              <a:t>, México, 2015.</a:t>
            </a:r>
          </a:p>
          <a:p>
            <a:pPr algn="just"/>
            <a:r>
              <a:rPr lang="es-MX" dirty="0"/>
              <a:t>Normas y procedimientos de auditoría, México, 2017.</a:t>
            </a:r>
          </a:p>
          <a:p>
            <a:pPr algn="just"/>
            <a:r>
              <a:rPr lang="es-ES" dirty="0"/>
              <a:t>González, A. A. (2013). Importancia del control interno en la empresa. </a:t>
            </a:r>
            <a:r>
              <a:rPr lang="es-ES" i="1" dirty="0"/>
              <a:t>Soy Conta, innovación contable</a:t>
            </a:r>
            <a:r>
              <a:rPr lang="es-ES" dirty="0"/>
              <a:t>, 50-62.</a:t>
            </a:r>
          </a:p>
          <a:p>
            <a:pPr algn="just"/>
            <a:r>
              <a:rPr lang="es-ES" dirty="0"/>
              <a:t>Hernández Barros, R. (2015). Los riesgos de las entidades y el control interno. </a:t>
            </a:r>
            <a:r>
              <a:rPr lang="es-ES" i="1" dirty="0"/>
              <a:t>INNOVAR</a:t>
            </a:r>
            <a:r>
              <a:rPr lang="es-ES" dirty="0"/>
              <a:t>, 61-70.</a:t>
            </a:r>
            <a:endParaRPr lang="es-MX" dirty="0"/>
          </a:p>
          <a:p>
            <a:pPr algn="just"/>
            <a:r>
              <a:rPr lang="es-ES" dirty="0"/>
              <a:t>Donald, T. (2010). </a:t>
            </a:r>
            <a:r>
              <a:rPr lang="es-ES" i="1" dirty="0"/>
              <a:t>Auditoria .</a:t>
            </a:r>
            <a:r>
              <a:rPr lang="es-ES" dirty="0"/>
              <a:t> México: Limusa.</a:t>
            </a:r>
            <a:endParaRPr lang="es-MX" dirty="0"/>
          </a:p>
          <a:p>
            <a:pPr marL="0" indent="0" algn="just">
              <a:buNone/>
            </a:pPr>
            <a:endParaRPr lang="es-MX" dirty="0"/>
          </a:p>
          <a:p>
            <a:pPr algn="just"/>
            <a:endParaRPr lang="es-MX" dirty="0"/>
          </a:p>
          <a:p>
            <a:pPr marL="0" indent="0" algn="just">
              <a:buNone/>
            </a:pPr>
            <a:endParaRPr lang="es-MX" dirty="0"/>
          </a:p>
        </p:txBody>
      </p:sp>
      <p:pic>
        <p:nvPicPr>
          <p:cNvPr id="4"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p:cNvPicPr>
            <a:picLocks noChangeAspect="1"/>
          </p:cNvPicPr>
          <p:nvPr/>
        </p:nvPicPr>
        <p:blipFill>
          <a:blip r:embed="rId3"/>
          <a:stretch>
            <a:fillRect/>
          </a:stretch>
        </p:blipFill>
        <p:spPr>
          <a:xfrm>
            <a:off x="-49565" y="6289618"/>
            <a:ext cx="12241565" cy="657538"/>
          </a:xfrm>
          <a:prstGeom prst="rect">
            <a:avLst/>
          </a:prstGeom>
        </p:spPr>
      </p:pic>
    </p:spTree>
    <p:extLst>
      <p:ext uri="{BB962C8B-B14F-4D97-AF65-F5344CB8AC3E}">
        <p14:creationId xmlns:p14="http://schemas.microsoft.com/office/powerpoint/2010/main" val="6556626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p:cNvPicPr>
            <a:picLocks noChangeAspect="1"/>
          </p:cNvPicPr>
          <p:nvPr/>
        </p:nvPicPr>
        <p:blipFill>
          <a:blip r:embed="rId3"/>
          <a:stretch>
            <a:fillRect/>
          </a:stretch>
        </p:blipFill>
        <p:spPr>
          <a:xfrm>
            <a:off x="-49565" y="6289618"/>
            <a:ext cx="12241565" cy="657538"/>
          </a:xfrm>
          <a:prstGeom prst="rect">
            <a:avLst/>
          </a:prstGeom>
        </p:spPr>
      </p:pic>
      <p:sp>
        <p:nvSpPr>
          <p:cNvPr id="10" name="CuadroTexto 9">
            <a:extLst>
              <a:ext uri="{FF2B5EF4-FFF2-40B4-BE49-F238E27FC236}">
                <a16:creationId xmlns:a16="http://schemas.microsoft.com/office/drawing/2014/main" id="{160B9CE0-B5A6-414B-A27A-4EF65ACE53AF}"/>
              </a:ext>
            </a:extLst>
          </p:cNvPr>
          <p:cNvSpPr txBox="1"/>
          <p:nvPr/>
        </p:nvSpPr>
        <p:spPr>
          <a:xfrm>
            <a:off x="2362200" y="1510450"/>
            <a:ext cx="5962650" cy="646331"/>
          </a:xfrm>
          <a:prstGeom prst="rect">
            <a:avLst/>
          </a:prstGeom>
          <a:noFill/>
        </p:spPr>
        <p:txBody>
          <a:bodyPr wrap="square" rtlCol="0">
            <a:spAutoFit/>
          </a:bodyPr>
          <a:lstStyle/>
          <a:p>
            <a:pPr algn="ctr"/>
            <a:r>
              <a:rPr lang="es-MX" sz="3600" b="1" dirty="0">
                <a:solidFill>
                  <a:srgbClr val="00B050"/>
                </a:solidFill>
              </a:rPr>
              <a:t>GRACIAS POR SU ATENCIÓN</a:t>
            </a:r>
          </a:p>
        </p:txBody>
      </p:sp>
      <p:pic>
        <p:nvPicPr>
          <p:cNvPr id="12" name="Imagen 11">
            <a:extLst>
              <a:ext uri="{FF2B5EF4-FFF2-40B4-BE49-F238E27FC236}">
                <a16:creationId xmlns:a16="http://schemas.microsoft.com/office/drawing/2014/main" id="{B7FD3E77-E527-4FFD-8C86-7F170AC110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2763" y="2357300"/>
            <a:ext cx="2324424" cy="1971950"/>
          </a:xfrm>
          <a:prstGeom prst="rect">
            <a:avLst/>
          </a:prstGeom>
        </p:spPr>
      </p:pic>
      <p:sp>
        <p:nvSpPr>
          <p:cNvPr id="13" name="CuadroTexto 12">
            <a:extLst>
              <a:ext uri="{FF2B5EF4-FFF2-40B4-BE49-F238E27FC236}">
                <a16:creationId xmlns:a16="http://schemas.microsoft.com/office/drawing/2014/main" id="{1A095345-55CF-4E61-B86A-333A77B132A6}"/>
              </a:ext>
            </a:extLst>
          </p:cNvPr>
          <p:cNvSpPr txBox="1"/>
          <p:nvPr/>
        </p:nvSpPr>
        <p:spPr>
          <a:xfrm>
            <a:off x="2962275" y="4743450"/>
            <a:ext cx="4791075" cy="369332"/>
          </a:xfrm>
          <a:prstGeom prst="rect">
            <a:avLst/>
          </a:prstGeom>
          <a:noFill/>
        </p:spPr>
        <p:txBody>
          <a:bodyPr wrap="square" rtlCol="0">
            <a:spAutoFit/>
          </a:bodyPr>
          <a:lstStyle/>
          <a:p>
            <a:pPr algn="ctr"/>
            <a:r>
              <a:rPr lang="es-MX" b="1" dirty="0">
                <a:solidFill>
                  <a:srgbClr val="00B050"/>
                </a:solidFill>
              </a:rPr>
              <a:t>rebeteja@yahoo.com.mx</a:t>
            </a:r>
          </a:p>
        </p:txBody>
      </p:sp>
    </p:spTree>
    <p:extLst>
      <p:ext uri="{BB962C8B-B14F-4D97-AF65-F5344CB8AC3E}">
        <p14:creationId xmlns:p14="http://schemas.microsoft.com/office/powerpoint/2010/main" val="355852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43778" y="845711"/>
            <a:ext cx="3886277" cy="647895"/>
          </a:xfrm>
        </p:spPr>
        <p:txBody>
          <a:bodyPr>
            <a:normAutofit/>
          </a:bodyPr>
          <a:lstStyle/>
          <a:p>
            <a:r>
              <a:rPr lang="es-MX" b="1" dirty="0">
                <a:solidFill>
                  <a:srgbClr val="00B050"/>
                </a:solidFill>
              </a:rPr>
              <a:t>INTRODUCCIÓN</a:t>
            </a:r>
          </a:p>
        </p:txBody>
      </p:sp>
      <p:sp>
        <p:nvSpPr>
          <p:cNvPr id="3" name="Marcador de contenido 2"/>
          <p:cNvSpPr>
            <a:spLocks noGrp="1"/>
          </p:cNvSpPr>
          <p:nvPr>
            <p:ph idx="1"/>
          </p:nvPr>
        </p:nvSpPr>
        <p:spPr>
          <a:xfrm>
            <a:off x="5138577" y="1493607"/>
            <a:ext cx="5187677" cy="2976794"/>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r>
              <a:rPr lang="es-MX" dirty="0"/>
              <a:t>El control interno es un elemento importante en le funcionamiento y operación de las empresas y tiene un gran efecto en la calidad, oportunidad y veracidad de la información que genera la empresa. El auditor debe realizar un estudio y evaluación del Control Interno, como parte de una revisión de estados financieros practicada conforme a las Normas de Auditoría Generalmente Aceptadas.</a:t>
            </a:r>
          </a:p>
        </p:txBody>
      </p:sp>
      <p:pic>
        <p:nvPicPr>
          <p:cNvPr id="5" name="Imagen 9"/>
          <p:cNvPicPr>
            <a:picLocks noChangeAspect="1"/>
          </p:cNvPicPr>
          <p:nvPr/>
        </p:nvPicPr>
        <p:blipFill>
          <a:blip r:embed="rId2"/>
          <a:stretch>
            <a:fillRect/>
          </a:stretch>
        </p:blipFill>
        <p:spPr>
          <a:xfrm>
            <a:off x="490815" y="6418212"/>
            <a:ext cx="8376948" cy="439788"/>
          </a:xfrm>
          <a:prstGeom prst="rect">
            <a:avLst/>
          </a:prstGeom>
        </p:spPr>
      </p:pic>
      <p:pic>
        <p:nvPicPr>
          <p:cNvPr id="4"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D0F8E26E-A802-4A33-B25F-D49DDCB6696C}"/>
              </a:ext>
            </a:extLst>
          </p:cNvPr>
          <p:cNvPicPr>
            <a:picLocks noChangeAspect="1"/>
          </p:cNvPicPr>
          <p:nvPr/>
        </p:nvPicPr>
        <p:blipFill>
          <a:blip r:embed="rId4"/>
          <a:stretch>
            <a:fillRect/>
          </a:stretch>
        </p:blipFill>
        <p:spPr>
          <a:xfrm>
            <a:off x="643778" y="1785183"/>
            <a:ext cx="3533775" cy="1713568"/>
          </a:xfrm>
          <a:prstGeom prst="rect">
            <a:avLst/>
          </a:prstGeom>
        </p:spPr>
      </p:pic>
      <p:pic>
        <p:nvPicPr>
          <p:cNvPr id="8" name="Imagen 7">
            <a:extLst>
              <a:ext uri="{FF2B5EF4-FFF2-40B4-BE49-F238E27FC236}">
                <a16:creationId xmlns:a16="http://schemas.microsoft.com/office/drawing/2014/main" id="{B3EE5D9C-8186-48F7-93F9-6B4921984A8F}"/>
              </a:ext>
            </a:extLst>
          </p:cNvPr>
          <p:cNvPicPr>
            <a:picLocks noChangeAspect="1"/>
          </p:cNvPicPr>
          <p:nvPr/>
        </p:nvPicPr>
        <p:blipFill>
          <a:blip r:embed="rId5"/>
          <a:stretch>
            <a:fillRect/>
          </a:stretch>
        </p:blipFill>
        <p:spPr>
          <a:xfrm>
            <a:off x="1248954" y="3684247"/>
            <a:ext cx="2297810" cy="2602733"/>
          </a:xfrm>
          <a:prstGeom prst="rect">
            <a:avLst/>
          </a:prstGeom>
        </p:spPr>
      </p:pic>
    </p:spTree>
    <p:extLst>
      <p:ext uri="{BB962C8B-B14F-4D97-AF65-F5344CB8AC3E}">
        <p14:creationId xmlns:p14="http://schemas.microsoft.com/office/powerpoint/2010/main" val="2501292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8" name="Título 1">
            <a:extLst>
              <a:ext uri="{FF2B5EF4-FFF2-40B4-BE49-F238E27FC236}">
                <a16:creationId xmlns:a16="http://schemas.microsoft.com/office/drawing/2014/main" id="{B3680DAC-DDAA-470A-AD45-DAA2E80ABF39}"/>
              </a:ext>
            </a:extLst>
          </p:cNvPr>
          <p:cNvSpPr>
            <a:spLocks noGrp="1"/>
          </p:cNvSpPr>
          <p:nvPr>
            <p:ph type="title"/>
          </p:nvPr>
        </p:nvSpPr>
        <p:spPr>
          <a:xfrm>
            <a:off x="794779" y="920348"/>
            <a:ext cx="8122718" cy="657538"/>
          </a:xfrm>
        </p:spPr>
        <p:txBody>
          <a:bodyPr>
            <a:normAutofit/>
          </a:bodyPr>
          <a:lstStyle/>
          <a:p>
            <a:r>
              <a:rPr lang="es-MX" b="1" dirty="0">
                <a:solidFill>
                  <a:srgbClr val="00B050"/>
                </a:solidFill>
              </a:rPr>
              <a:t>Antecedentes del Control Interno</a:t>
            </a:r>
          </a:p>
        </p:txBody>
      </p:sp>
      <p:sp>
        <p:nvSpPr>
          <p:cNvPr id="9" name="CuadroTexto 8">
            <a:extLst>
              <a:ext uri="{FF2B5EF4-FFF2-40B4-BE49-F238E27FC236}">
                <a16:creationId xmlns:a16="http://schemas.microsoft.com/office/drawing/2014/main" id="{3315444C-4E32-421C-9E09-0933CC3B95A5}"/>
              </a:ext>
            </a:extLst>
          </p:cNvPr>
          <p:cNvSpPr txBox="1"/>
          <p:nvPr/>
        </p:nvSpPr>
        <p:spPr>
          <a:xfrm>
            <a:off x="385894" y="1577886"/>
            <a:ext cx="9672506"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dirty="0"/>
              <a:t>Desde tiempos remotos, el ser humano ha tenido la necesidad de controlar sus pertenencias y las del grupo del cual forma parte, por lo que de alguna manera se tenían tipos de control para evitar desfalcos; por tal situación, es necesario que una empresa establezca un control interno, ya que con esto se logran mejorar la situación financiera, administrativa y legal.</a:t>
            </a:r>
          </a:p>
        </p:txBody>
      </p:sp>
      <p:graphicFrame>
        <p:nvGraphicFramePr>
          <p:cNvPr id="3" name="Diagrama 2">
            <a:extLst>
              <a:ext uri="{FF2B5EF4-FFF2-40B4-BE49-F238E27FC236}">
                <a16:creationId xmlns:a16="http://schemas.microsoft.com/office/drawing/2014/main" id="{A3919AA5-023B-47AC-B971-7E8878539274}"/>
              </a:ext>
            </a:extLst>
          </p:cNvPr>
          <p:cNvGraphicFramePr/>
          <p:nvPr>
            <p:extLst>
              <p:ext uri="{D42A27DB-BD31-4B8C-83A1-F6EECF244321}">
                <p14:modId xmlns:p14="http://schemas.microsoft.com/office/powerpoint/2010/main" val="3596571585"/>
              </p:ext>
            </p:extLst>
          </p:nvPr>
        </p:nvGraphicFramePr>
        <p:xfrm>
          <a:off x="963147" y="2954138"/>
          <a:ext cx="9183149" cy="29266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158D6915-0C56-4BFC-B481-B86FE28B7729}"/>
              </a:ext>
            </a:extLst>
          </p:cNvPr>
          <p:cNvPicPr>
            <a:picLocks noChangeAspect="1"/>
          </p:cNvPicPr>
          <p:nvPr/>
        </p:nvPicPr>
        <p:blipFill>
          <a:blip r:embed="rId9"/>
          <a:stretch>
            <a:fillRect/>
          </a:stretch>
        </p:blipFill>
        <p:spPr>
          <a:xfrm>
            <a:off x="949228" y="4924557"/>
            <a:ext cx="1263967" cy="707821"/>
          </a:xfrm>
          <a:prstGeom prst="rect">
            <a:avLst/>
          </a:prstGeom>
        </p:spPr>
      </p:pic>
      <p:pic>
        <p:nvPicPr>
          <p:cNvPr id="5" name="Imagen 4">
            <a:extLst>
              <a:ext uri="{FF2B5EF4-FFF2-40B4-BE49-F238E27FC236}">
                <a16:creationId xmlns:a16="http://schemas.microsoft.com/office/drawing/2014/main" id="{99322667-4156-4BFC-87C3-AAF9DB0946A2}"/>
              </a:ext>
            </a:extLst>
          </p:cNvPr>
          <p:cNvPicPr>
            <a:picLocks noChangeAspect="1"/>
          </p:cNvPicPr>
          <p:nvPr/>
        </p:nvPicPr>
        <p:blipFill>
          <a:blip r:embed="rId10"/>
          <a:stretch>
            <a:fillRect/>
          </a:stretch>
        </p:blipFill>
        <p:spPr>
          <a:xfrm>
            <a:off x="2682978" y="4983061"/>
            <a:ext cx="1263967" cy="838065"/>
          </a:xfrm>
          <a:prstGeom prst="rect">
            <a:avLst/>
          </a:prstGeom>
        </p:spPr>
      </p:pic>
      <p:pic>
        <p:nvPicPr>
          <p:cNvPr id="21" name="Imagen 20">
            <a:extLst>
              <a:ext uri="{FF2B5EF4-FFF2-40B4-BE49-F238E27FC236}">
                <a16:creationId xmlns:a16="http://schemas.microsoft.com/office/drawing/2014/main" id="{F8895B9F-179A-4F25-8D06-260BDC6C5C52}"/>
              </a:ext>
            </a:extLst>
          </p:cNvPr>
          <p:cNvPicPr>
            <a:picLocks noChangeAspect="1"/>
          </p:cNvPicPr>
          <p:nvPr/>
        </p:nvPicPr>
        <p:blipFill>
          <a:blip r:embed="rId11"/>
          <a:stretch>
            <a:fillRect/>
          </a:stretch>
        </p:blipFill>
        <p:spPr>
          <a:xfrm>
            <a:off x="4481836" y="4892526"/>
            <a:ext cx="748603" cy="1168652"/>
          </a:xfrm>
          <a:prstGeom prst="rect">
            <a:avLst/>
          </a:prstGeom>
        </p:spPr>
      </p:pic>
      <p:pic>
        <p:nvPicPr>
          <p:cNvPr id="23" name="Imagen 22">
            <a:extLst>
              <a:ext uri="{FF2B5EF4-FFF2-40B4-BE49-F238E27FC236}">
                <a16:creationId xmlns:a16="http://schemas.microsoft.com/office/drawing/2014/main" id="{09FF67C7-C26D-4100-9416-61F5926890CA}"/>
              </a:ext>
            </a:extLst>
          </p:cNvPr>
          <p:cNvPicPr>
            <a:picLocks noChangeAspect="1"/>
          </p:cNvPicPr>
          <p:nvPr/>
        </p:nvPicPr>
        <p:blipFill>
          <a:blip r:embed="rId12"/>
          <a:stretch>
            <a:fillRect/>
          </a:stretch>
        </p:blipFill>
        <p:spPr>
          <a:xfrm>
            <a:off x="5843808" y="5093372"/>
            <a:ext cx="1194033" cy="927132"/>
          </a:xfrm>
          <a:prstGeom prst="rect">
            <a:avLst/>
          </a:prstGeom>
        </p:spPr>
      </p:pic>
      <p:pic>
        <p:nvPicPr>
          <p:cNvPr id="24" name="Imagen 23">
            <a:extLst>
              <a:ext uri="{FF2B5EF4-FFF2-40B4-BE49-F238E27FC236}">
                <a16:creationId xmlns:a16="http://schemas.microsoft.com/office/drawing/2014/main" id="{8A12A959-773D-4CE9-9191-56D5AE02249E}"/>
              </a:ext>
            </a:extLst>
          </p:cNvPr>
          <p:cNvPicPr>
            <a:picLocks noChangeAspect="1"/>
          </p:cNvPicPr>
          <p:nvPr/>
        </p:nvPicPr>
        <p:blipFill>
          <a:blip r:embed="rId13"/>
          <a:stretch>
            <a:fillRect/>
          </a:stretch>
        </p:blipFill>
        <p:spPr>
          <a:xfrm>
            <a:off x="7415169" y="4905662"/>
            <a:ext cx="1396905" cy="1065343"/>
          </a:xfrm>
          <a:prstGeom prst="rect">
            <a:avLst/>
          </a:prstGeom>
        </p:spPr>
      </p:pic>
      <p:pic>
        <p:nvPicPr>
          <p:cNvPr id="25" name="Imagen 24">
            <a:extLst>
              <a:ext uri="{FF2B5EF4-FFF2-40B4-BE49-F238E27FC236}">
                <a16:creationId xmlns:a16="http://schemas.microsoft.com/office/drawing/2014/main" id="{18FCB740-1547-42F0-8023-101988F3419C}"/>
              </a:ext>
            </a:extLst>
          </p:cNvPr>
          <p:cNvPicPr>
            <a:picLocks noChangeAspect="1"/>
          </p:cNvPicPr>
          <p:nvPr/>
        </p:nvPicPr>
        <p:blipFill rotWithShape="1">
          <a:blip r:embed="rId14"/>
          <a:srcRect l="11688" t="11672" r="9760" b="11049"/>
          <a:stretch/>
        </p:blipFill>
        <p:spPr>
          <a:xfrm>
            <a:off x="9030184" y="4905662"/>
            <a:ext cx="1585895" cy="1168652"/>
          </a:xfrm>
          <a:prstGeom prst="rect">
            <a:avLst/>
          </a:prstGeom>
        </p:spPr>
      </p:pic>
    </p:spTree>
    <p:extLst>
      <p:ext uri="{BB962C8B-B14F-4D97-AF65-F5344CB8AC3E}">
        <p14:creationId xmlns:p14="http://schemas.microsoft.com/office/powerpoint/2010/main" val="1197167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2790" y="660226"/>
            <a:ext cx="7285415" cy="657538"/>
          </a:xfrm>
        </p:spPr>
        <p:txBody>
          <a:bodyPr>
            <a:normAutofit fontScale="90000"/>
          </a:bodyPr>
          <a:lstStyle/>
          <a:p>
            <a:r>
              <a:rPr lang="es-MX" b="1" dirty="0">
                <a:solidFill>
                  <a:srgbClr val="00B050"/>
                </a:solidFill>
              </a:rPr>
              <a:t>DEFINICIÓN DEL CONTROL INTERNO</a:t>
            </a:r>
          </a:p>
        </p:txBody>
      </p:sp>
      <p:sp>
        <p:nvSpPr>
          <p:cNvPr id="3" name="Marcador de contenido 2"/>
          <p:cNvSpPr>
            <a:spLocks noGrp="1"/>
          </p:cNvSpPr>
          <p:nvPr>
            <p:ph idx="1"/>
          </p:nvPr>
        </p:nvSpPr>
        <p:spPr>
          <a:xfrm>
            <a:off x="628163" y="1561677"/>
            <a:ext cx="4366046" cy="3542634"/>
          </a:xfrm>
        </p:spPr>
        <p:style>
          <a:lnRef idx="1">
            <a:schemeClr val="accent2"/>
          </a:lnRef>
          <a:fillRef idx="2">
            <a:schemeClr val="accent2"/>
          </a:fillRef>
          <a:effectRef idx="1">
            <a:schemeClr val="accent2"/>
          </a:effectRef>
          <a:fontRef idx="minor">
            <a:schemeClr val="dk1"/>
          </a:fontRef>
        </p:style>
        <p:txBody>
          <a:bodyPr>
            <a:normAutofit fontScale="92500"/>
          </a:bodyPr>
          <a:lstStyle/>
          <a:p>
            <a:pPr marL="0" indent="0" algn="just">
              <a:buNone/>
            </a:pPr>
            <a:r>
              <a:rPr lang="es-MX" dirty="0"/>
              <a:t>El Control Interno se define como un conjunto de normas, principios, fundamentos, procesos, procedimientos, acciones, mecanismos, técnicas e instrumentos de Control que, ordenados relacionados entre si y unidos a las personas que conforman una organización, se constituye en un medio para lograr una función administrativa integra, eficaz y transparente, apoyando el cumplimiento de sus objetivos institucionales y contribuyendo al logro de las metas y finalidad de cada organización.</a:t>
            </a:r>
          </a:p>
        </p:txBody>
      </p:sp>
      <p:pic>
        <p:nvPicPr>
          <p:cNvPr id="4"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p:cNvPicPr>
            <a:picLocks noChangeAspect="1"/>
          </p:cNvPicPr>
          <p:nvPr/>
        </p:nvPicPr>
        <p:blipFill>
          <a:blip r:embed="rId3"/>
          <a:stretch>
            <a:fillRect/>
          </a:stretch>
        </p:blipFill>
        <p:spPr>
          <a:xfrm>
            <a:off x="-49565" y="6289618"/>
            <a:ext cx="12241565" cy="657538"/>
          </a:xfrm>
          <a:prstGeom prst="rect">
            <a:avLst/>
          </a:prstGeom>
        </p:spPr>
      </p:pic>
      <p:pic>
        <p:nvPicPr>
          <p:cNvPr id="6" name="Imagen 5">
            <a:extLst>
              <a:ext uri="{FF2B5EF4-FFF2-40B4-BE49-F238E27FC236}">
                <a16:creationId xmlns:a16="http://schemas.microsoft.com/office/drawing/2014/main" id="{7599E3D1-B4B3-4637-B4FA-6CA6FCE4ACF7}"/>
              </a:ext>
            </a:extLst>
          </p:cNvPr>
          <p:cNvPicPr>
            <a:picLocks noChangeAspect="1"/>
          </p:cNvPicPr>
          <p:nvPr/>
        </p:nvPicPr>
        <p:blipFill>
          <a:blip r:embed="rId4"/>
          <a:stretch>
            <a:fillRect/>
          </a:stretch>
        </p:blipFill>
        <p:spPr>
          <a:xfrm>
            <a:off x="5923776" y="1596044"/>
            <a:ext cx="3312587" cy="2323755"/>
          </a:xfrm>
          <a:prstGeom prst="rect">
            <a:avLst/>
          </a:prstGeom>
        </p:spPr>
      </p:pic>
      <p:pic>
        <p:nvPicPr>
          <p:cNvPr id="8" name="Imagen 7">
            <a:extLst>
              <a:ext uri="{FF2B5EF4-FFF2-40B4-BE49-F238E27FC236}">
                <a16:creationId xmlns:a16="http://schemas.microsoft.com/office/drawing/2014/main" id="{106E4FD7-026D-4C3B-8631-C568524A2338}"/>
              </a:ext>
            </a:extLst>
          </p:cNvPr>
          <p:cNvPicPr>
            <a:picLocks noChangeAspect="1"/>
          </p:cNvPicPr>
          <p:nvPr/>
        </p:nvPicPr>
        <p:blipFill>
          <a:blip r:embed="rId5"/>
          <a:stretch>
            <a:fillRect/>
          </a:stretch>
        </p:blipFill>
        <p:spPr>
          <a:xfrm>
            <a:off x="7121659" y="4100078"/>
            <a:ext cx="2323755" cy="2323755"/>
          </a:xfrm>
          <a:prstGeom prst="rect">
            <a:avLst/>
          </a:prstGeom>
          <a:effectLst>
            <a:softEdge rad="101600"/>
          </a:effectLst>
        </p:spPr>
      </p:pic>
    </p:spTree>
    <p:extLst>
      <p:ext uri="{BB962C8B-B14F-4D97-AF65-F5344CB8AC3E}">
        <p14:creationId xmlns:p14="http://schemas.microsoft.com/office/powerpoint/2010/main" val="3367518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abecera">
            <a:extLst>
              <a:ext uri="{FF2B5EF4-FFF2-40B4-BE49-F238E27FC236}">
                <a16:creationId xmlns:a16="http://schemas.microsoft.com/office/drawing/2014/main" id="{E05020E3-791C-4FD2-969D-6BACC058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9">
            <a:extLst>
              <a:ext uri="{FF2B5EF4-FFF2-40B4-BE49-F238E27FC236}">
                <a16:creationId xmlns:a16="http://schemas.microsoft.com/office/drawing/2014/main" id="{0B201E3A-C67C-485A-A05E-A5A9983FF041}"/>
              </a:ext>
            </a:extLst>
          </p:cNvPr>
          <p:cNvPicPr>
            <a:picLocks noChangeAspect="1"/>
          </p:cNvPicPr>
          <p:nvPr/>
        </p:nvPicPr>
        <p:blipFill>
          <a:blip r:embed="rId3"/>
          <a:stretch>
            <a:fillRect/>
          </a:stretch>
        </p:blipFill>
        <p:spPr>
          <a:xfrm>
            <a:off x="-49565" y="6348341"/>
            <a:ext cx="12241565" cy="657538"/>
          </a:xfrm>
          <a:prstGeom prst="rect">
            <a:avLst/>
          </a:prstGeom>
        </p:spPr>
      </p:pic>
      <p:sp>
        <p:nvSpPr>
          <p:cNvPr id="4" name="Título 1">
            <a:extLst>
              <a:ext uri="{FF2B5EF4-FFF2-40B4-BE49-F238E27FC236}">
                <a16:creationId xmlns:a16="http://schemas.microsoft.com/office/drawing/2014/main" id="{D464C498-8219-4E30-941B-4E1D150DDA9D}"/>
              </a:ext>
            </a:extLst>
          </p:cNvPr>
          <p:cNvSpPr>
            <a:spLocks noGrp="1"/>
          </p:cNvSpPr>
          <p:nvPr>
            <p:ph type="title"/>
          </p:nvPr>
        </p:nvSpPr>
        <p:spPr>
          <a:xfrm>
            <a:off x="1070020" y="790128"/>
            <a:ext cx="7453195" cy="560500"/>
          </a:xfrm>
        </p:spPr>
        <p:txBody>
          <a:bodyPr>
            <a:normAutofit fontScale="90000"/>
          </a:bodyPr>
          <a:lstStyle/>
          <a:p>
            <a:r>
              <a:rPr lang="es-MX" b="1" dirty="0">
                <a:solidFill>
                  <a:srgbClr val="00B050"/>
                </a:solidFill>
              </a:rPr>
              <a:t>Objetivos del Control Interno</a:t>
            </a:r>
          </a:p>
        </p:txBody>
      </p:sp>
      <p:sp>
        <p:nvSpPr>
          <p:cNvPr id="5" name="CuadroTexto 4">
            <a:extLst>
              <a:ext uri="{FF2B5EF4-FFF2-40B4-BE49-F238E27FC236}">
                <a16:creationId xmlns:a16="http://schemas.microsoft.com/office/drawing/2014/main" id="{764075E2-E919-443D-A39E-355418928DD0}"/>
              </a:ext>
            </a:extLst>
          </p:cNvPr>
          <p:cNvSpPr txBox="1"/>
          <p:nvPr/>
        </p:nvSpPr>
        <p:spPr>
          <a:xfrm>
            <a:off x="453006" y="1393781"/>
            <a:ext cx="7650759" cy="369332"/>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s-MX" b="1" dirty="0"/>
              <a:t>El control interno busca en forma general los siguientes objetivos:</a:t>
            </a:r>
          </a:p>
        </p:txBody>
      </p:sp>
      <p:graphicFrame>
        <p:nvGraphicFramePr>
          <p:cNvPr id="2" name="Diagrama 1">
            <a:extLst>
              <a:ext uri="{FF2B5EF4-FFF2-40B4-BE49-F238E27FC236}">
                <a16:creationId xmlns:a16="http://schemas.microsoft.com/office/drawing/2014/main" id="{4A5AE9D8-1F28-42C0-9548-4B6F2AD0AF3A}"/>
              </a:ext>
            </a:extLst>
          </p:cNvPr>
          <p:cNvGraphicFramePr/>
          <p:nvPr>
            <p:extLst>
              <p:ext uri="{D42A27DB-BD31-4B8C-83A1-F6EECF244321}">
                <p14:modId xmlns:p14="http://schemas.microsoft.com/office/powerpoint/2010/main" val="24987308"/>
              </p:ext>
            </p:extLst>
          </p:nvPr>
        </p:nvGraphicFramePr>
        <p:xfrm>
          <a:off x="-193937" y="2164776"/>
          <a:ext cx="8773020" cy="36300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Imagen 9">
            <a:extLst>
              <a:ext uri="{FF2B5EF4-FFF2-40B4-BE49-F238E27FC236}">
                <a16:creationId xmlns:a16="http://schemas.microsoft.com/office/drawing/2014/main" id="{1D7B3DD5-BD53-4E72-9540-72166E37A977}"/>
              </a:ext>
            </a:extLst>
          </p:cNvPr>
          <p:cNvPicPr>
            <a:picLocks noChangeAspect="1"/>
          </p:cNvPicPr>
          <p:nvPr/>
        </p:nvPicPr>
        <p:blipFill>
          <a:blip r:embed="rId9">
            <a:clrChange>
              <a:clrFrom>
                <a:srgbClr val="F5EEE8"/>
              </a:clrFrom>
              <a:clrTo>
                <a:srgbClr val="F5EEE8">
                  <a:alpha val="0"/>
                </a:srgbClr>
              </a:clrTo>
            </a:clrChange>
          </a:blip>
          <a:stretch>
            <a:fillRect/>
          </a:stretch>
        </p:blipFill>
        <p:spPr>
          <a:xfrm>
            <a:off x="8523215" y="1175933"/>
            <a:ext cx="2886075" cy="15811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1" name="CuadroTexto 10">
            <a:extLst>
              <a:ext uri="{FF2B5EF4-FFF2-40B4-BE49-F238E27FC236}">
                <a16:creationId xmlns:a16="http://schemas.microsoft.com/office/drawing/2014/main" id="{3702197A-CF69-4CB3-8A14-22D45D0CE9C8}"/>
              </a:ext>
            </a:extLst>
          </p:cNvPr>
          <p:cNvSpPr txBox="1"/>
          <p:nvPr/>
        </p:nvSpPr>
        <p:spPr>
          <a:xfrm>
            <a:off x="9131927" y="1039910"/>
            <a:ext cx="2172749" cy="461665"/>
          </a:xfrm>
          <a:prstGeom prst="rect">
            <a:avLst/>
          </a:prstGeom>
          <a:noFill/>
        </p:spPr>
        <p:txBody>
          <a:bodyPr wrap="square" rtlCol="0">
            <a:spAutoFit/>
          </a:bodyPr>
          <a:lstStyle/>
          <a:p>
            <a:pPr algn="ctr"/>
            <a:r>
              <a:rPr lang="es-MX" sz="1200" dirty="0">
                <a:solidFill>
                  <a:srgbClr val="C00000"/>
                </a:solidFill>
              </a:rPr>
              <a:t>Protección de activos de la empresa</a:t>
            </a:r>
          </a:p>
        </p:txBody>
      </p:sp>
      <p:pic>
        <p:nvPicPr>
          <p:cNvPr id="12" name="Imagen 11">
            <a:extLst>
              <a:ext uri="{FF2B5EF4-FFF2-40B4-BE49-F238E27FC236}">
                <a16:creationId xmlns:a16="http://schemas.microsoft.com/office/drawing/2014/main" id="{61EADD88-EB31-44B5-A60B-AEDBC888CBB3}"/>
              </a:ext>
            </a:extLst>
          </p:cNvPr>
          <p:cNvPicPr>
            <a:picLocks noChangeAspect="1"/>
          </p:cNvPicPr>
          <p:nvPr/>
        </p:nvPicPr>
        <p:blipFill>
          <a:blip r:embed="rId10"/>
          <a:stretch>
            <a:fillRect/>
          </a:stretch>
        </p:blipFill>
        <p:spPr>
          <a:xfrm>
            <a:off x="7492709" y="2893106"/>
            <a:ext cx="2619375" cy="17430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4" name="CuadroTexto 13">
            <a:extLst>
              <a:ext uri="{FF2B5EF4-FFF2-40B4-BE49-F238E27FC236}">
                <a16:creationId xmlns:a16="http://schemas.microsoft.com/office/drawing/2014/main" id="{7EC35C32-A8A0-49A0-B6A3-A54091342D78}"/>
              </a:ext>
            </a:extLst>
          </p:cNvPr>
          <p:cNvSpPr txBox="1"/>
          <p:nvPr/>
        </p:nvSpPr>
        <p:spPr>
          <a:xfrm>
            <a:off x="7716021" y="2960240"/>
            <a:ext cx="2172749" cy="461665"/>
          </a:xfrm>
          <a:prstGeom prst="rect">
            <a:avLst/>
          </a:prstGeom>
          <a:noFill/>
        </p:spPr>
        <p:txBody>
          <a:bodyPr wrap="square" rtlCol="0">
            <a:spAutoFit/>
          </a:bodyPr>
          <a:lstStyle/>
          <a:p>
            <a:pPr algn="ctr"/>
            <a:r>
              <a:rPr lang="es-MX" sz="1200" dirty="0">
                <a:solidFill>
                  <a:srgbClr val="C00000"/>
                </a:solidFill>
              </a:rPr>
              <a:t>Verificar la información financiera</a:t>
            </a:r>
          </a:p>
        </p:txBody>
      </p:sp>
      <p:pic>
        <p:nvPicPr>
          <p:cNvPr id="16" name="Imagen 15">
            <a:extLst>
              <a:ext uri="{FF2B5EF4-FFF2-40B4-BE49-F238E27FC236}">
                <a16:creationId xmlns:a16="http://schemas.microsoft.com/office/drawing/2014/main" id="{03650D09-F88B-4EB9-9B37-455117974499}"/>
              </a:ext>
            </a:extLst>
          </p:cNvPr>
          <p:cNvPicPr>
            <a:picLocks noChangeAspect="1"/>
          </p:cNvPicPr>
          <p:nvPr/>
        </p:nvPicPr>
        <p:blipFill rotWithShape="1">
          <a:blip r:embed="rId11"/>
          <a:srcRect b="16019"/>
          <a:stretch/>
        </p:blipFill>
        <p:spPr>
          <a:xfrm>
            <a:off x="8964031" y="4772204"/>
            <a:ext cx="2857500" cy="1343883"/>
          </a:xfrm>
          <a:prstGeom prst="rect">
            <a:avLst/>
          </a:prstGeom>
        </p:spPr>
      </p:pic>
    </p:spTree>
    <p:extLst>
      <p:ext uri="{BB962C8B-B14F-4D97-AF65-F5344CB8AC3E}">
        <p14:creationId xmlns:p14="http://schemas.microsoft.com/office/powerpoint/2010/main" val="46770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677334" y="609600"/>
            <a:ext cx="9426786" cy="657538"/>
          </a:xfrm>
        </p:spPr>
        <p:txBody>
          <a:bodyPr/>
          <a:lstStyle/>
          <a:p>
            <a:r>
              <a:rPr lang="es-MX" b="1" dirty="0">
                <a:solidFill>
                  <a:srgbClr val="00B050"/>
                </a:solidFill>
              </a:rPr>
              <a:t>IMPORTANCIA DE LA AUDITORIA INTERNA</a:t>
            </a:r>
          </a:p>
        </p:txBody>
      </p:sp>
      <p:pic>
        <p:nvPicPr>
          <p:cNvPr id="5" name="Picture 2" descr="cabecera">
            <a:extLst>
              <a:ext uri="{FF2B5EF4-FFF2-40B4-BE49-F238E27FC236}">
                <a16:creationId xmlns:a16="http://schemas.microsoft.com/office/drawing/2014/main" id="{30C08F46-D06B-43D1-9852-4F452FE03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9"/>
          <p:cNvPicPr>
            <a:picLocks noChangeAspect="1"/>
          </p:cNvPicPr>
          <p:nvPr/>
        </p:nvPicPr>
        <p:blipFill>
          <a:blip r:embed="rId3"/>
          <a:stretch>
            <a:fillRect/>
          </a:stretch>
        </p:blipFill>
        <p:spPr>
          <a:xfrm>
            <a:off x="-49565" y="6289618"/>
            <a:ext cx="12241565" cy="657538"/>
          </a:xfrm>
          <a:prstGeom prst="rect">
            <a:avLst/>
          </a:prstGeom>
        </p:spPr>
      </p:pic>
      <p:graphicFrame>
        <p:nvGraphicFramePr>
          <p:cNvPr id="9" name="Diagrama 8">
            <a:extLst>
              <a:ext uri="{FF2B5EF4-FFF2-40B4-BE49-F238E27FC236}">
                <a16:creationId xmlns:a16="http://schemas.microsoft.com/office/drawing/2014/main" id="{BA3E8DD1-5DE5-4599-909C-16697EB1D6A3}"/>
              </a:ext>
            </a:extLst>
          </p:cNvPr>
          <p:cNvGraphicFramePr/>
          <p:nvPr>
            <p:extLst>
              <p:ext uri="{D42A27DB-BD31-4B8C-83A1-F6EECF244321}">
                <p14:modId xmlns:p14="http://schemas.microsoft.com/office/powerpoint/2010/main" val="2567300222"/>
              </p:ext>
            </p:extLst>
          </p:nvPr>
        </p:nvGraphicFramePr>
        <p:xfrm>
          <a:off x="378690" y="1089646"/>
          <a:ext cx="10723419" cy="57683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Imagen 9">
            <a:extLst>
              <a:ext uri="{FF2B5EF4-FFF2-40B4-BE49-F238E27FC236}">
                <a16:creationId xmlns:a16="http://schemas.microsoft.com/office/drawing/2014/main" id="{EB3F530D-CEBF-456C-A7D5-A0866EA90159}"/>
              </a:ext>
            </a:extLst>
          </p:cNvPr>
          <p:cNvPicPr>
            <a:picLocks noChangeAspect="1"/>
          </p:cNvPicPr>
          <p:nvPr/>
        </p:nvPicPr>
        <p:blipFill>
          <a:blip r:embed="rId9"/>
          <a:stretch>
            <a:fillRect/>
          </a:stretch>
        </p:blipFill>
        <p:spPr>
          <a:xfrm>
            <a:off x="8911359" y="1432321"/>
            <a:ext cx="2190750" cy="2085975"/>
          </a:xfrm>
          <a:prstGeom prst="rect">
            <a:avLst/>
          </a:prstGeom>
        </p:spPr>
      </p:pic>
      <p:pic>
        <p:nvPicPr>
          <p:cNvPr id="11" name="Imagen 10">
            <a:extLst>
              <a:ext uri="{FF2B5EF4-FFF2-40B4-BE49-F238E27FC236}">
                <a16:creationId xmlns:a16="http://schemas.microsoft.com/office/drawing/2014/main" id="{02F8EAAC-1E32-43E1-B2BD-0BB0D30C158F}"/>
              </a:ext>
            </a:extLst>
          </p:cNvPr>
          <p:cNvPicPr>
            <a:picLocks noChangeAspect="1"/>
          </p:cNvPicPr>
          <p:nvPr/>
        </p:nvPicPr>
        <p:blipFill>
          <a:blip r:embed="rId10"/>
          <a:stretch>
            <a:fillRect/>
          </a:stretch>
        </p:blipFill>
        <p:spPr>
          <a:xfrm>
            <a:off x="236383" y="2944735"/>
            <a:ext cx="2486025" cy="1838325"/>
          </a:xfrm>
          <a:prstGeom prst="rect">
            <a:avLst/>
          </a:prstGeom>
        </p:spPr>
      </p:pic>
    </p:spTree>
    <p:extLst>
      <p:ext uri="{BB962C8B-B14F-4D97-AF65-F5344CB8AC3E}">
        <p14:creationId xmlns:p14="http://schemas.microsoft.com/office/powerpoint/2010/main" val="3721998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becera">
            <a:extLst>
              <a:ext uri="{FF2B5EF4-FFF2-40B4-BE49-F238E27FC236}">
                <a16:creationId xmlns:a16="http://schemas.microsoft.com/office/drawing/2014/main" id="{E4F0CC72-C1F1-44C3-8F4B-5DAE2C0ED7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697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9">
            <a:extLst>
              <a:ext uri="{FF2B5EF4-FFF2-40B4-BE49-F238E27FC236}">
                <a16:creationId xmlns:a16="http://schemas.microsoft.com/office/drawing/2014/main" id="{799D2A20-0CDF-4737-882F-2316392159BC}"/>
              </a:ext>
            </a:extLst>
          </p:cNvPr>
          <p:cNvPicPr>
            <a:picLocks noChangeAspect="1"/>
          </p:cNvPicPr>
          <p:nvPr/>
        </p:nvPicPr>
        <p:blipFill>
          <a:blip r:embed="rId3"/>
          <a:stretch>
            <a:fillRect/>
          </a:stretch>
        </p:blipFill>
        <p:spPr>
          <a:xfrm>
            <a:off x="-49565" y="6289618"/>
            <a:ext cx="12241565" cy="657538"/>
          </a:xfrm>
          <a:prstGeom prst="rect">
            <a:avLst/>
          </a:prstGeom>
        </p:spPr>
      </p:pic>
      <p:sp>
        <p:nvSpPr>
          <p:cNvPr id="6" name="Título 2">
            <a:extLst>
              <a:ext uri="{FF2B5EF4-FFF2-40B4-BE49-F238E27FC236}">
                <a16:creationId xmlns:a16="http://schemas.microsoft.com/office/drawing/2014/main" id="{EAEBD915-BC89-4E6C-894C-8922EB15ED80}"/>
              </a:ext>
            </a:extLst>
          </p:cNvPr>
          <p:cNvSpPr>
            <a:spLocks noGrp="1"/>
          </p:cNvSpPr>
          <p:nvPr>
            <p:ph type="title"/>
          </p:nvPr>
        </p:nvSpPr>
        <p:spPr>
          <a:xfrm>
            <a:off x="677334" y="609600"/>
            <a:ext cx="9426786" cy="657538"/>
          </a:xfrm>
        </p:spPr>
        <p:txBody>
          <a:bodyPr/>
          <a:lstStyle/>
          <a:p>
            <a:r>
              <a:rPr lang="es-MX" b="1" dirty="0">
                <a:solidFill>
                  <a:srgbClr val="00B050"/>
                </a:solidFill>
              </a:rPr>
              <a:t>Características del Control Interno</a:t>
            </a:r>
          </a:p>
        </p:txBody>
      </p:sp>
      <p:sp>
        <p:nvSpPr>
          <p:cNvPr id="7" name="CuadroTexto 6">
            <a:extLst>
              <a:ext uri="{FF2B5EF4-FFF2-40B4-BE49-F238E27FC236}">
                <a16:creationId xmlns:a16="http://schemas.microsoft.com/office/drawing/2014/main" id="{3A47FBB1-DC05-44CB-82CE-1E89CB20CA0E}"/>
              </a:ext>
            </a:extLst>
          </p:cNvPr>
          <p:cNvSpPr txBox="1"/>
          <p:nvPr/>
        </p:nvSpPr>
        <p:spPr>
          <a:xfrm>
            <a:off x="677334" y="1267138"/>
            <a:ext cx="9179730" cy="923330"/>
          </a:xfrm>
          <a:prstGeom prst="rect">
            <a:avLst/>
          </a:prstGeom>
          <a:noFill/>
        </p:spPr>
        <p:txBody>
          <a:bodyPr wrap="square" rtlCol="0">
            <a:spAutoFit/>
          </a:bodyPr>
          <a:lstStyle/>
          <a:p>
            <a:r>
              <a:rPr lang="es-MX" dirty="0"/>
              <a:t>El control Interno denota ciertas características que permiten entender mejor cual será la función que desempeñara en la empresa. Para ello a continuación se mencionan las características que engloban el contexto de control interno:</a:t>
            </a:r>
          </a:p>
        </p:txBody>
      </p:sp>
      <p:graphicFrame>
        <p:nvGraphicFramePr>
          <p:cNvPr id="9" name="Diagrama 8">
            <a:extLst>
              <a:ext uri="{FF2B5EF4-FFF2-40B4-BE49-F238E27FC236}">
                <a16:creationId xmlns:a16="http://schemas.microsoft.com/office/drawing/2014/main" id="{46BD68E7-7C2B-4DE4-8C67-0D7AFF855653}"/>
              </a:ext>
            </a:extLst>
          </p:cNvPr>
          <p:cNvGraphicFramePr/>
          <p:nvPr>
            <p:extLst>
              <p:ext uri="{D42A27DB-BD31-4B8C-83A1-F6EECF244321}">
                <p14:modId xmlns:p14="http://schemas.microsoft.com/office/powerpoint/2010/main" val="3570070854"/>
              </p:ext>
            </p:extLst>
          </p:nvPr>
        </p:nvGraphicFramePr>
        <p:xfrm>
          <a:off x="1134377" y="1578083"/>
          <a:ext cx="8294849" cy="45291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5087005"/>
      </p:ext>
    </p:extLst>
  </p:cSld>
  <p:clrMapOvr>
    <a:masterClrMapping/>
  </p:clrMapOvr>
</p:sld>
</file>

<file path=ppt/theme/theme1.xml><?xml version="1.0" encoding="utf-8"?>
<a:theme xmlns:a="http://schemas.openxmlformats.org/drawingml/2006/main" name="Faceta">
  <a:themeElements>
    <a:clrScheme name="Marquesina">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1225</TotalTime>
  <Words>2913</Words>
  <Application>Microsoft Office PowerPoint</Application>
  <PresentationFormat>Panorámica</PresentationFormat>
  <Paragraphs>239</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32</vt:i4>
      </vt:variant>
    </vt:vector>
  </HeadingPairs>
  <TitlesOfParts>
    <vt:vector size="37" baseType="lpstr">
      <vt:lpstr>Arial</vt:lpstr>
      <vt:lpstr>Calibri</vt:lpstr>
      <vt:lpstr>Trebuchet MS</vt:lpstr>
      <vt:lpstr>Wingdings 3</vt:lpstr>
      <vt:lpstr>Faceta</vt:lpstr>
      <vt:lpstr>Presentación de PowerPoint</vt:lpstr>
      <vt:lpstr>Presentación de PowerPoint</vt:lpstr>
      <vt:lpstr>Presentación de PowerPoint</vt:lpstr>
      <vt:lpstr>INTRODUCCIÓN</vt:lpstr>
      <vt:lpstr>Antecedentes del Control Interno</vt:lpstr>
      <vt:lpstr>DEFINICIÓN DEL CONTROL INTERNO</vt:lpstr>
      <vt:lpstr>Objetivos del Control Interno</vt:lpstr>
      <vt:lpstr>IMPORTANCIA DE LA AUDITORIA INTERNA</vt:lpstr>
      <vt:lpstr>Características del Control Interno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85</cp:revision>
  <dcterms:created xsi:type="dcterms:W3CDTF">2018-09-25T23:50:20Z</dcterms:created>
  <dcterms:modified xsi:type="dcterms:W3CDTF">2018-09-28T01:27:41Z</dcterms:modified>
</cp:coreProperties>
</file>