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5" r:id="rId3"/>
    <p:sldId id="276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7" r:id="rId15"/>
    <p:sldId id="271" r:id="rId16"/>
    <p:sldId id="273" r:id="rId17"/>
    <p:sldId id="274" r:id="rId18"/>
    <p:sldId id="272" r:id="rId19"/>
    <p:sldId id="278" r:id="rId20"/>
    <p:sldId id="280" r:id="rId21"/>
    <p:sldId id="282" r:id="rId22"/>
    <p:sldId id="285" r:id="rId23"/>
    <p:sldId id="279" r:id="rId24"/>
    <p:sldId id="284" r:id="rId25"/>
    <p:sldId id="287" r:id="rId26"/>
    <p:sldId id="281" r:id="rId27"/>
    <p:sldId id="288" r:id="rId28"/>
    <p:sldId id="289" r:id="rId29"/>
    <p:sldId id="259" r:id="rId30"/>
    <p:sldId id="290" r:id="rId31"/>
    <p:sldId id="258" r:id="rId32"/>
    <p:sldId id="257" r:id="rId33"/>
    <p:sldId id="291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B1925F-0747-448A-B0A5-1EBDE5939830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1C8F811-C642-4AAF-81B0-6E49C1BB06E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bg1"/>
              </a:solidFill>
            </a:rPr>
            <a:t>MEDIOS DE INVESTIGACIÓN </a:t>
          </a:r>
          <a:endParaRPr lang="es-MX" sz="2000" dirty="0">
            <a:solidFill>
              <a:schemeClr val="bg1"/>
            </a:solidFill>
          </a:endParaRPr>
        </a:p>
      </dgm:t>
    </dgm:pt>
    <dgm:pt modelId="{E259ADA5-E88B-4B6B-932D-4679ABDF06A1}" type="parTrans" cxnId="{02AB51CE-1C87-4A09-81EC-510B20A661B1}">
      <dgm:prSet/>
      <dgm:spPr/>
      <dgm:t>
        <a:bodyPr/>
        <a:lstStyle/>
        <a:p>
          <a:endParaRPr lang="es-MX"/>
        </a:p>
      </dgm:t>
    </dgm:pt>
    <dgm:pt modelId="{738B66EB-EB29-4E3C-AC1B-F8E685565922}" type="sibTrans" cxnId="{02AB51CE-1C87-4A09-81EC-510B20A661B1}">
      <dgm:prSet/>
      <dgm:spPr/>
      <dgm:t>
        <a:bodyPr/>
        <a:lstStyle/>
        <a:p>
          <a:endParaRPr lang="es-MX"/>
        </a:p>
      </dgm:t>
    </dgm:pt>
    <dgm:pt modelId="{93A0F596-4534-4327-B924-6D6C7DC16563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DOCUMENTALES</a:t>
          </a:r>
          <a:endParaRPr lang="es-MX" dirty="0">
            <a:solidFill>
              <a:schemeClr val="bg1"/>
            </a:solidFill>
          </a:endParaRPr>
        </a:p>
      </dgm:t>
    </dgm:pt>
    <dgm:pt modelId="{98EA0C8E-E89E-4678-9409-F3F5C53EB12C}" type="parTrans" cxnId="{1C88457A-32CC-4C89-9424-0380C132996A}">
      <dgm:prSet/>
      <dgm:spPr/>
      <dgm:t>
        <a:bodyPr/>
        <a:lstStyle/>
        <a:p>
          <a:endParaRPr lang="es-MX"/>
        </a:p>
      </dgm:t>
    </dgm:pt>
    <dgm:pt modelId="{96E4F7F2-28F4-4BB4-98FA-E03A3B50C4C8}" type="sibTrans" cxnId="{1C88457A-32CC-4C89-9424-0380C132996A}">
      <dgm:prSet/>
      <dgm:spPr/>
      <dgm:t>
        <a:bodyPr/>
        <a:lstStyle/>
        <a:p>
          <a:endParaRPr lang="es-MX"/>
        </a:p>
      </dgm:t>
    </dgm:pt>
    <dgm:pt modelId="{151865F1-69C0-43C1-9E8E-53F0EA81D138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DE CAMPO</a:t>
          </a:r>
          <a:endParaRPr lang="es-MX" dirty="0">
            <a:solidFill>
              <a:schemeClr val="bg1"/>
            </a:solidFill>
          </a:endParaRPr>
        </a:p>
      </dgm:t>
    </dgm:pt>
    <dgm:pt modelId="{DC5D182C-BFF1-4EEB-AEA9-0A0808DDD676}" type="parTrans" cxnId="{04767DA9-74E5-4D6F-8E86-C6682740D2EE}">
      <dgm:prSet/>
      <dgm:spPr/>
      <dgm:t>
        <a:bodyPr/>
        <a:lstStyle/>
        <a:p>
          <a:endParaRPr lang="es-MX"/>
        </a:p>
      </dgm:t>
    </dgm:pt>
    <dgm:pt modelId="{8A95AE98-32CB-4165-AA5D-4EFA5BC76C2C}" type="sibTrans" cxnId="{04767DA9-74E5-4D6F-8E86-C6682740D2EE}">
      <dgm:prSet/>
      <dgm:spPr/>
      <dgm:t>
        <a:bodyPr/>
        <a:lstStyle/>
        <a:p>
          <a:endParaRPr lang="es-MX"/>
        </a:p>
      </dgm:t>
    </dgm:pt>
    <dgm:pt modelId="{278C4C55-42BA-4E98-B572-2F7C4500A7C9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EXPERIMENTALES</a:t>
          </a:r>
          <a:endParaRPr lang="es-MX" dirty="0">
            <a:solidFill>
              <a:schemeClr val="bg1"/>
            </a:solidFill>
          </a:endParaRPr>
        </a:p>
      </dgm:t>
    </dgm:pt>
    <dgm:pt modelId="{D095CE0D-F34F-45F9-915D-939FD744B287}" type="parTrans" cxnId="{86D1F0CE-5CBB-4368-AE76-EC6E60CD329E}">
      <dgm:prSet/>
      <dgm:spPr/>
      <dgm:t>
        <a:bodyPr/>
        <a:lstStyle/>
        <a:p>
          <a:endParaRPr lang="es-MX"/>
        </a:p>
      </dgm:t>
    </dgm:pt>
    <dgm:pt modelId="{4C94D041-23D8-4BD0-902A-2A7140507D91}" type="sibTrans" cxnId="{86D1F0CE-5CBB-4368-AE76-EC6E60CD329E}">
      <dgm:prSet/>
      <dgm:spPr/>
      <dgm:t>
        <a:bodyPr/>
        <a:lstStyle/>
        <a:p>
          <a:endParaRPr lang="es-MX"/>
        </a:p>
      </dgm:t>
    </dgm:pt>
    <dgm:pt modelId="{39A486D5-4789-4E34-8EAD-5E7FDA1B6DAA}" type="pres">
      <dgm:prSet presAssocID="{C7B1925F-0747-448A-B0A5-1EBDE593983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A7CC5C5-EBA8-4996-A9B4-6D8DAF3CA391}" type="pres">
      <dgm:prSet presAssocID="{A1C8F811-C642-4AAF-81B0-6E49C1BB06E7}" presName="hierRoot1" presStyleCnt="0">
        <dgm:presLayoutVars>
          <dgm:hierBranch val="init"/>
        </dgm:presLayoutVars>
      </dgm:prSet>
      <dgm:spPr/>
    </dgm:pt>
    <dgm:pt modelId="{04282A57-995E-480E-A438-2120F05C0E12}" type="pres">
      <dgm:prSet presAssocID="{A1C8F811-C642-4AAF-81B0-6E49C1BB06E7}" presName="rootComposite1" presStyleCnt="0"/>
      <dgm:spPr/>
    </dgm:pt>
    <dgm:pt modelId="{727C4237-13F2-46AA-A3D4-5DE51526EB50}" type="pres">
      <dgm:prSet presAssocID="{A1C8F811-C642-4AAF-81B0-6E49C1BB06E7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827AEBBB-BC7E-4088-AC25-1D603E784388}" type="pres">
      <dgm:prSet presAssocID="{A1C8F811-C642-4AAF-81B0-6E49C1BB06E7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998D2489-F26E-4D2E-A2D5-0DC8ED6E402F}" type="pres">
      <dgm:prSet presAssocID="{A1C8F811-C642-4AAF-81B0-6E49C1BB06E7}" presName="rootConnector1" presStyleLbl="node1" presStyleIdx="0" presStyleCnt="3"/>
      <dgm:spPr/>
      <dgm:t>
        <a:bodyPr/>
        <a:lstStyle/>
        <a:p>
          <a:endParaRPr lang="es-MX"/>
        </a:p>
      </dgm:t>
    </dgm:pt>
    <dgm:pt modelId="{998761FF-20F4-4AA5-BD89-458C610F1EB1}" type="pres">
      <dgm:prSet presAssocID="{A1C8F811-C642-4AAF-81B0-6E49C1BB06E7}" presName="hierChild2" presStyleCnt="0"/>
      <dgm:spPr/>
    </dgm:pt>
    <dgm:pt modelId="{DA44266B-49AB-4A80-9C66-95AEE4724E94}" type="pres">
      <dgm:prSet presAssocID="{98EA0C8E-E89E-4678-9409-F3F5C53EB12C}" presName="Name37" presStyleLbl="parChTrans1D2" presStyleIdx="0" presStyleCnt="3"/>
      <dgm:spPr/>
      <dgm:t>
        <a:bodyPr/>
        <a:lstStyle/>
        <a:p>
          <a:endParaRPr lang="es-MX"/>
        </a:p>
      </dgm:t>
    </dgm:pt>
    <dgm:pt modelId="{4969AEE9-75D5-444C-8BC2-71ADCE314F13}" type="pres">
      <dgm:prSet presAssocID="{93A0F596-4534-4327-B924-6D6C7DC16563}" presName="hierRoot2" presStyleCnt="0">
        <dgm:presLayoutVars>
          <dgm:hierBranch val="init"/>
        </dgm:presLayoutVars>
      </dgm:prSet>
      <dgm:spPr/>
    </dgm:pt>
    <dgm:pt modelId="{CD0E216F-0B47-4831-B133-802F82A1A234}" type="pres">
      <dgm:prSet presAssocID="{93A0F596-4534-4327-B924-6D6C7DC16563}" presName="rootComposite" presStyleCnt="0"/>
      <dgm:spPr/>
    </dgm:pt>
    <dgm:pt modelId="{3E6F5560-664E-4FC6-AFA9-4604B5DC059F}" type="pres">
      <dgm:prSet presAssocID="{93A0F596-4534-4327-B924-6D6C7DC16563}" presName="rootText" presStyleLbl="node1" presStyleIdx="0" presStyleCnt="3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7AB12FAC-8868-42DB-8444-91B04D80F1D4}" type="pres">
      <dgm:prSet presAssocID="{93A0F596-4534-4327-B924-6D6C7DC16563}" presName="titleText2" presStyleLbl="fgAcc1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3495392A-43BA-45B8-ABB4-32D02F33CCD8}" type="pres">
      <dgm:prSet presAssocID="{93A0F596-4534-4327-B924-6D6C7DC16563}" presName="rootConnector" presStyleLbl="node2" presStyleIdx="0" presStyleCnt="0"/>
      <dgm:spPr/>
      <dgm:t>
        <a:bodyPr/>
        <a:lstStyle/>
        <a:p>
          <a:endParaRPr lang="es-MX"/>
        </a:p>
      </dgm:t>
    </dgm:pt>
    <dgm:pt modelId="{6F978848-479B-43A8-82BC-5449EE08075B}" type="pres">
      <dgm:prSet presAssocID="{93A0F596-4534-4327-B924-6D6C7DC16563}" presName="hierChild4" presStyleCnt="0"/>
      <dgm:spPr/>
    </dgm:pt>
    <dgm:pt modelId="{8A70A114-8A60-4326-8067-0E6DCC78376A}" type="pres">
      <dgm:prSet presAssocID="{93A0F596-4534-4327-B924-6D6C7DC16563}" presName="hierChild5" presStyleCnt="0"/>
      <dgm:spPr/>
    </dgm:pt>
    <dgm:pt modelId="{27CFCA16-5949-4AE7-92AE-BAC52152D210}" type="pres">
      <dgm:prSet presAssocID="{DC5D182C-BFF1-4EEB-AEA9-0A0808DDD676}" presName="Name37" presStyleLbl="parChTrans1D2" presStyleIdx="1" presStyleCnt="3"/>
      <dgm:spPr/>
      <dgm:t>
        <a:bodyPr/>
        <a:lstStyle/>
        <a:p>
          <a:endParaRPr lang="es-MX"/>
        </a:p>
      </dgm:t>
    </dgm:pt>
    <dgm:pt modelId="{A37BB89C-7347-494A-8554-C9427ED0937E}" type="pres">
      <dgm:prSet presAssocID="{151865F1-69C0-43C1-9E8E-53F0EA81D138}" presName="hierRoot2" presStyleCnt="0">
        <dgm:presLayoutVars>
          <dgm:hierBranch val="init"/>
        </dgm:presLayoutVars>
      </dgm:prSet>
      <dgm:spPr/>
    </dgm:pt>
    <dgm:pt modelId="{910463E7-BF73-4066-8257-25A55E6C590B}" type="pres">
      <dgm:prSet presAssocID="{151865F1-69C0-43C1-9E8E-53F0EA81D138}" presName="rootComposite" presStyleCnt="0"/>
      <dgm:spPr/>
    </dgm:pt>
    <dgm:pt modelId="{48E1AFAD-2E3B-407D-B50A-118F9F54EA0F}" type="pres">
      <dgm:prSet presAssocID="{151865F1-69C0-43C1-9E8E-53F0EA81D138}" presName="rootText" presStyleLbl="node1" presStyleIdx="1" presStyleCnt="3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2C219CE3-76FC-439C-A262-F7FC57D07EB1}" type="pres">
      <dgm:prSet presAssocID="{151865F1-69C0-43C1-9E8E-53F0EA81D138}" presName="titleText2" presStyleLbl="fgAcc1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8114F9C9-7327-4906-BDD7-02E32A4D7BD9}" type="pres">
      <dgm:prSet presAssocID="{151865F1-69C0-43C1-9E8E-53F0EA81D138}" presName="rootConnector" presStyleLbl="node2" presStyleIdx="0" presStyleCnt="0"/>
      <dgm:spPr/>
      <dgm:t>
        <a:bodyPr/>
        <a:lstStyle/>
        <a:p>
          <a:endParaRPr lang="es-MX"/>
        </a:p>
      </dgm:t>
    </dgm:pt>
    <dgm:pt modelId="{7E65F75C-3262-4A9D-8591-147243E737D5}" type="pres">
      <dgm:prSet presAssocID="{151865F1-69C0-43C1-9E8E-53F0EA81D138}" presName="hierChild4" presStyleCnt="0"/>
      <dgm:spPr/>
    </dgm:pt>
    <dgm:pt modelId="{203309A1-A3E5-4449-9B1F-42647231D7C9}" type="pres">
      <dgm:prSet presAssocID="{151865F1-69C0-43C1-9E8E-53F0EA81D138}" presName="hierChild5" presStyleCnt="0"/>
      <dgm:spPr/>
    </dgm:pt>
    <dgm:pt modelId="{463A12BC-2430-4414-9090-FAE7C3B349AF}" type="pres">
      <dgm:prSet presAssocID="{D095CE0D-F34F-45F9-915D-939FD744B287}" presName="Name37" presStyleLbl="parChTrans1D2" presStyleIdx="2" presStyleCnt="3"/>
      <dgm:spPr/>
      <dgm:t>
        <a:bodyPr/>
        <a:lstStyle/>
        <a:p>
          <a:endParaRPr lang="es-MX"/>
        </a:p>
      </dgm:t>
    </dgm:pt>
    <dgm:pt modelId="{261DC77B-9CFE-462B-9E6A-6600A93A58F5}" type="pres">
      <dgm:prSet presAssocID="{278C4C55-42BA-4E98-B572-2F7C4500A7C9}" presName="hierRoot2" presStyleCnt="0">
        <dgm:presLayoutVars>
          <dgm:hierBranch val="init"/>
        </dgm:presLayoutVars>
      </dgm:prSet>
      <dgm:spPr/>
    </dgm:pt>
    <dgm:pt modelId="{7FAB6D8F-CD9D-421C-A2C0-7F0524224C4C}" type="pres">
      <dgm:prSet presAssocID="{278C4C55-42BA-4E98-B572-2F7C4500A7C9}" presName="rootComposite" presStyleCnt="0"/>
      <dgm:spPr/>
    </dgm:pt>
    <dgm:pt modelId="{10F747C5-B401-4414-B39C-C56D85961C35}" type="pres">
      <dgm:prSet presAssocID="{278C4C55-42BA-4E98-B572-2F7C4500A7C9}" presName="rootText" presStyleLbl="node1" presStyleIdx="2" presStyleCnt="3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93C861A6-0D0E-4ED5-86EF-8EDE91D122A3}" type="pres">
      <dgm:prSet presAssocID="{278C4C55-42BA-4E98-B572-2F7C4500A7C9}" presName="titleText2" presStyleLbl="fgAcc1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E40AE313-1FB4-40EB-B696-6D143B541533}" type="pres">
      <dgm:prSet presAssocID="{278C4C55-42BA-4E98-B572-2F7C4500A7C9}" presName="rootConnector" presStyleLbl="node2" presStyleIdx="0" presStyleCnt="0"/>
      <dgm:spPr/>
      <dgm:t>
        <a:bodyPr/>
        <a:lstStyle/>
        <a:p>
          <a:endParaRPr lang="es-MX"/>
        </a:p>
      </dgm:t>
    </dgm:pt>
    <dgm:pt modelId="{02228B04-AF32-47ED-A7FD-BC6D26D85178}" type="pres">
      <dgm:prSet presAssocID="{278C4C55-42BA-4E98-B572-2F7C4500A7C9}" presName="hierChild4" presStyleCnt="0"/>
      <dgm:spPr/>
    </dgm:pt>
    <dgm:pt modelId="{C5E99AAE-F53A-4310-9B74-AB3CC5290005}" type="pres">
      <dgm:prSet presAssocID="{278C4C55-42BA-4E98-B572-2F7C4500A7C9}" presName="hierChild5" presStyleCnt="0"/>
      <dgm:spPr/>
    </dgm:pt>
    <dgm:pt modelId="{21EAF447-74D1-499A-A6F7-2B5DEF6F1ABC}" type="pres">
      <dgm:prSet presAssocID="{A1C8F811-C642-4AAF-81B0-6E49C1BB06E7}" presName="hierChild3" presStyleCnt="0"/>
      <dgm:spPr/>
    </dgm:pt>
  </dgm:ptLst>
  <dgm:cxnLst>
    <dgm:cxn modelId="{4060FD22-378A-44EC-8385-526ADD46FA1A}" type="presOf" srcId="{738B66EB-EB29-4E3C-AC1B-F8E685565922}" destId="{827AEBBB-BC7E-4088-AC25-1D603E784388}" srcOrd="0" destOrd="0" presId="urn:microsoft.com/office/officeart/2008/layout/NameandTitleOrganizationalChart"/>
    <dgm:cxn modelId="{8629ED62-C86C-420E-B81F-3832DD10D1E1}" type="presOf" srcId="{278C4C55-42BA-4E98-B572-2F7C4500A7C9}" destId="{E40AE313-1FB4-40EB-B696-6D143B541533}" srcOrd="1" destOrd="0" presId="urn:microsoft.com/office/officeart/2008/layout/NameandTitleOrganizationalChart"/>
    <dgm:cxn modelId="{655CBD5A-7A12-429D-89BF-13C0CF1E49CD}" type="presOf" srcId="{98EA0C8E-E89E-4678-9409-F3F5C53EB12C}" destId="{DA44266B-49AB-4A80-9C66-95AEE4724E94}" srcOrd="0" destOrd="0" presId="urn:microsoft.com/office/officeart/2008/layout/NameandTitleOrganizationalChart"/>
    <dgm:cxn modelId="{B512DAF7-C953-4DBB-B255-873986118C60}" type="presOf" srcId="{A1C8F811-C642-4AAF-81B0-6E49C1BB06E7}" destId="{727C4237-13F2-46AA-A3D4-5DE51526EB50}" srcOrd="0" destOrd="0" presId="urn:microsoft.com/office/officeart/2008/layout/NameandTitleOrganizationalChart"/>
    <dgm:cxn modelId="{1C88457A-32CC-4C89-9424-0380C132996A}" srcId="{A1C8F811-C642-4AAF-81B0-6E49C1BB06E7}" destId="{93A0F596-4534-4327-B924-6D6C7DC16563}" srcOrd="0" destOrd="0" parTransId="{98EA0C8E-E89E-4678-9409-F3F5C53EB12C}" sibTransId="{96E4F7F2-28F4-4BB4-98FA-E03A3B50C4C8}"/>
    <dgm:cxn modelId="{DE38C2D5-7CB9-4C88-9B9D-673BA919BFAE}" type="presOf" srcId="{93A0F596-4534-4327-B924-6D6C7DC16563}" destId="{3495392A-43BA-45B8-ABB4-32D02F33CCD8}" srcOrd="1" destOrd="0" presId="urn:microsoft.com/office/officeart/2008/layout/NameandTitleOrganizationalChart"/>
    <dgm:cxn modelId="{1B09041C-966D-4834-BB38-88722B7D31FB}" type="presOf" srcId="{D095CE0D-F34F-45F9-915D-939FD744B287}" destId="{463A12BC-2430-4414-9090-FAE7C3B349AF}" srcOrd="0" destOrd="0" presId="urn:microsoft.com/office/officeart/2008/layout/NameandTitleOrganizationalChart"/>
    <dgm:cxn modelId="{04767DA9-74E5-4D6F-8E86-C6682740D2EE}" srcId="{A1C8F811-C642-4AAF-81B0-6E49C1BB06E7}" destId="{151865F1-69C0-43C1-9E8E-53F0EA81D138}" srcOrd="1" destOrd="0" parTransId="{DC5D182C-BFF1-4EEB-AEA9-0A0808DDD676}" sibTransId="{8A95AE98-32CB-4165-AA5D-4EFA5BC76C2C}"/>
    <dgm:cxn modelId="{E5B0DEF1-601B-49BB-AAE0-0B2C5A24FF98}" type="presOf" srcId="{A1C8F811-C642-4AAF-81B0-6E49C1BB06E7}" destId="{998D2489-F26E-4D2E-A2D5-0DC8ED6E402F}" srcOrd="1" destOrd="0" presId="urn:microsoft.com/office/officeart/2008/layout/NameandTitleOrganizationalChart"/>
    <dgm:cxn modelId="{FF95C2A6-BBCE-46CA-AE00-9ABDB7C817D6}" type="presOf" srcId="{8A95AE98-32CB-4165-AA5D-4EFA5BC76C2C}" destId="{2C219CE3-76FC-439C-A262-F7FC57D07EB1}" srcOrd="0" destOrd="0" presId="urn:microsoft.com/office/officeart/2008/layout/NameandTitleOrganizationalChart"/>
    <dgm:cxn modelId="{86D1F0CE-5CBB-4368-AE76-EC6E60CD329E}" srcId="{A1C8F811-C642-4AAF-81B0-6E49C1BB06E7}" destId="{278C4C55-42BA-4E98-B572-2F7C4500A7C9}" srcOrd="2" destOrd="0" parTransId="{D095CE0D-F34F-45F9-915D-939FD744B287}" sibTransId="{4C94D041-23D8-4BD0-902A-2A7140507D91}"/>
    <dgm:cxn modelId="{AA407979-0A36-4DA8-A21A-E8A7B9227E58}" type="presOf" srcId="{278C4C55-42BA-4E98-B572-2F7C4500A7C9}" destId="{10F747C5-B401-4414-B39C-C56D85961C35}" srcOrd="0" destOrd="0" presId="urn:microsoft.com/office/officeart/2008/layout/NameandTitleOrganizationalChart"/>
    <dgm:cxn modelId="{C3BC1FB5-BFDE-4372-BBA7-A27C17AB0FFD}" type="presOf" srcId="{DC5D182C-BFF1-4EEB-AEA9-0A0808DDD676}" destId="{27CFCA16-5949-4AE7-92AE-BAC52152D210}" srcOrd="0" destOrd="0" presId="urn:microsoft.com/office/officeart/2008/layout/NameandTitleOrganizationalChart"/>
    <dgm:cxn modelId="{672AD883-2390-44E8-9B80-3765F6389352}" type="presOf" srcId="{93A0F596-4534-4327-B924-6D6C7DC16563}" destId="{3E6F5560-664E-4FC6-AFA9-4604B5DC059F}" srcOrd="0" destOrd="0" presId="urn:microsoft.com/office/officeart/2008/layout/NameandTitleOrganizationalChart"/>
    <dgm:cxn modelId="{3D450773-C226-4834-A6F2-9E3FD68052BB}" type="presOf" srcId="{151865F1-69C0-43C1-9E8E-53F0EA81D138}" destId="{48E1AFAD-2E3B-407D-B50A-118F9F54EA0F}" srcOrd="0" destOrd="0" presId="urn:microsoft.com/office/officeart/2008/layout/NameandTitleOrganizationalChart"/>
    <dgm:cxn modelId="{8CA289F6-A566-4874-9FAC-84F83AD47615}" type="presOf" srcId="{4C94D041-23D8-4BD0-902A-2A7140507D91}" destId="{93C861A6-0D0E-4ED5-86EF-8EDE91D122A3}" srcOrd="0" destOrd="0" presId="urn:microsoft.com/office/officeart/2008/layout/NameandTitleOrganizationalChart"/>
    <dgm:cxn modelId="{E3205ED3-212D-439D-853A-A3D38BD81FDA}" type="presOf" srcId="{96E4F7F2-28F4-4BB4-98FA-E03A3B50C4C8}" destId="{7AB12FAC-8868-42DB-8444-91B04D80F1D4}" srcOrd="0" destOrd="0" presId="urn:microsoft.com/office/officeart/2008/layout/NameandTitleOrganizationalChart"/>
    <dgm:cxn modelId="{4190FEC0-69CA-4E96-B97E-FFB842FCD437}" type="presOf" srcId="{C7B1925F-0747-448A-B0A5-1EBDE5939830}" destId="{39A486D5-4789-4E34-8EAD-5E7FDA1B6DAA}" srcOrd="0" destOrd="0" presId="urn:microsoft.com/office/officeart/2008/layout/NameandTitleOrganizationalChart"/>
    <dgm:cxn modelId="{ACD6E2A5-E19D-4C17-BF52-F131448E4C9D}" type="presOf" srcId="{151865F1-69C0-43C1-9E8E-53F0EA81D138}" destId="{8114F9C9-7327-4906-BDD7-02E32A4D7BD9}" srcOrd="1" destOrd="0" presId="urn:microsoft.com/office/officeart/2008/layout/NameandTitleOrganizationalChart"/>
    <dgm:cxn modelId="{02AB51CE-1C87-4A09-81EC-510B20A661B1}" srcId="{C7B1925F-0747-448A-B0A5-1EBDE5939830}" destId="{A1C8F811-C642-4AAF-81B0-6E49C1BB06E7}" srcOrd="0" destOrd="0" parTransId="{E259ADA5-E88B-4B6B-932D-4679ABDF06A1}" sibTransId="{738B66EB-EB29-4E3C-AC1B-F8E685565922}"/>
    <dgm:cxn modelId="{CE5CED47-6D48-42AE-9810-6BAE2AB33145}" type="presParOf" srcId="{39A486D5-4789-4E34-8EAD-5E7FDA1B6DAA}" destId="{4A7CC5C5-EBA8-4996-A9B4-6D8DAF3CA391}" srcOrd="0" destOrd="0" presId="urn:microsoft.com/office/officeart/2008/layout/NameandTitleOrganizationalChart"/>
    <dgm:cxn modelId="{D383582E-AAEE-424D-921A-DFE68C8043EA}" type="presParOf" srcId="{4A7CC5C5-EBA8-4996-A9B4-6D8DAF3CA391}" destId="{04282A57-995E-480E-A438-2120F05C0E12}" srcOrd="0" destOrd="0" presId="urn:microsoft.com/office/officeart/2008/layout/NameandTitleOrganizationalChart"/>
    <dgm:cxn modelId="{9AB7C051-1823-48EB-A0DB-576AB4454315}" type="presParOf" srcId="{04282A57-995E-480E-A438-2120F05C0E12}" destId="{727C4237-13F2-46AA-A3D4-5DE51526EB50}" srcOrd="0" destOrd="0" presId="urn:microsoft.com/office/officeart/2008/layout/NameandTitleOrganizationalChart"/>
    <dgm:cxn modelId="{E9AE4433-9506-4867-AAB7-B29A152AB918}" type="presParOf" srcId="{04282A57-995E-480E-A438-2120F05C0E12}" destId="{827AEBBB-BC7E-4088-AC25-1D603E784388}" srcOrd="1" destOrd="0" presId="urn:microsoft.com/office/officeart/2008/layout/NameandTitleOrganizationalChart"/>
    <dgm:cxn modelId="{5C6A7959-2BF2-400E-BC14-57CF9F6EEC57}" type="presParOf" srcId="{04282A57-995E-480E-A438-2120F05C0E12}" destId="{998D2489-F26E-4D2E-A2D5-0DC8ED6E402F}" srcOrd="2" destOrd="0" presId="urn:microsoft.com/office/officeart/2008/layout/NameandTitleOrganizationalChart"/>
    <dgm:cxn modelId="{33AF17E0-0A9F-48FD-AFF5-6F4B9C867F76}" type="presParOf" srcId="{4A7CC5C5-EBA8-4996-A9B4-6D8DAF3CA391}" destId="{998761FF-20F4-4AA5-BD89-458C610F1EB1}" srcOrd="1" destOrd="0" presId="urn:microsoft.com/office/officeart/2008/layout/NameandTitleOrganizationalChart"/>
    <dgm:cxn modelId="{677D7266-5D6B-46A9-9406-E5BA85E3A5C4}" type="presParOf" srcId="{998761FF-20F4-4AA5-BD89-458C610F1EB1}" destId="{DA44266B-49AB-4A80-9C66-95AEE4724E94}" srcOrd="0" destOrd="0" presId="urn:microsoft.com/office/officeart/2008/layout/NameandTitleOrganizationalChart"/>
    <dgm:cxn modelId="{AF8E61E6-A6D7-43AE-9725-986BB69B666F}" type="presParOf" srcId="{998761FF-20F4-4AA5-BD89-458C610F1EB1}" destId="{4969AEE9-75D5-444C-8BC2-71ADCE314F13}" srcOrd="1" destOrd="0" presId="urn:microsoft.com/office/officeart/2008/layout/NameandTitleOrganizationalChart"/>
    <dgm:cxn modelId="{B97F73A2-7CBA-4B64-A0C6-511F13AF56DF}" type="presParOf" srcId="{4969AEE9-75D5-444C-8BC2-71ADCE314F13}" destId="{CD0E216F-0B47-4831-B133-802F82A1A234}" srcOrd="0" destOrd="0" presId="urn:microsoft.com/office/officeart/2008/layout/NameandTitleOrganizationalChart"/>
    <dgm:cxn modelId="{699AD154-685E-4702-BB44-F22D6DB98D3A}" type="presParOf" srcId="{CD0E216F-0B47-4831-B133-802F82A1A234}" destId="{3E6F5560-664E-4FC6-AFA9-4604B5DC059F}" srcOrd="0" destOrd="0" presId="urn:microsoft.com/office/officeart/2008/layout/NameandTitleOrganizationalChart"/>
    <dgm:cxn modelId="{75BE1CA3-7ECE-4F90-A62F-98D421BD0F71}" type="presParOf" srcId="{CD0E216F-0B47-4831-B133-802F82A1A234}" destId="{7AB12FAC-8868-42DB-8444-91B04D80F1D4}" srcOrd="1" destOrd="0" presId="urn:microsoft.com/office/officeart/2008/layout/NameandTitleOrganizationalChart"/>
    <dgm:cxn modelId="{CD7C92AD-764D-435A-968A-439E6A250A91}" type="presParOf" srcId="{CD0E216F-0B47-4831-B133-802F82A1A234}" destId="{3495392A-43BA-45B8-ABB4-32D02F33CCD8}" srcOrd="2" destOrd="0" presId="urn:microsoft.com/office/officeart/2008/layout/NameandTitleOrganizationalChart"/>
    <dgm:cxn modelId="{46B40D92-D930-4C2B-A48A-A7AE1364DC43}" type="presParOf" srcId="{4969AEE9-75D5-444C-8BC2-71ADCE314F13}" destId="{6F978848-479B-43A8-82BC-5449EE08075B}" srcOrd="1" destOrd="0" presId="urn:microsoft.com/office/officeart/2008/layout/NameandTitleOrganizationalChart"/>
    <dgm:cxn modelId="{9ACB28A0-5FBE-4BCF-96C5-AF43219015D8}" type="presParOf" srcId="{4969AEE9-75D5-444C-8BC2-71ADCE314F13}" destId="{8A70A114-8A60-4326-8067-0E6DCC78376A}" srcOrd="2" destOrd="0" presId="urn:microsoft.com/office/officeart/2008/layout/NameandTitleOrganizationalChart"/>
    <dgm:cxn modelId="{58B60D4D-64DA-4539-8288-42F54AC4CD96}" type="presParOf" srcId="{998761FF-20F4-4AA5-BD89-458C610F1EB1}" destId="{27CFCA16-5949-4AE7-92AE-BAC52152D210}" srcOrd="2" destOrd="0" presId="urn:microsoft.com/office/officeart/2008/layout/NameandTitleOrganizationalChart"/>
    <dgm:cxn modelId="{E9033368-6C70-4CC3-A466-8459F3F5C282}" type="presParOf" srcId="{998761FF-20F4-4AA5-BD89-458C610F1EB1}" destId="{A37BB89C-7347-494A-8554-C9427ED0937E}" srcOrd="3" destOrd="0" presId="urn:microsoft.com/office/officeart/2008/layout/NameandTitleOrganizationalChart"/>
    <dgm:cxn modelId="{EA1DA867-C566-4689-80BB-2C82D9CF33D5}" type="presParOf" srcId="{A37BB89C-7347-494A-8554-C9427ED0937E}" destId="{910463E7-BF73-4066-8257-25A55E6C590B}" srcOrd="0" destOrd="0" presId="urn:microsoft.com/office/officeart/2008/layout/NameandTitleOrganizationalChart"/>
    <dgm:cxn modelId="{BC999819-1E90-48A6-B964-095C5F4F8E9B}" type="presParOf" srcId="{910463E7-BF73-4066-8257-25A55E6C590B}" destId="{48E1AFAD-2E3B-407D-B50A-118F9F54EA0F}" srcOrd="0" destOrd="0" presId="urn:microsoft.com/office/officeart/2008/layout/NameandTitleOrganizationalChart"/>
    <dgm:cxn modelId="{85E23A21-8986-49F5-8771-C0EFD6C5908C}" type="presParOf" srcId="{910463E7-BF73-4066-8257-25A55E6C590B}" destId="{2C219CE3-76FC-439C-A262-F7FC57D07EB1}" srcOrd="1" destOrd="0" presId="urn:microsoft.com/office/officeart/2008/layout/NameandTitleOrganizationalChart"/>
    <dgm:cxn modelId="{F0A14DD5-CE30-4EFB-8BB7-1FB5704939C7}" type="presParOf" srcId="{910463E7-BF73-4066-8257-25A55E6C590B}" destId="{8114F9C9-7327-4906-BDD7-02E32A4D7BD9}" srcOrd="2" destOrd="0" presId="urn:microsoft.com/office/officeart/2008/layout/NameandTitleOrganizationalChart"/>
    <dgm:cxn modelId="{1DFE181E-385A-4513-A2BB-37F07AD5F319}" type="presParOf" srcId="{A37BB89C-7347-494A-8554-C9427ED0937E}" destId="{7E65F75C-3262-4A9D-8591-147243E737D5}" srcOrd="1" destOrd="0" presId="urn:microsoft.com/office/officeart/2008/layout/NameandTitleOrganizationalChart"/>
    <dgm:cxn modelId="{190BE382-9D0B-475D-9200-BFC5D98C154F}" type="presParOf" srcId="{A37BB89C-7347-494A-8554-C9427ED0937E}" destId="{203309A1-A3E5-4449-9B1F-42647231D7C9}" srcOrd="2" destOrd="0" presId="urn:microsoft.com/office/officeart/2008/layout/NameandTitleOrganizationalChart"/>
    <dgm:cxn modelId="{E4E2D922-FE0D-4BC7-A787-2731AFBF6FEB}" type="presParOf" srcId="{998761FF-20F4-4AA5-BD89-458C610F1EB1}" destId="{463A12BC-2430-4414-9090-FAE7C3B349AF}" srcOrd="4" destOrd="0" presId="urn:microsoft.com/office/officeart/2008/layout/NameandTitleOrganizationalChart"/>
    <dgm:cxn modelId="{C07989C7-FA91-4774-881A-C55EFF15C593}" type="presParOf" srcId="{998761FF-20F4-4AA5-BD89-458C610F1EB1}" destId="{261DC77B-9CFE-462B-9E6A-6600A93A58F5}" srcOrd="5" destOrd="0" presId="urn:microsoft.com/office/officeart/2008/layout/NameandTitleOrganizationalChart"/>
    <dgm:cxn modelId="{CF6438F7-AC75-450D-897A-B4234454432B}" type="presParOf" srcId="{261DC77B-9CFE-462B-9E6A-6600A93A58F5}" destId="{7FAB6D8F-CD9D-421C-A2C0-7F0524224C4C}" srcOrd="0" destOrd="0" presId="urn:microsoft.com/office/officeart/2008/layout/NameandTitleOrganizationalChart"/>
    <dgm:cxn modelId="{20FEB83C-9A36-46A7-AE39-24E8CE85D9DB}" type="presParOf" srcId="{7FAB6D8F-CD9D-421C-A2C0-7F0524224C4C}" destId="{10F747C5-B401-4414-B39C-C56D85961C35}" srcOrd="0" destOrd="0" presId="urn:microsoft.com/office/officeart/2008/layout/NameandTitleOrganizationalChart"/>
    <dgm:cxn modelId="{18DDB67B-9272-4C66-9FA6-E31FDCEB207A}" type="presParOf" srcId="{7FAB6D8F-CD9D-421C-A2C0-7F0524224C4C}" destId="{93C861A6-0D0E-4ED5-86EF-8EDE91D122A3}" srcOrd="1" destOrd="0" presId="urn:microsoft.com/office/officeart/2008/layout/NameandTitleOrganizationalChart"/>
    <dgm:cxn modelId="{1CDB16FE-49D4-47EC-87F3-CD549B1D7F31}" type="presParOf" srcId="{7FAB6D8F-CD9D-421C-A2C0-7F0524224C4C}" destId="{E40AE313-1FB4-40EB-B696-6D143B541533}" srcOrd="2" destOrd="0" presId="urn:microsoft.com/office/officeart/2008/layout/NameandTitleOrganizationalChart"/>
    <dgm:cxn modelId="{A8A824A3-4F2C-4ABF-86B2-9AE98D18D371}" type="presParOf" srcId="{261DC77B-9CFE-462B-9E6A-6600A93A58F5}" destId="{02228B04-AF32-47ED-A7FD-BC6D26D85178}" srcOrd="1" destOrd="0" presId="urn:microsoft.com/office/officeart/2008/layout/NameandTitleOrganizationalChart"/>
    <dgm:cxn modelId="{2BB9B26D-DF8E-4EBD-8F99-A62F1CCD8695}" type="presParOf" srcId="{261DC77B-9CFE-462B-9E6A-6600A93A58F5}" destId="{C5E99AAE-F53A-4310-9B74-AB3CC5290005}" srcOrd="2" destOrd="0" presId="urn:microsoft.com/office/officeart/2008/layout/NameandTitleOrganizationalChart"/>
    <dgm:cxn modelId="{93E58FC3-7235-4905-9AFA-1C75F02A377F}" type="presParOf" srcId="{4A7CC5C5-EBA8-4996-A9B4-6D8DAF3CA391}" destId="{21EAF447-74D1-499A-A6F7-2B5DEF6F1ABC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599AF4-C9E8-465E-8AB3-757520E9ED33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2D02704-8A41-4391-896B-02F30AB6A189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bg1"/>
              </a:solidFill>
            </a:rPr>
            <a:t>MEDIOS DOCUMENTALES</a:t>
          </a:r>
          <a:endParaRPr lang="es-MX" sz="2400" dirty="0">
            <a:solidFill>
              <a:schemeClr val="bg1"/>
            </a:solidFill>
          </a:endParaRPr>
        </a:p>
      </dgm:t>
    </dgm:pt>
    <dgm:pt modelId="{142C7583-C404-40BD-8FA5-6C923FB4716D}" type="parTrans" cxnId="{1F6C7858-04E9-43E2-A9BD-BA09BA30E034}">
      <dgm:prSet/>
      <dgm:spPr/>
      <dgm:t>
        <a:bodyPr/>
        <a:lstStyle/>
        <a:p>
          <a:endParaRPr lang="es-MX"/>
        </a:p>
      </dgm:t>
    </dgm:pt>
    <dgm:pt modelId="{FBF451AC-DBC1-4EFE-B91B-202494F57F9C}" type="sibTrans" cxnId="{1F6C7858-04E9-43E2-A9BD-BA09BA30E034}">
      <dgm:prSet/>
      <dgm:spPr/>
      <dgm:t>
        <a:bodyPr/>
        <a:lstStyle/>
        <a:p>
          <a:endParaRPr lang="es-MX"/>
        </a:p>
      </dgm:t>
    </dgm:pt>
    <dgm:pt modelId="{FB603C07-5044-4FCE-8AEA-51413CB1ED04}">
      <dgm:prSet phldrT="[Texto]" custT="1"/>
      <dgm:spPr/>
      <dgm:t>
        <a:bodyPr/>
        <a:lstStyle/>
        <a:p>
          <a:r>
            <a:rPr lang="es-MX" sz="2000" dirty="0" smtClean="0"/>
            <a:t>Biblioteca</a:t>
          </a:r>
          <a:endParaRPr lang="es-MX" sz="2000" dirty="0"/>
        </a:p>
      </dgm:t>
    </dgm:pt>
    <dgm:pt modelId="{4CB13916-85B7-43FF-BB0F-160BE0942684}" type="parTrans" cxnId="{4C0C6A7C-3DAB-4467-A3F8-E0C9397276E8}">
      <dgm:prSet/>
      <dgm:spPr/>
      <dgm:t>
        <a:bodyPr/>
        <a:lstStyle/>
        <a:p>
          <a:endParaRPr lang="es-MX"/>
        </a:p>
      </dgm:t>
    </dgm:pt>
    <dgm:pt modelId="{479EB935-14C0-4394-9BE2-241673AA4270}" type="sibTrans" cxnId="{4C0C6A7C-3DAB-4467-A3F8-E0C9397276E8}">
      <dgm:prSet/>
      <dgm:spPr/>
      <dgm:t>
        <a:bodyPr/>
        <a:lstStyle/>
        <a:p>
          <a:r>
            <a:rPr lang="es-MX" dirty="0" smtClean="0"/>
            <a:t>Biblioteca</a:t>
          </a:r>
          <a:endParaRPr lang="es-MX" dirty="0"/>
        </a:p>
      </dgm:t>
    </dgm:pt>
    <dgm:pt modelId="{0ACF1D0F-9EAF-4F7A-99FC-437B2CB1CE26}">
      <dgm:prSet phldrT="[Texto]" custT="1"/>
      <dgm:spPr/>
      <dgm:t>
        <a:bodyPr/>
        <a:lstStyle/>
        <a:p>
          <a:r>
            <a:rPr lang="es-MX" sz="2000" dirty="0" smtClean="0"/>
            <a:t>Hemeroteca</a:t>
          </a:r>
          <a:endParaRPr lang="es-MX" sz="2000" dirty="0"/>
        </a:p>
      </dgm:t>
    </dgm:pt>
    <dgm:pt modelId="{02B602C4-B3B1-42FF-BB5F-1CBC3BDB59D3}" type="parTrans" cxnId="{E445F886-7652-452E-A411-614570839F55}">
      <dgm:prSet/>
      <dgm:spPr/>
      <dgm:t>
        <a:bodyPr/>
        <a:lstStyle/>
        <a:p>
          <a:endParaRPr lang="es-MX"/>
        </a:p>
      </dgm:t>
    </dgm:pt>
    <dgm:pt modelId="{F4B6618B-7A31-4775-8B27-25C571390306}" type="sibTrans" cxnId="{E445F886-7652-452E-A411-614570839F55}">
      <dgm:prSet/>
      <dgm:spPr/>
      <dgm:t>
        <a:bodyPr/>
        <a:lstStyle/>
        <a:p>
          <a:r>
            <a:rPr lang="es-MX" smtClean="0"/>
            <a:t>Hemeroteca</a:t>
          </a:r>
          <a:endParaRPr lang="es-MX" dirty="0"/>
        </a:p>
      </dgm:t>
    </dgm:pt>
    <dgm:pt modelId="{B8926F8F-C555-432C-9BC6-1558BDA4DDCE}">
      <dgm:prSet phldrT="[Texto]" custT="1"/>
      <dgm:spPr/>
      <dgm:t>
        <a:bodyPr/>
        <a:lstStyle/>
        <a:p>
          <a:r>
            <a:rPr lang="es-MX" sz="2000" dirty="0" smtClean="0"/>
            <a:t>Fonoteca</a:t>
          </a:r>
          <a:endParaRPr lang="es-MX" sz="2000" dirty="0"/>
        </a:p>
      </dgm:t>
    </dgm:pt>
    <dgm:pt modelId="{DB5B0E93-0D58-41D5-9C70-3B3C72EF4D6D}" type="parTrans" cxnId="{D4A049C1-484F-4FAC-AD93-2536D214EA13}">
      <dgm:prSet/>
      <dgm:spPr/>
      <dgm:t>
        <a:bodyPr/>
        <a:lstStyle/>
        <a:p>
          <a:endParaRPr lang="es-MX"/>
        </a:p>
      </dgm:t>
    </dgm:pt>
    <dgm:pt modelId="{2F4DC823-BC31-4A1D-B242-48F5E888DA88}" type="sibTrans" cxnId="{D4A049C1-484F-4FAC-AD93-2536D214EA13}">
      <dgm:prSet custT="1"/>
      <dgm:spPr/>
      <dgm:t>
        <a:bodyPr/>
        <a:lstStyle/>
        <a:p>
          <a:r>
            <a:rPr lang="es-MX" sz="2000" dirty="0" smtClean="0"/>
            <a:t>Fonoteca</a:t>
          </a:r>
          <a:endParaRPr lang="es-MX" sz="2000" dirty="0"/>
        </a:p>
      </dgm:t>
    </dgm:pt>
    <dgm:pt modelId="{6CADC10B-AC6E-46DD-A92D-D6E5E90079EE}">
      <dgm:prSet custT="1"/>
      <dgm:spPr/>
      <dgm:t>
        <a:bodyPr/>
        <a:lstStyle/>
        <a:p>
          <a:r>
            <a:rPr lang="es-MX" sz="2000" dirty="0" smtClean="0"/>
            <a:t>Archivo</a:t>
          </a:r>
          <a:endParaRPr lang="es-MX" sz="2000" dirty="0"/>
        </a:p>
      </dgm:t>
    </dgm:pt>
    <dgm:pt modelId="{EFFA1461-5671-46EB-A086-B1AA6681748D}" type="parTrans" cxnId="{DD99EF57-B3AD-4D87-B4B8-D3C4DB5D168B}">
      <dgm:prSet/>
      <dgm:spPr/>
      <dgm:t>
        <a:bodyPr/>
        <a:lstStyle/>
        <a:p>
          <a:endParaRPr lang="es-MX"/>
        </a:p>
      </dgm:t>
    </dgm:pt>
    <dgm:pt modelId="{A37929A0-4EB3-4FA1-8941-49048A2867C3}" type="sibTrans" cxnId="{DD99EF57-B3AD-4D87-B4B8-D3C4DB5D168B}">
      <dgm:prSet custT="1"/>
      <dgm:spPr/>
      <dgm:t>
        <a:bodyPr/>
        <a:lstStyle/>
        <a:p>
          <a:r>
            <a:rPr lang="es-MX" sz="2000" dirty="0" smtClean="0"/>
            <a:t>Archivo</a:t>
          </a:r>
          <a:endParaRPr lang="es-MX" sz="2000" dirty="0"/>
        </a:p>
      </dgm:t>
    </dgm:pt>
    <dgm:pt modelId="{90781BF7-751D-494D-B880-AC25384AEADF}">
      <dgm:prSet custT="1"/>
      <dgm:spPr/>
      <dgm:t>
        <a:bodyPr/>
        <a:lstStyle/>
        <a:p>
          <a:r>
            <a:rPr lang="es-MX" sz="2000" dirty="0" smtClean="0"/>
            <a:t>Videoteca</a:t>
          </a:r>
          <a:endParaRPr lang="es-MX" sz="2000" dirty="0"/>
        </a:p>
      </dgm:t>
    </dgm:pt>
    <dgm:pt modelId="{D868CEE1-6880-4A4A-A85B-03B755860C88}" type="parTrans" cxnId="{8EBE6144-A986-40FE-B0B5-70C6982169A9}">
      <dgm:prSet/>
      <dgm:spPr/>
      <dgm:t>
        <a:bodyPr/>
        <a:lstStyle/>
        <a:p>
          <a:endParaRPr lang="es-MX"/>
        </a:p>
      </dgm:t>
    </dgm:pt>
    <dgm:pt modelId="{15D8E7E6-8C20-42E3-9C28-766CA4865169}" type="sibTrans" cxnId="{8EBE6144-A986-40FE-B0B5-70C6982169A9}">
      <dgm:prSet/>
      <dgm:spPr/>
      <dgm:t>
        <a:bodyPr/>
        <a:lstStyle/>
        <a:p>
          <a:r>
            <a:rPr lang="es-MX" dirty="0" smtClean="0"/>
            <a:t>Videoteca</a:t>
          </a:r>
          <a:endParaRPr lang="es-MX" dirty="0"/>
        </a:p>
      </dgm:t>
    </dgm:pt>
    <dgm:pt modelId="{2F54A7E5-6CB4-4B8A-AA4F-0E5747875400}">
      <dgm:prSet/>
      <dgm:spPr/>
      <dgm:t>
        <a:bodyPr/>
        <a:lstStyle/>
        <a:p>
          <a:r>
            <a:rPr lang="es-MX" dirty="0" smtClean="0"/>
            <a:t>Museo</a:t>
          </a:r>
          <a:endParaRPr lang="es-MX" dirty="0"/>
        </a:p>
      </dgm:t>
    </dgm:pt>
    <dgm:pt modelId="{E70236A9-437F-4031-8D3F-39E95E83F8B4}" type="parTrans" cxnId="{0397BEB8-5DDC-43C7-8D3A-CAC1A49DBB2A}">
      <dgm:prSet/>
      <dgm:spPr/>
      <dgm:t>
        <a:bodyPr/>
        <a:lstStyle/>
        <a:p>
          <a:endParaRPr lang="es-MX"/>
        </a:p>
      </dgm:t>
    </dgm:pt>
    <dgm:pt modelId="{62C7F065-CD45-48DF-AF0E-306121E15EE9}" type="sibTrans" cxnId="{0397BEB8-5DDC-43C7-8D3A-CAC1A49DBB2A}">
      <dgm:prSet custT="1"/>
      <dgm:spPr/>
      <dgm:t>
        <a:bodyPr/>
        <a:lstStyle/>
        <a:p>
          <a:r>
            <a:rPr lang="es-MX" sz="2000" dirty="0" smtClean="0"/>
            <a:t>Museo</a:t>
          </a:r>
          <a:endParaRPr lang="es-MX" sz="2000" dirty="0"/>
        </a:p>
      </dgm:t>
    </dgm:pt>
    <dgm:pt modelId="{CD335389-3F48-4F60-B166-820710FF73C1}">
      <dgm:prSet/>
      <dgm:spPr/>
      <dgm:t>
        <a:bodyPr/>
        <a:lstStyle/>
        <a:p>
          <a:r>
            <a:rPr lang="es-MX" dirty="0" smtClean="0"/>
            <a:t>Sala electrónica</a:t>
          </a:r>
          <a:endParaRPr lang="es-MX" dirty="0"/>
        </a:p>
      </dgm:t>
    </dgm:pt>
    <dgm:pt modelId="{7F48076E-4E04-40FB-B505-A5A7173F4844}" type="parTrans" cxnId="{6A1A7DDD-5224-4633-B558-6D131B6A5E57}">
      <dgm:prSet/>
      <dgm:spPr/>
      <dgm:t>
        <a:bodyPr/>
        <a:lstStyle/>
        <a:p>
          <a:endParaRPr lang="es-MX"/>
        </a:p>
      </dgm:t>
    </dgm:pt>
    <dgm:pt modelId="{34585184-824D-4B40-842B-68A74411419B}" type="sibTrans" cxnId="{6A1A7DDD-5224-4633-B558-6D131B6A5E57}">
      <dgm:prSet custT="1"/>
      <dgm:spPr/>
      <dgm:t>
        <a:bodyPr/>
        <a:lstStyle/>
        <a:p>
          <a:pPr algn="ctr"/>
          <a:r>
            <a:rPr lang="es-MX" sz="2000" dirty="0" smtClean="0"/>
            <a:t>Sala electrónica</a:t>
          </a:r>
          <a:endParaRPr lang="es-MX" sz="2000" dirty="0"/>
        </a:p>
      </dgm:t>
    </dgm:pt>
    <dgm:pt modelId="{1ABA0571-4144-4FE5-8044-C69F7CAD4311}">
      <dgm:prSet/>
      <dgm:spPr/>
      <dgm:t>
        <a:bodyPr/>
        <a:lstStyle/>
        <a:p>
          <a:r>
            <a:rPr lang="es-MX" dirty="0" smtClean="0"/>
            <a:t>Centro de documentación</a:t>
          </a:r>
          <a:endParaRPr lang="es-MX" dirty="0"/>
        </a:p>
      </dgm:t>
    </dgm:pt>
    <dgm:pt modelId="{1E214545-F500-4A2D-834C-C6AFB3AA9018}" type="parTrans" cxnId="{E4FA8E4C-DB01-468C-BF70-D0C6432D93D7}">
      <dgm:prSet/>
      <dgm:spPr/>
      <dgm:t>
        <a:bodyPr/>
        <a:lstStyle/>
        <a:p>
          <a:endParaRPr lang="es-MX"/>
        </a:p>
      </dgm:t>
    </dgm:pt>
    <dgm:pt modelId="{0DCF9055-6E31-4ADB-9D64-5902C4EB7593}" type="sibTrans" cxnId="{E4FA8E4C-DB01-468C-BF70-D0C6432D93D7}">
      <dgm:prSet custT="1"/>
      <dgm:spPr/>
      <dgm:t>
        <a:bodyPr/>
        <a:lstStyle/>
        <a:p>
          <a:pPr algn="ctr"/>
          <a:r>
            <a:rPr lang="es-MX" sz="2000" dirty="0" smtClean="0"/>
            <a:t>Centro de documentación</a:t>
          </a:r>
          <a:endParaRPr lang="es-MX" sz="2000" dirty="0"/>
        </a:p>
      </dgm:t>
    </dgm:pt>
    <dgm:pt modelId="{A2760A10-3983-4567-AF89-091052A2CCF6}" type="pres">
      <dgm:prSet presAssocID="{71599AF4-C9E8-465E-8AB3-757520E9ED3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339DAED-F8E7-4E30-8AB7-4C241EE2F0E8}" type="pres">
      <dgm:prSet presAssocID="{E2D02704-8A41-4391-896B-02F30AB6A189}" presName="hierRoot1" presStyleCnt="0">
        <dgm:presLayoutVars>
          <dgm:hierBranch val="init"/>
        </dgm:presLayoutVars>
      </dgm:prSet>
      <dgm:spPr/>
    </dgm:pt>
    <dgm:pt modelId="{A96E6017-5039-43FD-B4D3-E19339F0F6C6}" type="pres">
      <dgm:prSet presAssocID="{E2D02704-8A41-4391-896B-02F30AB6A189}" presName="rootComposite1" presStyleCnt="0"/>
      <dgm:spPr/>
    </dgm:pt>
    <dgm:pt modelId="{75390720-8431-4E08-BBC2-B322825643F1}" type="pres">
      <dgm:prSet presAssocID="{E2D02704-8A41-4391-896B-02F30AB6A189}" presName="rootText1" presStyleLbl="node0" presStyleIdx="0" presStyleCnt="1" custScaleX="292218" custScaleY="246528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E8F762C6-6A7D-4344-B554-35FD2345529C}" type="pres">
      <dgm:prSet presAssocID="{E2D02704-8A41-4391-896B-02F30AB6A189}" presName="titleText1" presStyleLbl="fgAcc0" presStyleIdx="0" presStyleCnt="1" custFlipVert="1" custScaleX="4910" custScaleY="113563" custLinFactY="22200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8E725B08-3585-4E60-878D-9C076DD5CBCF}" type="pres">
      <dgm:prSet presAssocID="{E2D02704-8A41-4391-896B-02F30AB6A189}" presName="rootConnector1" presStyleLbl="node1" presStyleIdx="0" presStyleCnt="8"/>
      <dgm:spPr/>
      <dgm:t>
        <a:bodyPr/>
        <a:lstStyle/>
        <a:p>
          <a:endParaRPr lang="es-MX"/>
        </a:p>
      </dgm:t>
    </dgm:pt>
    <dgm:pt modelId="{E1480675-EFD2-4FA4-B14A-412A8E8B378B}" type="pres">
      <dgm:prSet presAssocID="{E2D02704-8A41-4391-896B-02F30AB6A189}" presName="hierChild2" presStyleCnt="0"/>
      <dgm:spPr/>
    </dgm:pt>
    <dgm:pt modelId="{E2BE7AFD-86CC-4803-9D24-8FD5FEFD980B}" type="pres">
      <dgm:prSet presAssocID="{4CB13916-85B7-43FF-BB0F-160BE0942684}" presName="Name37" presStyleLbl="parChTrans1D2" presStyleIdx="0" presStyleCnt="8"/>
      <dgm:spPr/>
      <dgm:t>
        <a:bodyPr/>
        <a:lstStyle/>
        <a:p>
          <a:endParaRPr lang="es-MX"/>
        </a:p>
      </dgm:t>
    </dgm:pt>
    <dgm:pt modelId="{B96160E3-2DEF-4A8B-8981-E141172577E3}" type="pres">
      <dgm:prSet presAssocID="{FB603C07-5044-4FCE-8AEA-51413CB1ED04}" presName="hierRoot2" presStyleCnt="0">
        <dgm:presLayoutVars>
          <dgm:hierBranch val="init"/>
        </dgm:presLayoutVars>
      </dgm:prSet>
      <dgm:spPr/>
    </dgm:pt>
    <dgm:pt modelId="{76EEFE6D-DE05-45D4-867A-DB0A7B9F2E84}" type="pres">
      <dgm:prSet presAssocID="{FB603C07-5044-4FCE-8AEA-51413CB1ED04}" presName="rootComposite" presStyleCnt="0"/>
      <dgm:spPr/>
    </dgm:pt>
    <dgm:pt modelId="{1E47AB8B-C369-41A1-A1BD-EC394E964BBC}" type="pres">
      <dgm:prSet presAssocID="{FB603C07-5044-4FCE-8AEA-51413CB1ED04}" presName="rootText" presStyleLbl="node1" presStyleIdx="0" presStyleCnt="8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FDFB76CB-D854-4766-B621-A8F0B5F8E83D}" type="pres">
      <dgm:prSet presAssocID="{FB603C07-5044-4FCE-8AEA-51413CB1ED04}" presName="titleText2" presStyleLbl="fgAcc1" presStyleIdx="0" presStyleCnt="8" custAng="10800000" custFlipVert="1" custFlipHor="1" custScaleX="142989" custScaleY="688035" custLinFactNeighborX="-4292" custLinFactNeighborY="6713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FA2F77DC-4EB7-47EB-BABD-88FE111F4A1E}" type="pres">
      <dgm:prSet presAssocID="{FB603C07-5044-4FCE-8AEA-51413CB1ED04}" presName="rootConnector" presStyleLbl="node2" presStyleIdx="0" presStyleCnt="0"/>
      <dgm:spPr/>
      <dgm:t>
        <a:bodyPr/>
        <a:lstStyle/>
        <a:p>
          <a:endParaRPr lang="es-MX"/>
        </a:p>
      </dgm:t>
    </dgm:pt>
    <dgm:pt modelId="{3AE6EB00-5B5F-4B0D-B4DF-54E8A2A313BE}" type="pres">
      <dgm:prSet presAssocID="{FB603C07-5044-4FCE-8AEA-51413CB1ED04}" presName="hierChild4" presStyleCnt="0"/>
      <dgm:spPr/>
    </dgm:pt>
    <dgm:pt modelId="{1A9CAB1C-1C68-48D8-8E55-28C7561ED56F}" type="pres">
      <dgm:prSet presAssocID="{FB603C07-5044-4FCE-8AEA-51413CB1ED04}" presName="hierChild5" presStyleCnt="0"/>
      <dgm:spPr/>
    </dgm:pt>
    <dgm:pt modelId="{3C0C84FE-894B-493D-B22E-34FD01F573D6}" type="pres">
      <dgm:prSet presAssocID="{02B602C4-B3B1-42FF-BB5F-1CBC3BDB59D3}" presName="Name37" presStyleLbl="parChTrans1D2" presStyleIdx="1" presStyleCnt="8"/>
      <dgm:spPr/>
      <dgm:t>
        <a:bodyPr/>
        <a:lstStyle/>
        <a:p>
          <a:endParaRPr lang="es-MX"/>
        </a:p>
      </dgm:t>
    </dgm:pt>
    <dgm:pt modelId="{5C49B474-A48E-414C-9DF7-FB8D7F323F83}" type="pres">
      <dgm:prSet presAssocID="{0ACF1D0F-9EAF-4F7A-99FC-437B2CB1CE26}" presName="hierRoot2" presStyleCnt="0">
        <dgm:presLayoutVars>
          <dgm:hierBranch val="init"/>
        </dgm:presLayoutVars>
      </dgm:prSet>
      <dgm:spPr/>
    </dgm:pt>
    <dgm:pt modelId="{844536C1-6478-4C95-A097-BB1A8B47528F}" type="pres">
      <dgm:prSet presAssocID="{0ACF1D0F-9EAF-4F7A-99FC-437B2CB1CE26}" presName="rootComposite" presStyleCnt="0"/>
      <dgm:spPr/>
    </dgm:pt>
    <dgm:pt modelId="{99B9B52C-DF12-4A3E-815F-9DED04BF63BD}" type="pres">
      <dgm:prSet presAssocID="{0ACF1D0F-9EAF-4F7A-99FC-437B2CB1CE26}" presName="rootText" presStyleLbl="node1" presStyleIdx="1" presStyleCnt="8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523C0454-5070-4CF9-8F7B-1834B375D590}" type="pres">
      <dgm:prSet presAssocID="{0ACF1D0F-9EAF-4F7A-99FC-437B2CB1CE26}" presName="titleText2" presStyleLbl="fgAcc1" presStyleIdx="1" presStyleCnt="8" custScaleX="148903" custScaleY="667852" custLinFactNeighborX="1430" custLinFactNeighborY="6713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7D99B727-27CA-4724-988D-ECF01342F5B0}" type="pres">
      <dgm:prSet presAssocID="{0ACF1D0F-9EAF-4F7A-99FC-437B2CB1CE26}" presName="rootConnector" presStyleLbl="node2" presStyleIdx="0" presStyleCnt="0"/>
      <dgm:spPr/>
      <dgm:t>
        <a:bodyPr/>
        <a:lstStyle/>
        <a:p>
          <a:endParaRPr lang="es-MX"/>
        </a:p>
      </dgm:t>
    </dgm:pt>
    <dgm:pt modelId="{D9A9ACBD-191A-476E-BB97-C01B268C6DFE}" type="pres">
      <dgm:prSet presAssocID="{0ACF1D0F-9EAF-4F7A-99FC-437B2CB1CE26}" presName="hierChild4" presStyleCnt="0"/>
      <dgm:spPr/>
    </dgm:pt>
    <dgm:pt modelId="{24472AB4-4B72-4F25-8C42-EDBFBC7CB45C}" type="pres">
      <dgm:prSet presAssocID="{0ACF1D0F-9EAF-4F7A-99FC-437B2CB1CE26}" presName="hierChild5" presStyleCnt="0"/>
      <dgm:spPr/>
    </dgm:pt>
    <dgm:pt modelId="{0E2A38AA-C8CF-466B-9BAF-407C477A6E4E}" type="pres">
      <dgm:prSet presAssocID="{EFFA1461-5671-46EB-A086-B1AA6681748D}" presName="Name37" presStyleLbl="parChTrans1D2" presStyleIdx="2" presStyleCnt="8"/>
      <dgm:spPr/>
      <dgm:t>
        <a:bodyPr/>
        <a:lstStyle/>
        <a:p>
          <a:endParaRPr lang="es-MX"/>
        </a:p>
      </dgm:t>
    </dgm:pt>
    <dgm:pt modelId="{4D4FD538-519A-4434-8314-C261435C19B3}" type="pres">
      <dgm:prSet presAssocID="{6CADC10B-AC6E-46DD-A92D-D6E5E90079EE}" presName="hierRoot2" presStyleCnt="0">
        <dgm:presLayoutVars>
          <dgm:hierBranch val="init"/>
        </dgm:presLayoutVars>
      </dgm:prSet>
      <dgm:spPr/>
    </dgm:pt>
    <dgm:pt modelId="{96E6D9D7-1C5D-41B7-B349-6F9514438223}" type="pres">
      <dgm:prSet presAssocID="{6CADC10B-AC6E-46DD-A92D-D6E5E90079EE}" presName="rootComposite" presStyleCnt="0"/>
      <dgm:spPr/>
    </dgm:pt>
    <dgm:pt modelId="{899B3C18-B376-4BB1-AF48-50A506715676}" type="pres">
      <dgm:prSet presAssocID="{6CADC10B-AC6E-46DD-A92D-D6E5E90079EE}" presName="rootText" presStyleLbl="node1" presStyleIdx="2" presStyleCnt="8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3D740720-EDC8-4D61-BF26-74CD592A0992}" type="pres">
      <dgm:prSet presAssocID="{6CADC10B-AC6E-46DD-A92D-D6E5E90079EE}" presName="titleText2" presStyleLbl="fgAcc1" presStyleIdx="2" presStyleCnt="8" custScaleX="147566" custScaleY="629459" custLinFactNeighborX="-4291" custLinFactNeighborY="4475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D49949E2-CEB5-4841-A799-CF30441D8372}" type="pres">
      <dgm:prSet presAssocID="{6CADC10B-AC6E-46DD-A92D-D6E5E90079EE}" presName="rootConnector" presStyleLbl="node2" presStyleIdx="0" presStyleCnt="0"/>
      <dgm:spPr/>
      <dgm:t>
        <a:bodyPr/>
        <a:lstStyle/>
        <a:p>
          <a:endParaRPr lang="es-MX"/>
        </a:p>
      </dgm:t>
    </dgm:pt>
    <dgm:pt modelId="{9CBD1756-CA4E-41B8-B53C-D81FCB1F7801}" type="pres">
      <dgm:prSet presAssocID="{6CADC10B-AC6E-46DD-A92D-D6E5E90079EE}" presName="hierChild4" presStyleCnt="0"/>
      <dgm:spPr/>
    </dgm:pt>
    <dgm:pt modelId="{4F389812-632D-4931-844F-E9DB0558DF23}" type="pres">
      <dgm:prSet presAssocID="{6CADC10B-AC6E-46DD-A92D-D6E5E90079EE}" presName="hierChild5" presStyleCnt="0"/>
      <dgm:spPr/>
    </dgm:pt>
    <dgm:pt modelId="{1753A4BC-3228-45C6-8333-2B7F92BB17C8}" type="pres">
      <dgm:prSet presAssocID="{DB5B0E93-0D58-41D5-9C70-3B3C72EF4D6D}" presName="Name37" presStyleLbl="parChTrans1D2" presStyleIdx="3" presStyleCnt="8"/>
      <dgm:spPr/>
      <dgm:t>
        <a:bodyPr/>
        <a:lstStyle/>
        <a:p>
          <a:endParaRPr lang="es-MX"/>
        </a:p>
      </dgm:t>
    </dgm:pt>
    <dgm:pt modelId="{5C1BFB68-2E8F-4436-A710-8F9D3E4FF116}" type="pres">
      <dgm:prSet presAssocID="{B8926F8F-C555-432C-9BC6-1558BDA4DDCE}" presName="hierRoot2" presStyleCnt="0">
        <dgm:presLayoutVars>
          <dgm:hierBranch val="init"/>
        </dgm:presLayoutVars>
      </dgm:prSet>
      <dgm:spPr/>
    </dgm:pt>
    <dgm:pt modelId="{780D1BD6-9080-4CA8-B8DF-38AFC932332E}" type="pres">
      <dgm:prSet presAssocID="{B8926F8F-C555-432C-9BC6-1558BDA4DDCE}" presName="rootComposite" presStyleCnt="0"/>
      <dgm:spPr/>
    </dgm:pt>
    <dgm:pt modelId="{6D9852D2-8DCF-4931-AF5D-5D4607043BD0}" type="pres">
      <dgm:prSet presAssocID="{B8926F8F-C555-432C-9BC6-1558BDA4DDCE}" presName="rootText" presStyleLbl="node1" presStyleIdx="3" presStyleCnt="8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A5156B95-21C0-456B-8CB0-9E4AA5F04A1C}" type="pres">
      <dgm:prSet presAssocID="{B8926F8F-C555-432C-9BC6-1558BDA4DDCE}" presName="titleText2" presStyleLbl="fgAcc1" presStyleIdx="3" presStyleCnt="8" custScaleX="156913" custScaleY="669627" custLinFactNeighborX="-4291" custLinFactNeighborY="5967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BE3850B9-5FDA-479A-ADAC-E6D45CCD5E03}" type="pres">
      <dgm:prSet presAssocID="{B8926F8F-C555-432C-9BC6-1558BDA4DDCE}" presName="rootConnector" presStyleLbl="node2" presStyleIdx="0" presStyleCnt="0"/>
      <dgm:spPr/>
      <dgm:t>
        <a:bodyPr/>
        <a:lstStyle/>
        <a:p>
          <a:endParaRPr lang="es-MX"/>
        </a:p>
      </dgm:t>
    </dgm:pt>
    <dgm:pt modelId="{A73D0605-4BE2-4B39-9E6E-9C170392532A}" type="pres">
      <dgm:prSet presAssocID="{B8926F8F-C555-432C-9BC6-1558BDA4DDCE}" presName="hierChild4" presStyleCnt="0"/>
      <dgm:spPr/>
    </dgm:pt>
    <dgm:pt modelId="{CD08CC6C-4DB3-45C1-9538-F8E6EE3DB2F1}" type="pres">
      <dgm:prSet presAssocID="{B8926F8F-C555-432C-9BC6-1558BDA4DDCE}" presName="hierChild5" presStyleCnt="0"/>
      <dgm:spPr/>
    </dgm:pt>
    <dgm:pt modelId="{4A3AB5D6-E9D1-4CDD-B9C2-AF4B1396068A}" type="pres">
      <dgm:prSet presAssocID="{D868CEE1-6880-4A4A-A85B-03B755860C88}" presName="Name37" presStyleLbl="parChTrans1D2" presStyleIdx="4" presStyleCnt="8"/>
      <dgm:spPr/>
      <dgm:t>
        <a:bodyPr/>
        <a:lstStyle/>
        <a:p>
          <a:endParaRPr lang="es-MX"/>
        </a:p>
      </dgm:t>
    </dgm:pt>
    <dgm:pt modelId="{EB2B2B7E-855E-4EB1-9431-099ACFA4444F}" type="pres">
      <dgm:prSet presAssocID="{90781BF7-751D-494D-B880-AC25384AEADF}" presName="hierRoot2" presStyleCnt="0">
        <dgm:presLayoutVars>
          <dgm:hierBranch val="init"/>
        </dgm:presLayoutVars>
      </dgm:prSet>
      <dgm:spPr/>
    </dgm:pt>
    <dgm:pt modelId="{21691BD9-DA79-4BB3-A1B4-C2718B7063CB}" type="pres">
      <dgm:prSet presAssocID="{90781BF7-751D-494D-B880-AC25384AEADF}" presName="rootComposite" presStyleCnt="0"/>
      <dgm:spPr/>
    </dgm:pt>
    <dgm:pt modelId="{D5CCA388-55BF-4CE4-88D2-46EF0ABEC242}" type="pres">
      <dgm:prSet presAssocID="{90781BF7-751D-494D-B880-AC25384AEADF}" presName="rootText" presStyleLbl="node1" presStyleIdx="4" presStyleCnt="8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6288311F-592B-4AEE-BABB-286BB0E7EC04}" type="pres">
      <dgm:prSet presAssocID="{90781BF7-751D-494D-B880-AC25384AEADF}" presName="titleText2" presStyleLbl="fgAcc1" presStyleIdx="4" presStyleCnt="8" custScaleX="146098" custScaleY="648843" custLinFactNeighborX="1430" custLinFactNeighborY="4475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E40569F2-B547-4A5E-A5B8-6E918A6A9180}" type="pres">
      <dgm:prSet presAssocID="{90781BF7-751D-494D-B880-AC25384AEADF}" presName="rootConnector" presStyleLbl="node2" presStyleIdx="0" presStyleCnt="0"/>
      <dgm:spPr/>
      <dgm:t>
        <a:bodyPr/>
        <a:lstStyle/>
        <a:p>
          <a:endParaRPr lang="es-MX"/>
        </a:p>
      </dgm:t>
    </dgm:pt>
    <dgm:pt modelId="{84614CED-4F49-445F-BE91-35A9FAE5AACE}" type="pres">
      <dgm:prSet presAssocID="{90781BF7-751D-494D-B880-AC25384AEADF}" presName="hierChild4" presStyleCnt="0"/>
      <dgm:spPr/>
    </dgm:pt>
    <dgm:pt modelId="{D7CFBEDD-6FDE-4660-9EA6-DB58A101A707}" type="pres">
      <dgm:prSet presAssocID="{90781BF7-751D-494D-B880-AC25384AEADF}" presName="hierChild5" presStyleCnt="0"/>
      <dgm:spPr/>
    </dgm:pt>
    <dgm:pt modelId="{BB73F2A8-9712-43DB-8C16-11768D85A930}" type="pres">
      <dgm:prSet presAssocID="{E70236A9-437F-4031-8D3F-39E95E83F8B4}" presName="Name37" presStyleLbl="parChTrans1D2" presStyleIdx="5" presStyleCnt="8"/>
      <dgm:spPr/>
      <dgm:t>
        <a:bodyPr/>
        <a:lstStyle/>
        <a:p>
          <a:endParaRPr lang="es-MX"/>
        </a:p>
      </dgm:t>
    </dgm:pt>
    <dgm:pt modelId="{637E0FBA-8659-4901-8F8A-DCDC88BF7AE0}" type="pres">
      <dgm:prSet presAssocID="{2F54A7E5-6CB4-4B8A-AA4F-0E5747875400}" presName="hierRoot2" presStyleCnt="0">
        <dgm:presLayoutVars>
          <dgm:hierBranch val="init"/>
        </dgm:presLayoutVars>
      </dgm:prSet>
      <dgm:spPr/>
    </dgm:pt>
    <dgm:pt modelId="{07E31227-5BFA-4202-99A2-8A3FEA665D6E}" type="pres">
      <dgm:prSet presAssocID="{2F54A7E5-6CB4-4B8A-AA4F-0E5747875400}" presName="rootComposite" presStyleCnt="0"/>
      <dgm:spPr/>
    </dgm:pt>
    <dgm:pt modelId="{14098A35-B823-4157-98E0-D0520D8C1DD7}" type="pres">
      <dgm:prSet presAssocID="{2F54A7E5-6CB4-4B8A-AA4F-0E5747875400}" presName="rootText" presStyleLbl="node1" presStyleIdx="5" presStyleCnt="8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B802330A-78BD-4FA5-B5B1-2A58D5C4996C}" type="pres">
      <dgm:prSet presAssocID="{2F54A7E5-6CB4-4B8A-AA4F-0E5747875400}" presName="titleText2" presStyleLbl="fgAcc1" presStyleIdx="5" presStyleCnt="8" custScaleX="141231" custScaleY="694655" custLinFactNeighborX="-5092" custLinFactNeighborY="73768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AC2CA97F-5474-4591-B6F4-D7C36CDF3ECC}" type="pres">
      <dgm:prSet presAssocID="{2F54A7E5-6CB4-4B8A-AA4F-0E5747875400}" presName="rootConnector" presStyleLbl="node2" presStyleIdx="0" presStyleCnt="0"/>
      <dgm:spPr/>
      <dgm:t>
        <a:bodyPr/>
        <a:lstStyle/>
        <a:p>
          <a:endParaRPr lang="es-MX"/>
        </a:p>
      </dgm:t>
    </dgm:pt>
    <dgm:pt modelId="{16641938-3193-4313-9077-F31672FA5EB0}" type="pres">
      <dgm:prSet presAssocID="{2F54A7E5-6CB4-4B8A-AA4F-0E5747875400}" presName="hierChild4" presStyleCnt="0"/>
      <dgm:spPr/>
    </dgm:pt>
    <dgm:pt modelId="{C2C64850-BE00-47F4-9503-4680BAB9A469}" type="pres">
      <dgm:prSet presAssocID="{2F54A7E5-6CB4-4B8A-AA4F-0E5747875400}" presName="hierChild5" presStyleCnt="0"/>
      <dgm:spPr/>
    </dgm:pt>
    <dgm:pt modelId="{919C73A6-B8CC-4353-8980-3B85E18CB27E}" type="pres">
      <dgm:prSet presAssocID="{7F48076E-4E04-40FB-B505-A5A7173F4844}" presName="Name37" presStyleLbl="parChTrans1D2" presStyleIdx="6" presStyleCnt="8"/>
      <dgm:spPr/>
      <dgm:t>
        <a:bodyPr/>
        <a:lstStyle/>
        <a:p>
          <a:endParaRPr lang="es-MX"/>
        </a:p>
      </dgm:t>
    </dgm:pt>
    <dgm:pt modelId="{274F3F92-F947-474E-B10D-EB4BD58743B3}" type="pres">
      <dgm:prSet presAssocID="{CD335389-3F48-4F60-B166-820710FF73C1}" presName="hierRoot2" presStyleCnt="0">
        <dgm:presLayoutVars>
          <dgm:hierBranch val="init"/>
        </dgm:presLayoutVars>
      </dgm:prSet>
      <dgm:spPr/>
    </dgm:pt>
    <dgm:pt modelId="{E820F1DC-95A5-4EF6-927B-B51CE411508C}" type="pres">
      <dgm:prSet presAssocID="{CD335389-3F48-4F60-B166-820710FF73C1}" presName="rootComposite" presStyleCnt="0"/>
      <dgm:spPr/>
    </dgm:pt>
    <dgm:pt modelId="{999D0B18-BC50-4D8B-83AE-9B00EDF188C0}" type="pres">
      <dgm:prSet presAssocID="{CD335389-3F48-4F60-B166-820710FF73C1}" presName="rootText" presStyleLbl="node1" presStyleIdx="6" presStyleCnt="8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95AEEDCD-EEDD-47DA-B1FA-AABE45F10096}" type="pres">
      <dgm:prSet presAssocID="{CD335389-3F48-4F60-B166-820710FF73C1}" presName="titleText2" presStyleLbl="fgAcc1" presStyleIdx="6" presStyleCnt="8" custScaleX="175943" custScaleY="715357" custLinFactNeighborX="-15736" custLinFactNeighborY="82036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D072890A-CE0D-4412-8688-3C2DDF967EF3}" type="pres">
      <dgm:prSet presAssocID="{CD335389-3F48-4F60-B166-820710FF73C1}" presName="rootConnector" presStyleLbl="node2" presStyleIdx="0" presStyleCnt="0"/>
      <dgm:spPr/>
      <dgm:t>
        <a:bodyPr/>
        <a:lstStyle/>
        <a:p>
          <a:endParaRPr lang="es-MX"/>
        </a:p>
      </dgm:t>
    </dgm:pt>
    <dgm:pt modelId="{4C105C49-9C2E-4EDD-B61F-9CEFEC86E2BA}" type="pres">
      <dgm:prSet presAssocID="{CD335389-3F48-4F60-B166-820710FF73C1}" presName="hierChild4" presStyleCnt="0"/>
      <dgm:spPr/>
    </dgm:pt>
    <dgm:pt modelId="{ED02FCFB-FD1D-4C48-AAC9-D6DE8E0D1F94}" type="pres">
      <dgm:prSet presAssocID="{CD335389-3F48-4F60-B166-820710FF73C1}" presName="hierChild5" presStyleCnt="0"/>
      <dgm:spPr/>
    </dgm:pt>
    <dgm:pt modelId="{F21093E7-AD54-4C02-8801-4165FD27301C}" type="pres">
      <dgm:prSet presAssocID="{1E214545-F500-4A2D-834C-C6AFB3AA9018}" presName="Name37" presStyleLbl="parChTrans1D2" presStyleIdx="7" presStyleCnt="8"/>
      <dgm:spPr/>
      <dgm:t>
        <a:bodyPr/>
        <a:lstStyle/>
        <a:p>
          <a:endParaRPr lang="es-MX"/>
        </a:p>
      </dgm:t>
    </dgm:pt>
    <dgm:pt modelId="{719AD2AA-D6EC-4F88-BA24-B9B96FABC033}" type="pres">
      <dgm:prSet presAssocID="{1ABA0571-4144-4FE5-8044-C69F7CAD4311}" presName="hierRoot2" presStyleCnt="0">
        <dgm:presLayoutVars>
          <dgm:hierBranch val="init"/>
        </dgm:presLayoutVars>
      </dgm:prSet>
      <dgm:spPr/>
    </dgm:pt>
    <dgm:pt modelId="{54F79796-7ACD-4F7F-A2DB-B59543AE7E16}" type="pres">
      <dgm:prSet presAssocID="{1ABA0571-4144-4FE5-8044-C69F7CAD4311}" presName="rootComposite" presStyleCnt="0"/>
      <dgm:spPr/>
    </dgm:pt>
    <dgm:pt modelId="{51761DEB-634A-4112-B418-31B951F3F2B2}" type="pres">
      <dgm:prSet presAssocID="{1ABA0571-4144-4FE5-8044-C69F7CAD4311}" presName="rootText" presStyleLbl="node1" presStyleIdx="7" presStyleCnt="8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8585CDB9-5E73-4C83-B2A7-72DB597479F5}" type="pres">
      <dgm:prSet presAssocID="{1ABA0571-4144-4FE5-8044-C69F7CAD4311}" presName="titleText2" presStyleLbl="fgAcc1" presStyleIdx="7" presStyleCnt="8" custScaleX="243452" custScaleY="746463" custLinFactNeighborX="-1430" custLinFactNeighborY="4475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6005DAF6-2368-4957-8C8E-E810F7B1A17B}" type="pres">
      <dgm:prSet presAssocID="{1ABA0571-4144-4FE5-8044-C69F7CAD4311}" presName="rootConnector" presStyleLbl="node2" presStyleIdx="0" presStyleCnt="0"/>
      <dgm:spPr/>
      <dgm:t>
        <a:bodyPr/>
        <a:lstStyle/>
        <a:p>
          <a:endParaRPr lang="es-MX"/>
        </a:p>
      </dgm:t>
    </dgm:pt>
    <dgm:pt modelId="{817ACB36-E3D7-491B-9F21-A0998586435B}" type="pres">
      <dgm:prSet presAssocID="{1ABA0571-4144-4FE5-8044-C69F7CAD4311}" presName="hierChild4" presStyleCnt="0"/>
      <dgm:spPr/>
    </dgm:pt>
    <dgm:pt modelId="{1F6C2662-BCB4-42EB-8D2C-0AD8BE919E81}" type="pres">
      <dgm:prSet presAssocID="{1ABA0571-4144-4FE5-8044-C69F7CAD4311}" presName="hierChild5" presStyleCnt="0"/>
      <dgm:spPr/>
    </dgm:pt>
    <dgm:pt modelId="{FB11BB70-91B0-44E2-A72C-203EB1E18A09}" type="pres">
      <dgm:prSet presAssocID="{E2D02704-8A41-4391-896B-02F30AB6A189}" presName="hierChild3" presStyleCnt="0"/>
      <dgm:spPr/>
    </dgm:pt>
  </dgm:ptLst>
  <dgm:cxnLst>
    <dgm:cxn modelId="{4912BF48-5D2D-4F84-A2EF-57DAB2E8EA11}" type="presOf" srcId="{1ABA0571-4144-4FE5-8044-C69F7CAD4311}" destId="{51761DEB-634A-4112-B418-31B951F3F2B2}" srcOrd="0" destOrd="0" presId="urn:microsoft.com/office/officeart/2008/layout/NameandTitleOrganizationalChart"/>
    <dgm:cxn modelId="{7535D25E-BE9E-41DD-AA18-18A6095ABE81}" type="presOf" srcId="{B8926F8F-C555-432C-9BC6-1558BDA4DDCE}" destId="{6D9852D2-8DCF-4931-AF5D-5D4607043BD0}" srcOrd="0" destOrd="0" presId="urn:microsoft.com/office/officeart/2008/layout/NameandTitleOrganizationalChart"/>
    <dgm:cxn modelId="{ABCF3601-5AD2-48CA-B7DA-90B3B3D1C402}" type="presOf" srcId="{E70236A9-437F-4031-8D3F-39E95E83F8B4}" destId="{BB73F2A8-9712-43DB-8C16-11768D85A930}" srcOrd="0" destOrd="0" presId="urn:microsoft.com/office/officeart/2008/layout/NameandTitleOrganizationalChart"/>
    <dgm:cxn modelId="{C96138CC-3E9D-407E-8BFF-D400D8ED0E31}" type="presOf" srcId="{EFFA1461-5671-46EB-A086-B1AA6681748D}" destId="{0E2A38AA-C8CF-466B-9BAF-407C477A6E4E}" srcOrd="0" destOrd="0" presId="urn:microsoft.com/office/officeart/2008/layout/NameandTitleOrganizationalChart"/>
    <dgm:cxn modelId="{6A1A7DDD-5224-4633-B558-6D131B6A5E57}" srcId="{E2D02704-8A41-4391-896B-02F30AB6A189}" destId="{CD335389-3F48-4F60-B166-820710FF73C1}" srcOrd="6" destOrd="0" parTransId="{7F48076E-4E04-40FB-B505-A5A7173F4844}" sibTransId="{34585184-824D-4B40-842B-68A74411419B}"/>
    <dgm:cxn modelId="{DD99EF57-B3AD-4D87-B4B8-D3C4DB5D168B}" srcId="{E2D02704-8A41-4391-896B-02F30AB6A189}" destId="{6CADC10B-AC6E-46DD-A92D-D6E5E90079EE}" srcOrd="2" destOrd="0" parTransId="{EFFA1461-5671-46EB-A086-B1AA6681748D}" sibTransId="{A37929A0-4EB3-4FA1-8941-49048A2867C3}"/>
    <dgm:cxn modelId="{69C686D2-EEE5-4F08-9D8B-F1A270CC8D56}" type="presOf" srcId="{7F48076E-4E04-40FB-B505-A5A7173F4844}" destId="{919C73A6-B8CC-4353-8980-3B85E18CB27E}" srcOrd="0" destOrd="0" presId="urn:microsoft.com/office/officeart/2008/layout/NameandTitleOrganizationalChart"/>
    <dgm:cxn modelId="{A013EE92-90BE-4B8F-B588-944B4AB3C5C8}" type="presOf" srcId="{4CB13916-85B7-43FF-BB0F-160BE0942684}" destId="{E2BE7AFD-86CC-4803-9D24-8FD5FEFD980B}" srcOrd="0" destOrd="0" presId="urn:microsoft.com/office/officeart/2008/layout/NameandTitleOrganizationalChart"/>
    <dgm:cxn modelId="{49B3C666-5231-4A8C-A853-A1473A6D240E}" type="presOf" srcId="{6CADC10B-AC6E-46DD-A92D-D6E5E90079EE}" destId="{D49949E2-CEB5-4841-A799-CF30441D8372}" srcOrd="1" destOrd="0" presId="urn:microsoft.com/office/officeart/2008/layout/NameandTitleOrganizationalChart"/>
    <dgm:cxn modelId="{C040EFB7-8AFD-4CF7-9B24-2DBFC424DBAF}" type="presOf" srcId="{62C7F065-CD45-48DF-AF0E-306121E15EE9}" destId="{B802330A-78BD-4FA5-B5B1-2A58D5C4996C}" srcOrd="0" destOrd="0" presId="urn:microsoft.com/office/officeart/2008/layout/NameandTitleOrganizationalChart"/>
    <dgm:cxn modelId="{E445F886-7652-452E-A411-614570839F55}" srcId="{E2D02704-8A41-4391-896B-02F30AB6A189}" destId="{0ACF1D0F-9EAF-4F7A-99FC-437B2CB1CE26}" srcOrd="1" destOrd="0" parTransId="{02B602C4-B3B1-42FF-BB5F-1CBC3BDB59D3}" sibTransId="{F4B6618B-7A31-4775-8B27-25C571390306}"/>
    <dgm:cxn modelId="{D5E974D0-AE4B-41ED-AD5D-90E29C14C86B}" type="presOf" srcId="{71599AF4-C9E8-465E-8AB3-757520E9ED33}" destId="{A2760A10-3983-4567-AF89-091052A2CCF6}" srcOrd="0" destOrd="0" presId="urn:microsoft.com/office/officeart/2008/layout/NameandTitleOrganizationalChart"/>
    <dgm:cxn modelId="{5778A929-B533-411E-9931-1583E2047D96}" type="presOf" srcId="{FBF451AC-DBC1-4EFE-B91B-202494F57F9C}" destId="{E8F762C6-6A7D-4344-B554-35FD2345529C}" srcOrd="0" destOrd="0" presId="urn:microsoft.com/office/officeart/2008/layout/NameandTitleOrganizationalChart"/>
    <dgm:cxn modelId="{C300E919-C040-40A6-A5A2-E22CBD2496EE}" type="presOf" srcId="{479EB935-14C0-4394-9BE2-241673AA4270}" destId="{FDFB76CB-D854-4766-B621-A8F0B5F8E83D}" srcOrd="0" destOrd="0" presId="urn:microsoft.com/office/officeart/2008/layout/NameandTitleOrganizationalChart"/>
    <dgm:cxn modelId="{4C0C6A7C-3DAB-4467-A3F8-E0C9397276E8}" srcId="{E2D02704-8A41-4391-896B-02F30AB6A189}" destId="{FB603C07-5044-4FCE-8AEA-51413CB1ED04}" srcOrd="0" destOrd="0" parTransId="{4CB13916-85B7-43FF-BB0F-160BE0942684}" sibTransId="{479EB935-14C0-4394-9BE2-241673AA4270}"/>
    <dgm:cxn modelId="{77F671A1-117E-48A0-9812-852F46E4361E}" type="presOf" srcId="{02B602C4-B3B1-42FF-BB5F-1CBC3BDB59D3}" destId="{3C0C84FE-894B-493D-B22E-34FD01F573D6}" srcOrd="0" destOrd="0" presId="urn:microsoft.com/office/officeart/2008/layout/NameandTitleOrganizationalChart"/>
    <dgm:cxn modelId="{46B30076-5128-4C03-9476-7D77BA3A49AA}" type="presOf" srcId="{0DCF9055-6E31-4ADB-9D64-5902C4EB7593}" destId="{8585CDB9-5E73-4C83-B2A7-72DB597479F5}" srcOrd="0" destOrd="0" presId="urn:microsoft.com/office/officeart/2008/layout/NameandTitleOrganizationalChart"/>
    <dgm:cxn modelId="{0397BEB8-5DDC-43C7-8D3A-CAC1A49DBB2A}" srcId="{E2D02704-8A41-4391-896B-02F30AB6A189}" destId="{2F54A7E5-6CB4-4B8A-AA4F-0E5747875400}" srcOrd="5" destOrd="0" parTransId="{E70236A9-437F-4031-8D3F-39E95E83F8B4}" sibTransId="{62C7F065-CD45-48DF-AF0E-306121E15EE9}"/>
    <dgm:cxn modelId="{7D8A22B6-ADF1-4C18-ACC8-163A497D76BE}" type="presOf" srcId="{0ACF1D0F-9EAF-4F7A-99FC-437B2CB1CE26}" destId="{99B9B52C-DF12-4A3E-815F-9DED04BF63BD}" srcOrd="0" destOrd="0" presId="urn:microsoft.com/office/officeart/2008/layout/NameandTitleOrganizationalChart"/>
    <dgm:cxn modelId="{1F6C7858-04E9-43E2-A9BD-BA09BA30E034}" srcId="{71599AF4-C9E8-465E-8AB3-757520E9ED33}" destId="{E2D02704-8A41-4391-896B-02F30AB6A189}" srcOrd="0" destOrd="0" parTransId="{142C7583-C404-40BD-8FA5-6C923FB4716D}" sibTransId="{FBF451AC-DBC1-4EFE-B91B-202494F57F9C}"/>
    <dgm:cxn modelId="{3ACBA41E-4B17-46FC-9BED-C65E54B58D01}" type="presOf" srcId="{D868CEE1-6880-4A4A-A85B-03B755860C88}" destId="{4A3AB5D6-E9D1-4CDD-B9C2-AF4B1396068A}" srcOrd="0" destOrd="0" presId="urn:microsoft.com/office/officeart/2008/layout/NameandTitleOrganizationalChart"/>
    <dgm:cxn modelId="{E4FA8E4C-DB01-468C-BF70-D0C6432D93D7}" srcId="{E2D02704-8A41-4391-896B-02F30AB6A189}" destId="{1ABA0571-4144-4FE5-8044-C69F7CAD4311}" srcOrd="7" destOrd="0" parTransId="{1E214545-F500-4A2D-834C-C6AFB3AA9018}" sibTransId="{0DCF9055-6E31-4ADB-9D64-5902C4EB7593}"/>
    <dgm:cxn modelId="{327E6B08-0A9F-4D7F-A4A0-E7163F57B75C}" type="presOf" srcId="{A37929A0-4EB3-4FA1-8941-49048A2867C3}" destId="{3D740720-EDC8-4D61-BF26-74CD592A0992}" srcOrd="0" destOrd="0" presId="urn:microsoft.com/office/officeart/2008/layout/NameandTitleOrganizationalChart"/>
    <dgm:cxn modelId="{A6DC08C9-1666-4131-9BDE-8FB78B94775D}" type="presOf" srcId="{2F54A7E5-6CB4-4B8A-AA4F-0E5747875400}" destId="{AC2CA97F-5474-4591-B6F4-D7C36CDF3ECC}" srcOrd="1" destOrd="0" presId="urn:microsoft.com/office/officeart/2008/layout/NameandTitleOrganizationalChart"/>
    <dgm:cxn modelId="{1ADD5383-7D73-49F3-86FF-1C2974C34938}" type="presOf" srcId="{CD335389-3F48-4F60-B166-820710FF73C1}" destId="{999D0B18-BC50-4D8B-83AE-9B00EDF188C0}" srcOrd="0" destOrd="0" presId="urn:microsoft.com/office/officeart/2008/layout/NameandTitleOrganizationalChart"/>
    <dgm:cxn modelId="{1AD33D2F-C715-46E5-A264-DB35A45A9446}" type="presOf" srcId="{1E214545-F500-4A2D-834C-C6AFB3AA9018}" destId="{F21093E7-AD54-4C02-8801-4165FD27301C}" srcOrd="0" destOrd="0" presId="urn:microsoft.com/office/officeart/2008/layout/NameandTitleOrganizationalChart"/>
    <dgm:cxn modelId="{3E93C71A-0FC2-463C-8D90-A509902DE807}" type="presOf" srcId="{90781BF7-751D-494D-B880-AC25384AEADF}" destId="{E40569F2-B547-4A5E-A5B8-6E918A6A9180}" srcOrd="1" destOrd="0" presId="urn:microsoft.com/office/officeart/2008/layout/NameandTitleOrganizationalChart"/>
    <dgm:cxn modelId="{4D7E99F1-CDB2-4EAD-AE06-A52C2CF962AE}" type="presOf" srcId="{DB5B0E93-0D58-41D5-9C70-3B3C72EF4D6D}" destId="{1753A4BC-3228-45C6-8333-2B7F92BB17C8}" srcOrd="0" destOrd="0" presId="urn:microsoft.com/office/officeart/2008/layout/NameandTitleOrganizationalChart"/>
    <dgm:cxn modelId="{4B20A2CF-B0D4-45B4-919C-667073062D55}" type="presOf" srcId="{CD335389-3F48-4F60-B166-820710FF73C1}" destId="{D072890A-CE0D-4412-8688-3C2DDF967EF3}" srcOrd="1" destOrd="0" presId="urn:microsoft.com/office/officeart/2008/layout/NameandTitleOrganizationalChart"/>
    <dgm:cxn modelId="{4C6DA90F-ADC7-4B9D-856B-3E1B6AE7174E}" type="presOf" srcId="{6CADC10B-AC6E-46DD-A92D-D6E5E90079EE}" destId="{899B3C18-B376-4BB1-AF48-50A506715676}" srcOrd="0" destOrd="0" presId="urn:microsoft.com/office/officeart/2008/layout/NameandTitleOrganizationalChart"/>
    <dgm:cxn modelId="{97CC756F-99C1-4AD5-9517-DE0747ED0062}" type="presOf" srcId="{90781BF7-751D-494D-B880-AC25384AEADF}" destId="{D5CCA388-55BF-4CE4-88D2-46EF0ABEC242}" srcOrd="0" destOrd="0" presId="urn:microsoft.com/office/officeart/2008/layout/NameandTitleOrganizationalChart"/>
    <dgm:cxn modelId="{5F3FCF88-957C-40D9-ACF4-A1B347661BB9}" type="presOf" srcId="{F4B6618B-7A31-4775-8B27-25C571390306}" destId="{523C0454-5070-4CF9-8F7B-1834B375D590}" srcOrd="0" destOrd="0" presId="urn:microsoft.com/office/officeart/2008/layout/NameandTitleOrganizationalChart"/>
    <dgm:cxn modelId="{C183A298-44A4-4C74-9A67-5643EF21DACE}" type="presOf" srcId="{B8926F8F-C555-432C-9BC6-1558BDA4DDCE}" destId="{BE3850B9-5FDA-479A-ADAC-E6D45CCD5E03}" srcOrd="1" destOrd="0" presId="urn:microsoft.com/office/officeart/2008/layout/NameandTitleOrganizationalChart"/>
    <dgm:cxn modelId="{98C86715-EC27-4795-A69A-DED125F4D71C}" type="presOf" srcId="{1ABA0571-4144-4FE5-8044-C69F7CAD4311}" destId="{6005DAF6-2368-4957-8C8E-E810F7B1A17B}" srcOrd="1" destOrd="0" presId="urn:microsoft.com/office/officeart/2008/layout/NameandTitleOrganizationalChart"/>
    <dgm:cxn modelId="{DB3C2E46-9906-443A-92A2-1B2689350537}" type="presOf" srcId="{2F54A7E5-6CB4-4B8A-AA4F-0E5747875400}" destId="{14098A35-B823-4157-98E0-D0520D8C1DD7}" srcOrd="0" destOrd="0" presId="urn:microsoft.com/office/officeart/2008/layout/NameandTitleOrganizationalChart"/>
    <dgm:cxn modelId="{70B8E9F2-7EF4-4E51-84D3-490771DB3240}" type="presOf" srcId="{FB603C07-5044-4FCE-8AEA-51413CB1ED04}" destId="{1E47AB8B-C369-41A1-A1BD-EC394E964BBC}" srcOrd="0" destOrd="0" presId="urn:microsoft.com/office/officeart/2008/layout/NameandTitleOrganizationalChart"/>
    <dgm:cxn modelId="{B8FF1A4C-B5A4-488B-8E3F-8826BA112CC8}" type="presOf" srcId="{FB603C07-5044-4FCE-8AEA-51413CB1ED04}" destId="{FA2F77DC-4EB7-47EB-BABD-88FE111F4A1E}" srcOrd="1" destOrd="0" presId="urn:microsoft.com/office/officeart/2008/layout/NameandTitleOrganizationalChart"/>
    <dgm:cxn modelId="{117F35FE-1711-4F2B-83DD-781F9D790656}" type="presOf" srcId="{15D8E7E6-8C20-42E3-9C28-766CA4865169}" destId="{6288311F-592B-4AEE-BABB-286BB0E7EC04}" srcOrd="0" destOrd="0" presId="urn:microsoft.com/office/officeart/2008/layout/NameandTitleOrganizationalChart"/>
    <dgm:cxn modelId="{43DC96E2-740E-4A51-83F2-2E71AAB37D38}" type="presOf" srcId="{E2D02704-8A41-4391-896B-02F30AB6A189}" destId="{75390720-8431-4E08-BBC2-B322825643F1}" srcOrd="0" destOrd="0" presId="urn:microsoft.com/office/officeart/2008/layout/NameandTitleOrganizationalChart"/>
    <dgm:cxn modelId="{8EBE6144-A986-40FE-B0B5-70C6982169A9}" srcId="{E2D02704-8A41-4391-896B-02F30AB6A189}" destId="{90781BF7-751D-494D-B880-AC25384AEADF}" srcOrd="4" destOrd="0" parTransId="{D868CEE1-6880-4A4A-A85B-03B755860C88}" sibTransId="{15D8E7E6-8C20-42E3-9C28-766CA4865169}"/>
    <dgm:cxn modelId="{7398768A-1E1C-4884-BE7B-1A304C184EF9}" type="presOf" srcId="{0ACF1D0F-9EAF-4F7A-99FC-437B2CB1CE26}" destId="{7D99B727-27CA-4724-988D-ECF01342F5B0}" srcOrd="1" destOrd="0" presId="urn:microsoft.com/office/officeart/2008/layout/NameandTitleOrganizationalChart"/>
    <dgm:cxn modelId="{E1D956C8-B373-46AB-B702-5386BCF907A7}" type="presOf" srcId="{2F4DC823-BC31-4A1D-B242-48F5E888DA88}" destId="{A5156B95-21C0-456B-8CB0-9E4AA5F04A1C}" srcOrd="0" destOrd="0" presId="urn:microsoft.com/office/officeart/2008/layout/NameandTitleOrganizationalChart"/>
    <dgm:cxn modelId="{EA1704D7-EABC-49CA-A02B-52D091E7C919}" type="presOf" srcId="{34585184-824D-4B40-842B-68A74411419B}" destId="{95AEEDCD-EEDD-47DA-B1FA-AABE45F10096}" srcOrd="0" destOrd="0" presId="urn:microsoft.com/office/officeart/2008/layout/NameandTitleOrganizationalChart"/>
    <dgm:cxn modelId="{D4A049C1-484F-4FAC-AD93-2536D214EA13}" srcId="{E2D02704-8A41-4391-896B-02F30AB6A189}" destId="{B8926F8F-C555-432C-9BC6-1558BDA4DDCE}" srcOrd="3" destOrd="0" parTransId="{DB5B0E93-0D58-41D5-9C70-3B3C72EF4D6D}" sibTransId="{2F4DC823-BC31-4A1D-B242-48F5E888DA88}"/>
    <dgm:cxn modelId="{1DA79744-22C6-4483-9E18-1CAC044A78B0}" type="presOf" srcId="{E2D02704-8A41-4391-896B-02F30AB6A189}" destId="{8E725B08-3585-4E60-878D-9C076DD5CBCF}" srcOrd="1" destOrd="0" presId="urn:microsoft.com/office/officeart/2008/layout/NameandTitleOrganizationalChart"/>
    <dgm:cxn modelId="{D55468EF-4BA8-4F81-A8B1-33D9F35C0D7C}" type="presParOf" srcId="{A2760A10-3983-4567-AF89-091052A2CCF6}" destId="{2339DAED-F8E7-4E30-8AB7-4C241EE2F0E8}" srcOrd="0" destOrd="0" presId="urn:microsoft.com/office/officeart/2008/layout/NameandTitleOrganizationalChart"/>
    <dgm:cxn modelId="{C830BF41-1BC0-4F1D-89B9-2AAB814A05CA}" type="presParOf" srcId="{2339DAED-F8E7-4E30-8AB7-4C241EE2F0E8}" destId="{A96E6017-5039-43FD-B4D3-E19339F0F6C6}" srcOrd="0" destOrd="0" presId="urn:microsoft.com/office/officeart/2008/layout/NameandTitleOrganizationalChart"/>
    <dgm:cxn modelId="{BF1E8CF8-0F1D-4FF8-AB43-7A6EA6806661}" type="presParOf" srcId="{A96E6017-5039-43FD-B4D3-E19339F0F6C6}" destId="{75390720-8431-4E08-BBC2-B322825643F1}" srcOrd="0" destOrd="0" presId="urn:microsoft.com/office/officeart/2008/layout/NameandTitleOrganizationalChart"/>
    <dgm:cxn modelId="{C072061E-BA55-444D-AFC6-7EC522DF406B}" type="presParOf" srcId="{A96E6017-5039-43FD-B4D3-E19339F0F6C6}" destId="{E8F762C6-6A7D-4344-B554-35FD2345529C}" srcOrd="1" destOrd="0" presId="urn:microsoft.com/office/officeart/2008/layout/NameandTitleOrganizationalChart"/>
    <dgm:cxn modelId="{E6483065-F085-43FA-873E-358240B56978}" type="presParOf" srcId="{A96E6017-5039-43FD-B4D3-E19339F0F6C6}" destId="{8E725B08-3585-4E60-878D-9C076DD5CBCF}" srcOrd="2" destOrd="0" presId="urn:microsoft.com/office/officeart/2008/layout/NameandTitleOrganizationalChart"/>
    <dgm:cxn modelId="{226840F1-8EE0-4672-9704-B8882E2555FC}" type="presParOf" srcId="{2339DAED-F8E7-4E30-8AB7-4C241EE2F0E8}" destId="{E1480675-EFD2-4FA4-B14A-412A8E8B378B}" srcOrd="1" destOrd="0" presId="urn:microsoft.com/office/officeart/2008/layout/NameandTitleOrganizationalChart"/>
    <dgm:cxn modelId="{6B0FDDA6-1255-4CF9-ABD1-F183DEB1E185}" type="presParOf" srcId="{E1480675-EFD2-4FA4-B14A-412A8E8B378B}" destId="{E2BE7AFD-86CC-4803-9D24-8FD5FEFD980B}" srcOrd="0" destOrd="0" presId="urn:microsoft.com/office/officeart/2008/layout/NameandTitleOrganizationalChart"/>
    <dgm:cxn modelId="{DBF684C4-3198-45FD-9F64-A66FD92B7426}" type="presParOf" srcId="{E1480675-EFD2-4FA4-B14A-412A8E8B378B}" destId="{B96160E3-2DEF-4A8B-8981-E141172577E3}" srcOrd="1" destOrd="0" presId="urn:microsoft.com/office/officeart/2008/layout/NameandTitleOrganizationalChart"/>
    <dgm:cxn modelId="{2EBCE418-1EA0-4CF0-A2CC-1D03A7FC580F}" type="presParOf" srcId="{B96160E3-2DEF-4A8B-8981-E141172577E3}" destId="{76EEFE6D-DE05-45D4-867A-DB0A7B9F2E84}" srcOrd="0" destOrd="0" presId="urn:microsoft.com/office/officeart/2008/layout/NameandTitleOrganizationalChart"/>
    <dgm:cxn modelId="{07A86D51-48DD-4B26-9040-AC7019FA5184}" type="presParOf" srcId="{76EEFE6D-DE05-45D4-867A-DB0A7B9F2E84}" destId="{1E47AB8B-C369-41A1-A1BD-EC394E964BBC}" srcOrd="0" destOrd="0" presId="urn:microsoft.com/office/officeart/2008/layout/NameandTitleOrganizationalChart"/>
    <dgm:cxn modelId="{C20D8DD9-9B10-4797-A652-B4CEFB9766BE}" type="presParOf" srcId="{76EEFE6D-DE05-45D4-867A-DB0A7B9F2E84}" destId="{FDFB76CB-D854-4766-B621-A8F0B5F8E83D}" srcOrd="1" destOrd="0" presId="urn:microsoft.com/office/officeart/2008/layout/NameandTitleOrganizationalChart"/>
    <dgm:cxn modelId="{082C361D-CD63-4272-B213-10F4A1A7544B}" type="presParOf" srcId="{76EEFE6D-DE05-45D4-867A-DB0A7B9F2E84}" destId="{FA2F77DC-4EB7-47EB-BABD-88FE111F4A1E}" srcOrd="2" destOrd="0" presId="urn:microsoft.com/office/officeart/2008/layout/NameandTitleOrganizationalChart"/>
    <dgm:cxn modelId="{BDA4108E-0806-4049-9503-AA0438744DAC}" type="presParOf" srcId="{B96160E3-2DEF-4A8B-8981-E141172577E3}" destId="{3AE6EB00-5B5F-4B0D-B4DF-54E8A2A313BE}" srcOrd="1" destOrd="0" presId="urn:microsoft.com/office/officeart/2008/layout/NameandTitleOrganizationalChart"/>
    <dgm:cxn modelId="{BE7EA798-7F01-4A25-80C6-0FDFE8F831FD}" type="presParOf" srcId="{B96160E3-2DEF-4A8B-8981-E141172577E3}" destId="{1A9CAB1C-1C68-48D8-8E55-28C7561ED56F}" srcOrd="2" destOrd="0" presId="urn:microsoft.com/office/officeart/2008/layout/NameandTitleOrganizationalChart"/>
    <dgm:cxn modelId="{89DF60E0-BBC1-45B9-A401-6666C42236B8}" type="presParOf" srcId="{E1480675-EFD2-4FA4-B14A-412A8E8B378B}" destId="{3C0C84FE-894B-493D-B22E-34FD01F573D6}" srcOrd="2" destOrd="0" presId="urn:microsoft.com/office/officeart/2008/layout/NameandTitleOrganizationalChart"/>
    <dgm:cxn modelId="{957275DF-B252-4479-B7B8-F1E6F1A45116}" type="presParOf" srcId="{E1480675-EFD2-4FA4-B14A-412A8E8B378B}" destId="{5C49B474-A48E-414C-9DF7-FB8D7F323F83}" srcOrd="3" destOrd="0" presId="urn:microsoft.com/office/officeart/2008/layout/NameandTitleOrganizationalChart"/>
    <dgm:cxn modelId="{77499ABF-CDFA-492F-8FD2-03DAC37D712D}" type="presParOf" srcId="{5C49B474-A48E-414C-9DF7-FB8D7F323F83}" destId="{844536C1-6478-4C95-A097-BB1A8B47528F}" srcOrd="0" destOrd="0" presId="urn:microsoft.com/office/officeart/2008/layout/NameandTitleOrganizationalChart"/>
    <dgm:cxn modelId="{5C45BC9C-D251-4602-96CE-4BE074CBA0FF}" type="presParOf" srcId="{844536C1-6478-4C95-A097-BB1A8B47528F}" destId="{99B9B52C-DF12-4A3E-815F-9DED04BF63BD}" srcOrd="0" destOrd="0" presId="urn:microsoft.com/office/officeart/2008/layout/NameandTitleOrganizationalChart"/>
    <dgm:cxn modelId="{6F170F4E-271D-4D7D-B516-B5127D431DA8}" type="presParOf" srcId="{844536C1-6478-4C95-A097-BB1A8B47528F}" destId="{523C0454-5070-4CF9-8F7B-1834B375D590}" srcOrd="1" destOrd="0" presId="urn:microsoft.com/office/officeart/2008/layout/NameandTitleOrganizationalChart"/>
    <dgm:cxn modelId="{F5A12CFF-E264-452B-9329-F87C07CB9AC0}" type="presParOf" srcId="{844536C1-6478-4C95-A097-BB1A8B47528F}" destId="{7D99B727-27CA-4724-988D-ECF01342F5B0}" srcOrd="2" destOrd="0" presId="urn:microsoft.com/office/officeart/2008/layout/NameandTitleOrganizationalChart"/>
    <dgm:cxn modelId="{19C71C03-668A-423E-9982-26168341E3A5}" type="presParOf" srcId="{5C49B474-A48E-414C-9DF7-FB8D7F323F83}" destId="{D9A9ACBD-191A-476E-BB97-C01B268C6DFE}" srcOrd="1" destOrd="0" presId="urn:microsoft.com/office/officeart/2008/layout/NameandTitleOrganizationalChart"/>
    <dgm:cxn modelId="{DDD9FB8E-E8B8-4303-A23D-A57B9417FE63}" type="presParOf" srcId="{5C49B474-A48E-414C-9DF7-FB8D7F323F83}" destId="{24472AB4-4B72-4F25-8C42-EDBFBC7CB45C}" srcOrd="2" destOrd="0" presId="urn:microsoft.com/office/officeart/2008/layout/NameandTitleOrganizationalChart"/>
    <dgm:cxn modelId="{8007307D-283D-4DF3-A5D7-10FCF1C88EA9}" type="presParOf" srcId="{E1480675-EFD2-4FA4-B14A-412A8E8B378B}" destId="{0E2A38AA-C8CF-466B-9BAF-407C477A6E4E}" srcOrd="4" destOrd="0" presId="urn:microsoft.com/office/officeart/2008/layout/NameandTitleOrganizationalChart"/>
    <dgm:cxn modelId="{3F140626-51A7-42C4-9E1E-2F89BEE85673}" type="presParOf" srcId="{E1480675-EFD2-4FA4-B14A-412A8E8B378B}" destId="{4D4FD538-519A-4434-8314-C261435C19B3}" srcOrd="5" destOrd="0" presId="urn:microsoft.com/office/officeart/2008/layout/NameandTitleOrganizationalChart"/>
    <dgm:cxn modelId="{A2B143F9-B417-40B7-A4FA-F79B1A18B5B3}" type="presParOf" srcId="{4D4FD538-519A-4434-8314-C261435C19B3}" destId="{96E6D9D7-1C5D-41B7-B349-6F9514438223}" srcOrd="0" destOrd="0" presId="urn:microsoft.com/office/officeart/2008/layout/NameandTitleOrganizationalChart"/>
    <dgm:cxn modelId="{EB790B7D-8592-43D7-A5EB-67EE8B050012}" type="presParOf" srcId="{96E6D9D7-1C5D-41B7-B349-6F9514438223}" destId="{899B3C18-B376-4BB1-AF48-50A506715676}" srcOrd="0" destOrd="0" presId="urn:microsoft.com/office/officeart/2008/layout/NameandTitleOrganizationalChart"/>
    <dgm:cxn modelId="{F1907291-1BF5-44FB-A8E3-16A82000FA5B}" type="presParOf" srcId="{96E6D9D7-1C5D-41B7-B349-6F9514438223}" destId="{3D740720-EDC8-4D61-BF26-74CD592A0992}" srcOrd="1" destOrd="0" presId="urn:microsoft.com/office/officeart/2008/layout/NameandTitleOrganizationalChart"/>
    <dgm:cxn modelId="{796AE4AE-00E6-40C4-AD5E-1E2741788771}" type="presParOf" srcId="{96E6D9D7-1C5D-41B7-B349-6F9514438223}" destId="{D49949E2-CEB5-4841-A799-CF30441D8372}" srcOrd="2" destOrd="0" presId="urn:microsoft.com/office/officeart/2008/layout/NameandTitleOrganizationalChart"/>
    <dgm:cxn modelId="{3C8A000C-2030-4B2D-8752-0F06CF948DA7}" type="presParOf" srcId="{4D4FD538-519A-4434-8314-C261435C19B3}" destId="{9CBD1756-CA4E-41B8-B53C-D81FCB1F7801}" srcOrd="1" destOrd="0" presId="urn:microsoft.com/office/officeart/2008/layout/NameandTitleOrganizationalChart"/>
    <dgm:cxn modelId="{CA0AA4E7-A5E6-4AE4-A568-B0D403088950}" type="presParOf" srcId="{4D4FD538-519A-4434-8314-C261435C19B3}" destId="{4F389812-632D-4931-844F-E9DB0558DF23}" srcOrd="2" destOrd="0" presId="urn:microsoft.com/office/officeart/2008/layout/NameandTitleOrganizationalChart"/>
    <dgm:cxn modelId="{893D065A-690C-4AAF-9333-82CD3B71C41D}" type="presParOf" srcId="{E1480675-EFD2-4FA4-B14A-412A8E8B378B}" destId="{1753A4BC-3228-45C6-8333-2B7F92BB17C8}" srcOrd="6" destOrd="0" presId="urn:microsoft.com/office/officeart/2008/layout/NameandTitleOrganizationalChart"/>
    <dgm:cxn modelId="{B6B2030D-A6E9-4812-8EBB-6764020617FE}" type="presParOf" srcId="{E1480675-EFD2-4FA4-B14A-412A8E8B378B}" destId="{5C1BFB68-2E8F-4436-A710-8F9D3E4FF116}" srcOrd="7" destOrd="0" presId="urn:microsoft.com/office/officeart/2008/layout/NameandTitleOrganizationalChart"/>
    <dgm:cxn modelId="{90B1CFB8-2D3E-4678-847F-EF3C82A6061F}" type="presParOf" srcId="{5C1BFB68-2E8F-4436-A710-8F9D3E4FF116}" destId="{780D1BD6-9080-4CA8-B8DF-38AFC932332E}" srcOrd="0" destOrd="0" presId="urn:microsoft.com/office/officeart/2008/layout/NameandTitleOrganizationalChart"/>
    <dgm:cxn modelId="{F43B5F48-92CB-4D52-8F87-5FFEBB63B8AA}" type="presParOf" srcId="{780D1BD6-9080-4CA8-B8DF-38AFC932332E}" destId="{6D9852D2-8DCF-4931-AF5D-5D4607043BD0}" srcOrd="0" destOrd="0" presId="urn:microsoft.com/office/officeart/2008/layout/NameandTitleOrganizationalChart"/>
    <dgm:cxn modelId="{B958C752-E0EC-456C-913E-6CA3721337A3}" type="presParOf" srcId="{780D1BD6-9080-4CA8-B8DF-38AFC932332E}" destId="{A5156B95-21C0-456B-8CB0-9E4AA5F04A1C}" srcOrd="1" destOrd="0" presId="urn:microsoft.com/office/officeart/2008/layout/NameandTitleOrganizationalChart"/>
    <dgm:cxn modelId="{596B9763-705F-430D-B831-AF6DED768313}" type="presParOf" srcId="{780D1BD6-9080-4CA8-B8DF-38AFC932332E}" destId="{BE3850B9-5FDA-479A-ADAC-E6D45CCD5E03}" srcOrd="2" destOrd="0" presId="urn:microsoft.com/office/officeart/2008/layout/NameandTitleOrganizationalChart"/>
    <dgm:cxn modelId="{828BD9FA-A20C-4569-BAF8-3E5B76496514}" type="presParOf" srcId="{5C1BFB68-2E8F-4436-A710-8F9D3E4FF116}" destId="{A73D0605-4BE2-4B39-9E6E-9C170392532A}" srcOrd="1" destOrd="0" presId="urn:microsoft.com/office/officeart/2008/layout/NameandTitleOrganizationalChart"/>
    <dgm:cxn modelId="{9F12537A-59F1-4895-8C66-0F09902DCE0C}" type="presParOf" srcId="{5C1BFB68-2E8F-4436-A710-8F9D3E4FF116}" destId="{CD08CC6C-4DB3-45C1-9538-F8E6EE3DB2F1}" srcOrd="2" destOrd="0" presId="urn:microsoft.com/office/officeart/2008/layout/NameandTitleOrganizationalChart"/>
    <dgm:cxn modelId="{B560936F-CBEE-41D7-85EF-D398321F84BD}" type="presParOf" srcId="{E1480675-EFD2-4FA4-B14A-412A8E8B378B}" destId="{4A3AB5D6-E9D1-4CDD-B9C2-AF4B1396068A}" srcOrd="8" destOrd="0" presId="urn:microsoft.com/office/officeart/2008/layout/NameandTitleOrganizationalChart"/>
    <dgm:cxn modelId="{50405A51-0B9E-47C0-B499-1D0FFE5C01BF}" type="presParOf" srcId="{E1480675-EFD2-4FA4-B14A-412A8E8B378B}" destId="{EB2B2B7E-855E-4EB1-9431-099ACFA4444F}" srcOrd="9" destOrd="0" presId="urn:microsoft.com/office/officeart/2008/layout/NameandTitleOrganizationalChart"/>
    <dgm:cxn modelId="{A53ABCDA-B9D3-4CAA-AE7A-EFB918C07F76}" type="presParOf" srcId="{EB2B2B7E-855E-4EB1-9431-099ACFA4444F}" destId="{21691BD9-DA79-4BB3-A1B4-C2718B7063CB}" srcOrd="0" destOrd="0" presId="urn:microsoft.com/office/officeart/2008/layout/NameandTitleOrganizationalChart"/>
    <dgm:cxn modelId="{76ACBEC8-3DA8-420B-86A4-1DC100C3B5CB}" type="presParOf" srcId="{21691BD9-DA79-4BB3-A1B4-C2718B7063CB}" destId="{D5CCA388-55BF-4CE4-88D2-46EF0ABEC242}" srcOrd="0" destOrd="0" presId="urn:microsoft.com/office/officeart/2008/layout/NameandTitleOrganizationalChart"/>
    <dgm:cxn modelId="{0D38130E-1214-48E5-BA24-E4C74617711F}" type="presParOf" srcId="{21691BD9-DA79-4BB3-A1B4-C2718B7063CB}" destId="{6288311F-592B-4AEE-BABB-286BB0E7EC04}" srcOrd="1" destOrd="0" presId="urn:microsoft.com/office/officeart/2008/layout/NameandTitleOrganizationalChart"/>
    <dgm:cxn modelId="{1FD5E049-DA5D-4C7B-80C3-10C12E0941BB}" type="presParOf" srcId="{21691BD9-DA79-4BB3-A1B4-C2718B7063CB}" destId="{E40569F2-B547-4A5E-A5B8-6E918A6A9180}" srcOrd="2" destOrd="0" presId="urn:microsoft.com/office/officeart/2008/layout/NameandTitleOrganizationalChart"/>
    <dgm:cxn modelId="{D47BC8AF-FE6F-42F8-9775-36A09890963E}" type="presParOf" srcId="{EB2B2B7E-855E-4EB1-9431-099ACFA4444F}" destId="{84614CED-4F49-445F-BE91-35A9FAE5AACE}" srcOrd="1" destOrd="0" presId="urn:microsoft.com/office/officeart/2008/layout/NameandTitleOrganizationalChart"/>
    <dgm:cxn modelId="{010A4CA5-D18A-4CEE-86A5-AFB1AA886780}" type="presParOf" srcId="{EB2B2B7E-855E-4EB1-9431-099ACFA4444F}" destId="{D7CFBEDD-6FDE-4660-9EA6-DB58A101A707}" srcOrd="2" destOrd="0" presId="urn:microsoft.com/office/officeart/2008/layout/NameandTitleOrganizationalChart"/>
    <dgm:cxn modelId="{D395C7BA-47BE-4C3A-99B1-2364719E4D5A}" type="presParOf" srcId="{E1480675-EFD2-4FA4-B14A-412A8E8B378B}" destId="{BB73F2A8-9712-43DB-8C16-11768D85A930}" srcOrd="10" destOrd="0" presId="urn:microsoft.com/office/officeart/2008/layout/NameandTitleOrganizationalChart"/>
    <dgm:cxn modelId="{B5278528-4351-4B7B-BD81-58A272128037}" type="presParOf" srcId="{E1480675-EFD2-4FA4-B14A-412A8E8B378B}" destId="{637E0FBA-8659-4901-8F8A-DCDC88BF7AE0}" srcOrd="11" destOrd="0" presId="urn:microsoft.com/office/officeart/2008/layout/NameandTitleOrganizationalChart"/>
    <dgm:cxn modelId="{50DB6DB0-9B8D-4BBC-AC84-11BFC1880503}" type="presParOf" srcId="{637E0FBA-8659-4901-8F8A-DCDC88BF7AE0}" destId="{07E31227-5BFA-4202-99A2-8A3FEA665D6E}" srcOrd="0" destOrd="0" presId="urn:microsoft.com/office/officeart/2008/layout/NameandTitleOrganizationalChart"/>
    <dgm:cxn modelId="{C3725794-9532-4D55-9267-5F9BCC74BF3E}" type="presParOf" srcId="{07E31227-5BFA-4202-99A2-8A3FEA665D6E}" destId="{14098A35-B823-4157-98E0-D0520D8C1DD7}" srcOrd="0" destOrd="0" presId="urn:microsoft.com/office/officeart/2008/layout/NameandTitleOrganizationalChart"/>
    <dgm:cxn modelId="{C8C8E7A3-D305-491D-889C-AEF5B9D511D6}" type="presParOf" srcId="{07E31227-5BFA-4202-99A2-8A3FEA665D6E}" destId="{B802330A-78BD-4FA5-B5B1-2A58D5C4996C}" srcOrd="1" destOrd="0" presId="urn:microsoft.com/office/officeart/2008/layout/NameandTitleOrganizationalChart"/>
    <dgm:cxn modelId="{241AFFD9-5AE8-4EF4-BB4E-3A8732A07CB2}" type="presParOf" srcId="{07E31227-5BFA-4202-99A2-8A3FEA665D6E}" destId="{AC2CA97F-5474-4591-B6F4-D7C36CDF3ECC}" srcOrd="2" destOrd="0" presId="urn:microsoft.com/office/officeart/2008/layout/NameandTitleOrganizationalChart"/>
    <dgm:cxn modelId="{30713BDD-A72B-40C1-B740-C003DDBA6DB4}" type="presParOf" srcId="{637E0FBA-8659-4901-8F8A-DCDC88BF7AE0}" destId="{16641938-3193-4313-9077-F31672FA5EB0}" srcOrd="1" destOrd="0" presId="urn:microsoft.com/office/officeart/2008/layout/NameandTitleOrganizationalChart"/>
    <dgm:cxn modelId="{7248098A-2428-459E-9EB9-6E891FEEA1D1}" type="presParOf" srcId="{637E0FBA-8659-4901-8F8A-DCDC88BF7AE0}" destId="{C2C64850-BE00-47F4-9503-4680BAB9A469}" srcOrd="2" destOrd="0" presId="urn:microsoft.com/office/officeart/2008/layout/NameandTitleOrganizationalChart"/>
    <dgm:cxn modelId="{2807868B-873E-42DC-A071-A27E4CE938C3}" type="presParOf" srcId="{E1480675-EFD2-4FA4-B14A-412A8E8B378B}" destId="{919C73A6-B8CC-4353-8980-3B85E18CB27E}" srcOrd="12" destOrd="0" presId="urn:microsoft.com/office/officeart/2008/layout/NameandTitleOrganizationalChart"/>
    <dgm:cxn modelId="{0EBEEAE4-FD94-42CC-B53C-DDF726DD7E60}" type="presParOf" srcId="{E1480675-EFD2-4FA4-B14A-412A8E8B378B}" destId="{274F3F92-F947-474E-B10D-EB4BD58743B3}" srcOrd="13" destOrd="0" presId="urn:microsoft.com/office/officeart/2008/layout/NameandTitleOrganizationalChart"/>
    <dgm:cxn modelId="{FA9109E5-B4A0-4129-B571-4894B3133CEC}" type="presParOf" srcId="{274F3F92-F947-474E-B10D-EB4BD58743B3}" destId="{E820F1DC-95A5-4EF6-927B-B51CE411508C}" srcOrd="0" destOrd="0" presId="urn:microsoft.com/office/officeart/2008/layout/NameandTitleOrganizationalChart"/>
    <dgm:cxn modelId="{B9A8664D-299C-40AB-B0EF-CB6197D59413}" type="presParOf" srcId="{E820F1DC-95A5-4EF6-927B-B51CE411508C}" destId="{999D0B18-BC50-4D8B-83AE-9B00EDF188C0}" srcOrd="0" destOrd="0" presId="urn:microsoft.com/office/officeart/2008/layout/NameandTitleOrganizationalChart"/>
    <dgm:cxn modelId="{9C010239-895F-434C-8194-CBDE4182C2AC}" type="presParOf" srcId="{E820F1DC-95A5-4EF6-927B-B51CE411508C}" destId="{95AEEDCD-EEDD-47DA-B1FA-AABE45F10096}" srcOrd="1" destOrd="0" presId="urn:microsoft.com/office/officeart/2008/layout/NameandTitleOrganizationalChart"/>
    <dgm:cxn modelId="{937EA6B9-9CD6-4AC5-8DB6-DD30CCA19A38}" type="presParOf" srcId="{E820F1DC-95A5-4EF6-927B-B51CE411508C}" destId="{D072890A-CE0D-4412-8688-3C2DDF967EF3}" srcOrd="2" destOrd="0" presId="urn:microsoft.com/office/officeart/2008/layout/NameandTitleOrganizationalChart"/>
    <dgm:cxn modelId="{6DBAD2F6-A9A6-46C0-A3CA-E494A21F9073}" type="presParOf" srcId="{274F3F92-F947-474E-B10D-EB4BD58743B3}" destId="{4C105C49-9C2E-4EDD-B61F-9CEFEC86E2BA}" srcOrd="1" destOrd="0" presId="urn:microsoft.com/office/officeart/2008/layout/NameandTitleOrganizationalChart"/>
    <dgm:cxn modelId="{FA882362-A12D-4C53-8F09-9153858CD322}" type="presParOf" srcId="{274F3F92-F947-474E-B10D-EB4BD58743B3}" destId="{ED02FCFB-FD1D-4C48-AAC9-D6DE8E0D1F94}" srcOrd="2" destOrd="0" presId="urn:microsoft.com/office/officeart/2008/layout/NameandTitleOrganizationalChart"/>
    <dgm:cxn modelId="{C5239939-B94D-4100-9555-222BC62FF2E1}" type="presParOf" srcId="{E1480675-EFD2-4FA4-B14A-412A8E8B378B}" destId="{F21093E7-AD54-4C02-8801-4165FD27301C}" srcOrd="14" destOrd="0" presId="urn:microsoft.com/office/officeart/2008/layout/NameandTitleOrganizationalChart"/>
    <dgm:cxn modelId="{0135E26B-D35B-4306-9C82-1496F0162FC1}" type="presParOf" srcId="{E1480675-EFD2-4FA4-B14A-412A8E8B378B}" destId="{719AD2AA-D6EC-4F88-BA24-B9B96FABC033}" srcOrd="15" destOrd="0" presId="urn:microsoft.com/office/officeart/2008/layout/NameandTitleOrganizationalChart"/>
    <dgm:cxn modelId="{31B3823C-9A1C-4448-9955-BC28F3D4B8B0}" type="presParOf" srcId="{719AD2AA-D6EC-4F88-BA24-B9B96FABC033}" destId="{54F79796-7ACD-4F7F-A2DB-B59543AE7E16}" srcOrd="0" destOrd="0" presId="urn:microsoft.com/office/officeart/2008/layout/NameandTitleOrganizationalChart"/>
    <dgm:cxn modelId="{E18951B4-D2CA-4FD4-AEEF-115054C25FAE}" type="presParOf" srcId="{54F79796-7ACD-4F7F-A2DB-B59543AE7E16}" destId="{51761DEB-634A-4112-B418-31B951F3F2B2}" srcOrd="0" destOrd="0" presId="urn:microsoft.com/office/officeart/2008/layout/NameandTitleOrganizationalChart"/>
    <dgm:cxn modelId="{A44F76D3-6D16-4C63-89AC-56A34D9059F3}" type="presParOf" srcId="{54F79796-7ACD-4F7F-A2DB-B59543AE7E16}" destId="{8585CDB9-5E73-4C83-B2A7-72DB597479F5}" srcOrd="1" destOrd="0" presId="urn:microsoft.com/office/officeart/2008/layout/NameandTitleOrganizationalChart"/>
    <dgm:cxn modelId="{ECBD3ED8-80E8-4EA2-BB6B-8284E0C2A840}" type="presParOf" srcId="{54F79796-7ACD-4F7F-A2DB-B59543AE7E16}" destId="{6005DAF6-2368-4957-8C8E-E810F7B1A17B}" srcOrd="2" destOrd="0" presId="urn:microsoft.com/office/officeart/2008/layout/NameandTitleOrganizationalChart"/>
    <dgm:cxn modelId="{BEE694C5-3B33-4B5E-8E6D-DDC8F98F1DCA}" type="presParOf" srcId="{719AD2AA-D6EC-4F88-BA24-B9B96FABC033}" destId="{817ACB36-E3D7-491B-9F21-A0998586435B}" srcOrd="1" destOrd="0" presId="urn:microsoft.com/office/officeart/2008/layout/NameandTitleOrganizationalChart"/>
    <dgm:cxn modelId="{FBF9CC5E-E96A-4B71-A9EF-768FBAE4FF05}" type="presParOf" srcId="{719AD2AA-D6EC-4F88-BA24-B9B96FABC033}" destId="{1F6C2662-BCB4-42EB-8D2C-0AD8BE919E81}" srcOrd="2" destOrd="0" presId="urn:microsoft.com/office/officeart/2008/layout/NameandTitleOrganizationalChart"/>
    <dgm:cxn modelId="{7EA3F9C0-97B4-4406-8023-AC0BA339FC9B}" type="presParOf" srcId="{2339DAED-F8E7-4E30-8AB7-4C241EE2F0E8}" destId="{FB11BB70-91B0-44E2-A72C-203EB1E18A09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A12BC-2430-4414-9090-FAE7C3B349AF}">
      <dsp:nvSpPr>
        <dsp:cNvPr id="0" name=""/>
        <dsp:cNvSpPr/>
      </dsp:nvSpPr>
      <dsp:spPr>
        <a:xfrm>
          <a:off x="3907675" y="2813281"/>
          <a:ext cx="2789412" cy="621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789"/>
              </a:lnTo>
              <a:lnTo>
                <a:pt x="2789412" y="370789"/>
              </a:lnTo>
              <a:lnTo>
                <a:pt x="2789412" y="6219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CFCA16-5949-4AE7-92AE-BAC52152D210}">
      <dsp:nvSpPr>
        <dsp:cNvPr id="0" name=""/>
        <dsp:cNvSpPr/>
      </dsp:nvSpPr>
      <dsp:spPr>
        <a:xfrm>
          <a:off x="3861955" y="2813281"/>
          <a:ext cx="91440" cy="621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19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44266B-49AB-4A80-9C66-95AEE4724E94}">
      <dsp:nvSpPr>
        <dsp:cNvPr id="0" name=""/>
        <dsp:cNvSpPr/>
      </dsp:nvSpPr>
      <dsp:spPr>
        <a:xfrm>
          <a:off x="1118263" y="2813281"/>
          <a:ext cx="2789412" cy="621969"/>
        </a:xfrm>
        <a:custGeom>
          <a:avLst/>
          <a:gdLst/>
          <a:ahLst/>
          <a:cxnLst/>
          <a:rect l="0" t="0" r="0" b="0"/>
          <a:pathLst>
            <a:path>
              <a:moveTo>
                <a:pt x="2789412" y="0"/>
              </a:moveTo>
              <a:lnTo>
                <a:pt x="2789412" y="370789"/>
              </a:lnTo>
              <a:lnTo>
                <a:pt x="0" y="370789"/>
              </a:lnTo>
              <a:lnTo>
                <a:pt x="0" y="6219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7C4237-13F2-46AA-A3D4-5DE51526EB50}">
      <dsp:nvSpPr>
        <dsp:cNvPr id="0" name=""/>
        <dsp:cNvSpPr/>
      </dsp:nvSpPr>
      <dsp:spPr>
        <a:xfrm>
          <a:off x="2868106" y="1736796"/>
          <a:ext cx="2079138" cy="10764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51904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</a:rPr>
            <a:t>MEDIOS DE INVESTIGACIÓN </a:t>
          </a:r>
          <a:endParaRPr lang="es-MX" sz="2000" kern="1200" dirty="0">
            <a:solidFill>
              <a:schemeClr val="bg1"/>
            </a:solidFill>
          </a:endParaRPr>
        </a:p>
      </dsp:txBody>
      <dsp:txXfrm>
        <a:off x="2868106" y="1736796"/>
        <a:ext cx="2079138" cy="1076485"/>
      </dsp:txXfrm>
    </dsp:sp>
    <dsp:sp modelId="{827AEBBB-BC7E-4088-AC25-1D603E784388}">
      <dsp:nvSpPr>
        <dsp:cNvPr id="0" name=""/>
        <dsp:cNvSpPr/>
      </dsp:nvSpPr>
      <dsp:spPr>
        <a:xfrm>
          <a:off x="3283934" y="2574062"/>
          <a:ext cx="1871224" cy="3588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3283934" y="2574062"/>
        <a:ext cx="1871224" cy="358828"/>
      </dsp:txXfrm>
    </dsp:sp>
    <dsp:sp modelId="{3E6F5560-664E-4FC6-AFA9-4604B5DC059F}">
      <dsp:nvSpPr>
        <dsp:cNvPr id="0" name=""/>
        <dsp:cNvSpPr/>
      </dsp:nvSpPr>
      <dsp:spPr>
        <a:xfrm>
          <a:off x="78694" y="3435251"/>
          <a:ext cx="2079138" cy="10764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1904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bg1"/>
              </a:solidFill>
            </a:rPr>
            <a:t>DOCUMENTALES</a:t>
          </a:r>
          <a:endParaRPr lang="es-MX" sz="2300" kern="1200" dirty="0">
            <a:solidFill>
              <a:schemeClr val="bg1"/>
            </a:solidFill>
          </a:endParaRPr>
        </a:p>
      </dsp:txBody>
      <dsp:txXfrm>
        <a:off x="78694" y="3435251"/>
        <a:ext cx="2079138" cy="1076485"/>
      </dsp:txXfrm>
    </dsp:sp>
    <dsp:sp modelId="{7AB12FAC-8868-42DB-8444-91B04D80F1D4}">
      <dsp:nvSpPr>
        <dsp:cNvPr id="0" name=""/>
        <dsp:cNvSpPr/>
      </dsp:nvSpPr>
      <dsp:spPr>
        <a:xfrm>
          <a:off x="494521" y="4272518"/>
          <a:ext cx="1871224" cy="3588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494521" y="4272518"/>
        <a:ext cx="1871224" cy="358828"/>
      </dsp:txXfrm>
    </dsp:sp>
    <dsp:sp modelId="{48E1AFAD-2E3B-407D-B50A-118F9F54EA0F}">
      <dsp:nvSpPr>
        <dsp:cNvPr id="0" name=""/>
        <dsp:cNvSpPr/>
      </dsp:nvSpPr>
      <dsp:spPr>
        <a:xfrm>
          <a:off x="2868106" y="3435251"/>
          <a:ext cx="2079138" cy="10764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1904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bg1"/>
              </a:solidFill>
            </a:rPr>
            <a:t>DE CAMPO</a:t>
          </a:r>
          <a:endParaRPr lang="es-MX" sz="2300" kern="1200" dirty="0">
            <a:solidFill>
              <a:schemeClr val="bg1"/>
            </a:solidFill>
          </a:endParaRPr>
        </a:p>
      </dsp:txBody>
      <dsp:txXfrm>
        <a:off x="2868106" y="3435251"/>
        <a:ext cx="2079138" cy="1076485"/>
      </dsp:txXfrm>
    </dsp:sp>
    <dsp:sp modelId="{2C219CE3-76FC-439C-A262-F7FC57D07EB1}">
      <dsp:nvSpPr>
        <dsp:cNvPr id="0" name=""/>
        <dsp:cNvSpPr/>
      </dsp:nvSpPr>
      <dsp:spPr>
        <a:xfrm>
          <a:off x="3283934" y="4272518"/>
          <a:ext cx="1871224" cy="3588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3283934" y="4272518"/>
        <a:ext cx="1871224" cy="358828"/>
      </dsp:txXfrm>
    </dsp:sp>
    <dsp:sp modelId="{10F747C5-B401-4414-B39C-C56D85961C35}">
      <dsp:nvSpPr>
        <dsp:cNvPr id="0" name=""/>
        <dsp:cNvSpPr/>
      </dsp:nvSpPr>
      <dsp:spPr>
        <a:xfrm>
          <a:off x="5657518" y="3435251"/>
          <a:ext cx="2079138" cy="10764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1904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bg1"/>
              </a:solidFill>
            </a:rPr>
            <a:t>EXPERIMENTALES</a:t>
          </a:r>
          <a:endParaRPr lang="es-MX" sz="2300" kern="1200" dirty="0">
            <a:solidFill>
              <a:schemeClr val="bg1"/>
            </a:solidFill>
          </a:endParaRPr>
        </a:p>
      </dsp:txBody>
      <dsp:txXfrm>
        <a:off x="5657518" y="3435251"/>
        <a:ext cx="2079138" cy="1076485"/>
      </dsp:txXfrm>
    </dsp:sp>
    <dsp:sp modelId="{93C861A6-0D0E-4ED5-86EF-8EDE91D122A3}">
      <dsp:nvSpPr>
        <dsp:cNvPr id="0" name=""/>
        <dsp:cNvSpPr/>
      </dsp:nvSpPr>
      <dsp:spPr>
        <a:xfrm>
          <a:off x="6073346" y="4272518"/>
          <a:ext cx="1871224" cy="3588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6073346" y="4272518"/>
        <a:ext cx="1871224" cy="3588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093E7-AD54-4C02-8801-4165FD27301C}">
      <dsp:nvSpPr>
        <dsp:cNvPr id="0" name=""/>
        <dsp:cNvSpPr/>
      </dsp:nvSpPr>
      <dsp:spPr>
        <a:xfrm>
          <a:off x="5533158" y="3025355"/>
          <a:ext cx="4418991" cy="320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751"/>
              </a:lnTo>
              <a:lnTo>
                <a:pt x="4418991" y="222751"/>
              </a:lnTo>
              <a:lnTo>
                <a:pt x="4418991" y="32026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9C73A6-B8CC-4353-8980-3B85E18CB27E}">
      <dsp:nvSpPr>
        <dsp:cNvPr id="0" name=""/>
        <dsp:cNvSpPr/>
      </dsp:nvSpPr>
      <dsp:spPr>
        <a:xfrm>
          <a:off x="5533158" y="3025355"/>
          <a:ext cx="2700576" cy="298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084"/>
              </a:lnTo>
              <a:lnTo>
                <a:pt x="2700576" y="201084"/>
              </a:lnTo>
              <a:lnTo>
                <a:pt x="2700576" y="29860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73F2A8-9712-43DB-8C16-11768D85A930}">
      <dsp:nvSpPr>
        <dsp:cNvPr id="0" name=""/>
        <dsp:cNvSpPr/>
      </dsp:nvSpPr>
      <dsp:spPr>
        <a:xfrm>
          <a:off x="5533158" y="3025355"/>
          <a:ext cx="1353462" cy="284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665"/>
              </a:lnTo>
              <a:lnTo>
                <a:pt x="1353462" y="186665"/>
              </a:lnTo>
              <a:lnTo>
                <a:pt x="1353462" y="28418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3AB5D6-E9D1-4CDD-B9C2-AF4B1396068A}">
      <dsp:nvSpPr>
        <dsp:cNvPr id="0" name=""/>
        <dsp:cNvSpPr/>
      </dsp:nvSpPr>
      <dsp:spPr>
        <a:xfrm>
          <a:off x="5533158" y="3025355"/>
          <a:ext cx="103083" cy="2522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755"/>
              </a:lnTo>
              <a:lnTo>
                <a:pt x="103083" y="154755"/>
              </a:lnTo>
              <a:lnTo>
                <a:pt x="103083" y="25227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3A4BC-3228-45C6-8333-2B7F92BB17C8}">
      <dsp:nvSpPr>
        <dsp:cNvPr id="0" name=""/>
        <dsp:cNvSpPr/>
      </dsp:nvSpPr>
      <dsp:spPr>
        <a:xfrm>
          <a:off x="4340572" y="3025355"/>
          <a:ext cx="1192586" cy="266747"/>
        </a:xfrm>
        <a:custGeom>
          <a:avLst/>
          <a:gdLst/>
          <a:ahLst/>
          <a:cxnLst/>
          <a:rect l="0" t="0" r="0" b="0"/>
          <a:pathLst>
            <a:path>
              <a:moveTo>
                <a:pt x="1192586" y="0"/>
              </a:moveTo>
              <a:lnTo>
                <a:pt x="1192586" y="169232"/>
              </a:lnTo>
              <a:lnTo>
                <a:pt x="0" y="169232"/>
              </a:lnTo>
              <a:lnTo>
                <a:pt x="0" y="2667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2A38AA-C8CF-466B-9BAF-407C477A6E4E}">
      <dsp:nvSpPr>
        <dsp:cNvPr id="0" name=""/>
        <dsp:cNvSpPr/>
      </dsp:nvSpPr>
      <dsp:spPr>
        <a:xfrm>
          <a:off x="3039570" y="3025355"/>
          <a:ext cx="2493588" cy="238769"/>
        </a:xfrm>
        <a:custGeom>
          <a:avLst/>
          <a:gdLst/>
          <a:ahLst/>
          <a:cxnLst/>
          <a:rect l="0" t="0" r="0" b="0"/>
          <a:pathLst>
            <a:path>
              <a:moveTo>
                <a:pt x="2493588" y="0"/>
              </a:moveTo>
              <a:lnTo>
                <a:pt x="2493588" y="141253"/>
              </a:lnTo>
              <a:lnTo>
                <a:pt x="0" y="141253"/>
              </a:lnTo>
              <a:lnTo>
                <a:pt x="0" y="2387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0C84FE-894B-493D-B22E-34FD01F573D6}">
      <dsp:nvSpPr>
        <dsp:cNvPr id="0" name=""/>
        <dsp:cNvSpPr/>
      </dsp:nvSpPr>
      <dsp:spPr>
        <a:xfrm>
          <a:off x="1767663" y="3025355"/>
          <a:ext cx="3765494" cy="265511"/>
        </a:xfrm>
        <a:custGeom>
          <a:avLst/>
          <a:gdLst/>
          <a:ahLst/>
          <a:cxnLst/>
          <a:rect l="0" t="0" r="0" b="0"/>
          <a:pathLst>
            <a:path>
              <a:moveTo>
                <a:pt x="3765494" y="0"/>
              </a:moveTo>
              <a:lnTo>
                <a:pt x="3765494" y="167995"/>
              </a:lnTo>
              <a:lnTo>
                <a:pt x="0" y="167995"/>
              </a:lnTo>
              <a:lnTo>
                <a:pt x="0" y="26551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BE7AFD-86CC-4803-9D24-8FD5FEFD980B}">
      <dsp:nvSpPr>
        <dsp:cNvPr id="0" name=""/>
        <dsp:cNvSpPr/>
      </dsp:nvSpPr>
      <dsp:spPr>
        <a:xfrm>
          <a:off x="512382" y="3025355"/>
          <a:ext cx="5020776" cy="279569"/>
        </a:xfrm>
        <a:custGeom>
          <a:avLst/>
          <a:gdLst/>
          <a:ahLst/>
          <a:cxnLst/>
          <a:rect l="0" t="0" r="0" b="0"/>
          <a:pathLst>
            <a:path>
              <a:moveTo>
                <a:pt x="5020776" y="0"/>
              </a:moveTo>
              <a:lnTo>
                <a:pt x="5020776" y="182053"/>
              </a:lnTo>
              <a:lnTo>
                <a:pt x="0" y="182053"/>
              </a:lnTo>
              <a:lnTo>
                <a:pt x="0" y="2795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390720-8431-4E08-BBC2-B322825643F1}">
      <dsp:nvSpPr>
        <dsp:cNvPr id="0" name=""/>
        <dsp:cNvSpPr/>
      </dsp:nvSpPr>
      <dsp:spPr>
        <a:xfrm>
          <a:off x="4353787" y="1995053"/>
          <a:ext cx="2358742" cy="10303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5897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bg1"/>
              </a:solidFill>
            </a:rPr>
            <a:t>MEDIOS DOCUMENTALES</a:t>
          </a:r>
          <a:endParaRPr lang="es-MX" sz="2400" kern="1200" dirty="0">
            <a:solidFill>
              <a:schemeClr val="bg1"/>
            </a:solidFill>
          </a:endParaRPr>
        </a:p>
      </dsp:txBody>
      <dsp:txXfrm>
        <a:off x="4353787" y="1995053"/>
        <a:ext cx="2358742" cy="1030302"/>
      </dsp:txXfrm>
    </dsp:sp>
    <dsp:sp modelId="{E8F762C6-6A7D-4344-B554-35FD2345529C}">
      <dsp:nvSpPr>
        <dsp:cNvPr id="0" name=""/>
        <dsp:cNvSpPr/>
      </dsp:nvSpPr>
      <dsp:spPr>
        <a:xfrm flipV="1">
          <a:off x="5636401" y="2787082"/>
          <a:ext cx="35669" cy="1582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5636401" y="2787082"/>
        <a:ext cx="35669" cy="158202"/>
      </dsp:txXfrm>
    </dsp:sp>
    <dsp:sp modelId="{1E47AB8B-C369-41A1-A1BD-EC394E964BBC}">
      <dsp:nvSpPr>
        <dsp:cNvPr id="0" name=""/>
        <dsp:cNvSpPr/>
      </dsp:nvSpPr>
      <dsp:spPr>
        <a:xfrm>
          <a:off x="108789" y="3304925"/>
          <a:ext cx="807185" cy="417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58974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Biblioteca</a:t>
          </a:r>
          <a:endParaRPr lang="es-MX" sz="2000" kern="1200" dirty="0"/>
        </a:p>
      </dsp:txBody>
      <dsp:txXfrm>
        <a:off x="108789" y="3304925"/>
        <a:ext cx="807185" cy="417925"/>
      </dsp:txXfrm>
    </dsp:sp>
    <dsp:sp modelId="{FDFB76CB-D854-4766-B621-A8F0B5F8E83D}">
      <dsp:nvSpPr>
        <dsp:cNvPr id="0" name=""/>
        <dsp:cNvSpPr/>
      </dsp:nvSpPr>
      <dsp:spPr>
        <a:xfrm rot="10800000" flipH="1" flipV="1">
          <a:off x="82895" y="3313906"/>
          <a:ext cx="1038768" cy="9584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Biblioteca</a:t>
          </a:r>
          <a:endParaRPr lang="es-MX" sz="1800" kern="1200" dirty="0"/>
        </a:p>
      </dsp:txBody>
      <dsp:txXfrm rot="-10800000">
        <a:off x="82895" y="3313906"/>
        <a:ext cx="1038768" cy="958490"/>
      </dsp:txXfrm>
    </dsp:sp>
    <dsp:sp modelId="{99B9B52C-DF12-4A3E-815F-9DED04BF63BD}">
      <dsp:nvSpPr>
        <dsp:cNvPr id="0" name=""/>
        <dsp:cNvSpPr/>
      </dsp:nvSpPr>
      <dsp:spPr>
        <a:xfrm>
          <a:off x="1364070" y="3290867"/>
          <a:ext cx="807185" cy="417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58974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Hemeroteca</a:t>
          </a:r>
          <a:endParaRPr lang="es-MX" sz="2000" kern="1200" dirty="0"/>
        </a:p>
      </dsp:txBody>
      <dsp:txXfrm>
        <a:off x="1364070" y="3290867"/>
        <a:ext cx="807185" cy="417925"/>
      </dsp:txXfrm>
    </dsp:sp>
    <dsp:sp modelId="{523C0454-5070-4CF9-8F7B-1834B375D590}">
      <dsp:nvSpPr>
        <dsp:cNvPr id="0" name=""/>
        <dsp:cNvSpPr/>
      </dsp:nvSpPr>
      <dsp:spPr>
        <a:xfrm>
          <a:off x="1358264" y="3313905"/>
          <a:ext cx="1081731" cy="9303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Hemeroteca</a:t>
          </a:r>
          <a:endParaRPr lang="es-MX" sz="1600" kern="1200" dirty="0"/>
        </a:p>
      </dsp:txBody>
      <dsp:txXfrm>
        <a:off x="1358264" y="3313905"/>
        <a:ext cx="1081731" cy="930373"/>
      </dsp:txXfrm>
    </dsp:sp>
    <dsp:sp modelId="{899B3C18-B376-4BB1-AF48-50A506715676}">
      <dsp:nvSpPr>
        <dsp:cNvPr id="0" name=""/>
        <dsp:cNvSpPr/>
      </dsp:nvSpPr>
      <dsp:spPr>
        <a:xfrm>
          <a:off x="2635977" y="3264124"/>
          <a:ext cx="807185" cy="417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58974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Archivo</a:t>
          </a:r>
          <a:endParaRPr lang="es-MX" sz="2000" kern="1200" dirty="0"/>
        </a:p>
      </dsp:txBody>
      <dsp:txXfrm>
        <a:off x="2635977" y="3264124"/>
        <a:ext cx="807185" cy="417925"/>
      </dsp:txXfrm>
    </dsp:sp>
    <dsp:sp modelId="{3D740720-EDC8-4D61-BF26-74CD592A0992}">
      <dsp:nvSpPr>
        <dsp:cNvPr id="0" name=""/>
        <dsp:cNvSpPr/>
      </dsp:nvSpPr>
      <dsp:spPr>
        <a:xfrm>
          <a:off x="2593466" y="3282731"/>
          <a:ext cx="1072018" cy="8768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Archivo</a:t>
          </a:r>
          <a:endParaRPr lang="es-MX" sz="2000" kern="1200" dirty="0"/>
        </a:p>
      </dsp:txBody>
      <dsp:txXfrm>
        <a:off x="2593466" y="3282731"/>
        <a:ext cx="1072018" cy="876888"/>
      </dsp:txXfrm>
    </dsp:sp>
    <dsp:sp modelId="{6D9852D2-8DCF-4931-AF5D-5D4607043BD0}">
      <dsp:nvSpPr>
        <dsp:cNvPr id="0" name=""/>
        <dsp:cNvSpPr/>
      </dsp:nvSpPr>
      <dsp:spPr>
        <a:xfrm>
          <a:off x="3936979" y="3292103"/>
          <a:ext cx="807185" cy="417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58974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Fonoteca</a:t>
          </a:r>
          <a:endParaRPr lang="es-MX" sz="2000" kern="1200" dirty="0"/>
        </a:p>
      </dsp:txBody>
      <dsp:txXfrm>
        <a:off x="3936979" y="3292103"/>
        <a:ext cx="807185" cy="417925"/>
      </dsp:txXfrm>
    </dsp:sp>
    <dsp:sp modelId="{A5156B95-21C0-456B-8CB0-9E4AA5F04A1C}">
      <dsp:nvSpPr>
        <dsp:cNvPr id="0" name=""/>
        <dsp:cNvSpPr/>
      </dsp:nvSpPr>
      <dsp:spPr>
        <a:xfrm>
          <a:off x="3860516" y="3303514"/>
          <a:ext cx="1139921" cy="9328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Fonoteca</a:t>
          </a:r>
          <a:endParaRPr lang="es-MX" sz="2000" kern="1200" dirty="0"/>
        </a:p>
      </dsp:txBody>
      <dsp:txXfrm>
        <a:off x="3860516" y="3303514"/>
        <a:ext cx="1139921" cy="932846"/>
      </dsp:txXfrm>
    </dsp:sp>
    <dsp:sp modelId="{D5CCA388-55BF-4CE4-88D2-46EF0ABEC242}">
      <dsp:nvSpPr>
        <dsp:cNvPr id="0" name=""/>
        <dsp:cNvSpPr/>
      </dsp:nvSpPr>
      <dsp:spPr>
        <a:xfrm>
          <a:off x="5232648" y="3277626"/>
          <a:ext cx="807185" cy="417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58974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Videoteca</a:t>
          </a:r>
          <a:endParaRPr lang="es-MX" sz="2000" kern="1200" dirty="0"/>
        </a:p>
      </dsp:txBody>
      <dsp:txXfrm>
        <a:off x="5232648" y="3277626"/>
        <a:ext cx="807185" cy="417925"/>
      </dsp:txXfrm>
    </dsp:sp>
    <dsp:sp modelId="{6288311F-592B-4AEE-BABB-286BB0E7EC04}">
      <dsp:nvSpPr>
        <dsp:cNvPr id="0" name=""/>
        <dsp:cNvSpPr/>
      </dsp:nvSpPr>
      <dsp:spPr>
        <a:xfrm>
          <a:off x="5237030" y="3282733"/>
          <a:ext cx="1061354" cy="9038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Videoteca</a:t>
          </a:r>
          <a:endParaRPr lang="es-MX" sz="1800" kern="1200" dirty="0"/>
        </a:p>
      </dsp:txBody>
      <dsp:txXfrm>
        <a:off x="5237030" y="3282733"/>
        <a:ext cx="1061354" cy="903892"/>
      </dsp:txXfrm>
    </dsp:sp>
    <dsp:sp modelId="{14098A35-B823-4157-98E0-D0520D8C1DD7}">
      <dsp:nvSpPr>
        <dsp:cNvPr id="0" name=""/>
        <dsp:cNvSpPr/>
      </dsp:nvSpPr>
      <dsp:spPr>
        <a:xfrm>
          <a:off x="6483028" y="3309536"/>
          <a:ext cx="807185" cy="417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58974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Museo</a:t>
          </a:r>
          <a:endParaRPr lang="es-MX" sz="1000" kern="1200" dirty="0"/>
        </a:p>
      </dsp:txBody>
      <dsp:txXfrm>
        <a:off x="6483028" y="3309536"/>
        <a:ext cx="807185" cy="417925"/>
      </dsp:txXfrm>
    </dsp:sp>
    <dsp:sp modelId="{B802330A-78BD-4FA5-B5B1-2A58D5C4996C}">
      <dsp:nvSpPr>
        <dsp:cNvPr id="0" name=""/>
        <dsp:cNvSpPr/>
      </dsp:nvSpPr>
      <dsp:spPr>
        <a:xfrm>
          <a:off x="6457708" y="3323152"/>
          <a:ext cx="1025996" cy="9677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Museo</a:t>
          </a:r>
          <a:endParaRPr lang="es-MX" sz="2000" kern="1200" dirty="0"/>
        </a:p>
      </dsp:txBody>
      <dsp:txXfrm>
        <a:off x="6457708" y="3323152"/>
        <a:ext cx="1025996" cy="967712"/>
      </dsp:txXfrm>
    </dsp:sp>
    <dsp:sp modelId="{999D0B18-BC50-4D8B-83AE-9B00EDF188C0}">
      <dsp:nvSpPr>
        <dsp:cNvPr id="0" name=""/>
        <dsp:cNvSpPr/>
      </dsp:nvSpPr>
      <dsp:spPr>
        <a:xfrm>
          <a:off x="7830142" y="3323956"/>
          <a:ext cx="807185" cy="417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58974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Sala electrónica</a:t>
          </a:r>
          <a:endParaRPr lang="es-MX" sz="1000" kern="1200" dirty="0"/>
        </a:p>
      </dsp:txBody>
      <dsp:txXfrm>
        <a:off x="7830142" y="3323956"/>
        <a:ext cx="807185" cy="417925"/>
      </dsp:txXfrm>
    </dsp:sp>
    <dsp:sp modelId="{95AEEDCD-EEDD-47DA-B1FA-AABE45F10096}">
      <dsp:nvSpPr>
        <dsp:cNvPr id="0" name=""/>
        <dsp:cNvSpPr/>
      </dsp:nvSpPr>
      <dsp:spPr>
        <a:xfrm>
          <a:off x="7601412" y="3334670"/>
          <a:ext cx="1278168" cy="9965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Sala electrónica</a:t>
          </a:r>
          <a:endParaRPr lang="es-MX" sz="2000" kern="1200" dirty="0"/>
        </a:p>
      </dsp:txBody>
      <dsp:txXfrm>
        <a:off x="7601412" y="3334670"/>
        <a:ext cx="1278168" cy="996551"/>
      </dsp:txXfrm>
    </dsp:sp>
    <dsp:sp modelId="{51761DEB-634A-4112-B418-31B951F3F2B2}">
      <dsp:nvSpPr>
        <dsp:cNvPr id="0" name=""/>
        <dsp:cNvSpPr/>
      </dsp:nvSpPr>
      <dsp:spPr>
        <a:xfrm>
          <a:off x="9548557" y="3345622"/>
          <a:ext cx="807185" cy="417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58974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Centro de documentación</a:t>
          </a:r>
          <a:endParaRPr lang="es-MX" sz="1000" kern="1200" dirty="0"/>
        </a:p>
      </dsp:txBody>
      <dsp:txXfrm>
        <a:off x="9548557" y="3345622"/>
        <a:ext cx="807185" cy="417925"/>
      </dsp:txXfrm>
    </dsp:sp>
    <dsp:sp modelId="{8585CDB9-5E73-4C83-B2A7-72DB597479F5}">
      <dsp:nvSpPr>
        <dsp:cNvPr id="0" name=""/>
        <dsp:cNvSpPr/>
      </dsp:nvSpPr>
      <dsp:spPr>
        <a:xfrm>
          <a:off x="9178540" y="3282731"/>
          <a:ext cx="1768598" cy="10398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Centro de documentación</a:t>
          </a:r>
          <a:endParaRPr lang="es-MX" sz="2000" kern="1200" dirty="0"/>
        </a:p>
      </dsp:txBody>
      <dsp:txXfrm>
        <a:off x="9178540" y="3282731"/>
        <a:ext cx="1768598" cy="1039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search?q=videoteca&amp;source=lnms&amp;tbm=isch&amp;sa=X&amp;ved=0ahUKEwj5-oDMz97dAhVDZKwKHY5dDQwQ_AUICigB&amp;biw=1600&amp;bih=789#imgrc=WjjfsB9q8fpqGM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search?q=videoteca&amp;source=lnms&amp;tbm=isch&amp;sa=X&amp;ved=0ahUKEwj5-oDMz97dAhVDZKwKHY5dDQwQ_AUICigB&amp;biw=1600&amp;bih=789#imgrc=WjjfsB9q8fpqGM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.ucm.es/-imgomezc/almacen/PIMCD_463/Materiales_Secundaria_2/&#237;ndice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.mx/search?q=videoteca&amp;source=lnms&amp;tbm=isch&amp;sa=X&amp;ved=0ahUKEwj5-oDMz97dAhVDZKwKHY5dDQwQ_AUICigB&amp;biw=1600&amp;bih=789#imgrc=WjjfsB9q8fpqGM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37755" y="618517"/>
            <a:ext cx="10309656" cy="1542791"/>
          </a:xfrm>
        </p:spPr>
        <p:txBody>
          <a:bodyPr>
            <a:normAutofit/>
          </a:bodyPr>
          <a:lstStyle/>
          <a:p>
            <a:pPr algn="ctr"/>
            <a:r>
              <a:rPr lang="es-MX" sz="3100" dirty="0">
                <a:solidFill>
                  <a:schemeClr val="bg1"/>
                </a:solidFill>
              </a:rPr>
              <a:t>Universidad Autónoma del Estado de México</a:t>
            </a:r>
            <a:br>
              <a:rPr lang="es-MX" sz="3100" dirty="0">
                <a:solidFill>
                  <a:schemeClr val="bg1"/>
                </a:solidFill>
              </a:rPr>
            </a:br>
            <a:r>
              <a:rPr lang="es-MX" sz="3100" dirty="0">
                <a:solidFill>
                  <a:schemeClr val="bg1"/>
                </a:solidFill>
              </a:rPr>
              <a:t>Plantel Dr. Ángel Ma. Garibay K.</a:t>
            </a:r>
            <a:r>
              <a:rPr lang="es-MX" dirty="0">
                <a:solidFill>
                  <a:schemeClr val="bg1"/>
                </a:solidFill>
              </a:rPr>
              <a:t/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141412" y="2249487"/>
            <a:ext cx="10797743" cy="4182486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s-MX" sz="4500" dirty="0"/>
              <a:t> </a:t>
            </a:r>
            <a:r>
              <a:rPr lang="es-MX" sz="4500" dirty="0" smtClean="0">
                <a:solidFill>
                  <a:schemeClr val="bg1"/>
                </a:solidFill>
              </a:rPr>
              <a:t>MEDIOS Y RECURSOS DE INVESTIGACIÓN</a:t>
            </a:r>
            <a:endParaRPr lang="es-MX" sz="45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MX" sz="4500" dirty="0">
                <a:solidFill>
                  <a:schemeClr val="bg1"/>
                </a:solidFill>
              </a:rPr>
              <a:t>MATERIAL SOLO VISIÓN PROYECTABLE (DIAPOSITIVAS)</a:t>
            </a:r>
          </a:p>
          <a:p>
            <a:pPr marL="0" indent="0" algn="ctr">
              <a:buNone/>
            </a:pPr>
            <a:endParaRPr lang="es-MX" sz="3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MX" sz="4500" dirty="0">
                <a:solidFill>
                  <a:schemeClr val="bg1"/>
                </a:solidFill>
              </a:rPr>
              <a:t>MATERIA: </a:t>
            </a:r>
            <a:r>
              <a:rPr lang="es-MX" sz="4500" dirty="0" smtClean="0">
                <a:solidFill>
                  <a:schemeClr val="bg1"/>
                </a:solidFill>
              </a:rPr>
              <a:t>METODOLOGÍA DE LA INVESTIGACIÓN I</a:t>
            </a:r>
            <a:endParaRPr lang="es-MX" sz="45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MX" sz="4500" dirty="0">
                <a:solidFill>
                  <a:schemeClr val="bg1"/>
                </a:solidFill>
              </a:rPr>
              <a:t>MÓDULO </a:t>
            </a:r>
            <a:r>
              <a:rPr lang="es-MX" sz="4500" dirty="0" smtClean="0">
                <a:solidFill>
                  <a:schemeClr val="bg1"/>
                </a:solidFill>
              </a:rPr>
              <a:t>III</a:t>
            </a:r>
            <a:endParaRPr lang="es-MX" sz="45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s-MX" sz="3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MX" sz="3800" dirty="0">
                <a:solidFill>
                  <a:schemeClr val="bg1"/>
                </a:solidFill>
              </a:rPr>
              <a:t>TEMA: </a:t>
            </a:r>
            <a:r>
              <a:rPr lang="es-MX" sz="3800" dirty="0" smtClean="0">
                <a:solidFill>
                  <a:schemeClr val="bg1"/>
                </a:solidFill>
              </a:rPr>
              <a:t>MEDIOS DE INVESTIGACIÓN, RECURSOS DE INVESTIGACIÓN</a:t>
            </a:r>
            <a:endParaRPr lang="es-MX" sz="3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MX" sz="3800" dirty="0">
                <a:solidFill>
                  <a:schemeClr val="bg1"/>
                </a:solidFill>
              </a:rPr>
              <a:t>PRESENTA: MARIA DE LOURDES SÁNCHEZ ESTRADA</a:t>
            </a:r>
          </a:p>
          <a:p>
            <a:pPr marL="0" indent="0" algn="ctr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es-MX" sz="2900" dirty="0">
                <a:solidFill>
                  <a:schemeClr val="bg1"/>
                </a:solidFill>
              </a:rPr>
              <a:t>AGOSTO DE 2018</a:t>
            </a:r>
          </a:p>
          <a:p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6" name="8 Marcador de contenido" descr="https://upload.wikimedia.org/wikipedia/commons/d/df/Escudo_de_la_Universidad_Aut%C3%B3noma_del_Estado_de_M%C3%A9xico.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395" y="821029"/>
            <a:ext cx="79678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5 Imagen" descr="http://www.uaemex.mx/PAngelMaGaribay/img/escud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51367" y="749021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96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/>
            </a:r>
            <a:br>
              <a:rPr lang="es-MX" dirty="0"/>
            </a:br>
            <a:r>
              <a:rPr lang="es-MX" sz="3200" dirty="0">
                <a:solidFill>
                  <a:schemeClr val="bg1"/>
                </a:solidFill>
              </a:rPr>
              <a:t>MEDIOS DOCUMENTALES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endParaRPr lang="es-MX" dirty="0"/>
          </a:p>
          <a:p>
            <a:pPr marL="0" lvl="0" indent="0" algn="just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Videoteca</a:t>
            </a:r>
            <a:r>
              <a:rPr lang="es-MX" sz="2800" dirty="0" smtClean="0">
                <a:solidFill>
                  <a:schemeClr val="bg1"/>
                </a:solidFill>
              </a:rPr>
              <a:t>: para almacenar documentos que se caracterizan por ser visuales o audio-visuales, por ejemplo películas, videos, programas de televisión</a:t>
            </a:r>
          </a:p>
          <a:p>
            <a:pPr marL="0" lvl="0" indent="0" algn="just">
              <a:buNone/>
            </a:pPr>
            <a:endParaRPr lang="es-MX" sz="2800" dirty="0">
              <a:solidFill>
                <a:schemeClr val="bg1"/>
              </a:solidFill>
            </a:endParaRPr>
          </a:p>
          <a:p>
            <a:endParaRPr lang="es-MX" dirty="0"/>
          </a:p>
        </p:txBody>
      </p:sp>
      <p:pic>
        <p:nvPicPr>
          <p:cNvPr id="4" name="Imagen 3" descr="Resultado de imagen para videotec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382" y="4530436"/>
            <a:ext cx="3373582" cy="20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4440382" y="6220274"/>
            <a:ext cx="47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hlinkClick r:id="rId3"/>
              </a:rPr>
              <a:t>https://www.google.com.mx/search?q=videoteca&amp;source=lnms&amp;tbm=isch&amp;sa=X&amp;ved=0ahUKEwj5-oDMz97dAhVDZKwKHY5dDQwQ_AUICigB&amp;biw=1600&amp;bih=789#imgrc=WjjfsB9q8fpqGM</a:t>
            </a:r>
            <a:r>
              <a:rPr lang="es-MX" sz="800" dirty="0" smtClean="0"/>
              <a:t>: 27/09/18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190807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/>
            </a:r>
            <a:br>
              <a:rPr lang="es-MX" dirty="0"/>
            </a:br>
            <a:r>
              <a:rPr lang="es-MX" sz="3200" dirty="0">
                <a:solidFill>
                  <a:schemeClr val="bg1"/>
                </a:solidFill>
              </a:rPr>
              <a:t>MEDIOS DOCUMENTALES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s-MX" dirty="0"/>
          </a:p>
          <a:p>
            <a:pPr marL="0" lvl="0" indent="0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Museo</a:t>
            </a:r>
            <a:r>
              <a:rPr lang="es-MX" sz="2800" dirty="0" smtClean="0">
                <a:solidFill>
                  <a:schemeClr val="bg1"/>
                </a:solidFill>
              </a:rPr>
              <a:t>: resguarda objetos materiales para investigación, exhibición. Por ejemplo esculturas, armas, pinturas.</a:t>
            </a:r>
            <a:endParaRPr lang="es-MX" sz="2800" dirty="0">
              <a:solidFill>
                <a:schemeClr val="bg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7913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4149" y="213272"/>
            <a:ext cx="9905998" cy="1307553"/>
          </a:xfrm>
        </p:spPr>
        <p:txBody>
          <a:bodyPr/>
          <a:lstStyle/>
          <a:p>
            <a:pPr algn="ctr"/>
            <a:r>
              <a:rPr lang="es-MX" dirty="0"/>
              <a:t/>
            </a:r>
            <a:br>
              <a:rPr lang="es-MX" dirty="0"/>
            </a:br>
            <a:r>
              <a:rPr lang="es-MX" sz="3200" dirty="0">
                <a:solidFill>
                  <a:schemeClr val="bg1"/>
                </a:solidFill>
              </a:rPr>
              <a:t>MEDIOS DOCUMENTALES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16722" y="1520825"/>
            <a:ext cx="9905999" cy="3541714"/>
          </a:xfrm>
        </p:spPr>
        <p:txBody>
          <a:bodyPr/>
          <a:lstStyle/>
          <a:p>
            <a:pPr marL="0" lvl="0" indent="0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Sala electrónica o cibernética</a:t>
            </a:r>
            <a:r>
              <a:rPr lang="es-MX" sz="2800" dirty="0" smtClean="0">
                <a:solidFill>
                  <a:schemeClr val="bg1"/>
                </a:solidFill>
              </a:rPr>
              <a:t>.  Está compuesta por  computadoras conectadas a la red mundial de información o internet, que a la vez es un recurso que resguarda grandes volúmenes de información, por ejemplo revistas digitales, tutoriales, videos</a:t>
            </a:r>
          </a:p>
          <a:p>
            <a:pPr marL="0" lvl="0" indent="0">
              <a:buNone/>
            </a:pPr>
            <a:endParaRPr lang="es-MX" sz="2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Resultado de imagen para videote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328" y="3958720"/>
            <a:ext cx="3377335" cy="253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4218710" y="6200815"/>
            <a:ext cx="47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hlinkClick r:id="rId3"/>
              </a:rPr>
              <a:t>https://www.google.com.mx/search?q=videoteca&amp;source=lnms&amp;tbm=isch&amp;sa=X&amp;ved=0ahUKEwj5-oDMz97dAhVDZKwKHY5dDQwQ_AUICigB&amp;biw=1600&amp;bih=789#imgrc=WjjfsB9q8fpqGM</a:t>
            </a:r>
            <a:r>
              <a:rPr lang="es-MX" sz="800" dirty="0" smtClean="0"/>
              <a:t>: 27/09/18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424779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/>
            </a:r>
            <a:br>
              <a:rPr lang="es-MX" dirty="0"/>
            </a:br>
            <a:r>
              <a:rPr lang="es-MX" sz="3200" dirty="0">
                <a:solidFill>
                  <a:schemeClr val="bg1"/>
                </a:solidFill>
              </a:rPr>
              <a:t>MEDIOS DOCUMENTALES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s-MX" dirty="0"/>
          </a:p>
          <a:p>
            <a:pPr marL="0" lvl="0" indent="0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Centro de documentación</a:t>
            </a:r>
            <a:r>
              <a:rPr lang="es-MX" dirty="0" smtClean="0">
                <a:solidFill>
                  <a:schemeClr val="bg1"/>
                </a:solidFill>
              </a:rPr>
              <a:t>, para resguardar documentos que va generado una institución, regularmente están en dependencias de gobierno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6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51907" y="2553195"/>
            <a:ext cx="23750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Atributos de las fuentes de información</a:t>
            </a:r>
            <a:endParaRPr lang="es-MX" sz="3200" dirty="0"/>
          </a:p>
        </p:txBody>
      </p:sp>
      <p:sp>
        <p:nvSpPr>
          <p:cNvPr id="5" name="4 Flecha derecha"/>
          <p:cNvSpPr/>
          <p:nvPr/>
        </p:nvSpPr>
        <p:spPr>
          <a:xfrm rot="18260081">
            <a:off x="3330982" y="2106987"/>
            <a:ext cx="676894" cy="480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Flecha derecha"/>
          <p:cNvSpPr/>
          <p:nvPr/>
        </p:nvSpPr>
        <p:spPr>
          <a:xfrm rot="21214093">
            <a:off x="3569456" y="2673910"/>
            <a:ext cx="676894" cy="480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Flecha derecha"/>
          <p:cNvSpPr/>
          <p:nvPr/>
        </p:nvSpPr>
        <p:spPr>
          <a:xfrm rot="731471">
            <a:off x="3543243" y="3365896"/>
            <a:ext cx="676894" cy="480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derecha"/>
          <p:cNvSpPr/>
          <p:nvPr/>
        </p:nvSpPr>
        <p:spPr>
          <a:xfrm rot="2073188">
            <a:off x="3332089" y="4029478"/>
            <a:ext cx="676894" cy="480952"/>
          </a:xfrm>
          <a:prstGeom prst="rightArrow">
            <a:avLst>
              <a:gd name="adj1" fmla="val 50000"/>
              <a:gd name="adj2" fmla="val 488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3966357" y="1637951"/>
            <a:ext cx="5652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Valor (relevante, pertinente)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405746" y="2514600"/>
            <a:ext cx="56566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Confiabilidad (sometida a arbitraje de expertos)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405746" y="3584245"/>
            <a:ext cx="4821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Temporalidad (vigente)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263286" y="4269954"/>
            <a:ext cx="5510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Espacialidad (delimitación espacial)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30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098510" y="1674352"/>
            <a:ext cx="31359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Las fuentes</a:t>
            </a:r>
          </a:p>
          <a:p>
            <a:r>
              <a:rPr lang="es-MX" sz="3200" dirty="0">
                <a:solidFill>
                  <a:schemeClr val="bg1"/>
                </a:solidFill>
              </a:rPr>
              <a:t>d</a:t>
            </a:r>
            <a:r>
              <a:rPr lang="es-MX" sz="3200" dirty="0" smtClean="0">
                <a:solidFill>
                  <a:schemeClr val="bg1"/>
                </a:solidFill>
              </a:rPr>
              <a:t>e información documental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8" name="Flecha derecha 7"/>
          <p:cNvSpPr/>
          <p:nvPr/>
        </p:nvSpPr>
        <p:spPr>
          <a:xfrm>
            <a:off x="5729283" y="2117883"/>
            <a:ext cx="525089" cy="2253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uadroTexto 13"/>
          <p:cNvSpPr txBox="1"/>
          <p:nvPr/>
        </p:nvSpPr>
        <p:spPr>
          <a:xfrm>
            <a:off x="3852842" y="1181416"/>
            <a:ext cx="249600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157642" y="1697182"/>
            <a:ext cx="249600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4310042" y="1849582"/>
            <a:ext cx="249600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4462442" y="2001982"/>
            <a:ext cx="249600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6045846" y="2020394"/>
            <a:ext cx="249600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20" name="CuadroTexto 19"/>
          <p:cNvSpPr txBox="1"/>
          <p:nvPr/>
        </p:nvSpPr>
        <p:spPr>
          <a:xfrm>
            <a:off x="4919642" y="2459182"/>
            <a:ext cx="2496003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21" name="CuadroTexto 20"/>
          <p:cNvSpPr txBox="1"/>
          <p:nvPr/>
        </p:nvSpPr>
        <p:spPr>
          <a:xfrm>
            <a:off x="7635934" y="1789513"/>
            <a:ext cx="3842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En los medios documentales o recintos informativos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5480643" y="2569418"/>
            <a:ext cx="130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Se hallan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1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146" y="261101"/>
            <a:ext cx="9905998" cy="1139030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REGISTRO DE LAS FUENTES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7661" y="2106983"/>
            <a:ext cx="9905999" cy="35417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3000" dirty="0">
                <a:solidFill>
                  <a:schemeClr val="bg1"/>
                </a:solidFill>
              </a:rPr>
              <a:t>S</a:t>
            </a:r>
            <a:r>
              <a:rPr lang="es-MX" sz="3000" dirty="0" smtClean="0">
                <a:solidFill>
                  <a:schemeClr val="bg1"/>
                </a:solidFill>
              </a:rPr>
              <a:t>e eligen a partir del planteamiento del problema, porque marca la pauta a seguir, para acercarse teóricamente al problema</a:t>
            </a: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3000" dirty="0" smtClean="0">
                <a:solidFill>
                  <a:schemeClr val="bg1"/>
                </a:solidFill>
              </a:rPr>
              <a:t>Después de analizar dichas fuentes se puede determinar su utilidad</a:t>
            </a: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3000" dirty="0">
                <a:solidFill>
                  <a:schemeClr val="bg1"/>
                </a:solidFill>
              </a:rPr>
              <a:t>S</a:t>
            </a:r>
            <a:r>
              <a:rPr lang="es-MX" sz="3000" dirty="0" smtClean="0">
                <a:solidFill>
                  <a:schemeClr val="bg1"/>
                </a:solidFill>
              </a:rPr>
              <a:t>irven para construir el marco referencial</a:t>
            </a:r>
            <a:endParaRPr lang="es-MX" sz="3000" dirty="0">
              <a:solidFill>
                <a:schemeClr val="bg1"/>
              </a:solidFill>
            </a:endParaRPr>
          </a:p>
        </p:txBody>
      </p:sp>
      <p:sp>
        <p:nvSpPr>
          <p:cNvPr id="4" name="3 Flecha curvada hacia la derecha"/>
          <p:cNvSpPr/>
          <p:nvPr/>
        </p:nvSpPr>
        <p:spPr>
          <a:xfrm rot="2358860">
            <a:off x="1671247" y="838763"/>
            <a:ext cx="563338" cy="15050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" name="4 Flecha curvada hacia la derecha"/>
          <p:cNvSpPr/>
          <p:nvPr/>
        </p:nvSpPr>
        <p:spPr>
          <a:xfrm rot="754154">
            <a:off x="705843" y="2951207"/>
            <a:ext cx="445872" cy="10278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6" name="5 Flecha curvada hacia la derecha"/>
          <p:cNvSpPr/>
          <p:nvPr/>
        </p:nvSpPr>
        <p:spPr>
          <a:xfrm rot="2358860">
            <a:off x="849872" y="3769989"/>
            <a:ext cx="563338" cy="15050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7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0" y="2249488"/>
            <a:ext cx="9906000" cy="3541712"/>
          </a:xfrm>
        </p:spPr>
        <p:txBody>
          <a:bodyPr/>
          <a:lstStyle/>
          <a:p>
            <a:pPr marL="0" indent="0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                       Clasificación de las fuentes: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Flecha doblada hacia arriba"/>
          <p:cNvSpPr/>
          <p:nvPr/>
        </p:nvSpPr>
        <p:spPr>
          <a:xfrm rot="5400000">
            <a:off x="4447307" y="2963246"/>
            <a:ext cx="807525" cy="58189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4 Flecha doblada hacia arriba"/>
          <p:cNvSpPr/>
          <p:nvPr/>
        </p:nvSpPr>
        <p:spPr>
          <a:xfrm rot="5400000">
            <a:off x="2965862" y="3263099"/>
            <a:ext cx="1401292" cy="67095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5628905" y="3146610"/>
            <a:ext cx="1923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Primarias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439393" y="4037613"/>
            <a:ext cx="1923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Secundarias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73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5033" y="179131"/>
            <a:ext cx="9729250" cy="806521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RECURSOS PARA LA INVESTIGACIÓN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37609" y="1508167"/>
            <a:ext cx="5284520" cy="3396342"/>
          </a:xfrm>
        </p:spPr>
        <p:txBody>
          <a:bodyPr>
            <a:no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Utensilios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Herramientas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Instrumentos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Aparatos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Máquinas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Procedimientos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Métodos</a:t>
            </a:r>
          </a:p>
          <a:p>
            <a:r>
              <a:rPr lang="es-MX" sz="2800" dirty="0">
                <a:solidFill>
                  <a:schemeClr val="bg1"/>
                </a:solidFill>
              </a:rPr>
              <a:t>T</a:t>
            </a:r>
            <a:r>
              <a:rPr lang="es-MX" sz="2800" dirty="0" smtClean="0">
                <a:solidFill>
                  <a:schemeClr val="bg1"/>
                </a:solidFill>
              </a:rPr>
              <a:t>écnicas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9" name="8 Llamada de flecha hacia abajo"/>
          <p:cNvSpPr/>
          <p:nvPr/>
        </p:nvSpPr>
        <p:spPr>
          <a:xfrm rot="16200000">
            <a:off x="1116282" y="2220684"/>
            <a:ext cx="2363188" cy="2814455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Para explicar o resolver un problema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27694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36947" y="304620"/>
            <a:ext cx="9905998" cy="1128395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Instrumentos de registro o identificación</a:t>
            </a:r>
            <a:br>
              <a:rPr lang="es-MX" sz="3200" dirty="0" smtClean="0">
                <a:solidFill>
                  <a:schemeClr val="bg1"/>
                </a:solidFill>
              </a:rPr>
            </a:br>
            <a:r>
              <a:rPr lang="es-MX" sz="3200" dirty="0" smtClean="0">
                <a:solidFill>
                  <a:schemeClr val="bg1"/>
                </a:solidFill>
              </a:rPr>
              <a:t>(</a:t>
            </a:r>
            <a:r>
              <a:rPr lang="es-MX" sz="2800" cap="none" dirty="0">
                <a:solidFill>
                  <a:schemeClr val="bg1"/>
                </a:solidFill>
              </a:rPr>
              <a:t>F</a:t>
            </a:r>
            <a:r>
              <a:rPr lang="es-MX" sz="2800" cap="none" dirty="0" smtClean="0">
                <a:solidFill>
                  <a:schemeClr val="bg1"/>
                </a:solidFill>
              </a:rPr>
              <a:t>ichas de identificación de fuentes</a:t>
            </a:r>
            <a:r>
              <a:rPr lang="es-MX" sz="3200" dirty="0" smtClean="0">
                <a:solidFill>
                  <a:schemeClr val="bg1"/>
                </a:solidFill>
              </a:rPr>
              <a:t>)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59526" y="1348735"/>
            <a:ext cx="990599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Una ficha es un recurso que se emplea par identificar las fuentes de información</a:t>
            </a:r>
          </a:p>
          <a:p>
            <a:pPr marL="0" indent="0">
              <a:buNone/>
            </a:pP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5" name="4 Llamada de flecha hacia abajo"/>
          <p:cNvSpPr/>
          <p:nvPr/>
        </p:nvSpPr>
        <p:spPr>
          <a:xfrm>
            <a:off x="8664911" y="2854691"/>
            <a:ext cx="1381258" cy="130043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Pueden ser: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338782" y="4155128"/>
            <a:ext cx="29615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Bibliográfica</a:t>
            </a:r>
          </a:p>
          <a:p>
            <a:r>
              <a:rPr lang="es-MX" sz="2800" dirty="0" err="1" smtClean="0">
                <a:solidFill>
                  <a:schemeClr val="bg1"/>
                </a:solidFill>
              </a:rPr>
              <a:t>Hemerográfica</a:t>
            </a:r>
            <a:endParaRPr lang="es-MX" sz="2800" dirty="0" smtClean="0">
              <a:solidFill>
                <a:schemeClr val="bg1"/>
              </a:solidFill>
            </a:endParaRPr>
          </a:p>
          <a:p>
            <a:r>
              <a:rPr lang="es-MX" sz="2800" dirty="0" err="1" smtClean="0">
                <a:solidFill>
                  <a:schemeClr val="bg1"/>
                </a:solidFill>
              </a:rPr>
              <a:t>Cibergráfica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 rot="10800000">
            <a:off x="6851176" y="4574669"/>
            <a:ext cx="1105469" cy="6114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4094328" y="4394579"/>
            <a:ext cx="2442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Generales o particulares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05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06929" y="594768"/>
            <a:ext cx="7433953" cy="901523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MEDIOS Y RECURSOS DE INVESTIGACIÓN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50670" y="1619724"/>
            <a:ext cx="7261781" cy="279789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Propósito del módulo:</a:t>
            </a:r>
          </a:p>
          <a:p>
            <a:pPr marL="0" indent="0" algn="just">
              <a:buNone/>
            </a:pPr>
            <a:r>
              <a:rPr lang="es-MX" sz="3000" dirty="0" smtClean="0">
                <a:solidFill>
                  <a:schemeClr val="bg1"/>
                </a:solidFill>
              </a:rPr>
              <a:t>Identifica los medios y recursos de investigación disponibles para extraer la información de las diferentes fuentes documentales, tanto de las impresas como de las digitales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178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41695" y="2466705"/>
            <a:ext cx="22740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Ficha bibliográfica</a:t>
            </a:r>
          </a:p>
          <a:p>
            <a:endParaRPr lang="es-MX" sz="2800" dirty="0"/>
          </a:p>
        </p:txBody>
      </p:sp>
      <p:sp>
        <p:nvSpPr>
          <p:cNvPr id="5" name="4 Flecha derecha"/>
          <p:cNvSpPr/>
          <p:nvPr/>
        </p:nvSpPr>
        <p:spPr>
          <a:xfrm rot="19074649">
            <a:off x="3275464" y="2382625"/>
            <a:ext cx="655092" cy="532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Flecha derecha"/>
          <p:cNvSpPr/>
          <p:nvPr/>
        </p:nvSpPr>
        <p:spPr>
          <a:xfrm rot="1734421">
            <a:off x="3303540" y="3197803"/>
            <a:ext cx="655092" cy="532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4258102" y="834446"/>
            <a:ext cx="22791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Particular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Para usar una sección de la fuente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046467" y="3250469"/>
            <a:ext cx="22860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General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(para registrar los datos de la fuente)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332561" y="3250469"/>
            <a:ext cx="41762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Con uno o dos autores, se anotan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Con tres o más autores se anota solo el primero y  «y otros» o «et al»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39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Ejemplo de ficha bibliográfica general</a:t>
            </a:r>
            <a:endParaRPr lang="es-MX" sz="3200" dirty="0"/>
          </a:p>
        </p:txBody>
      </p:sp>
      <p:pic>
        <p:nvPicPr>
          <p:cNvPr id="4" name="Marcador de contenido 3" descr="C:\Users\LULU\AppData\Local\Microsoft\Windows\Temporary Internet Files\Content.Word\IMG_20180928_14534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44586" y="867642"/>
            <a:ext cx="4364182" cy="630728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ángulo 2"/>
          <p:cNvSpPr/>
          <p:nvPr/>
        </p:nvSpPr>
        <p:spPr>
          <a:xfrm>
            <a:off x="2607902" y="5834042"/>
            <a:ext cx="10679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800" dirty="0">
                <a:solidFill>
                  <a:schemeClr val="bg1"/>
                </a:solidFill>
              </a:rPr>
              <a:t>Fuente: Chong (2017)</a:t>
            </a:r>
          </a:p>
        </p:txBody>
      </p:sp>
    </p:spTree>
    <p:extLst>
      <p:ext uri="{BB962C8B-B14F-4D97-AF65-F5344CB8AC3E}">
        <p14:creationId xmlns:p14="http://schemas.microsoft.com/office/powerpoint/2010/main" val="35700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Ejemplo de ficha </a:t>
            </a:r>
            <a:r>
              <a:rPr lang="es-MX" sz="3200" dirty="0" smtClean="0">
                <a:solidFill>
                  <a:schemeClr val="bg1"/>
                </a:solidFill>
              </a:rPr>
              <a:t>bibliográfica PARTICULAR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8664153"/>
              </p:ext>
            </p:extLst>
          </p:nvPr>
        </p:nvGraphicFramePr>
        <p:xfrm>
          <a:off x="2608118" y="2097088"/>
          <a:ext cx="7626928" cy="4175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6928"/>
              </a:tblGrid>
              <a:tr h="4175758">
                <a:tc>
                  <a:txBody>
                    <a:bodyPr/>
                    <a:lstStyle/>
                    <a:p>
                      <a:pPr algn="just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Tena</a:t>
                      </a:r>
                      <a:r>
                        <a:rPr lang="es-MX" sz="2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MX" sz="2800" baseline="0" dirty="0" err="1" smtClean="0">
                          <a:solidFill>
                            <a:schemeClr val="bg1"/>
                          </a:solidFill>
                        </a:rPr>
                        <a:t>Suck</a:t>
                      </a:r>
                      <a:r>
                        <a:rPr lang="es-MX" sz="2800" baseline="0" dirty="0" smtClean="0">
                          <a:solidFill>
                            <a:schemeClr val="bg1"/>
                          </a:solidFill>
                        </a:rPr>
                        <a:t>, Antonio y </a:t>
                      </a:r>
                      <a:r>
                        <a:rPr lang="es-MX" sz="2800" baseline="0" dirty="0" err="1" smtClean="0">
                          <a:solidFill>
                            <a:schemeClr val="bg1"/>
                          </a:solidFill>
                        </a:rPr>
                        <a:t>Tumbull</a:t>
                      </a:r>
                      <a:r>
                        <a:rPr lang="es-MX" sz="2800" baseline="0" dirty="0" smtClean="0">
                          <a:solidFill>
                            <a:schemeClr val="bg1"/>
                          </a:solidFill>
                        </a:rPr>
                        <a:t>, Bernardo (2007).</a:t>
                      </a:r>
                    </a:p>
                    <a:p>
                      <a:pPr algn="just"/>
                      <a:r>
                        <a:rPr lang="es-MX" sz="2800" baseline="0" dirty="0" smtClean="0">
                          <a:solidFill>
                            <a:schemeClr val="bg1"/>
                          </a:solidFill>
                        </a:rPr>
                        <a:t>“Redacción del Marco Teórico” en: Manual de </a:t>
                      </a:r>
                    </a:p>
                    <a:p>
                      <a:pPr algn="just"/>
                      <a:r>
                        <a:rPr lang="es-MX" sz="2800" baseline="0" dirty="0" smtClean="0">
                          <a:solidFill>
                            <a:schemeClr val="bg1"/>
                          </a:solidFill>
                        </a:rPr>
                        <a:t>investigación experimental. Elaboración de tesis.</a:t>
                      </a:r>
                    </a:p>
                    <a:p>
                      <a:pPr algn="just"/>
                      <a:r>
                        <a:rPr lang="es-MX" sz="2800" baseline="0" dirty="0" smtClean="0">
                          <a:solidFill>
                            <a:schemeClr val="bg1"/>
                          </a:solidFill>
                        </a:rPr>
                        <a:t>México: UIA-Plaza y </a:t>
                      </a:r>
                      <a:r>
                        <a:rPr lang="es-MX" sz="2800" baseline="0" dirty="0" err="1" smtClean="0">
                          <a:solidFill>
                            <a:schemeClr val="bg1"/>
                          </a:solidFill>
                        </a:rPr>
                        <a:t>Valdes</a:t>
                      </a:r>
                      <a:r>
                        <a:rPr lang="es-MX" sz="2800" baseline="0" dirty="0" smtClean="0">
                          <a:solidFill>
                            <a:schemeClr val="bg1"/>
                          </a:solidFill>
                        </a:rPr>
                        <a:t>. 28-34</a:t>
                      </a:r>
                    </a:p>
                    <a:p>
                      <a:pPr algn="just"/>
                      <a:endParaRPr lang="es-MX" baseline="0" dirty="0" smtClean="0"/>
                    </a:p>
                    <a:p>
                      <a:pPr algn="just"/>
                      <a:endParaRPr lang="es-MX" baseline="0" dirty="0" smtClean="0"/>
                    </a:p>
                    <a:p>
                      <a:pPr algn="just"/>
                      <a:endParaRPr lang="es-MX" baseline="0" dirty="0" smtClean="0"/>
                    </a:p>
                    <a:p>
                      <a:pPr algn="just"/>
                      <a:endParaRPr lang="es-MX" dirty="0" smtClean="0"/>
                    </a:p>
                    <a:p>
                      <a:pPr algn="just"/>
                      <a:endParaRPr lang="es-MX" dirty="0" smtClean="0"/>
                    </a:p>
                    <a:p>
                      <a:pPr algn="just"/>
                      <a:endParaRPr lang="es-MX" dirty="0" smtClean="0"/>
                    </a:p>
                    <a:p>
                      <a:pPr algn="just"/>
                      <a:endParaRPr lang="es-MX" dirty="0" smtClean="0"/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00" dirty="0" smtClean="0">
                          <a:solidFill>
                            <a:schemeClr val="bg1"/>
                          </a:solidFill>
                        </a:rPr>
                        <a:t>Fuente: Chong (2017)</a:t>
                      </a:r>
                    </a:p>
                    <a:p>
                      <a:pPr algn="just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87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derecha"/>
          <p:cNvSpPr/>
          <p:nvPr/>
        </p:nvSpPr>
        <p:spPr>
          <a:xfrm rot="19090239">
            <a:off x="3203169" y="2410685"/>
            <a:ext cx="655092" cy="53226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7200" y="2441864"/>
            <a:ext cx="275850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rgbClr val="FF0000"/>
                </a:solidFill>
              </a:rPr>
              <a:t>Ficha </a:t>
            </a:r>
            <a:r>
              <a:rPr lang="es-MX" sz="3200" dirty="0" err="1" smtClean="0">
                <a:solidFill>
                  <a:srgbClr val="FF0000"/>
                </a:solidFill>
              </a:rPr>
              <a:t>hemerográfica</a:t>
            </a:r>
            <a:endParaRPr lang="es-MX" sz="3200" dirty="0" smtClean="0">
              <a:solidFill>
                <a:srgbClr val="FF0000"/>
              </a:solidFill>
            </a:endParaRPr>
          </a:p>
          <a:p>
            <a:endParaRPr lang="es-MX" sz="2800" dirty="0"/>
          </a:p>
        </p:txBody>
      </p:sp>
      <p:sp>
        <p:nvSpPr>
          <p:cNvPr id="6" name="5 Flecha derecha"/>
          <p:cNvSpPr/>
          <p:nvPr/>
        </p:nvSpPr>
        <p:spPr>
          <a:xfrm rot="1489650">
            <a:off x="3215704" y="3295638"/>
            <a:ext cx="655092" cy="53226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258102" y="1278081"/>
            <a:ext cx="56132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Particular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Para usar una sección de la fuente </a:t>
            </a:r>
            <a:r>
              <a:rPr lang="es-MX" sz="2800" dirty="0" smtClean="0">
                <a:solidFill>
                  <a:srgbClr val="FF0000"/>
                </a:solidFill>
              </a:rPr>
              <a:t>PERIÓDICA</a:t>
            </a:r>
            <a:endParaRPr lang="es-MX" sz="2800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046467" y="2930236"/>
            <a:ext cx="6136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General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(para registrar los datos de una fuente </a:t>
            </a:r>
            <a:r>
              <a:rPr lang="es-MX" sz="2800" dirty="0" smtClean="0">
                <a:solidFill>
                  <a:srgbClr val="FF0000"/>
                </a:solidFill>
              </a:rPr>
              <a:t>PERIÓDICA)</a:t>
            </a:r>
            <a:endParaRPr lang="es-MX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6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EJEMPLO DE FICHA HEMEROGRÁFICA PARTICULAR</a:t>
            </a:r>
            <a:endParaRPr lang="es-MX" sz="3200" dirty="0"/>
          </a:p>
        </p:txBody>
      </p:sp>
      <p:pic>
        <p:nvPicPr>
          <p:cNvPr id="4" name="Marcador de contenido 3" descr="C:\Users\LULU\AppData\Local\Microsoft\Windows\Temporary Internet Files\Content.Word\IMG_20180928_14572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09504" y="1023502"/>
            <a:ext cx="4873338" cy="71697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ángulo 2"/>
          <p:cNvSpPr/>
          <p:nvPr/>
        </p:nvSpPr>
        <p:spPr>
          <a:xfrm>
            <a:off x="7709278" y="4958834"/>
            <a:ext cx="10679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defTabSz="914400">
              <a:defRPr/>
            </a:pPr>
            <a:r>
              <a:rPr lang="es-MX" sz="800" dirty="0">
                <a:solidFill>
                  <a:schemeClr val="bg1"/>
                </a:solidFill>
              </a:rPr>
              <a:t>Fuente: Chong (2017)</a:t>
            </a:r>
          </a:p>
        </p:txBody>
      </p:sp>
    </p:spTree>
    <p:extLst>
      <p:ext uri="{BB962C8B-B14F-4D97-AF65-F5344CB8AC3E}">
        <p14:creationId xmlns:p14="http://schemas.microsoft.com/office/powerpoint/2010/main" val="407520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MX" sz="3200" dirty="0">
                <a:solidFill>
                  <a:schemeClr val="bg1"/>
                </a:solidFill>
              </a:rPr>
              <a:t>Ejemplo de ficha </a:t>
            </a:r>
            <a:r>
              <a:rPr lang="es-MX" sz="3200" dirty="0" smtClean="0">
                <a:solidFill>
                  <a:schemeClr val="bg1"/>
                </a:solidFill>
              </a:rPr>
              <a:t>HEMEROGRÁFICA </a:t>
            </a:r>
            <a:r>
              <a:rPr lang="es-MX" sz="3200" dirty="0" smtClean="0">
                <a:solidFill>
                  <a:schemeClr val="bg1"/>
                </a:solidFill>
              </a:rPr>
              <a:t>GENERAL </a:t>
            </a:r>
            <a:br>
              <a:rPr lang="es-MX" sz="3200" dirty="0" smtClean="0">
                <a:solidFill>
                  <a:schemeClr val="bg1"/>
                </a:solidFill>
              </a:rPr>
            </a:br>
            <a:r>
              <a:rPr lang="es-MX" sz="3200" dirty="0">
                <a:solidFill>
                  <a:schemeClr val="bg1"/>
                </a:solidFill>
              </a:rPr>
              <a:t/>
            </a:r>
            <a:br>
              <a:rPr lang="es-MX" sz="3200" dirty="0">
                <a:solidFill>
                  <a:schemeClr val="bg1"/>
                </a:solidFill>
              </a:rPr>
            </a:b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533554"/>
              </p:ext>
            </p:extLst>
          </p:nvPr>
        </p:nvGraphicFramePr>
        <p:xfrm>
          <a:off x="2608118" y="2097088"/>
          <a:ext cx="7626928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6928"/>
              </a:tblGrid>
              <a:tr h="4175758">
                <a:tc>
                  <a:txBody>
                    <a:bodyPr/>
                    <a:lstStyle/>
                    <a:p>
                      <a:pPr algn="just"/>
                      <a:r>
                        <a:rPr lang="es-MX" sz="2800" baseline="0" dirty="0" smtClean="0">
                          <a:solidFill>
                            <a:schemeClr val="bg1"/>
                          </a:solidFill>
                        </a:rPr>
                        <a:t>Rubí, Carmina y Jiménez, </a:t>
                      </a:r>
                      <a:r>
                        <a:rPr lang="es-MX" sz="2800" baseline="0" dirty="0" err="1" smtClean="0">
                          <a:solidFill>
                            <a:schemeClr val="bg1"/>
                          </a:solidFill>
                        </a:rPr>
                        <a:t>Ludmila</a:t>
                      </a:r>
                      <a:r>
                        <a:rPr lang="es-MX" sz="2800" baseline="0" dirty="0" smtClean="0">
                          <a:solidFill>
                            <a:schemeClr val="bg1"/>
                          </a:solidFill>
                        </a:rPr>
                        <a:t> (2000, 14 de mayo). Revista Mexicana de Psicología, 6(5).</a:t>
                      </a:r>
                    </a:p>
                    <a:p>
                      <a:pPr algn="just"/>
                      <a:endParaRPr lang="es-MX" baseline="0" dirty="0" smtClean="0"/>
                    </a:p>
                    <a:p>
                      <a:pPr algn="just"/>
                      <a:endParaRPr lang="es-MX" baseline="0" dirty="0" smtClean="0"/>
                    </a:p>
                    <a:p>
                      <a:pPr algn="just"/>
                      <a:endParaRPr lang="es-MX" baseline="0" dirty="0" smtClean="0"/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endParaRPr lang="es-MX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r"/>
                      <a:r>
                        <a:rPr lang="es-MX" sz="800" dirty="0" smtClean="0">
                          <a:solidFill>
                            <a:schemeClr val="bg1"/>
                          </a:solidFill>
                        </a:rPr>
                        <a:t>Fuente: Chong (2017)</a:t>
                      </a:r>
                      <a:endParaRPr lang="es-MX" sz="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64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98864" y="2732809"/>
            <a:ext cx="33770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rgbClr val="FFFF00"/>
                </a:solidFill>
              </a:rPr>
              <a:t>Ficha </a:t>
            </a:r>
            <a:r>
              <a:rPr lang="es-MX" sz="3200" dirty="0" err="1" smtClean="0">
                <a:solidFill>
                  <a:srgbClr val="FFFF00"/>
                </a:solidFill>
              </a:rPr>
              <a:t>cibergráfica</a:t>
            </a:r>
            <a:endParaRPr lang="es-MX" sz="3200" dirty="0" smtClean="0">
              <a:solidFill>
                <a:srgbClr val="FFFF00"/>
              </a:solidFill>
            </a:endParaRPr>
          </a:p>
          <a:p>
            <a:r>
              <a:rPr lang="es-MX" sz="3200" dirty="0" smtClean="0">
                <a:solidFill>
                  <a:srgbClr val="FFFF00"/>
                </a:solidFill>
              </a:rPr>
              <a:t> o electrónica</a:t>
            </a:r>
            <a:endParaRPr lang="es-MX" sz="3200" dirty="0">
              <a:solidFill>
                <a:srgbClr val="FFFF00"/>
              </a:solidFill>
            </a:endParaRPr>
          </a:p>
        </p:txBody>
      </p:sp>
      <p:sp>
        <p:nvSpPr>
          <p:cNvPr id="4" name="Abrir llave 3"/>
          <p:cNvSpPr/>
          <p:nvPr/>
        </p:nvSpPr>
        <p:spPr>
          <a:xfrm>
            <a:off x="4343400" y="1579419"/>
            <a:ext cx="665018" cy="3200400"/>
          </a:xfrm>
          <a:prstGeom prst="leftBrac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7 CuadroTexto"/>
          <p:cNvSpPr txBox="1"/>
          <p:nvPr/>
        </p:nvSpPr>
        <p:spPr>
          <a:xfrm>
            <a:off x="5246323" y="3522518"/>
            <a:ext cx="56132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Particular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Para tener  una sección del documento descargado</a:t>
            </a:r>
            <a:endParaRPr lang="es-MX" sz="2800" dirty="0">
              <a:solidFill>
                <a:srgbClr val="FF0000"/>
              </a:solidFill>
            </a:endParaRPr>
          </a:p>
        </p:txBody>
      </p:sp>
      <p:sp>
        <p:nvSpPr>
          <p:cNvPr id="6" name="9 CuadroTexto"/>
          <p:cNvSpPr txBox="1"/>
          <p:nvPr/>
        </p:nvSpPr>
        <p:spPr>
          <a:xfrm>
            <a:off x="5265197" y="1579419"/>
            <a:ext cx="613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General (más usual)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(para registrar los datos de un documento descargado de la web, bases de datos)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4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EJEMPLO DE Ficha </a:t>
            </a:r>
            <a:r>
              <a:rPr lang="es-MX" dirty="0" err="1">
                <a:solidFill>
                  <a:schemeClr val="bg1"/>
                </a:solidFill>
              </a:rPr>
              <a:t>cibergráfica</a:t>
            </a:r>
            <a:r>
              <a:rPr lang="es-MX" dirty="0">
                <a:solidFill>
                  <a:schemeClr val="bg1"/>
                </a:solidFill>
              </a:rPr>
              <a:t/>
            </a:r>
            <a:br>
              <a:rPr lang="es-MX" dirty="0">
                <a:solidFill>
                  <a:schemeClr val="bg1"/>
                </a:solidFill>
              </a:rPr>
            </a:br>
            <a:r>
              <a:rPr lang="es-MX" dirty="0">
                <a:solidFill>
                  <a:schemeClr val="bg1"/>
                </a:solidFill>
              </a:rPr>
              <a:t> o </a:t>
            </a:r>
            <a:r>
              <a:rPr lang="es-MX" dirty="0" smtClean="0">
                <a:solidFill>
                  <a:schemeClr val="bg1"/>
                </a:solidFill>
              </a:rPr>
              <a:t>electrónica </a:t>
            </a:r>
            <a:r>
              <a:rPr lang="es-MX" dirty="0" smtClean="0">
                <a:solidFill>
                  <a:schemeClr val="bg1"/>
                </a:solidFill>
              </a:rPr>
              <a:t>GENERAL</a:t>
            </a:r>
            <a:endParaRPr lang="es-MX" sz="9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3" y="2228705"/>
            <a:ext cx="9905999" cy="354171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Gómez Chacón, Inés (2007), competencias [doc. Web]. Madrid; Facultad de Ciencias matemáticas UCM. Recuperado el 18 de abril del 2013, de </a:t>
            </a:r>
            <a:r>
              <a:rPr lang="es-MX" sz="2800" dirty="0" smtClean="0">
                <a:solidFill>
                  <a:schemeClr val="bg1"/>
                </a:solidFill>
                <a:hlinkClick r:id="rId2"/>
              </a:rPr>
              <a:t>http://www.mat.ucm.es/-</a:t>
            </a:r>
            <a:r>
              <a:rPr lang="es-MX" sz="2800" dirty="0" err="1" smtClean="0">
                <a:solidFill>
                  <a:schemeClr val="bg1"/>
                </a:solidFill>
                <a:hlinkClick r:id="rId2"/>
              </a:rPr>
              <a:t>imgomezc</a:t>
            </a:r>
            <a:r>
              <a:rPr lang="es-MX" sz="2800" dirty="0" smtClean="0">
                <a:solidFill>
                  <a:schemeClr val="bg1"/>
                </a:solidFill>
                <a:hlinkClick r:id="rId2"/>
              </a:rPr>
              <a:t>/</a:t>
            </a:r>
            <a:r>
              <a:rPr lang="es-MX" sz="2800" dirty="0" err="1" smtClean="0">
                <a:solidFill>
                  <a:schemeClr val="bg1"/>
                </a:solidFill>
                <a:hlinkClick r:id="rId2"/>
              </a:rPr>
              <a:t>almacen</a:t>
            </a:r>
            <a:r>
              <a:rPr lang="es-MX" sz="2800" dirty="0" smtClean="0">
                <a:solidFill>
                  <a:schemeClr val="bg1"/>
                </a:solidFill>
                <a:hlinkClick r:id="rId2"/>
              </a:rPr>
              <a:t>/PIMCD_463/Materiales_Secundaria_2/índice.html</a:t>
            </a:r>
            <a:endParaRPr lang="es-MX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900" dirty="0">
                <a:solidFill>
                  <a:schemeClr val="bg1"/>
                </a:solidFill>
              </a:rPr>
              <a:t>Fuente: Chong (2017)</a:t>
            </a:r>
            <a:r>
              <a:rPr lang="es-MX" sz="2800" dirty="0">
                <a:solidFill>
                  <a:srgbClr val="FFFF00"/>
                </a:solidFill>
              </a:rPr>
              <a:t/>
            </a:r>
            <a:br>
              <a:rPr lang="es-MX" sz="2800" dirty="0">
                <a:solidFill>
                  <a:srgbClr val="FFFF00"/>
                </a:solidFill>
              </a:rPr>
            </a:b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34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TIPOS DE FICHAS  DE TRABAJO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 smtClean="0">
                <a:solidFill>
                  <a:schemeClr val="bg1"/>
                </a:solidFill>
              </a:rPr>
              <a:t>De cita textual 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De resumen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De paráfrasis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De comentario o análisis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4" name="Flecha derecha 3"/>
          <p:cNvSpPr/>
          <p:nvPr/>
        </p:nvSpPr>
        <p:spPr>
          <a:xfrm>
            <a:off x="3605645" y="2493818"/>
            <a:ext cx="571500" cy="1558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3572740" y="3075420"/>
            <a:ext cx="571500" cy="1558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>
            <a:off x="3602181" y="3589915"/>
            <a:ext cx="571500" cy="1558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derecha 6"/>
          <p:cNvSpPr/>
          <p:nvPr/>
        </p:nvSpPr>
        <p:spPr>
          <a:xfrm>
            <a:off x="4932216" y="4443121"/>
            <a:ext cx="571500" cy="1558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>
            <a:off x="4836967" y="2339687"/>
            <a:ext cx="2682588" cy="462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5770416" y="4249883"/>
            <a:ext cx="6262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Se expresa el propio punto de vista respecto al tema</a:t>
            </a:r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438648" y="2296162"/>
            <a:ext cx="4736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Contenido transcrito, entrecomillas</a:t>
            </a:r>
            <a:endParaRPr lang="es-MX" sz="2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438648" y="3496905"/>
            <a:ext cx="6956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Se redacta con palabras propias la idea del autor</a:t>
            </a:r>
            <a:endParaRPr lang="es-MX" sz="2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438648" y="2906207"/>
            <a:ext cx="7753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Se presentan las ideas más importantes del autor consultado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78377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9855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</a:rPr>
              <a:t>Guía para el uso </a:t>
            </a:r>
            <a:r>
              <a:rPr lang="es-MX" sz="3200" dirty="0" smtClean="0">
                <a:solidFill>
                  <a:schemeClr val="bg1"/>
                </a:solidFill>
              </a:rPr>
              <a:t>del PRESENTE material.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1704109"/>
            <a:ext cx="9905999" cy="4087092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es-MX" sz="7000" dirty="0" smtClean="0">
                <a:solidFill>
                  <a:schemeClr val="bg1"/>
                </a:solidFill>
              </a:rPr>
              <a:t>EL </a:t>
            </a:r>
            <a:r>
              <a:rPr lang="es-MX" sz="7000" dirty="0">
                <a:solidFill>
                  <a:schemeClr val="bg1"/>
                </a:solidFill>
              </a:rPr>
              <a:t>material </a:t>
            </a:r>
            <a:r>
              <a:rPr lang="es-MX" sz="7000" dirty="0" smtClean="0">
                <a:solidFill>
                  <a:schemeClr val="bg1"/>
                </a:solidFill>
              </a:rPr>
              <a:t>se elaboró </a:t>
            </a:r>
            <a:r>
              <a:rPr lang="es-MX" sz="7000" dirty="0">
                <a:solidFill>
                  <a:schemeClr val="bg1"/>
                </a:solidFill>
              </a:rPr>
              <a:t>para trabajar el tema </a:t>
            </a:r>
            <a:r>
              <a:rPr lang="es-MX" sz="7000" dirty="0" smtClean="0">
                <a:solidFill>
                  <a:schemeClr val="bg1"/>
                </a:solidFill>
              </a:rPr>
              <a:t>de medios y recursos de investigación</a:t>
            </a:r>
          </a:p>
          <a:p>
            <a:pPr marL="0" indent="0" algn="just">
              <a:buNone/>
            </a:pPr>
            <a:r>
              <a:rPr lang="es-MX" sz="7000" dirty="0" smtClean="0">
                <a:solidFill>
                  <a:schemeClr val="bg1"/>
                </a:solidFill>
              </a:rPr>
              <a:t>Subtemas:</a:t>
            </a:r>
          </a:p>
          <a:p>
            <a:pPr marL="0" indent="0" algn="just">
              <a:buNone/>
            </a:pPr>
            <a:r>
              <a:rPr lang="es-MX" sz="7000" dirty="0">
                <a:solidFill>
                  <a:schemeClr val="bg1"/>
                </a:solidFill>
              </a:rPr>
              <a:t>M</a:t>
            </a:r>
            <a:r>
              <a:rPr lang="es-MX" sz="7000" dirty="0" smtClean="0">
                <a:solidFill>
                  <a:schemeClr val="bg1"/>
                </a:solidFill>
              </a:rPr>
              <a:t>edios de investigación, recursos de investigación</a:t>
            </a:r>
          </a:p>
          <a:p>
            <a:pPr marL="0" indent="0" algn="just">
              <a:buNone/>
            </a:pPr>
            <a:r>
              <a:rPr lang="es-MX" sz="7000" dirty="0" smtClean="0">
                <a:solidFill>
                  <a:schemeClr val="bg1"/>
                </a:solidFill>
              </a:rPr>
              <a:t>Contiene el propósito </a:t>
            </a:r>
            <a:r>
              <a:rPr lang="es-MX" sz="7000" dirty="0">
                <a:solidFill>
                  <a:schemeClr val="bg1"/>
                </a:solidFill>
              </a:rPr>
              <a:t>del </a:t>
            </a:r>
            <a:r>
              <a:rPr lang="es-MX" sz="7000" dirty="0" smtClean="0">
                <a:solidFill>
                  <a:schemeClr val="bg1"/>
                </a:solidFill>
              </a:rPr>
              <a:t>módulo, un </a:t>
            </a:r>
            <a:r>
              <a:rPr lang="es-MX" sz="7000" dirty="0">
                <a:solidFill>
                  <a:schemeClr val="bg1"/>
                </a:solidFill>
              </a:rPr>
              <a:t>cuestionario </a:t>
            </a:r>
            <a:r>
              <a:rPr lang="es-MX" sz="7000" dirty="0" smtClean="0">
                <a:solidFill>
                  <a:schemeClr val="bg1"/>
                </a:solidFill>
              </a:rPr>
              <a:t>diagnóstico y el propio contenido.</a:t>
            </a:r>
            <a:endParaRPr lang="es-MX" sz="7000" dirty="0">
              <a:solidFill>
                <a:schemeClr val="bg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518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37150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CUESTIONARIO DIAGNÓSTICO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89412" y="1626919"/>
            <a:ext cx="8526483" cy="31192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¿Qué es un medio?</a:t>
            </a:r>
          </a:p>
          <a:p>
            <a:pPr marL="0" indent="0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¿Qué es un recurso?</a:t>
            </a:r>
            <a:endParaRPr lang="es-MX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¿Qué es una fuente?</a:t>
            </a:r>
          </a:p>
          <a:p>
            <a:pPr marL="0" indent="0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¿Qué es una ficha de acopio?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84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</a:rPr>
              <a:t>Guía para el uso del PRESENTE material.</a:t>
            </a:r>
            <a:endParaRPr lang="es-MX" sz="3200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2800" dirty="0">
                <a:solidFill>
                  <a:schemeClr val="bg1"/>
                </a:solidFill>
              </a:rPr>
              <a:t>Está planeado para 10 sesiones; la profundidad se </a:t>
            </a:r>
            <a:r>
              <a:rPr lang="es-MX" sz="2800" dirty="0" err="1">
                <a:solidFill>
                  <a:schemeClr val="bg1"/>
                </a:solidFill>
              </a:rPr>
              <a:t>dá</a:t>
            </a:r>
            <a:r>
              <a:rPr lang="es-MX" sz="2800" dirty="0">
                <a:solidFill>
                  <a:schemeClr val="bg1"/>
                </a:solidFill>
              </a:rPr>
              <a:t> dependiendo de los tiempos de cada uno. 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bg1"/>
                </a:solidFill>
              </a:rPr>
              <a:t>Requerimientos: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bg1"/>
                </a:solidFill>
              </a:rPr>
              <a:t>Un aula, o algún otro espacio apropiado,  cañón, laptop, el  material en CD o memoria USB</a:t>
            </a:r>
            <a:r>
              <a:rPr lang="es-MX" sz="2800" dirty="0"/>
              <a:t>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54431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Justificación académica  respecto a los objetivos  de la unidad de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800" dirty="0">
                <a:solidFill>
                  <a:schemeClr val="bg1"/>
                </a:solidFill>
              </a:rPr>
              <a:t>Objetivo del módulo: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bg1"/>
                </a:solidFill>
              </a:rPr>
              <a:t>Identifica los medios y recursos de investigación disponibles para extraer la información de las diferentes fuentes documentales, tanto de las impresas como de las digitales</a:t>
            </a:r>
          </a:p>
          <a:p>
            <a:pPr marL="0" indent="0" algn="just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4449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</a:rPr>
              <a:t>Referencias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UAEM (2018) Programa de </a:t>
            </a:r>
            <a:r>
              <a:rPr lang="es-MX" dirty="0" smtClean="0">
                <a:solidFill>
                  <a:schemeClr val="bg1"/>
                </a:solidFill>
              </a:rPr>
              <a:t>Metodología de la investigación I. </a:t>
            </a:r>
            <a:r>
              <a:rPr lang="es-MX" dirty="0">
                <a:solidFill>
                  <a:schemeClr val="bg1"/>
                </a:solidFill>
              </a:rPr>
              <a:t>México: UAEM.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Chong, Martín (</a:t>
            </a:r>
            <a:r>
              <a:rPr lang="es-MX" dirty="0">
                <a:solidFill>
                  <a:schemeClr val="bg1"/>
                </a:solidFill>
              </a:rPr>
              <a:t>2017) Metodología de la investigación I </a:t>
            </a:r>
            <a:r>
              <a:rPr lang="es-MX" dirty="0" smtClean="0">
                <a:solidFill>
                  <a:schemeClr val="bg1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Primera edición. México: UAEM</a:t>
            </a:r>
          </a:p>
          <a:p>
            <a:pPr marL="0" indent="0">
              <a:buNone/>
            </a:pPr>
            <a:r>
              <a:rPr lang="es-MX" dirty="0" err="1" smtClean="0">
                <a:solidFill>
                  <a:schemeClr val="bg1"/>
                </a:solidFill>
              </a:rPr>
              <a:t>Cibergrafía</a:t>
            </a: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215737" y="4644736"/>
            <a:ext cx="97258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  <a:hlinkClick r:id="rId2"/>
              </a:rPr>
              <a:t>https://www.google.com.mx/search?q=videoteca&amp;source=lnms&amp;tbm=isch&amp;sa=X&amp;ved=0ahUKEwj5-oDMz97dAhVDZKwKHY5dDQwQ_AUICigB&amp;biw=1600&amp;bih=789#imgrc=WjjfsB9q8fpqGM</a:t>
            </a:r>
            <a:r>
              <a:rPr lang="es-MX" sz="2000" dirty="0" smtClean="0">
                <a:solidFill>
                  <a:schemeClr val="bg1"/>
                </a:solidFill>
              </a:rPr>
              <a:t>: 27/09/18.</a:t>
            </a:r>
            <a:endParaRPr lang="es-MX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68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6225" y="2249488"/>
            <a:ext cx="6296376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04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93328343"/>
              </p:ext>
            </p:extLst>
          </p:nvPr>
        </p:nvGraphicFramePr>
        <p:xfrm>
          <a:off x="1330037" y="-394854"/>
          <a:ext cx="8023265" cy="6368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516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22881569"/>
              </p:ext>
            </p:extLst>
          </p:nvPr>
        </p:nvGraphicFramePr>
        <p:xfrm>
          <a:off x="311727" y="280556"/>
          <a:ext cx="11066317" cy="6255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510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/>
            </a:r>
            <a:br>
              <a:rPr lang="es-MX" dirty="0"/>
            </a:br>
            <a:r>
              <a:rPr lang="es-MX" dirty="0">
                <a:solidFill>
                  <a:schemeClr val="bg1"/>
                </a:solidFill>
              </a:rPr>
              <a:t>MEDIOS DOCUMENTALES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s-MX" sz="2800" dirty="0"/>
          </a:p>
          <a:p>
            <a:pPr marL="0" lvl="0" indent="0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Biblioteca:  </a:t>
            </a:r>
            <a:r>
              <a:rPr lang="es-MX" sz="2800" dirty="0" smtClean="0">
                <a:solidFill>
                  <a:schemeClr val="bg1"/>
                </a:solidFill>
              </a:rPr>
              <a:t>para resguardar publicaciones no periódicas</a:t>
            </a:r>
          </a:p>
          <a:p>
            <a:pPr marL="0" lvl="0" indent="0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Ejemplo: libros, tesis, antologías, diccionarios</a:t>
            </a:r>
            <a:r>
              <a:rPr lang="es-MX" sz="28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>
              <a:buNone/>
            </a:pPr>
            <a:endParaRPr lang="es-MX" sz="28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s-MX" sz="800" dirty="0" smtClean="0">
                <a:solidFill>
                  <a:schemeClr val="bg1"/>
                </a:solidFill>
              </a:rPr>
              <a:t>Fuente: Chong (2017)</a:t>
            </a:r>
            <a:endParaRPr lang="es-MX" sz="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28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</a:rPr>
              <a:t>MEDIOS DOCUMENTALES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s-MX" dirty="0"/>
          </a:p>
          <a:p>
            <a:pPr marL="0" lvl="0" indent="0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Hemeroteca- Resguarda documentos como revistas, periódicos, gacetas, boletines, etc. que son publicaciones periódicas.</a:t>
            </a:r>
            <a:endParaRPr lang="es-MX" sz="2800" dirty="0">
              <a:solidFill>
                <a:schemeClr val="bg1"/>
              </a:solidFill>
            </a:endParaRPr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059657" y="5301734"/>
            <a:ext cx="10679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800" dirty="0">
                <a:solidFill>
                  <a:schemeClr val="bg1"/>
                </a:solidFill>
              </a:rPr>
              <a:t>Fuente: Chong (2017)</a:t>
            </a:r>
          </a:p>
        </p:txBody>
      </p:sp>
    </p:spTree>
    <p:extLst>
      <p:ext uri="{BB962C8B-B14F-4D97-AF65-F5344CB8AC3E}">
        <p14:creationId xmlns:p14="http://schemas.microsoft.com/office/powerpoint/2010/main" val="406294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/>
            </a:r>
            <a:br>
              <a:rPr lang="es-MX" dirty="0"/>
            </a:br>
            <a:r>
              <a:rPr lang="es-MX" sz="3200" dirty="0">
                <a:solidFill>
                  <a:schemeClr val="bg1"/>
                </a:solidFill>
              </a:rPr>
              <a:t>MEDIOS DOCUMENTALES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s-MX" dirty="0"/>
          </a:p>
          <a:p>
            <a:pPr marL="0" lvl="0" indent="0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Archivo</a:t>
            </a:r>
            <a:r>
              <a:rPr lang="es-MX" sz="2800" dirty="0" smtClean="0">
                <a:solidFill>
                  <a:schemeClr val="bg1"/>
                </a:solidFill>
              </a:rPr>
              <a:t>-Para resguardar documentos originales como oficios, testamentos, actas notariales, </a:t>
            </a:r>
            <a:r>
              <a:rPr lang="es-MX" sz="2800" dirty="0" smtClean="0">
                <a:solidFill>
                  <a:schemeClr val="bg1"/>
                </a:solidFill>
              </a:rPr>
              <a:t>cartas.</a:t>
            </a:r>
          </a:p>
          <a:p>
            <a:pPr marL="0" lvl="0" indent="0">
              <a:buNone/>
            </a:pPr>
            <a:endParaRPr lang="es-MX" sz="28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es-MX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800" dirty="0">
                <a:solidFill>
                  <a:schemeClr val="bg1"/>
                </a:solidFill>
              </a:rPr>
              <a:t>Fuente: Chong (2017)</a:t>
            </a:r>
          </a:p>
          <a:p>
            <a:pPr marL="0" lvl="0" indent="0">
              <a:buNone/>
            </a:pPr>
            <a:endParaRPr lang="es-MX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642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/>
            </a:r>
            <a:br>
              <a:rPr lang="es-MX" dirty="0"/>
            </a:br>
            <a:r>
              <a:rPr lang="es-MX" sz="3200" dirty="0">
                <a:solidFill>
                  <a:schemeClr val="bg1"/>
                </a:solidFill>
              </a:rPr>
              <a:t>MEDIOS DOCUMENTALES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s-MX" dirty="0"/>
          </a:p>
          <a:p>
            <a:pPr marL="0" lvl="0" indent="0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Fonoteca</a:t>
            </a:r>
            <a:r>
              <a:rPr lang="es-MX" sz="2800" dirty="0" smtClean="0">
                <a:solidFill>
                  <a:schemeClr val="bg1"/>
                </a:solidFill>
              </a:rPr>
              <a:t>: Almacena sistematizadamente documentos de tipo sonoro; por ejemplo grabaciones, discursos, conferencias, programas de radio, etc</a:t>
            </a:r>
            <a:r>
              <a:rPr lang="es-MX" sz="28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>
              <a:buNone/>
            </a:pPr>
            <a:endParaRPr lang="es-MX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800" dirty="0">
                <a:solidFill>
                  <a:schemeClr val="bg1"/>
                </a:solidFill>
              </a:rPr>
              <a:t>Fuente: Chong (2017)</a:t>
            </a:r>
          </a:p>
          <a:p>
            <a:pPr marL="0" lvl="0" indent="0">
              <a:buNone/>
            </a:pP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60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Circuito</Template>
  <TotalTime>330</TotalTime>
  <Words>964</Words>
  <Application>Microsoft Office PowerPoint</Application>
  <PresentationFormat>Panorámica</PresentationFormat>
  <Paragraphs>203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7" baseType="lpstr">
      <vt:lpstr>Arial</vt:lpstr>
      <vt:lpstr>Trebuchet MS</vt:lpstr>
      <vt:lpstr>Tw Cen MT</vt:lpstr>
      <vt:lpstr>Circuito</vt:lpstr>
      <vt:lpstr>Universidad Autónoma del Estado de México Plantel Dr. Ángel Ma. Garibay K. </vt:lpstr>
      <vt:lpstr>MEDIOS Y RECURSOS DE INVESTIGACIÓN</vt:lpstr>
      <vt:lpstr>CUESTIONARIO DIAGNÓSTICO</vt:lpstr>
      <vt:lpstr>Presentación de PowerPoint</vt:lpstr>
      <vt:lpstr>Presentación de PowerPoint</vt:lpstr>
      <vt:lpstr> MEDIOS DOCUMENTALES </vt:lpstr>
      <vt:lpstr>MEDIOS DOCUMENTALES</vt:lpstr>
      <vt:lpstr> MEDIOS DOCUMENTALES</vt:lpstr>
      <vt:lpstr> MEDIOS DOCUMENTALES</vt:lpstr>
      <vt:lpstr> MEDIOS DOCUMENTALES</vt:lpstr>
      <vt:lpstr> MEDIOS DOCUMENTALES</vt:lpstr>
      <vt:lpstr> MEDIOS DOCUMENTALES</vt:lpstr>
      <vt:lpstr> MEDIOS DOCUMENTALES</vt:lpstr>
      <vt:lpstr>Presentación de PowerPoint</vt:lpstr>
      <vt:lpstr>Presentación de PowerPoint</vt:lpstr>
      <vt:lpstr>REGISTRO DE LAS FUENTES</vt:lpstr>
      <vt:lpstr>Presentación de PowerPoint</vt:lpstr>
      <vt:lpstr>RECURSOS PARA LA INVESTIGACIÓN</vt:lpstr>
      <vt:lpstr>Instrumentos de registro o identificación (Fichas de identificación de fuentes)</vt:lpstr>
      <vt:lpstr>Presentación de PowerPoint</vt:lpstr>
      <vt:lpstr>Ejemplo de ficha bibliográfica general</vt:lpstr>
      <vt:lpstr>Ejemplo de ficha bibliográfica PARTICULAR</vt:lpstr>
      <vt:lpstr>Presentación de PowerPoint</vt:lpstr>
      <vt:lpstr>EJEMPLO DE FICHA HEMEROGRÁFICA PARTICULAR</vt:lpstr>
      <vt:lpstr>Ejemplo de ficha HEMEROGRÁFICA GENERAL   </vt:lpstr>
      <vt:lpstr>Presentación de PowerPoint</vt:lpstr>
      <vt:lpstr>EJEMPLO DE Ficha cibergráfica  o electrónica GENERAL</vt:lpstr>
      <vt:lpstr>TIPOS DE FICHAS  DE TRABAJO</vt:lpstr>
      <vt:lpstr>Guía para el uso del PRESENTE material.</vt:lpstr>
      <vt:lpstr>Guía para el uso del PRESENTE material.</vt:lpstr>
      <vt:lpstr>Justificación académica  respecto a los objetivos  de la unidad de aprendizaje</vt:lpstr>
      <vt:lpstr>Referencias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Dr. Ángel Ma. Garibay K. </dc:title>
  <dc:creator>LULU</dc:creator>
  <cp:lastModifiedBy>LULU</cp:lastModifiedBy>
  <cp:revision>44</cp:revision>
  <dcterms:created xsi:type="dcterms:W3CDTF">2018-09-27T19:43:39Z</dcterms:created>
  <dcterms:modified xsi:type="dcterms:W3CDTF">2018-09-28T21:58:12Z</dcterms:modified>
</cp:coreProperties>
</file>