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317" r:id="rId3"/>
    <p:sldId id="318" r:id="rId4"/>
    <p:sldId id="319" r:id="rId5"/>
    <p:sldId id="321" r:id="rId6"/>
    <p:sldId id="322" r:id="rId7"/>
    <p:sldId id="326" r:id="rId8"/>
    <p:sldId id="323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7" r:id="rId17"/>
    <p:sldId id="268" r:id="rId18"/>
    <p:sldId id="269" r:id="rId19"/>
    <p:sldId id="324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81" r:id="rId29"/>
    <p:sldId id="282" r:id="rId30"/>
    <p:sldId id="283" r:id="rId31"/>
    <p:sldId id="284" r:id="rId32"/>
    <p:sldId id="325" r:id="rId33"/>
    <p:sldId id="286" r:id="rId34"/>
    <p:sldId id="287" r:id="rId35"/>
    <p:sldId id="292" r:id="rId36"/>
    <p:sldId id="288" r:id="rId37"/>
    <p:sldId id="289" r:id="rId38"/>
    <p:sldId id="290" r:id="rId39"/>
    <p:sldId id="293" r:id="rId40"/>
    <p:sldId id="296" r:id="rId41"/>
    <p:sldId id="298" r:id="rId42"/>
    <p:sldId id="297" r:id="rId43"/>
    <p:sldId id="299" r:id="rId44"/>
    <p:sldId id="295" r:id="rId45"/>
    <p:sldId id="301" r:id="rId46"/>
    <p:sldId id="302" r:id="rId47"/>
    <p:sldId id="291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image" Target="../media/image30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image" Target="../media/image4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CEA811-2CFA-4369-B51F-B1E1F856A6B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13048FC-609A-49A6-AC7A-C9C714D79C79}">
      <dgm:prSet phldrT="[Texto]"/>
      <dgm:spPr/>
      <dgm:t>
        <a:bodyPr/>
        <a:lstStyle/>
        <a:p>
          <a:pPr algn="just"/>
          <a:r>
            <a:rPr lang="es-ES" dirty="0"/>
            <a:t>Visión de la teoría del desarrollo</a:t>
          </a:r>
        </a:p>
      </dgm:t>
    </dgm:pt>
    <dgm:pt modelId="{08C671E8-2011-4FCC-A1CC-EB6FBB303378}" type="parTrans" cxnId="{35C12042-B19E-49F3-8A30-6ED482D92C2E}">
      <dgm:prSet/>
      <dgm:spPr/>
      <dgm:t>
        <a:bodyPr/>
        <a:lstStyle/>
        <a:p>
          <a:pPr algn="just"/>
          <a:endParaRPr lang="es-ES"/>
        </a:p>
      </dgm:t>
    </dgm:pt>
    <dgm:pt modelId="{09D8B224-15CB-4317-ACB6-CC808BD114F5}" type="sibTrans" cxnId="{35C12042-B19E-49F3-8A30-6ED482D92C2E}">
      <dgm:prSet/>
      <dgm:spPr/>
      <dgm:t>
        <a:bodyPr/>
        <a:lstStyle/>
        <a:p>
          <a:pPr algn="just"/>
          <a:endParaRPr lang="es-ES"/>
        </a:p>
      </dgm:t>
    </dgm:pt>
    <dgm:pt modelId="{5EC0DE3A-F1F5-43E0-BBD0-E0A84CE60C96}">
      <dgm:prSet phldrT="[Texto]"/>
      <dgm:spPr/>
      <dgm:t>
        <a:bodyPr/>
        <a:lstStyle/>
        <a:p>
          <a:pPr algn="just"/>
          <a:r>
            <a:rPr lang="es-ES" dirty="0"/>
            <a:t>El proceso del crecimiento económico como evolución de las sociedades </a:t>
          </a:r>
        </a:p>
      </dgm:t>
    </dgm:pt>
    <dgm:pt modelId="{36192D28-8B59-4A1D-9F3E-6AE4E0B84E0B}" type="parTrans" cxnId="{63AA7D6E-A062-4C05-807E-9A0BFB2294C0}">
      <dgm:prSet/>
      <dgm:spPr/>
      <dgm:t>
        <a:bodyPr/>
        <a:lstStyle/>
        <a:p>
          <a:pPr algn="just"/>
          <a:endParaRPr lang="es-ES"/>
        </a:p>
      </dgm:t>
    </dgm:pt>
    <dgm:pt modelId="{7A169F1E-2CBA-4829-A7AD-766C1E698BB5}" type="sibTrans" cxnId="{63AA7D6E-A062-4C05-807E-9A0BFB2294C0}">
      <dgm:prSet/>
      <dgm:spPr/>
      <dgm:t>
        <a:bodyPr/>
        <a:lstStyle/>
        <a:p>
          <a:pPr algn="just"/>
          <a:endParaRPr lang="es-ES"/>
        </a:p>
      </dgm:t>
    </dgm:pt>
    <dgm:pt modelId="{91DBE6D2-04CA-4E87-8414-9E64452A48A8}">
      <dgm:prSet phldrT="[Texto]"/>
      <dgm:spPr/>
      <dgm:t>
        <a:bodyPr/>
        <a:lstStyle/>
        <a:p>
          <a:pPr algn="just"/>
          <a:r>
            <a:rPr lang="es-ES" dirty="0"/>
            <a:t>Papel crucial de la política en las fases iniciales de la modernización</a:t>
          </a:r>
        </a:p>
      </dgm:t>
    </dgm:pt>
    <dgm:pt modelId="{6938B07D-D3A7-4531-B882-05F06FC69785}" type="parTrans" cxnId="{39FC551A-59A1-4B9B-B1A5-378F4289FE67}">
      <dgm:prSet/>
      <dgm:spPr/>
      <dgm:t>
        <a:bodyPr/>
        <a:lstStyle/>
        <a:p>
          <a:pPr algn="just"/>
          <a:endParaRPr lang="es-ES"/>
        </a:p>
      </dgm:t>
    </dgm:pt>
    <dgm:pt modelId="{36052C9F-04D8-4C12-8632-C95F6E6C7562}" type="sibTrans" cxnId="{39FC551A-59A1-4B9B-B1A5-378F4289FE67}">
      <dgm:prSet/>
      <dgm:spPr/>
      <dgm:t>
        <a:bodyPr/>
        <a:lstStyle/>
        <a:p>
          <a:pPr algn="just"/>
          <a:endParaRPr lang="es-ES"/>
        </a:p>
      </dgm:t>
    </dgm:pt>
    <dgm:pt modelId="{C879FBBA-42CA-4242-A92E-AC2253AAB638}">
      <dgm:prSet phldrT="[Texto]"/>
      <dgm:spPr/>
      <dgm:t>
        <a:bodyPr/>
        <a:lstStyle/>
        <a:p>
          <a:pPr algn="just"/>
          <a:r>
            <a:rPr lang="es-ES" dirty="0"/>
            <a:t>El crecimiento económico de fines del siglo XVIII relacionado con las invenciones e innovaciones que  habían dejado de ser esporádicas (revolución científica)</a:t>
          </a:r>
        </a:p>
      </dgm:t>
    </dgm:pt>
    <dgm:pt modelId="{4A0CFEB6-3006-434E-8128-10A9674D7B1A}" type="parTrans" cxnId="{109BF045-A350-4095-AB3C-9E27D6F36075}">
      <dgm:prSet/>
      <dgm:spPr/>
      <dgm:t>
        <a:bodyPr/>
        <a:lstStyle/>
        <a:p>
          <a:pPr algn="just"/>
          <a:endParaRPr lang="es-ES"/>
        </a:p>
      </dgm:t>
    </dgm:pt>
    <dgm:pt modelId="{AC1E5CF8-1296-4B5F-AE56-38286C821C1D}" type="sibTrans" cxnId="{109BF045-A350-4095-AB3C-9E27D6F36075}">
      <dgm:prSet/>
      <dgm:spPr/>
      <dgm:t>
        <a:bodyPr/>
        <a:lstStyle/>
        <a:p>
          <a:pPr algn="just"/>
          <a:endParaRPr lang="es-ES"/>
        </a:p>
      </dgm:t>
    </dgm:pt>
    <dgm:pt modelId="{DA94AD9E-5745-412D-AF3A-CA21E7818FBC}" type="pres">
      <dgm:prSet presAssocID="{74CEA811-2CFA-4369-B51F-B1E1F856A6B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B2EC6AE-6448-4CBA-AD29-54B28C4C0C99}" type="pres">
      <dgm:prSet presAssocID="{A13048FC-609A-49A6-AC7A-C9C714D79C79}" presName="thickLine" presStyleLbl="alignNode1" presStyleIdx="0" presStyleCnt="1"/>
      <dgm:spPr/>
    </dgm:pt>
    <dgm:pt modelId="{ECE4AE9D-5255-4B1F-9EB0-629EE74E82C3}" type="pres">
      <dgm:prSet presAssocID="{A13048FC-609A-49A6-AC7A-C9C714D79C79}" presName="horz1" presStyleCnt="0"/>
      <dgm:spPr/>
    </dgm:pt>
    <dgm:pt modelId="{ECFF3AD0-6436-4BBE-8372-17DD4DEDC614}" type="pres">
      <dgm:prSet presAssocID="{A13048FC-609A-49A6-AC7A-C9C714D79C79}" presName="tx1" presStyleLbl="revTx" presStyleIdx="0" presStyleCnt="4"/>
      <dgm:spPr/>
      <dgm:t>
        <a:bodyPr/>
        <a:lstStyle/>
        <a:p>
          <a:endParaRPr lang="es-MX"/>
        </a:p>
      </dgm:t>
    </dgm:pt>
    <dgm:pt modelId="{3CC8B541-14F8-4A62-BA6A-877F5BBA837D}" type="pres">
      <dgm:prSet presAssocID="{A13048FC-609A-49A6-AC7A-C9C714D79C79}" presName="vert1" presStyleCnt="0"/>
      <dgm:spPr/>
    </dgm:pt>
    <dgm:pt modelId="{4792134E-4760-4963-86D9-6832AC1C35D4}" type="pres">
      <dgm:prSet presAssocID="{5EC0DE3A-F1F5-43E0-BBD0-E0A84CE60C96}" presName="vertSpace2a" presStyleCnt="0"/>
      <dgm:spPr/>
    </dgm:pt>
    <dgm:pt modelId="{49FA36F5-415A-45F2-8C9F-7DDC293DE495}" type="pres">
      <dgm:prSet presAssocID="{5EC0DE3A-F1F5-43E0-BBD0-E0A84CE60C96}" presName="horz2" presStyleCnt="0"/>
      <dgm:spPr/>
    </dgm:pt>
    <dgm:pt modelId="{73C924CE-F3A5-4969-91EC-E2824241FEE1}" type="pres">
      <dgm:prSet presAssocID="{5EC0DE3A-F1F5-43E0-BBD0-E0A84CE60C96}" presName="horzSpace2" presStyleCnt="0"/>
      <dgm:spPr/>
    </dgm:pt>
    <dgm:pt modelId="{3234A7D3-61B4-45BC-B9A8-9FFE303840B5}" type="pres">
      <dgm:prSet presAssocID="{5EC0DE3A-F1F5-43E0-BBD0-E0A84CE60C96}" presName="tx2" presStyleLbl="revTx" presStyleIdx="1" presStyleCnt="4"/>
      <dgm:spPr/>
      <dgm:t>
        <a:bodyPr/>
        <a:lstStyle/>
        <a:p>
          <a:endParaRPr lang="es-MX"/>
        </a:p>
      </dgm:t>
    </dgm:pt>
    <dgm:pt modelId="{383F85AC-E85B-4BF2-A814-7370ECBC6870}" type="pres">
      <dgm:prSet presAssocID="{5EC0DE3A-F1F5-43E0-BBD0-E0A84CE60C96}" presName="vert2" presStyleCnt="0"/>
      <dgm:spPr/>
    </dgm:pt>
    <dgm:pt modelId="{F9121D77-91CE-4B63-B7AF-D5F9229AD233}" type="pres">
      <dgm:prSet presAssocID="{5EC0DE3A-F1F5-43E0-BBD0-E0A84CE60C96}" presName="thinLine2b" presStyleLbl="callout" presStyleIdx="0" presStyleCnt="3"/>
      <dgm:spPr/>
    </dgm:pt>
    <dgm:pt modelId="{8426A20C-7DE6-4C7E-AF02-03D1BB552F5C}" type="pres">
      <dgm:prSet presAssocID="{5EC0DE3A-F1F5-43E0-BBD0-E0A84CE60C96}" presName="vertSpace2b" presStyleCnt="0"/>
      <dgm:spPr/>
    </dgm:pt>
    <dgm:pt modelId="{0C20DB4E-1AAE-491E-A453-14EF35EFD0FB}" type="pres">
      <dgm:prSet presAssocID="{91DBE6D2-04CA-4E87-8414-9E64452A48A8}" presName="horz2" presStyleCnt="0"/>
      <dgm:spPr/>
    </dgm:pt>
    <dgm:pt modelId="{76BF661A-C226-445F-9A0C-F4F519080373}" type="pres">
      <dgm:prSet presAssocID="{91DBE6D2-04CA-4E87-8414-9E64452A48A8}" presName="horzSpace2" presStyleCnt="0"/>
      <dgm:spPr/>
    </dgm:pt>
    <dgm:pt modelId="{6D82ED44-A731-48AF-9432-40C6B61F386A}" type="pres">
      <dgm:prSet presAssocID="{91DBE6D2-04CA-4E87-8414-9E64452A48A8}" presName="tx2" presStyleLbl="revTx" presStyleIdx="2" presStyleCnt="4"/>
      <dgm:spPr/>
      <dgm:t>
        <a:bodyPr/>
        <a:lstStyle/>
        <a:p>
          <a:endParaRPr lang="es-MX"/>
        </a:p>
      </dgm:t>
    </dgm:pt>
    <dgm:pt modelId="{4AF79CDD-83C8-4439-A2E5-308625CD4772}" type="pres">
      <dgm:prSet presAssocID="{91DBE6D2-04CA-4E87-8414-9E64452A48A8}" presName="vert2" presStyleCnt="0"/>
      <dgm:spPr/>
    </dgm:pt>
    <dgm:pt modelId="{8A2EBA4D-7417-417D-AECD-0BA84FF97CDF}" type="pres">
      <dgm:prSet presAssocID="{91DBE6D2-04CA-4E87-8414-9E64452A48A8}" presName="thinLine2b" presStyleLbl="callout" presStyleIdx="1" presStyleCnt="3"/>
      <dgm:spPr/>
    </dgm:pt>
    <dgm:pt modelId="{1B09D95C-24A8-4381-B6A0-B4FAA0649E2B}" type="pres">
      <dgm:prSet presAssocID="{91DBE6D2-04CA-4E87-8414-9E64452A48A8}" presName="vertSpace2b" presStyleCnt="0"/>
      <dgm:spPr/>
    </dgm:pt>
    <dgm:pt modelId="{EC28C73E-D57E-4778-8DE3-59EC344DFAC5}" type="pres">
      <dgm:prSet presAssocID="{C879FBBA-42CA-4242-A92E-AC2253AAB638}" presName="horz2" presStyleCnt="0"/>
      <dgm:spPr/>
    </dgm:pt>
    <dgm:pt modelId="{C65272C1-F449-4C32-8668-7790432F80B8}" type="pres">
      <dgm:prSet presAssocID="{C879FBBA-42CA-4242-A92E-AC2253AAB638}" presName="horzSpace2" presStyleCnt="0"/>
      <dgm:spPr/>
    </dgm:pt>
    <dgm:pt modelId="{7244132F-CE75-4D44-A41E-7A3A127BC236}" type="pres">
      <dgm:prSet presAssocID="{C879FBBA-42CA-4242-A92E-AC2253AAB638}" presName="tx2" presStyleLbl="revTx" presStyleIdx="3" presStyleCnt="4"/>
      <dgm:spPr/>
      <dgm:t>
        <a:bodyPr/>
        <a:lstStyle/>
        <a:p>
          <a:endParaRPr lang="es-MX"/>
        </a:p>
      </dgm:t>
    </dgm:pt>
    <dgm:pt modelId="{94E14A75-C2C1-4616-916D-2299F0357C1B}" type="pres">
      <dgm:prSet presAssocID="{C879FBBA-42CA-4242-A92E-AC2253AAB638}" presName="vert2" presStyleCnt="0"/>
      <dgm:spPr/>
    </dgm:pt>
    <dgm:pt modelId="{0058A4BB-F245-465C-A25A-F7DB785E0A40}" type="pres">
      <dgm:prSet presAssocID="{C879FBBA-42CA-4242-A92E-AC2253AAB638}" presName="thinLine2b" presStyleLbl="callout" presStyleIdx="2" presStyleCnt="3"/>
      <dgm:spPr/>
    </dgm:pt>
    <dgm:pt modelId="{1BCC3427-E972-4172-B51C-23450FC9865B}" type="pres">
      <dgm:prSet presAssocID="{C879FBBA-42CA-4242-A92E-AC2253AAB638}" presName="vertSpace2b" presStyleCnt="0"/>
      <dgm:spPr/>
    </dgm:pt>
  </dgm:ptLst>
  <dgm:cxnLst>
    <dgm:cxn modelId="{8D0DA6CC-66D7-4B78-BCAA-6B2FFFDC635D}" type="presOf" srcId="{74CEA811-2CFA-4369-B51F-B1E1F856A6B1}" destId="{DA94AD9E-5745-412D-AF3A-CA21E7818FBC}" srcOrd="0" destOrd="0" presId="urn:microsoft.com/office/officeart/2008/layout/LinedList"/>
    <dgm:cxn modelId="{406C2CAC-0F59-4691-B90B-DEDF42599453}" type="presOf" srcId="{5EC0DE3A-F1F5-43E0-BBD0-E0A84CE60C96}" destId="{3234A7D3-61B4-45BC-B9A8-9FFE303840B5}" srcOrd="0" destOrd="0" presId="urn:microsoft.com/office/officeart/2008/layout/LinedList"/>
    <dgm:cxn modelId="{63AA7D6E-A062-4C05-807E-9A0BFB2294C0}" srcId="{A13048FC-609A-49A6-AC7A-C9C714D79C79}" destId="{5EC0DE3A-F1F5-43E0-BBD0-E0A84CE60C96}" srcOrd="0" destOrd="0" parTransId="{36192D28-8B59-4A1D-9F3E-6AE4E0B84E0B}" sibTransId="{7A169F1E-2CBA-4829-A7AD-766C1E698BB5}"/>
    <dgm:cxn modelId="{35C12042-B19E-49F3-8A30-6ED482D92C2E}" srcId="{74CEA811-2CFA-4369-B51F-B1E1F856A6B1}" destId="{A13048FC-609A-49A6-AC7A-C9C714D79C79}" srcOrd="0" destOrd="0" parTransId="{08C671E8-2011-4FCC-A1CC-EB6FBB303378}" sibTransId="{09D8B224-15CB-4317-ACB6-CC808BD114F5}"/>
    <dgm:cxn modelId="{39FC551A-59A1-4B9B-B1A5-378F4289FE67}" srcId="{A13048FC-609A-49A6-AC7A-C9C714D79C79}" destId="{91DBE6D2-04CA-4E87-8414-9E64452A48A8}" srcOrd="1" destOrd="0" parTransId="{6938B07D-D3A7-4531-B882-05F06FC69785}" sibTransId="{36052C9F-04D8-4C12-8632-C95F6E6C7562}"/>
    <dgm:cxn modelId="{A0FDF1AE-8DA8-427B-9719-567A60A34460}" type="presOf" srcId="{91DBE6D2-04CA-4E87-8414-9E64452A48A8}" destId="{6D82ED44-A731-48AF-9432-40C6B61F386A}" srcOrd="0" destOrd="0" presId="urn:microsoft.com/office/officeart/2008/layout/LinedList"/>
    <dgm:cxn modelId="{E8B854F7-3D60-45E2-AFCF-B4EDF8DAFE2D}" type="presOf" srcId="{A13048FC-609A-49A6-AC7A-C9C714D79C79}" destId="{ECFF3AD0-6436-4BBE-8372-17DD4DEDC614}" srcOrd="0" destOrd="0" presId="urn:microsoft.com/office/officeart/2008/layout/LinedList"/>
    <dgm:cxn modelId="{9B9D2521-CEB4-4ACD-BD6E-544E0347411F}" type="presOf" srcId="{C879FBBA-42CA-4242-A92E-AC2253AAB638}" destId="{7244132F-CE75-4D44-A41E-7A3A127BC236}" srcOrd="0" destOrd="0" presId="urn:microsoft.com/office/officeart/2008/layout/LinedList"/>
    <dgm:cxn modelId="{109BF045-A350-4095-AB3C-9E27D6F36075}" srcId="{A13048FC-609A-49A6-AC7A-C9C714D79C79}" destId="{C879FBBA-42CA-4242-A92E-AC2253AAB638}" srcOrd="2" destOrd="0" parTransId="{4A0CFEB6-3006-434E-8128-10A9674D7B1A}" sibTransId="{AC1E5CF8-1296-4B5F-AE56-38286C821C1D}"/>
    <dgm:cxn modelId="{3600F92E-A0A5-4539-B15D-CD973894BF2D}" type="presParOf" srcId="{DA94AD9E-5745-412D-AF3A-CA21E7818FBC}" destId="{6B2EC6AE-6448-4CBA-AD29-54B28C4C0C99}" srcOrd="0" destOrd="0" presId="urn:microsoft.com/office/officeart/2008/layout/LinedList"/>
    <dgm:cxn modelId="{357A8EB9-E9A3-47AE-9C16-382FDCF24DDE}" type="presParOf" srcId="{DA94AD9E-5745-412D-AF3A-CA21E7818FBC}" destId="{ECE4AE9D-5255-4B1F-9EB0-629EE74E82C3}" srcOrd="1" destOrd="0" presId="urn:microsoft.com/office/officeart/2008/layout/LinedList"/>
    <dgm:cxn modelId="{47133C1F-C947-466B-9934-B05B2D61BF3F}" type="presParOf" srcId="{ECE4AE9D-5255-4B1F-9EB0-629EE74E82C3}" destId="{ECFF3AD0-6436-4BBE-8372-17DD4DEDC614}" srcOrd="0" destOrd="0" presId="urn:microsoft.com/office/officeart/2008/layout/LinedList"/>
    <dgm:cxn modelId="{8CD14E52-4E09-4E86-A829-0774A4ECF10D}" type="presParOf" srcId="{ECE4AE9D-5255-4B1F-9EB0-629EE74E82C3}" destId="{3CC8B541-14F8-4A62-BA6A-877F5BBA837D}" srcOrd="1" destOrd="0" presId="urn:microsoft.com/office/officeart/2008/layout/LinedList"/>
    <dgm:cxn modelId="{11F8F648-5CA7-47E9-9556-F78E978A8548}" type="presParOf" srcId="{3CC8B541-14F8-4A62-BA6A-877F5BBA837D}" destId="{4792134E-4760-4963-86D9-6832AC1C35D4}" srcOrd="0" destOrd="0" presId="urn:microsoft.com/office/officeart/2008/layout/LinedList"/>
    <dgm:cxn modelId="{2F5F3F5B-7344-4738-ABD4-3FB6526EA0F5}" type="presParOf" srcId="{3CC8B541-14F8-4A62-BA6A-877F5BBA837D}" destId="{49FA36F5-415A-45F2-8C9F-7DDC293DE495}" srcOrd="1" destOrd="0" presId="urn:microsoft.com/office/officeart/2008/layout/LinedList"/>
    <dgm:cxn modelId="{19EA84A3-0E91-4387-B8F9-6E32B8A43B28}" type="presParOf" srcId="{49FA36F5-415A-45F2-8C9F-7DDC293DE495}" destId="{73C924CE-F3A5-4969-91EC-E2824241FEE1}" srcOrd="0" destOrd="0" presId="urn:microsoft.com/office/officeart/2008/layout/LinedList"/>
    <dgm:cxn modelId="{2C6D7912-5D35-405C-A82A-59256F0F435D}" type="presParOf" srcId="{49FA36F5-415A-45F2-8C9F-7DDC293DE495}" destId="{3234A7D3-61B4-45BC-B9A8-9FFE303840B5}" srcOrd="1" destOrd="0" presId="urn:microsoft.com/office/officeart/2008/layout/LinedList"/>
    <dgm:cxn modelId="{B41D5C33-1A9E-4935-9FD1-5CCB25C14FCB}" type="presParOf" srcId="{49FA36F5-415A-45F2-8C9F-7DDC293DE495}" destId="{383F85AC-E85B-4BF2-A814-7370ECBC6870}" srcOrd="2" destOrd="0" presId="urn:microsoft.com/office/officeart/2008/layout/LinedList"/>
    <dgm:cxn modelId="{DDC10435-7C29-4FF9-82E1-C87D9ED05435}" type="presParOf" srcId="{3CC8B541-14F8-4A62-BA6A-877F5BBA837D}" destId="{F9121D77-91CE-4B63-B7AF-D5F9229AD233}" srcOrd="2" destOrd="0" presId="urn:microsoft.com/office/officeart/2008/layout/LinedList"/>
    <dgm:cxn modelId="{F270511D-8245-45A8-ACE3-3EFE2CBD4FD1}" type="presParOf" srcId="{3CC8B541-14F8-4A62-BA6A-877F5BBA837D}" destId="{8426A20C-7DE6-4C7E-AF02-03D1BB552F5C}" srcOrd="3" destOrd="0" presId="urn:microsoft.com/office/officeart/2008/layout/LinedList"/>
    <dgm:cxn modelId="{C6B54532-C09E-4E91-B9F0-B050ADA03C24}" type="presParOf" srcId="{3CC8B541-14F8-4A62-BA6A-877F5BBA837D}" destId="{0C20DB4E-1AAE-491E-A453-14EF35EFD0FB}" srcOrd="4" destOrd="0" presId="urn:microsoft.com/office/officeart/2008/layout/LinedList"/>
    <dgm:cxn modelId="{FCAFA30B-C8E9-4E47-9C8C-D1975C410A49}" type="presParOf" srcId="{0C20DB4E-1AAE-491E-A453-14EF35EFD0FB}" destId="{76BF661A-C226-445F-9A0C-F4F519080373}" srcOrd="0" destOrd="0" presId="urn:microsoft.com/office/officeart/2008/layout/LinedList"/>
    <dgm:cxn modelId="{84796816-66D5-47B5-873F-DCD0349AFA96}" type="presParOf" srcId="{0C20DB4E-1AAE-491E-A453-14EF35EFD0FB}" destId="{6D82ED44-A731-48AF-9432-40C6B61F386A}" srcOrd="1" destOrd="0" presId="urn:microsoft.com/office/officeart/2008/layout/LinedList"/>
    <dgm:cxn modelId="{840B1332-06F7-4AC3-BF10-BF91FC31A23E}" type="presParOf" srcId="{0C20DB4E-1AAE-491E-A453-14EF35EFD0FB}" destId="{4AF79CDD-83C8-4439-A2E5-308625CD4772}" srcOrd="2" destOrd="0" presId="urn:microsoft.com/office/officeart/2008/layout/LinedList"/>
    <dgm:cxn modelId="{4F64C724-ABF5-41D8-95DF-83C6C9C1B03A}" type="presParOf" srcId="{3CC8B541-14F8-4A62-BA6A-877F5BBA837D}" destId="{8A2EBA4D-7417-417D-AECD-0BA84FF97CDF}" srcOrd="5" destOrd="0" presId="urn:microsoft.com/office/officeart/2008/layout/LinedList"/>
    <dgm:cxn modelId="{18B03FC3-3FE1-4770-BCD7-8ABA80021F04}" type="presParOf" srcId="{3CC8B541-14F8-4A62-BA6A-877F5BBA837D}" destId="{1B09D95C-24A8-4381-B6A0-B4FAA0649E2B}" srcOrd="6" destOrd="0" presId="urn:microsoft.com/office/officeart/2008/layout/LinedList"/>
    <dgm:cxn modelId="{07BD7AFF-8C11-41A3-8D7F-82AD897D0F47}" type="presParOf" srcId="{3CC8B541-14F8-4A62-BA6A-877F5BBA837D}" destId="{EC28C73E-D57E-4778-8DE3-59EC344DFAC5}" srcOrd="7" destOrd="0" presId="urn:microsoft.com/office/officeart/2008/layout/LinedList"/>
    <dgm:cxn modelId="{C2FFA329-F6CA-4751-9EE5-218079651F18}" type="presParOf" srcId="{EC28C73E-D57E-4778-8DE3-59EC344DFAC5}" destId="{C65272C1-F449-4C32-8668-7790432F80B8}" srcOrd="0" destOrd="0" presId="urn:microsoft.com/office/officeart/2008/layout/LinedList"/>
    <dgm:cxn modelId="{BD603E2D-D491-44DA-AE7E-DBC9928F7DD7}" type="presParOf" srcId="{EC28C73E-D57E-4778-8DE3-59EC344DFAC5}" destId="{7244132F-CE75-4D44-A41E-7A3A127BC236}" srcOrd="1" destOrd="0" presId="urn:microsoft.com/office/officeart/2008/layout/LinedList"/>
    <dgm:cxn modelId="{8415E0ED-C7A3-4A28-B532-BAF74F0093DA}" type="presParOf" srcId="{EC28C73E-D57E-4778-8DE3-59EC344DFAC5}" destId="{94E14A75-C2C1-4616-916D-2299F0357C1B}" srcOrd="2" destOrd="0" presId="urn:microsoft.com/office/officeart/2008/layout/LinedList"/>
    <dgm:cxn modelId="{12932ED8-4291-4BF4-A6EA-DDECB08DBFB1}" type="presParOf" srcId="{3CC8B541-14F8-4A62-BA6A-877F5BBA837D}" destId="{0058A4BB-F245-465C-A25A-F7DB785E0A40}" srcOrd="8" destOrd="0" presId="urn:microsoft.com/office/officeart/2008/layout/LinedList"/>
    <dgm:cxn modelId="{5E1DBCAE-7797-4C20-A4D6-5F76AFDA8948}" type="presParOf" srcId="{3CC8B541-14F8-4A62-BA6A-877F5BBA837D}" destId="{1BCC3427-E972-4172-B51C-23450FC9865B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4C0FA10-9128-4667-AF8E-2D391FD563E9}" type="doc">
      <dgm:prSet loTypeId="urn:microsoft.com/office/officeart/2005/8/layout/vList4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ES"/>
        </a:p>
      </dgm:t>
    </dgm:pt>
    <dgm:pt modelId="{815E5FDE-AD17-4949-AC13-BB2841058776}">
      <dgm:prSet phldrT="[Texto]"/>
      <dgm:spPr/>
      <dgm:t>
        <a:bodyPr/>
        <a:lstStyle/>
        <a:p>
          <a:pPr algn="l"/>
          <a:r>
            <a:rPr lang="es-ES" b="1" dirty="0"/>
            <a:t>Estructuras productivas distintas</a:t>
          </a:r>
        </a:p>
      </dgm:t>
    </dgm:pt>
    <dgm:pt modelId="{D92FD01E-87C9-4D21-8592-6FCBF6822F40}" type="parTrans" cxnId="{8D0B1989-962A-43A3-BDA8-AE05551336DA}">
      <dgm:prSet/>
      <dgm:spPr/>
      <dgm:t>
        <a:bodyPr/>
        <a:lstStyle/>
        <a:p>
          <a:endParaRPr lang="es-ES"/>
        </a:p>
      </dgm:t>
    </dgm:pt>
    <dgm:pt modelId="{D5DD0112-507B-480D-B13F-975B7F88B9DB}" type="sibTrans" cxnId="{8D0B1989-962A-43A3-BDA8-AE05551336DA}">
      <dgm:prSet/>
      <dgm:spPr/>
      <dgm:t>
        <a:bodyPr/>
        <a:lstStyle/>
        <a:p>
          <a:endParaRPr lang="es-ES"/>
        </a:p>
      </dgm:t>
    </dgm:pt>
    <dgm:pt modelId="{8A9A5A2A-2D5E-41FB-B9F8-4717CB40C95F}">
      <dgm:prSet phldrT="[Texto]"/>
      <dgm:spPr/>
      <dgm:t>
        <a:bodyPr/>
        <a:lstStyle/>
        <a:p>
          <a:pPr algn="l"/>
          <a:r>
            <a:rPr lang="es-ES" dirty="0"/>
            <a:t>Centro: homogeneidad y diversificación.</a:t>
          </a:r>
        </a:p>
      </dgm:t>
    </dgm:pt>
    <dgm:pt modelId="{3FD706DD-CFA2-4B2B-9046-910D6EED4201}" type="parTrans" cxnId="{D13232A6-5335-44F9-BFA5-FD9AC0F95495}">
      <dgm:prSet/>
      <dgm:spPr/>
      <dgm:t>
        <a:bodyPr/>
        <a:lstStyle/>
        <a:p>
          <a:endParaRPr lang="es-ES"/>
        </a:p>
      </dgm:t>
    </dgm:pt>
    <dgm:pt modelId="{ED93A3C9-DDF3-441D-8C91-0BB2ECC6D26C}" type="sibTrans" cxnId="{D13232A6-5335-44F9-BFA5-FD9AC0F95495}">
      <dgm:prSet/>
      <dgm:spPr/>
      <dgm:t>
        <a:bodyPr/>
        <a:lstStyle/>
        <a:p>
          <a:endParaRPr lang="es-ES"/>
        </a:p>
      </dgm:t>
    </dgm:pt>
    <dgm:pt modelId="{35048C7B-E2C1-4739-81D8-066044129C09}">
      <dgm:prSet phldrT="[Texto]"/>
      <dgm:spPr/>
      <dgm:t>
        <a:bodyPr/>
        <a:lstStyle/>
        <a:p>
          <a:r>
            <a:rPr lang="es-ES" b="1" dirty="0"/>
            <a:t>Estructuras productivas relacionadas entre sí</a:t>
          </a:r>
        </a:p>
      </dgm:t>
    </dgm:pt>
    <dgm:pt modelId="{88DEE97E-6087-442D-8DB0-7C18ED1BDD71}" type="parTrans" cxnId="{B3B52A4F-1951-44E6-8B96-7065961F9AC4}">
      <dgm:prSet/>
      <dgm:spPr/>
      <dgm:t>
        <a:bodyPr/>
        <a:lstStyle/>
        <a:p>
          <a:endParaRPr lang="es-ES"/>
        </a:p>
      </dgm:t>
    </dgm:pt>
    <dgm:pt modelId="{65CA9EFA-C7C0-4087-8102-AD18811E28E9}" type="sibTrans" cxnId="{B3B52A4F-1951-44E6-8B96-7065961F9AC4}">
      <dgm:prSet/>
      <dgm:spPr/>
      <dgm:t>
        <a:bodyPr/>
        <a:lstStyle/>
        <a:p>
          <a:endParaRPr lang="es-ES"/>
        </a:p>
      </dgm:t>
    </dgm:pt>
    <dgm:pt modelId="{24A434EE-E3AE-4F81-998D-F5D9A6457ABE}">
      <dgm:prSet phldrT="[Texto]"/>
      <dgm:spPr/>
      <dgm:t>
        <a:bodyPr/>
        <a:lstStyle/>
        <a:p>
          <a:r>
            <a:rPr lang="es-ES" dirty="0"/>
            <a:t>A través de la división internacional del trabajo.</a:t>
          </a:r>
        </a:p>
      </dgm:t>
    </dgm:pt>
    <dgm:pt modelId="{8B72B867-ECA9-4D8D-9ADB-5C74EC510E33}" type="parTrans" cxnId="{3C2D188A-855A-4114-8FE6-667CA8D2A9FB}">
      <dgm:prSet/>
      <dgm:spPr/>
      <dgm:t>
        <a:bodyPr/>
        <a:lstStyle/>
        <a:p>
          <a:endParaRPr lang="es-ES"/>
        </a:p>
      </dgm:t>
    </dgm:pt>
    <dgm:pt modelId="{15A26F95-0E32-4F43-9096-F5E54EE3B9AE}" type="sibTrans" cxnId="{3C2D188A-855A-4114-8FE6-667CA8D2A9FB}">
      <dgm:prSet/>
      <dgm:spPr/>
      <dgm:t>
        <a:bodyPr/>
        <a:lstStyle/>
        <a:p>
          <a:endParaRPr lang="es-ES"/>
        </a:p>
      </dgm:t>
    </dgm:pt>
    <dgm:pt modelId="{25AA6FE1-965A-43E0-9A4E-4438B4459F73}">
      <dgm:prSet phldrT="[Texto]"/>
      <dgm:spPr/>
      <dgm:t>
        <a:bodyPr/>
        <a:lstStyle/>
        <a:p>
          <a:r>
            <a:rPr lang="es-ES" dirty="0"/>
            <a:t>Desarrollo y subdesarrollo son procesos conectados entre sí; con funciones diferentes  y complementarias para el centro (manufacturas) y la periferia (producción y exportación de productos primarios).</a:t>
          </a:r>
        </a:p>
      </dgm:t>
    </dgm:pt>
    <dgm:pt modelId="{1C364087-E5AC-405E-9AE6-C3009D9AB8FC}" type="parTrans" cxnId="{4635A8E9-293C-4956-B4DB-3AD3A5A73DAD}">
      <dgm:prSet/>
      <dgm:spPr/>
      <dgm:t>
        <a:bodyPr/>
        <a:lstStyle/>
        <a:p>
          <a:endParaRPr lang="es-ES"/>
        </a:p>
      </dgm:t>
    </dgm:pt>
    <dgm:pt modelId="{D8784F06-4EB3-4217-B666-9412A18A25CC}" type="sibTrans" cxnId="{4635A8E9-293C-4956-B4DB-3AD3A5A73DAD}">
      <dgm:prSet/>
      <dgm:spPr/>
      <dgm:t>
        <a:bodyPr/>
        <a:lstStyle/>
        <a:p>
          <a:endParaRPr lang="es-ES"/>
        </a:p>
      </dgm:t>
    </dgm:pt>
    <dgm:pt modelId="{CB099F14-3704-45C5-B2D4-2E0FC7C32EE4}">
      <dgm:prSet phldrT="[Texto]"/>
      <dgm:spPr/>
      <dgm:t>
        <a:bodyPr/>
        <a:lstStyle/>
        <a:p>
          <a:r>
            <a:rPr lang="es-ES" b="1" dirty="0"/>
            <a:t>Relaciones centro-periferia asimétricas</a:t>
          </a:r>
        </a:p>
      </dgm:t>
    </dgm:pt>
    <dgm:pt modelId="{AFF994E6-9202-4954-A73C-757AD29DFD40}" type="parTrans" cxnId="{AB1FBC0C-9CB1-48CD-9FAC-B4F4D3552E04}">
      <dgm:prSet/>
      <dgm:spPr/>
      <dgm:t>
        <a:bodyPr/>
        <a:lstStyle/>
        <a:p>
          <a:endParaRPr lang="es-ES"/>
        </a:p>
      </dgm:t>
    </dgm:pt>
    <dgm:pt modelId="{21CF3BF5-11BB-4F42-9B0D-5A8FCFBCDF9A}" type="sibTrans" cxnId="{AB1FBC0C-9CB1-48CD-9FAC-B4F4D3552E04}">
      <dgm:prSet/>
      <dgm:spPr/>
      <dgm:t>
        <a:bodyPr/>
        <a:lstStyle/>
        <a:p>
          <a:endParaRPr lang="es-ES"/>
        </a:p>
      </dgm:t>
    </dgm:pt>
    <dgm:pt modelId="{E97CAB58-364D-4D26-BED0-5175B7DAB47C}">
      <dgm:prSet phldrT="[Texto]"/>
      <dgm:spPr/>
      <dgm:t>
        <a:bodyPr/>
        <a:lstStyle/>
        <a:p>
          <a:r>
            <a:rPr lang="es-ES" dirty="0"/>
            <a:t>Reproducen la disparidad entre sus estructuras productivas.</a:t>
          </a:r>
        </a:p>
      </dgm:t>
    </dgm:pt>
    <dgm:pt modelId="{24FA44C1-E27D-485E-A262-DE6401FAD0A4}" type="parTrans" cxnId="{BC9751AC-4224-4EED-BADF-2E9FBA605B44}">
      <dgm:prSet/>
      <dgm:spPr/>
      <dgm:t>
        <a:bodyPr/>
        <a:lstStyle/>
        <a:p>
          <a:endParaRPr lang="es-ES"/>
        </a:p>
      </dgm:t>
    </dgm:pt>
    <dgm:pt modelId="{F8714F13-5696-481F-B9F2-9F9C17E0C150}" type="sibTrans" cxnId="{BC9751AC-4224-4EED-BADF-2E9FBA605B44}">
      <dgm:prSet/>
      <dgm:spPr/>
      <dgm:t>
        <a:bodyPr/>
        <a:lstStyle/>
        <a:p>
          <a:endParaRPr lang="es-ES"/>
        </a:p>
      </dgm:t>
    </dgm:pt>
    <dgm:pt modelId="{F5CC10E1-3884-4FF7-86B8-A8C9AEB1DAB2}">
      <dgm:prSet phldrT="[Texto]"/>
      <dgm:spPr/>
      <dgm:t>
        <a:bodyPr/>
        <a:lstStyle/>
        <a:p>
          <a:r>
            <a:rPr lang="es-ES" dirty="0"/>
            <a:t>Se amplía la distancia entre el centro y la periferia.</a:t>
          </a:r>
        </a:p>
      </dgm:t>
    </dgm:pt>
    <dgm:pt modelId="{26C994D9-FAB4-4658-AAD9-489FEA98BBE1}" type="parTrans" cxnId="{92E6E7E7-9D65-45E4-A901-11ABDC4DDA79}">
      <dgm:prSet/>
      <dgm:spPr/>
      <dgm:t>
        <a:bodyPr/>
        <a:lstStyle/>
        <a:p>
          <a:endParaRPr lang="es-ES"/>
        </a:p>
      </dgm:t>
    </dgm:pt>
    <dgm:pt modelId="{7458D79C-1E2A-4290-B295-35A6E729C526}" type="sibTrans" cxnId="{92E6E7E7-9D65-45E4-A901-11ABDC4DDA79}">
      <dgm:prSet/>
      <dgm:spPr/>
      <dgm:t>
        <a:bodyPr/>
        <a:lstStyle/>
        <a:p>
          <a:endParaRPr lang="es-ES"/>
        </a:p>
      </dgm:t>
    </dgm:pt>
    <dgm:pt modelId="{16336A9B-CB83-4203-B1D1-BA8237626E80}">
      <dgm:prSet phldrT="[Texto]"/>
      <dgm:spPr/>
      <dgm:t>
        <a:bodyPr/>
        <a:lstStyle/>
        <a:p>
          <a:pPr algn="just"/>
          <a:r>
            <a:rPr lang="es-ES" dirty="0"/>
            <a:t>Periferia: heterogénea (agricultura) y especializada (exportaciones, ausencia de industria, sectores de enclave de poco arrastre, demanda interna-importaciones).</a:t>
          </a:r>
        </a:p>
      </dgm:t>
    </dgm:pt>
    <dgm:pt modelId="{CAA2DC9F-18FD-4B08-8CAB-C0FA991C21D2}" type="parTrans" cxnId="{7A2CB9EE-3D4A-4755-BE59-8690CA9B2F7C}">
      <dgm:prSet/>
      <dgm:spPr/>
      <dgm:t>
        <a:bodyPr/>
        <a:lstStyle/>
        <a:p>
          <a:endParaRPr lang="es-ES"/>
        </a:p>
      </dgm:t>
    </dgm:pt>
    <dgm:pt modelId="{3DCFBD6F-0F2B-419A-8E94-097B40D65721}" type="sibTrans" cxnId="{7A2CB9EE-3D4A-4755-BE59-8690CA9B2F7C}">
      <dgm:prSet/>
      <dgm:spPr/>
      <dgm:t>
        <a:bodyPr/>
        <a:lstStyle/>
        <a:p>
          <a:endParaRPr lang="es-ES"/>
        </a:p>
      </dgm:t>
    </dgm:pt>
    <dgm:pt modelId="{41E2C956-5864-44AF-862A-0215E575BC11}">
      <dgm:prSet phldrT="[Texto]"/>
      <dgm:spPr/>
      <dgm:t>
        <a:bodyPr/>
        <a:lstStyle/>
        <a:p>
          <a:r>
            <a:rPr lang="es-ES" b="1" dirty="0"/>
            <a:t>El comercio internacional acentúa las desigualdades internacionales</a:t>
          </a:r>
          <a:r>
            <a:rPr lang="es-ES" dirty="0"/>
            <a:t>.</a:t>
          </a:r>
        </a:p>
      </dgm:t>
    </dgm:pt>
    <dgm:pt modelId="{37A8418F-6DBE-4238-94AA-63BB834C4FA4}" type="parTrans" cxnId="{C2B81073-FBAE-4DEA-829B-2D107C341218}">
      <dgm:prSet/>
      <dgm:spPr/>
      <dgm:t>
        <a:bodyPr/>
        <a:lstStyle/>
        <a:p>
          <a:endParaRPr lang="es-ES"/>
        </a:p>
      </dgm:t>
    </dgm:pt>
    <dgm:pt modelId="{8401DA3E-4B60-4C2E-B213-E8BF9F4095C9}" type="sibTrans" cxnId="{C2B81073-FBAE-4DEA-829B-2D107C341218}">
      <dgm:prSet/>
      <dgm:spPr/>
      <dgm:t>
        <a:bodyPr/>
        <a:lstStyle/>
        <a:p>
          <a:endParaRPr lang="es-ES"/>
        </a:p>
      </dgm:t>
    </dgm:pt>
    <dgm:pt modelId="{91557714-FE1A-4A3F-93D7-F5EA888CF194}" type="pres">
      <dgm:prSet presAssocID="{24C0FA10-9128-4667-AF8E-2D391FD563E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748E9D-CAF7-4084-940A-166C47485AD8}" type="pres">
      <dgm:prSet presAssocID="{815E5FDE-AD17-4949-AC13-BB2841058776}" presName="comp" presStyleCnt="0"/>
      <dgm:spPr/>
    </dgm:pt>
    <dgm:pt modelId="{E8228859-8668-4A4C-B09A-9F8C8ECBF4CF}" type="pres">
      <dgm:prSet presAssocID="{815E5FDE-AD17-4949-AC13-BB2841058776}" presName="box" presStyleLbl="node1" presStyleIdx="0" presStyleCnt="3"/>
      <dgm:spPr/>
      <dgm:t>
        <a:bodyPr/>
        <a:lstStyle/>
        <a:p>
          <a:endParaRPr lang="es-MX"/>
        </a:p>
      </dgm:t>
    </dgm:pt>
    <dgm:pt modelId="{6689006C-55EB-4FA1-9E0F-28A8B855C8E3}" type="pres">
      <dgm:prSet presAssocID="{815E5FDE-AD17-4949-AC13-BB2841058776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9C4B7DA9-2C65-40C6-9D13-8D82DE0B9098}" type="pres">
      <dgm:prSet presAssocID="{815E5FDE-AD17-4949-AC13-BB284105877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291737-1D40-441A-A17B-495B0D0D131A}" type="pres">
      <dgm:prSet presAssocID="{D5DD0112-507B-480D-B13F-975B7F88B9DB}" presName="spacer" presStyleCnt="0"/>
      <dgm:spPr/>
    </dgm:pt>
    <dgm:pt modelId="{E46A1902-4F27-4400-94DC-AD3C1418095F}" type="pres">
      <dgm:prSet presAssocID="{35048C7B-E2C1-4739-81D8-066044129C09}" presName="comp" presStyleCnt="0"/>
      <dgm:spPr/>
    </dgm:pt>
    <dgm:pt modelId="{08612ADE-3750-40E4-BF25-EBC2C9C1C395}" type="pres">
      <dgm:prSet presAssocID="{35048C7B-E2C1-4739-81D8-066044129C09}" presName="box" presStyleLbl="node1" presStyleIdx="1" presStyleCnt="3" custLinFactNeighborX="3" custLinFactNeighborY="-4004"/>
      <dgm:spPr/>
      <dgm:t>
        <a:bodyPr/>
        <a:lstStyle/>
        <a:p>
          <a:endParaRPr lang="es-MX"/>
        </a:p>
      </dgm:t>
    </dgm:pt>
    <dgm:pt modelId="{0CDB59C1-998C-49D5-AD7A-0A62B794B396}" type="pres">
      <dgm:prSet presAssocID="{35048C7B-E2C1-4739-81D8-066044129C09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6327C17A-8B64-4FBD-951F-165482476712}" type="pres">
      <dgm:prSet presAssocID="{35048C7B-E2C1-4739-81D8-066044129C0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4BEC78-2D23-45BB-A91E-828AE5684DB5}" type="pres">
      <dgm:prSet presAssocID="{65CA9EFA-C7C0-4087-8102-AD18811E28E9}" presName="spacer" presStyleCnt="0"/>
      <dgm:spPr/>
    </dgm:pt>
    <dgm:pt modelId="{62C08976-6B5D-4457-A1D7-F57429B3AD06}" type="pres">
      <dgm:prSet presAssocID="{CB099F14-3704-45C5-B2D4-2E0FC7C32EE4}" presName="comp" presStyleCnt="0"/>
      <dgm:spPr/>
    </dgm:pt>
    <dgm:pt modelId="{94FC7248-0427-4419-A38D-3BFE4A521FA0}" type="pres">
      <dgm:prSet presAssocID="{CB099F14-3704-45C5-B2D4-2E0FC7C32EE4}" presName="box" presStyleLbl="node1" presStyleIdx="2" presStyleCnt="3"/>
      <dgm:spPr/>
      <dgm:t>
        <a:bodyPr/>
        <a:lstStyle/>
        <a:p>
          <a:endParaRPr lang="es-MX"/>
        </a:p>
      </dgm:t>
    </dgm:pt>
    <dgm:pt modelId="{2DB937CC-AD8D-4892-ABAE-6AED60596277}" type="pres">
      <dgm:prSet presAssocID="{CB099F14-3704-45C5-B2D4-2E0FC7C32EE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53A94C9D-EB2A-4D9A-833B-0DD0B4C9D9ED}" type="pres">
      <dgm:prSet presAssocID="{CB099F14-3704-45C5-B2D4-2E0FC7C32EE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418703C-FF05-4FEF-889D-E0C353A651B2}" type="presOf" srcId="{F5CC10E1-3884-4FF7-86B8-A8C9AEB1DAB2}" destId="{94FC7248-0427-4419-A38D-3BFE4A521FA0}" srcOrd="0" destOrd="2" presId="urn:microsoft.com/office/officeart/2005/8/layout/vList4"/>
    <dgm:cxn modelId="{4170E7A2-616F-4759-A0A3-7BF4AAAFA8BE}" type="presOf" srcId="{8A9A5A2A-2D5E-41FB-B9F8-4717CB40C95F}" destId="{9C4B7DA9-2C65-40C6-9D13-8D82DE0B9098}" srcOrd="1" destOrd="1" presId="urn:microsoft.com/office/officeart/2005/8/layout/vList4"/>
    <dgm:cxn modelId="{AB1FBC0C-9CB1-48CD-9FAC-B4F4D3552E04}" srcId="{24C0FA10-9128-4667-AF8E-2D391FD563E9}" destId="{CB099F14-3704-45C5-B2D4-2E0FC7C32EE4}" srcOrd="2" destOrd="0" parTransId="{AFF994E6-9202-4954-A73C-757AD29DFD40}" sibTransId="{21CF3BF5-11BB-4F42-9B0D-5A8FCFBCDF9A}"/>
    <dgm:cxn modelId="{F7A412F5-2122-4C05-B341-81D6AE26824F}" type="presOf" srcId="{16336A9B-CB83-4203-B1D1-BA8237626E80}" destId="{E8228859-8668-4A4C-B09A-9F8C8ECBF4CF}" srcOrd="0" destOrd="2" presId="urn:microsoft.com/office/officeart/2005/8/layout/vList4"/>
    <dgm:cxn modelId="{B645C7D2-1C54-42CE-8D4C-A2E1FA0D05EB}" type="presOf" srcId="{CB099F14-3704-45C5-B2D4-2E0FC7C32EE4}" destId="{94FC7248-0427-4419-A38D-3BFE4A521FA0}" srcOrd="0" destOrd="0" presId="urn:microsoft.com/office/officeart/2005/8/layout/vList4"/>
    <dgm:cxn modelId="{92E6E7E7-9D65-45E4-A901-11ABDC4DDA79}" srcId="{CB099F14-3704-45C5-B2D4-2E0FC7C32EE4}" destId="{F5CC10E1-3884-4FF7-86B8-A8C9AEB1DAB2}" srcOrd="1" destOrd="0" parTransId="{26C994D9-FAB4-4658-AAD9-489FEA98BBE1}" sibTransId="{7458D79C-1E2A-4290-B295-35A6E729C526}"/>
    <dgm:cxn modelId="{ECBDDB7C-68D8-4448-9C16-3C2816E0E3B8}" type="presOf" srcId="{8A9A5A2A-2D5E-41FB-B9F8-4717CB40C95F}" destId="{E8228859-8668-4A4C-B09A-9F8C8ECBF4CF}" srcOrd="0" destOrd="1" presId="urn:microsoft.com/office/officeart/2005/8/layout/vList4"/>
    <dgm:cxn modelId="{EC2641FD-C03D-4AC3-83E6-18F2859A97E0}" type="presOf" srcId="{35048C7B-E2C1-4739-81D8-066044129C09}" destId="{6327C17A-8B64-4FBD-951F-165482476712}" srcOrd="1" destOrd="0" presId="urn:microsoft.com/office/officeart/2005/8/layout/vList4"/>
    <dgm:cxn modelId="{0D70CDCC-A0C1-476D-9559-4A00544F9C58}" type="presOf" srcId="{24C0FA10-9128-4667-AF8E-2D391FD563E9}" destId="{91557714-FE1A-4A3F-93D7-F5EA888CF194}" srcOrd="0" destOrd="0" presId="urn:microsoft.com/office/officeart/2005/8/layout/vList4"/>
    <dgm:cxn modelId="{3C2D188A-855A-4114-8FE6-667CA8D2A9FB}" srcId="{35048C7B-E2C1-4739-81D8-066044129C09}" destId="{24A434EE-E3AE-4F81-998D-F5D9A6457ABE}" srcOrd="0" destOrd="0" parTransId="{8B72B867-ECA9-4D8D-9ADB-5C74EC510E33}" sibTransId="{15A26F95-0E32-4F43-9096-F5E54EE3B9AE}"/>
    <dgm:cxn modelId="{B3B52A4F-1951-44E6-8B96-7065961F9AC4}" srcId="{24C0FA10-9128-4667-AF8E-2D391FD563E9}" destId="{35048C7B-E2C1-4739-81D8-066044129C09}" srcOrd="1" destOrd="0" parTransId="{88DEE97E-6087-442D-8DB0-7C18ED1BDD71}" sibTransId="{65CA9EFA-C7C0-4087-8102-AD18811E28E9}"/>
    <dgm:cxn modelId="{BC9751AC-4224-4EED-BADF-2E9FBA605B44}" srcId="{CB099F14-3704-45C5-B2D4-2E0FC7C32EE4}" destId="{E97CAB58-364D-4D26-BED0-5175B7DAB47C}" srcOrd="0" destOrd="0" parTransId="{24FA44C1-E27D-485E-A262-DE6401FAD0A4}" sibTransId="{F8714F13-5696-481F-B9F2-9F9C17E0C150}"/>
    <dgm:cxn modelId="{4635A8E9-293C-4956-B4DB-3AD3A5A73DAD}" srcId="{35048C7B-E2C1-4739-81D8-066044129C09}" destId="{25AA6FE1-965A-43E0-9A4E-4438B4459F73}" srcOrd="1" destOrd="0" parTransId="{1C364087-E5AC-405E-9AE6-C3009D9AB8FC}" sibTransId="{D8784F06-4EB3-4217-B666-9412A18A25CC}"/>
    <dgm:cxn modelId="{6ADD2ADC-72DB-4283-9CCA-D21189432A9D}" type="presOf" srcId="{815E5FDE-AD17-4949-AC13-BB2841058776}" destId="{E8228859-8668-4A4C-B09A-9F8C8ECBF4CF}" srcOrd="0" destOrd="0" presId="urn:microsoft.com/office/officeart/2005/8/layout/vList4"/>
    <dgm:cxn modelId="{D13232A6-5335-44F9-BFA5-FD9AC0F95495}" srcId="{815E5FDE-AD17-4949-AC13-BB2841058776}" destId="{8A9A5A2A-2D5E-41FB-B9F8-4717CB40C95F}" srcOrd="0" destOrd="0" parTransId="{3FD706DD-CFA2-4B2B-9046-910D6EED4201}" sibTransId="{ED93A3C9-DDF3-441D-8C91-0BB2ECC6D26C}"/>
    <dgm:cxn modelId="{779A4354-7C72-408D-8A4E-F685CD0B4B20}" type="presOf" srcId="{35048C7B-E2C1-4739-81D8-066044129C09}" destId="{08612ADE-3750-40E4-BF25-EBC2C9C1C395}" srcOrd="0" destOrd="0" presId="urn:microsoft.com/office/officeart/2005/8/layout/vList4"/>
    <dgm:cxn modelId="{C75F0DD8-D5CE-44EC-99F8-79EBBD48575B}" type="presOf" srcId="{F5CC10E1-3884-4FF7-86B8-A8C9AEB1DAB2}" destId="{53A94C9D-EB2A-4D9A-833B-0DD0B4C9D9ED}" srcOrd="1" destOrd="2" presId="urn:microsoft.com/office/officeart/2005/8/layout/vList4"/>
    <dgm:cxn modelId="{82BF45F7-69D2-4980-AAFC-382DB0434A82}" type="presOf" srcId="{E97CAB58-364D-4D26-BED0-5175B7DAB47C}" destId="{53A94C9D-EB2A-4D9A-833B-0DD0B4C9D9ED}" srcOrd="1" destOrd="1" presId="urn:microsoft.com/office/officeart/2005/8/layout/vList4"/>
    <dgm:cxn modelId="{FDF822C7-8D2B-4FAE-92A7-F6CCAE452D7E}" type="presOf" srcId="{41E2C956-5864-44AF-862A-0215E575BC11}" destId="{94FC7248-0427-4419-A38D-3BFE4A521FA0}" srcOrd="0" destOrd="3" presId="urn:microsoft.com/office/officeart/2005/8/layout/vList4"/>
    <dgm:cxn modelId="{DA2A2440-3765-49DC-9696-182D5AED2BD4}" type="presOf" srcId="{E97CAB58-364D-4D26-BED0-5175B7DAB47C}" destId="{94FC7248-0427-4419-A38D-3BFE4A521FA0}" srcOrd="0" destOrd="1" presId="urn:microsoft.com/office/officeart/2005/8/layout/vList4"/>
    <dgm:cxn modelId="{C2B81073-FBAE-4DEA-829B-2D107C341218}" srcId="{CB099F14-3704-45C5-B2D4-2E0FC7C32EE4}" destId="{41E2C956-5864-44AF-862A-0215E575BC11}" srcOrd="2" destOrd="0" parTransId="{37A8418F-6DBE-4238-94AA-63BB834C4FA4}" sibTransId="{8401DA3E-4B60-4C2E-B213-E8BF9F4095C9}"/>
    <dgm:cxn modelId="{A28C4570-64AF-43E8-B817-C44F6A558921}" type="presOf" srcId="{24A434EE-E3AE-4F81-998D-F5D9A6457ABE}" destId="{6327C17A-8B64-4FBD-951F-165482476712}" srcOrd="1" destOrd="1" presId="urn:microsoft.com/office/officeart/2005/8/layout/vList4"/>
    <dgm:cxn modelId="{D86C94D6-C75A-463F-A841-C6926859886E}" type="presOf" srcId="{CB099F14-3704-45C5-B2D4-2E0FC7C32EE4}" destId="{53A94C9D-EB2A-4D9A-833B-0DD0B4C9D9ED}" srcOrd="1" destOrd="0" presId="urn:microsoft.com/office/officeart/2005/8/layout/vList4"/>
    <dgm:cxn modelId="{8D0B1989-962A-43A3-BDA8-AE05551336DA}" srcId="{24C0FA10-9128-4667-AF8E-2D391FD563E9}" destId="{815E5FDE-AD17-4949-AC13-BB2841058776}" srcOrd="0" destOrd="0" parTransId="{D92FD01E-87C9-4D21-8592-6FCBF6822F40}" sibTransId="{D5DD0112-507B-480D-B13F-975B7F88B9DB}"/>
    <dgm:cxn modelId="{CD25B7CC-5FAC-418B-B18D-EB8C74ACF97A}" type="presOf" srcId="{25AA6FE1-965A-43E0-9A4E-4438B4459F73}" destId="{6327C17A-8B64-4FBD-951F-165482476712}" srcOrd="1" destOrd="2" presId="urn:microsoft.com/office/officeart/2005/8/layout/vList4"/>
    <dgm:cxn modelId="{B71362E0-A512-4621-8BB1-6445639625C8}" type="presOf" srcId="{25AA6FE1-965A-43E0-9A4E-4438B4459F73}" destId="{08612ADE-3750-40E4-BF25-EBC2C9C1C395}" srcOrd="0" destOrd="2" presId="urn:microsoft.com/office/officeart/2005/8/layout/vList4"/>
    <dgm:cxn modelId="{D2F5FDC2-52E5-46C6-8614-3F55562CF87A}" type="presOf" srcId="{16336A9B-CB83-4203-B1D1-BA8237626E80}" destId="{9C4B7DA9-2C65-40C6-9D13-8D82DE0B9098}" srcOrd="1" destOrd="2" presId="urn:microsoft.com/office/officeart/2005/8/layout/vList4"/>
    <dgm:cxn modelId="{7A2CB9EE-3D4A-4755-BE59-8690CA9B2F7C}" srcId="{815E5FDE-AD17-4949-AC13-BB2841058776}" destId="{16336A9B-CB83-4203-B1D1-BA8237626E80}" srcOrd="1" destOrd="0" parTransId="{CAA2DC9F-18FD-4B08-8CAB-C0FA991C21D2}" sibTransId="{3DCFBD6F-0F2B-419A-8E94-097B40D65721}"/>
    <dgm:cxn modelId="{A17FC917-C6B7-4B89-A378-5862568687EE}" type="presOf" srcId="{24A434EE-E3AE-4F81-998D-F5D9A6457ABE}" destId="{08612ADE-3750-40E4-BF25-EBC2C9C1C395}" srcOrd="0" destOrd="1" presId="urn:microsoft.com/office/officeart/2005/8/layout/vList4"/>
    <dgm:cxn modelId="{199A1986-6589-4E15-8600-4A14E8D7E9DC}" type="presOf" srcId="{815E5FDE-AD17-4949-AC13-BB2841058776}" destId="{9C4B7DA9-2C65-40C6-9D13-8D82DE0B9098}" srcOrd="1" destOrd="0" presId="urn:microsoft.com/office/officeart/2005/8/layout/vList4"/>
    <dgm:cxn modelId="{1FF63A09-D6DE-48B2-AD7D-D100C86D27C8}" type="presOf" srcId="{41E2C956-5864-44AF-862A-0215E575BC11}" destId="{53A94C9D-EB2A-4D9A-833B-0DD0B4C9D9ED}" srcOrd="1" destOrd="3" presId="urn:microsoft.com/office/officeart/2005/8/layout/vList4"/>
    <dgm:cxn modelId="{8B0113C5-3BBB-4182-AEA0-6D49CBD78367}" type="presParOf" srcId="{91557714-FE1A-4A3F-93D7-F5EA888CF194}" destId="{0F748E9D-CAF7-4084-940A-166C47485AD8}" srcOrd="0" destOrd="0" presId="urn:microsoft.com/office/officeart/2005/8/layout/vList4"/>
    <dgm:cxn modelId="{F0A691D6-3E2D-4474-94FB-F1EBA6186759}" type="presParOf" srcId="{0F748E9D-CAF7-4084-940A-166C47485AD8}" destId="{E8228859-8668-4A4C-B09A-9F8C8ECBF4CF}" srcOrd="0" destOrd="0" presId="urn:microsoft.com/office/officeart/2005/8/layout/vList4"/>
    <dgm:cxn modelId="{FB601E0E-525F-4068-B2EF-19DD09F24121}" type="presParOf" srcId="{0F748E9D-CAF7-4084-940A-166C47485AD8}" destId="{6689006C-55EB-4FA1-9E0F-28A8B855C8E3}" srcOrd="1" destOrd="0" presId="urn:microsoft.com/office/officeart/2005/8/layout/vList4"/>
    <dgm:cxn modelId="{1F4E6AA8-692F-4D7E-91D9-3F8FBAE44426}" type="presParOf" srcId="{0F748E9D-CAF7-4084-940A-166C47485AD8}" destId="{9C4B7DA9-2C65-40C6-9D13-8D82DE0B9098}" srcOrd="2" destOrd="0" presId="urn:microsoft.com/office/officeart/2005/8/layout/vList4"/>
    <dgm:cxn modelId="{DE70D9CA-5751-47E0-8EA1-B349B1C9B8ED}" type="presParOf" srcId="{91557714-FE1A-4A3F-93D7-F5EA888CF194}" destId="{AB291737-1D40-441A-A17B-495B0D0D131A}" srcOrd="1" destOrd="0" presId="urn:microsoft.com/office/officeart/2005/8/layout/vList4"/>
    <dgm:cxn modelId="{695A1DB5-F685-4CFC-9EAD-7EDF9298B841}" type="presParOf" srcId="{91557714-FE1A-4A3F-93D7-F5EA888CF194}" destId="{E46A1902-4F27-4400-94DC-AD3C1418095F}" srcOrd="2" destOrd="0" presId="urn:microsoft.com/office/officeart/2005/8/layout/vList4"/>
    <dgm:cxn modelId="{B1EE707F-2626-44EE-A3BE-835DF5B71A5C}" type="presParOf" srcId="{E46A1902-4F27-4400-94DC-AD3C1418095F}" destId="{08612ADE-3750-40E4-BF25-EBC2C9C1C395}" srcOrd="0" destOrd="0" presId="urn:microsoft.com/office/officeart/2005/8/layout/vList4"/>
    <dgm:cxn modelId="{7AA25CDB-1E51-45BF-BA5A-0D48E378088F}" type="presParOf" srcId="{E46A1902-4F27-4400-94DC-AD3C1418095F}" destId="{0CDB59C1-998C-49D5-AD7A-0A62B794B396}" srcOrd="1" destOrd="0" presId="urn:microsoft.com/office/officeart/2005/8/layout/vList4"/>
    <dgm:cxn modelId="{96977E58-5B81-4957-8335-38D5DE6ED0FA}" type="presParOf" srcId="{E46A1902-4F27-4400-94DC-AD3C1418095F}" destId="{6327C17A-8B64-4FBD-951F-165482476712}" srcOrd="2" destOrd="0" presId="urn:microsoft.com/office/officeart/2005/8/layout/vList4"/>
    <dgm:cxn modelId="{BE0B21F0-E68B-471A-91E0-DED23DB7803A}" type="presParOf" srcId="{91557714-FE1A-4A3F-93D7-F5EA888CF194}" destId="{2A4BEC78-2D23-45BB-A91E-828AE5684DB5}" srcOrd="3" destOrd="0" presId="urn:microsoft.com/office/officeart/2005/8/layout/vList4"/>
    <dgm:cxn modelId="{AEFF61DC-7F15-465D-9AA0-EFD90DEF2008}" type="presParOf" srcId="{91557714-FE1A-4A3F-93D7-F5EA888CF194}" destId="{62C08976-6B5D-4457-A1D7-F57429B3AD06}" srcOrd="4" destOrd="0" presId="urn:microsoft.com/office/officeart/2005/8/layout/vList4"/>
    <dgm:cxn modelId="{3565127E-A6C0-4AFF-A0F9-64BB01449E84}" type="presParOf" srcId="{62C08976-6B5D-4457-A1D7-F57429B3AD06}" destId="{94FC7248-0427-4419-A38D-3BFE4A521FA0}" srcOrd="0" destOrd="0" presId="urn:microsoft.com/office/officeart/2005/8/layout/vList4"/>
    <dgm:cxn modelId="{E6155D59-414D-4E35-8BEC-CEB6F66F0103}" type="presParOf" srcId="{62C08976-6B5D-4457-A1D7-F57429B3AD06}" destId="{2DB937CC-AD8D-4892-ABAE-6AED60596277}" srcOrd="1" destOrd="0" presId="urn:microsoft.com/office/officeart/2005/8/layout/vList4"/>
    <dgm:cxn modelId="{27E42E8C-05C3-407C-8DCF-D0AE950A2A94}" type="presParOf" srcId="{62C08976-6B5D-4457-A1D7-F57429B3AD06}" destId="{53A94C9D-EB2A-4D9A-833B-0DD0B4C9D9E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197B6EE-C62C-4DE5-ADD4-565D1AFDC25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286DFEE-5E9B-4347-BFD8-E25860023D13}">
      <dgm:prSet phldrT="[Texto]"/>
      <dgm:spPr/>
      <dgm:t>
        <a:bodyPr/>
        <a:lstStyle/>
        <a:p>
          <a:pPr algn="just"/>
          <a:r>
            <a:rPr lang="es-ES" b="1" dirty="0"/>
            <a:t>Rechazo al beneficio mutuo de las relaciones económicas internacionales.</a:t>
          </a:r>
        </a:p>
      </dgm:t>
    </dgm:pt>
    <dgm:pt modelId="{4E31207A-2D51-45FE-A9B3-AB52AD11ADD0}" type="parTrans" cxnId="{60E3A8E1-C4F8-467B-911F-3D9644DDCC7D}">
      <dgm:prSet/>
      <dgm:spPr/>
      <dgm:t>
        <a:bodyPr/>
        <a:lstStyle/>
        <a:p>
          <a:endParaRPr lang="es-ES"/>
        </a:p>
      </dgm:t>
    </dgm:pt>
    <dgm:pt modelId="{1968DA74-2861-4C0C-A978-E242FBFDB196}" type="sibTrans" cxnId="{60E3A8E1-C4F8-467B-911F-3D9644DDCC7D}">
      <dgm:prSet/>
      <dgm:spPr/>
      <dgm:t>
        <a:bodyPr/>
        <a:lstStyle/>
        <a:p>
          <a:endParaRPr lang="es-ES"/>
        </a:p>
      </dgm:t>
    </dgm:pt>
    <dgm:pt modelId="{76665941-09FA-4930-838D-741787FDFD15}">
      <dgm:prSet phldrT="[Texto]"/>
      <dgm:spPr/>
      <dgm:t>
        <a:bodyPr/>
        <a:lstStyle/>
        <a:p>
          <a:pPr algn="just"/>
          <a:r>
            <a:rPr lang="es-ES" dirty="0"/>
            <a:t>Aspecto central del estructuralismo latinoamericano.</a:t>
          </a:r>
        </a:p>
      </dgm:t>
    </dgm:pt>
    <dgm:pt modelId="{0D6E2A15-024E-40E2-8A86-F2028E098253}" type="sibTrans" cxnId="{C85666A6-F981-42DA-8020-444094BD1923}">
      <dgm:prSet/>
      <dgm:spPr/>
      <dgm:t>
        <a:bodyPr/>
        <a:lstStyle/>
        <a:p>
          <a:endParaRPr lang="es-ES"/>
        </a:p>
      </dgm:t>
    </dgm:pt>
    <dgm:pt modelId="{3CD69F5C-FCE2-4FD0-A0C3-3217ABBBBCCB}" type="parTrans" cxnId="{C85666A6-F981-42DA-8020-444094BD1923}">
      <dgm:prSet/>
      <dgm:spPr/>
      <dgm:t>
        <a:bodyPr/>
        <a:lstStyle/>
        <a:p>
          <a:endParaRPr lang="es-ES"/>
        </a:p>
      </dgm:t>
    </dgm:pt>
    <dgm:pt modelId="{82B442C7-5210-4A66-8187-8CBD820F8222}" type="pres">
      <dgm:prSet presAssocID="{8197B6EE-C62C-4DE5-ADD4-565D1AFDC2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6DAF40-EBD2-4C44-A408-A245FD53EAF9}" type="pres">
      <dgm:prSet presAssocID="{6286DFEE-5E9B-4347-BFD8-E25860023D1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23277B-63EC-410C-9C9C-B1BBA627F409}" type="pres">
      <dgm:prSet presAssocID="{6286DFEE-5E9B-4347-BFD8-E25860023D1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85666A6-F981-42DA-8020-444094BD1923}" srcId="{6286DFEE-5E9B-4347-BFD8-E25860023D13}" destId="{76665941-09FA-4930-838D-741787FDFD15}" srcOrd="0" destOrd="0" parTransId="{3CD69F5C-FCE2-4FD0-A0C3-3217ABBBBCCB}" sibTransId="{0D6E2A15-024E-40E2-8A86-F2028E098253}"/>
    <dgm:cxn modelId="{ADA0DAFD-964A-46FB-8A00-84DFF6D01A47}" type="presOf" srcId="{76665941-09FA-4930-838D-741787FDFD15}" destId="{2E23277B-63EC-410C-9C9C-B1BBA627F409}" srcOrd="0" destOrd="0" presId="urn:microsoft.com/office/officeart/2005/8/layout/vList2"/>
    <dgm:cxn modelId="{0CD582B9-1C36-4B42-AFD2-67E2DC9DEA8F}" type="presOf" srcId="{6286DFEE-5E9B-4347-BFD8-E25860023D13}" destId="{246DAF40-EBD2-4C44-A408-A245FD53EAF9}" srcOrd="0" destOrd="0" presId="urn:microsoft.com/office/officeart/2005/8/layout/vList2"/>
    <dgm:cxn modelId="{6865B95C-7669-4557-B1E8-CC9185D5FE54}" type="presOf" srcId="{8197B6EE-C62C-4DE5-ADD4-565D1AFDC251}" destId="{82B442C7-5210-4A66-8187-8CBD820F8222}" srcOrd="0" destOrd="0" presId="urn:microsoft.com/office/officeart/2005/8/layout/vList2"/>
    <dgm:cxn modelId="{60E3A8E1-C4F8-467B-911F-3D9644DDCC7D}" srcId="{8197B6EE-C62C-4DE5-ADD4-565D1AFDC251}" destId="{6286DFEE-5E9B-4347-BFD8-E25860023D13}" srcOrd="0" destOrd="0" parTransId="{4E31207A-2D51-45FE-A9B3-AB52AD11ADD0}" sibTransId="{1968DA74-2861-4C0C-A978-E242FBFDB196}"/>
    <dgm:cxn modelId="{5CE82C04-1993-441B-93BA-7B4CBB07AA74}" type="presParOf" srcId="{82B442C7-5210-4A66-8187-8CBD820F8222}" destId="{246DAF40-EBD2-4C44-A408-A245FD53EAF9}" srcOrd="0" destOrd="0" presId="urn:microsoft.com/office/officeart/2005/8/layout/vList2"/>
    <dgm:cxn modelId="{777C1772-ACE2-4731-8B1D-BDF1690C680F}" type="presParOf" srcId="{82B442C7-5210-4A66-8187-8CBD820F8222}" destId="{2E23277B-63EC-410C-9C9C-B1BBA627F40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EBE16BF-F642-459D-BBB1-D8ED8E27723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280A4979-6BAD-4E8F-8FBC-4CB8291B6983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b="1" dirty="0"/>
            <a:t>Industrialización como estrategia deliberada de desarrollo</a:t>
          </a:r>
        </a:p>
        <a:p>
          <a:r>
            <a:rPr lang="es-MX" b="1" dirty="0"/>
            <a:t>(ISI)</a:t>
          </a:r>
        </a:p>
      </dgm:t>
    </dgm:pt>
    <dgm:pt modelId="{97DB9273-1079-4D26-96F1-AEF6608EB893}" type="parTrans" cxnId="{34A62783-F7ED-431B-BD41-5BE5B96F7863}">
      <dgm:prSet/>
      <dgm:spPr/>
      <dgm:t>
        <a:bodyPr/>
        <a:lstStyle/>
        <a:p>
          <a:endParaRPr lang="es-MX"/>
        </a:p>
      </dgm:t>
    </dgm:pt>
    <dgm:pt modelId="{183A292D-0B60-4872-BB5C-C22EDD65E789}" type="sibTrans" cxnId="{34A62783-F7ED-431B-BD41-5BE5B96F7863}">
      <dgm:prSet/>
      <dgm:spPr/>
      <dgm:t>
        <a:bodyPr/>
        <a:lstStyle/>
        <a:p>
          <a:endParaRPr lang="es-MX"/>
        </a:p>
      </dgm:t>
    </dgm:pt>
    <dgm:pt modelId="{BBA996A7-B817-40AA-A9FC-3E897A7A4800}">
      <dgm:prSet phldrT="[Texto]"/>
      <dgm:spPr>
        <a:solidFill>
          <a:srgbClr val="FFC000"/>
        </a:solidFill>
      </dgm:spPr>
      <dgm:t>
        <a:bodyPr/>
        <a:lstStyle/>
        <a:p>
          <a:r>
            <a:rPr lang="es-MX" dirty="0"/>
            <a:t>Depresión de 1929</a:t>
          </a:r>
        </a:p>
      </dgm:t>
    </dgm:pt>
    <dgm:pt modelId="{AEA97EE9-E2FB-4F07-941B-547A78A06BC7}" type="parTrans" cxnId="{24BF75B3-29C2-4071-96B0-A30845813CE5}">
      <dgm:prSet/>
      <dgm:spPr/>
      <dgm:t>
        <a:bodyPr/>
        <a:lstStyle/>
        <a:p>
          <a:endParaRPr lang="es-MX"/>
        </a:p>
      </dgm:t>
    </dgm:pt>
    <dgm:pt modelId="{DD8E80A2-8276-4BE3-B863-EBC93607162C}" type="sibTrans" cxnId="{24BF75B3-29C2-4071-96B0-A30845813CE5}">
      <dgm:prSet/>
      <dgm:spPr/>
      <dgm:t>
        <a:bodyPr/>
        <a:lstStyle/>
        <a:p>
          <a:endParaRPr lang="es-MX"/>
        </a:p>
      </dgm:t>
    </dgm:pt>
    <dgm:pt modelId="{DEC97F3C-5D19-4B7F-B473-BEE2A3DA633B}">
      <dgm:prSet phldrT="[Texto]"/>
      <dgm:spPr>
        <a:solidFill>
          <a:srgbClr val="FFC000"/>
        </a:solidFill>
      </dgm:spPr>
      <dgm:t>
        <a:bodyPr/>
        <a:lstStyle/>
        <a:p>
          <a:r>
            <a:rPr lang="es-MX" dirty="0"/>
            <a:t>Segunda Guerra Mundial</a:t>
          </a:r>
        </a:p>
      </dgm:t>
    </dgm:pt>
    <dgm:pt modelId="{9E6D6795-3766-4760-8692-8BF5EBB7491C}" type="parTrans" cxnId="{5B935FD0-4835-4784-9981-C0F0A379223F}">
      <dgm:prSet/>
      <dgm:spPr/>
      <dgm:t>
        <a:bodyPr/>
        <a:lstStyle/>
        <a:p>
          <a:endParaRPr lang="es-MX"/>
        </a:p>
      </dgm:t>
    </dgm:pt>
    <dgm:pt modelId="{DE0EB7C6-A26D-4888-9C8D-FA851C1050F1}" type="sibTrans" cxnId="{5B935FD0-4835-4784-9981-C0F0A379223F}">
      <dgm:prSet/>
      <dgm:spPr/>
      <dgm:t>
        <a:bodyPr/>
        <a:lstStyle/>
        <a:p>
          <a:endParaRPr lang="es-MX"/>
        </a:p>
      </dgm:t>
    </dgm:pt>
    <dgm:pt modelId="{41FE4133-BCF7-4A83-A980-A71612645F19}" type="pres">
      <dgm:prSet presAssocID="{9EBE16BF-F642-459D-BBB1-D8ED8E27723F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A7E7FF70-6486-45F3-83A9-BB624B53ACDD}" type="pres">
      <dgm:prSet presAssocID="{280A4979-6BAD-4E8F-8FBC-4CB8291B698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MX"/>
        </a:p>
      </dgm:t>
    </dgm:pt>
    <dgm:pt modelId="{E5201AA0-916B-4BC0-8C37-E463B147CE4A}" type="pres">
      <dgm:prSet presAssocID="{280A4979-6BAD-4E8F-8FBC-4CB8291B6983}" presName="Accent1" presStyleLbl="node1" presStyleIdx="0" presStyleCnt="13"/>
      <dgm:spPr/>
    </dgm:pt>
    <dgm:pt modelId="{72602AE4-D70A-4694-8E41-F39102283E6B}" type="pres">
      <dgm:prSet presAssocID="{280A4979-6BAD-4E8F-8FBC-4CB8291B6983}" presName="Accent2" presStyleLbl="node1" presStyleIdx="1" presStyleCnt="13"/>
      <dgm:spPr/>
    </dgm:pt>
    <dgm:pt modelId="{C5633415-AB1A-44CB-A08E-23A74E80436B}" type="pres">
      <dgm:prSet presAssocID="{280A4979-6BAD-4E8F-8FBC-4CB8291B6983}" presName="Accent3" presStyleLbl="node1" presStyleIdx="2" presStyleCnt="13"/>
      <dgm:spPr/>
    </dgm:pt>
    <dgm:pt modelId="{4BA10991-C4EE-4FE2-8E8C-45EC1408E2C2}" type="pres">
      <dgm:prSet presAssocID="{280A4979-6BAD-4E8F-8FBC-4CB8291B6983}" presName="Accent4" presStyleLbl="node1" presStyleIdx="3" presStyleCnt="13"/>
      <dgm:spPr/>
    </dgm:pt>
    <dgm:pt modelId="{2DA00479-A0BA-44C7-93B0-791915660F01}" type="pres">
      <dgm:prSet presAssocID="{280A4979-6BAD-4E8F-8FBC-4CB8291B6983}" presName="Accent5" presStyleLbl="node1" presStyleIdx="4" presStyleCnt="13"/>
      <dgm:spPr/>
    </dgm:pt>
    <dgm:pt modelId="{88A0623F-62F7-4C47-BE75-0B073652D91E}" type="pres">
      <dgm:prSet presAssocID="{280A4979-6BAD-4E8F-8FBC-4CB8291B6983}" presName="Accent6" presStyleLbl="node1" presStyleIdx="5" presStyleCnt="13"/>
      <dgm:spPr/>
    </dgm:pt>
    <dgm:pt modelId="{89EE5330-FC77-4198-BC64-6E8BC6D25D70}" type="pres">
      <dgm:prSet presAssocID="{BBA996A7-B817-40AA-A9FC-3E897A7A4800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9F847967-91DA-4808-90AA-ADB681D1018A}" type="pres">
      <dgm:prSet presAssocID="{BBA996A7-B817-40AA-A9FC-3E897A7A4800}" presName="Accent7" presStyleCnt="0"/>
      <dgm:spPr/>
    </dgm:pt>
    <dgm:pt modelId="{B79628D5-BDE2-401C-B7C4-6226D83944DA}" type="pres">
      <dgm:prSet presAssocID="{BBA996A7-B817-40AA-A9FC-3E897A7A4800}" presName="AccentHold1" presStyleLbl="node1" presStyleIdx="7" presStyleCnt="13"/>
      <dgm:spPr/>
    </dgm:pt>
    <dgm:pt modelId="{8EC70675-0D27-48AB-937C-E80FABF505F8}" type="pres">
      <dgm:prSet presAssocID="{BBA996A7-B817-40AA-A9FC-3E897A7A4800}" presName="Accent8" presStyleCnt="0"/>
      <dgm:spPr/>
    </dgm:pt>
    <dgm:pt modelId="{A263AEBC-6CC7-4B04-BD5A-8118DEF040A5}" type="pres">
      <dgm:prSet presAssocID="{BBA996A7-B817-40AA-A9FC-3E897A7A4800}" presName="AccentHold2" presStyleLbl="node1" presStyleIdx="8" presStyleCnt="13"/>
      <dgm:spPr/>
    </dgm:pt>
    <dgm:pt modelId="{D29404CF-D723-4305-8EED-3E28EE053651}" type="pres">
      <dgm:prSet presAssocID="{DEC97F3C-5D19-4B7F-B473-BEE2A3DA633B}" presName="Child2" presStyleLbl="node1" presStyleIdx="9" presStyleCnt="13" custLinFactX="-6507" custLinFactNeighborX="-100000" custLinFactNeighborY="-5297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7A74777F-503F-4549-841D-B9E274B1C8C6}" type="pres">
      <dgm:prSet presAssocID="{DEC97F3C-5D19-4B7F-B473-BEE2A3DA633B}" presName="Accent9" presStyleCnt="0"/>
      <dgm:spPr/>
    </dgm:pt>
    <dgm:pt modelId="{A0BA2D65-0C7E-40BC-9282-19ADC4AD9C1A}" type="pres">
      <dgm:prSet presAssocID="{DEC97F3C-5D19-4B7F-B473-BEE2A3DA633B}" presName="AccentHold1" presStyleLbl="node1" presStyleIdx="10" presStyleCnt="13"/>
      <dgm:spPr/>
    </dgm:pt>
    <dgm:pt modelId="{DD1608ED-0E3E-46B0-9FE1-EB51521FB519}" type="pres">
      <dgm:prSet presAssocID="{DEC97F3C-5D19-4B7F-B473-BEE2A3DA633B}" presName="Accent10" presStyleCnt="0"/>
      <dgm:spPr/>
    </dgm:pt>
    <dgm:pt modelId="{051D715B-9F89-46C3-8EE4-949C108CB789}" type="pres">
      <dgm:prSet presAssocID="{DEC97F3C-5D19-4B7F-B473-BEE2A3DA633B}" presName="AccentHold2" presStyleLbl="node1" presStyleIdx="11" presStyleCnt="13"/>
      <dgm:spPr/>
    </dgm:pt>
    <dgm:pt modelId="{8EEF6022-F4B2-4A5C-94D5-2F114D793F39}" type="pres">
      <dgm:prSet presAssocID="{DEC97F3C-5D19-4B7F-B473-BEE2A3DA633B}" presName="Accent11" presStyleCnt="0"/>
      <dgm:spPr/>
    </dgm:pt>
    <dgm:pt modelId="{89CD42CD-3971-418A-B049-751C591D2ED0}" type="pres">
      <dgm:prSet presAssocID="{DEC97F3C-5D19-4B7F-B473-BEE2A3DA633B}" presName="AccentHold3" presStyleLbl="node1" presStyleIdx="12" presStyleCnt="13"/>
      <dgm:spPr/>
    </dgm:pt>
  </dgm:ptLst>
  <dgm:cxnLst>
    <dgm:cxn modelId="{34A62783-F7ED-431B-BD41-5BE5B96F7863}" srcId="{9EBE16BF-F642-459D-BBB1-D8ED8E27723F}" destId="{280A4979-6BAD-4E8F-8FBC-4CB8291B6983}" srcOrd="0" destOrd="0" parTransId="{97DB9273-1079-4D26-96F1-AEF6608EB893}" sibTransId="{183A292D-0B60-4872-BB5C-C22EDD65E789}"/>
    <dgm:cxn modelId="{5B935FD0-4835-4784-9981-C0F0A379223F}" srcId="{280A4979-6BAD-4E8F-8FBC-4CB8291B6983}" destId="{DEC97F3C-5D19-4B7F-B473-BEE2A3DA633B}" srcOrd="1" destOrd="0" parTransId="{9E6D6795-3766-4760-8692-8BF5EBB7491C}" sibTransId="{DE0EB7C6-A26D-4888-9C8D-FA851C1050F1}"/>
    <dgm:cxn modelId="{C672538D-D566-491C-B4EC-93D6E34BAC1C}" type="presOf" srcId="{BBA996A7-B817-40AA-A9FC-3E897A7A4800}" destId="{89EE5330-FC77-4198-BC64-6E8BC6D25D70}" srcOrd="0" destOrd="0" presId="urn:microsoft.com/office/officeart/2009/3/layout/CircleRelationship"/>
    <dgm:cxn modelId="{6182BFD9-FA98-4F99-A5D9-358B88E4CD32}" type="presOf" srcId="{9EBE16BF-F642-459D-BBB1-D8ED8E27723F}" destId="{41FE4133-BCF7-4A83-A980-A71612645F19}" srcOrd="0" destOrd="0" presId="urn:microsoft.com/office/officeart/2009/3/layout/CircleRelationship"/>
    <dgm:cxn modelId="{96395930-AD23-46B7-82EF-19E3C41103D7}" type="presOf" srcId="{280A4979-6BAD-4E8F-8FBC-4CB8291B6983}" destId="{A7E7FF70-6486-45F3-83A9-BB624B53ACDD}" srcOrd="0" destOrd="0" presId="urn:microsoft.com/office/officeart/2009/3/layout/CircleRelationship"/>
    <dgm:cxn modelId="{F106BF48-6C21-4641-B40E-A2205B7928F6}" type="presOf" srcId="{DEC97F3C-5D19-4B7F-B473-BEE2A3DA633B}" destId="{D29404CF-D723-4305-8EED-3E28EE053651}" srcOrd="0" destOrd="0" presId="urn:microsoft.com/office/officeart/2009/3/layout/CircleRelationship"/>
    <dgm:cxn modelId="{24BF75B3-29C2-4071-96B0-A30845813CE5}" srcId="{280A4979-6BAD-4E8F-8FBC-4CB8291B6983}" destId="{BBA996A7-B817-40AA-A9FC-3E897A7A4800}" srcOrd="0" destOrd="0" parTransId="{AEA97EE9-E2FB-4F07-941B-547A78A06BC7}" sibTransId="{DD8E80A2-8276-4BE3-B863-EBC93607162C}"/>
    <dgm:cxn modelId="{2F461ED0-F49B-4C8E-8324-3B805AA112FB}" type="presParOf" srcId="{41FE4133-BCF7-4A83-A980-A71612645F19}" destId="{A7E7FF70-6486-45F3-83A9-BB624B53ACDD}" srcOrd="0" destOrd="0" presId="urn:microsoft.com/office/officeart/2009/3/layout/CircleRelationship"/>
    <dgm:cxn modelId="{82D4C61D-3CB2-4EDF-9B16-EE13C1893B20}" type="presParOf" srcId="{41FE4133-BCF7-4A83-A980-A71612645F19}" destId="{E5201AA0-916B-4BC0-8C37-E463B147CE4A}" srcOrd="1" destOrd="0" presId="urn:microsoft.com/office/officeart/2009/3/layout/CircleRelationship"/>
    <dgm:cxn modelId="{5430167C-69C2-4736-8381-D662533ECAAF}" type="presParOf" srcId="{41FE4133-BCF7-4A83-A980-A71612645F19}" destId="{72602AE4-D70A-4694-8E41-F39102283E6B}" srcOrd="2" destOrd="0" presId="urn:microsoft.com/office/officeart/2009/3/layout/CircleRelationship"/>
    <dgm:cxn modelId="{08CE7FCA-F99A-40FC-A190-786F98B2202D}" type="presParOf" srcId="{41FE4133-BCF7-4A83-A980-A71612645F19}" destId="{C5633415-AB1A-44CB-A08E-23A74E80436B}" srcOrd="3" destOrd="0" presId="urn:microsoft.com/office/officeart/2009/3/layout/CircleRelationship"/>
    <dgm:cxn modelId="{62095D97-838C-4768-8976-B99F42C93B02}" type="presParOf" srcId="{41FE4133-BCF7-4A83-A980-A71612645F19}" destId="{4BA10991-C4EE-4FE2-8E8C-45EC1408E2C2}" srcOrd="4" destOrd="0" presId="urn:microsoft.com/office/officeart/2009/3/layout/CircleRelationship"/>
    <dgm:cxn modelId="{AC0EC4A4-FDBD-4789-B774-BE0771A09A67}" type="presParOf" srcId="{41FE4133-BCF7-4A83-A980-A71612645F19}" destId="{2DA00479-A0BA-44C7-93B0-791915660F01}" srcOrd="5" destOrd="0" presId="urn:microsoft.com/office/officeart/2009/3/layout/CircleRelationship"/>
    <dgm:cxn modelId="{2F663E62-1815-4274-8083-89B0AA7B0ABF}" type="presParOf" srcId="{41FE4133-BCF7-4A83-A980-A71612645F19}" destId="{88A0623F-62F7-4C47-BE75-0B073652D91E}" srcOrd="6" destOrd="0" presId="urn:microsoft.com/office/officeart/2009/3/layout/CircleRelationship"/>
    <dgm:cxn modelId="{53454904-0649-4882-A0D5-B5203FA05A80}" type="presParOf" srcId="{41FE4133-BCF7-4A83-A980-A71612645F19}" destId="{89EE5330-FC77-4198-BC64-6E8BC6D25D70}" srcOrd="7" destOrd="0" presId="urn:microsoft.com/office/officeart/2009/3/layout/CircleRelationship"/>
    <dgm:cxn modelId="{39F8914C-F928-43FD-9D5E-05DB30EB3C8B}" type="presParOf" srcId="{41FE4133-BCF7-4A83-A980-A71612645F19}" destId="{9F847967-91DA-4808-90AA-ADB681D1018A}" srcOrd="8" destOrd="0" presId="urn:microsoft.com/office/officeart/2009/3/layout/CircleRelationship"/>
    <dgm:cxn modelId="{A3102838-66F3-4037-8754-C0919D0F7D77}" type="presParOf" srcId="{9F847967-91DA-4808-90AA-ADB681D1018A}" destId="{B79628D5-BDE2-401C-B7C4-6226D83944DA}" srcOrd="0" destOrd="0" presId="urn:microsoft.com/office/officeart/2009/3/layout/CircleRelationship"/>
    <dgm:cxn modelId="{7EB17284-A5A7-4DAD-B60D-FBF90EBF9F2D}" type="presParOf" srcId="{41FE4133-BCF7-4A83-A980-A71612645F19}" destId="{8EC70675-0D27-48AB-937C-E80FABF505F8}" srcOrd="9" destOrd="0" presId="urn:microsoft.com/office/officeart/2009/3/layout/CircleRelationship"/>
    <dgm:cxn modelId="{6426AD90-DE8E-48BE-936C-F97882B93ED2}" type="presParOf" srcId="{8EC70675-0D27-48AB-937C-E80FABF505F8}" destId="{A263AEBC-6CC7-4B04-BD5A-8118DEF040A5}" srcOrd="0" destOrd="0" presId="urn:microsoft.com/office/officeart/2009/3/layout/CircleRelationship"/>
    <dgm:cxn modelId="{8FE44ADB-D0F2-4A0F-B1AA-30FCF85C840A}" type="presParOf" srcId="{41FE4133-BCF7-4A83-A980-A71612645F19}" destId="{D29404CF-D723-4305-8EED-3E28EE053651}" srcOrd="10" destOrd="0" presId="urn:microsoft.com/office/officeart/2009/3/layout/CircleRelationship"/>
    <dgm:cxn modelId="{95FA91A4-B283-4A2B-B1DB-1B4728605BB4}" type="presParOf" srcId="{41FE4133-BCF7-4A83-A980-A71612645F19}" destId="{7A74777F-503F-4549-841D-B9E274B1C8C6}" srcOrd="11" destOrd="0" presId="urn:microsoft.com/office/officeart/2009/3/layout/CircleRelationship"/>
    <dgm:cxn modelId="{0687A153-DBB3-4DC5-A413-2D6BA44BF96C}" type="presParOf" srcId="{7A74777F-503F-4549-841D-B9E274B1C8C6}" destId="{A0BA2D65-0C7E-40BC-9282-19ADC4AD9C1A}" srcOrd="0" destOrd="0" presId="urn:microsoft.com/office/officeart/2009/3/layout/CircleRelationship"/>
    <dgm:cxn modelId="{39BE2DED-53AD-43D4-8013-1CB43A1FB022}" type="presParOf" srcId="{41FE4133-BCF7-4A83-A980-A71612645F19}" destId="{DD1608ED-0E3E-46B0-9FE1-EB51521FB519}" srcOrd="12" destOrd="0" presId="urn:microsoft.com/office/officeart/2009/3/layout/CircleRelationship"/>
    <dgm:cxn modelId="{54F4A9E2-0945-43ED-BBB2-96D82BAD9222}" type="presParOf" srcId="{DD1608ED-0E3E-46B0-9FE1-EB51521FB519}" destId="{051D715B-9F89-46C3-8EE4-949C108CB789}" srcOrd="0" destOrd="0" presId="urn:microsoft.com/office/officeart/2009/3/layout/CircleRelationship"/>
    <dgm:cxn modelId="{77568EDE-1436-43DC-A3BA-0E61C2BC705F}" type="presParOf" srcId="{41FE4133-BCF7-4A83-A980-A71612645F19}" destId="{8EEF6022-F4B2-4A5C-94D5-2F114D793F39}" srcOrd="13" destOrd="0" presId="urn:microsoft.com/office/officeart/2009/3/layout/CircleRelationship"/>
    <dgm:cxn modelId="{75264B61-A807-4979-A2D3-AFB3896CDB30}" type="presParOf" srcId="{8EEF6022-F4B2-4A5C-94D5-2F114D793F39}" destId="{89CD42CD-3971-418A-B049-751C591D2ED0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C860A8D-2CAE-4BDC-A795-D8665FB7771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9B195D3-B89A-4CA3-B1E2-8C73020DD9E6}">
      <dgm:prSet phldrT="[Texto]"/>
      <dgm:spPr/>
      <dgm:t>
        <a:bodyPr/>
        <a:lstStyle/>
        <a:p>
          <a:pPr algn="ctr"/>
          <a:r>
            <a:rPr lang="es-MX" b="1" dirty="0"/>
            <a:t>Estado dirige el proceso de industrialización</a:t>
          </a:r>
        </a:p>
      </dgm:t>
    </dgm:pt>
    <dgm:pt modelId="{2A573848-E5CF-4865-A2BD-E53C43FC6AF9}" type="parTrans" cxnId="{9A3AE5E0-96CE-417C-8495-76267D832889}">
      <dgm:prSet/>
      <dgm:spPr/>
      <dgm:t>
        <a:bodyPr/>
        <a:lstStyle/>
        <a:p>
          <a:endParaRPr lang="es-MX"/>
        </a:p>
      </dgm:t>
    </dgm:pt>
    <dgm:pt modelId="{92312494-39F6-489B-B3E3-63CA19AD8E5B}" type="sibTrans" cxnId="{9A3AE5E0-96CE-417C-8495-76267D832889}">
      <dgm:prSet/>
      <dgm:spPr/>
      <dgm:t>
        <a:bodyPr/>
        <a:lstStyle/>
        <a:p>
          <a:endParaRPr lang="es-MX"/>
        </a:p>
      </dgm:t>
    </dgm:pt>
    <dgm:pt modelId="{A3E3CD07-44BE-40B0-B7C8-5A06234A7807}">
      <dgm:prSet phldrT="[Texto]"/>
      <dgm:spPr/>
      <dgm:t>
        <a:bodyPr/>
        <a:lstStyle/>
        <a:p>
          <a:pPr algn="just"/>
          <a:r>
            <a:rPr lang="es-MX" dirty="0"/>
            <a:t>Inversión pública, empresas estatales, estímulo y orientación de inversión privada.</a:t>
          </a:r>
        </a:p>
      </dgm:t>
    </dgm:pt>
    <dgm:pt modelId="{5BFAF52B-6882-4975-912A-FAA72B230885}" type="parTrans" cxnId="{31EF9A0E-DD00-4C74-9F34-603E663C9E8F}">
      <dgm:prSet/>
      <dgm:spPr/>
      <dgm:t>
        <a:bodyPr/>
        <a:lstStyle/>
        <a:p>
          <a:endParaRPr lang="es-MX"/>
        </a:p>
      </dgm:t>
    </dgm:pt>
    <dgm:pt modelId="{EA6103E9-E7B9-4F67-93D0-773E0630003C}" type="sibTrans" cxnId="{31EF9A0E-DD00-4C74-9F34-603E663C9E8F}">
      <dgm:prSet/>
      <dgm:spPr/>
      <dgm:t>
        <a:bodyPr/>
        <a:lstStyle/>
        <a:p>
          <a:endParaRPr lang="es-MX"/>
        </a:p>
      </dgm:t>
    </dgm:pt>
    <dgm:pt modelId="{409AEA3D-7FE5-42A7-8F01-51B067E32B3A}">
      <dgm:prSet phldrT="[Texto]"/>
      <dgm:spPr/>
      <dgm:t>
        <a:bodyPr/>
        <a:lstStyle/>
        <a:p>
          <a:pPr algn="just"/>
          <a:r>
            <a:rPr lang="es-MX" dirty="0"/>
            <a:t>Protección comercial y controles de cambio.</a:t>
          </a:r>
        </a:p>
      </dgm:t>
    </dgm:pt>
    <dgm:pt modelId="{78E1F90F-7E08-4039-8BF1-009E04D37A59}" type="parTrans" cxnId="{85213BC8-CBB7-4127-A019-B64149022D87}">
      <dgm:prSet/>
      <dgm:spPr/>
      <dgm:t>
        <a:bodyPr/>
        <a:lstStyle/>
        <a:p>
          <a:endParaRPr lang="es-MX"/>
        </a:p>
      </dgm:t>
    </dgm:pt>
    <dgm:pt modelId="{7CAEC2B0-5CA4-4DE0-A701-6CE33D13A77E}" type="sibTrans" cxnId="{85213BC8-CBB7-4127-A019-B64149022D87}">
      <dgm:prSet/>
      <dgm:spPr/>
      <dgm:t>
        <a:bodyPr/>
        <a:lstStyle/>
        <a:p>
          <a:endParaRPr lang="es-MX"/>
        </a:p>
      </dgm:t>
    </dgm:pt>
    <dgm:pt modelId="{94B49C27-697E-435D-987E-DB23B392F10E}">
      <dgm:prSet phldrT="[Texto]"/>
      <dgm:spPr/>
      <dgm:t>
        <a:bodyPr/>
        <a:lstStyle/>
        <a:p>
          <a:pPr algn="just"/>
          <a:r>
            <a:rPr lang="es-MX" dirty="0"/>
            <a:t>Combinación de </a:t>
          </a:r>
          <a:r>
            <a:rPr lang="es-MX" b="1" dirty="0"/>
            <a:t>keynesianismo radical </a:t>
          </a:r>
          <a:r>
            <a:rPr lang="es-MX" dirty="0"/>
            <a:t>y la </a:t>
          </a:r>
          <a:r>
            <a:rPr lang="es-MX" b="1" dirty="0">
              <a:solidFill>
                <a:schemeClr val="tx1"/>
              </a:solidFill>
            </a:rPr>
            <a:t>defensa</a:t>
          </a:r>
          <a:r>
            <a:rPr lang="es-MX" dirty="0"/>
            <a:t> del </a:t>
          </a:r>
          <a:r>
            <a:rPr lang="es-MX" b="1" dirty="0"/>
            <a:t>mercado interno </a:t>
          </a:r>
          <a:r>
            <a:rPr lang="es-MX" dirty="0"/>
            <a:t>(nacional, doméstico).</a:t>
          </a:r>
        </a:p>
      </dgm:t>
    </dgm:pt>
    <dgm:pt modelId="{D33C7809-79AC-4F0B-839C-0C5569A0B11D}" type="parTrans" cxnId="{10CE041B-19B3-415D-91EA-4C3F4A363F74}">
      <dgm:prSet/>
      <dgm:spPr/>
      <dgm:t>
        <a:bodyPr/>
        <a:lstStyle/>
        <a:p>
          <a:endParaRPr lang="es-MX"/>
        </a:p>
      </dgm:t>
    </dgm:pt>
    <dgm:pt modelId="{F232E683-6213-422D-9417-6FCA3F6917BF}" type="sibTrans" cxnId="{10CE041B-19B3-415D-91EA-4C3F4A363F74}">
      <dgm:prSet/>
      <dgm:spPr/>
      <dgm:t>
        <a:bodyPr/>
        <a:lstStyle/>
        <a:p>
          <a:endParaRPr lang="es-MX"/>
        </a:p>
      </dgm:t>
    </dgm:pt>
    <dgm:pt modelId="{D11B4ADC-1C7A-4260-81B2-68EE139AF7ED}" type="pres">
      <dgm:prSet presAssocID="{1C860A8D-2CAE-4BDC-A795-D8665FB7771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76A7A94-BD0B-4356-BA76-C829DABB8D99}" type="pres">
      <dgm:prSet presAssocID="{69B195D3-B89A-4CA3-B1E2-8C73020DD9E6}" presName="thickLine" presStyleLbl="alignNode1" presStyleIdx="0" presStyleCnt="1"/>
      <dgm:spPr/>
    </dgm:pt>
    <dgm:pt modelId="{DEA87C3D-97A8-4CA4-84D3-BCF4A24472A7}" type="pres">
      <dgm:prSet presAssocID="{69B195D3-B89A-4CA3-B1E2-8C73020DD9E6}" presName="horz1" presStyleCnt="0"/>
      <dgm:spPr/>
    </dgm:pt>
    <dgm:pt modelId="{0CE489A6-35FE-4EFB-A26E-CDAB073AE53B}" type="pres">
      <dgm:prSet presAssocID="{69B195D3-B89A-4CA3-B1E2-8C73020DD9E6}" presName="tx1" presStyleLbl="revTx" presStyleIdx="0" presStyleCnt="4"/>
      <dgm:spPr/>
      <dgm:t>
        <a:bodyPr/>
        <a:lstStyle/>
        <a:p>
          <a:endParaRPr lang="es-MX"/>
        </a:p>
      </dgm:t>
    </dgm:pt>
    <dgm:pt modelId="{8ACFB05E-A0F4-4178-9DF8-41DB13A66D36}" type="pres">
      <dgm:prSet presAssocID="{69B195D3-B89A-4CA3-B1E2-8C73020DD9E6}" presName="vert1" presStyleCnt="0"/>
      <dgm:spPr/>
    </dgm:pt>
    <dgm:pt modelId="{097B9F2C-1328-4627-B494-015301E21EFC}" type="pres">
      <dgm:prSet presAssocID="{A3E3CD07-44BE-40B0-B7C8-5A06234A7807}" presName="vertSpace2a" presStyleCnt="0"/>
      <dgm:spPr/>
    </dgm:pt>
    <dgm:pt modelId="{55D43161-2941-4048-9021-836DC717DF3E}" type="pres">
      <dgm:prSet presAssocID="{A3E3CD07-44BE-40B0-B7C8-5A06234A7807}" presName="horz2" presStyleCnt="0"/>
      <dgm:spPr/>
    </dgm:pt>
    <dgm:pt modelId="{5AFF00AC-02CC-4A5A-A6EF-7642273EBD38}" type="pres">
      <dgm:prSet presAssocID="{A3E3CD07-44BE-40B0-B7C8-5A06234A7807}" presName="horzSpace2" presStyleCnt="0"/>
      <dgm:spPr/>
    </dgm:pt>
    <dgm:pt modelId="{845A817B-F881-4D56-A9C9-5AA03B652776}" type="pres">
      <dgm:prSet presAssocID="{A3E3CD07-44BE-40B0-B7C8-5A06234A7807}" presName="tx2" presStyleLbl="revTx" presStyleIdx="1" presStyleCnt="4"/>
      <dgm:spPr/>
      <dgm:t>
        <a:bodyPr/>
        <a:lstStyle/>
        <a:p>
          <a:endParaRPr lang="es-MX"/>
        </a:p>
      </dgm:t>
    </dgm:pt>
    <dgm:pt modelId="{CD8F2B39-F7C1-49CA-92A8-4225DB383010}" type="pres">
      <dgm:prSet presAssocID="{A3E3CD07-44BE-40B0-B7C8-5A06234A7807}" presName="vert2" presStyleCnt="0"/>
      <dgm:spPr/>
    </dgm:pt>
    <dgm:pt modelId="{7CCF47A4-8C51-4CAE-A675-869BB561C946}" type="pres">
      <dgm:prSet presAssocID="{A3E3CD07-44BE-40B0-B7C8-5A06234A7807}" presName="thinLine2b" presStyleLbl="callout" presStyleIdx="0" presStyleCnt="3"/>
      <dgm:spPr/>
    </dgm:pt>
    <dgm:pt modelId="{59219D08-C868-4440-9A58-7B42B088384B}" type="pres">
      <dgm:prSet presAssocID="{A3E3CD07-44BE-40B0-B7C8-5A06234A7807}" presName="vertSpace2b" presStyleCnt="0"/>
      <dgm:spPr/>
    </dgm:pt>
    <dgm:pt modelId="{2DFF76B8-42D2-415F-A7E9-A10721E95BF6}" type="pres">
      <dgm:prSet presAssocID="{409AEA3D-7FE5-42A7-8F01-51B067E32B3A}" presName="horz2" presStyleCnt="0"/>
      <dgm:spPr/>
    </dgm:pt>
    <dgm:pt modelId="{3702CE85-FC7E-4960-B2F9-73EB610A1150}" type="pres">
      <dgm:prSet presAssocID="{409AEA3D-7FE5-42A7-8F01-51B067E32B3A}" presName="horzSpace2" presStyleCnt="0"/>
      <dgm:spPr/>
    </dgm:pt>
    <dgm:pt modelId="{E00EA829-F576-4A99-A4C0-EBA26C1D6F2E}" type="pres">
      <dgm:prSet presAssocID="{409AEA3D-7FE5-42A7-8F01-51B067E32B3A}" presName="tx2" presStyleLbl="revTx" presStyleIdx="2" presStyleCnt="4"/>
      <dgm:spPr/>
      <dgm:t>
        <a:bodyPr/>
        <a:lstStyle/>
        <a:p>
          <a:endParaRPr lang="es-MX"/>
        </a:p>
      </dgm:t>
    </dgm:pt>
    <dgm:pt modelId="{5D5D28D3-0AE4-4940-B1B2-99F1A81992BA}" type="pres">
      <dgm:prSet presAssocID="{409AEA3D-7FE5-42A7-8F01-51B067E32B3A}" presName="vert2" presStyleCnt="0"/>
      <dgm:spPr/>
    </dgm:pt>
    <dgm:pt modelId="{B0399CF9-E26B-4821-AA94-96ACDE3E5A3C}" type="pres">
      <dgm:prSet presAssocID="{409AEA3D-7FE5-42A7-8F01-51B067E32B3A}" presName="thinLine2b" presStyleLbl="callout" presStyleIdx="1" presStyleCnt="3"/>
      <dgm:spPr/>
    </dgm:pt>
    <dgm:pt modelId="{0488B4D9-E8EA-4C25-9BA2-920AB50F2785}" type="pres">
      <dgm:prSet presAssocID="{409AEA3D-7FE5-42A7-8F01-51B067E32B3A}" presName="vertSpace2b" presStyleCnt="0"/>
      <dgm:spPr/>
    </dgm:pt>
    <dgm:pt modelId="{A8191DDF-ACAE-4CE8-8BF7-A6ED31A39393}" type="pres">
      <dgm:prSet presAssocID="{94B49C27-697E-435D-987E-DB23B392F10E}" presName="horz2" presStyleCnt="0"/>
      <dgm:spPr/>
    </dgm:pt>
    <dgm:pt modelId="{6503B513-33F9-4373-82E8-7B8D1DE0B14E}" type="pres">
      <dgm:prSet presAssocID="{94B49C27-697E-435D-987E-DB23B392F10E}" presName="horzSpace2" presStyleCnt="0"/>
      <dgm:spPr/>
    </dgm:pt>
    <dgm:pt modelId="{B165553E-BDAE-4555-BCB3-0D4761177E2D}" type="pres">
      <dgm:prSet presAssocID="{94B49C27-697E-435D-987E-DB23B392F10E}" presName="tx2" presStyleLbl="revTx" presStyleIdx="3" presStyleCnt="4"/>
      <dgm:spPr/>
      <dgm:t>
        <a:bodyPr/>
        <a:lstStyle/>
        <a:p>
          <a:endParaRPr lang="es-MX"/>
        </a:p>
      </dgm:t>
    </dgm:pt>
    <dgm:pt modelId="{FB193FB3-2C03-44BE-9CBD-BC4381BD5122}" type="pres">
      <dgm:prSet presAssocID="{94B49C27-697E-435D-987E-DB23B392F10E}" presName="vert2" presStyleCnt="0"/>
      <dgm:spPr/>
    </dgm:pt>
    <dgm:pt modelId="{919F052C-9652-495C-9847-F48E3BAFAA1E}" type="pres">
      <dgm:prSet presAssocID="{94B49C27-697E-435D-987E-DB23B392F10E}" presName="thinLine2b" presStyleLbl="callout" presStyleIdx="2" presStyleCnt="3"/>
      <dgm:spPr/>
    </dgm:pt>
    <dgm:pt modelId="{1D2A1414-EE17-439B-8925-998DB54C9346}" type="pres">
      <dgm:prSet presAssocID="{94B49C27-697E-435D-987E-DB23B392F10E}" presName="vertSpace2b" presStyleCnt="0"/>
      <dgm:spPr/>
    </dgm:pt>
  </dgm:ptLst>
  <dgm:cxnLst>
    <dgm:cxn modelId="{A757718D-EC54-42F3-AFAD-344D6D61568A}" type="presOf" srcId="{409AEA3D-7FE5-42A7-8F01-51B067E32B3A}" destId="{E00EA829-F576-4A99-A4C0-EBA26C1D6F2E}" srcOrd="0" destOrd="0" presId="urn:microsoft.com/office/officeart/2008/layout/LinedList"/>
    <dgm:cxn modelId="{46872F4D-A99D-4CEC-ABAA-BAF98A878C9A}" type="presOf" srcId="{94B49C27-697E-435D-987E-DB23B392F10E}" destId="{B165553E-BDAE-4555-BCB3-0D4761177E2D}" srcOrd="0" destOrd="0" presId="urn:microsoft.com/office/officeart/2008/layout/LinedList"/>
    <dgm:cxn modelId="{85213BC8-CBB7-4127-A019-B64149022D87}" srcId="{69B195D3-B89A-4CA3-B1E2-8C73020DD9E6}" destId="{409AEA3D-7FE5-42A7-8F01-51B067E32B3A}" srcOrd="1" destOrd="0" parTransId="{78E1F90F-7E08-4039-8BF1-009E04D37A59}" sibTransId="{7CAEC2B0-5CA4-4DE0-A701-6CE33D13A77E}"/>
    <dgm:cxn modelId="{31EF9A0E-DD00-4C74-9F34-603E663C9E8F}" srcId="{69B195D3-B89A-4CA3-B1E2-8C73020DD9E6}" destId="{A3E3CD07-44BE-40B0-B7C8-5A06234A7807}" srcOrd="0" destOrd="0" parTransId="{5BFAF52B-6882-4975-912A-FAA72B230885}" sibTransId="{EA6103E9-E7B9-4F67-93D0-773E0630003C}"/>
    <dgm:cxn modelId="{9A3AE5E0-96CE-417C-8495-76267D832889}" srcId="{1C860A8D-2CAE-4BDC-A795-D8665FB7771D}" destId="{69B195D3-B89A-4CA3-B1E2-8C73020DD9E6}" srcOrd="0" destOrd="0" parTransId="{2A573848-E5CF-4865-A2BD-E53C43FC6AF9}" sibTransId="{92312494-39F6-489B-B3E3-63CA19AD8E5B}"/>
    <dgm:cxn modelId="{4D568DDF-4A02-4729-BAA5-F89F408632B9}" type="presOf" srcId="{69B195D3-B89A-4CA3-B1E2-8C73020DD9E6}" destId="{0CE489A6-35FE-4EFB-A26E-CDAB073AE53B}" srcOrd="0" destOrd="0" presId="urn:microsoft.com/office/officeart/2008/layout/LinedList"/>
    <dgm:cxn modelId="{10CE041B-19B3-415D-91EA-4C3F4A363F74}" srcId="{69B195D3-B89A-4CA3-B1E2-8C73020DD9E6}" destId="{94B49C27-697E-435D-987E-DB23B392F10E}" srcOrd="2" destOrd="0" parTransId="{D33C7809-79AC-4F0B-839C-0C5569A0B11D}" sibTransId="{F232E683-6213-422D-9417-6FCA3F6917BF}"/>
    <dgm:cxn modelId="{EEFAF07D-3A30-453E-AEEA-997C4773AB1C}" type="presOf" srcId="{A3E3CD07-44BE-40B0-B7C8-5A06234A7807}" destId="{845A817B-F881-4D56-A9C9-5AA03B652776}" srcOrd="0" destOrd="0" presId="urn:microsoft.com/office/officeart/2008/layout/LinedList"/>
    <dgm:cxn modelId="{7DB0ACCE-830B-426C-8EB2-81BD5E5DBDAA}" type="presOf" srcId="{1C860A8D-2CAE-4BDC-A795-D8665FB7771D}" destId="{D11B4ADC-1C7A-4260-81B2-68EE139AF7ED}" srcOrd="0" destOrd="0" presId="urn:microsoft.com/office/officeart/2008/layout/LinedList"/>
    <dgm:cxn modelId="{FF90E9EF-7CAC-4C88-851A-56675853344E}" type="presParOf" srcId="{D11B4ADC-1C7A-4260-81B2-68EE139AF7ED}" destId="{F76A7A94-BD0B-4356-BA76-C829DABB8D99}" srcOrd="0" destOrd="0" presId="urn:microsoft.com/office/officeart/2008/layout/LinedList"/>
    <dgm:cxn modelId="{D102F324-BD04-417A-8ADD-EAD35E64F38E}" type="presParOf" srcId="{D11B4ADC-1C7A-4260-81B2-68EE139AF7ED}" destId="{DEA87C3D-97A8-4CA4-84D3-BCF4A24472A7}" srcOrd="1" destOrd="0" presId="urn:microsoft.com/office/officeart/2008/layout/LinedList"/>
    <dgm:cxn modelId="{5CECB8EE-6731-401D-AE0C-9E56EBB5F37E}" type="presParOf" srcId="{DEA87C3D-97A8-4CA4-84D3-BCF4A24472A7}" destId="{0CE489A6-35FE-4EFB-A26E-CDAB073AE53B}" srcOrd="0" destOrd="0" presId="urn:microsoft.com/office/officeart/2008/layout/LinedList"/>
    <dgm:cxn modelId="{107C3FBC-F706-40F3-ACED-66AB2B696BEC}" type="presParOf" srcId="{DEA87C3D-97A8-4CA4-84D3-BCF4A24472A7}" destId="{8ACFB05E-A0F4-4178-9DF8-41DB13A66D36}" srcOrd="1" destOrd="0" presId="urn:microsoft.com/office/officeart/2008/layout/LinedList"/>
    <dgm:cxn modelId="{593A100A-A45D-42E4-B85C-D8848BA829C8}" type="presParOf" srcId="{8ACFB05E-A0F4-4178-9DF8-41DB13A66D36}" destId="{097B9F2C-1328-4627-B494-015301E21EFC}" srcOrd="0" destOrd="0" presId="urn:microsoft.com/office/officeart/2008/layout/LinedList"/>
    <dgm:cxn modelId="{A3AA802C-781B-4602-8ED8-D224D9A47A30}" type="presParOf" srcId="{8ACFB05E-A0F4-4178-9DF8-41DB13A66D36}" destId="{55D43161-2941-4048-9021-836DC717DF3E}" srcOrd="1" destOrd="0" presId="urn:microsoft.com/office/officeart/2008/layout/LinedList"/>
    <dgm:cxn modelId="{6DFD153F-0654-4B25-A325-B31041B48370}" type="presParOf" srcId="{55D43161-2941-4048-9021-836DC717DF3E}" destId="{5AFF00AC-02CC-4A5A-A6EF-7642273EBD38}" srcOrd="0" destOrd="0" presId="urn:microsoft.com/office/officeart/2008/layout/LinedList"/>
    <dgm:cxn modelId="{86D8845D-9572-46C9-9E1C-A0E946C317ED}" type="presParOf" srcId="{55D43161-2941-4048-9021-836DC717DF3E}" destId="{845A817B-F881-4D56-A9C9-5AA03B652776}" srcOrd="1" destOrd="0" presId="urn:microsoft.com/office/officeart/2008/layout/LinedList"/>
    <dgm:cxn modelId="{DB6F1DDC-9AF6-46D1-AC8B-10A03761E950}" type="presParOf" srcId="{55D43161-2941-4048-9021-836DC717DF3E}" destId="{CD8F2B39-F7C1-49CA-92A8-4225DB383010}" srcOrd="2" destOrd="0" presId="urn:microsoft.com/office/officeart/2008/layout/LinedList"/>
    <dgm:cxn modelId="{E2315823-4892-4CCF-84FE-50D2338071BB}" type="presParOf" srcId="{8ACFB05E-A0F4-4178-9DF8-41DB13A66D36}" destId="{7CCF47A4-8C51-4CAE-A675-869BB561C946}" srcOrd="2" destOrd="0" presId="urn:microsoft.com/office/officeart/2008/layout/LinedList"/>
    <dgm:cxn modelId="{EF27E4FB-E151-476E-B638-5464F4C757BA}" type="presParOf" srcId="{8ACFB05E-A0F4-4178-9DF8-41DB13A66D36}" destId="{59219D08-C868-4440-9A58-7B42B088384B}" srcOrd="3" destOrd="0" presId="urn:microsoft.com/office/officeart/2008/layout/LinedList"/>
    <dgm:cxn modelId="{F80D961B-C4A2-41E8-B144-EB3290A3E323}" type="presParOf" srcId="{8ACFB05E-A0F4-4178-9DF8-41DB13A66D36}" destId="{2DFF76B8-42D2-415F-A7E9-A10721E95BF6}" srcOrd="4" destOrd="0" presId="urn:microsoft.com/office/officeart/2008/layout/LinedList"/>
    <dgm:cxn modelId="{0DFFF59C-C4CC-4509-BF43-1E3956BA2B38}" type="presParOf" srcId="{2DFF76B8-42D2-415F-A7E9-A10721E95BF6}" destId="{3702CE85-FC7E-4960-B2F9-73EB610A1150}" srcOrd="0" destOrd="0" presId="urn:microsoft.com/office/officeart/2008/layout/LinedList"/>
    <dgm:cxn modelId="{F39325E0-549E-4606-A62D-BC4DA1ABB527}" type="presParOf" srcId="{2DFF76B8-42D2-415F-A7E9-A10721E95BF6}" destId="{E00EA829-F576-4A99-A4C0-EBA26C1D6F2E}" srcOrd="1" destOrd="0" presId="urn:microsoft.com/office/officeart/2008/layout/LinedList"/>
    <dgm:cxn modelId="{AC0CB36C-8979-4DE2-B520-6BCBD50AA572}" type="presParOf" srcId="{2DFF76B8-42D2-415F-A7E9-A10721E95BF6}" destId="{5D5D28D3-0AE4-4940-B1B2-99F1A81992BA}" srcOrd="2" destOrd="0" presId="urn:microsoft.com/office/officeart/2008/layout/LinedList"/>
    <dgm:cxn modelId="{D3C92872-3F50-4731-831C-04240CAD0815}" type="presParOf" srcId="{8ACFB05E-A0F4-4178-9DF8-41DB13A66D36}" destId="{B0399CF9-E26B-4821-AA94-96ACDE3E5A3C}" srcOrd="5" destOrd="0" presId="urn:microsoft.com/office/officeart/2008/layout/LinedList"/>
    <dgm:cxn modelId="{A1A363CC-ECD2-476B-961E-2EDA3377C901}" type="presParOf" srcId="{8ACFB05E-A0F4-4178-9DF8-41DB13A66D36}" destId="{0488B4D9-E8EA-4C25-9BA2-920AB50F2785}" srcOrd="6" destOrd="0" presId="urn:microsoft.com/office/officeart/2008/layout/LinedList"/>
    <dgm:cxn modelId="{102A2EE5-2C80-4BE8-98A7-DB658B48D38B}" type="presParOf" srcId="{8ACFB05E-A0F4-4178-9DF8-41DB13A66D36}" destId="{A8191DDF-ACAE-4CE8-8BF7-A6ED31A39393}" srcOrd="7" destOrd="0" presId="urn:microsoft.com/office/officeart/2008/layout/LinedList"/>
    <dgm:cxn modelId="{B49FBE3F-E68B-476D-BEB3-864C113FDFA1}" type="presParOf" srcId="{A8191DDF-ACAE-4CE8-8BF7-A6ED31A39393}" destId="{6503B513-33F9-4373-82E8-7B8D1DE0B14E}" srcOrd="0" destOrd="0" presId="urn:microsoft.com/office/officeart/2008/layout/LinedList"/>
    <dgm:cxn modelId="{F585955E-B7E9-478E-BE9F-0E3BEFDCB639}" type="presParOf" srcId="{A8191DDF-ACAE-4CE8-8BF7-A6ED31A39393}" destId="{B165553E-BDAE-4555-BCB3-0D4761177E2D}" srcOrd="1" destOrd="0" presId="urn:microsoft.com/office/officeart/2008/layout/LinedList"/>
    <dgm:cxn modelId="{416A44A9-C503-495E-9837-356FA7C74661}" type="presParOf" srcId="{A8191DDF-ACAE-4CE8-8BF7-A6ED31A39393}" destId="{FB193FB3-2C03-44BE-9CBD-BC4381BD5122}" srcOrd="2" destOrd="0" presId="urn:microsoft.com/office/officeart/2008/layout/LinedList"/>
    <dgm:cxn modelId="{54F0D27D-CB0C-4773-9956-08663B42F9C7}" type="presParOf" srcId="{8ACFB05E-A0F4-4178-9DF8-41DB13A66D36}" destId="{919F052C-9652-495C-9847-F48E3BAFAA1E}" srcOrd="8" destOrd="0" presId="urn:microsoft.com/office/officeart/2008/layout/LinedList"/>
    <dgm:cxn modelId="{03BC8ADF-D90A-4F8F-B8CA-74AEB8B646E7}" type="presParOf" srcId="{8ACFB05E-A0F4-4178-9DF8-41DB13A66D36}" destId="{1D2A1414-EE17-439B-8925-998DB54C9346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26FF165-3AA3-4843-9F6A-58CAE92641A6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FDD9FCC-D7AD-44FD-87E1-50437EED91E6}">
      <dgm:prSet phldrT="[Texto]"/>
      <dgm:spPr/>
      <dgm:t>
        <a:bodyPr/>
        <a:lstStyle/>
        <a:p>
          <a:r>
            <a:rPr lang="es-MX" dirty="0"/>
            <a:t>ISI</a:t>
          </a:r>
        </a:p>
      </dgm:t>
    </dgm:pt>
    <dgm:pt modelId="{BED572BB-D255-4556-B1E0-EDE7ECF05ABF}" type="parTrans" cxnId="{AE40F10B-4D90-4A7B-B0A3-F9E5F72AF767}">
      <dgm:prSet/>
      <dgm:spPr/>
      <dgm:t>
        <a:bodyPr/>
        <a:lstStyle/>
        <a:p>
          <a:endParaRPr lang="es-MX"/>
        </a:p>
      </dgm:t>
    </dgm:pt>
    <dgm:pt modelId="{ABD4A633-4B6D-4686-BDEF-84CBE4825906}" type="sibTrans" cxnId="{AE40F10B-4D90-4A7B-B0A3-F9E5F72AF767}">
      <dgm:prSet/>
      <dgm:spPr/>
      <dgm:t>
        <a:bodyPr/>
        <a:lstStyle/>
        <a:p>
          <a:endParaRPr lang="es-MX"/>
        </a:p>
      </dgm:t>
    </dgm:pt>
    <dgm:pt modelId="{DDB2CC00-19F6-42D9-8D6C-0E6217F19918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Mercado interno</a:t>
          </a:r>
        </a:p>
      </dgm:t>
    </dgm:pt>
    <dgm:pt modelId="{8130665E-D32C-42B1-8618-9D645601E4A6}" type="parTrans" cxnId="{43990EF1-843E-4E6D-96B3-285BA2AD78A4}">
      <dgm:prSet/>
      <dgm:spPr/>
      <dgm:t>
        <a:bodyPr/>
        <a:lstStyle/>
        <a:p>
          <a:endParaRPr lang="es-MX"/>
        </a:p>
      </dgm:t>
    </dgm:pt>
    <dgm:pt modelId="{78D21CBB-BF3F-43FB-BAB9-6AB5A61136EB}" type="sibTrans" cxnId="{43990EF1-843E-4E6D-96B3-285BA2AD78A4}">
      <dgm:prSet/>
      <dgm:spPr/>
      <dgm:t>
        <a:bodyPr/>
        <a:lstStyle/>
        <a:p>
          <a:endParaRPr lang="es-MX"/>
        </a:p>
      </dgm:t>
    </dgm:pt>
    <dgm:pt modelId="{7A761421-F37C-471D-84CE-B89878C6A410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Keynesianismo radical</a:t>
          </a:r>
        </a:p>
      </dgm:t>
    </dgm:pt>
    <dgm:pt modelId="{407C3A5E-B75E-4495-A7B5-D4FDA711C544}" type="parTrans" cxnId="{9BCCA1B0-E6A3-4729-AFF1-1EA2AD2DC89B}">
      <dgm:prSet/>
      <dgm:spPr/>
      <dgm:t>
        <a:bodyPr/>
        <a:lstStyle/>
        <a:p>
          <a:endParaRPr lang="es-MX"/>
        </a:p>
      </dgm:t>
    </dgm:pt>
    <dgm:pt modelId="{8918516F-9AF9-4DFF-A98C-0ACAF085CD50}" type="sibTrans" cxnId="{9BCCA1B0-E6A3-4729-AFF1-1EA2AD2DC89B}">
      <dgm:prSet/>
      <dgm:spPr/>
      <dgm:t>
        <a:bodyPr/>
        <a:lstStyle/>
        <a:p>
          <a:endParaRPr lang="es-MX"/>
        </a:p>
      </dgm:t>
    </dgm:pt>
    <dgm:pt modelId="{D7F18E0B-F9FD-43F8-BDF1-4C83E97114D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Agotamiento</a:t>
          </a:r>
        </a:p>
      </dgm:t>
    </dgm:pt>
    <dgm:pt modelId="{1DB5F1DA-BD6F-4CE3-B3EC-C42705030BCA}" type="parTrans" cxnId="{44FACEB0-2829-4300-9078-524933626967}">
      <dgm:prSet/>
      <dgm:spPr/>
      <dgm:t>
        <a:bodyPr/>
        <a:lstStyle/>
        <a:p>
          <a:endParaRPr lang="es-MX"/>
        </a:p>
      </dgm:t>
    </dgm:pt>
    <dgm:pt modelId="{AC53C3FE-F4B7-4A27-BBCE-E617022AACED}" type="sibTrans" cxnId="{44FACEB0-2829-4300-9078-524933626967}">
      <dgm:prSet/>
      <dgm:spPr/>
      <dgm:t>
        <a:bodyPr/>
        <a:lstStyle/>
        <a:p>
          <a:endParaRPr lang="es-MX"/>
        </a:p>
      </dgm:t>
    </dgm:pt>
    <dgm:pt modelId="{E775AF89-9109-4AAD-836C-49B27BBEF7C8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Desarrollo concentrador, excluyente. </a:t>
          </a:r>
        </a:p>
      </dgm:t>
    </dgm:pt>
    <dgm:pt modelId="{4E684E70-DE43-4EF6-ABAA-D10719A25E43}" type="parTrans" cxnId="{28BE4023-A55C-4375-B4A5-712187DDD50C}">
      <dgm:prSet/>
      <dgm:spPr/>
      <dgm:t>
        <a:bodyPr/>
        <a:lstStyle/>
        <a:p>
          <a:endParaRPr lang="es-MX"/>
        </a:p>
      </dgm:t>
    </dgm:pt>
    <dgm:pt modelId="{C35AAE6C-FF7E-4433-93EA-D844E5D0D01D}" type="sibTrans" cxnId="{28BE4023-A55C-4375-B4A5-712187DDD50C}">
      <dgm:prSet/>
      <dgm:spPr/>
      <dgm:t>
        <a:bodyPr/>
        <a:lstStyle/>
        <a:p>
          <a:endParaRPr lang="es-MX"/>
        </a:p>
      </dgm:t>
    </dgm:pt>
    <dgm:pt modelId="{31C8A37E-7505-4532-9646-216B16BA9E24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Los estrangulamientos de la balanza de pagos</a:t>
          </a:r>
        </a:p>
      </dgm:t>
    </dgm:pt>
    <dgm:pt modelId="{16883D1F-EA88-4C28-9730-5D3CAFC8C290}" type="parTrans" cxnId="{51CE416F-3181-48EC-BB3C-530A11FA2E01}">
      <dgm:prSet/>
      <dgm:spPr/>
      <dgm:t>
        <a:bodyPr/>
        <a:lstStyle/>
        <a:p>
          <a:endParaRPr lang="es-MX"/>
        </a:p>
      </dgm:t>
    </dgm:pt>
    <dgm:pt modelId="{60E905D0-33E4-4B36-86C1-8FD56A32E02A}" type="sibTrans" cxnId="{51CE416F-3181-48EC-BB3C-530A11FA2E01}">
      <dgm:prSet/>
      <dgm:spPr/>
      <dgm:t>
        <a:bodyPr/>
        <a:lstStyle/>
        <a:p>
          <a:endParaRPr lang="es-MX"/>
        </a:p>
      </dgm:t>
    </dgm:pt>
    <dgm:pt modelId="{36F7D002-B334-400C-82EF-3DC4815535B0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Estrechez y saturación del mercado interior</a:t>
          </a:r>
        </a:p>
      </dgm:t>
    </dgm:pt>
    <dgm:pt modelId="{348E2148-CD6D-4BF0-987E-197EA2FB2252}" type="parTrans" cxnId="{008883B2-376B-4421-8441-8708921CA089}">
      <dgm:prSet/>
      <dgm:spPr/>
      <dgm:t>
        <a:bodyPr/>
        <a:lstStyle/>
        <a:p>
          <a:endParaRPr lang="es-MX"/>
        </a:p>
      </dgm:t>
    </dgm:pt>
    <dgm:pt modelId="{17C7F212-ED70-48D3-B837-BC572FCE714C}" type="sibTrans" cxnId="{008883B2-376B-4421-8441-8708921CA089}">
      <dgm:prSet/>
      <dgm:spPr/>
      <dgm:t>
        <a:bodyPr/>
        <a:lstStyle/>
        <a:p>
          <a:endParaRPr lang="es-MX"/>
        </a:p>
      </dgm:t>
    </dgm:pt>
    <dgm:pt modelId="{C378F0D5-D1EF-4458-A698-2BD4F1DBAFD0}" type="pres">
      <dgm:prSet presAssocID="{426FF165-3AA3-4843-9F6A-58CAE92641A6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DED5703-996A-4875-975B-53377107482B}" type="pres">
      <dgm:prSet presAssocID="{426FF165-3AA3-4843-9F6A-58CAE92641A6}" presName="dummyMaxCanvas" presStyleCnt="0"/>
      <dgm:spPr/>
    </dgm:pt>
    <dgm:pt modelId="{A61E3A59-961A-4BC6-85A3-7CBA7A4E30BF}" type="pres">
      <dgm:prSet presAssocID="{426FF165-3AA3-4843-9F6A-58CAE92641A6}" presName="parentComposite" presStyleCnt="0"/>
      <dgm:spPr/>
    </dgm:pt>
    <dgm:pt modelId="{9F779757-1527-4741-B63A-16B60A7ABFCC}" type="pres">
      <dgm:prSet presAssocID="{426FF165-3AA3-4843-9F6A-58CAE92641A6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8E604AE8-03A6-4326-8004-FE6CC1E34C78}" type="pres">
      <dgm:prSet presAssocID="{426FF165-3AA3-4843-9F6A-58CAE92641A6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1BC96970-A429-4DA5-AFC2-5E72C28E6E04}" type="pres">
      <dgm:prSet presAssocID="{426FF165-3AA3-4843-9F6A-58CAE92641A6}" presName="childrenComposite" presStyleCnt="0"/>
      <dgm:spPr/>
    </dgm:pt>
    <dgm:pt modelId="{E80CFB93-EB8B-4304-A049-1BB5147AE4CB}" type="pres">
      <dgm:prSet presAssocID="{426FF165-3AA3-4843-9F6A-58CAE92641A6}" presName="dummyMaxCanvas_ChildArea" presStyleCnt="0"/>
      <dgm:spPr/>
    </dgm:pt>
    <dgm:pt modelId="{160736EE-9B89-4531-BE5A-CC222B21E149}" type="pres">
      <dgm:prSet presAssocID="{426FF165-3AA3-4843-9F6A-58CAE92641A6}" presName="fulcrum" presStyleLbl="alignAccFollowNode1" presStyleIdx="2" presStyleCnt="4"/>
      <dgm:spPr/>
    </dgm:pt>
    <dgm:pt modelId="{5DC41DBC-A6A7-4ADD-90E7-BF6D13AD25E4}" type="pres">
      <dgm:prSet presAssocID="{426FF165-3AA3-4843-9F6A-58CAE92641A6}" presName="balance_23" presStyleLbl="alignAccFollowNode1" presStyleIdx="3" presStyleCnt="4">
        <dgm:presLayoutVars>
          <dgm:bulletEnabled val="1"/>
        </dgm:presLayoutVars>
      </dgm:prSet>
      <dgm:spPr/>
    </dgm:pt>
    <dgm:pt modelId="{31573DB3-9AA0-4FF4-BFAC-C19DCAA71288}" type="pres">
      <dgm:prSet presAssocID="{426FF165-3AA3-4843-9F6A-58CAE92641A6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6B6442-9ACE-4824-A5B1-E6856DA6EB8C}" type="pres">
      <dgm:prSet presAssocID="{426FF165-3AA3-4843-9F6A-58CAE92641A6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4471F5-0652-4843-86E8-D32E61609B0D}" type="pres">
      <dgm:prSet presAssocID="{426FF165-3AA3-4843-9F6A-58CAE92641A6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43BF3E-EE8A-447C-B30D-611FE86A806D}" type="pres">
      <dgm:prSet presAssocID="{426FF165-3AA3-4843-9F6A-58CAE92641A6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03108B-698A-4063-80F9-846DB8BBDA40}" type="pres">
      <dgm:prSet presAssocID="{426FF165-3AA3-4843-9F6A-58CAE92641A6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F22544-9F4B-42F6-B521-5C2F0A55EF97}" type="presOf" srcId="{426FF165-3AA3-4843-9F6A-58CAE92641A6}" destId="{C378F0D5-D1EF-4458-A698-2BD4F1DBAFD0}" srcOrd="0" destOrd="0" presId="urn:microsoft.com/office/officeart/2005/8/layout/balance1"/>
    <dgm:cxn modelId="{2B9D39B0-CEAD-456F-A79C-07460F925A57}" type="presOf" srcId="{DFDD9FCC-D7AD-44FD-87E1-50437EED91E6}" destId="{9F779757-1527-4741-B63A-16B60A7ABFCC}" srcOrd="0" destOrd="0" presId="urn:microsoft.com/office/officeart/2005/8/layout/balance1"/>
    <dgm:cxn modelId="{28BE4023-A55C-4375-B4A5-712187DDD50C}" srcId="{D7F18E0B-F9FD-43F8-BDF1-4C83E97114DC}" destId="{E775AF89-9109-4AAD-836C-49B27BBEF7C8}" srcOrd="0" destOrd="0" parTransId="{4E684E70-DE43-4EF6-ABAA-D10719A25E43}" sibTransId="{C35AAE6C-FF7E-4433-93EA-D844E5D0D01D}"/>
    <dgm:cxn modelId="{44FACEB0-2829-4300-9078-524933626967}" srcId="{426FF165-3AA3-4843-9F6A-58CAE92641A6}" destId="{D7F18E0B-F9FD-43F8-BDF1-4C83E97114DC}" srcOrd="1" destOrd="0" parTransId="{1DB5F1DA-BD6F-4CE3-B3EC-C42705030BCA}" sibTransId="{AC53C3FE-F4B7-4A27-BBCE-E617022AACED}"/>
    <dgm:cxn modelId="{ACFACA41-9CBB-45F9-96C2-11CC92A7C05C}" type="presOf" srcId="{DDB2CC00-19F6-42D9-8D6C-0E6217F19918}" destId="{8E43BF3E-EE8A-447C-B30D-611FE86A806D}" srcOrd="0" destOrd="0" presId="urn:microsoft.com/office/officeart/2005/8/layout/balance1"/>
    <dgm:cxn modelId="{08537F06-1B97-4C42-AF09-1C5B571809C9}" type="presOf" srcId="{31C8A37E-7505-4532-9646-216B16BA9E24}" destId="{EB6B6442-9ACE-4824-A5B1-E6856DA6EB8C}" srcOrd="0" destOrd="0" presId="urn:microsoft.com/office/officeart/2005/8/layout/balance1"/>
    <dgm:cxn modelId="{6A22E951-B75B-4C88-960C-7D806A9AD621}" type="presOf" srcId="{36F7D002-B334-400C-82EF-3DC4815535B0}" destId="{1E4471F5-0652-4843-86E8-D32E61609B0D}" srcOrd="0" destOrd="0" presId="urn:microsoft.com/office/officeart/2005/8/layout/balance1"/>
    <dgm:cxn modelId="{AE40F10B-4D90-4A7B-B0A3-F9E5F72AF767}" srcId="{426FF165-3AA3-4843-9F6A-58CAE92641A6}" destId="{DFDD9FCC-D7AD-44FD-87E1-50437EED91E6}" srcOrd="0" destOrd="0" parTransId="{BED572BB-D255-4556-B1E0-EDE7ECF05ABF}" sibTransId="{ABD4A633-4B6D-4686-BDEF-84CBE4825906}"/>
    <dgm:cxn modelId="{51CE416F-3181-48EC-BB3C-530A11FA2E01}" srcId="{D7F18E0B-F9FD-43F8-BDF1-4C83E97114DC}" destId="{31C8A37E-7505-4532-9646-216B16BA9E24}" srcOrd="1" destOrd="0" parTransId="{16883D1F-EA88-4C28-9730-5D3CAFC8C290}" sibTransId="{60E905D0-33E4-4B36-86C1-8FD56A32E02A}"/>
    <dgm:cxn modelId="{008883B2-376B-4421-8441-8708921CA089}" srcId="{D7F18E0B-F9FD-43F8-BDF1-4C83E97114DC}" destId="{36F7D002-B334-400C-82EF-3DC4815535B0}" srcOrd="2" destOrd="0" parTransId="{348E2148-CD6D-4BF0-987E-197EA2FB2252}" sibTransId="{17C7F212-ED70-48D3-B837-BC572FCE714C}"/>
    <dgm:cxn modelId="{43990EF1-843E-4E6D-96B3-285BA2AD78A4}" srcId="{DFDD9FCC-D7AD-44FD-87E1-50437EED91E6}" destId="{DDB2CC00-19F6-42D9-8D6C-0E6217F19918}" srcOrd="0" destOrd="0" parTransId="{8130665E-D32C-42B1-8618-9D645601E4A6}" sibTransId="{78D21CBB-BF3F-43FB-BAB9-6AB5A61136EB}"/>
    <dgm:cxn modelId="{3AE65A38-8A61-4FBA-B250-65D634F54712}" type="presOf" srcId="{D7F18E0B-F9FD-43F8-BDF1-4C83E97114DC}" destId="{8E604AE8-03A6-4326-8004-FE6CC1E34C78}" srcOrd="0" destOrd="0" presId="urn:microsoft.com/office/officeart/2005/8/layout/balance1"/>
    <dgm:cxn modelId="{9BCCA1B0-E6A3-4729-AFF1-1EA2AD2DC89B}" srcId="{DFDD9FCC-D7AD-44FD-87E1-50437EED91E6}" destId="{7A761421-F37C-471D-84CE-B89878C6A410}" srcOrd="1" destOrd="0" parTransId="{407C3A5E-B75E-4495-A7B5-D4FDA711C544}" sibTransId="{8918516F-9AF9-4DFF-A98C-0ACAF085CD50}"/>
    <dgm:cxn modelId="{001A33CE-6C7A-43A8-AF9E-F6CFE2D244EB}" type="presOf" srcId="{7A761421-F37C-471D-84CE-B89878C6A410}" destId="{8803108B-698A-4063-80F9-846DB8BBDA40}" srcOrd="0" destOrd="0" presId="urn:microsoft.com/office/officeart/2005/8/layout/balance1"/>
    <dgm:cxn modelId="{2D2E4DC7-F93B-4E28-BFFF-D7DE84014123}" type="presOf" srcId="{E775AF89-9109-4AAD-836C-49B27BBEF7C8}" destId="{31573DB3-9AA0-4FF4-BFAC-C19DCAA71288}" srcOrd="0" destOrd="0" presId="urn:microsoft.com/office/officeart/2005/8/layout/balance1"/>
    <dgm:cxn modelId="{AB00D476-9186-4E93-BC56-2999B9C63311}" type="presParOf" srcId="{C378F0D5-D1EF-4458-A698-2BD4F1DBAFD0}" destId="{BDED5703-996A-4875-975B-53377107482B}" srcOrd="0" destOrd="0" presId="urn:microsoft.com/office/officeart/2005/8/layout/balance1"/>
    <dgm:cxn modelId="{61779115-52B0-4D74-B2C3-3216C307D12C}" type="presParOf" srcId="{C378F0D5-D1EF-4458-A698-2BD4F1DBAFD0}" destId="{A61E3A59-961A-4BC6-85A3-7CBA7A4E30BF}" srcOrd="1" destOrd="0" presId="urn:microsoft.com/office/officeart/2005/8/layout/balance1"/>
    <dgm:cxn modelId="{315F6C49-63D6-48BA-90D4-BDEF9481FCFF}" type="presParOf" srcId="{A61E3A59-961A-4BC6-85A3-7CBA7A4E30BF}" destId="{9F779757-1527-4741-B63A-16B60A7ABFCC}" srcOrd="0" destOrd="0" presId="urn:microsoft.com/office/officeart/2005/8/layout/balance1"/>
    <dgm:cxn modelId="{D0035E96-F0E9-460D-BAF5-9EC0069123F0}" type="presParOf" srcId="{A61E3A59-961A-4BC6-85A3-7CBA7A4E30BF}" destId="{8E604AE8-03A6-4326-8004-FE6CC1E34C78}" srcOrd="1" destOrd="0" presId="urn:microsoft.com/office/officeart/2005/8/layout/balance1"/>
    <dgm:cxn modelId="{339142C0-D582-4668-83AE-C2F699276323}" type="presParOf" srcId="{C378F0D5-D1EF-4458-A698-2BD4F1DBAFD0}" destId="{1BC96970-A429-4DA5-AFC2-5E72C28E6E04}" srcOrd="2" destOrd="0" presId="urn:microsoft.com/office/officeart/2005/8/layout/balance1"/>
    <dgm:cxn modelId="{2BA20063-D1E7-4F9D-B30F-1DE1C4BC6604}" type="presParOf" srcId="{1BC96970-A429-4DA5-AFC2-5E72C28E6E04}" destId="{E80CFB93-EB8B-4304-A049-1BB5147AE4CB}" srcOrd="0" destOrd="0" presId="urn:microsoft.com/office/officeart/2005/8/layout/balance1"/>
    <dgm:cxn modelId="{0A2AC22A-CA23-4D24-A27D-2D75D8AE5C0B}" type="presParOf" srcId="{1BC96970-A429-4DA5-AFC2-5E72C28E6E04}" destId="{160736EE-9B89-4531-BE5A-CC222B21E149}" srcOrd="1" destOrd="0" presId="urn:microsoft.com/office/officeart/2005/8/layout/balance1"/>
    <dgm:cxn modelId="{AE79D17B-E414-48CC-B894-815FAC780E9A}" type="presParOf" srcId="{1BC96970-A429-4DA5-AFC2-5E72C28E6E04}" destId="{5DC41DBC-A6A7-4ADD-90E7-BF6D13AD25E4}" srcOrd="2" destOrd="0" presId="urn:microsoft.com/office/officeart/2005/8/layout/balance1"/>
    <dgm:cxn modelId="{0A0D99A5-14BB-48AF-8765-EE1991D44AFD}" type="presParOf" srcId="{1BC96970-A429-4DA5-AFC2-5E72C28E6E04}" destId="{31573DB3-9AA0-4FF4-BFAC-C19DCAA71288}" srcOrd="3" destOrd="0" presId="urn:microsoft.com/office/officeart/2005/8/layout/balance1"/>
    <dgm:cxn modelId="{A2E3F6A8-147C-4D83-AD31-A965EA63D642}" type="presParOf" srcId="{1BC96970-A429-4DA5-AFC2-5E72C28E6E04}" destId="{EB6B6442-9ACE-4824-A5B1-E6856DA6EB8C}" srcOrd="4" destOrd="0" presId="urn:microsoft.com/office/officeart/2005/8/layout/balance1"/>
    <dgm:cxn modelId="{479C1CC3-136A-4A72-8D8F-FCC00E3D2E91}" type="presParOf" srcId="{1BC96970-A429-4DA5-AFC2-5E72C28E6E04}" destId="{1E4471F5-0652-4843-86E8-D32E61609B0D}" srcOrd="5" destOrd="0" presId="urn:microsoft.com/office/officeart/2005/8/layout/balance1"/>
    <dgm:cxn modelId="{CC268F6D-A3D4-43AD-8D44-07BA023A6901}" type="presParOf" srcId="{1BC96970-A429-4DA5-AFC2-5E72C28E6E04}" destId="{8E43BF3E-EE8A-447C-B30D-611FE86A806D}" srcOrd="6" destOrd="0" presId="urn:microsoft.com/office/officeart/2005/8/layout/balance1"/>
    <dgm:cxn modelId="{63763B0D-AE92-481E-8F92-366DAC85E006}" type="presParOf" srcId="{1BC96970-A429-4DA5-AFC2-5E72C28E6E04}" destId="{8803108B-698A-4063-80F9-846DB8BBDA40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C5350B1-948C-42C6-8001-A3E1C9CA47FA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C27BE70-3AB7-4E0F-9287-30DD082E2846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Neoclásicos</a:t>
          </a:r>
        </a:p>
      </dgm:t>
    </dgm:pt>
    <dgm:pt modelId="{DE3906A1-46EA-46D7-8172-63666C0AF522}" type="parTrans" cxnId="{37DDDD5A-0E23-424F-8005-127260420897}">
      <dgm:prSet/>
      <dgm:spPr/>
      <dgm:t>
        <a:bodyPr/>
        <a:lstStyle/>
        <a:p>
          <a:endParaRPr lang="es-MX"/>
        </a:p>
      </dgm:t>
    </dgm:pt>
    <dgm:pt modelId="{A785B481-45D6-49F7-9F32-DB72E1B0AA8F}" type="sibTrans" cxnId="{37DDDD5A-0E23-424F-8005-127260420897}">
      <dgm:prSet/>
      <dgm:spPr/>
      <dgm:t>
        <a:bodyPr/>
        <a:lstStyle/>
        <a:p>
          <a:endParaRPr lang="es-MX"/>
        </a:p>
      </dgm:t>
    </dgm:pt>
    <dgm:pt modelId="{DA606C71-C8FE-417A-A2CB-81076D38D7F3}">
      <dgm:prSet phldrT="[Texto]"/>
      <dgm:spPr/>
      <dgm:t>
        <a:bodyPr/>
        <a:lstStyle/>
        <a:p>
          <a:pPr algn="just"/>
          <a:r>
            <a:rPr lang="es-MX" dirty="0"/>
            <a:t>La caída de la relación de intercambio carecía de una adecuada contrastación empírica.</a:t>
          </a:r>
        </a:p>
      </dgm:t>
    </dgm:pt>
    <dgm:pt modelId="{B8D583F4-8B34-4A51-88A7-4ABABD08DC61}" type="parTrans" cxnId="{CA55FBD0-23B6-4286-8750-83B944BF001A}">
      <dgm:prSet/>
      <dgm:spPr/>
      <dgm:t>
        <a:bodyPr/>
        <a:lstStyle/>
        <a:p>
          <a:endParaRPr lang="es-MX"/>
        </a:p>
      </dgm:t>
    </dgm:pt>
    <dgm:pt modelId="{64A1C153-8D42-4915-BEE1-8BD78434661D}" type="sibTrans" cxnId="{CA55FBD0-23B6-4286-8750-83B944BF001A}">
      <dgm:prSet/>
      <dgm:spPr/>
      <dgm:t>
        <a:bodyPr/>
        <a:lstStyle/>
        <a:p>
          <a:endParaRPr lang="es-MX"/>
        </a:p>
      </dgm:t>
    </dgm:pt>
    <dgm:pt modelId="{B1285FDB-C1EC-4D1F-8D08-79E5E66FEB73}">
      <dgm:prSet phldrT="[Texto]"/>
      <dgm:spPr/>
      <dgm:t>
        <a:bodyPr/>
        <a:lstStyle/>
        <a:p>
          <a:pPr algn="just"/>
          <a:r>
            <a:rPr lang="es-MX" dirty="0"/>
            <a:t>La CEPAL era el caballo de Troya del marxismo en América Latina.</a:t>
          </a:r>
        </a:p>
      </dgm:t>
    </dgm:pt>
    <dgm:pt modelId="{162ED0E5-B9BB-44E8-BE2A-710FA2166268}" type="parTrans" cxnId="{01AE5600-408A-47E4-9D90-DA58013B614F}">
      <dgm:prSet/>
      <dgm:spPr/>
      <dgm:t>
        <a:bodyPr/>
        <a:lstStyle/>
        <a:p>
          <a:endParaRPr lang="es-MX"/>
        </a:p>
      </dgm:t>
    </dgm:pt>
    <dgm:pt modelId="{4E5C7695-575D-4703-BBAA-2DFD6FC5DBC9}" type="sibTrans" cxnId="{01AE5600-408A-47E4-9D90-DA58013B614F}">
      <dgm:prSet/>
      <dgm:spPr/>
      <dgm:t>
        <a:bodyPr/>
        <a:lstStyle/>
        <a:p>
          <a:endParaRPr lang="es-MX"/>
        </a:p>
      </dgm:t>
    </dgm:pt>
    <dgm:pt modelId="{F2E1C215-9207-4C05-9D40-B5EA27A966FD}">
      <dgm:prSet phldrT="[Texto]"/>
      <dgm:spPr/>
      <dgm:t>
        <a:bodyPr/>
        <a:lstStyle/>
        <a:p>
          <a:pPr algn="ctr"/>
          <a:r>
            <a:rPr lang="es-MX" b="1" dirty="0">
              <a:solidFill>
                <a:schemeClr val="tx1"/>
              </a:solidFill>
            </a:rPr>
            <a:t>Economistas  radicales</a:t>
          </a:r>
        </a:p>
      </dgm:t>
    </dgm:pt>
    <dgm:pt modelId="{014CC79F-8D47-49DC-961B-833A2C7FB99F}" type="parTrans" cxnId="{2A5CD615-9AC8-40C2-87F6-16DB5B00BB7E}">
      <dgm:prSet/>
      <dgm:spPr/>
      <dgm:t>
        <a:bodyPr/>
        <a:lstStyle/>
        <a:p>
          <a:endParaRPr lang="es-MX"/>
        </a:p>
      </dgm:t>
    </dgm:pt>
    <dgm:pt modelId="{2816A240-996C-40F5-A62C-BD416DF4C208}" type="sibTrans" cxnId="{2A5CD615-9AC8-40C2-87F6-16DB5B00BB7E}">
      <dgm:prSet/>
      <dgm:spPr/>
      <dgm:t>
        <a:bodyPr/>
        <a:lstStyle/>
        <a:p>
          <a:endParaRPr lang="es-MX"/>
        </a:p>
      </dgm:t>
    </dgm:pt>
    <dgm:pt modelId="{A8692C64-94E0-4126-85B3-6784F1CB4B1F}">
      <dgm:prSet phldrT="[Texto]"/>
      <dgm:spPr/>
      <dgm:t>
        <a:bodyPr/>
        <a:lstStyle/>
        <a:p>
          <a:pPr algn="just"/>
          <a:r>
            <a:rPr lang="es-MX" dirty="0"/>
            <a:t>Ambigüedad teórica, catastrofismo inherente, incapacidad para superar la teoría convencional del comercio internacional.</a:t>
          </a:r>
        </a:p>
      </dgm:t>
    </dgm:pt>
    <dgm:pt modelId="{81086ABC-F4DE-4DE6-A2F2-CE24F6A7C42F}" type="parTrans" cxnId="{10747963-5A5F-4BA5-8616-F63DD6B65441}">
      <dgm:prSet/>
      <dgm:spPr/>
      <dgm:t>
        <a:bodyPr/>
        <a:lstStyle/>
        <a:p>
          <a:endParaRPr lang="es-MX"/>
        </a:p>
      </dgm:t>
    </dgm:pt>
    <dgm:pt modelId="{CBFC0150-0484-457E-902B-7D9D6CFB875D}" type="sibTrans" cxnId="{10747963-5A5F-4BA5-8616-F63DD6B65441}">
      <dgm:prSet/>
      <dgm:spPr/>
      <dgm:t>
        <a:bodyPr/>
        <a:lstStyle/>
        <a:p>
          <a:endParaRPr lang="es-MX"/>
        </a:p>
      </dgm:t>
    </dgm:pt>
    <dgm:pt modelId="{69965458-C99A-43E7-9505-845E8CF0352F}">
      <dgm:prSet phldrT="[Texto]"/>
      <dgm:spPr/>
      <dgm:t>
        <a:bodyPr/>
        <a:lstStyle/>
        <a:p>
          <a:pPr algn="ctr"/>
          <a:r>
            <a:rPr lang="es-MX" b="1" dirty="0">
              <a:solidFill>
                <a:schemeClr val="tx1"/>
              </a:solidFill>
            </a:rPr>
            <a:t>Izquierda política </a:t>
          </a:r>
        </a:p>
      </dgm:t>
    </dgm:pt>
    <dgm:pt modelId="{740F6557-4B13-4C86-8405-1BCB1A100CF0}" type="parTrans" cxnId="{60831EEF-6E7C-4CBE-9281-6825B2021D98}">
      <dgm:prSet/>
      <dgm:spPr/>
      <dgm:t>
        <a:bodyPr/>
        <a:lstStyle/>
        <a:p>
          <a:endParaRPr lang="es-MX"/>
        </a:p>
      </dgm:t>
    </dgm:pt>
    <dgm:pt modelId="{5298C0D1-23EB-4ADA-85CA-C569E3702245}" type="sibTrans" cxnId="{60831EEF-6E7C-4CBE-9281-6825B2021D98}">
      <dgm:prSet/>
      <dgm:spPr/>
      <dgm:t>
        <a:bodyPr/>
        <a:lstStyle/>
        <a:p>
          <a:endParaRPr lang="es-MX"/>
        </a:p>
      </dgm:t>
    </dgm:pt>
    <dgm:pt modelId="{BF2FF0F2-833C-437E-B830-FAE36926FCB3}">
      <dgm:prSet phldrT="[Texto]"/>
      <dgm:spPr/>
      <dgm:t>
        <a:bodyPr/>
        <a:lstStyle/>
        <a:p>
          <a:pPr algn="just"/>
          <a:r>
            <a:rPr lang="es-MX" dirty="0"/>
            <a:t>La CEPAL propuso modificaciones en la estructura productiva sin considerar las relaciones de producción.</a:t>
          </a:r>
        </a:p>
      </dgm:t>
    </dgm:pt>
    <dgm:pt modelId="{B49080F6-9100-411F-8588-73A768A935FB}" type="parTrans" cxnId="{60BE6B4D-1478-4FC8-BE86-E02CCF77BD1E}">
      <dgm:prSet/>
      <dgm:spPr/>
      <dgm:t>
        <a:bodyPr/>
        <a:lstStyle/>
        <a:p>
          <a:endParaRPr lang="es-MX"/>
        </a:p>
      </dgm:t>
    </dgm:pt>
    <dgm:pt modelId="{6858DE60-78B0-4FB9-8915-808180524584}" type="sibTrans" cxnId="{60BE6B4D-1478-4FC8-BE86-E02CCF77BD1E}">
      <dgm:prSet/>
      <dgm:spPr/>
      <dgm:t>
        <a:bodyPr/>
        <a:lstStyle/>
        <a:p>
          <a:endParaRPr lang="es-MX"/>
        </a:p>
      </dgm:t>
    </dgm:pt>
    <dgm:pt modelId="{0864F071-016C-44A3-9125-F2A94F52665E}">
      <dgm:prSet phldrT="[Texto]"/>
      <dgm:spPr/>
      <dgm:t>
        <a:bodyPr/>
        <a:lstStyle/>
        <a:p>
          <a:pPr algn="ctr"/>
          <a:r>
            <a:rPr lang="es-MX" b="1" dirty="0">
              <a:solidFill>
                <a:schemeClr val="tx1"/>
              </a:solidFill>
            </a:rPr>
            <a:t>Economía Marxista</a:t>
          </a:r>
        </a:p>
      </dgm:t>
    </dgm:pt>
    <dgm:pt modelId="{1D252087-4F3D-40CA-B768-51354D803F63}" type="parTrans" cxnId="{94429670-C74C-44FF-A531-7EED38BCAE5B}">
      <dgm:prSet/>
      <dgm:spPr/>
      <dgm:t>
        <a:bodyPr/>
        <a:lstStyle/>
        <a:p>
          <a:endParaRPr lang="es-MX"/>
        </a:p>
      </dgm:t>
    </dgm:pt>
    <dgm:pt modelId="{D7CC44D7-C4BB-48B4-9532-320F22F7A794}" type="sibTrans" cxnId="{94429670-C74C-44FF-A531-7EED38BCAE5B}">
      <dgm:prSet/>
      <dgm:spPr/>
      <dgm:t>
        <a:bodyPr/>
        <a:lstStyle/>
        <a:p>
          <a:endParaRPr lang="es-MX"/>
        </a:p>
      </dgm:t>
    </dgm:pt>
    <dgm:pt modelId="{26E1D8EB-B823-4E6E-9451-3670999A15F5}">
      <dgm:prSet/>
      <dgm:spPr/>
      <dgm:t>
        <a:bodyPr/>
        <a:lstStyle/>
        <a:p>
          <a:r>
            <a:rPr lang="es-MX"/>
            <a:t>Hay raíces del pensamiento económico clásico, keynesiano y marxista (ambigüedad).</a:t>
          </a:r>
        </a:p>
      </dgm:t>
    </dgm:pt>
    <dgm:pt modelId="{F7748F3B-0490-4D1B-AE35-06C464DBEA72}" type="parTrans" cxnId="{F2A69503-7A23-4798-A8A8-F72C3894E034}">
      <dgm:prSet/>
      <dgm:spPr/>
      <dgm:t>
        <a:bodyPr/>
        <a:lstStyle/>
        <a:p>
          <a:endParaRPr lang="es-MX"/>
        </a:p>
      </dgm:t>
    </dgm:pt>
    <dgm:pt modelId="{24DBF572-FF08-4B87-A264-EE9C2971151B}" type="sibTrans" cxnId="{F2A69503-7A23-4798-A8A8-F72C3894E034}">
      <dgm:prSet/>
      <dgm:spPr/>
      <dgm:t>
        <a:bodyPr/>
        <a:lstStyle/>
        <a:p>
          <a:endParaRPr lang="es-MX"/>
        </a:p>
      </dgm:t>
    </dgm:pt>
    <dgm:pt modelId="{720C78A8-1F71-492D-9010-EFA7DCD13697}">
      <dgm:prSet/>
      <dgm:spPr/>
      <dgm:t>
        <a:bodyPr/>
        <a:lstStyle/>
        <a:p>
          <a:r>
            <a:rPr lang="es-MX"/>
            <a:t>Perspectiva catastrofista.</a:t>
          </a:r>
          <a:endParaRPr lang="es-MX" dirty="0"/>
        </a:p>
      </dgm:t>
    </dgm:pt>
    <dgm:pt modelId="{60BE11A4-1085-495C-B525-27F41658011D}" type="parTrans" cxnId="{79B2AFA8-7FCD-45F1-94BF-6EFF3FE1194F}">
      <dgm:prSet/>
      <dgm:spPr/>
      <dgm:t>
        <a:bodyPr/>
        <a:lstStyle/>
        <a:p>
          <a:endParaRPr lang="es-MX"/>
        </a:p>
      </dgm:t>
    </dgm:pt>
    <dgm:pt modelId="{FC12A31F-7195-46FA-B18A-C5C780D0D738}" type="sibTrans" cxnId="{79B2AFA8-7FCD-45F1-94BF-6EFF3FE1194F}">
      <dgm:prSet/>
      <dgm:spPr/>
      <dgm:t>
        <a:bodyPr/>
        <a:lstStyle/>
        <a:p>
          <a:endParaRPr lang="es-MX"/>
        </a:p>
      </dgm:t>
    </dgm:pt>
    <dgm:pt modelId="{1F2A38A1-91F5-4022-8429-4215F07C0C96}">
      <dgm:prSet/>
      <dgm:spPr/>
      <dgm:t>
        <a:bodyPr/>
        <a:lstStyle/>
        <a:p>
          <a:r>
            <a:rPr lang="es-MX"/>
            <a:t>Faltó análisis de la explotación de la periferia por parte del centro.</a:t>
          </a:r>
          <a:endParaRPr lang="es-MX" dirty="0"/>
        </a:p>
      </dgm:t>
    </dgm:pt>
    <dgm:pt modelId="{FA8F79C7-E594-4736-AABF-D9A397143DE3}" type="parTrans" cxnId="{C9DFE137-FC68-4F36-A57E-5B228134657A}">
      <dgm:prSet/>
      <dgm:spPr/>
      <dgm:t>
        <a:bodyPr/>
        <a:lstStyle/>
        <a:p>
          <a:endParaRPr lang="es-MX"/>
        </a:p>
      </dgm:t>
    </dgm:pt>
    <dgm:pt modelId="{F21B666F-6A7F-4276-B007-7F51CAE566FB}" type="sibTrans" cxnId="{C9DFE137-FC68-4F36-A57E-5B228134657A}">
      <dgm:prSet/>
      <dgm:spPr/>
      <dgm:t>
        <a:bodyPr/>
        <a:lstStyle/>
        <a:p>
          <a:endParaRPr lang="es-MX"/>
        </a:p>
      </dgm:t>
    </dgm:pt>
    <dgm:pt modelId="{4CABD09B-F1F2-4B72-BC30-F1672D5CFBA3}" type="pres">
      <dgm:prSet presAssocID="{0C5350B1-948C-42C6-8001-A3E1C9CA47F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22352EB-61B6-4154-B95D-73563044F472}" type="pres">
      <dgm:prSet presAssocID="{CC27BE70-3AB7-4E0F-9287-30DD082E2846}" presName="composite" presStyleCnt="0"/>
      <dgm:spPr/>
    </dgm:pt>
    <dgm:pt modelId="{A3B031E6-1835-4DE9-AB46-BA0B3BC03A8D}" type="pres">
      <dgm:prSet presAssocID="{CC27BE70-3AB7-4E0F-9287-30DD082E284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3F7C4B-F76F-433E-8F14-29A46A158942}" type="pres">
      <dgm:prSet presAssocID="{CC27BE70-3AB7-4E0F-9287-30DD082E284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175F83-C5E0-445A-AD63-573BC7F09FE6}" type="pres">
      <dgm:prSet presAssocID="{A785B481-45D6-49F7-9F32-DB72E1B0AA8F}" presName="sp" presStyleCnt="0"/>
      <dgm:spPr/>
    </dgm:pt>
    <dgm:pt modelId="{C8A040CD-071A-4F03-8F3A-BD0FF2CCA0D2}" type="pres">
      <dgm:prSet presAssocID="{F2E1C215-9207-4C05-9D40-B5EA27A966FD}" presName="composite" presStyleCnt="0"/>
      <dgm:spPr/>
    </dgm:pt>
    <dgm:pt modelId="{54E03773-046A-482A-BBCE-88AD894D4403}" type="pres">
      <dgm:prSet presAssocID="{F2E1C215-9207-4C05-9D40-B5EA27A966F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311744-6E12-48B7-A81B-00B56089D90C}" type="pres">
      <dgm:prSet presAssocID="{F2E1C215-9207-4C05-9D40-B5EA27A966F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CD6851-AC6A-48C2-A6CF-BC7B00CE5F20}" type="pres">
      <dgm:prSet presAssocID="{2816A240-996C-40F5-A62C-BD416DF4C208}" presName="sp" presStyleCnt="0"/>
      <dgm:spPr/>
    </dgm:pt>
    <dgm:pt modelId="{13A94C56-CEDD-4A45-9970-47E4C1F93882}" type="pres">
      <dgm:prSet presAssocID="{69965458-C99A-43E7-9505-845E8CF0352F}" presName="composite" presStyleCnt="0"/>
      <dgm:spPr/>
    </dgm:pt>
    <dgm:pt modelId="{E99FE100-EE71-4406-8018-D2F651605C3A}" type="pres">
      <dgm:prSet presAssocID="{69965458-C99A-43E7-9505-845E8CF0352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338886-D55A-4015-8F3D-87ADD1BBCD50}" type="pres">
      <dgm:prSet presAssocID="{69965458-C99A-43E7-9505-845E8CF0352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5B5812-0D48-4FB7-B968-D9A5A6BDD585}" type="pres">
      <dgm:prSet presAssocID="{5298C0D1-23EB-4ADA-85CA-C569E3702245}" presName="sp" presStyleCnt="0"/>
      <dgm:spPr/>
    </dgm:pt>
    <dgm:pt modelId="{AD73A998-AB23-470D-8ECB-EE71A4F1294B}" type="pres">
      <dgm:prSet presAssocID="{0864F071-016C-44A3-9125-F2A94F52665E}" presName="composite" presStyleCnt="0"/>
      <dgm:spPr/>
    </dgm:pt>
    <dgm:pt modelId="{879C633E-E739-44F2-AFDF-055ED9815CDD}" type="pres">
      <dgm:prSet presAssocID="{0864F071-016C-44A3-9125-F2A94F52665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86D1B1-ED02-4CD2-B4C5-470A6EE938C8}" type="pres">
      <dgm:prSet presAssocID="{0864F071-016C-44A3-9125-F2A94F52665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E487C8-BC6E-4FAE-844A-C904EB110998}" type="presOf" srcId="{F2E1C215-9207-4C05-9D40-B5EA27A966FD}" destId="{54E03773-046A-482A-BBCE-88AD894D4403}" srcOrd="0" destOrd="0" presId="urn:microsoft.com/office/officeart/2005/8/layout/chevron2"/>
    <dgm:cxn modelId="{BA931D5C-6D9C-43A9-96DE-36624B421EA1}" type="presOf" srcId="{B1285FDB-C1EC-4D1F-8D08-79E5E66FEB73}" destId="{EA3F7C4B-F76F-433E-8F14-29A46A158942}" srcOrd="0" destOrd="1" presId="urn:microsoft.com/office/officeart/2005/8/layout/chevron2"/>
    <dgm:cxn modelId="{60831EEF-6E7C-4CBE-9281-6825B2021D98}" srcId="{0C5350B1-948C-42C6-8001-A3E1C9CA47FA}" destId="{69965458-C99A-43E7-9505-845E8CF0352F}" srcOrd="2" destOrd="0" parTransId="{740F6557-4B13-4C86-8405-1BCB1A100CF0}" sibTransId="{5298C0D1-23EB-4ADA-85CA-C569E3702245}"/>
    <dgm:cxn modelId="{79B2AFA8-7FCD-45F1-94BF-6EFF3FE1194F}" srcId="{69965458-C99A-43E7-9505-845E8CF0352F}" destId="{720C78A8-1F71-492D-9010-EFA7DCD13697}" srcOrd="1" destOrd="0" parTransId="{60BE11A4-1085-495C-B525-27F41658011D}" sibTransId="{FC12A31F-7195-46FA-B18A-C5C780D0D738}"/>
    <dgm:cxn modelId="{60BE6B4D-1478-4FC8-BE86-E02CCF77BD1E}" srcId="{0864F071-016C-44A3-9125-F2A94F52665E}" destId="{BF2FF0F2-833C-437E-B830-FAE36926FCB3}" srcOrd="0" destOrd="0" parTransId="{B49080F6-9100-411F-8588-73A768A935FB}" sibTransId="{6858DE60-78B0-4FB9-8915-808180524584}"/>
    <dgm:cxn modelId="{DE77582D-62DA-4DE4-A013-40753943FA30}" type="presOf" srcId="{720C78A8-1F71-492D-9010-EFA7DCD13697}" destId="{CC338886-D55A-4015-8F3D-87ADD1BBCD50}" srcOrd="0" destOrd="1" presId="urn:microsoft.com/office/officeart/2005/8/layout/chevron2"/>
    <dgm:cxn modelId="{DC440121-F157-4469-8AD7-AA4027385F23}" type="presOf" srcId="{26E1D8EB-B823-4E6E-9451-3670999A15F5}" destId="{CC338886-D55A-4015-8F3D-87ADD1BBCD50}" srcOrd="0" destOrd="0" presId="urn:microsoft.com/office/officeart/2005/8/layout/chevron2"/>
    <dgm:cxn modelId="{5B9054E2-E8C8-4FB2-AC1E-3981946A6A7E}" type="presOf" srcId="{0864F071-016C-44A3-9125-F2A94F52665E}" destId="{879C633E-E739-44F2-AFDF-055ED9815CDD}" srcOrd="0" destOrd="0" presId="urn:microsoft.com/office/officeart/2005/8/layout/chevron2"/>
    <dgm:cxn modelId="{37DDDD5A-0E23-424F-8005-127260420897}" srcId="{0C5350B1-948C-42C6-8001-A3E1C9CA47FA}" destId="{CC27BE70-3AB7-4E0F-9287-30DD082E2846}" srcOrd="0" destOrd="0" parTransId="{DE3906A1-46EA-46D7-8172-63666C0AF522}" sibTransId="{A785B481-45D6-49F7-9F32-DB72E1B0AA8F}"/>
    <dgm:cxn modelId="{CE6DCA21-2B4B-4470-B3A5-B6941B1758FA}" type="presOf" srcId="{1F2A38A1-91F5-4022-8429-4215F07C0C96}" destId="{CC338886-D55A-4015-8F3D-87ADD1BBCD50}" srcOrd="0" destOrd="2" presId="urn:microsoft.com/office/officeart/2005/8/layout/chevron2"/>
    <dgm:cxn modelId="{10747963-5A5F-4BA5-8616-F63DD6B65441}" srcId="{F2E1C215-9207-4C05-9D40-B5EA27A966FD}" destId="{A8692C64-94E0-4126-85B3-6784F1CB4B1F}" srcOrd="0" destOrd="0" parTransId="{81086ABC-F4DE-4DE6-A2F2-CE24F6A7C42F}" sibTransId="{CBFC0150-0484-457E-902B-7D9D6CFB875D}"/>
    <dgm:cxn modelId="{04401409-8935-4114-A609-5FEE52AA72A8}" type="presOf" srcId="{0C5350B1-948C-42C6-8001-A3E1C9CA47FA}" destId="{4CABD09B-F1F2-4B72-BC30-F1672D5CFBA3}" srcOrd="0" destOrd="0" presId="urn:microsoft.com/office/officeart/2005/8/layout/chevron2"/>
    <dgm:cxn modelId="{01AE5600-408A-47E4-9D90-DA58013B614F}" srcId="{CC27BE70-3AB7-4E0F-9287-30DD082E2846}" destId="{B1285FDB-C1EC-4D1F-8D08-79E5E66FEB73}" srcOrd="1" destOrd="0" parTransId="{162ED0E5-B9BB-44E8-BE2A-710FA2166268}" sibTransId="{4E5C7695-575D-4703-BBAA-2DFD6FC5DBC9}"/>
    <dgm:cxn modelId="{6331DC64-2AA8-41BF-94F9-369C405A834C}" type="presOf" srcId="{69965458-C99A-43E7-9505-845E8CF0352F}" destId="{E99FE100-EE71-4406-8018-D2F651605C3A}" srcOrd="0" destOrd="0" presId="urn:microsoft.com/office/officeart/2005/8/layout/chevron2"/>
    <dgm:cxn modelId="{CA55FBD0-23B6-4286-8750-83B944BF001A}" srcId="{CC27BE70-3AB7-4E0F-9287-30DD082E2846}" destId="{DA606C71-C8FE-417A-A2CB-81076D38D7F3}" srcOrd="0" destOrd="0" parTransId="{B8D583F4-8B34-4A51-88A7-4ABABD08DC61}" sibTransId="{64A1C153-8D42-4915-BEE1-8BD78434661D}"/>
    <dgm:cxn modelId="{B6722648-590D-4185-B533-077E6D737F4E}" type="presOf" srcId="{CC27BE70-3AB7-4E0F-9287-30DD082E2846}" destId="{A3B031E6-1835-4DE9-AB46-BA0B3BC03A8D}" srcOrd="0" destOrd="0" presId="urn:microsoft.com/office/officeart/2005/8/layout/chevron2"/>
    <dgm:cxn modelId="{E3EF3AF9-07D3-4354-A332-E9FE76B8C747}" type="presOf" srcId="{A8692C64-94E0-4126-85B3-6784F1CB4B1F}" destId="{9F311744-6E12-48B7-A81B-00B56089D90C}" srcOrd="0" destOrd="0" presId="urn:microsoft.com/office/officeart/2005/8/layout/chevron2"/>
    <dgm:cxn modelId="{F2A69503-7A23-4798-A8A8-F72C3894E034}" srcId="{69965458-C99A-43E7-9505-845E8CF0352F}" destId="{26E1D8EB-B823-4E6E-9451-3670999A15F5}" srcOrd="0" destOrd="0" parTransId="{F7748F3B-0490-4D1B-AE35-06C464DBEA72}" sibTransId="{24DBF572-FF08-4B87-A264-EE9C2971151B}"/>
    <dgm:cxn modelId="{94429670-C74C-44FF-A531-7EED38BCAE5B}" srcId="{0C5350B1-948C-42C6-8001-A3E1C9CA47FA}" destId="{0864F071-016C-44A3-9125-F2A94F52665E}" srcOrd="3" destOrd="0" parTransId="{1D252087-4F3D-40CA-B768-51354D803F63}" sibTransId="{D7CC44D7-C4BB-48B4-9532-320F22F7A794}"/>
    <dgm:cxn modelId="{1F18192A-67C8-435A-9676-4C56E1C61945}" type="presOf" srcId="{DA606C71-C8FE-417A-A2CB-81076D38D7F3}" destId="{EA3F7C4B-F76F-433E-8F14-29A46A158942}" srcOrd="0" destOrd="0" presId="urn:microsoft.com/office/officeart/2005/8/layout/chevron2"/>
    <dgm:cxn modelId="{CAD8EA6B-6D40-49B0-B760-731A7BDA5EA7}" type="presOf" srcId="{BF2FF0F2-833C-437E-B830-FAE36926FCB3}" destId="{F086D1B1-ED02-4CD2-B4C5-470A6EE938C8}" srcOrd="0" destOrd="0" presId="urn:microsoft.com/office/officeart/2005/8/layout/chevron2"/>
    <dgm:cxn modelId="{C9DFE137-FC68-4F36-A57E-5B228134657A}" srcId="{69965458-C99A-43E7-9505-845E8CF0352F}" destId="{1F2A38A1-91F5-4022-8429-4215F07C0C96}" srcOrd="2" destOrd="0" parTransId="{FA8F79C7-E594-4736-AABF-D9A397143DE3}" sibTransId="{F21B666F-6A7F-4276-B007-7F51CAE566FB}"/>
    <dgm:cxn modelId="{2A5CD615-9AC8-40C2-87F6-16DB5B00BB7E}" srcId="{0C5350B1-948C-42C6-8001-A3E1C9CA47FA}" destId="{F2E1C215-9207-4C05-9D40-B5EA27A966FD}" srcOrd="1" destOrd="0" parTransId="{014CC79F-8D47-49DC-961B-833A2C7FB99F}" sibTransId="{2816A240-996C-40F5-A62C-BD416DF4C208}"/>
    <dgm:cxn modelId="{E8C3CE94-8E3F-4959-8F6E-45DB227E2A2A}" type="presParOf" srcId="{4CABD09B-F1F2-4B72-BC30-F1672D5CFBA3}" destId="{522352EB-61B6-4154-B95D-73563044F472}" srcOrd="0" destOrd="0" presId="urn:microsoft.com/office/officeart/2005/8/layout/chevron2"/>
    <dgm:cxn modelId="{B0B89C6A-590D-48A0-8676-0EE8344F33B6}" type="presParOf" srcId="{522352EB-61B6-4154-B95D-73563044F472}" destId="{A3B031E6-1835-4DE9-AB46-BA0B3BC03A8D}" srcOrd="0" destOrd="0" presId="urn:microsoft.com/office/officeart/2005/8/layout/chevron2"/>
    <dgm:cxn modelId="{4D058761-0516-4BC9-83BA-A8D3E4308FEE}" type="presParOf" srcId="{522352EB-61B6-4154-B95D-73563044F472}" destId="{EA3F7C4B-F76F-433E-8F14-29A46A158942}" srcOrd="1" destOrd="0" presId="urn:microsoft.com/office/officeart/2005/8/layout/chevron2"/>
    <dgm:cxn modelId="{9CBDAB86-7C47-46E6-8577-B6FEA1CDFF66}" type="presParOf" srcId="{4CABD09B-F1F2-4B72-BC30-F1672D5CFBA3}" destId="{1D175F83-C5E0-445A-AD63-573BC7F09FE6}" srcOrd="1" destOrd="0" presId="urn:microsoft.com/office/officeart/2005/8/layout/chevron2"/>
    <dgm:cxn modelId="{8139ACB0-43DB-4C70-B577-033EB88E97DE}" type="presParOf" srcId="{4CABD09B-F1F2-4B72-BC30-F1672D5CFBA3}" destId="{C8A040CD-071A-4F03-8F3A-BD0FF2CCA0D2}" srcOrd="2" destOrd="0" presId="urn:microsoft.com/office/officeart/2005/8/layout/chevron2"/>
    <dgm:cxn modelId="{8C0A6575-B4FC-4203-AC1E-ED0B8644801D}" type="presParOf" srcId="{C8A040CD-071A-4F03-8F3A-BD0FF2CCA0D2}" destId="{54E03773-046A-482A-BBCE-88AD894D4403}" srcOrd="0" destOrd="0" presId="urn:microsoft.com/office/officeart/2005/8/layout/chevron2"/>
    <dgm:cxn modelId="{285A713B-E492-44A7-9B44-C19CFC93ECDD}" type="presParOf" srcId="{C8A040CD-071A-4F03-8F3A-BD0FF2CCA0D2}" destId="{9F311744-6E12-48B7-A81B-00B56089D90C}" srcOrd="1" destOrd="0" presId="urn:microsoft.com/office/officeart/2005/8/layout/chevron2"/>
    <dgm:cxn modelId="{889B3A4C-7E2E-4CC4-8435-823CC6D04E5A}" type="presParOf" srcId="{4CABD09B-F1F2-4B72-BC30-F1672D5CFBA3}" destId="{76CD6851-AC6A-48C2-A6CF-BC7B00CE5F20}" srcOrd="3" destOrd="0" presId="urn:microsoft.com/office/officeart/2005/8/layout/chevron2"/>
    <dgm:cxn modelId="{99AC69D3-0E8F-4AFD-8D6E-194EFD616C6D}" type="presParOf" srcId="{4CABD09B-F1F2-4B72-BC30-F1672D5CFBA3}" destId="{13A94C56-CEDD-4A45-9970-47E4C1F93882}" srcOrd="4" destOrd="0" presId="urn:microsoft.com/office/officeart/2005/8/layout/chevron2"/>
    <dgm:cxn modelId="{DBA332CB-D003-4C8A-80F6-AE45BD60EE5B}" type="presParOf" srcId="{13A94C56-CEDD-4A45-9970-47E4C1F93882}" destId="{E99FE100-EE71-4406-8018-D2F651605C3A}" srcOrd="0" destOrd="0" presId="urn:microsoft.com/office/officeart/2005/8/layout/chevron2"/>
    <dgm:cxn modelId="{E31F5449-43DF-4E2B-A195-237109E9C511}" type="presParOf" srcId="{13A94C56-CEDD-4A45-9970-47E4C1F93882}" destId="{CC338886-D55A-4015-8F3D-87ADD1BBCD50}" srcOrd="1" destOrd="0" presId="urn:microsoft.com/office/officeart/2005/8/layout/chevron2"/>
    <dgm:cxn modelId="{AEA84BAF-2454-4E11-8D05-D083AA895C24}" type="presParOf" srcId="{4CABD09B-F1F2-4B72-BC30-F1672D5CFBA3}" destId="{035B5812-0D48-4FB7-B968-D9A5A6BDD585}" srcOrd="5" destOrd="0" presId="urn:microsoft.com/office/officeart/2005/8/layout/chevron2"/>
    <dgm:cxn modelId="{88399CBE-35CF-4FBC-B1B4-D2ED35CBAA60}" type="presParOf" srcId="{4CABD09B-F1F2-4B72-BC30-F1672D5CFBA3}" destId="{AD73A998-AB23-470D-8ECB-EE71A4F1294B}" srcOrd="6" destOrd="0" presId="urn:microsoft.com/office/officeart/2005/8/layout/chevron2"/>
    <dgm:cxn modelId="{7790E419-2326-4C40-BC27-E7C690BFA3FB}" type="presParOf" srcId="{AD73A998-AB23-470D-8ECB-EE71A4F1294B}" destId="{879C633E-E739-44F2-AFDF-055ED9815CDD}" srcOrd="0" destOrd="0" presId="urn:microsoft.com/office/officeart/2005/8/layout/chevron2"/>
    <dgm:cxn modelId="{A7B16876-1ABC-4C8E-B549-C8DDE4D8A518}" type="presParOf" srcId="{AD73A998-AB23-470D-8ECB-EE71A4F1294B}" destId="{F086D1B1-ED02-4CD2-B4C5-470A6EE938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9073AA4-2814-4FA2-B401-4E5857332E6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A17E369-BF25-403B-A9BA-EF490E090F4E}">
      <dgm:prSet phldrT="[Texto]"/>
      <dgm:spPr/>
      <dgm:t>
        <a:bodyPr/>
        <a:lstStyle/>
        <a:p>
          <a:pPr algn="ctr"/>
          <a:r>
            <a:rPr lang="es-MX" b="1" dirty="0"/>
            <a:t>Ideas principales</a:t>
          </a:r>
        </a:p>
      </dgm:t>
    </dgm:pt>
    <dgm:pt modelId="{5C068810-AA06-4AF9-A75A-9936623DC8CD}" type="parTrans" cxnId="{B0E6713E-72AD-4F46-A188-54C638B8B97A}">
      <dgm:prSet/>
      <dgm:spPr/>
      <dgm:t>
        <a:bodyPr/>
        <a:lstStyle/>
        <a:p>
          <a:endParaRPr lang="es-MX"/>
        </a:p>
      </dgm:t>
    </dgm:pt>
    <dgm:pt modelId="{F786EB95-D68A-4D84-A3B7-4ECC88B636D4}" type="sibTrans" cxnId="{B0E6713E-72AD-4F46-A188-54C638B8B97A}">
      <dgm:prSet/>
      <dgm:spPr/>
      <dgm:t>
        <a:bodyPr/>
        <a:lstStyle/>
        <a:p>
          <a:endParaRPr lang="es-MX"/>
        </a:p>
      </dgm:t>
    </dgm:pt>
    <dgm:pt modelId="{33CBD19E-F513-4E0D-9C7F-794F30C06AE2}">
      <dgm:prSet phldrT="[Texto]"/>
      <dgm:spPr/>
      <dgm:t>
        <a:bodyPr/>
        <a:lstStyle/>
        <a:p>
          <a:pPr algn="just"/>
          <a:r>
            <a:rPr lang="es-MX" dirty="0"/>
            <a:t>El subdesarrollo </a:t>
          </a:r>
          <a:r>
            <a:rPr lang="es-MX" b="1" dirty="0">
              <a:solidFill>
                <a:srgbClr val="7030A0"/>
              </a:solidFill>
            </a:rPr>
            <a:t>no es una fase previa o una etapa anterior al desarrollo</a:t>
          </a:r>
          <a:r>
            <a:rPr lang="es-MX" dirty="0"/>
            <a:t>; es producto histórico del colonialismo y del imperialismo.</a:t>
          </a:r>
        </a:p>
      </dgm:t>
    </dgm:pt>
    <dgm:pt modelId="{97475A59-B2E0-4120-8A87-9D7D1A3A85D2}" type="parTrans" cxnId="{F47A4715-7F33-4496-A6FC-4D75B8D40FBE}">
      <dgm:prSet/>
      <dgm:spPr/>
      <dgm:t>
        <a:bodyPr/>
        <a:lstStyle/>
        <a:p>
          <a:endParaRPr lang="es-MX"/>
        </a:p>
      </dgm:t>
    </dgm:pt>
    <dgm:pt modelId="{0FC360CC-23C6-453E-AB00-730B5448023D}" type="sibTrans" cxnId="{F47A4715-7F33-4496-A6FC-4D75B8D40FBE}">
      <dgm:prSet/>
      <dgm:spPr/>
      <dgm:t>
        <a:bodyPr/>
        <a:lstStyle/>
        <a:p>
          <a:endParaRPr lang="es-MX"/>
        </a:p>
      </dgm:t>
    </dgm:pt>
    <dgm:pt modelId="{5BCD39FC-19A7-4059-BAFA-607303D39945}">
      <dgm:prSet phldrT="[Texto]"/>
      <dgm:spPr/>
      <dgm:t>
        <a:bodyPr/>
        <a:lstStyle/>
        <a:p>
          <a:pPr algn="just"/>
          <a:r>
            <a:rPr lang="es-MX" dirty="0"/>
            <a:t>La dependencia es un rasgo característico de los países capitalistas subdesarrollados: freno poderoso a su desarrollo. </a:t>
          </a:r>
        </a:p>
      </dgm:t>
    </dgm:pt>
    <dgm:pt modelId="{16383F55-DC02-449C-BD6F-E6D14F3A59AB}" type="parTrans" cxnId="{91B75F2A-EADF-4CEE-8C6A-3596DC9D6954}">
      <dgm:prSet/>
      <dgm:spPr/>
      <dgm:t>
        <a:bodyPr/>
        <a:lstStyle/>
        <a:p>
          <a:endParaRPr lang="es-MX"/>
        </a:p>
      </dgm:t>
    </dgm:pt>
    <dgm:pt modelId="{4359229B-A78B-4E42-9FB3-AAC24FD32259}" type="sibTrans" cxnId="{91B75F2A-EADF-4CEE-8C6A-3596DC9D6954}">
      <dgm:prSet/>
      <dgm:spPr/>
      <dgm:t>
        <a:bodyPr/>
        <a:lstStyle/>
        <a:p>
          <a:endParaRPr lang="es-MX"/>
        </a:p>
      </dgm:t>
    </dgm:pt>
    <dgm:pt modelId="{3681EF53-1698-4E35-85A3-5E6C5F989B8C}">
      <dgm:prSet phldrT="[Texto]"/>
      <dgm:spPr/>
      <dgm:t>
        <a:bodyPr/>
        <a:lstStyle/>
        <a:p>
          <a:pPr algn="just"/>
          <a:r>
            <a:rPr lang="es-MX" dirty="0"/>
            <a:t>El </a:t>
          </a:r>
          <a:r>
            <a:rPr lang="es-MX" b="1" dirty="0">
              <a:solidFill>
                <a:srgbClr val="7030A0"/>
              </a:solidFill>
            </a:rPr>
            <a:t>capitalismo</a:t>
          </a:r>
          <a:r>
            <a:rPr lang="es-MX" dirty="0"/>
            <a:t> se había convertido en un </a:t>
          </a:r>
          <a:r>
            <a:rPr lang="es-MX" b="1" dirty="0">
              <a:solidFill>
                <a:srgbClr val="7030A0"/>
              </a:solidFill>
            </a:rPr>
            <a:t>obstáculo para el progreso del Tercer Mundo</a:t>
          </a:r>
          <a:r>
            <a:rPr lang="es-MX" dirty="0">
              <a:solidFill>
                <a:srgbClr val="7030A0"/>
              </a:solidFill>
            </a:rPr>
            <a:t>.</a:t>
          </a:r>
        </a:p>
      </dgm:t>
    </dgm:pt>
    <dgm:pt modelId="{538EAFF7-1BFA-4FBA-B7C1-0E40964F7DA4}" type="parTrans" cxnId="{4947D43F-C794-4C03-ABE9-5A8813ACC1EE}">
      <dgm:prSet/>
      <dgm:spPr/>
      <dgm:t>
        <a:bodyPr/>
        <a:lstStyle/>
        <a:p>
          <a:endParaRPr lang="es-MX"/>
        </a:p>
      </dgm:t>
    </dgm:pt>
    <dgm:pt modelId="{5F70128E-FE81-4BAE-A259-E45A8E212980}" type="sibTrans" cxnId="{4947D43F-C794-4C03-ABE9-5A8813ACC1EE}">
      <dgm:prSet/>
      <dgm:spPr/>
      <dgm:t>
        <a:bodyPr/>
        <a:lstStyle/>
        <a:p>
          <a:endParaRPr lang="es-MX"/>
        </a:p>
      </dgm:t>
    </dgm:pt>
    <dgm:pt modelId="{DA51CE3E-3538-4B62-BF86-AE1306F10FA4}" type="pres">
      <dgm:prSet presAssocID="{59073AA4-2814-4FA2-B401-4E5857332E6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653F24B-78DD-4B1F-9559-D1DCE025A63A}" type="pres">
      <dgm:prSet presAssocID="{2A17E369-BF25-403B-A9BA-EF490E090F4E}" presName="thickLine" presStyleLbl="alignNode1" presStyleIdx="0" presStyleCnt="1"/>
      <dgm:spPr/>
    </dgm:pt>
    <dgm:pt modelId="{FE098679-0B89-4026-A26B-09F9F4E42B1E}" type="pres">
      <dgm:prSet presAssocID="{2A17E369-BF25-403B-A9BA-EF490E090F4E}" presName="horz1" presStyleCnt="0"/>
      <dgm:spPr/>
    </dgm:pt>
    <dgm:pt modelId="{477739E0-85C9-468B-8EEB-A3143F95C246}" type="pres">
      <dgm:prSet presAssocID="{2A17E369-BF25-403B-A9BA-EF490E090F4E}" presName="tx1" presStyleLbl="revTx" presStyleIdx="0" presStyleCnt="4"/>
      <dgm:spPr/>
      <dgm:t>
        <a:bodyPr/>
        <a:lstStyle/>
        <a:p>
          <a:endParaRPr lang="es-MX"/>
        </a:p>
      </dgm:t>
    </dgm:pt>
    <dgm:pt modelId="{D89B7CEB-467D-46DE-93DF-BC4D0E9EA3CC}" type="pres">
      <dgm:prSet presAssocID="{2A17E369-BF25-403B-A9BA-EF490E090F4E}" presName="vert1" presStyleCnt="0"/>
      <dgm:spPr/>
    </dgm:pt>
    <dgm:pt modelId="{B510D7CC-DF90-4111-8997-2BC98DC83C1D}" type="pres">
      <dgm:prSet presAssocID="{33CBD19E-F513-4E0D-9C7F-794F30C06AE2}" presName="vertSpace2a" presStyleCnt="0"/>
      <dgm:spPr/>
    </dgm:pt>
    <dgm:pt modelId="{D59A3110-0C25-44AD-BA69-AC7FB07EB5F2}" type="pres">
      <dgm:prSet presAssocID="{33CBD19E-F513-4E0D-9C7F-794F30C06AE2}" presName="horz2" presStyleCnt="0"/>
      <dgm:spPr/>
    </dgm:pt>
    <dgm:pt modelId="{93108E27-273B-4099-BA9D-ECC7F1627A0D}" type="pres">
      <dgm:prSet presAssocID="{33CBD19E-F513-4E0D-9C7F-794F30C06AE2}" presName="horzSpace2" presStyleCnt="0"/>
      <dgm:spPr/>
    </dgm:pt>
    <dgm:pt modelId="{4AD91D28-16EB-41C3-AAF0-4AD4AF1A1E9E}" type="pres">
      <dgm:prSet presAssocID="{33CBD19E-F513-4E0D-9C7F-794F30C06AE2}" presName="tx2" presStyleLbl="revTx" presStyleIdx="1" presStyleCnt="4"/>
      <dgm:spPr/>
      <dgm:t>
        <a:bodyPr/>
        <a:lstStyle/>
        <a:p>
          <a:endParaRPr lang="es-MX"/>
        </a:p>
      </dgm:t>
    </dgm:pt>
    <dgm:pt modelId="{D3D60CE0-22DD-410C-8424-8BAC3F7914E2}" type="pres">
      <dgm:prSet presAssocID="{33CBD19E-F513-4E0D-9C7F-794F30C06AE2}" presName="vert2" presStyleCnt="0"/>
      <dgm:spPr/>
    </dgm:pt>
    <dgm:pt modelId="{4029639E-3125-4A90-B87E-A524B8A884D9}" type="pres">
      <dgm:prSet presAssocID="{33CBD19E-F513-4E0D-9C7F-794F30C06AE2}" presName="thinLine2b" presStyleLbl="callout" presStyleIdx="0" presStyleCnt="3"/>
      <dgm:spPr/>
    </dgm:pt>
    <dgm:pt modelId="{B3EAED9E-90DB-44CB-BD25-4A052FF53E0E}" type="pres">
      <dgm:prSet presAssocID="{33CBD19E-F513-4E0D-9C7F-794F30C06AE2}" presName="vertSpace2b" presStyleCnt="0"/>
      <dgm:spPr/>
    </dgm:pt>
    <dgm:pt modelId="{01D9BAE7-3E11-4580-8DAE-5F7F791B5246}" type="pres">
      <dgm:prSet presAssocID="{5BCD39FC-19A7-4059-BAFA-607303D39945}" presName="horz2" presStyleCnt="0"/>
      <dgm:spPr/>
    </dgm:pt>
    <dgm:pt modelId="{9CC8F0F3-9E0A-48CB-AE4E-21B926E83F7C}" type="pres">
      <dgm:prSet presAssocID="{5BCD39FC-19A7-4059-BAFA-607303D39945}" presName="horzSpace2" presStyleCnt="0"/>
      <dgm:spPr/>
    </dgm:pt>
    <dgm:pt modelId="{FBFEFEFE-453E-46F8-824D-813FDF8041CD}" type="pres">
      <dgm:prSet presAssocID="{5BCD39FC-19A7-4059-BAFA-607303D39945}" presName="tx2" presStyleLbl="revTx" presStyleIdx="2" presStyleCnt="4"/>
      <dgm:spPr/>
      <dgm:t>
        <a:bodyPr/>
        <a:lstStyle/>
        <a:p>
          <a:endParaRPr lang="es-MX"/>
        </a:p>
      </dgm:t>
    </dgm:pt>
    <dgm:pt modelId="{0E5678A0-A342-4EF6-999B-236E64072F4A}" type="pres">
      <dgm:prSet presAssocID="{5BCD39FC-19A7-4059-BAFA-607303D39945}" presName="vert2" presStyleCnt="0"/>
      <dgm:spPr/>
    </dgm:pt>
    <dgm:pt modelId="{936D3D2A-CAA7-4A4B-A999-C1C4B1E990FC}" type="pres">
      <dgm:prSet presAssocID="{5BCD39FC-19A7-4059-BAFA-607303D39945}" presName="thinLine2b" presStyleLbl="callout" presStyleIdx="1" presStyleCnt="3"/>
      <dgm:spPr/>
    </dgm:pt>
    <dgm:pt modelId="{CC424601-2212-4D76-9513-3B0F0998B106}" type="pres">
      <dgm:prSet presAssocID="{5BCD39FC-19A7-4059-BAFA-607303D39945}" presName="vertSpace2b" presStyleCnt="0"/>
      <dgm:spPr/>
    </dgm:pt>
    <dgm:pt modelId="{4D5F6067-4024-4CB2-9C30-C1F815C336A7}" type="pres">
      <dgm:prSet presAssocID="{3681EF53-1698-4E35-85A3-5E6C5F989B8C}" presName="horz2" presStyleCnt="0"/>
      <dgm:spPr/>
    </dgm:pt>
    <dgm:pt modelId="{30CE3A68-DC09-4CE7-97EE-43676C66249D}" type="pres">
      <dgm:prSet presAssocID="{3681EF53-1698-4E35-85A3-5E6C5F989B8C}" presName="horzSpace2" presStyleCnt="0"/>
      <dgm:spPr/>
    </dgm:pt>
    <dgm:pt modelId="{A1885C24-FF16-4AEE-BEBC-3545FF6E84E9}" type="pres">
      <dgm:prSet presAssocID="{3681EF53-1698-4E35-85A3-5E6C5F989B8C}" presName="tx2" presStyleLbl="revTx" presStyleIdx="3" presStyleCnt="4"/>
      <dgm:spPr/>
      <dgm:t>
        <a:bodyPr/>
        <a:lstStyle/>
        <a:p>
          <a:endParaRPr lang="es-MX"/>
        </a:p>
      </dgm:t>
    </dgm:pt>
    <dgm:pt modelId="{8DFA75E9-BEB8-4F36-A808-1E28E970C601}" type="pres">
      <dgm:prSet presAssocID="{3681EF53-1698-4E35-85A3-5E6C5F989B8C}" presName="vert2" presStyleCnt="0"/>
      <dgm:spPr/>
    </dgm:pt>
    <dgm:pt modelId="{A8B6E691-5D47-4AF0-8B37-271F3DAAEB24}" type="pres">
      <dgm:prSet presAssocID="{3681EF53-1698-4E35-85A3-5E6C5F989B8C}" presName="thinLine2b" presStyleLbl="callout" presStyleIdx="2" presStyleCnt="3"/>
      <dgm:spPr/>
    </dgm:pt>
    <dgm:pt modelId="{85F1CEBE-BD42-4548-89B7-5D547CABDCC0}" type="pres">
      <dgm:prSet presAssocID="{3681EF53-1698-4E35-85A3-5E6C5F989B8C}" presName="vertSpace2b" presStyleCnt="0"/>
      <dgm:spPr/>
    </dgm:pt>
  </dgm:ptLst>
  <dgm:cxnLst>
    <dgm:cxn modelId="{F424B69A-62DA-427B-AC5E-80B413EDBF56}" type="presOf" srcId="{59073AA4-2814-4FA2-B401-4E5857332E63}" destId="{DA51CE3E-3538-4B62-BF86-AE1306F10FA4}" srcOrd="0" destOrd="0" presId="urn:microsoft.com/office/officeart/2008/layout/LinedList"/>
    <dgm:cxn modelId="{F47A4715-7F33-4496-A6FC-4D75B8D40FBE}" srcId="{2A17E369-BF25-403B-A9BA-EF490E090F4E}" destId="{33CBD19E-F513-4E0D-9C7F-794F30C06AE2}" srcOrd="0" destOrd="0" parTransId="{97475A59-B2E0-4120-8A87-9D7D1A3A85D2}" sibTransId="{0FC360CC-23C6-453E-AB00-730B5448023D}"/>
    <dgm:cxn modelId="{5AE16FE2-07A7-4482-822A-2DBDEFC7A62A}" type="presOf" srcId="{33CBD19E-F513-4E0D-9C7F-794F30C06AE2}" destId="{4AD91D28-16EB-41C3-AAF0-4AD4AF1A1E9E}" srcOrd="0" destOrd="0" presId="urn:microsoft.com/office/officeart/2008/layout/LinedList"/>
    <dgm:cxn modelId="{91B75F2A-EADF-4CEE-8C6A-3596DC9D6954}" srcId="{2A17E369-BF25-403B-A9BA-EF490E090F4E}" destId="{5BCD39FC-19A7-4059-BAFA-607303D39945}" srcOrd="1" destOrd="0" parTransId="{16383F55-DC02-449C-BD6F-E6D14F3A59AB}" sibTransId="{4359229B-A78B-4E42-9FB3-AAC24FD32259}"/>
    <dgm:cxn modelId="{4947D43F-C794-4C03-ABE9-5A8813ACC1EE}" srcId="{2A17E369-BF25-403B-A9BA-EF490E090F4E}" destId="{3681EF53-1698-4E35-85A3-5E6C5F989B8C}" srcOrd="2" destOrd="0" parTransId="{538EAFF7-1BFA-4FBA-B7C1-0E40964F7DA4}" sibTransId="{5F70128E-FE81-4BAE-A259-E45A8E212980}"/>
    <dgm:cxn modelId="{AFEFC487-D362-4951-AB51-13F082D6A1F1}" type="presOf" srcId="{2A17E369-BF25-403B-A9BA-EF490E090F4E}" destId="{477739E0-85C9-468B-8EEB-A3143F95C246}" srcOrd="0" destOrd="0" presId="urn:microsoft.com/office/officeart/2008/layout/LinedList"/>
    <dgm:cxn modelId="{B0E6713E-72AD-4F46-A188-54C638B8B97A}" srcId="{59073AA4-2814-4FA2-B401-4E5857332E63}" destId="{2A17E369-BF25-403B-A9BA-EF490E090F4E}" srcOrd="0" destOrd="0" parTransId="{5C068810-AA06-4AF9-A75A-9936623DC8CD}" sibTransId="{F786EB95-D68A-4D84-A3B7-4ECC88B636D4}"/>
    <dgm:cxn modelId="{A7982292-D822-4627-8CB6-AC36A041D459}" type="presOf" srcId="{5BCD39FC-19A7-4059-BAFA-607303D39945}" destId="{FBFEFEFE-453E-46F8-824D-813FDF8041CD}" srcOrd="0" destOrd="0" presId="urn:microsoft.com/office/officeart/2008/layout/LinedList"/>
    <dgm:cxn modelId="{09DDE779-87CF-4C2F-BB44-D7AEA5481F59}" type="presOf" srcId="{3681EF53-1698-4E35-85A3-5E6C5F989B8C}" destId="{A1885C24-FF16-4AEE-BEBC-3545FF6E84E9}" srcOrd="0" destOrd="0" presId="urn:microsoft.com/office/officeart/2008/layout/LinedList"/>
    <dgm:cxn modelId="{2134F2B2-9EEA-43BE-82D1-71DC2A4C1537}" type="presParOf" srcId="{DA51CE3E-3538-4B62-BF86-AE1306F10FA4}" destId="{9653F24B-78DD-4B1F-9559-D1DCE025A63A}" srcOrd="0" destOrd="0" presId="urn:microsoft.com/office/officeart/2008/layout/LinedList"/>
    <dgm:cxn modelId="{B795EFCA-FD2E-482F-9B55-8DC11C79E402}" type="presParOf" srcId="{DA51CE3E-3538-4B62-BF86-AE1306F10FA4}" destId="{FE098679-0B89-4026-A26B-09F9F4E42B1E}" srcOrd="1" destOrd="0" presId="urn:microsoft.com/office/officeart/2008/layout/LinedList"/>
    <dgm:cxn modelId="{6D24DA07-7A98-4CCB-8DFB-A352B9EB6212}" type="presParOf" srcId="{FE098679-0B89-4026-A26B-09F9F4E42B1E}" destId="{477739E0-85C9-468B-8EEB-A3143F95C246}" srcOrd="0" destOrd="0" presId="urn:microsoft.com/office/officeart/2008/layout/LinedList"/>
    <dgm:cxn modelId="{A6F20E2F-0B51-42E0-8C47-A95FE529C54D}" type="presParOf" srcId="{FE098679-0B89-4026-A26B-09F9F4E42B1E}" destId="{D89B7CEB-467D-46DE-93DF-BC4D0E9EA3CC}" srcOrd="1" destOrd="0" presId="urn:microsoft.com/office/officeart/2008/layout/LinedList"/>
    <dgm:cxn modelId="{7E2A2C9C-C2B6-40D0-9AA1-08637E0A4A7E}" type="presParOf" srcId="{D89B7CEB-467D-46DE-93DF-BC4D0E9EA3CC}" destId="{B510D7CC-DF90-4111-8997-2BC98DC83C1D}" srcOrd="0" destOrd="0" presId="urn:microsoft.com/office/officeart/2008/layout/LinedList"/>
    <dgm:cxn modelId="{4610734C-DB53-40B9-BBC6-4A30908087DF}" type="presParOf" srcId="{D89B7CEB-467D-46DE-93DF-BC4D0E9EA3CC}" destId="{D59A3110-0C25-44AD-BA69-AC7FB07EB5F2}" srcOrd="1" destOrd="0" presId="urn:microsoft.com/office/officeart/2008/layout/LinedList"/>
    <dgm:cxn modelId="{825D50DC-CD0D-4E78-82A7-C8A1EBFBC134}" type="presParOf" srcId="{D59A3110-0C25-44AD-BA69-AC7FB07EB5F2}" destId="{93108E27-273B-4099-BA9D-ECC7F1627A0D}" srcOrd="0" destOrd="0" presId="urn:microsoft.com/office/officeart/2008/layout/LinedList"/>
    <dgm:cxn modelId="{8173E41E-2A0F-4E2A-8D5E-672254B5DF53}" type="presParOf" srcId="{D59A3110-0C25-44AD-BA69-AC7FB07EB5F2}" destId="{4AD91D28-16EB-41C3-AAF0-4AD4AF1A1E9E}" srcOrd="1" destOrd="0" presId="urn:microsoft.com/office/officeart/2008/layout/LinedList"/>
    <dgm:cxn modelId="{5CF0AC8F-C77B-47E6-88C9-E1B19F5A6594}" type="presParOf" srcId="{D59A3110-0C25-44AD-BA69-AC7FB07EB5F2}" destId="{D3D60CE0-22DD-410C-8424-8BAC3F7914E2}" srcOrd="2" destOrd="0" presId="urn:microsoft.com/office/officeart/2008/layout/LinedList"/>
    <dgm:cxn modelId="{58A88A0E-3B87-4202-AB29-AC4017A65353}" type="presParOf" srcId="{D89B7CEB-467D-46DE-93DF-BC4D0E9EA3CC}" destId="{4029639E-3125-4A90-B87E-A524B8A884D9}" srcOrd="2" destOrd="0" presId="urn:microsoft.com/office/officeart/2008/layout/LinedList"/>
    <dgm:cxn modelId="{4FE53CCE-9A25-40B8-A5EC-E3205E0FD51F}" type="presParOf" srcId="{D89B7CEB-467D-46DE-93DF-BC4D0E9EA3CC}" destId="{B3EAED9E-90DB-44CB-BD25-4A052FF53E0E}" srcOrd="3" destOrd="0" presId="urn:microsoft.com/office/officeart/2008/layout/LinedList"/>
    <dgm:cxn modelId="{B5A80C1E-1043-42B2-A51D-F8A730F72700}" type="presParOf" srcId="{D89B7CEB-467D-46DE-93DF-BC4D0E9EA3CC}" destId="{01D9BAE7-3E11-4580-8DAE-5F7F791B5246}" srcOrd="4" destOrd="0" presId="urn:microsoft.com/office/officeart/2008/layout/LinedList"/>
    <dgm:cxn modelId="{CDC6E0D8-87FC-435D-BE61-04E5F0DAB10D}" type="presParOf" srcId="{01D9BAE7-3E11-4580-8DAE-5F7F791B5246}" destId="{9CC8F0F3-9E0A-48CB-AE4E-21B926E83F7C}" srcOrd="0" destOrd="0" presId="urn:microsoft.com/office/officeart/2008/layout/LinedList"/>
    <dgm:cxn modelId="{30780472-7D9C-4E18-8456-5D67288EB88A}" type="presParOf" srcId="{01D9BAE7-3E11-4580-8DAE-5F7F791B5246}" destId="{FBFEFEFE-453E-46F8-824D-813FDF8041CD}" srcOrd="1" destOrd="0" presId="urn:microsoft.com/office/officeart/2008/layout/LinedList"/>
    <dgm:cxn modelId="{757A9284-EEB2-4C58-AAE6-2CAB630014E0}" type="presParOf" srcId="{01D9BAE7-3E11-4580-8DAE-5F7F791B5246}" destId="{0E5678A0-A342-4EF6-999B-236E64072F4A}" srcOrd="2" destOrd="0" presId="urn:microsoft.com/office/officeart/2008/layout/LinedList"/>
    <dgm:cxn modelId="{E1112557-F0A8-4A63-8B56-9E0E89B62595}" type="presParOf" srcId="{D89B7CEB-467D-46DE-93DF-BC4D0E9EA3CC}" destId="{936D3D2A-CAA7-4A4B-A999-C1C4B1E990FC}" srcOrd="5" destOrd="0" presId="urn:microsoft.com/office/officeart/2008/layout/LinedList"/>
    <dgm:cxn modelId="{B60D7DFE-7451-4F19-8FA8-1A518DAA89AF}" type="presParOf" srcId="{D89B7CEB-467D-46DE-93DF-BC4D0E9EA3CC}" destId="{CC424601-2212-4D76-9513-3B0F0998B106}" srcOrd="6" destOrd="0" presId="urn:microsoft.com/office/officeart/2008/layout/LinedList"/>
    <dgm:cxn modelId="{60212F1F-C794-47DA-B5A2-392162398CE3}" type="presParOf" srcId="{D89B7CEB-467D-46DE-93DF-BC4D0E9EA3CC}" destId="{4D5F6067-4024-4CB2-9C30-C1F815C336A7}" srcOrd="7" destOrd="0" presId="urn:microsoft.com/office/officeart/2008/layout/LinedList"/>
    <dgm:cxn modelId="{D9D0756D-5684-493B-B2BB-EBD71FEFA16C}" type="presParOf" srcId="{4D5F6067-4024-4CB2-9C30-C1F815C336A7}" destId="{30CE3A68-DC09-4CE7-97EE-43676C66249D}" srcOrd="0" destOrd="0" presId="urn:microsoft.com/office/officeart/2008/layout/LinedList"/>
    <dgm:cxn modelId="{4F4C483F-77C6-48ED-88CC-3BDAC6278232}" type="presParOf" srcId="{4D5F6067-4024-4CB2-9C30-C1F815C336A7}" destId="{A1885C24-FF16-4AEE-BEBC-3545FF6E84E9}" srcOrd="1" destOrd="0" presId="urn:microsoft.com/office/officeart/2008/layout/LinedList"/>
    <dgm:cxn modelId="{27578254-F024-41C4-8EE9-2A731F901000}" type="presParOf" srcId="{4D5F6067-4024-4CB2-9C30-C1F815C336A7}" destId="{8DFA75E9-BEB8-4F36-A808-1E28E970C601}" srcOrd="2" destOrd="0" presId="urn:microsoft.com/office/officeart/2008/layout/LinedList"/>
    <dgm:cxn modelId="{EF196751-7A84-40B2-AA1B-3024FAED0EDA}" type="presParOf" srcId="{D89B7CEB-467D-46DE-93DF-BC4D0E9EA3CC}" destId="{A8B6E691-5D47-4AF0-8B37-271F3DAAEB24}" srcOrd="8" destOrd="0" presId="urn:microsoft.com/office/officeart/2008/layout/LinedList"/>
    <dgm:cxn modelId="{9ECB2B61-8CE3-48E0-89AE-6EF8F0D21C4D}" type="presParOf" srcId="{D89B7CEB-467D-46DE-93DF-BC4D0E9EA3CC}" destId="{85F1CEBE-BD42-4548-89B7-5D547CABDCC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D5A3527-214D-479D-B48A-0F1D3F974C95}" type="doc">
      <dgm:prSet loTypeId="urn:microsoft.com/office/officeart/2005/8/layout/default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EE368B6E-9902-468D-863A-0CAE84B1CA7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Límites del proceso ISI</a:t>
          </a:r>
        </a:p>
      </dgm:t>
    </dgm:pt>
    <dgm:pt modelId="{46DE6BE1-C462-4DA3-87D7-5C7ED0FBD09F}" type="parTrans" cxnId="{B326AFE5-0856-44CF-A5CD-0D429BC24088}">
      <dgm:prSet/>
      <dgm:spPr/>
      <dgm:t>
        <a:bodyPr/>
        <a:lstStyle/>
        <a:p>
          <a:endParaRPr lang="es-MX"/>
        </a:p>
      </dgm:t>
    </dgm:pt>
    <dgm:pt modelId="{9E664E34-7092-4D04-B33A-0D3415C88885}" type="sibTrans" cxnId="{B326AFE5-0856-44CF-A5CD-0D429BC24088}">
      <dgm:prSet/>
      <dgm:spPr/>
      <dgm:t>
        <a:bodyPr/>
        <a:lstStyle/>
        <a:p>
          <a:endParaRPr lang="es-MX"/>
        </a:p>
      </dgm:t>
    </dgm:pt>
    <dgm:pt modelId="{9E1B36CB-4CC1-46A6-81CB-5C01B7CFFCB2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Años sesenta: asentamiento de teorías radicales</a:t>
          </a:r>
        </a:p>
      </dgm:t>
    </dgm:pt>
    <dgm:pt modelId="{796CE6F7-5F08-4ACE-9769-4936E24B7E49}" type="parTrans" cxnId="{EE576CFA-DAC5-4D25-B1A6-72C5ED3A829F}">
      <dgm:prSet/>
      <dgm:spPr/>
      <dgm:t>
        <a:bodyPr/>
        <a:lstStyle/>
        <a:p>
          <a:endParaRPr lang="es-MX"/>
        </a:p>
      </dgm:t>
    </dgm:pt>
    <dgm:pt modelId="{04D9EB60-C302-4092-8B5B-AD9C60D769CE}" type="sibTrans" cxnId="{EE576CFA-DAC5-4D25-B1A6-72C5ED3A829F}">
      <dgm:prSet/>
      <dgm:spPr/>
      <dgm:t>
        <a:bodyPr/>
        <a:lstStyle/>
        <a:p>
          <a:endParaRPr lang="es-MX"/>
        </a:p>
      </dgm:t>
    </dgm:pt>
    <dgm:pt modelId="{35CF147C-B43D-4E55-A106-9592B7EE2DA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Rebeldía contra los límites teóricos del estructuralismo de la CEPAL</a:t>
          </a:r>
        </a:p>
      </dgm:t>
    </dgm:pt>
    <dgm:pt modelId="{AF9792B4-FAFF-4132-AA16-8DD020F5A674}" type="parTrans" cxnId="{EA341877-A195-4958-8EE5-2340C851D68B}">
      <dgm:prSet/>
      <dgm:spPr/>
      <dgm:t>
        <a:bodyPr/>
        <a:lstStyle/>
        <a:p>
          <a:endParaRPr lang="es-MX"/>
        </a:p>
      </dgm:t>
    </dgm:pt>
    <dgm:pt modelId="{5072CF7B-F472-4E99-9675-966FDEE4187F}" type="sibTrans" cxnId="{EA341877-A195-4958-8EE5-2340C851D68B}">
      <dgm:prSet/>
      <dgm:spPr/>
      <dgm:t>
        <a:bodyPr/>
        <a:lstStyle/>
        <a:p>
          <a:endParaRPr lang="es-MX"/>
        </a:p>
      </dgm:t>
    </dgm:pt>
    <dgm:pt modelId="{5E0EB706-A977-4C8F-AFAD-0C3D031DCF3A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Crítica a la teoría de las etapas de </a:t>
          </a:r>
          <a:r>
            <a:rPr lang="es-MX" dirty="0" err="1">
              <a:solidFill>
                <a:schemeClr val="tx1"/>
              </a:solidFill>
            </a:rPr>
            <a:t>Rostow</a:t>
          </a:r>
          <a:endParaRPr lang="es-MX" dirty="0">
            <a:solidFill>
              <a:schemeClr val="tx1"/>
            </a:solidFill>
          </a:endParaRPr>
        </a:p>
      </dgm:t>
    </dgm:pt>
    <dgm:pt modelId="{5EC387B2-FACC-49C3-8B68-705061C0DD6E}" type="parTrans" cxnId="{D5A75D38-B3A4-443A-88B3-11A961956E14}">
      <dgm:prSet/>
      <dgm:spPr/>
      <dgm:t>
        <a:bodyPr/>
        <a:lstStyle/>
        <a:p>
          <a:endParaRPr lang="es-MX"/>
        </a:p>
      </dgm:t>
    </dgm:pt>
    <dgm:pt modelId="{E30FD5D7-8326-4788-884A-A8533C6B59F6}" type="sibTrans" cxnId="{D5A75D38-B3A4-443A-88B3-11A961956E14}">
      <dgm:prSet/>
      <dgm:spPr/>
      <dgm:t>
        <a:bodyPr/>
        <a:lstStyle/>
        <a:p>
          <a:endParaRPr lang="es-MX"/>
        </a:p>
      </dgm:t>
    </dgm:pt>
    <dgm:pt modelId="{51BC9412-6EA9-490A-943F-D7ECC13C4EC1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Reacción contra las viejas teorías marxistas del imperialismo</a:t>
          </a:r>
        </a:p>
      </dgm:t>
    </dgm:pt>
    <dgm:pt modelId="{1E531D82-B745-441A-AF1B-4AAD2BF89C30}" type="parTrans" cxnId="{ABE0C6CF-034B-483E-84BB-6F8EE5FA4217}">
      <dgm:prSet/>
      <dgm:spPr/>
      <dgm:t>
        <a:bodyPr/>
        <a:lstStyle/>
        <a:p>
          <a:endParaRPr lang="es-MX"/>
        </a:p>
      </dgm:t>
    </dgm:pt>
    <dgm:pt modelId="{203924F6-3CAA-4393-B79B-4DB3C1819765}" type="sibTrans" cxnId="{ABE0C6CF-034B-483E-84BB-6F8EE5FA4217}">
      <dgm:prSet/>
      <dgm:spPr/>
      <dgm:t>
        <a:bodyPr/>
        <a:lstStyle/>
        <a:p>
          <a:endParaRPr lang="es-MX"/>
        </a:p>
      </dgm:t>
    </dgm:pt>
    <dgm:pt modelId="{D56611D9-C314-4FBC-A6E4-66A6C60507F1}" type="pres">
      <dgm:prSet presAssocID="{7D5A3527-214D-479D-B48A-0F1D3F974C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C772A0-AB13-4B4D-8952-87243531903C}" type="pres">
      <dgm:prSet presAssocID="{EE368B6E-9902-468D-863A-0CAE84B1CA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0E2205-7692-495B-A8C2-2CEDACFA6605}" type="pres">
      <dgm:prSet presAssocID="{9E664E34-7092-4D04-B33A-0D3415C88885}" presName="sibTrans" presStyleCnt="0"/>
      <dgm:spPr/>
    </dgm:pt>
    <dgm:pt modelId="{D89EAD90-75BF-4332-B0C6-A20946EB5F00}" type="pres">
      <dgm:prSet presAssocID="{9E1B36CB-4CC1-46A6-81CB-5C01B7CFFC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C1DC6C-518D-4E8F-9A39-D89843C841C4}" type="pres">
      <dgm:prSet presAssocID="{04D9EB60-C302-4092-8B5B-AD9C60D769CE}" presName="sibTrans" presStyleCnt="0"/>
      <dgm:spPr/>
    </dgm:pt>
    <dgm:pt modelId="{FB64B08E-E5FA-4384-B9AD-7904104178E5}" type="pres">
      <dgm:prSet presAssocID="{35CF147C-B43D-4E55-A106-9592B7EE2DA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DEDBC3-3FFC-4464-88CD-52ABB12A3D18}" type="pres">
      <dgm:prSet presAssocID="{5072CF7B-F472-4E99-9675-966FDEE4187F}" presName="sibTrans" presStyleCnt="0"/>
      <dgm:spPr/>
    </dgm:pt>
    <dgm:pt modelId="{185BC466-93E3-4CE9-9EA9-0E5C49A3AEC6}" type="pres">
      <dgm:prSet presAssocID="{5E0EB706-A977-4C8F-AFAD-0C3D031DCF3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AA8F4C-62A1-47BF-8316-8688064328C4}" type="pres">
      <dgm:prSet presAssocID="{E30FD5D7-8326-4788-884A-A8533C6B59F6}" presName="sibTrans" presStyleCnt="0"/>
      <dgm:spPr/>
    </dgm:pt>
    <dgm:pt modelId="{114E106B-9863-42A2-9BA9-704C2C1C0C7C}" type="pres">
      <dgm:prSet presAssocID="{51BC9412-6EA9-490A-943F-D7ECC13C4EC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DEF12A8-9223-4FC4-A9AC-4E0509B235EF}" type="presOf" srcId="{9E1B36CB-4CC1-46A6-81CB-5C01B7CFFCB2}" destId="{D89EAD90-75BF-4332-B0C6-A20946EB5F00}" srcOrd="0" destOrd="0" presId="urn:microsoft.com/office/officeart/2005/8/layout/default"/>
    <dgm:cxn modelId="{2F234145-31D6-4003-8608-1512D6F935B2}" type="presOf" srcId="{7D5A3527-214D-479D-B48A-0F1D3F974C95}" destId="{D56611D9-C314-4FBC-A6E4-66A6C60507F1}" srcOrd="0" destOrd="0" presId="urn:microsoft.com/office/officeart/2005/8/layout/default"/>
    <dgm:cxn modelId="{2361E9EF-CE38-4B5C-A4E1-FA9803B70CB0}" type="presOf" srcId="{35CF147C-B43D-4E55-A106-9592B7EE2DAD}" destId="{FB64B08E-E5FA-4384-B9AD-7904104178E5}" srcOrd="0" destOrd="0" presId="urn:microsoft.com/office/officeart/2005/8/layout/default"/>
    <dgm:cxn modelId="{F5457A8C-A1A2-4496-A717-EE86B0751EAF}" type="presOf" srcId="{EE368B6E-9902-468D-863A-0CAE84B1CA75}" destId="{48C772A0-AB13-4B4D-8952-87243531903C}" srcOrd="0" destOrd="0" presId="urn:microsoft.com/office/officeart/2005/8/layout/default"/>
    <dgm:cxn modelId="{B326AFE5-0856-44CF-A5CD-0D429BC24088}" srcId="{7D5A3527-214D-479D-B48A-0F1D3F974C95}" destId="{EE368B6E-9902-468D-863A-0CAE84B1CA75}" srcOrd="0" destOrd="0" parTransId="{46DE6BE1-C462-4DA3-87D7-5C7ED0FBD09F}" sibTransId="{9E664E34-7092-4D04-B33A-0D3415C88885}"/>
    <dgm:cxn modelId="{EE576CFA-DAC5-4D25-B1A6-72C5ED3A829F}" srcId="{7D5A3527-214D-479D-B48A-0F1D3F974C95}" destId="{9E1B36CB-4CC1-46A6-81CB-5C01B7CFFCB2}" srcOrd="1" destOrd="0" parTransId="{796CE6F7-5F08-4ACE-9769-4936E24B7E49}" sibTransId="{04D9EB60-C302-4092-8B5B-AD9C60D769CE}"/>
    <dgm:cxn modelId="{C5F29FB2-8637-4594-9244-221E75DFE723}" type="presOf" srcId="{5E0EB706-A977-4C8F-AFAD-0C3D031DCF3A}" destId="{185BC466-93E3-4CE9-9EA9-0E5C49A3AEC6}" srcOrd="0" destOrd="0" presId="urn:microsoft.com/office/officeart/2005/8/layout/default"/>
    <dgm:cxn modelId="{ABE0C6CF-034B-483E-84BB-6F8EE5FA4217}" srcId="{7D5A3527-214D-479D-B48A-0F1D3F974C95}" destId="{51BC9412-6EA9-490A-943F-D7ECC13C4EC1}" srcOrd="4" destOrd="0" parTransId="{1E531D82-B745-441A-AF1B-4AAD2BF89C30}" sibTransId="{203924F6-3CAA-4393-B79B-4DB3C1819765}"/>
    <dgm:cxn modelId="{B93B574D-5759-4FCB-A4FA-7F6AB7332B51}" type="presOf" srcId="{51BC9412-6EA9-490A-943F-D7ECC13C4EC1}" destId="{114E106B-9863-42A2-9BA9-704C2C1C0C7C}" srcOrd="0" destOrd="0" presId="urn:microsoft.com/office/officeart/2005/8/layout/default"/>
    <dgm:cxn modelId="{D5A75D38-B3A4-443A-88B3-11A961956E14}" srcId="{7D5A3527-214D-479D-B48A-0F1D3F974C95}" destId="{5E0EB706-A977-4C8F-AFAD-0C3D031DCF3A}" srcOrd="3" destOrd="0" parTransId="{5EC387B2-FACC-49C3-8B68-705061C0DD6E}" sibTransId="{E30FD5D7-8326-4788-884A-A8533C6B59F6}"/>
    <dgm:cxn modelId="{EA341877-A195-4958-8EE5-2340C851D68B}" srcId="{7D5A3527-214D-479D-B48A-0F1D3F974C95}" destId="{35CF147C-B43D-4E55-A106-9592B7EE2DAD}" srcOrd="2" destOrd="0" parTransId="{AF9792B4-FAFF-4132-AA16-8DD020F5A674}" sibTransId="{5072CF7B-F472-4E99-9675-966FDEE4187F}"/>
    <dgm:cxn modelId="{E2CCB303-BFB6-4060-B77C-2E07800EB3A7}" type="presParOf" srcId="{D56611D9-C314-4FBC-A6E4-66A6C60507F1}" destId="{48C772A0-AB13-4B4D-8952-87243531903C}" srcOrd="0" destOrd="0" presId="urn:microsoft.com/office/officeart/2005/8/layout/default"/>
    <dgm:cxn modelId="{0BDA0634-1AEA-4603-88F0-37849609CE6F}" type="presParOf" srcId="{D56611D9-C314-4FBC-A6E4-66A6C60507F1}" destId="{950E2205-7692-495B-A8C2-2CEDACFA6605}" srcOrd="1" destOrd="0" presId="urn:microsoft.com/office/officeart/2005/8/layout/default"/>
    <dgm:cxn modelId="{7669CA27-19B7-429F-976B-B9F2FF2D39DA}" type="presParOf" srcId="{D56611D9-C314-4FBC-A6E4-66A6C60507F1}" destId="{D89EAD90-75BF-4332-B0C6-A20946EB5F00}" srcOrd="2" destOrd="0" presId="urn:microsoft.com/office/officeart/2005/8/layout/default"/>
    <dgm:cxn modelId="{92FB83A5-D464-4E39-B77A-9C4F4C41E778}" type="presParOf" srcId="{D56611D9-C314-4FBC-A6E4-66A6C60507F1}" destId="{FBC1DC6C-518D-4E8F-9A39-D89843C841C4}" srcOrd="3" destOrd="0" presId="urn:microsoft.com/office/officeart/2005/8/layout/default"/>
    <dgm:cxn modelId="{F5E25666-D3A7-409C-BD56-4B68506DEF4B}" type="presParOf" srcId="{D56611D9-C314-4FBC-A6E4-66A6C60507F1}" destId="{FB64B08E-E5FA-4384-B9AD-7904104178E5}" srcOrd="4" destOrd="0" presId="urn:microsoft.com/office/officeart/2005/8/layout/default"/>
    <dgm:cxn modelId="{B1B1E500-BE83-4A95-867B-CB5E825B99BE}" type="presParOf" srcId="{D56611D9-C314-4FBC-A6E4-66A6C60507F1}" destId="{8FDEDBC3-3FFC-4464-88CD-52ABB12A3D18}" srcOrd="5" destOrd="0" presId="urn:microsoft.com/office/officeart/2005/8/layout/default"/>
    <dgm:cxn modelId="{F4503E0D-ACC8-4C22-B972-622B824DEEF5}" type="presParOf" srcId="{D56611D9-C314-4FBC-A6E4-66A6C60507F1}" destId="{185BC466-93E3-4CE9-9EA9-0E5C49A3AEC6}" srcOrd="6" destOrd="0" presId="urn:microsoft.com/office/officeart/2005/8/layout/default"/>
    <dgm:cxn modelId="{607543A9-F5E6-4E32-B0AF-33F252274D42}" type="presParOf" srcId="{D56611D9-C314-4FBC-A6E4-66A6C60507F1}" destId="{3EAA8F4C-62A1-47BF-8316-8688064328C4}" srcOrd="7" destOrd="0" presId="urn:microsoft.com/office/officeart/2005/8/layout/default"/>
    <dgm:cxn modelId="{F2F359FA-05B6-4252-A6DF-CDFEF639D7CA}" type="presParOf" srcId="{D56611D9-C314-4FBC-A6E4-66A6C60507F1}" destId="{114E106B-9863-42A2-9BA9-704C2C1C0C7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A2981B3-F4FB-4CC7-8BCC-C813847068E0}" type="doc">
      <dgm:prSet loTypeId="urn:microsoft.com/office/officeart/2005/8/layout/hProcess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F48B6AB-A33B-4411-9533-6BB5033965D4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Subdesarrollo</a:t>
          </a:r>
        </a:p>
      </dgm:t>
    </dgm:pt>
    <dgm:pt modelId="{60203F90-B3C4-4989-9FE8-4B15A8862012}" type="parTrans" cxnId="{D3DE261E-F402-4C32-8667-FBEEA45F7FA4}">
      <dgm:prSet/>
      <dgm:spPr/>
      <dgm:t>
        <a:bodyPr/>
        <a:lstStyle/>
        <a:p>
          <a:endParaRPr lang="es-MX"/>
        </a:p>
      </dgm:t>
    </dgm:pt>
    <dgm:pt modelId="{307B8F54-4947-475A-83B4-D1C2CDE5112F}" type="sibTrans" cxnId="{D3DE261E-F402-4C32-8667-FBEEA45F7FA4}">
      <dgm:prSet/>
      <dgm:spPr/>
      <dgm:t>
        <a:bodyPr/>
        <a:lstStyle/>
        <a:p>
          <a:endParaRPr lang="es-MX"/>
        </a:p>
      </dgm:t>
    </dgm:pt>
    <dgm:pt modelId="{B99D1219-76E7-41E4-8938-A4CA0F2C73B7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Producto histórico del desarrollo de los países imperialistas</a:t>
          </a:r>
        </a:p>
      </dgm:t>
    </dgm:pt>
    <dgm:pt modelId="{06F4D8F8-6B07-4800-9367-D777C18872D6}" type="parTrans" cxnId="{F901C079-112D-46E2-8072-25117FF78E2B}">
      <dgm:prSet/>
      <dgm:spPr/>
      <dgm:t>
        <a:bodyPr/>
        <a:lstStyle/>
        <a:p>
          <a:endParaRPr lang="es-MX"/>
        </a:p>
      </dgm:t>
    </dgm:pt>
    <dgm:pt modelId="{D7F6052C-1366-4E80-BF3A-BC7EE4E2CFD7}" type="sibTrans" cxnId="{F901C079-112D-46E2-8072-25117FF78E2B}">
      <dgm:prSet/>
      <dgm:spPr/>
      <dgm:t>
        <a:bodyPr/>
        <a:lstStyle/>
        <a:p>
          <a:endParaRPr lang="es-MX"/>
        </a:p>
      </dgm:t>
    </dgm:pt>
    <dgm:pt modelId="{98510E8B-F1EF-49A0-BD88-7315D2971909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Extracción de excedente de las colonias</a:t>
          </a:r>
        </a:p>
      </dgm:t>
    </dgm:pt>
    <dgm:pt modelId="{D6737936-1183-4D5C-8821-9FC6BDAA471C}" type="parTrans" cxnId="{35B10B61-A4E8-452B-AC5C-D6E4307FA237}">
      <dgm:prSet/>
      <dgm:spPr/>
      <dgm:t>
        <a:bodyPr/>
        <a:lstStyle/>
        <a:p>
          <a:endParaRPr lang="es-MX"/>
        </a:p>
      </dgm:t>
    </dgm:pt>
    <dgm:pt modelId="{93568C12-1A23-4B89-A04E-E3ECD77903C5}" type="sibTrans" cxnId="{35B10B61-A4E8-452B-AC5C-D6E4307FA237}">
      <dgm:prSet/>
      <dgm:spPr/>
      <dgm:t>
        <a:bodyPr/>
        <a:lstStyle/>
        <a:p>
          <a:endParaRPr lang="es-MX"/>
        </a:p>
      </dgm:t>
    </dgm:pt>
    <dgm:pt modelId="{3BB7A9AD-EFDD-48E7-8F4F-97D0AC86DD0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Favoreció la acumulación de capital en las metrópolis</a:t>
          </a:r>
        </a:p>
      </dgm:t>
    </dgm:pt>
    <dgm:pt modelId="{405AD79D-6004-42B2-879E-39691DF5E101}" type="parTrans" cxnId="{FB1854BA-51B1-4CC2-9DCD-ADA628C7E7A8}">
      <dgm:prSet/>
      <dgm:spPr/>
      <dgm:t>
        <a:bodyPr/>
        <a:lstStyle/>
        <a:p>
          <a:endParaRPr lang="es-MX"/>
        </a:p>
      </dgm:t>
    </dgm:pt>
    <dgm:pt modelId="{8DE7F28F-1E1B-4F8B-8262-BB7C06DE1797}" type="sibTrans" cxnId="{FB1854BA-51B1-4CC2-9DCD-ADA628C7E7A8}">
      <dgm:prSet/>
      <dgm:spPr/>
      <dgm:t>
        <a:bodyPr/>
        <a:lstStyle/>
        <a:p>
          <a:endParaRPr lang="es-MX"/>
        </a:p>
      </dgm:t>
    </dgm:pt>
    <dgm:pt modelId="{EFCD684F-6F47-49F0-A9E1-3F22CEA2D22F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Interfirió con el crecimiento natural de las áreas atrasadas</a:t>
          </a:r>
        </a:p>
      </dgm:t>
    </dgm:pt>
    <dgm:pt modelId="{5138DCB6-E11F-4D42-94AC-7FA704E52B95}" type="parTrans" cxnId="{5084106B-1AD0-41A0-A93F-F6F7000F7B2A}">
      <dgm:prSet/>
      <dgm:spPr/>
      <dgm:t>
        <a:bodyPr/>
        <a:lstStyle/>
        <a:p>
          <a:endParaRPr lang="es-MX"/>
        </a:p>
      </dgm:t>
    </dgm:pt>
    <dgm:pt modelId="{2CF84167-6AF1-4FF3-AEE0-DC2A158EE6C5}" type="sibTrans" cxnId="{5084106B-1AD0-41A0-A93F-F6F7000F7B2A}">
      <dgm:prSet/>
      <dgm:spPr/>
      <dgm:t>
        <a:bodyPr/>
        <a:lstStyle/>
        <a:p>
          <a:endParaRPr lang="es-MX"/>
        </a:p>
      </dgm:t>
    </dgm:pt>
    <dgm:pt modelId="{3B7674B0-A54A-49A7-A75B-C3E07AA2546F}" type="pres">
      <dgm:prSet presAssocID="{EA2981B3-F4FB-4CC7-8BCC-C813847068E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3D86D9-CFEA-4D83-B2D7-CCB19AA44B0F}" type="pres">
      <dgm:prSet presAssocID="{AF48B6AB-A33B-4411-9533-6BB5033965D4}" presName="compNode" presStyleCnt="0"/>
      <dgm:spPr/>
    </dgm:pt>
    <dgm:pt modelId="{A6C9AB0A-79B9-42B0-92A0-9C6EE930110C}" type="pres">
      <dgm:prSet presAssocID="{AF48B6AB-A33B-4411-9533-6BB5033965D4}" presName="noGeometry" presStyleCnt="0"/>
      <dgm:spPr/>
    </dgm:pt>
    <dgm:pt modelId="{56B53905-A4DE-429E-B78D-FEB972DF118F}" type="pres">
      <dgm:prSet presAssocID="{AF48B6AB-A33B-4411-9533-6BB5033965D4}" presName="childTextVisible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E0FC05-25AB-49B3-BAA5-99C0F7940CD7}" type="pres">
      <dgm:prSet presAssocID="{AF48B6AB-A33B-4411-9533-6BB5033965D4}" presName="childTextHidden" presStyleLbl="bgAccFollowNode1" presStyleIdx="0" presStyleCnt="2"/>
      <dgm:spPr/>
      <dgm:t>
        <a:bodyPr/>
        <a:lstStyle/>
        <a:p>
          <a:endParaRPr lang="es-MX"/>
        </a:p>
      </dgm:t>
    </dgm:pt>
    <dgm:pt modelId="{12981B6D-5BE7-4F1C-AAD5-965C0DEB11D7}" type="pres">
      <dgm:prSet presAssocID="{AF48B6AB-A33B-4411-9533-6BB5033965D4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7C9364-11AC-4636-AE9F-EE423C0682F3}" type="pres">
      <dgm:prSet presAssocID="{AF48B6AB-A33B-4411-9533-6BB5033965D4}" presName="aSpace" presStyleCnt="0"/>
      <dgm:spPr/>
    </dgm:pt>
    <dgm:pt modelId="{741E60C9-1C9F-42EC-8809-43AB832AA065}" type="pres">
      <dgm:prSet presAssocID="{98510E8B-F1EF-49A0-BD88-7315D2971909}" presName="compNode" presStyleCnt="0"/>
      <dgm:spPr/>
    </dgm:pt>
    <dgm:pt modelId="{46D72C84-75D3-4011-84D3-38B59D2C8F27}" type="pres">
      <dgm:prSet presAssocID="{98510E8B-F1EF-49A0-BD88-7315D2971909}" presName="noGeometry" presStyleCnt="0"/>
      <dgm:spPr/>
    </dgm:pt>
    <dgm:pt modelId="{6EAD0D3E-F2E8-4C96-9B15-174EAC9E2582}" type="pres">
      <dgm:prSet presAssocID="{98510E8B-F1EF-49A0-BD88-7315D2971909}" presName="childTextVisible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00AE4C-DD0D-4D36-B913-9BBA73C2B0B3}" type="pres">
      <dgm:prSet presAssocID="{98510E8B-F1EF-49A0-BD88-7315D2971909}" presName="childTextHidden" presStyleLbl="bgAccFollowNode1" presStyleIdx="1" presStyleCnt="2"/>
      <dgm:spPr/>
      <dgm:t>
        <a:bodyPr/>
        <a:lstStyle/>
        <a:p>
          <a:endParaRPr lang="es-MX"/>
        </a:p>
      </dgm:t>
    </dgm:pt>
    <dgm:pt modelId="{89265C0C-9A9A-47E8-8539-AC8E2F4CF267}" type="pres">
      <dgm:prSet presAssocID="{98510E8B-F1EF-49A0-BD88-7315D2971909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7072CB-72E2-4DFF-81CB-02D253953B26}" type="presOf" srcId="{B99D1219-76E7-41E4-8938-A4CA0F2C73B7}" destId="{EBE0FC05-25AB-49B3-BAA5-99C0F7940CD7}" srcOrd="1" destOrd="0" presId="urn:microsoft.com/office/officeart/2005/8/layout/hProcess6"/>
    <dgm:cxn modelId="{7A5E2348-89A3-465E-91FF-AE0A2A1099F1}" type="presOf" srcId="{EFCD684F-6F47-49F0-A9E1-3F22CEA2D22F}" destId="{FB00AE4C-DD0D-4D36-B913-9BBA73C2B0B3}" srcOrd="1" destOrd="1" presId="urn:microsoft.com/office/officeart/2005/8/layout/hProcess6"/>
    <dgm:cxn modelId="{5084106B-1AD0-41A0-A93F-F6F7000F7B2A}" srcId="{98510E8B-F1EF-49A0-BD88-7315D2971909}" destId="{EFCD684F-6F47-49F0-A9E1-3F22CEA2D22F}" srcOrd="1" destOrd="0" parTransId="{5138DCB6-E11F-4D42-94AC-7FA704E52B95}" sibTransId="{2CF84167-6AF1-4FF3-AEE0-DC2A158EE6C5}"/>
    <dgm:cxn modelId="{03E5D005-9745-42A6-8CAA-11F25DBB9881}" type="presOf" srcId="{3BB7A9AD-EFDD-48E7-8F4F-97D0AC86DD05}" destId="{FB00AE4C-DD0D-4D36-B913-9BBA73C2B0B3}" srcOrd="1" destOrd="0" presId="urn:microsoft.com/office/officeart/2005/8/layout/hProcess6"/>
    <dgm:cxn modelId="{D3DE261E-F402-4C32-8667-FBEEA45F7FA4}" srcId="{EA2981B3-F4FB-4CC7-8BCC-C813847068E0}" destId="{AF48B6AB-A33B-4411-9533-6BB5033965D4}" srcOrd="0" destOrd="0" parTransId="{60203F90-B3C4-4989-9FE8-4B15A8862012}" sibTransId="{307B8F54-4947-475A-83B4-D1C2CDE5112F}"/>
    <dgm:cxn modelId="{35B10B61-A4E8-452B-AC5C-D6E4307FA237}" srcId="{EA2981B3-F4FB-4CC7-8BCC-C813847068E0}" destId="{98510E8B-F1EF-49A0-BD88-7315D2971909}" srcOrd="1" destOrd="0" parTransId="{D6737936-1183-4D5C-8821-9FC6BDAA471C}" sibTransId="{93568C12-1A23-4B89-A04E-E3ECD77903C5}"/>
    <dgm:cxn modelId="{3A0C1A64-36A9-4E71-9F32-B35B2BFB00DC}" type="presOf" srcId="{3BB7A9AD-EFDD-48E7-8F4F-97D0AC86DD05}" destId="{6EAD0D3E-F2E8-4C96-9B15-174EAC9E2582}" srcOrd="0" destOrd="0" presId="urn:microsoft.com/office/officeart/2005/8/layout/hProcess6"/>
    <dgm:cxn modelId="{66E08144-5415-446D-A78C-8E6F2869E2B6}" type="presOf" srcId="{B99D1219-76E7-41E4-8938-A4CA0F2C73B7}" destId="{56B53905-A4DE-429E-B78D-FEB972DF118F}" srcOrd="0" destOrd="0" presId="urn:microsoft.com/office/officeart/2005/8/layout/hProcess6"/>
    <dgm:cxn modelId="{F901C079-112D-46E2-8072-25117FF78E2B}" srcId="{AF48B6AB-A33B-4411-9533-6BB5033965D4}" destId="{B99D1219-76E7-41E4-8938-A4CA0F2C73B7}" srcOrd="0" destOrd="0" parTransId="{06F4D8F8-6B07-4800-9367-D777C18872D6}" sibTransId="{D7F6052C-1366-4E80-BF3A-BC7EE4E2CFD7}"/>
    <dgm:cxn modelId="{D5207A57-298B-49EC-9053-A242B569040D}" type="presOf" srcId="{EA2981B3-F4FB-4CC7-8BCC-C813847068E0}" destId="{3B7674B0-A54A-49A7-A75B-C3E07AA2546F}" srcOrd="0" destOrd="0" presId="urn:microsoft.com/office/officeart/2005/8/layout/hProcess6"/>
    <dgm:cxn modelId="{DDD71EB8-EA3D-4DDF-B940-533358A2EB29}" type="presOf" srcId="{AF48B6AB-A33B-4411-9533-6BB5033965D4}" destId="{12981B6D-5BE7-4F1C-AAD5-965C0DEB11D7}" srcOrd="0" destOrd="0" presId="urn:microsoft.com/office/officeart/2005/8/layout/hProcess6"/>
    <dgm:cxn modelId="{DDBCF5FD-442A-4FCE-90B6-79CE7607F26E}" type="presOf" srcId="{98510E8B-F1EF-49A0-BD88-7315D2971909}" destId="{89265C0C-9A9A-47E8-8539-AC8E2F4CF267}" srcOrd="0" destOrd="0" presId="urn:microsoft.com/office/officeart/2005/8/layout/hProcess6"/>
    <dgm:cxn modelId="{FB1854BA-51B1-4CC2-9DCD-ADA628C7E7A8}" srcId="{98510E8B-F1EF-49A0-BD88-7315D2971909}" destId="{3BB7A9AD-EFDD-48E7-8F4F-97D0AC86DD05}" srcOrd="0" destOrd="0" parTransId="{405AD79D-6004-42B2-879E-39691DF5E101}" sibTransId="{8DE7F28F-1E1B-4F8B-8262-BB7C06DE1797}"/>
    <dgm:cxn modelId="{676BCE77-93EC-41D2-A719-8AACDB953BDB}" type="presOf" srcId="{EFCD684F-6F47-49F0-A9E1-3F22CEA2D22F}" destId="{6EAD0D3E-F2E8-4C96-9B15-174EAC9E2582}" srcOrd="0" destOrd="1" presId="urn:microsoft.com/office/officeart/2005/8/layout/hProcess6"/>
    <dgm:cxn modelId="{8057B750-CDE7-4E3B-B820-9C2735714996}" type="presParOf" srcId="{3B7674B0-A54A-49A7-A75B-C3E07AA2546F}" destId="{9F3D86D9-CFEA-4D83-B2D7-CCB19AA44B0F}" srcOrd="0" destOrd="0" presId="urn:microsoft.com/office/officeart/2005/8/layout/hProcess6"/>
    <dgm:cxn modelId="{043A182D-4D6A-41CF-BB9C-0B9091B34655}" type="presParOf" srcId="{9F3D86D9-CFEA-4D83-B2D7-CCB19AA44B0F}" destId="{A6C9AB0A-79B9-42B0-92A0-9C6EE930110C}" srcOrd="0" destOrd="0" presId="urn:microsoft.com/office/officeart/2005/8/layout/hProcess6"/>
    <dgm:cxn modelId="{B767120E-1634-40AD-99E0-0AB15C7D1489}" type="presParOf" srcId="{9F3D86D9-CFEA-4D83-B2D7-CCB19AA44B0F}" destId="{56B53905-A4DE-429E-B78D-FEB972DF118F}" srcOrd="1" destOrd="0" presId="urn:microsoft.com/office/officeart/2005/8/layout/hProcess6"/>
    <dgm:cxn modelId="{A9FD9AA4-727B-4699-B836-968021117888}" type="presParOf" srcId="{9F3D86D9-CFEA-4D83-B2D7-CCB19AA44B0F}" destId="{EBE0FC05-25AB-49B3-BAA5-99C0F7940CD7}" srcOrd="2" destOrd="0" presId="urn:microsoft.com/office/officeart/2005/8/layout/hProcess6"/>
    <dgm:cxn modelId="{6DF26AC3-8F49-4552-B8CF-12F4B760061D}" type="presParOf" srcId="{9F3D86D9-CFEA-4D83-B2D7-CCB19AA44B0F}" destId="{12981B6D-5BE7-4F1C-AAD5-965C0DEB11D7}" srcOrd="3" destOrd="0" presId="urn:microsoft.com/office/officeart/2005/8/layout/hProcess6"/>
    <dgm:cxn modelId="{D4122E20-6609-4422-BA18-D549F67CFBBD}" type="presParOf" srcId="{3B7674B0-A54A-49A7-A75B-C3E07AA2546F}" destId="{667C9364-11AC-4636-AE9F-EE423C0682F3}" srcOrd="1" destOrd="0" presId="urn:microsoft.com/office/officeart/2005/8/layout/hProcess6"/>
    <dgm:cxn modelId="{E5E76256-4D5C-4769-9504-DB503B672CC4}" type="presParOf" srcId="{3B7674B0-A54A-49A7-A75B-C3E07AA2546F}" destId="{741E60C9-1C9F-42EC-8809-43AB832AA065}" srcOrd="2" destOrd="0" presId="urn:microsoft.com/office/officeart/2005/8/layout/hProcess6"/>
    <dgm:cxn modelId="{51C181AD-42F9-43CA-B191-54670A5D0526}" type="presParOf" srcId="{741E60C9-1C9F-42EC-8809-43AB832AA065}" destId="{46D72C84-75D3-4011-84D3-38B59D2C8F27}" srcOrd="0" destOrd="0" presId="urn:microsoft.com/office/officeart/2005/8/layout/hProcess6"/>
    <dgm:cxn modelId="{622897C2-8B70-4B47-9D6B-9895DFDEA642}" type="presParOf" srcId="{741E60C9-1C9F-42EC-8809-43AB832AA065}" destId="{6EAD0D3E-F2E8-4C96-9B15-174EAC9E2582}" srcOrd="1" destOrd="0" presId="urn:microsoft.com/office/officeart/2005/8/layout/hProcess6"/>
    <dgm:cxn modelId="{48C7AA13-465D-4A3D-9462-344A6549083A}" type="presParOf" srcId="{741E60C9-1C9F-42EC-8809-43AB832AA065}" destId="{FB00AE4C-DD0D-4D36-B913-9BBA73C2B0B3}" srcOrd="2" destOrd="0" presId="urn:microsoft.com/office/officeart/2005/8/layout/hProcess6"/>
    <dgm:cxn modelId="{82F4E709-4DBE-48EA-BE01-A7CDA578E821}" type="presParOf" srcId="{741E60C9-1C9F-42EC-8809-43AB832AA065}" destId="{89265C0C-9A9A-47E8-8539-AC8E2F4CF267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349933D-C5E5-4E59-B72E-8041CE7CB10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81AD7DF-272A-4EDA-9533-AAA04785CEDA}">
      <dgm:prSet phldrT="[Texto]"/>
      <dgm:spPr/>
      <dgm:t>
        <a:bodyPr/>
        <a:lstStyle/>
        <a:p>
          <a:r>
            <a:rPr lang="es-MX" b="1" dirty="0"/>
            <a:t>2.- La agresión económica externa provocó</a:t>
          </a:r>
        </a:p>
      </dgm:t>
    </dgm:pt>
    <dgm:pt modelId="{7341E75A-EFA6-4B24-A790-AF34404DB035}" type="parTrans" cxnId="{A47870BD-2914-4A0B-936A-693EA086B519}">
      <dgm:prSet/>
      <dgm:spPr/>
      <dgm:t>
        <a:bodyPr/>
        <a:lstStyle/>
        <a:p>
          <a:endParaRPr lang="es-MX"/>
        </a:p>
      </dgm:t>
    </dgm:pt>
    <dgm:pt modelId="{CF653151-4682-480E-BF3E-8AE786D1F96D}" type="sibTrans" cxnId="{A47870BD-2914-4A0B-936A-693EA086B519}">
      <dgm:prSet/>
      <dgm:spPr/>
      <dgm:t>
        <a:bodyPr/>
        <a:lstStyle/>
        <a:p>
          <a:endParaRPr lang="es-MX"/>
        </a:p>
      </dgm:t>
    </dgm:pt>
    <dgm:pt modelId="{83B7042E-2963-46E8-A522-6500B3ABF23F}">
      <dgm:prSet phldrT="[Texto]"/>
      <dgm:spPr/>
      <dgm:t>
        <a:bodyPr/>
        <a:lstStyle/>
        <a:p>
          <a:r>
            <a:rPr lang="es-MX" dirty="0"/>
            <a:t>Economías periféricas cuyo excedente era en su mayor parte apropiado por el capital extranjero.</a:t>
          </a:r>
        </a:p>
      </dgm:t>
    </dgm:pt>
    <dgm:pt modelId="{D894E1E1-4DE4-4249-B85F-634EE9967075}" type="parTrans" cxnId="{2C50B66C-6A6B-417A-82A8-B618D7093E56}">
      <dgm:prSet/>
      <dgm:spPr/>
      <dgm:t>
        <a:bodyPr/>
        <a:lstStyle/>
        <a:p>
          <a:endParaRPr lang="es-MX"/>
        </a:p>
      </dgm:t>
    </dgm:pt>
    <dgm:pt modelId="{A8D7F48B-B43F-4D6E-87C2-2DE44522622B}" type="sibTrans" cxnId="{2C50B66C-6A6B-417A-82A8-B618D7093E56}">
      <dgm:prSet/>
      <dgm:spPr/>
      <dgm:t>
        <a:bodyPr/>
        <a:lstStyle/>
        <a:p>
          <a:endParaRPr lang="es-MX"/>
        </a:p>
      </dgm:t>
    </dgm:pt>
    <dgm:pt modelId="{D6352700-09E7-4B37-A947-91EF4D35CE92}">
      <dgm:prSet phldrT="[Texto]"/>
      <dgm:spPr/>
      <dgm:t>
        <a:bodyPr/>
        <a:lstStyle/>
        <a:p>
          <a:pPr algn="just"/>
          <a:r>
            <a:rPr lang="es-MX" dirty="0"/>
            <a:t>Excedente era desperdiciado en consumo improductivo</a:t>
          </a:r>
        </a:p>
      </dgm:t>
    </dgm:pt>
    <dgm:pt modelId="{C003A3CD-C181-4312-8549-01767E780CF9}" type="parTrans" cxnId="{12697623-6F25-466D-98A6-76E0CD8C80C4}">
      <dgm:prSet/>
      <dgm:spPr/>
      <dgm:t>
        <a:bodyPr/>
        <a:lstStyle/>
        <a:p>
          <a:endParaRPr lang="es-MX"/>
        </a:p>
      </dgm:t>
    </dgm:pt>
    <dgm:pt modelId="{708447F3-36D6-4287-BB31-286808371A81}" type="sibTrans" cxnId="{12697623-6F25-466D-98A6-76E0CD8C80C4}">
      <dgm:prSet/>
      <dgm:spPr/>
      <dgm:t>
        <a:bodyPr/>
        <a:lstStyle/>
        <a:p>
          <a:endParaRPr lang="es-MX"/>
        </a:p>
      </dgm:t>
    </dgm:pt>
    <dgm:pt modelId="{57135628-9F72-4FEC-837F-A5DA76B02600}" type="pres">
      <dgm:prSet presAssocID="{F349933D-C5E5-4E59-B72E-8041CE7CB10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227D937-B21A-4C1D-AFD8-557070825E2F}" type="pres">
      <dgm:prSet presAssocID="{B81AD7DF-272A-4EDA-9533-AAA04785CEDA}" presName="thickLine" presStyleLbl="alignNode1" presStyleIdx="0" presStyleCnt="1"/>
      <dgm:spPr/>
    </dgm:pt>
    <dgm:pt modelId="{8DE40128-80FB-47C9-901B-D5EA1F662416}" type="pres">
      <dgm:prSet presAssocID="{B81AD7DF-272A-4EDA-9533-AAA04785CEDA}" presName="horz1" presStyleCnt="0"/>
      <dgm:spPr/>
    </dgm:pt>
    <dgm:pt modelId="{E17A6397-F335-408D-826A-48FF3F65D214}" type="pres">
      <dgm:prSet presAssocID="{B81AD7DF-272A-4EDA-9533-AAA04785CEDA}" presName="tx1" presStyleLbl="revTx" presStyleIdx="0" presStyleCnt="3"/>
      <dgm:spPr/>
      <dgm:t>
        <a:bodyPr/>
        <a:lstStyle/>
        <a:p>
          <a:endParaRPr lang="es-MX"/>
        </a:p>
      </dgm:t>
    </dgm:pt>
    <dgm:pt modelId="{7EE315B5-A70B-484B-A22E-66DB7C8764AD}" type="pres">
      <dgm:prSet presAssocID="{B81AD7DF-272A-4EDA-9533-AAA04785CEDA}" presName="vert1" presStyleCnt="0"/>
      <dgm:spPr/>
    </dgm:pt>
    <dgm:pt modelId="{F7C3501D-299C-40C3-B73F-CB70BF2305CB}" type="pres">
      <dgm:prSet presAssocID="{83B7042E-2963-46E8-A522-6500B3ABF23F}" presName="vertSpace2a" presStyleCnt="0"/>
      <dgm:spPr/>
    </dgm:pt>
    <dgm:pt modelId="{4EDA8507-0801-4C8E-9FF1-08CAEF8DDDF4}" type="pres">
      <dgm:prSet presAssocID="{83B7042E-2963-46E8-A522-6500B3ABF23F}" presName="horz2" presStyleCnt="0"/>
      <dgm:spPr/>
    </dgm:pt>
    <dgm:pt modelId="{8676C487-3FE7-4F66-84E1-E218D067D27A}" type="pres">
      <dgm:prSet presAssocID="{83B7042E-2963-46E8-A522-6500B3ABF23F}" presName="horzSpace2" presStyleCnt="0"/>
      <dgm:spPr/>
    </dgm:pt>
    <dgm:pt modelId="{6693FB21-F405-4AC9-AEBE-E460A21A613C}" type="pres">
      <dgm:prSet presAssocID="{83B7042E-2963-46E8-A522-6500B3ABF23F}" presName="tx2" presStyleLbl="revTx" presStyleIdx="1" presStyleCnt="3"/>
      <dgm:spPr/>
      <dgm:t>
        <a:bodyPr/>
        <a:lstStyle/>
        <a:p>
          <a:endParaRPr lang="es-MX"/>
        </a:p>
      </dgm:t>
    </dgm:pt>
    <dgm:pt modelId="{06CF3DDB-5788-4109-A900-C358FE0280D2}" type="pres">
      <dgm:prSet presAssocID="{83B7042E-2963-46E8-A522-6500B3ABF23F}" presName="vert2" presStyleCnt="0"/>
      <dgm:spPr/>
    </dgm:pt>
    <dgm:pt modelId="{8D39EEFB-E122-4114-9DF5-99B4C7C88C96}" type="pres">
      <dgm:prSet presAssocID="{83B7042E-2963-46E8-A522-6500B3ABF23F}" presName="thinLine2b" presStyleLbl="callout" presStyleIdx="0" presStyleCnt="2"/>
      <dgm:spPr/>
    </dgm:pt>
    <dgm:pt modelId="{2C03CDC6-7AB2-4F5E-9957-8F8EA152E0FD}" type="pres">
      <dgm:prSet presAssocID="{83B7042E-2963-46E8-A522-6500B3ABF23F}" presName="vertSpace2b" presStyleCnt="0"/>
      <dgm:spPr/>
    </dgm:pt>
    <dgm:pt modelId="{816276B9-90B4-417C-B7DE-B71329908670}" type="pres">
      <dgm:prSet presAssocID="{D6352700-09E7-4B37-A947-91EF4D35CE92}" presName="horz2" presStyleCnt="0"/>
      <dgm:spPr/>
    </dgm:pt>
    <dgm:pt modelId="{556F9DE9-37A1-4929-9BE1-9284C4763EE2}" type="pres">
      <dgm:prSet presAssocID="{D6352700-09E7-4B37-A947-91EF4D35CE92}" presName="horzSpace2" presStyleCnt="0"/>
      <dgm:spPr/>
    </dgm:pt>
    <dgm:pt modelId="{FF6E7C25-8D0E-4F4B-B935-855EBD5FAD7D}" type="pres">
      <dgm:prSet presAssocID="{D6352700-09E7-4B37-A947-91EF4D35CE92}" presName="tx2" presStyleLbl="revTx" presStyleIdx="2" presStyleCnt="3"/>
      <dgm:spPr/>
      <dgm:t>
        <a:bodyPr/>
        <a:lstStyle/>
        <a:p>
          <a:endParaRPr lang="es-MX"/>
        </a:p>
      </dgm:t>
    </dgm:pt>
    <dgm:pt modelId="{BB515748-1CFC-49B3-8EAB-8F871872DEEF}" type="pres">
      <dgm:prSet presAssocID="{D6352700-09E7-4B37-A947-91EF4D35CE92}" presName="vert2" presStyleCnt="0"/>
      <dgm:spPr/>
    </dgm:pt>
    <dgm:pt modelId="{DB10A6E0-FAD3-46CF-8297-91D386F4F554}" type="pres">
      <dgm:prSet presAssocID="{D6352700-09E7-4B37-A947-91EF4D35CE92}" presName="thinLine2b" presStyleLbl="callout" presStyleIdx="1" presStyleCnt="2"/>
      <dgm:spPr/>
    </dgm:pt>
    <dgm:pt modelId="{184DC12E-B585-4253-8AC3-93E0DAB8120F}" type="pres">
      <dgm:prSet presAssocID="{D6352700-09E7-4B37-A947-91EF4D35CE92}" presName="vertSpace2b" presStyleCnt="0"/>
      <dgm:spPr/>
    </dgm:pt>
  </dgm:ptLst>
  <dgm:cxnLst>
    <dgm:cxn modelId="{BAA16293-9B7F-4D3E-BBD9-49FB6B3EE6DF}" type="presOf" srcId="{B81AD7DF-272A-4EDA-9533-AAA04785CEDA}" destId="{E17A6397-F335-408D-826A-48FF3F65D214}" srcOrd="0" destOrd="0" presId="urn:microsoft.com/office/officeart/2008/layout/LinedList"/>
    <dgm:cxn modelId="{2C50B66C-6A6B-417A-82A8-B618D7093E56}" srcId="{B81AD7DF-272A-4EDA-9533-AAA04785CEDA}" destId="{83B7042E-2963-46E8-A522-6500B3ABF23F}" srcOrd="0" destOrd="0" parTransId="{D894E1E1-4DE4-4249-B85F-634EE9967075}" sibTransId="{A8D7F48B-B43F-4D6E-87C2-2DE44522622B}"/>
    <dgm:cxn modelId="{748AA00B-E271-464C-8B73-218CC9DC3F35}" type="presOf" srcId="{F349933D-C5E5-4E59-B72E-8041CE7CB105}" destId="{57135628-9F72-4FEC-837F-A5DA76B02600}" srcOrd="0" destOrd="0" presId="urn:microsoft.com/office/officeart/2008/layout/LinedList"/>
    <dgm:cxn modelId="{A47870BD-2914-4A0B-936A-693EA086B519}" srcId="{F349933D-C5E5-4E59-B72E-8041CE7CB105}" destId="{B81AD7DF-272A-4EDA-9533-AAA04785CEDA}" srcOrd="0" destOrd="0" parTransId="{7341E75A-EFA6-4B24-A790-AF34404DB035}" sibTransId="{CF653151-4682-480E-BF3E-8AE786D1F96D}"/>
    <dgm:cxn modelId="{90389A89-E4D4-4891-A579-130C97193A75}" type="presOf" srcId="{83B7042E-2963-46E8-A522-6500B3ABF23F}" destId="{6693FB21-F405-4AC9-AEBE-E460A21A613C}" srcOrd="0" destOrd="0" presId="urn:microsoft.com/office/officeart/2008/layout/LinedList"/>
    <dgm:cxn modelId="{12697623-6F25-466D-98A6-76E0CD8C80C4}" srcId="{B81AD7DF-272A-4EDA-9533-AAA04785CEDA}" destId="{D6352700-09E7-4B37-A947-91EF4D35CE92}" srcOrd="1" destOrd="0" parTransId="{C003A3CD-C181-4312-8549-01767E780CF9}" sibTransId="{708447F3-36D6-4287-BB31-286808371A81}"/>
    <dgm:cxn modelId="{38AAB8F3-A3B2-4CD3-ACEF-E611AE6BFEB5}" type="presOf" srcId="{D6352700-09E7-4B37-A947-91EF4D35CE92}" destId="{FF6E7C25-8D0E-4F4B-B935-855EBD5FAD7D}" srcOrd="0" destOrd="0" presId="urn:microsoft.com/office/officeart/2008/layout/LinedList"/>
    <dgm:cxn modelId="{353BB67B-4F43-4289-AAE2-8489BFF03453}" type="presParOf" srcId="{57135628-9F72-4FEC-837F-A5DA76B02600}" destId="{7227D937-B21A-4C1D-AFD8-557070825E2F}" srcOrd="0" destOrd="0" presId="urn:microsoft.com/office/officeart/2008/layout/LinedList"/>
    <dgm:cxn modelId="{A8F92AEC-BF3F-4989-9AEA-78E6194503BF}" type="presParOf" srcId="{57135628-9F72-4FEC-837F-A5DA76B02600}" destId="{8DE40128-80FB-47C9-901B-D5EA1F662416}" srcOrd="1" destOrd="0" presId="urn:microsoft.com/office/officeart/2008/layout/LinedList"/>
    <dgm:cxn modelId="{0DAFEAFF-93AB-4A31-9C54-D6D9627F161D}" type="presParOf" srcId="{8DE40128-80FB-47C9-901B-D5EA1F662416}" destId="{E17A6397-F335-408D-826A-48FF3F65D214}" srcOrd="0" destOrd="0" presId="urn:microsoft.com/office/officeart/2008/layout/LinedList"/>
    <dgm:cxn modelId="{86990FE6-E3BD-4146-A2A4-086E184D4318}" type="presParOf" srcId="{8DE40128-80FB-47C9-901B-D5EA1F662416}" destId="{7EE315B5-A70B-484B-A22E-66DB7C8764AD}" srcOrd="1" destOrd="0" presId="urn:microsoft.com/office/officeart/2008/layout/LinedList"/>
    <dgm:cxn modelId="{73DF6C73-A678-44D3-8640-C851B12D72D6}" type="presParOf" srcId="{7EE315B5-A70B-484B-A22E-66DB7C8764AD}" destId="{F7C3501D-299C-40C3-B73F-CB70BF2305CB}" srcOrd="0" destOrd="0" presId="urn:microsoft.com/office/officeart/2008/layout/LinedList"/>
    <dgm:cxn modelId="{D865CABE-4A72-44C6-BE0D-1ACB0C6CD7E4}" type="presParOf" srcId="{7EE315B5-A70B-484B-A22E-66DB7C8764AD}" destId="{4EDA8507-0801-4C8E-9FF1-08CAEF8DDDF4}" srcOrd="1" destOrd="0" presId="urn:microsoft.com/office/officeart/2008/layout/LinedList"/>
    <dgm:cxn modelId="{BA55638D-1E63-4CA6-86EA-29ECDE602972}" type="presParOf" srcId="{4EDA8507-0801-4C8E-9FF1-08CAEF8DDDF4}" destId="{8676C487-3FE7-4F66-84E1-E218D067D27A}" srcOrd="0" destOrd="0" presId="urn:microsoft.com/office/officeart/2008/layout/LinedList"/>
    <dgm:cxn modelId="{816BDC26-F87B-480A-8EAE-C2E138356A32}" type="presParOf" srcId="{4EDA8507-0801-4C8E-9FF1-08CAEF8DDDF4}" destId="{6693FB21-F405-4AC9-AEBE-E460A21A613C}" srcOrd="1" destOrd="0" presId="urn:microsoft.com/office/officeart/2008/layout/LinedList"/>
    <dgm:cxn modelId="{E5D5056F-E8BC-4988-8B97-CF3FC7700318}" type="presParOf" srcId="{4EDA8507-0801-4C8E-9FF1-08CAEF8DDDF4}" destId="{06CF3DDB-5788-4109-A900-C358FE0280D2}" srcOrd="2" destOrd="0" presId="urn:microsoft.com/office/officeart/2008/layout/LinedList"/>
    <dgm:cxn modelId="{DE26B80C-0D0F-425B-A8ED-DD4726ED7FA9}" type="presParOf" srcId="{7EE315B5-A70B-484B-A22E-66DB7C8764AD}" destId="{8D39EEFB-E122-4114-9DF5-99B4C7C88C96}" srcOrd="2" destOrd="0" presId="urn:microsoft.com/office/officeart/2008/layout/LinedList"/>
    <dgm:cxn modelId="{3BB2955B-781D-484A-B95E-8470ECAC2D36}" type="presParOf" srcId="{7EE315B5-A70B-484B-A22E-66DB7C8764AD}" destId="{2C03CDC6-7AB2-4F5E-9957-8F8EA152E0FD}" srcOrd="3" destOrd="0" presId="urn:microsoft.com/office/officeart/2008/layout/LinedList"/>
    <dgm:cxn modelId="{3549CDE3-288C-401D-92E4-2DDE48921715}" type="presParOf" srcId="{7EE315B5-A70B-484B-A22E-66DB7C8764AD}" destId="{816276B9-90B4-417C-B7DE-B71329908670}" srcOrd="4" destOrd="0" presId="urn:microsoft.com/office/officeart/2008/layout/LinedList"/>
    <dgm:cxn modelId="{939A83D0-C3E1-480C-8AF6-762F74B51430}" type="presParOf" srcId="{816276B9-90B4-417C-B7DE-B71329908670}" destId="{556F9DE9-37A1-4929-9BE1-9284C4763EE2}" srcOrd="0" destOrd="0" presId="urn:microsoft.com/office/officeart/2008/layout/LinedList"/>
    <dgm:cxn modelId="{4EEC2A6A-4C70-4EDC-A5B9-1B6A0AE92A4A}" type="presParOf" srcId="{816276B9-90B4-417C-B7DE-B71329908670}" destId="{FF6E7C25-8D0E-4F4B-B935-855EBD5FAD7D}" srcOrd="1" destOrd="0" presId="urn:microsoft.com/office/officeart/2008/layout/LinedList"/>
    <dgm:cxn modelId="{D98AFC6F-C157-4F44-B733-AA390C09161B}" type="presParOf" srcId="{816276B9-90B4-417C-B7DE-B71329908670}" destId="{BB515748-1CFC-49B3-8EAB-8F871872DEEF}" srcOrd="2" destOrd="0" presId="urn:microsoft.com/office/officeart/2008/layout/LinedList"/>
    <dgm:cxn modelId="{CABCFE0E-9109-4B3C-B47E-3794AFE03E58}" type="presParOf" srcId="{7EE315B5-A70B-484B-A22E-66DB7C8764AD}" destId="{DB10A6E0-FAD3-46CF-8297-91D386F4F554}" srcOrd="5" destOrd="0" presId="urn:microsoft.com/office/officeart/2008/layout/LinedList"/>
    <dgm:cxn modelId="{FC4A38BD-450C-428F-A773-BAA6A6D1A997}" type="presParOf" srcId="{7EE315B5-A70B-484B-A22E-66DB7C8764AD}" destId="{184DC12E-B585-4253-8AC3-93E0DAB8120F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600963-0EB2-4E84-95F8-CC4FF54C2532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7F87D9C-2D13-41A2-B102-F9109723B4BF}">
      <dgm:prSet phldrT="[Texto]"/>
      <dgm:spPr/>
      <dgm:t>
        <a:bodyPr/>
        <a:lstStyle/>
        <a:p>
          <a:r>
            <a:rPr lang="es-ES" dirty="0"/>
            <a:t>Marx</a:t>
          </a:r>
        </a:p>
      </dgm:t>
    </dgm:pt>
    <dgm:pt modelId="{9D32A54D-4D42-48DE-B9B4-5B006C23025F}" type="parTrans" cxnId="{86376922-F697-4601-86F0-A06CD28A05D1}">
      <dgm:prSet/>
      <dgm:spPr/>
      <dgm:t>
        <a:bodyPr/>
        <a:lstStyle/>
        <a:p>
          <a:endParaRPr lang="es-ES"/>
        </a:p>
      </dgm:t>
    </dgm:pt>
    <dgm:pt modelId="{EFEE335B-C251-4058-9E16-22E042E98CB8}" type="sibTrans" cxnId="{86376922-F697-4601-86F0-A06CD28A05D1}">
      <dgm:prSet/>
      <dgm:spPr/>
      <dgm:t>
        <a:bodyPr/>
        <a:lstStyle/>
        <a:p>
          <a:endParaRPr lang="es-ES"/>
        </a:p>
      </dgm:t>
    </dgm:pt>
    <dgm:pt modelId="{CA230624-2E75-4754-8509-2D59E4664719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/>
            <a:t>Lucha de clases: eje de la evolución del sistema capitalista.</a:t>
          </a:r>
        </a:p>
      </dgm:t>
    </dgm:pt>
    <dgm:pt modelId="{3B480450-4E3C-478D-AD71-3D60DBECE840}" type="parTrans" cxnId="{BFB9BA5E-7A13-4735-829F-FF71470B12AA}">
      <dgm:prSet/>
      <dgm:spPr/>
      <dgm:t>
        <a:bodyPr/>
        <a:lstStyle/>
        <a:p>
          <a:endParaRPr lang="es-ES"/>
        </a:p>
      </dgm:t>
    </dgm:pt>
    <dgm:pt modelId="{8A4F1727-99F8-48C6-BD1F-6271CCEE731D}" type="sibTrans" cxnId="{BFB9BA5E-7A13-4735-829F-FF71470B12AA}">
      <dgm:prSet/>
      <dgm:spPr/>
      <dgm:t>
        <a:bodyPr/>
        <a:lstStyle/>
        <a:p>
          <a:endParaRPr lang="es-ES"/>
        </a:p>
      </dgm:t>
    </dgm:pt>
    <dgm:pt modelId="{6B601330-3CF4-4DD1-A48F-F1E737819D1E}">
      <dgm:prSet phldrT="[Texto]"/>
      <dgm:spPr/>
      <dgm:t>
        <a:bodyPr/>
        <a:lstStyle/>
        <a:p>
          <a:r>
            <a:rPr lang="es-ES" dirty="0" err="1"/>
            <a:t>Schumpeter</a:t>
          </a:r>
          <a:endParaRPr lang="es-ES" dirty="0"/>
        </a:p>
      </dgm:t>
    </dgm:pt>
    <dgm:pt modelId="{BE8C425F-D517-4EED-8270-314746247135}" type="parTrans" cxnId="{FA683E95-46A0-4E49-B284-63DDAC6845AC}">
      <dgm:prSet/>
      <dgm:spPr/>
      <dgm:t>
        <a:bodyPr/>
        <a:lstStyle/>
        <a:p>
          <a:endParaRPr lang="es-ES"/>
        </a:p>
      </dgm:t>
    </dgm:pt>
    <dgm:pt modelId="{BFE3BA45-E2E5-4FCB-A07B-51CB1ADC6012}" type="sibTrans" cxnId="{FA683E95-46A0-4E49-B284-63DDAC6845AC}">
      <dgm:prSet/>
      <dgm:spPr/>
      <dgm:t>
        <a:bodyPr/>
        <a:lstStyle/>
        <a:p>
          <a:endParaRPr lang="es-ES"/>
        </a:p>
      </dgm:t>
    </dgm:pt>
    <dgm:pt modelId="{74CB9185-3ED3-4F26-8D9E-CC9F075A6A03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/>
            <a:t>El poder de las grandes empresas conducía al corporativismo (monopolio, oligopolio).</a:t>
          </a:r>
        </a:p>
      </dgm:t>
    </dgm:pt>
    <dgm:pt modelId="{50B59CCE-5EFA-4DCC-8D70-3638F06C1F40}" type="parTrans" cxnId="{BD644BD3-D66F-4BE3-8786-B933C3E6BB5B}">
      <dgm:prSet/>
      <dgm:spPr/>
      <dgm:t>
        <a:bodyPr/>
        <a:lstStyle/>
        <a:p>
          <a:endParaRPr lang="es-ES"/>
        </a:p>
      </dgm:t>
    </dgm:pt>
    <dgm:pt modelId="{90C1018F-BDA8-49F9-BE50-1ABC17F21642}" type="sibTrans" cxnId="{BD644BD3-D66F-4BE3-8786-B933C3E6BB5B}">
      <dgm:prSet/>
      <dgm:spPr/>
      <dgm:t>
        <a:bodyPr/>
        <a:lstStyle/>
        <a:p>
          <a:endParaRPr lang="es-ES"/>
        </a:p>
      </dgm:t>
    </dgm:pt>
    <dgm:pt modelId="{381CB20D-5097-46CF-9204-1B2E13D37D29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/>
            <a:t>El capitalismo sucumbiría dando lugar a un mundo más igualitario.</a:t>
          </a:r>
        </a:p>
      </dgm:t>
    </dgm:pt>
    <dgm:pt modelId="{83DA77F3-B90F-4175-8850-FDBE92F51E7E}" type="parTrans" cxnId="{ABE0EA27-BCB1-4D34-9E0A-B5CE349F64B6}">
      <dgm:prSet/>
      <dgm:spPr/>
      <dgm:t>
        <a:bodyPr/>
        <a:lstStyle/>
        <a:p>
          <a:endParaRPr lang="es-ES"/>
        </a:p>
      </dgm:t>
    </dgm:pt>
    <dgm:pt modelId="{CAB99565-F9E5-44E7-B7AE-9F9229907874}" type="sibTrans" cxnId="{ABE0EA27-BCB1-4D34-9E0A-B5CE349F64B6}">
      <dgm:prSet/>
      <dgm:spPr/>
      <dgm:t>
        <a:bodyPr/>
        <a:lstStyle/>
        <a:p>
          <a:endParaRPr lang="es-ES"/>
        </a:p>
      </dgm:t>
    </dgm:pt>
    <dgm:pt modelId="{ACD08F56-EB0A-4338-8536-732F280F1FEE}">
      <dgm:prSet phldrT="[Texto]"/>
      <dgm:spPr/>
      <dgm:t>
        <a:bodyPr/>
        <a:lstStyle/>
        <a:p>
          <a:r>
            <a:rPr lang="es-ES" dirty="0" err="1"/>
            <a:t>Rostow</a:t>
          </a:r>
          <a:endParaRPr lang="es-ES" dirty="0"/>
        </a:p>
      </dgm:t>
    </dgm:pt>
    <dgm:pt modelId="{E0D9F092-436C-4FBD-94C6-70D98D2830BD}" type="parTrans" cxnId="{C4336EDF-DD34-4C42-AEF6-E91479648A04}">
      <dgm:prSet/>
      <dgm:spPr/>
      <dgm:t>
        <a:bodyPr/>
        <a:lstStyle/>
        <a:p>
          <a:endParaRPr lang="es-ES"/>
        </a:p>
      </dgm:t>
    </dgm:pt>
    <dgm:pt modelId="{8360583F-568E-4D03-BF5C-FC966A84D119}" type="sibTrans" cxnId="{C4336EDF-DD34-4C42-AEF6-E91479648A04}">
      <dgm:prSet/>
      <dgm:spPr/>
      <dgm:t>
        <a:bodyPr/>
        <a:lstStyle/>
        <a:p>
          <a:endParaRPr lang="es-ES"/>
        </a:p>
      </dgm:t>
    </dgm:pt>
    <dgm:pt modelId="{0458389C-8894-4BE9-9BAA-4EA9EC07C5D3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/>
            <a:t>El capitalismo no debe verse como algo fatal.</a:t>
          </a:r>
        </a:p>
      </dgm:t>
    </dgm:pt>
    <dgm:pt modelId="{1FFDA451-EB3E-45A5-8BBB-8AEE610FCE07}" type="parTrans" cxnId="{B57851B5-02AB-45CA-8A2B-2769F115CA32}">
      <dgm:prSet/>
      <dgm:spPr/>
      <dgm:t>
        <a:bodyPr/>
        <a:lstStyle/>
        <a:p>
          <a:endParaRPr lang="es-ES"/>
        </a:p>
      </dgm:t>
    </dgm:pt>
    <dgm:pt modelId="{C894DA2B-FB5A-4353-AAF5-166BCE60C5D6}" type="sibTrans" cxnId="{B57851B5-02AB-45CA-8A2B-2769F115CA32}">
      <dgm:prSet/>
      <dgm:spPr/>
      <dgm:t>
        <a:bodyPr/>
        <a:lstStyle/>
        <a:p>
          <a:endParaRPr lang="es-ES"/>
        </a:p>
      </dgm:t>
    </dgm:pt>
    <dgm:pt modelId="{AA0D5DD0-95C7-4583-8C1C-AB2EC110CB6E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/>
            <a:t>Es la forma de organización productiva menos imperfecta.</a:t>
          </a:r>
        </a:p>
      </dgm:t>
    </dgm:pt>
    <dgm:pt modelId="{C29AF47A-5FC4-4C37-B371-ED4CEE64946D}" type="parTrans" cxnId="{3D70E910-BA69-430A-8D1F-9E87B240DF3A}">
      <dgm:prSet/>
      <dgm:spPr/>
      <dgm:t>
        <a:bodyPr/>
        <a:lstStyle/>
        <a:p>
          <a:endParaRPr lang="es-ES"/>
        </a:p>
      </dgm:t>
    </dgm:pt>
    <dgm:pt modelId="{CC29D3F6-DC85-4382-BAA4-F7FC3394BCB8}" type="sibTrans" cxnId="{3D70E910-BA69-430A-8D1F-9E87B240DF3A}">
      <dgm:prSet/>
      <dgm:spPr/>
      <dgm:t>
        <a:bodyPr/>
        <a:lstStyle/>
        <a:p>
          <a:endParaRPr lang="es-ES"/>
        </a:p>
      </dgm:t>
    </dgm:pt>
    <dgm:pt modelId="{3A9AA86C-2FBC-49E1-9801-6645DE698915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/>
            <a:t>Rinde beneficios crecientes con el paso del tiempo.</a:t>
          </a:r>
        </a:p>
      </dgm:t>
    </dgm:pt>
    <dgm:pt modelId="{D0EC6CAD-F321-4E82-A1E8-204085B07DA4}" type="parTrans" cxnId="{4EF2D21E-CA86-45E4-83DF-72BFADF2E718}">
      <dgm:prSet/>
      <dgm:spPr/>
      <dgm:t>
        <a:bodyPr/>
        <a:lstStyle/>
        <a:p>
          <a:endParaRPr lang="es-ES"/>
        </a:p>
      </dgm:t>
    </dgm:pt>
    <dgm:pt modelId="{D8E2CCA3-EC70-481B-9B15-90562214AA5F}" type="sibTrans" cxnId="{4EF2D21E-CA86-45E4-83DF-72BFADF2E718}">
      <dgm:prSet/>
      <dgm:spPr/>
      <dgm:t>
        <a:bodyPr/>
        <a:lstStyle/>
        <a:p>
          <a:endParaRPr lang="es-ES"/>
        </a:p>
      </dgm:t>
    </dgm:pt>
    <dgm:pt modelId="{90D8EF96-ACB7-4ABF-A3A6-C5D211A13D10}" type="pres">
      <dgm:prSet presAssocID="{C6600963-0EB2-4E84-95F8-CC4FF54C2532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594DD69-B25A-4311-A89F-1EA4DEA477EC}" type="pres">
      <dgm:prSet presAssocID="{D7F87D9C-2D13-41A2-B102-F9109723B4BF}" presName="compositeNode" presStyleCnt="0">
        <dgm:presLayoutVars>
          <dgm:bulletEnabled val="1"/>
        </dgm:presLayoutVars>
      </dgm:prSet>
      <dgm:spPr/>
    </dgm:pt>
    <dgm:pt modelId="{1DC8D560-4572-4D2F-BB9A-8E21E935520E}" type="pres">
      <dgm:prSet presAssocID="{D7F87D9C-2D13-41A2-B102-F9109723B4BF}" presName="imag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18188F83-9898-4F40-BBFB-FA4F0F9C46AA}" type="pres">
      <dgm:prSet presAssocID="{D7F87D9C-2D13-41A2-B102-F9109723B4B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B63B8A-B51C-470E-9A84-67C6BF4BFF20}" type="pres">
      <dgm:prSet presAssocID="{D7F87D9C-2D13-41A2-B102-F9109723B4BF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BDAA39-775D-4A8E-86E0-E6271609DE33}" type="pres">
      <dgm:prSet presAssocID="{EFEE335B-C251-4058-9E16-22E042E98CB8}" presName="sibTrans" presStyleCnt="0"/>
      <dgm:spPr/>
    </dgm:pt>
    <dgm:pt modelId="{952D3897-A2FA-45D6-AE90-DB4B2AE81DA5}" type="pres">
      <dgm:prSet presAssocID="{6B601330-3CF4-4DD1-A48F-F1E737819D1E}" presName="compositeNode" presStyleCnt="0">
        <dgm:presLayoutVars>
          <dgm:bulletEnabled val="1"/>
        </dgm:presLayoutVars>
      </dgm:prSet>
      <dgm:spPr/>
    </dgm:pt>
    <dgm:pt modelId="{0CF10A83-E199-464B-9A8F-5C4D78D29A2F}" type="pres">
      <dgm:prSet presAssocID="{6B601330-3CF4-4DD1-A48F-F1E737819D1E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C1C30C44-1A40-4858-A7A4-13CDCD9A096C}" type="pres">
      <dgm:prSet presAssocID="{6B601330-3CF4-4DD1-A48F-F1E737819D1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3B24B0-F9B2-423B-986A-B3B408BEA6EE}" type="pres">
      <dgm:prSet presAssocID="{6B601330-3CF4-4DD1-A48F-F1E737819D1E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1C6E87-BC7B-404D-904B-527A75321DA2}" type="pres">
      <dgm:prSet presAssocID="{BFE3BA45-E2E5-4FCB-A07B-51CB1ADC6012}" presName="sibTrans" presStyleCnt="0"/>
      <dgm:spPr/>
    </dgm:pt>
    <dgm:pt modelId="{E70DA3A3-5F05-4BD4-B9B1-F35EA1F61E54}" type="pres">
      <dgm:prSet presAssocID="{ACD08F56-EB0A-4338-8536-732F280F1FEE}" presName="compositeNode" presStyleCnt="0">
        <dgm:presLayoutVars>
          <dgm:bulletEnabled val="1"/>
        </dgm:presLayoutVars>
      </dgm:prSet>
      <dgm:spPr/>
    </dgm:pt>
    <dgm:pt modelId="{06656476-87F4-40FB-8E1A-2FB377A18E64}" type="pres">
      <dgm:prSet presAssocID="{ACD08F56-EB0A-4338-8536-732F280F1FEE}" presName="imag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AF5DC8C8-49A0-44A5-A3A8-28EE0B259524}" type="pres">
      <dgm:prSet presAssocID="{ACD08F56-EB0A-4338-8536-732F280F1FE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FEBED7-577E-49EB-8925-1A653AC2DBF1}" type="pres">
      <dgm:prSet presAssocID="{ACD08F56-EB0A-4338-8536-732F280F1FEE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063C2A-6FAA-4FAF-BE82-2F72C57E2D28}" type="presOf" srcId="{0458389C-8894-4BE9-9BAA-4EA9EC07C5D3}" destId="{AF5DC8C8-49A0-44A5-A3A8-28EE0B259524}" srcOrd="0" destOrd="0" presId="urn:microsoft.com/office/officeart/2005/8/layout/hList2"/>
    <dgm:cxn modelId="{E193AEE3-F8E4-4038-B42F-D5E2A73BDE63}" type="presOf" srcId="{6B601330-3CF4-4DD1-A48F-F1E737819D1E}" destId="{D33B24B0-F9B2-423B-986A-B3B408BEA6EE}" srcOrd="0" destOrd="0" presId="urn:microsoft.com/office/officeart/2005/8/layout/hList2"/>
    <dgm:cxn modelId="{83F0C000-A94D-4BC7-B5AF-41E451DCCE47}" type="presOf" srcId="{C6600963-0EB2-4E84-95F8-CC4FF54C2532}" destId="{90D8EF96-ACB7-4ABF-A3A6-C5D211A13D10}" srcOrd="0" destOrd="0" presId="urn:microsoft.com/office/officeart/2005/8/layout/hList2"/>
    <dgm:cxn modelId="{DED2620F-A18E-4BA3-AF99-6B72D7CAFB8D}" type="presOf" srcId="{381CB20D-5097-46CF-9204-1B2E13D37D29}" destId="{C1C30C44-1A40-4858-A7A4-13CDCD9A096C}" srcOrd="0" destOrd="1" presId="urn:microsoft.com/office/officeart/2005/8/layout/hList2"/>
    <dgm:cxn modelId="{ABE0EA27-BCB1-4D34-9E0A-B5CE349F64B6}" srcId="{6B601330-3CF4-4DD1-A48F-F1E737819D1E}" destId="{381CB20D-5097-46CF-9204-1B2E13D37D29}" srcOrd="1" destOrd="0" parTransId="{83DA77F3-B90F-4175-8850-FDBE92F51E7E}" sibTransId="{CAB99565-F9E5-44E7-B7AE-9F9229907874}"/>
    <dgm:cxn modelId="{86376922-F697-4601-86F0-A06CD28A05D1}" srcId="{C6600963-0EB2-4E84-95F8-CC4FF54C2532}" destId="{D7F87D9C-2D13-41A2-B102-F9109723B4BF}" srcOrd="0" destOrd="0" parTransId="{9D32A54D-4D42-48DE-B9B4-5B006C23025F}" sibTransId="{EFEE335B-C251-4058-9E16-22E042E98CB8}"/>
    <dgm:cxn modelId="{226097EF-97ED-4B7F-8D41-18F05C80FE80}" type="presOf" srcId="{CA230624-2E75-4754-8509-2D59E4664719}" destId="{18188F83-9898-4F40-BBFB-FA4F0F9C46AA}" srcOrd="0" destOrd="0" presId="urn:microsoft.com/office/officeart/2005/8/layout/hList2"/>
    <dgm:cxn modelId="{BFB9BA5E-7A13-4735-829F-FF71470B12AA}" srcId="{D7F87D9C-2D13-41A2-B102-F9109723B4BF}" destId="{CA230624-2E75-4754-8509-2D59E4664719}" srcOrd="0" destOrd="0" parTransId="{3B480450-4E3C-478D-AD71-3D60DBECE840}" sibTransId="{8A4F1727-99F8-48C6-BD1F-6271CCEE731D}"/>
    <dgm:cxn modelId="{538FD5E6-05B3-49B4-B4DE-4F7C10D59F7E}" type="presOf" srcId="{AA0D5DD0-95C7-4583-8C1C-AB2EC110CB6E}" destId="{AF5DC8C8-49A0-44A5-A3A8-28EE0B259524}" srcOrd="0" destOrd="1" presId="urn:microsoft.com/office/officeart/2005/8/layout/hList2"/>
    <dgm:cxn modelId="{67398006-ECF2-45B4-80F7-E7D4B79D3C1A}" type="presOf" srcId="{74CB9185-3ED3-4F26-8D9E-CC9F075A6A03}" destId="{C1C30C44-1A40-4858-A7A4-13CDCD9A096C}" srcOrd="0" destOrd="0" presId="urn:microsoft.com/office/officeart/2005/8/layout/hList2"/>
    <dgm:cxn modelId="{C4336EDF-DD34-4C42-AEF6-E91479648A04}" srcId="{C6600963-0EB2-4E84-95F8-CC4FF54C2532}" destId="{ACD08F56-EB0A-4338-8536-732F280F1FEE}" srcOrd="2" destOrd="0" parTransId="{E0D9F092-436C-4FBD-94C6-70D98D2830BD}" sibTransId="{8360583F-568E-4D03-BF5C-FC966A84D119}"/>
    <dgm:cxn modelId="{353E928E-6C5D-47C9-89F3-E74EBE544FEA}" type="presOf" srcId="{3A9AA86C-2FBC-49E1-9801-6645DE698915}" destId="{AF5DC8C8-49A0-44A5-A3A8-28EE0B259524}" srcOrd="0" destOrd="2" presId="urn:microsoft.com/office/officeart/2005/8/layout/hList2"/>
    <dgm:cxn modelId="{6F1C7DE3-5378-4D05-992F-9F726FF6225E}" type="presOf" srcId="{D7F87D9C-2D13-41A2-B102-F9109723B4BF}" destId="{EBB63B8A-B51C-470E-9A84-67C6BF4BFF20}" srcOrd="0" destOrd="0" presId="urn:microsoft.com/office/officeart/2005/8/layout/hList2"/>
    <dgm:cxn modelId="{BD644BD3-D66F-4BE3-8786-B933C3E6BB5B}" srcId="{6B601330-3CF4-4DD1-A48F-F1E737819D1E}" destId="{74CB9185-3ED3-4F26-8D9E-CC9F075A6A03}" srcOrd="0" destOrd="0" parTransId="{50B59CCE-5EFA-4DCC-8D70-3638F06C1F40}" sibTransId="{90C1018F-BDA8-49F9-BE50-1ABC17F21642}"/>
    <dgm:cxn modelId="{3D70E910-BA69-430A-8D1F-9E87B240DF3A}" srcId="{ACD08F56-EB0A-4338-8536-732F280F1FEE}" destId="{AA0D5DD0-95C7-4583-8C1C-AB2EC110CB6E}" srcOrd="1" destOrd="0" parTransId="{C29AF47A-5FC4-4C37-B371-ED4CEE64946D}" sibTransId="{CC29D3F6-DC85-4382-BAA4-F7FC3394BCB8}"/>
    <dgm:cxn modelId="{FA683E95-46A0-4E49-B284-63DDAC6845AC}" srcId="{C6600963-0EB2-4E84-95F8-CC4FF54C2532}" destId="{6B601330-3CF4-4DD1-A48F-F1E737819D1E}" srcOrd="1" destOrd="0" parTransId="{BE8C425F-D517-4EED-8270-314746247135}" sibTransId="{BFE3BA45-E2E5-4FCB-A07B-51CB1ADC6012}"/>
    <dgm:cxn modelId="{CB09E79A-CD14-45A6-99A4-49C85E27024B}" type="presOf" srcId="{ACD08F56-EB0A-4338-8536-732F280F1FEE}" destId="{52FEBED7-577E-49EB-8925-1A653AC2DBF1}" srcOrd="0" destOrd="0" presId="urn:microsoft.com/office/officeart/2005/8/layout/hList2"/>
    <dgm:cxn modelId="{4EF2D21E-CA86-45E4-83DF-72BFADF2E718}" srcId="{ACD08F56-EB0A-4338-8536-732F280F1FEE}" destId="{3A9AA86C-2FBC-49E1-9801-6645DE698915}" srcOrd="2" destOrd="0" parTransId="{D0EC6CAD-F321-4E82-A1E8-204085B07DA4}" sibTransId="{D8E2CCA3-EC70-481B-9B15-90562214AA5F}"/>
    <dgm:cxn modelId="{B57851B5-02AB-45CA-8A2B-2769F115CA32}" srcId="{ACD08F56-EB0A-4338-8536-732F280F1FEE}" destId="{0458389C-8894-4BE9-9BAA-4EA9EC07C5D3}" srcOrd="0" destOrd="0" parTransId="{1FFDA451-EB3E-45A5-8BBB-8AEE610FCE07}" sibTransId="{C894DA2B-FB5A-4353-AAF5-166BCE60C5D6}"/>
    <dgm:cxn modelId="{7B68A5E0-80CB-4A3F-837F-537399B450A1}" type="presParOf" srcId="{90D8EF96-ACB7-4ABF-A3A6-C5D211A13D10}" destId="{8594DD69-B25A-4311-A89F-1EA4DEA477EC}" srcOrd="0" destOrd="0" presId="urn:microsoft.com/office/officeart/2005/8/layout/hList2"/>
    <dgm:cxn modelId="{D6277685-EE85-469D-B5BB-85668680B30A}" type="presParOf" srcId="{8594DD69-B25A-4311-A89F-1EA4DEA477EC}" destId="{1DC8D560-4572-4D2F-BB9A-8E21E935520E}" srcOrd="0" destOrd="0" presId="urn:microsoft.com/office/officeart/2005/8/layout/hList2"/>
    <dgm:cxn modelId="{F25507F8-6C6E-452D-9CD2-AC9A359AEB84}" type="presParOf" srcId="{8594DD69-B25A-4311-A89F-1EA4DEA477EC}" destId="{18188F83-9898-4F40-BBFB-FA4F0F9C46AA}" srcOrd="1" destOrd="0" presId="urn:microsoft.com/office/officeart/2005/8/layout/hList2"/>
    <dgm:cxn modelId="{121CAD4B-6849-4E56-8BD2-68A49555436F}" type="presParOf" srcId="{8594DD69-B25A-4311-A89F-1EA4DEA477EC}" destId="{EBB63B8A-B51C-470E-9A84-67C6BF4BFF20}" srcOrd="2" destOrd="0" presId="urn:microsoft.com/office/officeart/2005/8/layout/hList2"/>
    <dgm:cxn modelId="{DD7A080E-8ABF-4044-869E-1D11DF7F4769}" type="presParOf" srcId="{90D8EF96-ACB7-4ABF-A3A6-C5D211A13D10}" destId="{15BDAA39-775D-4A8E-86E0-E6271609DE33}" srcOrd="1" destOrd="0" presId="urn:microsoft.com/office/officeart/2005/8/layout/hList2"/>
    <dgm:cxn modelId="{660C7FFD-34D7-4CD2-ACCC-B57F21E4DD0C}" type="presParOf" srcId="{90D8EF96-ACB7-4ABF-A3A6-C5D211A13D10}" destId="{952D3897-A2FA-45D6-AE90-DB4B2AE81DA5}" srcOrd="2" destOrd="0" presId="urn:microsoft.com/office/officeart/2005/8/layout/hList2"/>
    <dgm:cxn modelId="{3E51DAFB-4AEB-4737-ADEF-EE8BF346A280}" type="presParOf" srcId="{952D3897-A2FA-45D6-AE90-DB4B2AE81DA5}" destId="{0CF10A83-E199-464B-9A8F-5C4D78D29A2F}" srcOrd="0" destOrd="0" presId="urn:microsoft.com/office/officeart/2005/8/layout/hList2"/>
    <dgm:cxn modelId="{9E53B10B-EC17-48DA-AFF0-69533BC0EE4D}" type="presParOf" srcId="{952D3897-A2FA-45D6-AE90-DB4B2AE81DA5}" destId="{C1C30C44-1A40-4858-A7A4-13CDCD9A096C}" srcOrd="1" destOrd="0" presId="urn:microsoft.com/office/officeart/2005/8/layout/hList2"/>
    <dgm:cxn modelId="{03541204-F998-43A3-B112-AA7A75B8DB7C}" type="presParOf" srcId="{952D3897-A2FA-45D6-AE90-DB4B2AE81DA5}" destId="{D33B24B0-F9B2-423B-986A-B3B408BEA6EE}" srcOrd="2" destOrd="0" presId="urn:microsoft.com/office/officeart/2005/8/layout/hList2"/>
    <dgm:cxn modelId="{C9708534-C5E0-461F-915D-18891F3F24B3}" type="presParOf" srcId="{90D8EF96-ACB7-4ABF-A3A6-C5D211A13D10}" destId="{941C6E87-BC7B-404D-904B-527A75321DA2}" srcOrd="3" destOrd="0" presId="urn:microsoft.com/office/officeart/2005/8/layout/hList2"/>
    <dgm:cxn modelId="{6AF763D9-8D22-4B1B-9E7B-87A858D595EC}" type="presParOf" srcId="{90D8EF96-ACB7-4ABF-A3A6-C5D211A13D10}" destId="{E70DA3A3-5F05-4BD4-B9B1-F35EA1F61E54}" srcOrd="4" destOrd="0" presId="urn:microsoft.com/office/officeart/2005/8/layout/hList2"/>
    <dgm:cxn modelId="{6A3BDB5D-3552-4FE5-B39D-0E656B1DA469}" type="presParOf" srcId="{E70DA3A3-5F05-4BD4-B9B1-F35EA1F61E54}" destId="{06656476-87F4-40FB-8E1A-2FB377A18E64}" srcOrd="0" destOrd="0" presId="urn:microsoft.com/office/officeart/2005/8/layout/hList2"/>
    <dgm:cxn modelId="{C4C064F3-023C-4E91-8A67-8C4B953B03C7}" type="presParOf" srcId="{E70DA3A3-5F05-4BD4-B9B1-F35EA1F61E54}" destId="{AF5DC8C8-49A0-44A5-A3A8-28EE0B259524}" srcOrd="1" destOrd="0" presId="urn:microsoft.com/office/officeart/2005/8/layout/hList2"/>
    <dgm:cxn modelId="{EA641929-04D3-440A-B591-55015C735DCD}" type="presParOf" srcId="{E70DA3A3-5F05-4BD4-B9B1-F35EA1F61E54}" destId="{52FEBED7-577E-49EB-8925-1A653AC2DBF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EF20EAB-35EF-4317-820A-6E85B961BB1A}" type="doc">
      <dgm:prSet loTypeId="urn:microsoft.com/office/officeart/2005/8/layout/arrow2" loCatId="process" qsTypeId="urn:microsoft.com/office/officeart/2005/8/quickstyle/simple1" qsCatId="simple" csTypeId="urn:microsoft.com/office/officeart/2005/8/colors/accent5_1" csCatId="accent5" phldr="1"/>
      <dgm:spPr/>
    </dgm:pt>
    <dgm:pt modelId="{FB0F99F4-CBA4-4E59-8CFA-1B8EB761FE28}">
      <dgm:prSet phldrT="[Texto]"/>
      <dgm:spPr/>
      <dgm:t>
        <a:bodyPr/>
        <a:lstStyle/>
        <a:p>
          <a:r>
            <a:rPr lang="es-MX" dirty="0"/>
            <a:t>Capitalismo= obstáculo</a:t>
          </a:r>
        </a:p>
      </dgm:t>
    </dgm:pt>
    <dgm:pt modelId="{A37D2B52-E1C0-425A-BC91-7593BE35BD6C}" type="parTrans" cxnId="{9F9AFC53-092E-4545-85FB-9B27807DC1E7}">
      <dgm:prSet/>
      <dgm:spPr/>
      <dgm:t>
        <a:bodyPr/>
        <a:lstStyle/>
        <a:p>
          <a:endParaRPr lang="es-MX"/>
        </a:p>
      </dgm:t>
    </dgm:pt>
    <dgm:pt modelId="{09D68983-B128-4A35-AC3B-507B5429B949}" type="sibTrans" cxnId="{9F9AFC53-092E-4545-85FB-9B27807DC1E7}">
      <dgm:prSet/>
      <dgm:spPr/>
      <dgm:t>
        <a:bodyPr/>
        <a:lstStyle/>
        <a:p>
          <a:endParaRPr lang="es-MX"/>
        </a:p>
      </dgm:t>
    </dgm:pt>
    <dgm:pt modelId="{4DE98D79-AA86-4278-9DB7-03D560983882}">
      <dgm:prSet phldrT="[Texto]"/>
      <dgm:spPr/>
      <dgm:t>
        <a:bodyPr/>
        <a:lstStyle/>
        <a:p>
          <a:r>
            <a:rPr lang="es-MX" dirty="0"/>
            <a:t>Revolución anticapitalista (</a:t>
          </a:r>
          <a:r>
            <a:rPr lang="es-MX" b="1" dirty="0"/>
            <a:t>socialismo</a:t>
          </a:r>
          <a:r>
            <a:rPr lang="es-MX" dirty="0"/>
            <a:t>)</a:t>
          </a:r>
        </a:p>
      </dgm:t>
    </dgm:pt>
    <dgm:pt modelId="{2D2B8BFD-AA3E-4313-8C5C-62088C7B8F97}" type="parTrans" cxnId="{85B991A7-3E1A-41EE-A310-57807DD3191F}">
      <dgm:prSet/>
      <dgm:spPr/>
      <dgm:t>
        <a:bodyPr/>
        <a:lstStyle/>
        <a:p>
          <a:endParaRPr lang="es-MX"/>
        </a:p>
      </dgm:t>
    </dgm:pt>
    <dgm:pt modelId="{378A797C-C12C-49CA-A81E-21721C3F1BA8}" type="sibTrans" cxnId="{85B991A7-3E1A-41EE-A310-57807DD3191F}">
      <dgm:prSet/>
      <dgm:spPr/>
      <dgm:t>
        <a:bodyPr/>
        <a:lstStyle/>
        <a:p>
          <a:endParaRPr lang="es-MX"/>
        </a:p>
      </dgm:t>
    </dgm:pt>
    <dgm:pt modelId="{4063219B-31B2-42B2-AEAE-4184DD568F28}">
      <dgm:prSet phldrT="[Texto]"/>
      <dgm:spPr/>
      <dgm:t>
        <a:bodyPr/>
        <a:lstStyle/>
        <a:p>
          <a:r>
            <a:rPr lang="es-MX" dirty="0"/>
            <a:t>Ruptura con el mercado capitalista mundial (</a:t>
          </a:r>
          <a:r>
            <a:rPr lang="es-MX" b="1" dirty="0"/>
            <a:t>desconexión</a:t>
          </a:r>
          <a:r>
            <a:rPr lang="es-MX" dirty="0"/>
            <a:t>)</a:t>
          </a:r>
        </a:p>
      </dgm:t>
    </dgm:pt>
    <dgm:pt modelId="{1E5EA8EE-7E03-477A-8EA8-6385368391B2}" type="parTrans" cxnId="{E98C56B1-9791-4652-BFCD-B219A0661CE1}">
      <dgm:prSet/>
      <dgm:spPr/>
      <dgm:t>
        <a:bodyPr/>
        <a:lstStyle/>
        <a:p>
          <a:endParaRPr lang="es-MX"/>
        </a:p>
      </dgm:t>
    </dgm:pt>
    <dgm:pt modelId="{299354E7-7B8C-4EB6-BBA2-05496B27EDFA}" type="sibTrans" cxnId="{E98C56B1-9791-4652-BFCD-B219A0661CE1}">
      <dgm:prSet/>
      <dgm:spPr/>
      <dgm:t>
        <a:bodyPr/>
        <a:lstStyle/>
        <a:p>
          <a:endParaRPr lang="es-MX"/>
        </a:p>
      </dgm:t>
    </dgm:pt>
    <dgm:pt modelId="{69AC3A3C-0EF0-4AA1-875E-611490BB4768}" type="pres">
      <dgm:prSet presAssocID="{7EF20EAB-35EF-4317-820A-6E85B961BB1A}" presName="arrowDiagram" presStyleCnt="0">
        <dgm:presLayoutVars>
          <dgm:chMax val="5"/>
          <dgm:dir/>
          <dgm:resizeHandles val="exact"/>
        </dgm:presLayoutVars>
      </dgm:prSet>
      <dgm:spPr/>
    </dgm:pt>
    <dgm:pt modelId="{014CF2C8-CEC1-4DCF-9130-92AC96C3B9EC}" type="pres">
      <dgm:prSet presAssocID="{7EF20EAB-35EF-4317-820A-6E85B961BB1A}" presName="arrow" presStyleLbl="bgShp" presStyleIdx="0" presStyleCnt="1"/>
      <dgm:spPr/>
    </dgm:pt>
    <dgm:pt modelId="{EBD85AA9-7D58-4007-9969-781DBAE12348}" type="pres">
      <dgm:prSet presAssocID="{7EF20EAB-35EF-4317-820A-6E85B961BB1A}" presName="arrowDiagram3" presStyleCnt="0"/>
      <dgm:spPr/>
    </dgm:pt>
    <dgm:pt modelId="{DA7272FE-CC98-4CB1-91D7-E06E32DD1131}" type="pres">
      <dgm:prSet presAssocID="{FB0F99F4-CBA4-4E59-8CFA-1B8EB761FE28}" presName="bullet3a" presStyleLbl="node1" presStyleIdx="0" presStyleCnt="3"/>
      <dgm:spPr/>
    </dgm:pt>
    <dgm:pt modelId="{885FFB31-7D72-4FFE-B838-908B0DE51893}" type="pres">
      <dgm:prSet presAssocID="{FB0F99F4-CBA4-4E59-8CFA-1B8EB761FE2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93F5FF-A4C9-4E0E-A818-2B75E1CE035B}" type="pres">
      <dgm:prSet presAssocID="{4DE98D79-AA86-4278-9DB7-03D560983882}" presName="bullet3b" presStyleLbl="node1" presStyleIdx="1" presStyleCnt="3"/>
      <dgm:spPr/>
    </dgm:pt>
    <dgm:pt modelId="{A811D3AE-16CC-4082-92F1-4808911C46E3}" type="pres">
      <dgm:prSet presAssocID="{4DE98D79-AA86-4278-9DB7-03D560983882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E99D7B-30AF-42FC-90A3-A8D3B7722FB5}" type="pres">
      <dgm:prSet presAssocID="{4063219B-31B2-42B2-AEAE-4184DD568F28}" presName="bullet3c" presStyleLbl="node1" presStyleIdx="2" presStyleCnt="3"/>
      <dgm:spPr/>
    </dgm:pt>
    <dgm:pt modelId="{A902902C-0588-43EE-9286-858A486786FB}" type="pres">
      <dgm:prSet presAssocID="{4063219B-31B2-42B2-AEAE-4184DD568F28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6410C1-099B-4A7E-903D-C5DA76F7D729}" type="presOf" srcId="{7EF20EAB-35EF-4317-820A-6E85B961BB1A}" destId="{69AC3A3C-0EF0-4AA1-875E-611490BB4768}" srcOrd="0" destOrd="0" presId="urn:microsoft.com/office/officeart/2005/8/layout/arrow2"/>
    <dgm:cxn modelId="{A9E9425F-C35F-4388-87B1-D70E2E71D21A}" type="presOf" srcId="{FB0F99F4-CBA4-4E59-8CFA-1B8EB761FE28}" destId="{885FFB31-7D72-4FFE-B838-908B0DE51893}" srcOrd="0" destOrd="0" presId="urn:microsoft.com/office/officeart/2005/8/layout/arrow2"/>
    <dgm:cxn modelId="{28E38CF4-8331-46FB-B6AC-FBAE5EA5819F}" type="presOf" srcId="{4DE98D79-AA86-4278-9DB7-03D560983882}" destId="{A811D3AE-16CC-4082-92F1-4808911C46E3}" srcOrd="0" destOrd="0" presId="urn:microsoft.com/office/officeart/2005/8/layout/arrow2"/>
    <dgm:cxn modelId="{E98C56B1-9791-4652-BFCD-B219A0661CE1}" srcId="{7EF20EAB-35EF-4317-820A-6E85B961BB1A}" destId="{4063219B-31B2-42B2-AEAE-4184DD568F28}" srcOrd="2" destOrd="0" parTransId="{1E5EA8EE-7E03-477A-8EA8-6385368391B2}" sibTransId="{299354E7-7B8C-4EB6-BBA2-05496B27EDFA}"/>
    <dgm:cxn modelId="{9F9AFC53-092E-4545-85FB-9B27807DC1E7}" srcId="{7EF20EAB-35EF-4317-820A-6E85B961BB1A}" destId="{FB0F99F4-CBA4-4E59-8CFA-1B8EB761FE28}" srcOrd="0" destOrd="0" parTransId="{A37D2B52-E1C0-425A-BC91-7593BE35BD6C}" sibTransId="{09D68983-B128-4A35-AC3B-507B5429B949}"/>
    <dgm:cxn modelId="{4BD7CA69-84FA-46FC-908F-59ACCCD36B26}" type="presOf" srcId="{4063219B-31B2-42B2-AEAE-4184DD568F28}" destId="{A902902C-0588-43EE-9286-858A486786FB}" srcOrd="0" destOrd="0" presId="urn:microsoft.com/office/officeart/2005/8/layout/arrow2"/>
    <dgm:cxn modelId="{85B991A7-3E1A-41EE-A310-57807DD3191F}" srcId="{7EF20EAB-35EF-4317-820A-6E85B961BB1A}" destId="{4DE98D79-AA86-4278-9DB7-03D560983882}" srcOrd="1" destOrd="0" parTransId="{2D2B8BFD-AA3E-4313-8C5C-62088C7B8F97}" sibTransId="{378A797C-C12C-49CA-A81E-21721C3F1BA8}"/>
    <dgm:cxn modelId="{E430B870-8002-479C-8373-9E0B96F61ABA}" type="presParOf" srcId="{69AC3A3C-0EF0-4AA1-875E-611490BB4768}" destId="{014CF2C8-CEC1-4DCF-9130-92AC96C3B9EC}" srcOrd="0" destOrd="0" presId="urn:microsoft.com/office/officeart/2005/8/layout/arrow2"/>
    <dgm:cxn modelId="{85ACE561-0C77-41C5-BDDC-3AA1CC5895EF}" type="presParOf" srcId="{69AC3A3C-0EF0-4AA1-875E-611490BB4768}" destId="{EBD85AA9-7D58-4007-9969-781DBAE12348}" srcOrd="1" destOrd="0" presId="urn:microsoft.com/office/officeart/2005/8/layout/arrow2"/>
    <dgm:cxn modelId="{70A02297-4B21-42EC-A42A-00649D4B2D09}" type="presParOf" srcId="{EBD85AA9-7D58-4007-9969-781DBAE12348}" destId="{DA7272FE-CC98-4CB1-91D7-E06E32DD1131}" srcOrd="0" destOrd="0" presId="urn:microsoft.com/office/officeart/2005/8/layout/arrow2"/>
    <dgm:cxn modelId="{AB9E980E-34FE-4AA9-BF1D-5A75590D0185}" type="presParOf" srcId="{EBD85AA9-7D58-4007-9969-781DBAE12348}" destId="{885FFB31-7D72-4FFE-B838-908B0DE51893}" srcOrd="1" destOrd="0" presId="urn:microsoft.com/office/officeart/2005/8/layout/arrow2"/>
    <dgm:cxn modelId="{3771688F-720B-4151-889E-5EB3DF2D84DD}" type="presParOf" srcId="{EBD85AA9-7D58-4007-9969-781DBAE12348}" destId="{7F93F5FF-A4C9-4E0E-A818-2B75E1CE035B}" srcOrd="2" destOrd="0" presId="urn:microsoft.com/office/officeart/2005/8/layout/arrow2"/>
    <dgm:cxn modelId="{BAFD44A6-51C6-4F28-9F5C-37E3FF23F23D}" type="presParOf" srcId="{EBD85AA9-7D58-4007-9969-781DBAE12348}" destId="{A811D3AE-16CC-4082-92F1-4808911C46E3}" srcOrd="3" destOrd="0" presId="urn:microsoft.com/office/officeart/2005/8/layout/arrow2"/>
    <dgm:cxn modelId="{9F5A458D-DEFC-4CCC-AA07-61E24D9323DE}" type="presParOf" srcId="{EBD85AA9-7D58-4007-9969-781DBAE12348}" destId="{75E99D7B-30AF-42FC-90A3-A8D3B7722FB5}" srcOrd="4" destOrd="0" presId="urn:microsoft.com/office/officeart/2005/8/layout/arrow2"/>
    <dgm:cxn modelId="{20E35994-23A4-4E00-8137-85F9961A9B0E}" type="presParOf" srcId="{EBD85AA9-7D58-4007-9969-781DBAE12348}" destId="{A902902C-0588-43EE-9286-858A486786F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A5AB35C-3F4C-469E-85E7-3775ED6F6496}" type="doc">
      <dgm:prSet loTypeId="urn:microsoft.com/office/officeart/2005/8/layout/h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B6E55B3-F29D-4C33-8661-1666725D1BDE}">
      <dgm:prSet phldrT="[Texto]"/>
      <dgm:spPr/>
      <dgm:t>
        <a:bodyPr/>
        <a:lstStyle/>
        <a:p>
          <a:r>
            <a:rPr lang="es-MX" dirty="0"/>
            <a:t>A. G. Frank</a:t>
          </a:r>
        </a:p>
      </dgm:t>
    </dgm:pt>
    <dgm:pt modelId="{49476FC7-3544-41AA-A088-B77CA24C35EB}" type="parTrans" cxnId="{0D910BC8-08C5-4EC4-B994-1BC8844F863C}">
      <dgm:prSet/>
      <dgm:spPr/>
      <dgm:t>
        <a:bodyPr/>
        <a:lstStyle/>
        <a:p>
          <a:endParaRPr lang="es-MX"/>
        </a:p>
      </dgm:t>
    </dgm:pt>
    <dgm:pt modelId="{ADE98A5D-60F9-4A8A-9669-6F68B8F9B1CB}" type="sibTrans" cxnId="{0D910BC8-08C5-4EC4-B994-1BC8844F863C}">
      <dgm:prSet/>
      <dgm:spPr/>
      <dgm:t>
        <a:bodyPr/>
        <a:lstStyle/>
        <a:p>
          <a:endParaRPr lang="es-MX"/>
        </a:p>
      </dgm:t>
    </dgm:pt>
    <dgm:pt modelId="{A748A28F-9493-4F4B-931F-C1DDFDAD547B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“Desarrollo y subdesarrollo son dos caras de una misma moneda”.</a:t>
          </a:r>
        </a:p>
      </dgm:t>
    </dgm:pt>
    <dgm:pt modelId="{4D2E997B-90B9-456C-B49E-FC2FD54D66C2}" type="parTrans" cxnId="{2F67050A-7BB6-4BD3-9391-D89F9EB95E59}">
      <dgm:prSet/>
      <dgm:spPr/>
      <dgm:t>
        <a:bodyPr/>
        <a:lstStyle/>
        <a:p>
          <a:endParaRPr lang="es-MX"/>
        </a:p>
      </dgm:t>
    </dgm:pt>
    <dgm:pt modelId="{1EEB287B-725B-4413-B45A-D520BA5DABC0}" type="sibTrans" cxnId="{2F67050A-7BB6-4BD3-9391-D89F9EB95E59}">
      <dgm:prSet/>
      <dgm:spPr/>
      <dgm:t>
        <a:bodyPr/>
        <a:lstStyle/>
        <a:p>
          <a:endParaRPr lang="es-MX"/>
        </a:p>
      </dgm:t>
    </dgm:pt>
    <dgm:pt modelId="{06A8F1F0-0CCC-4B60-BC85-E2F339FB788C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Centro y periferia son partes integrantes de un único proceso histórico.</a:t>
          </a:r>
        </a:p>
      </dgm:t>
    </dgm:pt>
    <dgm:pt modelId="{99382C52-8A49-49F9-A667-DF5711E4FF98}" type="parTrans" cxnId="{A09D669E-EF9A-4345-B273-6EF1DAC8767B}">
      <dgm:prSet/>
      <dgm:spPr/>
      <dgm:t>
        <a:bodyPr/>
        <a:lstStyle/>
        <a:p>
          <a:endParaRPr lang="es-MX"/>
        </a:p>
      </dgm:t>
    </dgm:pt>
    <dgm:pt modelId="{ADF44C21-C0C2-4EA7-BAB8-41A30910FBCD}" type="sibTrans" cxnId="{A09D669E-EF9A-4345-B273-6EF1DAC8767B}">
      <dgm:prSet/>
      <dgm:spPr/>
      <dgm:t>
        <a:bodyPr/>
        <a:lstStyle/>
        <a:p>
          <a:endParaRPr lang="es-MX"/>
        </a:p>
      </dgm:t>
    </dgm:pt>
    <dgm:pt modelId="{54A0AE46-D87F-49FB-A84D-0261B14A3BBB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Aplicación del concepto marxista de excedente al subdesarrollo</a:t>
          </a:r>
        </a:p>
      </dgm:t>
    </dgm:pt>
    <dgm:pt modelId="{A96CC6F3-B03F-42B5-8851-6A8807C684A2}" type="parTrans" cxnId="{5CEBE29C-DE1E-443F-A8F3-F4A0925D442B}">
      <dgm:prSet/>
      <dgm:spPr/>
      <dgm:t>
        <a:bodyPr/>
        <a:lstStyle/>
        <a:p>
          <a:endParaRPr lang="es-MX"/>
        </a:p>
      </dgm:t>
    </dgm:pt>
    <dgm:pt modelId="{9A0963CB-52B3-4600-8A79-B371F3D40628}" type="sibTrans" cxnId="{5CEBE29C-DE1E-443F-A8F3-F4A0925D442B}">
      <dgm:prSet/>
      <dgm:spPr/>
      <dgm:t>
        <a:bodyPr/>
        <a:lstStyle/>
        <a:p>
          <a:endParaRPr lang="es-MX"/>
        </a:p>
      </dgm:t>
    </dgm:pt>
    <dgm:pt modelId="{1F4E9369-E072-4FD8-B847-BDC34A923ABE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El </a:t>
          </a:r>
          <a:r>
            <a:rPr lang="es-MX" i="1" dirty="0">
              <a:solidFill>
                <a:schemeClr val="tx1"/>
              </a:solidFill>
            </a:rPr>
            <a:t>excedente potencial </a:t>
          </a:r>
          <a:r>
            <a:rPr lang="es-MX" dirty="0">
              <a:solidFill>
                <a:schemeClr val="tx1"/>
              </a:solidFill>
            </a:rPr>
            <a:t>era alto en el Tercer Mundo.</a:t>
          </a:r>
        </a:p>
      </dgm:t>
    </dgm:pt>
    <dgm:pt modelId="{38A7BF4F-5140-403F-B31F-2F0F3977B22A}" type="parTrans" cxnId="{98F86834-88BC-4DEC-9939-A1B4EFCBD485}">
      <dgm:prSet/>
      <dgm:spPr/>
      <dgm:t>
        <a:bodyPr/>
        <a:lstStyle/>
        <a:p>
          <a:endParaRPr lang="es-MX"/>
        </a:p>
      </dgm:t>
    </dgm:pt>
    <dgm:pt modelId="{B3677107-0424-4A3E-ACE4-2397CBB44C11}" type="sibTrans" cxnId="{98F86834-88BC-4DEC-9939-A1B4EFCBD485}">
      <dgm:prSet/>
      <dgm:spPr/>
      <dgm:t>
        <a:bodyPr/>
        <a:lstStyle/>
        <a:p>
          <a:endParaRPr lang="es-MX"/>
        </a:p>
      </dgm:t>
    </dgm:pt>
    <dgm:pt modelId="{0FBE06CE-A49A-4C48-AD8A-982484285782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Se ponen en cuestión los planteamientos marxistas tradicionales</a:t>
          </a:r>
        </a:p>
      </dgm:t>
    </dgm:pt>
    <dgm:pt modelId="{F8A90409-5B68-40E0-94F2-87DAE1BC6197}" type="parTrans" cxnId="{88AA2986-D426-4506-82AC-9A9229334A83}">
      <dgm:prSet/>
      <dgm:spPr/>
      <dgm:t>
        <a:bodyPr/>
        <a:lstStyle/>
        <a:p>
          <a:endParaRPr lang="es-MX"/>
        </a:p>
      </dgm:t>
    </dgm:pt>
    <dgm:pt modelId="{3FAE0896-846C-44C8-BB38-6AE7CC74A98B}" type="sibTrans" cxnId="{88AA2986-D426-4506-82AC-9A9229334A83}">
      <dgm:prSet/>
      <dgm:spPr/>
      <dgm:t>
        <a:bodyPr/>
        <a:lstStyle/>
        <a:p>
          <a:endParaRPr lang="es-MX"/>
        </a:p>
      </dgm:t>
    </dgm:pt>
    <dgm:pt modelId="{99BD474B-8A43-4C6C-8CE5-659BE9E3CF4F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El imperialismo bloquea el desarrollo de los países dependientes: estancamiento</a:t>
          </a:r>
        </a:p>
      </dgm:t>
    </dgm:pt>
    <dgm:pt modelId="{34EA3053-8648-4DBF-9A1D-6FE3AA6CD307}" type="parTrans" cxnId="{0DBD7BC5-A1CF-41AB-AC5D-A86FB14AA8B9}">
      <dgm:prSet/>
      <dgm:spPr/>
      <dgm:t>
        <a:bodyPr/>
        <a:lstStyle/>
        <a:p>
          <a:endParaRPr lang="es-MX"/>
        </a:p>
      </dgm:t>
    </dgm:pt>
    <dgm:pt modelId="{549B58D5-A7DB-4EEA-B375-983BE3AB4200}" type="sibTrans" cxnId="{0DBD7BC5-A1CF-41AB-AC5D-A86FB14AA8B9}">
      <dgm:prSet/>
      <dgm:spPr/>
      <dgm:t>
        <a:bodyPr/>
        <a:lstStyle/>
        <a:p>
          <a:endParaRPr lang="es-MX"/>
        </a:p>
      </dgm:t>
    </dgm:pt>
    <dgm:pt modelId="{61230AA1-3239-483F-83DF-0272A362C472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Solución: revolución socialista.</a:t>
          </a:r>
        </a:p>
      </dgm:t>
    </dgm:pt>
    <dgm:pt modelId="{52C6B1FF-8C4D-42E0-A466-503DFD777CC2}" type="parTrans" cxnId="{C5634291-BE4E-42D1-A606-AD5F31E47330}">
      <dgm:prSet/>
      <dgm:spPr/>
      <dgm:t>
        <a:bodyPr/>
        <a:lstStyle/>
        <a:p>
          <a:endParaRPr lang="es-MX"/>
        </a:p>
      </dgm:t>
    </dgm:pt>
    <dgm:pt modelId="{1BC87B9A-5F79-4131-B464-15D9DC07CCE1}" type="sibTrans" cxnId="{C5634291-BE4E-42D1-A606-AD5F31E47330}">
      <dgm:prSet/>
      <dgm:spPr/>
      <dgm:t>
        <a:bodyPr/>
        <a:lstStyle/>
        <a:p>
          <a:endParaRPr lang="es-MX"/>
        </a:p>
      </dgm:t>
    </dgm:pt>
    <dgm:pt modelId="{285AB15E-DC09-4A59-BB20-D00B2CCF557B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El </a:t>
          </a:r>
          <a:r>
            <a:rPr lang="es-MX" i="1" dirty="0">
              <a:solidFill>
                <a:schemeClr val="tx1"/>
              </a:solidFill>
            </a:rPr>
            <a:t>excedente real </a:t>
          </a:r>
          <a:r>
            <a:rPr lang="es-MX" dirty="0">
              <a:solidFill>
                <a:schemeClr val="tx1"/>
              </a:solidFill>
            </a:rPr>
            <a:t>era transferido al exterior. </a:t>
          </a:r>
        </a:p>
      </dgm:t>
    </dgm:pt>
    <dgm:pt modelId="{E36432DA-AECE-4FA5-9711-BB98E022DCFA}" type="parTrans" cxnId="{948E9A6C-797F-47B7-8B59-4599B96D7645}">
      <dgm:prSet/>
      <dgm:spPr/>
      <dgm:t>
        <a:bodyPr/>
        <a:lstStyle/>
        <a:p>
          <a:endParaRPr lang="es-MX"/>
        </a:p>
      </dgm:t>
    </dgm:pt>
    <dgm:pt modelId="{CA49D668-4D7C-4881-A01B-9A61869E39C8}" type="sibTrans" cxnId="{948E9A6C-797F-47B7-8B59-4599B96D7645}">
      <dgm:prSet/>
      <dgm:spPr/>
      <dgm:t>
        <a:bodyPr/>
        <a:lstStyle/>
        <a:p>
          <a:endParaRPr lang="es-MX"/>
        </a:p>
      </dgm:t>
    </dgm:pt>
    <dgm:pt modelId="{DCA96780-213B-4E60-91D8-42755BDE0F7F}">
      <dgm:prSet phldrT="[Texto]"/>
      <dgm:spPr/>
      <dgm:t>
        <a:bodyPr/>
        <a:lstStyle/>
        <a:p>
          <a:pPr algn="just"/>
          <a:r>
            <a:rPr lang="es-MX" dirty="0">
              <a:solidFill>
                <a:schemeClr val="tx1"/>
              </a:solidFill>
            </a:rPr>
            <a:t>Los países centrales sacan provecho de la explotación de la periferia.</a:t>
          </a:r>
        </a:p>
      </dgm:t>
    </dgm:pt>
    <dgm:pt modelId="{0ACF1CAE-9CCB-43B7-8E49-2CFA4DBE7807}" type="parTrans" cxnId="{46FC7E98-4022-4D9B-BF50-66527B0EA628}">
      <dgm:prSet/>
      <dgm:spPr/>
      <dgm:t>
        <a:bodyPr/>
        <a:lstStyle/>
        <a:p>
          <a:endParaRPr lang="es-MX"/>
        </a:p>
      </dgm:t>
    </dgm:pt>
    <dgm:pt modelId="{706EBB7A-C777-4146-954B-CF6F838A4D85}" type="sibTrans" cxnId="{46FC7E98-4022-4D9B-BF50-66527B0EA628}">
      <dgm:prSet/>
      <dgm:spPr/>
      <dgm:t>
        <a:bodyPr/>
        <a:lstStyle/>
        <a:p>
          <a:endParaRPr lang="es-MX"/>
        </a:p>
      </dgm:t>
    </dgm:pt>
    <dgm:pt modelId="{1125A80D-DE83-4729-9388-B97B7887720F}" type="pres">
      <dgm:prSet presAssocID="{0A5AB35C-3F4C-469E-85E7-3775ED6F6496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592E718-13DB-408A-801A-7A7D7B30E6CD}" type="pres">
      <dgm:prSet presAssocID="{FB6E55B3-F29D-4C33-8661-1666725D1BDE}" presName="compositeNode" presStyleCnt="0">
        <dgm:presLayoutVars>
          <dgm:bulletEnabled val="1"/>
        </dgm:presLayoutVars>
      </dgm:prSet>
      <dgm:spPr/>
    </dgm:pt>
    <dgm:pt modelId="{56B81A1C-FC0D-4098-BC92-A210E46471B9}" type="pres">
      <dgm:prSet presAssocID="{FB6E55B3-F29D-4C33-8661-1666725D1BDE}" presName="imag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05766A05-2C14-43CD-BC0F-FAFA0359F85F}" type="pres">
      <dgm:prSet presAssocID="{FB6E55B3-F29D-4C33-8661-1666725D1BDE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334DD0-DFC8-42B9-AA7F-30F6C8DAA2FB}" type="pres">
      <dgm:prSet presAssocID="{FB6E55B3-F29D-4C33-8661-1666725D1BDE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AC7F1B-1923-4D7C-88C8-4AA488FC4CD9}" type="pres">
      <dgm:prSet presAssocID="{ADE98A5D-60F9-4A8A-9669-6F68B8F9B1CB}" presName="sibTrans" presStyleCnt="0"/>
      <dgm:spPr/>
    </dgm:pt>
    <dgm:pt modelId="{BF710DDE-B8F3-403B-9929-C34D08ED2FDF}" type="pres">
      <dgm:prSet presAssocID="{54A0AE46-D87F-49FB-A84D-0261B14A3BBB}" presName="compositeNode" presStyleCnt="0">
        <dgm:presLayoutVars>
          <dgm:bulletEnabled val="1"/>
        </dgm:presLayoutVars>
      </dgm:prSet>
      <dgm:spPr/>
    </dgm:pt>
    <dgm:pt modelId="{C05E032C-531E-4699-B5CC-EABF1CC0A094}" type="pres">
      <dgm:prSet presAssocID="{54A0AE46-D87F-49FB-A84D-0261B14A3BBB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  <dgm:pt modelId="{454BF848-DC3A-4EA0-AC59-DAA9FEB0FD5B}" type="pres">
      <dgm:prSet presAssocID="{54A0AE46-D87F-49FB-A84D-0261B14A3BB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0590FD-AABF-4B23-B5FF-8AFA12B1FD3D}" type="pres">
      <dgm:prSet presAssocID="{54A0AE46-D87F-49FB-A84D-0261B14A3BBB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BBDAF8-9D5E-4E4E-8604-04BF7B8ECAF9}" type="pres">
      <dgm:prSet presAssocID="{9A0963CB-52B3-4600-8A79-B371F3D40628}" presName="sibTrans" presStyleCnt="0"/>
      <dgm:spPr/>
    </dgm:pt>
    <dgm:pt modelId="{4BCC9D7B-A577-4ECB-9DCA-1B9C60478384}" type="pres">
      <dgm:prSet presAssocID="{0FBE06CE-A49A-4C48-AD8A-982484285782}" presName="compositeNode" presStyleCnt="0">
        <dgm:presLayoutVars>
          <dgm:bulletEnabled val="1"/>
        </dgm:presLayoutVars>
      </dgm:prSet>
      <dgm:spPr/>
    </dgm:pt>
    <dgm:pt modelId="{24E23AB4-3CD4-4D4C-8AA0-63BDEC36C4D7}" type="pres">
      <dgm:prSet presAssocID="{0FBE06CE-A49A-4C48-AD8A-982484285782}" presName="imag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1D72ACC1-4F19-455D-BCBC-2E2223DE7EF5}" type="pres">
      <dgm:prSet presAssocID="{0FBE06CE-A49A-4C48-AD8A-98248428578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18459E-1EC1-4D48-91D6-A75E94F2E86C}" type="pres">
      <dgm:prSet presAssocID="{0FBE06CE-A49A-4C48-AD8A-982484285782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AA2986-D426-4506-82AC-9A9229334A83}" srcId="{0A5AB35C-3F4C-469E-85E7-3775ED6F6496}" destId="{0FBE06CE-A49A-4C48-AD8A-982484285782}" srcOrd="2" destOrd="0" parTransId="{F8A90409-5B68-40E0-94F2-87DAE1BC6197}" sibTransId="{3FAE0896-846C-44C8-BB38-6AE7CC74A98B}"/>
    <dgm:cxn modelId="{C5634291-BE4E-42D1-A606-AD5F31E47330}" srcId="{0FBE06CE-A49A-4C48-AD8A-982484285782}" destId="{61230AA1-3239-483F-83DF-0272A362C472}" srcOrd="2" destOrd="0" parTransId="{52C6B1FF-8C4D-42E0-A466-503DFD777CC2}" sibTransId="{1BC87B9A-5F79-4131-B464-15D9DC07CCE1}"/>
    <dgm:cxn modelId="{5CEBE29C-DE1E-443F-A8F3-F4A0925D442B}" srcId="{0A5AB35C-3F4C-469E-85E7-3775ED6F6496}" destId="{54A0AE46-D87F-49FB-A84D-0261B14A3BBB}" srcOrd="1" destOrd="0" parTransId="{A96CC6F3-B03F-42B5-8851-6A8807C684A2}" sibTransId="{9A0963CB-52B3-4600-8A79-B371F3D40628}"/>
    <dgm:cxn modelId="{0D910BC8-08C5-4EC4-B994-1BC8844F863C}" srcId="{0A5AB35C-3F4C-469E-85E7-3775ED6F6496}" destId="{FB6E55B3-F29D-4C33-8661-1666725D1BDE}" srcOrd="0" destOrd="0" parTransId="{49476FC7-3544-41AA-A088-B77CA24C35EB}" sibTransId="{ADE98A5D-60F9-4A8A-9669-6F68B8F9B1CB}"/>
    <dgm:cxn modelId="{46FC7E98-4022-4D9B-BF50-66527B0EA628}" srcId="{0FBE06CE-A49A-4C48-AD8A-982484285782}" destId="{DCA96780-213B-4E60-91D8-42755BDE0F7F}" srcOrd="1" destOrd="0" parTransId="{0ACF1CAE-9CCB-43B7-8E49-2CFA4DBE7807}" sibTransId="{706EBB7A-C777-4146-954B-CF6F838A4D85}"/>
    <dgm:cxn modelId="{0A0AFF13-7CD2-4533-A242-7DA4583B437B}" type="presOf" srcId="{1F4E9369-E072-4FD8-B847-BDC34A923ABE}" destId="{454BF848-DC3A-4EA0-AC59-DAA9FEB0FD5B}" srcOrd="0" destOrd="0" presId="urn:microsoft.com/office/officeart/2005/8/layout/hList2"/>
    <dgm:cxn modelId="{A09D669E-EF9A-4345-B273-6EF1DAC8767B}" srcId="{FB6E55B3-F29D-4C33-8661-1666725D1BDE}" destId="{06A8F1F0-0CCC-4B60-BC85-E2F339FB788C}" srcOrd="1" destOrd="0" parTransId="{99382C52-8A49-49F9-A667-DF5711E4FF98}" sibTransId="{ADF44C21-C0C2-4EA7-BAB8-41A30910FBCD}"/>
    <dgm:cxn modelId="{98F86834-88BC-4DEC-9939-A1B4EFCBD485}" srcId="{54A0AE46-D87F-49FB-A84D-0261B14A3BBB}" destId="{1F4E9369-E072-4FD8-B847-BDC34A923ABE}" srcOrd="0" destOrd="0" parTransId="{38A7BF4F-5140-403F-B31F-2F0F3977B22A}" sibTransId="{B3677107-0424-4A3E-ACE4-2397CBB44C11}"/>
    <dgm:cxn modelId="{F0D55EF1-0C1C-45EA-AE59-4CFE813E8E54}" type="presOf" srcId="{0FBE06CE-A49A-4C48-AD8A-982484285782}" destId="{D218459E-1EC1-4D48-91D6-A75E94F2E86C}" srcOrd="0" destOrd="0" presId="urn:microsoft.com/office/officeart/2005/8/layout/hList2"/>
    <dgm:cxn modelId="{9FCBBDFD-DBD1-4F01-A59F-2B6C8672372F}" type="presOf" srcId="{54A0AE46-D87F-49FB-A84D-0261B14A3BBB}" destId="{BC0590FD-AABF-4B23-B5FF-8AFA12B1FD3D}" srcOrd="0" destOrd="0" presId="urn:microsoft.com/office/officeart/2005/8/layout/hList2"/>
    <dgm:cxn modelId="{11386ADC-6CF2-4D25-ACE9-93ADCD23B079}" type="presOf" srcId="{285AB15E-DC09-4A59-BB20-D00B2CCF557B}" destId="{454BF848-DC3A-4EA0-AC59-DAA9FEB0FD5B}" srcOrd="0" destOrd="1" presId="urn:microsoft.com/office/officeart/2005/8/layout/hList2"/>
    <dgm:cxn modelId="{236320B0-915A-4EC7-808E-357123614D2E}" type="presOf" srcId="{A748A28F-9493-4F4B-931F-C1DDFDAD547B}" destId="{05766A05-2C14-43CD-BC0F-FAFA0359F85F}" srcOrd="0" destOrd="0" presId="urn:microsoft.com/office/officeart/2005/8/layout/hList2"/>
    <dgm:cxn modelId="{948E9A6C-797F-47B7-8B59-4599B96D7645}" srcId="{54A0AE46-D87F-49FB-A84D-0261B14A3BBB}" destId="{285AB15E-DC09-4A59-BB20-D00B2CCF557B}" srcOrd="1" destOrd="0" parTransId="{E36432DA-AECE-4FA5-9711-BB98E022DCFA}" sibTransId="{CA49D668-4D7C-4881-A01B-9A61869E39C8}"/>
    <dgm:cxn modelId="{C0AA154A-4833-4086-B2E3-D63FEB298BB6}" type="presOf" srcId="{FB6E55B3-F29D-4C33-8661-1666725D1BDE}" destId="{E2334DD0-DFC8-42B9-AA7F-30F6C8DAA2FB}" srcOrd="0" destOrd="0" presId="urn:microsoft.com/office/officeart/2005/8/layout/hList2"/>
    <dgm:cxn modelId="{60DB5CAC-1E2F-4FC6-A12C-93C3515B1A75}" type="presOf" srcId="{06A8F1F0-0CCC-4B60-BC85-E2F339FB788C}" destId="{05766A05-2C14-43CD-BC0F-FAFA0359F85F}" srcOrd="0" destOrd="1" presId="urn:microsoft.com/office/officeart/2005/8/layout/hList2"/>
    <dgm:cxn modelId="{C6685D63-6ABD-4578-9CA0-6166A58BBBDE}" type="presOf" srcId="{0A5AB35C-3F4C-469E-85E7-3775ED6F6496}" destId="{1125A80D-DE83-4729-9388-B97B7887720F}" srcOrd="0" destOrd="0" presId="urn:microsoft.com/office/officeart/2005/8/layout/hList2"/>
    <dgm:cxn modelId="{0DBD7BC5-A1CF-41AB-AC5D-A86FB14AA8B9}" srcId="{0FBE06CE-A49A-4C48-AD8A-982484285782}" destId="{99BD474B-8A43-4C6C-8CE5-659BE9E3CF4F}" srcOrd="0" destOrd="0" parTransId="{34EA3053-8648-4DBF-9A1D-6FE3AA6CD307}" sibTransId="{549B58D5-A7DB-4EEA-B375-983BE3AB4200}"/>
    <dgm:cxn modelId="{283BC32E-F4D9-48AE-A0CA-CD8E7BFB62C8}" type="presOf" srcId="{99BD474B-8A43-4C6C-8CE5-659BE9E3CF4F}" destId="{1D72ACC1-4F19-455D-BCBC-2E2223DE7EF5}" srcOrd="0" destOrd="0" presId="urn:microsoft.com/office/officeart/2005/8/layout/hList2"/>
    <dgm:cxn modelId="{2F67050A-7BB6-4BD3-9391-D89F9EB95E59}" srcId="{FB6E55B3-F29D-4C33-8661-1666725D1BDE}" destId="{A748A28F-9493-4F4B-931F-C1DDFDAD547B}" srcOrd="0" destOrd="0" parTransId="{4D2E997B-90B9-456C-B49E-FC2FD54D66C2}" sibTransId="{1EEB287B-725B-4413-B45A-D520BA5DABC0}"/>
    <dgm:cxn modelId="{D30C0C80-4207-4D43-909B-339F63108EAC}" type="presOf" srcId="{61230AA1-3239-483F-83DF-0272A362C472}" destId="{1D72ACC1-4F19-455D-BCBC-2E2223DE7EF5}" srcOrd="0" destOrd="2" presId="urn:microsoft.com/office/officeart/2005/8/layout/hList2"/>
    <dgm:cxn modelId="{3229079A-7C4B-43A5-B2FA-86CAC056E27C}" type="presOf" srcId="{DCA96780-213B-4E60-91D8-42755BDE0F7F}" destId="{1D72ACC1-4F19-455D-BCBC-2E2223DE7EF5}" srcOrd="0" destOrd="1" presId="urn:microsoft.com/office/officeart/2005/8/layout/hList2"/>
    <dgm:cxn modelId="{14D76E7B-8782-4940-A841-AF2587854C55}" type="presParOf" srcId="{1125A80D-DE83-4729-9388-B97B7887720F}" destId="{7592E718-13DB-408A-801A-7A7D7B30E6CD}" srcOrd="0" destOrd="0" presId="urn:microsoft.com/office/officeart/2005/8/layout/hList2"/>
    <dgm:cxn modelId="{71667A87-8D4E-4398-A00F-CA1B086AE9A5}" type="presParOf" srcId="{7592E718-13DB-408A-801A-7A7D7B30E6CD}" destId="{56B81A1C-FC0D-4098-BC92-A210E46471B9}" srcOrd="0" destOrd="0" presId="urn:microsoft.com/office/officeart/2005/8/layout/hList2"/>
    <dgm:cxn modelId="{E2BE96B9-B8CC-475D-85C6-E8F3852C1223}" type="presParOf" srcId="{7592E718-13DB-408A-801A-7A7D7B30E6CD}" destId="{05766A05-2C14-43CD-BC0F-FAFA0359F85F}" srcOrd="1" destOrd="0" presId="urn:microsoft.com/office/officeart/2005/8/layout/hList2"/>
    <dgm:cxn modelId="{2BF6AF40-D5A0-4482-9A5D-4B82CC367BBF}" type="presParOf" srcId="{7592E718-13DB-408A-801A-7A7D7B30E6CD}" destId="{E2334DD0-DFC8-42B9-AA7F-30F6C8DAA2FB}" srcOrd="2" destOrd="0" presId="urn:microsoft.com/office/officeart/2005/8/layout/hList2"/>
    <dgm:cxn modelId="{CBF7375F-F730-4DEB-A33C-35D4A8A24FE2}" type="presParOf" srcId="{1125A80D-DE83-4729-9388-B97B7887720F}" destId="{23AC7F1B-1923-4D7C-88C8-4AA488FC4CD9}" srcOrd="1" destOrd="0" presId="urn:microsoft.com/office/officeart/2005/8/layout/hList2"/>
    <dgm:cxn modelId="{7630E25F-6BAE-470C-83C7-536FA127C61B}" type="presParOf" srcId="{1125A80D-DE83-4729-9388-B97B7887720F}" destId="{BF710DDE-B8F3-403B-9929-C34D08ED2FDF}" srcOrd="2" destOrd="0" presId="urn:microsoft.com/office/officeart/2005/8/layout/hList2"/>
    <dgm:cxn modelId="{1D1F4F75-9756-4E12-B554-3613BF825924}" type="presParOf" srcId="{BF710DDE-B8F3-403B-9929-C34D08ED2FDF}" destId="{C05E032C-531E-4699-B5CC-EABF1CC0A094}" srcOrd="0" destOrd="0" presId="urn:microsoft.com/office/officeart/2005/8/layout/hList2"/>
    <dgm:cxn modelId="{0413F5E9-5DBA-4B30-BF7D-C3263EF370C3}" type="presParOf" srcId="{BF710DDE-B8F3-403B-9929-C34D08ED2FDF}" destId="{454BF848-DC3A-4EA0-AC59-DAA9FEB0FD5B}" srcOrd="1" destOrd="0" presId="urn:microsoft.com/office/officeart/2005/8/layout/hList2"/>
    <dgm:cxn modelId="{68ED2B11-B381-4779-B578-D6A03D8B1944}" type="presParOf" srcId="{BF710DDE-B8F3-403B-9929-C34D08ED2FDF}" destId="{BC0590FD-AABF-4B23-B5FF-8AFA12B1FD3D}" srcOrd="2" destOrd="0" presId="urn:microsoft.com/office/officeart/2005/8/layout/hList2"/>
    <dgm:cxn modelId="{325F6DC4-F63D-416E-9A2F-EEEE7458447B}" type="presParOf" srcId="{1125A80D-DE83-4729-9388-B97B7887720F}" destId="{C6BBDAF8-9D5E-4E4E-8604-04BF7B8ECAF9}" srcOrd="3" destOrd="0" presId="urn:microsoft.com/office/officeart/2005/8/layout/hList2"/>
    <dgm:cxn modelId="{4DF89431-DCC4-4665-93C6-A2149A6AB870}" type="presParOf" srcId="{1125A80D-DE83-4729-9388-B97B7887720F}" destId="{4BCC9D7B-A577-4ECB-9DCA-1B9C60478384}" srcOrd="4" destOrd="0" presId="urn:microsoft.com/office/officeart/2005/8/layout/hList2"/>
    <dgm:cxn modelId="{5BDC6F4A-75CD-4D2E-8C10-3E8AA75DB39D}" type="presParOf" srcId="{4BCC9D7B-A577-4ECB-9DCA-1B9C60478384}" destId="{24E23AB4-3CD4-4D4C-8AA0-63BDEC36C4D7}" srcOrd="0" destOrd="0" presId="urn:microsoft.com/office/officeart/2005/8/layout/hList2"/>
    <dgm:cxn modelId="{8F500C54-81A9-4C1C-8831-AC2F6482C080}" type="presParOf" srcId="{4BCC9D7B-A577-4ECB-9DCA-1B9C60478384}" destId="{1D72ACC1-4F19-455D-BCBC-2E2223DE7EF5}" srcOrd="1" destOrd="0" presId="urn:microsoft.com/office/officeart/2005/8/layout/hList2"/>
    <dgm:cxn modelId="{69972D5B-3998-4F77-9685-BBA0F59F7205}" type="presParOf" srcId="{4BCC9D7B-A577-4ECB-9DCA-1B9C60478384}" destId="{D218459E-1EC1-4D48-91D6-A75E94F2E86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2A60927-7FB8-4BDD-B9B2-EB9AA9A92CC3}" type="doc">
      <dgm:prSet loTypeId="urn:microsoft.com/office/officeart/2005/8/layout/hList1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137C361E-364A-4DEB-9131-461AEB5E28BC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Desarrollo del subdesarrollo</a:t>
          </a:r>
        </a:p>
        <a:p>
          <a:r>
            <a:rPr lang="es-MX" b="1" dirty="0">
              <a:solidFill>
                <a:schemeClr val="tx1"/>
              </a:solidFill>
            </a:rPr>
            <a:t>(A. G. Frank , S. </a:t>
          </a:r>
          <a:r>
            <a:rPr lang="es-MX" b="1" dirty="0" err="1">
              <a:solidFill>
                <a:schemeClr val="tx1"/>
              </a:solidFill>
            </a:rPr>
            <a:t>Amin</a:t>
          </a:r>
          <a:r>
            <a:rPr lang="es-MX" b="1" dirty="0">
              <a:solidFill>
                <a:schemeClr val="tx1"/>
              </a:solidFill>
            </a:rPr>
            <a:t> y </a:t>
          </a:r>
          <a:r>
            <a:rPr lang="es-MX" b="1" dirty="0" err="1">
              <a:solidFill>
                <a:schemeClr val="tx1"/>
              </a:solidFill>
            </a:rPr>
            <a:t>Theotonio</a:t>
          </a:r>
          <a:r>
            <a:rPr lang="es-MX" b="1" dirty="0">
              <a:solidFill>
                <a:schemeClr val="tx1"/>
              </a:solidFill>
            </a:rPr>
            <a:t> Dos Santos)</a:t>
          </a:r>
        </a:p>
      </dgm:t>
    </dgm:pt>
    <dgm:pt modelId="{22D0D2A0-0979-4B0D-89A9-2E23282BFF34}" type="parTrans" cxnId="{BCC52F91-3A27-4C77-BA74-698AF156A9CA}">
      <dgm:prSet/>
      <dgm:spPr/>
      <dgm:t>
        <a:bodyPr/>
        <a:lstStyle/>
        <a:p>
          <a:endParaRPr lang="es-MX"/>
        </a:p>
      </dgm:t>
    </dgm:pt>
    <dgm:pt modelId="{4490521B-9F75-41EF-9AB5-5365D6C8ACE8}" type="sibTrans" cxnId="{BCC52F91-3A27-4C77-BA74-698AF156A9CA}">
      <dgm:prSet/>
      <dgm:spPr/>
      <dgm:t>
        <a:bodyPr/>
        <a:lstStyle/>
        <a:p>
          <a:endParaRPr lang="es-MX"/>
        </a:p>
      </dgm:t>
    </dgm:pt>
    <dgm:pt modelId="{1F9B1E11-6620-4524-BBA9-31B209E915B9}">
      <dgm:prSet phldrT="[Texto]"/>
      <dgm:spPr/>
      <dgm:t>
        <a:bodyPr/>
        <a:lstStyle/>
        <a:p>
          <a:pPr algn="l"/>
          <a:r>
            <a:rPr lang="es-MX" dirty="0"/>
            <a:t>Niega la posibilidad del crecimiento económico sostenido en la periferia capitalista.</a:t>
          </a:r>
        </a:p>
      </dgm:t>
    </dgm:pt>
    <dgm:pt modelId="{910F9246-8048-48D0-9D46-90CE0E521895}" type="parTrans" cxnId="{A161516D-21ED-4BE1-99B5-848F2875E223}">
      <dgm:prSet/>
      <dgm:spPr/>
      <dgm:t>
        <a:bodyPr/>
        <a:lstStyle/>
        <a:p>
          <a:endParaRPr lang="es-MX"/>
        </a:p>
      </dgm:t>
    </dgm:pt>
    <dgm:pt modelId="{B11A29BD-270C-4B7F-863C-21BAB685E780}" type="sibTrans" cxnId="{A161516D-21ED-4BE1-99B5-848F2875E223}">
      <dgm:prSet/>
      <dgm:spPr/>
      <dgm:t>
        <a:bodyPr/>
        <a:lstStyle/>
        <a:p>
          <a:endParaRPr lang="es-MX"/>
        </a:p>
      </dgm:t>
    </dgm:pt>
    <dgm:pt modelId="{8CBC9CBE-7BE6-45BF-83FE-A1A07B9EC175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Crítica a la tesis del estancamiento económico: </a:t>
          </a:r>
          <a:r>
            <a:rPr lang="es-MX" b="1" dirty="0" err="1">
              <a:solidFill>
                <a:schemeClr val="tx1"/>
              </a:solidFill>
            </a:rPr>
            <a:t>dependentistas</a:t>
          </a:r>
          <a:r>
            <a:rPr lang="es-MX" b="1" dirty="0">
              <a:solidFill>
                <a:schemeClr val="tx1"/>
              </a:solidFill>
            </a:rPr>
            <a:t> de la CEPAL (Celso </a:t>
          </a:r>
          <a:r>
            <a:rPr lang="es-MX" b="1" dirty="0" err="1">
              <a:solidFill>
                <a:schemeClr val="tx1"/>
              </a:solidFill>
            </a:rPr>
            <a:t>Furtado</a:t>
          </a:r>
          <a:r>
            <a:rPr lang="es-MX" b="1" dirty="0">
              <a:solidFill>
                <a:schemeClr val="tx1"/>
              </a:solidFill>
            </a:rPr>
            <a:t>)</a:t>
          </a:r>
        </a:p>
      </dgm:t>
    </dgm:pt>
    <dgm:pt modelId="{87B8E98D-309F-4AE8-9E02-9E5B778760A8}" type="parTrans" cxnId="{F4985C18-C545-497D-B1EC-64DF02AAEF0B}">
      <dgm:prSet/>
      <dgm:spPr/>
      <dgm:t>
        <a:bodyPr/>
        <a:lstStyle/>
        <a:p>
          <a:endParaRPr lang="es-MX"/>
        </a:p>
      </dgm:t>
    </dgm:pt>
    <dgm:pt modelId="{F5B00737-F25D-4B13-8644-CF61CCDECA72}" type="sibTrans" cxnId="{F4985C18-C545-497D-B1EC-64DF02AAEF0B}">
      <dgm:prSet/>
      <dgm:spPr/>
      <dgm:t>
        <a:bodyPr/>
        <a:lstStyle/>
        <a:p>
          <a:endParaRPr lang="es-MX"/>
        </a:p>
      </dgm:t>
    </dgm:pt>
    <dgm:pt modelId="{F0E488C1-D819-4241-84E7-B5920FAD6DB5}">
      <dgm:prSet phldrT="[Texto]"/>
      <dgm:spPr/>
      <dgm:t>
        <a:bodyPr/>
        <a:lstStyle/>
        <a:p>
          <a:r>
            <a:rPr lang="es-MX" dirty="0"/>
            <a:t>Radicalización de </a:t>
          </a:r>
          <a:r>
            <a:rPr lang="es-MX" dirty="0" err="1"/>
            <a:t>Prebisch</a:t>
          </a:r>
          <a:r>
            <a:rPr lang="es-MX" dirty="0"/>
            <a:t>.</a:t>
          </a:r>
        </a:p>
      </dgm:t>
    </dgm:pt>
    <dgm:pt modelId="{AD65E03A-6B42-4E8E-B3B2-D10525BAD6FE}" type="parTrans" cxnId="{FEEB771F-7A5A-4847-8C3E-B999DF903EEB}">
      <dgm:prSet/>
      <dgm:spPr/>
      <dgm:t>
        <a:bodyPr/>
        <a:lstStyle/>
        <a:p>
          <a:endParaRPr lang="es-MX"/>
        </a:p>
      </dgm:t>
    </dgm:pt>
    <dgm:pt modelId="{C5D0D93F-7E2E-4C7E-B27E-8CA614C9526C}" type="sibTrans" cxnId="{FEEB771F-7A5A-4847-8C3E-B999DF903EEB}">
      <dgm:prSet/>
      <dgm:spPr/>
      <dgm:t>
        <a:bodyPr/>
        <a:lstStyle/>
        <a:p>
          <a:endParaRPr lang="es-MX"/>
        </a:p>
      </dgm:t>
    </dgm:pt>
    <dgm:pt modelId="{CC6FB411-FA5A-4015-97D3-0B534CCF89A4}">
      <dgm:prSet phldrT="[Texto]"/>
      <dgm:spPr/>
      <dgm:t>
        <a:bodyPr/>
        <a:lstStyle/>
        <a:p>
          <a:r>
            <a:rPr lang="es-MX" dirty="0"/>
            <a:t>Giro de las ciencias sociales latinoamericanas.</a:t>
          </a:r>
        </a:p>
      </dgm:t>
    </dgm:pt>
    <dgm:pt modelId="{A02E9886-F539-40FE-AE16-AFF13455C38D}" type="parTrans" cxnId="{C73ECB32-2211-4207-BBA4-734EA6AAAF20}">
      <dgm:prSet/>
      <dgm:spPr/>
      <dgm:t>
        <a:bodyPr/>
        <a:lstStyle/>
        <a:p>
          <a:endParaRPr lang="es-MX"/>
        </a:p>
      </dgm:t>
    </dgm:pt>
    <dgm:pt modelId="{86CD203E-4ADF-4C33-A673-7D568B07C809}" type="sibTrans" cxnId="{C73ECB32-2211-4207-BBA4-734EA6AAAF20}">
      <dgm:prSet/>
      <dgm:spPr/>
      <dgm:t>
        <a:bodyPr/>
        <a:lstStyle/>
        <a:p>
          <a:endParaRPr lang="es-MX"/>
        </a:p>
      </dgm:t>
    </dgm:pt>
    <dgm:pt modelId="{2A41D5A5-C3FA-4226-B9F3-134A169352F1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Desarrollo dependiente</a:t>
          </a:r>
        </a:p>
        <a:p>
          <a:r>
            <a:rPr lang="es-MX" b="1" dirty="0">
              <a:solidFill>
                <a:schemeClr val="tx1"/>
              </a:solidFill>
            </a:rPr>
            <a:t>(F. H. Cardoso y </a:t>
          </a:r>
          <a:r>
            <a:rPr lang="es-MX" b="1" dirty="0" err="1">
              <a:solidFill>
                <a:schemeClr val="tx1"/>
              </a:solidFill>
            </a:rPr>
            <a:t>Enzzo</a:t>
          </a:r>
          <a:r>
            <a:rPr lang="es-MX" b="1" dirty="0">
              <a:solidFill>
                <a:schemeClr val="tx1"/>
              </a:solidFill>
            </a:rPr>
            <a:t> </a:t>
          </a:r>
          <a:r>
            <a:rPr lang="es-MX" b="1" dirty="0" err="1">
              <a:solidFill>
                <a:schemeClr val="tx1"/>
              </a:solidFill>
            </a:rPr>
            <a:t>Faletto</a:t>
          </a:r>
          <a:r>
            <a:rPr lang="es-MX" b="1" dirty="0">
              <a:solidFill>
                <a:schemeClr val="tx1"/>
              </a:solidFill>
            </a:rPr>
            <a:t>)</a:t>
          </a:r>
        </a:p>
      </dgm:t>
    </dgm:pt>
    <dgm:pt modelId="{B5731C00-533C-464D-800A-36730FA89AA6}" type="parTrans" cxnId="{FD1D4EAB-FE85-4CB3-B129-C6861E83B263}">
      <dgm:prSet/>
      <dgm:spPr/>
      <dgm:t>
        <a:bodyPr/>
        <a:lstStyle/>
        <a:p>
          <a:endParaRPr lang="es-MX"/>
        </a:p>
      </dgm:t>
    </dgm:pt>
    <dgm:pt modelId="{4BF0A740-BEBD-42D2-9025-8568CDD5D891}" type="sibTrans" cxnId="{FD1D4EAB-FE85-4CB3-B129-C6861E83B263}">
      <dgm:prSet/>
      <dgm:spPr/>
      <dgm:t>
        <a:bodyPr/>
        <a:lstStyle/>
        <a:p>
          <a:endParaRPr lang="es-MX"/>
        </a:p>
      </dgm:t>
    </dgm:pt>
    <dgm:pt modelId="{CD66DE27-C7A6-4597-A3F5-A08AD06A9C8F}">
      <dgm:prSet phldrT="[Texto]"/>
      <dgm:spPr/>
      <dgm:t>
        <a:bodyPr/>
        <a:lstStyle/>
        <a:p>
          <a:r>
            <a:rPr lang="es-MX" dirty="0"/>
            <a:t>La dependencia no hace imposible el desarrollo de la periferia; genera contradicciones y desigualdades específicas: subordinación productiva, tecnológica y comercial; polarización industrial, marginación social, etc. </a:t>
          </a:r>
        </a:p>
      </dgm:t>
    </dgm:pt>
    <dgm:pt modelId="{44AA4FF9-1C9C-4F1E-8D49-56469E906ADE}" type="parTrans" cxnId="{D6456E17-9891-4E28-9301-D210D7CEDC14}">
      <dgm:prSet/>
      <dgm:spPr/>
      <dgm:t>
        <a:bodyPr/>
        <a:lstStyle/>
        <a:p>
          <a:endParaRPr lang="es-MX"/>
        </a:p>
      </dgm:t>
    </dgm:pt>
    <dgm:pt modelId="{42A137EF-8E54-47DD-A02F-B52C635FEBAA}" type="sibTrans" cxnId="{D6456E17-9891-4E28-9301-D210D7CEDC14}">
      <dgm:prSet/>
      <dgm:spPr/>
      <dgm:t>
        <a:bodyPr/>
        <a:lstStyle/>
        <a:p>
          <a:endParaRPr lang="es-MX"/>
        </a:p>
      </dgm:t>
    </dgm:pt>
    <dgm:pt modelId="{573079E8-53F9-4DD0-BA46-19B3B4B33BCF}">
      <dgm:prSet phldrT="[Texto]"/>
      <dgm:spPr/>
      <dgm:t>
        <a:bodyPr/>
        <a:lstStyle/>
        <a:p>
          <a:r>
            <a:rPr lang="es-MX" dirty="0"/>
            <a:t>Desarrollo dependiente asociado</a:t>
          </a:r>
        </a:p>
      </dgm:t>
    </dgm:pt>
    <dgm:pt modelId="{C219CE2F-BC01-44C6-AAFC-CBC0A372A612}" type="parTrans" cxnId="{C20BC97D-6B44-41BB-BF40-D35F85F480AF}">
      <dgm:prSet/>
      <dgm:spPr/>
      <dgm:t>
        <a:bodyPr/>
        <a:lstStyle/>
        <a:p>
          <a:endParaRPr lang="es-MX"/>
        </a:p>
      </dgm:t>
    </dgm:pt>
    <dgm:pt modelId="{1A2B38F1-1C1C-4571-94F1-B59A7FADA5DA}" type="sibTrans" cxnId="{C20BC97D-6B44-41BB-BF40-D35F85F480AF}">
      <dgm:prSet/>
      <dgm:spPr/>
      <dgm:t>
        <a:bodyPr/>
        <a:lstStyle/>
        <a:p>
          <a:endParaRPr lang="es-MX"/>
        </a:p>
      </dgm:t>
    </dgm:pt>
    <dgm:pt modelId="{2BA61EBB-F203-4BAA-904C-7BB401E34CAF}">
      <dgm:prSet phldrT="[Texto]"/>
      <dgm:spPr/>
      <dgm:t>
        <a:bodyPr/>
        <a:lstStyle/>
        <a:p>
          <a:pPr algn="l"/>
          <a:r>
            <a:rPr lang="es-MX" dirty="0"/>
            <a:t>Perpetuación del subdesarrollo.</a:t>
          </a:r>
        </a:p>
      </dgm:t>
    </dgm:pt>
    <dgm:pt modelId="{040E088D-E026-4A94-8032-945C9FB39D89}" type="parTrans" cxnId="{6F1C5B05-BAA1-4391-AF8B-F26C47547C47}">
      <dgm:prSet/>
      <dgm:spPr/>
    </dgm:pt>
    <dgm:pt modelId="{DF02FD0F-DCED-43FC-8754-12993CB24AD4}" type="sibTrans" cxnId="{6F1C5B05-BAA1-4391-AF8B-F26C47547C47}">
      <dgm:prSet/>
      <dgm:spPr/>
    </dgm:pt>
    <dgm:pt modelId="{CC6A8F33-AAD1-44B7-9918-AB357B1815AD}">
      <dgm:prSet phldrT="[Texto]"/>
      <dgm:spPr/>
      <dgm:t>
        <a:bodyPr/>
        <a:lstStyle/>
        <a:p>
          <a:r>
            <a:rPr lang="es-MX" dirty="0"/>
            <a:t>Crítica al estructuralismo; por lo tanto, es posible el crecimiento económico. </a:t>
          </a:r>
        </a:p>
      </dgm:t>
    </dgm:pt>
    <dgm:pt modelId="{19FBB350-D7A2-4585-8576-8C8A80FFC9FE}" type="parTrans" cxnId="{003B6A50-6C03-4CD9-AC87-29E43157D798}">
      <dgm:prSet/>
      <dgm:spPr/>
    </dgm:pt>
    <dgm:pt modelId="{85F655DB-3B60-4ADB-A978-A0A4FF86E816}" type="sibTrans" cxnId="{003B6A50-6C03-4CD9-AC87-29E43157D798}">
      <dgm:prSet/>
      <dgm:spPr/>
    </dgm:pt>
    <dgm:pt modelId="{1C93DCD4-7A04-4AA8-9163-AF9960A3E3A4}">
      <dgm:prSet phldrT="[Texto]"/>
      <dgm:spPr/>
      <dgm:t>
        <a:bodyPr/>
        <a:lstStyle/>
        <a:p>
          <a:r>
            <a:rPr lang="es-MX" dirty="0"/>
            <a:t>Insuficiencia para superar el paradigma neoclásico sobre el comercio internacional.</a:t>
          </a:r>
        </a:p>
      </dgm:t>
    </dgm:pt>
    <dgm:pt modelId="{58A94B89-4DCD-48A7-9C1E-C9838D1FC274}" type="parTrans" cxnId="{C0AEFC20-A282-455E-B2A1-EC8FAA674EFD}">
      <dgm:prSet/>
      <dgm:spPr/>
    </dgm:pt>
    <dgm:pt modelId="{AAAEEB06-1063-4646-8F75-8D797A1FDA6E}" type="sibTrans" cxnId="{C0AEFC20-A282-455E-B2A1-EC8FAA674EFD}">
      <dgm:prSet/>
      <dgm:spPr/>
    </dgm:pt>
    <dgm:pt modelId="{437B8DCA-11EC-4309-BDB7-11722EFA3CDF}">
      <dgm:prSet phldrT="[Texto]"/>
      <dgm:spPr/>
      <dgm:t>
        <a:bodyPr/>
        <a:lstStyle/>
        <a:p>
          <a:r>
            <a:rPr lang="es-MX" dirty="0"/>
            <a:t>Existía beneficio del comercio internacional.</a:t>
          </a:r>
        </a:p>
      </dgm:t>
    </dgm:pt>
    <dgm:pt modelId="{883719D6-C61D-4934-B0D7-2580FD24833C}" type="parTrans" cxnId="{F4C49412-B525-44B3-B451-05924D8ED3D3}">
      <dgm:prSet/>
      <dgm:spPr/>
    </dgm:pt>
    <dgm:pt modelId="{8C4D31B6-BCF1-4604-A68D-112D53B18B1D}" type="sibTrans" cxnId="{F4C49412-B525-44B3-B451-05924D8ED3D3}">
      <dgm:prSet/>
      <dgm:spPr/>
    </dgm:pt>
    <dgm:pt modelId="{56775C25-CB12-458D-8C84-6CEE2877C53D}" type="pres">
      <dgm:prSet presAssocID="{72A60927-7FB8-4BDD-B9B2-EB9AA9A92C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F2D872-3002-4A33-94C2-D8C7D748295E}" type="pres">
      <dgm:prSet presAssocID="{137C361E-364A-4DEB-9131-461AEB5E28BC}" presName="composite" presStyleCnt="0"/>
      <dgm:spPr/>
    </dgm:pt>
    <dgm:pt modelId="{F0F76721-197B-4232-A9AC-DE5C8CD7F637}" type="pres">
      <dgm:prSet presAssocID="{137C361E-364A-4DEB-9131-461AEB5E28B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22A601-E500-4409-886C-1E0DA02FE516}" type="pres">
      <dgm:prSet presAssocID="{137C361E-364A-4DEB-9131-461AEB5E28B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407CA1-6C40-4939-B83D-099AFE4AA1B8}" type="pres">
      <dgm:prSet presAssocID="{4490521B-9F75-41EF-9AB5-5365D6C8ACE8}" presName="space" presStyleCnt="0"/>
      <dgm:spPr/>
    </dgm:pt>
    <dgm:pt modelId="{57958290-6438-4C7D-9142-382C95F93498}" type="pres">
      <dgm:prSet presAssocID="{8CBC9CBE-7BE6-45BF-83FE-A1A07B9EC175}" presName="composite" presStyleCnt="0"/>
      <dgm:spPr/>
    </dgm:pt>
    <dgm:pt modelId="{2F811C9B-4084-4777-BC87-D4F5EBF9D8A6}" type="pres">
      <dgm:prSet presAssocID="{8CBC9CBE-7BE6-45BF-83FE-A1A07B9EC17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9B484B-D733-4115-8524-DBE3B9AE6A6C}" type="pres">
      <dgm:prSet presAssocID="{8CBC9CBE-7BE6-45BF-83FE-A1A07B9EC17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1732A3-8245-4369-BB85-08748B6266BE}" type="pres">
      <dgm:prSet presAssocID="{F5B00737-F25D-4B13-8644-CF61CCDECA72}" presName="space" presStyleCnt="0"/>
      <dgm:spPr/>
    </dgm:pt>
    <dgm:pt modelId="{7859F42B-34D9-492D-B31F-FAC3BC186918}" type="pres">
      <dgm:prSet presAssocID="{2A41D5A5-C3FA-4226-B9F3-134A169352F1}" presName="composite" presStyleCnt="0"/>
      <dgm:spPr/>
    </dgm:pt>
    <dgm:pt modelId="{02FA0B91-A508-47D1-ACAB-E2710CB97C80}" type="pres">
      <dgm:prSet presAssocID="{2A41D5A5-C3FA-4226-B9F3-134A169352F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C29E61-8307-4CC8-B80A-C80617329C8A}" type="pres">
      <dgm:prSet presAssocID="{2A41D5A5-C3FA-4226-B9F3-134A169352F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AF109E-EC98-4B91-BA60-8D4CC88C6517}" type="presOf" srcId="{2A41D5A5-C3FA-4226-B9F3-134A169352F1}" destId="{02FA0B91-A508-47D1-ACAB-E2710CB97C80}" srcOrd="0" destOrd="0" presId="urn:microsoft.com/office/officeart/2005/8/layout/hList1"/>
    <dgm:cxn modelId="{C73ECB32-2211-4207-BBA4-734EA6AAAF20}" srcId="{8CBC9CBE-7BE6-45BF-83FE-A1A07B9EC175}" destId="{CC6FB411-FA5A-4015-97D3-0B534CCF89A4}" srcOrd="4" destOrd="0" parTransId="{A02E9886-F539-40FE-AE16-AFF13455C38D}" sibTransId="{86CD203E-4ADF-4C33-A673-7D568B07C809}"/>
    <dgm:cxn modelId="{A161516D-21ED-4BE1-99B5-848F2875E223}" srcId="{137C361E-364A-4DEB-9131-461AEB5E28BC}" destId="{1F9B1E11-6620-4524-BBA9-31B209E915B9}" srcOrd="0" destOrd="0" parTransId="{910F9246-8048-48D0-9D46-90CE0E521895}" sibTransId="{B11A29BD-270C-4B7F-863C-21BAB685E780}"/>
    <dgm:cxn modelId="{762076E5-A936-478A-AD52-18630DB98966}" type="presOf" srcId="{F0E488C1-D819-4241-84E7-B5920FAD6DB5}" destId="{AB9B484B-D733-4115-8524-DBE3B9AE6A6C}" srcOrd="0" destOrd="0" presId="urn:microsoft.com/office/officeart/2005/8/layout/hList1"/>
    <dgm:cxn modelId="{B02C7841-68D6-47D2-B64F-DCB14A48D393}" type="presOf" srcId="{CD66DE27-C7A6-4597-A3F5-A08AD06A9C8F}" destId="{A9C29E61-8307-4CC8-B80A-C80617329C8A}" srcOrd="0" destOrd="0" presId="urn:microsoft.com/office/officeart/2005/8/layout/hList1"/>
    <dgm:cxn modelId="{A5897CBA-B53B-4DF1-BEBB-0D3C825AD486}" type="presOf" srcId="{437B8DCA-11EC-4309-BDB7-11722EFA3CDF}" destId="{AB9B484B-D733-4115-8524-DBE3B9AE6A6C}" srcOrd="0" destOrd="3" presId="urn:microsoft.com/office/officeart/2005/8/layout/hList1"/>
    <dgm:cxn modelId="{1054D398-30D3-4F1E-9897-FDBABF2A2BDF}" type="presOf" srcId="{8CBC9CBE-7BE6-45BF-83FE-A1A07B9EC175}" destId="{2F811C9B-4084-4777-BC87-D4F5EBF9D8A6}" srcOrd="0" destOrd="0" presId="urn:microsoft.com/office/officeart/2005/8/layout/hList1"/>
    <dgm:cxn modelId="{FD1D4EAB-FE85-4CB3-B129-C6861E83B263}" srcId="{72A60927-7FB8-4BDD-B9B2-EB9AA9A92CC3}" destId="{2A41D5A5-C3FA-4226-B9F3-134A169352F1}" srcOrd="2" destOrd="0" parTransId="{B5731C00-533C-464D-800A-36730FA89AA6}" sibTransId="{4BF0A740-BEBD-42D2-9025-8568CDD5D891}"/>
    <dgm:cxn modelId="{C56F1E51-7F47-4969-8649-BAE9AE36DC97}" type="presOf" srcId="{CC6FB411-FA5A-4015-97D3-0B534CCF89A4}" destId="{AB9B484B-D733-4115-8524-DBE3B9AE6A6C}" srcOrd="0" destOrd="4" presId="urn:microsoft.com/office/officeart/2005/8/layout/hList1"/>
    <dgm:cxn modelId="{3DF797F6-A125-4833-80B6-9296D59904FE}" type="presOf" srcId="{573079E8-53F9-4DD0-BA46-19B3B4B33BCF}" destId="{A9C29E61-8307-4CC8-B80A-C80617329C8A}" srcOrd="0" destOrd="1" presId="urn:microsoft.com/office/officeart/2005/8/layout/hList1"/>
    <dgm:cxn modelId="{E2C41B3D-BB1B-4C45-A575-9852BC2F1E2C}" type="presOf" srcId="{72A60927-7FB8-4BDD-B9B2-EB9AA9A92CC3}" destId="{56775C25-CB12-458D-8C84-6CEE2877C53D}" srcOrd="0" destOrd="0" presId="urn:microsoft.com/office/officeart/2005/8/layout/hList1"/>
    <dgm:cxn modelId="{2A4D132C-8A1C-439F-AAA0-CF75F8B20D70}" type="presOf" srcId="{1C93DCD4-7A04-4AA8-9163-AF9960A3E3A4}" destId="{AB9B484B-D733-4115-8524-DBE3B9AE6A6C}" srcOrd="0" destOrd="2" presId="urn:microsoft.com/office/officeart/2005/8/layout/hList1"/>
    <dgm:cxn modelId="{F4C49412-B525-44B3-B451-05924D8ED3D3}" srcId="{8CBC9CBE-7BE6-45BF-83FE-A1A07B9EC175}" destId="{437B8DCA-11EC-4309-BDB7-11722EFA3CDF}" srcOrd="3" destOrd="0" parTransId="{883719D6-C61D-4934-B0D7-2580FD24833C}" sibTransId="{8C4D31B6-BCF1-4604-A68D-112D53B18B1D}"/>
    <dgm:cxn modelId="{C20BC97D-6B44-41BB-BF40-D35F85F480AF}" srcId="{2A41D5A5-C3FA-4226-B9F3-134A169352F1}" destId="{573079E8-53F9-4DD0-BA46-19B3B4B33BCF}" srcOrd="1" destOrd="0" parTransId="{C219CE2F-BC01-44C6-AAFC-CBC0A372A612}" sibTransId="{1A2B38F1-1C1C-4571-94F1-B59A7FADA5DA}"/>
    <dgm:cxn modelId="{6F1C5B05-BAA1-4391-AF8B-F26C47547C47}" srcId="{137C361E-364A-4DEB-9131-461AEB5E28BC}" destId="{2BA61EBB-F203-4BAA-904C-7BB401E34CAF}" srcOrd="1" destOrd="0" parTransId="{040E088D-E026-4A94-8032-945C9FB39D89}" sibTransId="{DF02FD0F-DCED-43FC-8754-12993CB24AD4}"/>
    <dgm:cxn modelId="{003B6A50-6C03-4CD9-AC87-29E43157D798}" srcId="{8CBC9CBE-7BE6-45BF-83FE-A1A07B9EC175}" destId="{CC6A8F33-AAD1-44B7-9918-AB357B1815AD}" srcOrd="1" destOrd="0" parTransId="{19FBB350-D7A2-4585-8576-8C8A80FFC9FE}" sibTransId="{85F655DB-3B60-4ADB-A978-A0A4FF86E816}"/>
    <dgm:cxn modelId="{D6456E17-9891-4E28-9301-D210D7CEDC14}" srcId="{2A41D5A5-C3FA-4226-B9F3-134A169352F1}" destId="{CD66DE27-C7A6-4597-A3F5-A08AD06A9C8F}" srcOrd="0" destOrd="0" parTransId="{44AA4FF9-1C9C-4F1E-8D49-56469E906ADE}" sibTransId="{42A137EF-8E54-47DD-A02F-B52C635FEBAA}"/>
    <dgm:cxn modelId="{956BCEC2-EA07-4611-ACFA-9FD30257692A}" type="presOf" srcId="{137C361E-364A-4DEB-9131-461AEB5E28BC}" destId="{F0F76721-197B-4232-A9AC-DE5C8CD7F637}" srcOrd="0" destOrd="0" presId="urn:microsoft.com/office/officeart/2005/8/layout/hList1"/>
    <dgm:cxn modelId="{D9DE9838-9AE8-46D1-BDE6-FF5519DF71DE}" type="presOf" srcId="{CC6A8F33-AAD1-44B7-9918-AB357B1815AD}" destId="{AB9B484B-D733-4115-8524-DBE3B9AE6A6C}" srcOrd="0" destOrd="1" presId="urn:microsoft.com/office/officeart/2005/8/layout/hList1"/>
    <dgm:cxn modelId="{ECD51EED-8D0E-47C6-838B-C219BC0743E4}" type="presOf" srcId="{1F9B1E11-6620-4524-BBA9-31B209E915B9}" destId="{F222A601-E500-4409-886C-1E0DA02FE516}" srcOrd="0" destOrd="0" presId="urn:microsoft.com/office/officeart/2005/8/layout/hList1"/>
    <dgm:cxn modelId="{C0AEFC20-A282-455E-B2A1-EC8FAA674EFD}" srcId="{8CBC9CBE-7BE6-45BF-83FE-A1A07B9EC175}" destId="{1C93DCD4-7A04-4AA8-9163-AF9960A3E3A4}" srcOrd="2" destOrd="0" parTransId="{58A94B89-4DCD-48A7-9C1E-C9838D1FC274}" sibTransId="{AAAEEB06-1063-4646-8F75-8D797A1FDA6E}"/>
    <dgm:cxn modelId="{FEEB771F-7A5A-4847-8C3E-B999DF903EEB}" srcId="{8CBC9CBE-7BE6-45BF-83FE-A1A07B9EC175}" destId="{F0E488C1-D819-4241-84E7-B5920FAD6DB5}" srcOrd="0" destOrd="0" parTransId="{AD65E03A-6B42-4E8E-B3B2-D10525BAD6FE}" sibTransId="{C5D0D93F-7E2E-4C7E-B27E-8CA614C9526C}"/>
    <dgm:cxn modelId="{71D16881-3F19-4E06-8D47-7785E9665381}" type="presOf" srcId="{2BA61EBB-F203-4BAA-904C-7BB401E34CAF}" destId="{F222A601-E500-4409-886C-1E0DA02FE516}" srcOrd="0" destOrd="1" presId="urn:microsoft.com/office/officeart/2005/8/layout/hList1"/>
    <dgm:cxn modelId="{BCC52F91-3A27-4C77-BA74-698AF156A9CA}" srcId="{72A60927-7FB8-4BDD-B9B2-EB9AA9A92CC3}" destId="{137C361E-364A-4DEB-9131-461AEB5E28BC}" srcOrd="0" destOrd="0" parTransId="{22D0D2A0-0979-4B0D-89A9-2E23282BFF34}" sibTransId="{4490521B-9F75-41EF-9AB5-5365D6C8ACE8}"/>
    <dgm:cxn modelId="{F4985C18-C545-497D-B1EC-64DF02AAEF0B}" srcId="{72A60927-7FB8-4BDD-B9B2-EB9AA9A92CC3}" destId="{8CBC9CBE-7BE6-45BF-83FE-A1A07B9EC175}" srcOrd="1" destOrd="0" parTransId="{87B8E98D-309F-4AE8-9E02-9E5B778760A8}" sibTransId="{F5B00737-F25D-4B13-8644-CF61CCDECA72}"/>
    <dgm:cxn modelId="{83AFC0E7-18A5-4A95-AD8D-BAD094791DBC}" type="presParOf" srcId="{56775C25-CB12-458D-8C84-6CEE2877C53D}" destId="{E0F2D872-3002-4A33-94C2-D8C7D748295E}" srcOrd="0" destOrd="0" presId="urn:microsoft.com/office/officeart/2005/8/layout/hList1"/>
    <dgm:cxn modelId="{F3403F34-A7E8-4C77-B870-4377456679AE}" type="presParOf" srcId="{E0F2D872-3002-4A33-94C2-D8C7D748295E}" destId="{F0F76721-197B-4232-A9AC-DE5C8CD7F637}" srcOrd="0" destOrd="0" presId="urn:microsoft.com/office/officeart/2005/8/layout/hList1"/>
    <dgm:cxn modelId="{39D86D0D-F84A-4ABF-805F-8C6EA75B0B81}" type="presParOf" srcId="{E0F2D872-3002-4A33-94C2-D8C7D748295E}" destId="{F222A601-E500-4409-886C-1E0DA02FE516}" srcOrd="1" destOrd="0" presId="urn:microsoft.com/office/officeart/2005/8/layout/hList1"/>
    <dgm:cxn modelId="{2DDEDA3A-2897-4AE4-A8D7-E2B2AE72BD76}" type="presParOf" srcId="{56775C25-CB12-458D-8C84-6CEE2877C53D}" destId="{2B407CA1-6C40-4939-B83D-099AFE4AA1B8}" srcOrd="1" destOrd="0" presId="urn:microsoft.com/office/officeart/2005/8/layout/hList1"/>
    <dgm:cxn modelId="{C984B279-81EC-4F5F-8146-0FEA4BB794DA}" type="presParOf" srcId="{56775C25-CB12-458D-8C84-6CEE2877C53D}" destId="{57958290-6438-4C7D-9142-382C95F93498}" srcOrd="2" destOrd="0" presId="urn:microsoft.com/office/officeart/2005/8/layout/hList1"/>
    <dgm:cxn modelId="{9653C3F0-E08B-44F3-A7B0-C9371BBFBEB4}" type="presParOf" srcId="{57958290-6438-4C7D-9142-382C95F93498}" destId="{2F811C9B-4084-4777-BC87-D4F5EBF9D8A6}" srcOrd="0" destOrd="0" presId="urn:microsoft.com/office/officeart/2005/8/layout/hList1"/>
    <dgm:cxn modelId="{FBD229B7-5007-4CA5-A867-2DE385B08DED}" type="presParOf" srcId="{57958290-6438-4C7D-9142-382C95F93498}" destId="{AB9B484B-D733-4115-8524-DBE3B9AE6A6C}" srcOrd="1" destOrd="0" presId="urn:microsoft.com/office/officeart/2005/8/layout/hList1"/>
    <dgm:cxn modelId="{183C9B10-7D0D-4E73-AED0-7B93984F1A20}" type="presParOf" srcId="{56775C25-CB12-458D-8C84-6CEE2877C53D}" destId="{7F1732A3-8245-4369-BB85-08748B6266BE}" srcOrd="3" destOrd="0" presId="urn:microsoft.com/office/officeart/2005/8/layout/hList1"/>
    <dgm:cxn modelId="{ABD1AF8A-A76C-434A-83D9-0AF40E9F9F4C}" type="presParOf" srcId="{56775C25-CB12-458D-8C84-6CEE2877C53D}" destId="{7859F42B-34D9-492D-B31F-FAC3BC186918}" srcOrd="4" destOrd="0" presId="urn:microsoft.com/office/officeart/2005/8/layout/hList1"/>
    <dgm:cxn modelId="{972102F7-AE68-4112-B8A9-B695F4C33B95}" type="presParOf" srcId="{7859F42B-34D9-492D-B31F-FAC3BC186918}" destId="{02FA0B91-A508-47D1-ACAB-E2710CB97C80}" srcOrd="0" destOrd="0" presId="urn:microsoft.com/office/officeart/2005/8/layout/hList1"/>
    <dgm:cxn modelId="{8247AF83-6436-4CE0-8014-D0A6C1502BD6}" type="presParOf" srcId="{7859F42B-34D9-492D-B31F-FAC3BC186918}" destId="{A9C29E61-8307-4CC8-B80A-C80617329C8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8B413B7-EA80-47BC-9B8E-CEAD147B59D4}" type="doc">
      <dgm:prSet loTypeId="urn:microsoft.com/office/officeart/2005/8/layout/arrow5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1E68F2-FB2F-48B2-A857-B3FC002CEBDF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Empírica</a:t>
          </a:r>
        </a:p>
      </dgm:t>
    </dgm:pt>
    <dgm:pt modelId="{8EC84DAE-ABA4-4014-839F-F110F6BB874B}" type="parTrans" cxnId="{E0BB3030-A46D-442E-986B-448C6739D28A}">
      <dgm:prSet/>
      <dgm:spPr/>
      <dgm:t>
        <a:bodyPr/>
        <a:lstStyle/>
        <a:p>
          <a:endParaRPr lang="es-MX"/>
        </a:p>
      </dgm:t>
    </dgm:pt>
    <dgm:pt modelId="{9CE2634A-B56E-41FB-B04E-AE5A7FF0D41E}" type="sibTrans" cxnId="{E0BB3030-A46D-442E-986B-448C6739D28A}">
      <dgm:prSet/>
      <dgm:spPr/>
      <dgm:t>
        <a:bodyPr/>
        <a:lstStyle/>
        <a:p>
          <a:endParaRPr lang="es-MX"/>
        </a:p>
      </dgm:t>
    </dgm:pt>
    <dgm:pt modelId="{26CA3BCD-E4B6-46E7-ADA6-19896AA9DF34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Teórica</a:t>
          </a:r>
        </a:p>
      </dgm:t>
    </dgm:pt>
    <dgm:pt modelId="{BD717417-7C50-4E9B-841B-94A79823E247}" type="parTrans" cxnId="{21F1F64B-E25F-416B-9D1B-D1BA4BE41E39}">
      <dgm:prSet/>
      <dgm:spPr/>
      <dgm:t>
        <a:bodyPr/>
        <a:lstStyle/>
        <a:p>
          <a:endParaRPr lang="es-MX"/>
        </a:p>
      </dgm:t>
    </dgm:pt>
    <dgm:pt modelId="{7952DF88-5C56-4C85-8907-F5CD5BED4DC7}" type="sibTrans" cxnId="{21F1F64B-E25F-416B-9D1B-D1BA4BE41E39}">
      <dgm:prSet/>
      <dgm:spPr/>
      <dgm:t>
        <a:bodyPr/>
        <a:lstStyle/>
        <a:p>
          <a:endParaRPr lang="es-MX"/>
        </a:p>
      </dgm:t>
    </dgm:pt>
    <dgm:pt modelId="{DBBB2A45-9261-448A-8C77-29B0F138AE51}" type="pres">
      <dgm:prSet presAssocID="{58B413B7-EA80-47BC-9B8E-CEAD147B59D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20FD6A-ED5F-4612-95E6-F262488540C4}" type="pres">
      <dgm:prSet presAssocID="{A61E68F2-FB2F-48B2-A857-B3FC002CEBD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6C4160-4FC4-4CBD-8FB5-D4823EF09E47}" type="pres">
      <dgm:prSet presAssocID="{26CA3BCD-E4B6-46E7-ADA6-19896AA9DF34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3C2A03-BE07-4019-91A5-445DED334CCF}" type="presOf" srcId="{58B413B7-EA80-47BC-9B8E-CEAD147B59D4}" destId="{DBBB2A45-9261-448A-8C77-29B0F138AE51}" srcOrd="0" destOrd="0" presId="urn:microsoft.com/office/officeart/2005/8/layout/arrow5"/>
    <dgm:cxn modelId="{FB10E640-B8AD-4D23-B5AD-C593FDB553EB}" type="presOf" srcId="{26CA3BCD-E4B6-46E7-ADA6-19896AA9DF34}" destId="{086C4160-4FC4-4CBD-8FB5-D4823EF09E47}" srcOrd="0" destOrd="0" presId="urn:microsoft.com/office/officeart/2005/8/layout/arrow5"/>
    <dgm:cxn modelId="{74CE4DC8-631A-461E-A65E-1F0FC570CA59}" type="presOf" srcId="{A61E68F2-FB2F-48B2-A857-B3FC002CEBDF}" destId="{8720FD6A-ED5F-4612-95E6-F262488540C4}" srcOrd="0" destOrd="0" presId="urn:microsoft.com/office/officeart/2005/8/layout/arrow5"/>
    <dgm:cxn modelId="{E0BB3030-A46D-442E-986B-448C6739D28A}" srcId="{58B413B7-EA80-47BC-9B8E-CEAD147B59D4}" destId="{A61E68F2-FB2F-48B2-A857-B3FC002CEBDF}" srcOrd="0" destOrd="0" parTransId="{8EC84DAE-ABA4-4014-839F-F110F6BB874B}" sibTransId="{9CE2634A-B56E-41FB-B04E-AE5A7FF0D41E}"/>
    <dgm:cxn modelId="{21F1F64B-E25F-416B-9D1B-D1BA4BE41E39}" srcId="{58B413B7-EA80-47BC-9B8E-CEAD147B59D4}" destId="{26CA3BCD-E4B6-46E7-ADA6-19896AA9DF34}" srcOrd="1" destOrd="0" parTransId="{BD717417-7C50-4E9B-841B-94A79823E247}" sibTransId="{7952DF88-5C56-4C85-8907-F5CD5BED4DC7}"/>
    <dgm:cxn modelId="{BB097C5C-967D-4FA0-9699-A95ED2B4514B}" type="presParOf" srcId="{DBBB2A45-9261-448A-8C77-29B0F138AE51}" destId="{8720FD6A-ED5F-4612-95E6-F262488540C4}" srcOrd="0" destOrd="0" presId="urn:microsoft.com/office/officeart/2005/8/layout/arrow5"/>
    <dgm:cxn modelId="{694BCB01-A940-4461-990A-298EACED14FE}" type="presParOf" srcId="{DBBB2A45-9261-448A-8C77-29B0F138AE51}" destId="{086C4160-4FC4-4CBD-8FB5-D4823EF09E47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6138EAB-4890-4EE6-8DCA-9A5F1B5F892C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7BF4618-B2A8-4845-BBBC-57D36FB6FA83}">
      <dgm:prSet phldrT="[Texto]"/>
      <dgm:spPr/>
      <dgm:t>
        <a:bodyPr/>
        <a:lstStyle/>
        <a:p>
          <a:r>
            <a:rPr lang="es-MX" dirty="0"/>
            <a:t>Conexión entre países desarrollados y subdesarrollados: </a:t>
          </a:r>
          <a:r>
            <a:rPr lang="es-MX" b="1" dirty="0"/>
            <a:t>difusión, crecimiento y desarrollo.</a:t>
          </a:r>
        </a:p>
      </dgm:t>
    </dgm:pt>
    <dgm:pt modelId="{18B77302-B9AB-4A51-975A-89FF010DDD17}" type="parTrans" cxnId="{039CB04E-2CAB-49B4-B801-7CBC59F3EC16}">
      <dgm:prSet/>
      <dgm:spPr/>
      <dgm:t>
        <a:bodyPr/>
        <a:lstStyle/>
        <a:p>
          <a:endParaRPr lang="es-MX"/>
        </a:p>
      </dgm:t>
    </dgm:pt>
    <dgm:pt modelId="{FDEBFC2F-D3EA-49E7-AA65-801F07494CB0}" type="sibTrans" cxnId="{039CB04E-2CAB-49B4-B801-7CBC59F3EC16}">
      <dgm:prSet/>
      <dgm:spPr/>
      <dgm:t>
        <a:bodyPr/>
        <a:lstStyle/>
        <a:p>
          <a:endParaRPr lang="es-MX"/>
        </a:p>
      </dgm:t>
    </dgm:pt>
    <dgm:pt modelId="{07E066C7-6317-4F36-AEFF-09DBDD9DC4DC}">
      <dgm:prSet phldrT="[Texto]"/>
      <dgm:spPr/>
      <dgm:t>
        <a:bodyPr/>
        <a:lstStyle/>
        <a:p>
          <a:r>
            <a:rPr lang="es-MX" dirty="0"/>
            <a:t>Conexión entre países desarrollados y subdesarrollados: </a:t>
          </a:r>
          <a:r>
            <a:rPr lang="es-MX" b="1" dirty="0"/>
            <a:t>dependencia, estancamiento y subdesarrollo.</a:t>
          </a:r>
        </a:p>
      </dgm:t>
    </dgm:pt>
    <dgm:pt modelId="{C7B6C478-7A3F-4599-A714-3318FCB72FB4}" type="parTrans" cxnId="{B95AED80-797D-4DB0-8935-F5E7472B9CEC}">
      <dgm:prSet/>
      <dgm:spPr/>
      <dgm:t>
        <a:bodyPr/>
        <a:lstStyle/>
        <a:p>
          <a:endParaRPr lang="es-MX"/>
        </a:p>
      </dgm:t>
    </dgm:pt>
    <dgm:pt modelId="{470005C6-F2F3-4FB3-9AAB-C46E78738180}" type="sibTrans" cxnId="{B95AED80-797D-4DB0-8935-F5E7472B9CEC}">
      <dgm:prSet/>
      <dgm:spPr/>
      <dgm:t>
        <a:bodyPr/>
        <a:lstStyle/>
        <a:p>
          <a:endParaRPr lang="es-MX"/>
        </a:p>
      </dgm:t>
    </dgm:pt>
    <dgm:pt modelId="{3F59C2F4-97E6-4C6A-99A9-D2983B05AE3B}" type="pres">
      <dgm:prSet presAssocID="{96138EAB-4890-4EE6-8DCA-9A5F1B5F892C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C11F5A0-2845-4068-82F7-0833CEF70601}" type="pres">
      <dgm:prSet presAssocID="{96138EAB-4890-4EE6-8DCA-9A5F1B5F892C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9896B1-0950-44F4-951A-69402E58340F}" type="pres">
      <dgm:prSet presAssocID="{96138EAB-4890-4EE6-8DCA-9A5F1B5F892C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8C8BE44B-1899-4892-92DF-9EBB1A866E32}" type="pres">
      <dgm:prSet presAssocID="{96138EAB-4890-4EE6-8DCA-9A5F1B5F892C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A10116-19EE-49A1-A4B2-B11B3DFFFD21}" type="pres">
      <dgm:prSet presAssocID="{96138EAB-4890-4EE6-8DCA-9A5F1B5F892C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80AA9364-CA11-407A-84F2-282F76C15DB8}" type="pres">
      <dgm:prSet presAssocID="{96138EAB-4890-4EE6-8DCA-9A5F1B5F892C}" presName="TopArrow" presStyleLbl="node1" presStyleIdx="0" presStyleCnt="2"/>
      <dgm:spPr/>
    </dgm:pt>
    <dgm:pt modelId="{4C776DDE-BBA7-45AB-8DE6-BC80B1BFA070}" type="pres">
      <dgm:prSet presAssocID="{96138EAB-4890-4EE6-8DCA-9A5F1B5F892C}" presName="BottomArrow" presStyleLbl="node1" presStyleIdx="1" presStyleCnt="2"/>
      <dgm:spPr/>
    </dgm:pt>
  </dgm:ptLst>
  <dgm:cxnLst>
    <dgm:cxn modelId="{8247410D-E9DC-4ED5-9BC9-288A76B61FBD}" type="presOf" srcId="{F7BF4618-B2A8-4845-BBBC-57D36FB6FA83}" destId="{459896B1-0950-44F4-951A-69402E58340F}" srcOrd="1" destOrd="0" presId="urn:microsoft.com/office/officeart/2009/layout/ReverseList"/>
    <dgm:cxn modelId="{4DF38ADA-215A-4D4E-B3BD-BFCDD87DD79B}" type="presOf" srcId="{F7BF4618-B2A8-4845-BBBC-57D36FB6FA83}" destId="{BC11F5A0-2845-4068-82F7-0833CEF70601}" srcOrd="0" destOrd="0" presId="urn:microsoft.com/office/officeart/2009/layout/ReverseList"/>
    <dgm:cxn modelId="{8DC19F9A-6503-4115-9AB2-B9D6D72CA16D}" type="presOf" srcId="{96138EAB-4890-4EE6-8DCA-9A5F1B5F892C}" destId="{3F59C2F4-97E6-4C6A-99A9-D2983B05AE3B}" srcOrd="0" destOrd="0" presId="urn:microsoft.com/office/officeart/2009/layout/ReverseList"/>
    <dgm:cxn modelId="{B95AED80-797D-4DB0-8935-F5E7472B9CEC}" srcId="{96138EAB-4890-4EE6-8DCA-9A5F1B5F892C}" destId="{07E066C7-6317-4F36-AEFF-09DBDD9DC4DC}" srcOrd="1" destOrd="0" parTransId="{C7B6C478-7A3F-4599-A714-3318FCB72FB4}" sibTransId="{470005C6-F2F3-4FB3-9AAB-C46E78738180}"/>
    <dgm:cxn modelId="{1EF6F98F-B7B2-43AD-9261-489C90B5912B}" type="presOf" srcId="{07E066C7-6317-4F36-AEFF-09DBDD9DC4DC}" destId="{8C8BE44B-1899-4892-92DF-9EBB1A866E32}" srcOrd="0" destOrd="0" presId="urn:microsoft.com/office/officeart/2009/layout/ReverseList"/>
    <dgm:cxn modelId="{BC854C2F-0E74-4EBD-8D92-D9A21D386056}" type="presOf" srcId="{07E066C7-6317-4F36-AEFF-09DBDD9DC4DC}" destId="{BBA10116-19EE-49A1-A4B2-B11B3DFFFD21}" srcOrd="1" destOrd="0" presId="urn:microsoft.com/office/officeart/2009/layout/ReverseList"/>
    <dgm:cxn modelId="{039CB04E-2CAB-49B4-B801-7CBC59F3EC16}" srcId="{96138EAB-4890-4EE6-8DCA-9A5F1B5F892C}" destId="{F7BF4618-B2A8-4845-BBBC-57D36FB6FA83}" srcOrd="0" destOrd="0" parTransId="{18B77302-B9AB-4A51-975A-89FF010DDD17}" sibTransId="{FDEBFC2F-D3EA-49E7-AA65-801F07494CB0}"/>
    <dgm:cxn modelId="{354A9424-9D12-4988-966D-B4807BA7DF93}" type="presParOf" srcId="{3F59C2F4-97E6-4C6A-99A9-D2983B05AE3B}" destId="{BC11F5A0-2845-4068-82F7-0833CEF70601}" srcOrd="0" destOrd="0" presId="urn:microsoft.com/office/officeart/2009/layout/ReverseList"/>
    <dgm:cxn modelId="{1EF81E6A-1621-4D00-A2E8-F61CFFA7F757}" type="presParOf" srcId="{3F59C2F4-97E6-4C6A-99A9-D2983B05AE3B}" destId="{459896B1-0950-44F4-951A-69402E58340F}" srcOrd="1" destOrd="0" presId="urn:microsoft.com/office/officeart/2009/layout/ReverseList"/>
    <dgm:cxn modelId="{79CBCD8D-288D-4A54-AA0B-4A51075DF830}" type="presParOf" srcId="{3F59C2F4-97E6-4C6A-99A9-D2983B05AE3B}" destId="{8C8BE44B-1899-4892-92DF-9EBB1A866E32}" srcOrd="2" destOrd="0" presId="urn:microsoft.com/office/officeart/2009/layout/ReverseList"/>
    <dgm:cxn modelId="{FC76EBBA-31B2-4C9F-8444-34B416FB8BA8}" type="presParOf" srcId="{3F59C2F4-97E6-4C6A-99A9-D2983B05AE3B}" destId="{BBA10116-19EE-49A1-A4B2-B11B3DFFFD21}" srcOrd="3" destOrd="0" presId="urn:microsoft.com/office/officeart/2009/layout/ReverseList"/>
    <dgm:cxn modelId="{72B261E9-D35E-4F49-B919-AAC0A3225E55}" type="presParOf" srcId="{3F59C2F4-97E6-4C6A-99A9-D2983B05AE3B}" destId="{80AA9364-CA11-407A-84F2-282F76C15DB8}" srcOrd="4" destOrd="0" presId="urn:microsoft.com/office/officeart/2009/layout/ReverseList"/>
    <dgm:cxn modelId="{ABC19EB8-F096-4B60-B269-9A28155E6D61}" type="presParOf" srcId="{3F59C2F4-97E6-4C6A-99A9-D2983B05AE3B}" destId="{4C776DDE-BBA7-45AB-8DE6-BC80B1BFA070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DDF09BD-BA6C-479B-9CE9-EA6F9671A6F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325A60D-C9B4-4E09-978D-C5F3FE7E96CF}">
      <dgm:prSet phldrT="[Texto]"/>
      <dgm:spPr/>
      <dgm:t>
        <a:bodyPr/>
        <a:lstStyle/>
        <a:p>
          <a:r>
            <a:rPr lang="es-MX" b="1" dirty="0"/>
            <a:t>3.- Análisis determinista, y visión </a:t>
          </a:r>
          <a:r>
            <a:rPr lang="es-MX" b="1" dirty="0" err="1"/>
            <a:t>ahistórica</a:t>
          </a:r>
          <a:r>
            <a:rPr lang="es-MX" b="1" dirty="0"/>
            <a:t> y catastrofista</a:t>
          </a:r>
        </a:p>
      </dgm:t>
    </dgm:pt>
    <dgm:pt modelId="{B5DB5ADA-6AF6-498B-906B-187C995E2650}" type="parTrans" cxnId="{49999F63-AB43-4708-BE23-126B1C10B5DD}">
      <dgm:prSet/>
      <dgm:spPr/>
      <dgm:t>
        <a:bodyPr/>
        <a:lstStyle/>
        <a:p>
          <a:endParaRPr lang="es-MX"/>
        </a:p>
      </dgm:t>
    </dgm:pt>
    <dgm:pt modelId="{9B92E9A9-1577-42E6-8B8C-577D3CA8BB43}" type="sibTrans" cxnId="{49999F63-AB43-4708-BE23-126B1C10B5DD}">
      <dgm:prSet/>
      <dgm:spPr/>
      <dgm:t>
        <a:bodyPr/>
        <a:lstStyle/>
        <a:p>
          <a:endParaRPr lang="es-MX"/>
        </a:p>
      </dgm:t>
    </dgm:pt>
    <dgm:pt modelId="{2EA645D1-F172-4DFC-B897-9ED65C879E59}">
      <dgm:prSet phldrT="[Texto]"/>
      <dgm:spPr/>
      <dgm:t>
        <a:bodyPr/>
        <a:lstStyle/>
        <a:p>
          <a:pPr algn="just"/>
          <a:r>
            <a:rPr lang="es-MX" dirty="0"/>
            <a:t>Concebían a las transformaciones en las economías subdesarrolladas como productos del colonialismo e imperialismo</a:t>
          </a:r>
        </a:p>
      </dgm:t>
    </dgm:pt>
    <dgm:pt modelId="{BE93FD90-2D30-4E76-B5A8-F2D2E1BA8F0A}" type="parTrans" cxnId="{05C06CB1-8AD3-4C29-9780-56C05624A86B}">
      <dgm:prSet/>
      <dgm:spPr/>
      <dgm:t>
        <a:bodyPr/>
        <a:lstStyle/>
        <a:p>
          <a:endParaRPr lang="es-MX"/>
        </a:p>
      </dgm:t>
    </dgm:pt>
    <dgm:pt modelId="{1A6B937F-4FAC-4053-8B00-53F3AF87FA06}" type="sibTrans" cxnId="{05C06CB1-8AD3-4C29-9780-56C05624A86B}">
      <dgm:prSet/>
      <dgm:spPr/>
      <dgm:t>
        <a:bodyPr/>
        <a:lstStyle/>
        <a:p>
          <a:endParaRPr lang="es-MX"/>
        </a:p>
      </dgm:t>
    </dgm:pt>
    <dgm:pt modelId="{36D64415-87B6-4536-BA09-E2CDD3030D06}">
      <dgm:prSet phldrT="[Texto]"/>
      <dgm:spPr/>
      <dgm:t>
        <a:bodyPr/>
        <a:lstStyle/>
        <a:p>
          <a:pPr algn="just"/>
          <a:r>
            <a:rPr lang="es-MX" dirty="0"/>
            <a:t>Su lectura histórica era criticable (subdesarrollo como proceso histórico): asignaba en un plano secundario a las clases sociales, al estado y a las relaciones políticas internas de los países subdesarrollados. </a:t>
          </a:r>
        </a:p>
      </dgm:t>
    </dgm:pt>
    <dgm:pt modelId="{A80BF469-AD75-4E3E-9728-8F3318DDADBD}" type="parTrans" cxnId="{60758FEB-9AD9-49B7-9347-9EC8865B3871}">
      <dgm:prSet/>
      <dgm:spPr/>
      <dgm:t>
        <a:bodyPr/>
        <a:lstStyle/>
        <a:p>
          <a:endParaRPr lang="es-MX"/>
        </a:p>
      </dgm:t>
    </dgm:pt>
    <dgm:pt modelId="{638CD9DC-D00F-4A0C-AECF-2C25EB327A0D}" type="sibTrans" cxnId="{60758FEB-9AD9-49B7-9347-9EC8865B3871}">
      <dgm:prSet/>
      <dgm:spPr/>
      <dgm:t>
        <a:bodyPr/>
        <a:lstStyle/>
        <a:p>
          <a:endParaRPr lang="es-MX"/>
        </a:p>
      </dgm:t>
    </dgm:pt>
    <dgm:pt modelId="{B48C481E-E5CE-4A1E-A3A7-90DCE12C1917}" type="pres">
      <dgm:prSet presAssocID="{3DDF09BD-BA6C-479B-9CE9-EA6F9671A6F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B3E12F6-A81C-4AAF-BD98-8BE52E1B2FB5}" type="pres">
      <dgm:prSet presAssocID="{2325A60D-C9B4-4E09-978D-C5F3FE7E96CF}" presName="thickLine" presStyleLbl="alignNode1" presStyleIdx="0" presStyleCnt="1"/>
      <dgm:spPr/>
    </dgm:pt>
    <dgm:pt modelId="{A16FDBAB-6705-4F57-8A82-17212BB3CEAB}" type="pres">
      <dgm:prSet presAssocID="{2325A60D-C9B4-4E09-978D-C5F3FE7E96CF}" presName="horz1" presStyleCnt="0"/>
      <dgm:spPr/>
    </dgm:pt>
    <dgm:pt modelId="{4BAF4EFE-D07D-4E3E-BDEA-3026F86F5DEE}" type="pres">
      <dgm:prSet presAssocID="{2325A60D-C9B4-4E09-978D-C5F3FE7E96CF}" presName="tx1" presStyleLbl="revTx" presStyleIdx="0" presStyleCnt="3"/>
      <dgm:spPr/>
      <dgm:t>
        <a:bodyPr/>
        <a:lstStyle/>
        <a:p>
          <a:endParaRPr lang="es-MX"/>
        </a:p>
      </dgm:t>
    </dgm:pt>
    <dgm:pt modelId="{4A1FFF64-D44F-4D9A-ACD5-0103365F9418}" type="pres">
      <dgm:prSet presAssocID="{2325A60D-C9B4-4E09-978D-C5F3FE7E96CF}" presName="vert1" presStyleCnt="0"/>
      <dgm:spPr/>
    </dgm:pt>
    <dgm:pt modelId="{756630D5-BDB1-485E-A09D-1C56B3957345}" type="pres">
      <dgm:prSet presAssocID="{2EA645D1-F172-4DFC-B897-9ED65C879E59}" presName="vertSpace2a" presStyleCnt="0"/>
      <dgm:spPr/>
    </dgm:pt>
    <dgm:pt modelId="{88B72B69-5513-4B21-97FA-1C0296D5FB66}" type="pres">
      <dgm:prSet presAssocID="{2EA645D1-F172-4DFC-B897-9ED65C879E59}" presName="horz2" presStyleCnt="0"/>
      <dgm:spPr/>
    </dgm:pt>
    <dgm:pt modelId="{B7BC933D-BACE-4BFE-89CE-F25AADA1CC0B}" type="pres">
      <dgm:prSet presAssocID="{2EA645D1-F172-4DFC-B897-9ED65C879E59}" presName="horzSpace2" presStyleCnt="0"/>
      <dgm:spPr/>
    </dgm:pt>
    <dgm:pt modelId="{498039C6-C4F5-4923-BF4E-FABE6722AD43}" type="pres">
      <dgm:prSet presAssocID="{2EA645D1-F172-4DFC-B897-9ED65C879E59}" presName="tx2" presStyleLbl="revTx" presStyleIdx="1" presStyleCnt="3"/>
      <dgm:spPr/>
      <dgm:t>
        <a:bodyPr/>
        <a:lstStyle/>
        <a:p>
          <a:endParaRPr lang="es-MX"/>
        </a:p>
      </dgm:t>
    </dgm:pt>
    <dgm:pt modelId="{29701F83-F25C-4005-A213-71EB82DBD968}" type="pres">
      <dgm:prSet presAssocID="{2EA645D1-F172-4DFC-B897-9ED65C879E59}" presName="vert2" presStyleCnt="0"/>
      <dgm:spPr/>
    </dgm:pt>
    <dgm:pt modelId="{3CA28819-8061-466B-85D2-65BE22E4EF30}" type="pres">
      <dgm:prSet presAssocID="{2EA645D1-F172-4DFC-B897-9ED65C879E59}" presName="thinLine2b" presStyleLbl="callout" presStyleIdx="0" presStyleCnt="2"/>
      <dgm:spPr/>
    </dgm:pt>
    <dgm:pt modelId="{4DDA4C22-F79D-43B0-9301-D3318CC190E9}" type="pres">
      <dgm:prSet presAssocID="{2EA645D1-F172-4DFC-B897-9ED65C879E59}" presName="vertSpace2b" presStyleCnt="0"/>
      <dgm:spPr/>
    </dgm:pt>
    <dgm:pt modelId="{49D0EE36-2C95-44A7-8FA1-A46F0F7178AC}" type="pres">
      <dgm:prSet presAssocID="{36D64415-87B6-4536-BA09-E2CDD3030D06}" presName="horz2" presStyleCnt="0"/>
      <dgm:spPr/>
    </dgm:pt>
    <dgm:pt modelId="{086BA90E-6135-48A3-8CD9-61CE05FDB869}" type="pres">
      <dgm:prSet presAssocID="{36D64415-87B6-4536-BA09-E2CDD3030D06}" presName="horzSpace2" presStyleCnt="0"/>
      <dgm:spPr/>
    </dgm:pt>
    <dgm:pt modelId="{40B65BD8-B021-42BD-B4D3-DC9E63E5F9EA}" type="pres">
      <dgm:prSet presAssocID="{36D64415-87B6-4536-BA09-E2CDD3030D06}" presName="tx2" presStyleLbl="revTx" presStyleIdx="2" presStyleCnt="3"/>
      <dgm:spPr/>
      <dgm:t>
        <a:bodyPr/>
        <a:lstStyle/>
        <a:p>
          <a:endParaRPr lang="es-MX"/>
        </a:p>
      </dgm:t>
    </dgm:pt>
    <dgm:pt modelId="{A97BFAEA-ED2D-444A-A11F-6225EE685C43}" type="pres">
      <dgm:prSet presAssocID="{36D64415-87B6-4536-BA09-E2CDD3030D06}" presName="vert2" presStyleCnt="0"/>
      <dgm:spPr/>
    </dgm:pt>
    <dgm:pt modelId="{023491B4-AA75-4000-B9D7-AD09A450F8E2}" type="pres">
      <dgm:prSet presAssocID="{36D64415-87B6-4536-BA09-E2CDD3030D06}" presName="thinLine2b" presStyleLbl="callout" presStyleIdx="1" presStyleCnt="2"/>
      <dgm:spPr/>
    </dgm:pt>
    <dgm:pt modelId="{640AD0D2-E215-47E8-875A-2F7F5E2097D8}" type="pres">
      <dgm:prSet presAssocID="{36D64415-87B6-4536-BA09-E2CDD3030D06}" presName="vertSpace2b" presStyleCnt="0"/>
      <dgm:spPr/>
    </dgm:pt>
  </dgm:ptLst>
  <dgm:cxnLst>
    <dgm:cxn modelId="{05C06CB1-8AD3-4C29-9780-56C05624A86B}" srcId="{2325A60D-C9B4-4E09-978D-C5F3FE7E96CF}" destId="{2EA645D1-F172-4DFC-B897-9ED65C879E59}" srcOrd="0" destOrd="0" parTransId="{BE93FD90-2D30-4E76-B5A8-F2D2E1BA8F0A}" sibTransId="{1A6B937F-4FAC-4053-8B00-53F3AF87FA06}"/>
    <dgm:cxn modelId="{71457999-D330-4D8D-AC0A-244F842C04FB}" type="presOf" srcId="{3DDF09BD-BA6C-479B-9CE9-EA6F9671A6F2}" destId="{B48C481E-E5CE-4A1E-A3A7-90DCE12C1917}" srcOrd="0" destOrd="0" presId="urn:microsoft.com/office/officeart/2008/layout/LinedList"/>
    <dgm:cxn modelId="{7C48F4B0-2F64-45B9-B8F9-76A3F4B1FAB3}" type="presOf" srcId="{36D64415-87B6-4536-BA09-E2CDD3030D06}" destId="{40B65BD8-B021-42BD-B4D3-DC9E63E5F9EA}" srcOrd="0" destOrd="0" presId="urn:microsoft.com/office/officeart/2008/layout/LinedList"/>
    <dgm:cxn modelId="{B223D4DF-9CA5-42A6-8C2B-4FA94D2DE1BB}" type="presOf" srcId="{2EA645D1-F172-4DFC-B897-9ED65C879E59}" destId="{498039C6-C4F5-4923-BF4E-FABE6722AD43}" srcOrd="0" destOrd="0" presId="urn:microsoft.com/office/officeart/2008/layout/LinedList"/>
    <dgm:cxn modelId="{EE7DE374-BE0F-4691-9714-C9ABA58B20AE}" type="presOf" srcId="{2325A60D-C9B4-4E09-978D-C5F3FE7E96CF}" destId="{4BAF4EFE-D07D-4E3E-BDEA-3026F86F5DEE}" srcOrd="0" destOrd="0" presId="urn:microsoft.com/office/officeart/2008/layout/LinedList"/>
    <dgm:cxn modelId="{49999F63-AB43-4708-BE23-126B1C10B5DD}" srcId="{3DDF09BD-BA6C-479B-9CE9-EA6F9671A6F2}" destId="{2325A60D-C9B4-4E09-978D-C5F3FE7E96CF}" srcOrd="0" destOrd="0" parTransId="{B5DB5ADA-6AF6-498B-906B-187C995E2650}" sibTransId="{9B92E9A9-1577-42E6-8B8C-577D3CA8BB43}"/>
    <dgm:cxn modelId="{60758FEB-9AD9-49B7-9347-9EC8865B3871}" srcId="{2325A60D-C9B4-4E09-978D-C5F3FE7E96CF}" destId="{36D64415-87B6-4536-BA09-E2CDD3030D06}" srcOrd="1" destOrd="0" parTransId="{A80BF469-AD75-4E3E-9728-8F3318DDADBD}" sibTransId="{638CD9DC-D00F-4A0C-AECF-2C25EB327A0D}"/>
    <dgm:cxn modelId="{4EA10759-2327-4B8C-8F02-C1EB8C0E4A33}" type="presParOf" srcId="{B48C481E-E5CE-4A1E-A3A7-90DCE12C1917}" destId="{2B3E12F6-A81C-4AAF-BD98-8BE52E1B2FB5}" srcOrd="0" destOrd="0" presId="urn:microsoft.com/office/officeart/2008/layout/LinedList"/>
    <dgm:cxn modelId="{0A83A28B-393F-4AB3-B69C-8DC1CC18F5F1}" type="presParOf" srcId="{B48C481E-E5CE-4A1E-A3A7-90DCE12C1917}" destId="{A16FDBAB-6705-4F57-8A82-17212BB3CEAB}" srcOrd="1" destOrd="0" presId="urn:microsoft.com/office/officeart/2008/layout/LinedList"/>
    <dgm:cxn modelId="{FC8FA000-97F2-4B66-853D-A2AC64485B81}" type="presParOf" srcId="{A16FDBAB-6705-4F57-8A82-17212BB3CEAB}" destId="{4BAF4EFE-D07D-4E3E-BDEA-3026F86F5DEE}" srcOrd="0" destOrd="0" presId="urn:microsoft.com/office/officeart/2008/layout/LinedList"/>
    <dgm:cxn modelId="{DEE4BAD0-8059-4D90-A0A2-98EB7ED43929}" type="presParOf" srcId="{A16FDBAB-6705-4F57-8A82-17212BB3CEAB}" destId="{4A1FFF64-D44F-4D9A-ACD5-0103365F9418}" srcOrd="1" destOrd="0" presId="urn:microsoft.com/office/officeart/2008/layout/LinedList"/>
    <dgm:cxn modelId="{C8A1CD61-1DF9-4B47-AFD4-05A7198B3074}" type="presParOf" srcId="{4A1FFF64-D44F-4D9A-ACD5-0103365F9418}" destId="{756630D5-BDB1-485E-A09D-1C56B3957345}" srcOrd="0" destOrd="0" presId="urn:microsoft.com/office/officeart/2008/layout/LinedList"/>
    <dgm:cxn modelId="{BC659FF2-6E84-40C8-A871-AA4615B80CBB}" type="presParOf" srcId="{4A1FFF64-D44F-4D9A-ACD5-0103365F9418}" destId="{88B72B69-5513-4B21-97FA-1C0296D5FB66}" srcOrd="1" destOrd="0" presId="urn:microsoft.com/office/officeart/2008/layout/LinedList"/>
    <dgm:cxn modelId="{819EF2D5-726D-45DF-859A-997749D55BA7}" type="presParOf" srcId="{88B72B69-5513-4B21-97FA-1C0296D5FB66}" destId="{B7BC933D-BACE-4BFE-89CE-F25AADA1CC0B}" srcOrd="0" destOrd="0" presId="urn:microsoft.com/office/officeart/2008/layout/LinedList"/>
    <dgm:cxn modelId="{08835A62-5DEA-4976-8381-8EAF9ECE1E13}" type="presParOf" srcId="{88B72B69-5513-4B21-97FA-1C0296D5FB66}" destId="{498039C6-C4F5-4923-BF4E-FABE6722AD43}" srcOrd="1" destOrd="0" presId="urn:microsoft.com/office/officeart/2008/layout/LinedList"/>
    <dgm:cxn modelId="{5F0E3C63-1E0D-4816-B038-567ECBF5ABDE}" type="presParOf" srcId="{88B72B69-5513-4B21-97FA-1C0296D5FB66}" destId="{29701F83-F25C-4005-A213-71EB82DBD968}" srcOrd="2" destOrd="0" presId="urn:microsoft.com/office/officeart/2008/layout/LinedList"/>
    <dgm:cxn modelId="{12C5D1DA-43D4-4694-9C9B-663D0270049D}" type="presParOf" srcId="{4A1FFF64-D44F-4D9A-ACD5-0103365F9418}" destId="{3CA28819-8061-466B-85D2-65BE22E4EF30}" srcOrd="2" destOrd="0" presId="urn:microsoft.com/office/officeart/2008/layout/LinedList"/>
    <dgm:cxn modelId="{DAA9B6AA-0319-4E56-97E6-0DF68DEB95B2}" type="presParOf" srcId="{4A1FFF64-D44F-4D9A-ACD5-0103365F9418}" destId="{4DDA4C22-F79D-43B0-9301-D3318CC190E9}" srcOrd="3" destOrd="0" presId="urn:microsoft.com/office/officeart/2008/layout/LinedList"/>
    <dgm:cxn modelId="{9E61D4C8-152B-417B-BD09-EDB25008C69A}" type="presParOf" srcId="{4A1FFF64-D44F-4D9A-ACD5-0103365F9418}" destId="{49D0EE36-2C95-44A7-8FA1-A46F0F7178AC}" srcOrd="4" destOrd="0" presId="urn:microsoft.com/office/officeart/2008/layout/LinedList"/>
    <dgm:cxn modelId="{4BE3BD3F-B474-444D-80C9-3C794EF43794}" type="presParOf" srcId="{49D0EE36-2C95-44A7-8FA1-A46F0F7178AC}" destId="{086BA90E-6135-48A3-8CD9-61CE05FDB869}" srcOrd="0" destOrd="0" presId="urn:microsoft.com/office/officeart/2008/layout/LinedList"/>
    <dgm:cxn modelId="{1A8FE9B0-5361-4267-A269-2A94B791A66A}" type="presParOf" srcId="{49D0EE36-2C95-44A7-8FA1-A46F0F7178AC}" destId="{40B65BD8-B021-42BD-B4D3-DC9E63E5F9EA}" srcOrd="1" destOrd="0" presId="urn:microsoft.com/office/officeart/2008/layout/LinedList"/>
    <dgm:cxn modelId="{39D6ED80-ACF5-439D-BF38-C76AF7F73BF8}" type="presParOf" srcId="{49D0EE36-2C95-44A7-8FA1-A46F0F7178AC}" destId="{A97BFAEA-ED2D-444A-A11F-6225EE685C43}" srcOrd="2" destOrd="0" presId="urn:microsoft.com/office/officeart/2008/layout/LinedList"/>
    <dgm:cxn modelId="{FD7CA8D4-6899-4768-A991-32D2A1946929}" type="presParOf" srcId="{4A1FFF64-D44F-4D9A-ACD5-0103365F9418}" destId="{023491B4-AA75-4000-B9D7-AD09A450F8E2}" srcOrd="5" destOrd="0" presId="urn:microsoft.com/office/officeart/2008/layout/LinedList"/>
    <dgm:cxn modelId="{4DC6C1D7-A685-419D-B36A-3C4D94F49CA1}" type="presParOf" srcId="{4A1FFF64-D44F-4D9A-ACD5-0103365F9418}" destId="{640AD0D2-E215-47E8-875A-2F7F5E2097D8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1AA9E0-FFF8-4172-98F8-F4AE4C259DAC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C66BF21-B163-4E83-BEE9-D656EB9A6459}">
      <dgm:prSet phldrT="[Texto]"/>
      <dgm:spPr/>
      <dgm:t>
        <a:bodyPr/>
        <a:lstStyle/>
        <a:p>
          <a:r>
            <a:rPr lang="es-ES" dirty="0"/>
            <a:t>Sociedad tradicional</a:t>
          </a:r>
        </a:p>
      </dgm:t>
    </dgm:pt>
    <dgm:pt modelId="{47D4D76E-35CB-4DF9-8CC8-D10B54EB6252}" type="parTrans" cxnId="{3D8E5627-CBE6-493C-87EC-12A4FD881FDF}">
      <dgm:prSet/>
      <dgm:spPr/>
      <dgm:t>
        <a:bodyPr/>
        <a:lstStyle/>
        <a:p>
          <a:endParaRPr lang="es-ES"/>
        </a:p>
      </dgm:t>
    </dgm:pt>
    <dgm:pt modelId="{0E1B39F5-C325-496D-8E58-B6ED2247BB20}" type="sibTrans" cxnId="{3D8E5627-CBE6-493C-87EC-12A4FD881FDF}">
      <dgm:prSet/>
      <dgm:spPr/>
      <dgm:t>
        <a:bodyPr/>
        <a:lstStyle/>
        <a:p>
          <a:endParaRPr lang="es-ES"/>
        </a:p>
      </dgm:t>
    </dgm:pt>
    <dgm:pt modelId="{D2A5D9DB-4D8A-4295-9BF2-84027F3E2928}">
      <dgm:prSet phldrT="[Texto]"/>
      <dgm:spPr/>
      <dgm:t>
        <a:bodyPr/>
        <a:lstStyle/>
        <a:p>
          <a:r>
            <a:rPr lang="es-ES" dirty="0"/>
            <a:t>Marcha hacia la madurez</a:t>
          </a:r>
        </a:p>
      </dgm:t>
    </dgm:pt>
    <dgm:pt modelId="{EE253CB5-9544-4D09-B3F1-3F3946EBC731}" type="parTrans" cxnId="{B7DA6136-4D8E-46C1-A7D5-C6A44C0C2CB4}">
      <dgm:prSet/>
      <dgm:spPr/>
      <dgm:t>
        <a:bodyPr/>
        <a:lstStyle/>
        <a:p>
          <a:endParaRPr lang="es-ES"/>
        </a:p>
      </dgm:t>
    </dgm:pt>
    <dgm:pt modelId="{5A035D60-8E73-45E3-A8AE-01AAFC3C6785}" type="sibTrans" cxnId="{B7DA6136-4D8E-46C1-A7D5-C6A44C0C2CB4}">
      <dgm:prSet/>
      <dgm:spPr/>
      <dgm:t>
        <a:bodyPr/>
        <a:lstStyle/>
        <a:p>
          <a:endParaRPr lang="es-ES"/>
        </a:p>
      </dgm:t>
    </dgm:pt>
    <dgm:pt modelId="{F06944AF-CCFB-4F76-8D57-1BA835A18DFA}">
      <dgm:prSet phldrT="[Texto]"/>
      <dgm:spPr/>
      <dgm:t>
        <a:bodyPr/>
        <a:lstStyle/>
        <a:p>
          <a:r>
            <a:rPr lang="es-ES" dirty="0"/>
            <a:t>Alto consumo de masas o en </a:t>
          </a:r>
          <a:r>
            <a:rPr lang="es-ES" dirty="0" err="1"/>
            <a:t>ma-sa</a:t>
          </a:r>
          <a:endParaRPr lang="es-ES" dirty="0"/>
        </a:p>
      </dgm:t>
    </dgm:pt>
    <dgm:pt modelId="{8266D0FE-11D4-4750-96BC-A75CA6DF8BAF}" type="parTrans" cxnId="{9298CD25-C7EF-4257-AB93-6F5092D17B6D}">
      <dgm:prSet/>
      <dgm:spPr/>
      <dgm:t>
        <a:bodyPr/>
        <a:lstStyle/>
        <a:p>
          <a:endParaRPr lang="es-ES"/>
        </a:p>
      </dgm:t>
    </dgm:pt>
    <dgm:pt modelId="{8D057BA1-E9A7-4490-BA1C-DF67D8DFD58E}" type="sibTrans" cxnId="{9298CD25-C7EF-4257-AB93-6F5092D17B6D}">
      <dgm:prSet/>
      <dgm:spPr/>
      <dgm:t>
        <a:bodyPr/>
        <a:lstStyle/>
        <a:p>
          <a:endParaRPr lang="es-ES"/>
        </a:p>
      </dgm:t>
    </dgm:pt>
    <dgm:pt modelId="{FDC2999D-A7E3-4DB5-B57E-27DFFB6FED75}">
      <dgm:prSet phldrT="[Texto]"/>
      <dgm:spPr/>
      <dgm:t>
        <a:bodyPr/>
        <a:lstStyle/>
        <a:p>
          <a:r>
            <a:rPr lang="es-ES" dirty="0"/>
            <a:t>El despegue o impulso inicial</a:t>
          </a:r>
        </a:p>
      </dgm:t>
    </dgm:pt>
    <dgm:pt modelId="{6DE4D5A0-38A2-4565-A15E-A9984887E8E9}" type="parTrans" cxnId="{92E1AE20-BAC7-4106-A6CA-3FDC8CF556F7}">
      <dgm:prSet/>
      <dgm:spPr/>
      <dgm:t>
        <a:bodyPr/>
        <a:lstStyle/>
        <a:p>
          <a:endParaRPr lang="es-ES"/>
        </a:p>
      </dgm:t>
    </dgm:pt>
    <dgm:pt modelId="{0914FB9C-E311-42C0-858C-69742B5B9118}" type="sibTrans" cxnId="{92E1AE20-BAC7-4106-A6CA-3FDC8CF556F7}">
      <dgm:prSet/>
      <dgm:spPr/>
      <dgm:t>
        <a:bodyPr/>
        <a:lstStyle/>
        <a:p>
          <a:endParaRPr lang="es-ES"/>
        </a:p>
      </dgm:t>
    </dgm:pt>
    <dgm:pt modelId="{0B568108-A72A-451A-B748-3F21B57F6080}">
      <dgm:prSet phldrT="[Texto]"/>
      <dgm:spPr/>
      <dgm:t>
        <a:bodyPr/>
        <a:lstStyle/>
        <a:p>
          <a:r>
            <a:rPr lang="es-ES" dirty="0"/>
            <a:t>Condiciones previas al impulso</a:t>
          </a:r>
        </a:p>
      </dgm:t>
    </dgm:pt>
    <dgm:pt modelId="{82A44508-9E17-486A-B64D-34FFA43CC024}" type="parTrans" cxnId="{941840E3-BE96-4611-A918-EB42964DC025}">
      <dgm:prSet/>
      <dgm:spPr/>
      <dgm:t>
        <a:bodyPr/>
        <a:lstStyle/>
        <a:p>
          <a:endParaRPr lang="es-ES"/>
        </a:p>
      </dgm:t>
    </dgm:pt>
    <dgm:pt modelId="{10CB4CF4-A532-4769-86DE-3982E3C9D63B}" type="sibTrans" cxnId="{941840E3-BE96-4611-A918-EB42964DC025}">
      <dgm:prSet/>
      <dgm:spPr/>
      <dgm:t>
        <a:bodyPr/>
        <a:lstStyle/>
        <a:p>
          <a:endParaRPr lang="es-ES"/>
        </a:p>
      </dgm:t>
    </dgm:pt>
    <dgm:pt modelId="{83A843BC-A644-4AB7-BC55-0E1B6F6D14F1}" type="pres">
      <dgm:prSet presAssocID="{AB1AA9E0-FFF8-4172-98F8-F4AE4C259DA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F48CF73-BAC0-4F04-86E5-D798BEDCB59C}" type="pres">
      <dgm:prSet presAssocID="{7C66BF21-B163-4E83-BEE9-D656EB9A6459}" presName="composite" presStyleCnt="0"/>
      <dgm:spPr/>
    </dgm:pt>
    <dgm:pt modelId="{7700B5A3-809B-4A8C-8970-C734E6D5CCF5}" type="pres">
      <dgm:prSet presAssocID="{7C66BF21-B163-4E83-BEE9-D656EB9A6459}" presName="LShape" presStyleLbl="alignNode1" presStyleIdx="0" presStyleCnt="9"/>
      <dgm:spPr/>
    </dgm:pt>
    <dgm:pt modelId="{4C47B1EB-221E-4879-9BC4-DBBFF06F3529}" type="pres">
      <dgm:prSet presAssocID="{7C66BF21-B163-4E83-BEE9-D656EB9A6459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380F32-3C8B-4BFE-87C2-51F1D0262BC0}" type="pres">
      <dgm:prSet presAssocID="{7C66BF21-B163-4E83-BEE9-D656EB9A6459}" presName="Triangle" presStyleLbl="alignNode1" presStyleIdx="1" presStyleCnt="9"/>
      <dgm:spPr/>
    </dgm:pt>
    <dgm:pt modelId="{5C5F444B-053F-47C3-BB54-0772DA1AC8B9}" type="pres">
      <dgm:prSet presAssocID="{0E1B39F5-C325-496D-8E58-B6ED2247BB20}" presName="sibTrans" presStyleCnt="0"/>
      <dgm:spPr/>
    </dgm:pt>
    <dgm:pt modelId="{F2295550-008E-4E72-A596-7B794450893D}" type="pres">
      <dgm:prSet presAssocID="{0E1B39F5-C325-496D-8E58-B6ED2247BB20}" presName="space" presStyleCnt="0"/>
      <dgm:spPr/>
    </dgm:pt>
    <dgm:pt modelId="{89213B46-9F14-44E6-9E4D-AF5934A51EFF}" type="pres">
      <dgm:prSet presAssocID="{0B568108-A72A-451A-B748-3F21B57F6080}" presName="composite" presStyleCnt="0"/>
      <dgm:spPr/>
    </dgm:pt>
    <dgm:pt modelId="{4E92464A-48B3-452F-A0C8-D40DA4D42E39}" type="pres">
      <dgm:prSet presAssocID="{0B568108-A72A-451A-B748-3F21B57F6080}" presName="LShape" presStyleLbl="alignNode1" presStyleIdx="2" presStyleCnt="9"/>
      <dgm:spPr/>
    </dgm:pt>
    <dgm:pt modelId="{4BE838C1-F0A6-4CF4-9983-3AE91EA26FD0}" type="pres">
      <dgm:prSet presAssocID="{0B568108-A72A-451A-B748-3F21B57F6080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6D0C02-4978-419E-82F5-62323AE8D3EA}" type="pres">
      <dgm:prSet presAssocID="{0B568108-A72A-451A-B748-3F21B57F6080}" presName="Triangle" presStyleLbl="alignNode1" presStyleIdx="3" presStyleCnt="9"/>
      <dgm:spPr/>
    </dgm:pt>
    <dgm:pt modelId="{E1FA92C8-CBA9-4A2A-BC35-A5DD87A87E4E}" type="pres">
      <dgm:prSet presAssocID="{10CB4CF4-A532-4769-86DE-3982E3C9D63B}" presName="sibTrans" presStyleCnt="0"/>
      <dgm:spPr/>
    </dgm:pt>
    <dgm:pt modelId="{3561BED7-662B-4295-8186-5E4240D8D1BD}" type="pres">
      <dgm:prSet presAssocID="{10CB4CF4-A532-4769-86DE-3982E3C9D63B}" presName="space" presStyleCnt="0"/>
      <dgm:spPr/>
    </dgm:pt>
    <dgm:pt modelId="{F9A8F2D2-D205-4343-9A79-A3CD2D56CA41}" type="pres">
      <dgm:prSet presAssocID="{FDC2999D-A7E3-4DB5-B57E-27DFFB6FED75}" presName="composite" presStyleCnt="0"/>
      <dgm:spPr/>
    </dgm:pt>
    <dgm:pt modelId="{DD7E22EE-A557-4C01-91B6-CFA468C80116}" type="pres">
      <dgm:prSet presAssocID="{FDC2999D-A7E3-4DB5-B57E-27DFFB6FED75}" presName="LShape" presStyleLbl="alignNode1" presStyleIdx="4" presStyleCnt="9"/>
      <dgm:spPr/>
    </dgm:pt>
    <dgm:pt modelId="{5A67701B-F6B2-43D7-95C4-7CAD318F4CC6}" type="pres">
      <dgm:prSet presAssocID="{FDC2999D-A7E3-4DB5-B57E-27DFFB6FED75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0EE37C-4A51-4B2B-B324-97BAECD4D20F}" type="pres">
      <dgm:prSet presAssocID="{FDC2999D-A7E3-4DB5-B57E-27DFFB6FED75}" presName="Triangle" presStyleLbl="alignNode1" presStyleIdx="5" presStyleCnt="9"/>
      <dgm:spPr/>
    </dgm:pt>
    <dgm:pt modelId="{F4D2CB64-45BA-407B-9838-17B2BE0415E0}" type="pres">
      <dgm:prSet presAssocID="{0914FB9C-E311-42C0-858C-69742B5B9118}" presName="sibTrans" presStyleCnt="0"/>
      <dgm:spPr/>
    </dgm:pt>
    <dgm:pt modelId="{AD3D6BAD-4910-4905-B1A3-B00529D772A6}" type="pres">
      <dgm:prSet presAssocID="{0914FB9C-E311-42C0-858C-69742B5B9118}" presName="space" presStyleCnt="0"/>
      <dgm:spPr/>
    </dgm:pt>
    <dgm:pt modelId="{F43AD44A-269F-48E0-A09B-6D43FB33E3E3}" type="pres">
      <dgm:prSet presAssocID="{D2A5D9DB-4D8A-4295-9BF2-84027F3E2928}" presName="composite" presStyleCnt="0"/>
      <dgm:spPr/>
    </dgm:pt>
    <dgm:pt modelId="{41A6DDE9-3A7B-4C1A-A2CD-4060CE0168AD}" type="pres">
      <dgm:prSet presAssocID="{D2A5D9DB-4D8A-4295-9BF2-84027F3E2928}" presName="LShape" presStyleLbl="alignNode1" presStyleIdx="6" presStyleCnt="9"/>
      <dgm:spPr/>
    </dgm:pt>
    <dgm:pt modelId="{2F501498-2FE9-403F-8F0B-CE52E926C4FE}" type="pres">
      <dgm:prSet presAssocID="{D2A5D9DB-4D8A-4295-9BF2-84027F3E2928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9E0D8B-6633-4B75-9B8D-D6B83B0A8609}" type="pres">
      <dgm:prSet presAssocID="{D2A5D9DB-4D8A-4295-9BF2-84027F3E2928}" presName="Triangle" presStyleLbl="alignNode1" presStyleIdx="7" presStyleCnt="9"/>
      <dgm:spPr/>
    </dgm:pt>
    <dgm:pt modelId="{83E7B29E-DB8C-4A79-8029-9C0126B35472}" type="pres">
      <dgm:prSet presAssocID="{5A035D60-8E73-45E3-A8AE-01AAFC3C6785}" presName="sibTrans" presStyleCnt="0"/>
      <dgm:spPr/>
    </dgm:pt>
    <dgm:pt modelId="{04A088A3-1F8D-42B8-A7D1-0DA171BF440C}" type="pres">
      <dgm:prSet presAssocID="{5A035D60-8E73-45E3-A8AE-01AAFC3C6785}" presName="space" presStyleCnt="0"/>
      <dgm:spPr/>
    </dgm:pt>
    <dgm:pt modelId="{24E2745A-B4DE-4DCB-9F91-19970EA73F4B}" type="pres">
      <dgm:prSet presAssocID="{F06944AF-CCFB-4F76-8D57-1BA835A18DFA}" presName="composite" presStyleCnt="0"/>
      <dgm:spPr/>
    </dgm:pt>
    <dgm:pt modelId="{6AD4A847-A66C-4DA1-B46E-D9CD029BD9B5}" type="pres">
      <dgm:prSet presAssocID="{F06944AF-CCFB-4F76-8D57-1BA835A18DFA}" presName="LShape" presStyleLbl="alignNode1" presStyleIdx="8" presStyleCnt="9"/>
      <dgm:spPr/>
    </dgm:pt>
    <dgm:pt modelId="{037A9571-523E-4C55-9084-0D16C7B40307}" type="pres">
      <dgm:prSet presAssocID="{F06944AF-CCFB-4F76-8D57-1BA835A18DFA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1840E3-BE96-4611-A918-EB42964DC025}" srcId="{AB1AA9E0-FFF8-4172-98F8-F4AE4C259DAC}" destId="{0B568108-A72A-451A-B748-3F21B57F6080}" srcOrd="1" destOrd="0" parTransId="{82A44508-9E17-486A-B64D-34FFA43CC024}" sibTransId="{10CB4CF4-A532-4769-86DE-3982E3C9D63B}"/>
    <dgm:cxn modelId="{11B7EF14-38B3-4BA1-858A-2E8B0B6CDDF7}" type="presOf" srcId="{D2A5D9DB-4D8A-4295-9BF2-84027F3E2928}" destId="{2F501498-2FE9-403F-8F0B-CE52E926C4FE}" srcOrd="0" destOrd="0" presId="urn:microsoft.com/office/officeart/2009/3/layout/StepUpProcess"/>
    <dgm:cxn modelId="{1FA6AC6E-7B02-42ED-8D43-CA4C0266FB02}" type="presOf" srcId="{AB1AA9E0-FFF8-4172-98F8-F4AE4C259DAC}" destId="{83A843BC-A644-4AB7-BC55-0E1B6F6D14F1}" srcOrd="0" destOrd="0" presId="urn:microsoft.com/office/officeart/2009/3/layout/StepUpProcess"/>
    <dgm:cxn modelId="{9298CD25-C7EF-4257-AB93-6F5092D17B6D}" srcId="{AB1AA9E0-FFF8-4172-98F8-F4AE4C259DAC}" destId="{F06944AF-CCFB-4F76-8D57-1BA835A18DFA}" srcOrd="4" destOrd="0" parTransId="{8266D0FE-11D4-4750-96BC-A75CA6DF8BAF}" sibTransId="{8D057BA1-E9A7-4490-BA1C-DF67D8DFD58E}"/>
    <dgm:cxn modelId="{92E1AE20-BAC7-4106-A6CA-3FDC8CF556F7}" srcId="{AB1AA9E0-FFF8-4172-98F8-F4AE4C259DAC}" destId="{FDC2999D-A7E3-4DB5-B57E-27DFFB6FED75}" srcOrd="2" destOrd="0" parTransId="{6DE4D5A0-38A2-4565-A15E-A9984887E8E9}" sibTransId="{0914FB9C-E311-42C0-858C-69742B5B9118}"/>
    <dgm:cxn modelId="{3D8E5627-CBE6-493C-87EC-12A4FD881FDF}" srcId="{AB1AA9E0-FFF8-4172-98F8-F4AE4C259DAC}" destId="{7C66BF21-B163-4E83-BEE9-D656EB9A6459}" srcOrd="0" destOrd="0" parTransId="{47D4D76E-35CB-4DF9-8CC8-D10B54EB6252}" sibTransId="{0E1B39F5-C325-496D-8E58-B6ED2247BB20}"/>
    <dgm:cxn modelId="{DF4D0360-D785-4F70-96B4-2BFCCA7A8E64}" type="presOf" srcId="{0B568108-A72A-451A-B748-3F21B57F6080}" destId="{4BE838C1-F0A6-4CF4-9983-3AE91EA26FD0}" srcOrd="0" destOrd="0" presId="urn:microsoft.com/office/officeart/2009/3/layout/StepUpProcess"/>
    <dgm:cxn modelId="{EC18E1FE-226D-468E-BFCE-0E3E5141EB1C}" type="presOf" srcId="{F06944AF-CCFB-4F76-8D57-1BA835A18DFA}" destId="{037A9571-523E-4C55-9084-0D16C7B40307}" srcOrd="0" destOrd="0" presId="urn:microsoft.com/office/officeart/2009/3/layout/StepUpProcess"/>
    <dgm:cxn modelId="{A9D4FF12-898A-405E-8785-3EEFAE1C0CA4}" type="presOf" srcId="{FDC2999D-A7E3-4DB5-B57E-27DFFB6FED75}" destId="{5A67701B-F6B2-43D7-95C4-7CAD318F4CC6}" srcOrd="0" destOrd="0" presId="urn:microsoft.com/office/officeart/2009/3/layout/StepUpProcess"/>
    <dgm:cxn modelId="{B7DA6136-4D8E-46C1-A7D5-C6A44C0C2CB4}" srcId="{AB1AA9E0-FFF8-4172-98F8-F4AE4C259DAC}" destId="{D2A5D9DB-4D8A-4295-9BF2-84027F3E2928}" srcOrd="3" destOrd="0" parTransId="{EE253CB5-9544-4D09-B3F1-3F3946EBC731}" sibTransId="{5A035D60-8E73-45E3-A8AE-01AAFC3C6785}"/>
    <dgm:cxn modelId="{B9F816E6-57EA-4196-8F38-C9CBAAF02855}" type="presOf" srcId="{7C66BF21-B163-4E83-BEE9-D656EB9A6459}" destId="{4C47B1EB-221E-4879-9BC4-DBBFF06F3529}" srcOrd="0" destOrd="0" presId="urn:microsoft.com/office/officeart/2009/3/layout/StepUpProcess"/>
    <dgm:cxn modelId="{D7711965-AD81-4EE4-BE11-6D2FF4DFBCC7}" type="presParOf" srcId="{83A843BC-A644-4AB7-BC55-0E1B6F6D14F1}" destId="{0F48CF73-BAC0-4F04-86E5-D798BEDCB59C}" srcOrd="0" destOrd="0" presId="urn:microsoft.com/office/officeart/2009/3/layout/StepUpProcess"/>
    <dgm:cxn modelId="{AE269265-9783-4911-927B-DA7603AE1CA4}" type="presParOf" srcId="{0F48CF73-BAC0-4F04-86E5-D798BEDCB59C}" destId="{7700B5A3-809B-4A8C-8970-C734E6D5CCF5}" srcOrd="0" destOrd="0" presId="urn:microsoft.com/office/officeart/2009/3/layout/StepUpProcess"/>
    <dgm:cxn modelId="{65F330FF-56B2-4886-B905-0EF327C79206}" type="presParOf" srcId="{0F48CF73-BAC0-4F04-86E5-D798BEDCB59C}" destId="{4C47B1EB-221E-4879-9BC4-DBBFF06F3529}" srcOrd="1" destOrd="0" presId="urn:microsoft.com/office/officeart/2009/3/layout/StepUpProcess"/>
    <dgm:cxn modelId="{81EE6208-348D-4D65-A97F-64557953371E}" type="presParOf" srcId="{0F48CF73-BAC0-4F04-86E5-D798BEDCB59C}" destId="{57380F32-3C8B-4BFE-87C2-51F1D0262BC0}" srcOrd="2" destOrd="0" presId="urn:microsoft.com/office/officeart/2009/3/layout/StepUpProcess"/>
    <dgm:cxn modelId="{1A8F3838-28AD-492C-9255-004F5AFC4B9B}" type="presParOf" srcId="{83A843BC-A644-4AB7-BC55-0E1B6F6D14F1}" destId="{5C5F444B-053F-47C3-BB54-0772DA1AC8B9}" srcOrd="1" destOrd="0" presId="urn:microsoft.com/office/officeart/2009/3/layout/StepUpProcess"/>
    <dgm:cxn modelId="{70769AED-8EF0-4FF3-AD5F-A0DCE9AFAF60}" type="presParOf" srcId="{5C5F444B-053F-47C3-BB54-0772DA1AC8B9}" destId="{F2295550-008E-4E72-A596-7B794450893D}" srcOrd="0" destOrd="0" presId="urn:microsoft.com/office/officeart/2009/3/layout/StepUpProcess"/>
    <dgm:cxn modelId="{F05F0DA7-E672-4EE5-9520-D4BFA41EB13C}" type="presParOf" srcId="{83A843BC-A644-4AB7-BC55-0E1B6F6D14F1}" destId="{89213B46-9F14-44E6-9E4D-AF5934A51EFF}" srcOrd="2" destOrd="0" presId="urn:microsoft.com/office/officeart/2009/3/layout/StepUpProcess"/>
    <dgm:cxn modelId="{820119CF-3CE8-4706-9385-8A1E8B28D38C}" type="presParOf" srcId="{89213B46-9F14-44E6-9E4D-AF5934A51EFF}" destId="{4E92464A-48B3-452F-A0C8-D40DA4D42E39}" srcOrd="0" destOrd="0" presId="urn:microsoft.com/office/officeart/2009/3/layout/StepUpProcess"/>
    <dgm:cxn modelId="{0C214519-4FA0-41E9-9356-315B462E239D}" type="presParOf" srcId="{89213B46-9F14-44E6-9E4D-AF5934A51EFF}" destId="{4BE838C1-F0A6-4CF4-9983-3AE91EA26FD0}" srcOrd="1" destOrd="0" presId="urn:microsoft.com/office/officeart/2009/3/layout/StepUpProcess"/>
    <dgm:cxn modelId="{BE2AC96D-33CF-4200-8282-7F6E2DDCAC2B}" type="presParOf" srcId="{89213B46-9F14-44E6-9E4D-AF5934A51EFF}" destId="{536D0C02-4978-419E-82F5-62323AE8D3EA}" srcOrd="2" destOrd="0" presId="urn:microsoft.com/office/officeart/2009/3/layout/StepUpProcess"/>
    <dgm:cxn modelId="{D71C4D65-AD72-47E9-A39C-91C5D3E7F49A}" type="presParOf" srcId="{83A843BC-A644-4AB7-BC55-0E1B6F6D14F1}" destId="{E1FA92C8-CBA9-4A2A-BC35-A5DD87A87E4E}" srcOrd="3" destOrd="0" presId="urn:microsoft.com/office/officeart/2009/3/layout/StepUpProcess"/>
    <dgm:cxn modelId="{6FFBBA1B-C61A-4D24-9A34-94E73A587781}" type="presParOf" srcId="{E1FA92C8-CBA9-4A2A-BC35-A5DD87A87E4E}" destId="{3561BED7-662B-4295-8186-5E4240D8D1BD}" srcOrd="0" destOrd="0" presId="urn:microsoft.com/office/officeart/2009/3/layout/StepUpProcess"/>
    <dgm:cxn modelId="{571211F5-175E-4387-ACF5-0F4BC2FFAD3B}" type="presParOf" srcId="{83A843BC-A644-4AB7-BC55-0E1B6F6D14F1}" destId="{F9A8F2D2-D205-4343-9A79-A3CD2D56CA41}" srcOrd="4" destOrd="0" presId="urn:microsoft.com/office/officeart/2009/3/layout/StepUpProcess"/>
    <dgm:cxn modelId="{201B8592-0AF1-4380-BFFA-F07771CBF610}" type="presParOf" srcId="{F9A8F2D2-D205-4343-9A79-A3CD2D56CA41}" destId="{DD7E22EE-A557-4C01-91B6-CFA468C80116}" srcOrd="0" destOrd="0" presId="urn:microsoft.com/office/officeart/2009/3/layout/StepUpProcess"/>
    <dgm:cxn modelId="{B4148D35-CA51-40F6-9E0E-7DD5FA270EE1}" type="presParOf" srcId="{F9A8F2D2-D205-4343-9A79-A3CD2D56CA41}" destId="{5A67701B-F6B2-43D7-95C4-7CAD318F4CC6}" srcOrd="1" destOrd="0" presId="urn:microsoft.com/office/officeart/2009/3/layout/StepUpProcess"/>
    <dgm:cxn modelId="{3673D2E7-5579-4709-9677-AF056CF22F39}" type="presParOf" srcId="{F9A8F2D2-D205-4343-9A79-A3CD2D56CA41}" destId="{AD0EE37C-4A51-4B2B-B324-97BAECD4D20F}" srcOrd="2" destOrd="0" presId="urn:microsoft.com/office/officeart/2009/3/layout/StepUpProcess"/>
    <dgm:cxn modelId="{0E30641B-2721-4D2C-B4B6-421FFF032B14}" type="presParOf" srcId="{83A843BC-A644-4AB7-BC55-0E1B6F6D14F1}" destId="{F4D2CB64-45BA-407B-9838-17B2BE0415E0}" srcOrd="5" destOrd="0" presId="urn:microsoft.com/office/officeart/2009/3/layout/StepUpProcess"/>
    <dgm:cxn modelId="{B781D542-6C2E-4635-9A58-21B0E617F366}" type="presParOf" srcId="{F4D2CB64-45BA-407B-9838-17B2BE0415E0}" destId="{AD3D6BAD-4910-4905-B1A3-B00529D772A6}" srcOrd="0" destOrd="0" presId="urn:microsoft.com/office/officeart/2009/3/layout/StepUpProcess"/>
    <dgm:cxn modelId="{146FA8FF-582A-4833-BC84-2FC945CCC1E9}" type="presParOf" srcId="{83A843BC-A644-4AB7-BC55-0E1B6F6D14F1}" destId="{F43AD44A-269F-48E0-A09B-6D43FB33E3E3}" srcOrd="6" destOrd="0" presId="urn:microsoft.com/office/officeart/2009/3/layout/StepUpProcess"/>
    <dgm:cxn modelId="{9CA5CA17-2AF4-4893-A19D-FCA850BFFE7B}" type="presParOf" srcId="{F43AD44A-269F-48E0-A09B-6D43FB33E3E3}" destId="{41A6DDE9-3A7B-4C1A-A2CD-4060CE0168AD}" srcOrd="0" destOrd="0" presId="urn:microsoft.com/office/officeart/2009/3/layout/StepUpProcess"/>
    <dgm:cxn modelId="{B738A9A0-29FC-45C5-9C3F-3BEDE5BC347D}" type="presParOf" srcId="{F43AD44A-269F-48E0-A09B-6D43FB33E3E3}" destId="{2F501498-2FE9-403F-8F0B-CE52E926C4FE}" srcOrd="1" destOrd="0" presId="urn:microsoft.com/office/officeart/2009/3/layout/StepUpProcess"/>
    <dgm:cxn modelId="{63AC09E4-5E05-43E2-9764-4AAD2B71632B}" type="presParOf" srcId="{F43AD44A-269F-48E0-A09B-6D43FB33E3E3}" destId="{EF9E0D8B-6633-4B75-9B8D-D6B83B0A8609}" srcOrd="2" destOrd="0" presId="urn:microsoft.com/office/officeart/2009/3/layout/StepUpProcess"/>
    <dgm:cxn modelId="{7E3698F7-3806-4B25-8EEF-786B77FD0231}" type="presParOf" srcId="{83A843BC-A644-4AB7-BC55-0E1B6F6D14F1}" destId="{83E7B29E-DB8C-4A79-8029-9C0126B35472}" srcOrd="7" destOrd="0" presId="urn:microsoft.com/office/officeart/2009/3/layout/StepUpProcess"/>
    <dgm:cxn modelId="{310B6E21-0B32-438D-B9BC-13903EF83C3A}" type="presParOf" srcId="{83E7B29E-DB8C-4A79-8029-9C0126B35472}" destId="{04A088A3-1F8D-42B8-A7D1-0DA171BF440C}" srcOrd="0" destOrd="0" presId="urn:microsoft.com/office/officeart/2009/3/layout/StepUpProcess"/>
    <dgm:cxn modelId="{87D499FD-D123-475C-883B-8261B64EFCFC}" type="presParOf" srcId="{83A843BC-A644-4AB7-BC55-0E1B6F6D14F1}" destId="{24E2745A-B4DE-4DCB-9F91-19970EA73F4B}" srcOrd="8" destOrd="0" presId="urn:microsoft.com/office/officeart/2009/3/layout/StepUpProcess"/>
    <dgm:cxn modelId="{7FA251F2-87A1-45AF-96AE-D7CA1EB25E6A}" type="presParOf" srcId="{24E2745A-B4DE-4DCB-9F91-19970EA73F4B}" destId="{6AD4A847-A66C-4DA1-B46E-D9CD029BD9B5}" srcOrd="0" destOrd="0" presId="urn:microsoft.com/office/officeart/2009/3/layout/StepUpProcess"/>
    <dgm:cxn modelId="{B16130AB-9711-43FB-96A2-DB2008CED056}" type="presParOf" srcId="{24E2745A-B4DE-4DCB-9F91-19970EA73F4B}" destId="{037A9571-523E-4C55-9084-0D16C7B4030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29C4B3-1ACE-404F-B240-DD6A854021CD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F4637CB-155F-4524-B31C-3A32DE564A54}">
      <dgm:prSet phldrT="[Texto]"/>
      <dgm:spPr/>
      <dgm:t>
        <a:bodyPr/>
        <a:lstStyle/>
        <a:p>
          <a:r>
            <a:rPr lang="es-ES" dirty="0"/>
            <a:t>1) Sociedad tradicional</a:t>
          </a:r>
        </a:p>
      </dgm:t>
    </dgm:pt>
    <dgm:pt modelId="{FAD633D5-779C-4B58-BFC3-FDB59736249A}" type="parTrans" cxnId="{4993FA26-97BE-4A8E-951C-ABBA06C77301}">
      <dgm:prSet/>
      <dgm:spPr/>
      <dgm:t>
        <a:bodyPr/>
        <a:lstStyle/>
        <a:p>
          <a:endParaRPr lang="es-ES"/>
        </a:p>
      </dgm:t>
    </dgm:pt>
    <dgm:pt modelId="{8BC5B168-DE97-4A9D-B07A-D9061062C7FE}" type="sibTrans" cxnId="{4993FA26-97BE-4A8E-951C-ABBA06C77301}">
      <dgm:prSet/>
      <dgm:spPr/>
      <dgm:t>
        <a:bodyPr/>
        <a:lstStyle/>
        <a:p>
          <a:endParaRPr lang="es-ES"/>
        </a:p>
      </dgm:t>
    </dgm:pt>
    <dgm:pt modelId="{94FB72CA-4945-425E-B0D3-6108115EA630}">
      <dgm:prSet phldrT="[Texto]" custT="1"/>
      <dgm:spPr/>
      <dgm:t>
        <a:bodyPr/>
        <a:lstStyle/>
        <a:p>
          <a:r>
            <a:rPr lang="es-ES" sz="1800" dirty="0"/>
            <a:t>La producción aumenta en función de mayor consumo de factores productivos.</a:t>
          </a:r>
        </a:p>
      </dgm:t>
    </dgm:pt>
    <dgm:pt modelId="{BC17B9CF-F929-4317-86A3-5687A5C005F1}" type="parTrans" cxnId="{6916FB1B-C13A-49A0-9CFC-7B4D42BB6F70}">
      <dgm:prSet/>
      <dgm:spPr/>
      <dgm:t>
        <a:bodyPr/>
        <a:lstStyle/>
        <a:p>
          <a:endParaRPr lang="es-ES"/>
        </a:p>
      </dgm:t>
    </dgm:pt>
    <dgm:pt modelId="{F20D7E26-0A1D-41BC-BCE9-0E539BFF75D2}" type="sibTrans" cxnId="{6916FB1B-C13A-49A0-9CFC-7B4D42BB6F70}">
      <dgm:prSet/>
      <dgm:spPr/>
      <dgm:t>
        <a:bodyPr/>
        <a:lstStyle/>
        <a:p>
          <a:endParaRPr lang="es-ES"/>
        </a:p>
      </dgm:t>
    </dgm:pt>
    <dgm:pt modelId="{1DB56604-1DAB-4335-B3EE-C5AA44C96905}">
      <dgm:prSet phldrT="[Texto]" custT="1"/>
      <dgm:spPr/>
      <dgm:t>
        <a:bodyPr/>
        <a:lstStyle/>
        <a:p>
          <a:r>
            <a:rPr lang="es-ES" sz="1800" dirty="0"/>
            <a:t>No existe avance real de la productividad total de los factores.</a:t>
          </a:r>
        </a:p>
      </dgm:t>
    </dgm:pt>
    <dgm:pt modelId="{5DC8051A-05E8-4D55-8B65-F3A029F393FD}" type="parTrans" cxnId="{91992F6C-965D-4A7A-B402-9673DC067078}">
      <dgm:prSet/>
      <dgm:spPr/>
      <dgm:t>
        <a:bodyPr/>
        <a:lstStyle/>
        <a:p>
          <a:endParaRPr lang="es-ES"/>
        </a:p>
      </dgm:t>
    </dgm:pt>
    <dgm:pt modelId="{689D840B-90D9-42A3-8EBF-3A35B00FCEAD}" type="sibTrans" cxnId="{91992F6C-965D-4A7A-B402-9673DC067078}">
      <dgm:prSet/>
      <dgm:spPr/>
      <dgm:t>
        <a:bodyPr/>
        <a:lstStyle/>
        <a:p>
          <a:endParaRPr lang="es-ES"/>
        </a:p>
      </dgm:t>
    </dgm:pt>
    <dgm:pt modelId="{3114C62B-8C2A-44FA-A5C0-91FA9389335F}">
      <dgm:prSet phldrT="[Texto]" custT="1"/>
      <dgm:spPr/>
      <dgm:t>
        <a:bodyPr/>
        <a:lstStyle/>
        <a:p>
          <a:r>
            <a:rPr lang="es-ES" sz="1800" dirty="0"/>
            <a:t>Sociedad </a:t>
          </a:r>
          <a:r>
            <a:rPr lang="es-ES" sz="1800" i="1" dirty="0" err="1"/>
            <a:t>prenewtoniana</a:t>
          </a:r>
          <a:r>
            <a:rPr lang="es-ES" sz="1800" dirty="0"/>
            <a:t>: carece de desarrollo científico.</a:t>
          </a:r>
        </a:p>
      </dgm:t>
    </dgm:pt>
    <dgm:pt modelId="{84AABDEF-D961-47C7-9AD1-98F530920EAA}" type="parTrans" cxnId="{ACA5D04C-766A-45C6-9BB2-068230C9D93D}">
      <dgm:prSet/>
      <dgm:spPr/>
      <dgm:t>
        <a:bodyPr/>
        <a:lstStyle/>
        <a:p>
          <a:endParaRPr lang="es-ES"/>
        </a:p>
      </dgm:t>
    </dgm:pt>
    <dgm:pt modelId="{0427D44A-0004-4BD6-B95F-340AED9D3AB4}" type="sibTrans" cxnId="{ACA5D04C-766A-45C6-9BB2-068230C9D93D}">
      <dgm:prSet/>
      <dgm:spPr/>
      <dgm:t>
        <a:bodyPr/>
        <a:lstStyle/>
        <a:p>
          <a:endParaRPr lang="es-ES"/>
        </a:p>
      </dgm:t>
    </dgm:pt>
    <dgm:pt modelId="{A69AA66E-5F58-4B59-B4DD-FE5090E3FA60}">
      <dgm:prSet phldrT="[Texto]" custT="1"/>
      <dgm:spPr/>
      <dgm:t>
        <a:bodyPr/>
        <a:lstStyle/>
        <a:p>
          <a:pPr algn="just"/>
          <a:r>
            <a:rPr lang="es-ES" sz="1800" dirty="0"/>
            <a:t>Dinastías en China, civilizaciones de </a:t>
          </a:r>
          <a:r>
            <a:rPr lang="es-ES" sz="1800" dirty="0" err="1"/>
            <a:t>Mesoriente</a:t>
          </a:r>
          <a:r>
            <a:rPr lang="es-ES" sz="1800" dirty="0"/>
            <a:t> y mediterráneo, Europa medieval: organización política jerárquica sin leyes que garanticen la propiedad privada de largo plazo.</a:t>
          </a:r>
        </a:p>
      </dgm:t>
    </dgm:pt>
    <dgm:pt modelId="{4B6DF62E-A6CC-4786-AD96-3187B544D9D4}" type="parTrans" cxnId="{AEF2099E-D75D-4918-A1BC-AE7B736FED20}">
      <dgm:prSet/>
      <dgm:spPr/>
      <dgm:t>
        <a:bodyPr/>
        <a:lstStyle/>
        <a:p>
          <a:endParaRPr lang="es-ES"/>
        </a:p>
      </dgm:t>
    </dgm:pt>
    <dgm:pt modelId="{4129FAF2-26E3-4A89-9757-B2518478EAA0}" type="sibTrans" cxnId="{AEF2099E-D75D-4918-A1BC-AE7B736FED20}">
      <dgm:prSet/>
      <dgm:spPr/>
      <dgm:t>
        <a:bodyPr/>
        <a:lstStyle/>
        <a:p>
          <a:endParaRPr lang="es-ES"/>
        </a:p>
      </dgm:t>
    </dgm:pt>
    <dgm:pt modelId="{570A528C-08A1-4C0B-84C7-72512D3EF132}" type="pres">
      <dgm:prSet presAssocID="{3B29C4B3-1ACE-404F-B240-DD6A854021C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CB814373-C408-49CD-85FF-6D3D015819AD}" type="pres">
      <dgm:prSet presAssocID="{EF4637CB-155F-4524-B31C-3A32DE564A54}" presName="root" presStyleCnt="0">
        <dgm:presLayoutVars>
          <dgm:chMax/>
          <dgm:chPref/>
        </dgm:presLayoutVars>
      </dgm:prSet>
      <dgm:spPr/>
    </dgm:pt>
    <dgm:pt modelId="{0E129780-D77D-4176-AC51-14E086144ECD}" type="pres">
      <dgm:prSet presAssocID="{EF4637CB-155F-4524-B31C-3A32DE564A54}" presName="rootComposite" presStyleCnt="0">
        <dgm:presLayoutVars/>
      </dgm:prSet>
      <dgm:spPr/>
    </dgm:pt>
    <dgm:pt modelId="{F02CBE72-B25A-41F5-AA0C-4F167E1E06FF}" type="pres">
      <dgm:prSet presAssocID="{EF4637CB-155F-4524-B31C-3A32DE564A54}" presName="ParentAccent" presStyleLbl="alignNode1" presStyleIdx="0" presStyleCnt="1"/>
      <dgm:spPr/>
    </dgm:pt>
    <dgm:pt modelId="{332DDAC1-FA21-4951-94FC-474C7647490A}" type="pres">
      <dgm:prSet presAssocID="{EF4637CB-155F-4524-B31C-3A32DE564A54}" presName="ParentSmallAccent" presStyleLbl="fgAcc1" presStyleIdx="0" presStyleCnt="1"/>
      <dgm:spPr/>
    </dgm:pt>
    <dgm:pt modelId="{63FAB2AF-0DE3-4816-9739-754A0A89C168}" type="pres">
      <dgm:prSet presAssocID="{EF4637CB-155F-4524-B31C-3A32DE564A54}" presName="Parent" presStyleLbl="revTx" presStyleIdx="0" presStyleCnt="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D69B81-E9D9-4DB9-B811-F5E78F617465}" type="pres">
      <dgm:prSet presAssocID="{EF4637CB-155F-4524-B31C-3A32DE564A54}" presName="childShape" presStyleCnt="0">
        <dgm:presLayoutVars>
          <dgm:chMax val="0"/>
          <dgm:chPref val="0"/>
        </dgm:presLayoutVars>
      </dgm:prSet>
      <dgm:spPr/>
    </dgm:pt>
    <dgm:pt modelId="{9DBF6049-E3C3-43B0-B0C9-8800970C9F71}" type="pres">
      <dgm:prSet presAssocID="{94FB72CA-4945-425E-B0D3-6108115EA630}" presName="childComposite" presStyleCnt="0">
        <dgm:presLayoutVars>
          <dgm:chMax val="0"/>
          <dgm:chPref val="0"/>
        </dgm:presLayoutVars>
      </dgm:prSet>
      <dgm:spPr/>
    </dgm:pt>
    <dgm:pt modelId="{DD16836A-BD71-48BA-8132-6B823290FAF5}" type="pres">
      <dgm:prSet presAssocID="{94FB72CA-4945-425E-B0D3-6108115EA630}" presName="ChildAccent" presStyleLbl="solidFgAcc1" presStyleIdx="0" presStyleCnt="4" custLinFactX="-228944" custLinFactNeighborX="-300000" custLinFactNeighborY="6424"/>
      <dgm:spPr/>
    </dgm:pt>
    <dgm:pt modelId="{1FC6D473-82DC-49FE-B5AF-9EEAFCD0EE35}" type="pres">
      <dgm:prSet presAssocID="{94FB72CA-4945-425E-B0D3-6108115EA630}" presName="Child" presStyleLbl="revTx" presStyleIdx="1" presStyleCnt="5" custScaleX="1796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1D3141-9FCD-44C4-ADDC-570268A735BF}" type="pres">
      <dgm:prSet presAssocID="{1DB56604-1DAB-4335-B3EE-C5AA44C96905}" presName="childComposite" presStyleCnt="0">
        <dgm:presLayoutVars>
          <dgm:chMax val="0"/>
          <dgm:chPref val="0"/>
        </dgm:presLayoutVars>
      </dgm:prSet>
      <dgm:spPr/>
    </dgm:pt>
    <dgm:pt modelId="{095FA781-9929-48E6-A59D-AB7B3F8CCD0D}" type="pres">
      <dgm:prSet presAssocID="{1DB56604-1DAB-4335-B3EE-C5AA44C96905}" presName="ChildAccent" presStyleLbl="solidFgAcc1" presStyleIdx="1" presStyleCnt="4" custLinFactX="-228944" custLinFactNeighborX="-300000" custLinFactNeighborY="-14990"/>
      <dgm:spPr/>
    </dgm:pt>
    <dgm:pt modelId="{20F2CD74-C762-4BDE-8971-514A0D9B5939}" type="pres">
      <dgm:prSet presAssocID="{1DB56604-1DAB-4335-B3EE-C5AA44C96905}" presName="Child" presStyleLbl="revTx" presStyleIdx="2" presStyleCnt="5" custScaleX="1808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EE97C3-5C20-4312-B24D-D76052B0715A}" type="pres">
      <dgm:prSet presAssocID="{3114C62B-8C2A-44FA-A5C0-91FA9389335F}" presName="childComposite" presStyleCnt="0">
        <dgm:presLayoutVars>
          <dgm:chMax val="0"/>
          <dgm:chPref val="0"/>
        </dgm:presLayoutVars>
      </dgm:prSet>
      <dgm:spPr/>
    </dgm:pt>
    <dgm:pt modelId="{328907BA-5D51-4E5C-8434-D81E38F10127}" type="pres">
      <dgm:prSet presAssocID="{3114C62B-8C2A-44FA-A5C0-91FA9389335F}" presName="ChildAccent" presStyleLbl="solidFgAcc1" presStyleIdx="2" presStyleCnt="4" custLinFactX="-226802" custLinFactNeighborX="-300000" custLinFactNeighborY="-14990"/>
      <dgm:spPr/>
    </dgm:pt>
    <dgm:pt modelId="{876F302F-1D77-4192-9BFD-17C87D30C4C6}" type="pres">
      <dgm:prSet presAssocID="{3114C62B-8C2A-44FA-A5C0-91FA9389335F}" presName="Child" presStyleLbl="revTx" presStyleIdx="3" presStyleCnt="5" custScaleX="1798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E01347-F61B-4AE3-B7EF-6FFCC13CA261}" type="pres">
      <dgm:prSet presAssocID="{A69AA66E-5F58-4B59-B4DD-FE5090E3FA60}" presName="childComposite" presStyleCnt="0">
        <dgm:presLayoutVars>
          <dgm:chMax val="0"/>
          <dgm:chPref val="0"/>
        </dgm:presLayoutVars>
      </dgm:prSet>
      <dgm:spPr/>
    </dgm:pt>
    <dgm:pt modelId="{D7D876FC-1223-4465-A1FA-41C3A28FE037}" type="pres">
      <dgm:prSet presAssocID="{A69AA66E-5F58-4B59-B4DD-FE5090E3FA60}" presName="ChildAccent" presStyleLbl="solidFgAcc1" presStyleIdx="3" presStyleCnt="4" custLinFactX="-235368" custLinFactNeighborX="-300000" custLinFactNeighborY="-10707"/>
      <dgm:spPr/>
    </dgm:pt>
    <dgm:pt modelId="{83C4E276-271A-4008-8EC0-CF11DCAA122C}" type="pres">
      <dgm:prSet presAssocID="{A69AA66E-5F58-4B59-B4DD-FE5090E3FA60}" presName="Child" presStyleLbl="revTx" presStyleIdx="4" presStyleCnt="5" custScaleX="1788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07D84C-C8A3-46E3-8DF9-5E7BD55C4E5E}" type="presOf" srcId="{1DB56604-1DAB-4335-B3EE-C5AA44C96905}" destId="{20F2CD74-C762-4BDE-8971-514A0D9B5939}" srcOrd="0" destOrd="0" presId="urn:microsoft.com/office/officeart/2008/layout/SquareAccentList"/>
    <dgm:cxn modelId="{F064011B-74BB-4CF6-87CE-F61946B6F056}" type="presOf" srcId="{94FB72CA-4945-425E-B0D3-6108115EA630}" destId="{1FC6D473-82DC-49FE-B5AF-9EEAFCD0EE35}" srcOrd="0" destOrd="0" presId="urn:microsoft.com/office/officeart/2008/layout/SquareAccentList"/>
    <dgm:cxn modelId="{AF9D06C2-775A-4D76-9F3D-94404D822875}" type="presOf" srcId="{3114C62B-8C2A-44FA-A5C0-91FA9389335F}" destId="{876F302F-1D77-4192-9BFD-17C87D30C4C6}" srcOrd="0" destOrd="0" presId="urn:microsoft.com/office/officeart/2008/layout/SquareAccentList"/>
    <dgm:cxn modelId="{4993FA26-97BE-4A8E-951C-ABBA06C77301}" srcId="{3B29C4B3-1ACE-404F-B240-DD6A854021CD}" destId="{EF4637CB-155F-4524-B31C-3A32DE564A54}" srcOrd="0" destOrd="0" parTransId="{FAD633D5-779C-4B58-BFC3-FDB59736249A}" sibTransId="{8BC5B168-DE97-4A9D-B07A-D9061062C7FE}"/>
    <dgm:cxn modelId="{AEF2099E-D75D-4918-A1BC-AE7B736FED20}" srcId="{EF4637CB-155F-4524-B31C-3A32DE564A54}" destId="{A69AA66E-5F58-4B59-B4DD-FE5090E3FA60}" srcOrd="3" destOrd="0" parTransId="{4B6DF62E-A6CC-4786-AD96-3187B544D9D4}" sibTransId="{4129FAF2-26E3-4A89-9757-B2518478EAA0}"/>
    <dgm:cxn modelId="{ACA5D04C-766A-45C6-9BB2-068230C9D93D}" srcId="{EF4637CB-155F-4524-B31C-3A32DE564A54}" destId="{3114C62B-8C2A-44FA-A5C0-91FA9389335F}" srcOrd="2" destOrd="0" parTransId="{84AABDEF-D961-47C7-9AD1-98F530920EAA}" sibTransId="{0427D44A-0004-4BD6-B95F-340AED9D3AB4}"/>
    <dgm:cxn modelId="{6916FB1B-C13A-49A0-9CFC-7B4D42BB6F70}" srcId="{EF4637CB-155F-4524-B31C-3A32DE564A54}" destId="{94FB72CA-4945-425E-B0D3-6108115EA630}" srcOrd="0" destOrd="0" parTransId="{BC17B9CF-F929-4317-86A3-5687A5C005F1}" sibTransId="{F20D7E26-0A1D-41BC-BCE9-0E539BFF75D2}"/>
    <dgm:cxn modelId="{603F3BB5-E381-43C3-A7F4-9BF257A11852}" type="presOf" srcId="{EF4637CB-155F-4524-B31C-3A32DE564A54}" destId="{63FAB2AF-0DE3-4816-9739-754A0A89C168}" srcOrd="0" destOrd="0" presId="urn:microsoft.com/office/officeart/2008/layout/SquareAccentList"/>
    <dgm:cxn modelId="{EDF19026-8CFA-4EDC-9E76-272B3211C3B4}" type="presOf" srcId="{A69AA66E-5F58-4B59-B4DD-FE5090E3FA60}" destId="{83C4E276-271A-4008-8EC0-CF11DCAA122C}" srcOrd="0" destOrd="0" presId="urn:microsoft.com/office/officeart/2008/layout/SquareAccentList"/>
    <dgm:cxn modelId="{91992F6C-965D-4A7A-B402-9673DC067078}" srcId="{EF4637CB-155F-4524-B31C-3A32DE564A54}" destId="{1DB56604-1DAB-4335-B3EE-C5AA44C96905}" srcOrd="1" destOrd="0" parTransId="{5DC8051A-05E8-4D55-8B65-F3A029F393FD}" sibTransId="{689D840B-90D9-42A3-8EBF-3A35B00FCEAD}"/>
    <dgm:cxn modelId="{4BCF660F-A112-45F1-81A9-B45CBAC7520B}" type="presOf" srcId="{3B29C4B3-1ACE-404F-B240-DD6A854021CD}" destId="{570A528C-08A1-4C0B-84C7-72512D3EF132}" srcOrd="0" destOrd="0" presId="urn:microsoft.com/office/officeart/2008/layout/SquareAccentList"/>
    <dgm:cxn modelId="{7C63085C-B8F5-4600-9AA4-E72609809422}" type="presParOf" srcId="{570A528C-08A1-4C0B-84C7-72512D3EF132}" destId="{CB814373-C408-49CD-85FF-6D3D015819AD}" srcOrd="0" destOrd="0" presId="urn:microsoft.com/office/officeart/2008/layout/SquareAccentList"/>
    <dgm:cxn modelId="{BF0C8685-1025-4226-82D1-E96B89AD9D7A}" type="presParOf" srcId="{CB814373-C408-49CD-85FF-6D3D015819AD}" destId="{0E129780-D77D-4176-AC51-14E086144ECD}" srcOrd="0" destOrd="0" presId="urn:microsoft.com/office/officeart/2008/layout/SquareAccentList"/>
    <dgm:cxn modelId="{BDF622AA-2549-4FD5-9A63-2D53708B19AE}" type="presParOf" srcId="{0E129780-D77D-4176-AC51-14E086144ECD}" destId="{F02CBE72-B25A-41F5-AA0C-4F167E1E06FF}" srcOrd="0" destOrd="0" presId="urn:microsoft.com/office/officeart/2008/layout/SquareAccentList"/>
    <dgm:cxn modelId="{A9BF1079-41FC-4FA1-AF90-49512CA68E23}" type="presParOf" srcId="{0E129780-D77D-4176-AC51-14E086144ECD}" destId="{332DDAC1-FA21-4951-94FC-474C7647490A}" srcOrd="1" destOrd="0" presId="urn:microsoft.com/office/officeart/2008/layout/SquareAccentList"/>
    <dgm:cxn modelId="{59CF9549-C433-40E2-A99B-F2918BAF0F9D}" type="presParOf" srcId="{0E129780-D77D-4176-AC51-14E086144ECD}" destId="{63FAB2AF-0DE3-4816-9739-754A0A89C168}" srcOrd="2" destOrd="0" presId="urn:microsoft.com/office/officeart/2008/layout/SquareAccentList"/>
    <dgm:cxn modelId="{91F933D9-CEE6-4C1A-95D3-BE858E6EB6C0}" type="presParOf" srcId="{CB814373-C408-49CD-85FF-6D3D015819AD}" destId="{A0D69B81-E9D9-4DB9-B811-F5E78F617465}" srcOrd="1" destOrd="0" presId="urn:microsoft.com/office/officeart/2008/layout/SquareAccentList"/>
    <dgm:cxn modelId="{4AC8EFA9-5E9E-476B-B15F-BC3C69592534}" type="presParOf" srcId="{A0D69B81-E9D9-4DB9-B811-F5E78F617465}" destId="{9DBF6049-E3C3-43B0-B0C9-8800970C9F71}" srcOrd="0" destOrd="0" presId="urn:microsoft.com/office/officeart/2008/layout/SquareAccentList"/>
    <dgm:cxn modelId="{6373519F-7C05-4A9B-A3BC-745A2D6093F5}" type="presParOf" srcId="{9DBF6049-E3C3-43B0-B0C9-8800970C9F71}" destId="{DD16836A-BD71-48BA-8132-6B823290FAF5}" srcOrd="0" destOrd="0" presId="urn:microsoft.com/office/officeart/2008/layout/SquareAccentList"/>
    <dgm:cxn modelId="{397A1374-B23F-40C7-904C-A690BD2C8798}" type="presParOf" srcId="{9DBF6049-E3C3-43B0-B0C9-8800970C9F71}" destId="{1FC6D473-82DC-49FE-B5AF-9EEAFCD0EE35}" srcOrd="1" destOrd="0" presId="urn:microsoft.com/office/officeart/2008/layout/SquareAccentList"/>
    <dgm:cxn modelId="{CDECACE8-BD51-463E-84B4-5DBFCB0F0BE7}" type="presParOf" srcId="{A0D69B81-E9D9-4DB9-B811-F5E78F617465}" destId="{AB1D3141-9FCD-44C4-ADDC-570268A735BF}" srcOrd="1" destOrd="0" presId="urn:microsoft.com/office/officeart/2008/layout/SquareAccentList"/>
    <dgm:cxn modelId="{42A03A33-60E1-474C-9EA2-14ECD06F9FCB}" type="presParOf" srcId="{AB1D3141-9FCD-44C4-ADDC-570268A735BF}" destId="{095FA781-9929-48E6-A59D-AB7B3F8CCD0D}" srcOrd="0" destOrd="0" presId="urn:microsoft.com/office/officeart/2008/layout/SquareAccentList"/>
    <dgm:cxn modelId="{70634362-39C1-4742-977A-4EE71F94E4D0}" type="presParOf" srcId="{AB1D3141-9FCD-44C4-ADDC-570268A735BF}" destId="{20F2CD74-C762-4BDE-8971-514A0D9B5939}" srcOrd="1" destOrd="0" presId="urn:microsoft.com/office/officeart/2008/layout/SquareAccentList"/>
    <dgm:cxn modelId="{7BF9ACA3-9CA9-4C99-900F-340342DEFD99}" type="presParOf" srcId="{A0D69B81-E9D9-4DB9-B811-F5E78F617465}" destId="{A7EE97C3-5C20-4312-B24D-D76052B0715A}" srcOrd="2" destOrd="0" presId="urn:microsoft.com/office/officeart/2008/layout/SquareAccentList"/>
    <dgm:cxn modelId="{8D28F4F9-EA85-4FA1-95D3-0AF510F59FF0}" type="presParOf" srcId="{A7EE97C3-5C20-4312-B24D-D76052B0715A}" destId="{328907BA-5D51-4E5C-8434-D81E38F10127}" srcOrd="0" destOrd="0" presId="urn:microsoft.com/office/officeart/2008/layout/SquareAccentList"/>
    <dgm:cxn modelId="{0925CF2E-992C-4E81-9FE8-D03936BED011}" type="presParOf" srcId="{A7EE97C3-5C20-4312-B24D-D76052B0715A}" destId="{876F302F-1D77-4192-9BFD-17C87D30C4C6}" srcOrd="1" destOrd="0" presId="urn:microsoft.com/office/officeart/2008/layout/SquareAccentList"/>
    <dgm:cxn modelId="{E94A6058-E310-4492-85DB-7FDACD27A6E1}" type="presParOf" srcId="{A0D69B81-E9D9-4DB9-B811-F5E78F617465}" destId="{A4E01347-F61B-4AE3-B7EF-6FFCC13CA261}" srcOrd="3" destOrd="0" presId="urn:microsoft.com/office/officeart/2008/layout/SquareAccentList"/>
    <dgm:cxn modelId="{07E06144-E228-47FA-BC2C-6B3F963BC720}" type="presParOf" srcId="{A4E01347-F61B-4AE3-B7EF-6FFCC13CA261}" destId="{D7D876FC-1223-4465-A1FA-41C3A28FE037}" srcOrd="0" destOrd="0" presId="urn:microsoft.com/office/officeart/2008/layout/SquareAccentList"/>
    <dgm:cxn modelId="{4F5F5F84-2202-4539-8657-2969DC91C94A}" type="presParOf" srcId="{A4E01347-F61B-4AE3-B7EF-6FFCC13CA261}" destId="{83C4E276-271A-4008-8EC0-CF11DCAA122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4445BE-C2EB-46FE-A7EF-38D8CDD069A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F0FFB13-94ED-4AB4-8695-F56681AF49CA}">
      <dgm:prSet phldrT="[Texto]"/>
      <dgm:spPr/>
      <dgm:t>
        <a:bodyPr/>
        <a:lstStyle/>
        <a:p>
          <a:r>
            <a:rPr lang="es-ES" b="1" dirty="0"/>
            <a:t>2) Condiciones previas al impulso</a:t>
          </a:r>
        </a:p>
      </dgm:t>
    </dgm:pt>
    <dgm:pt modelId="{922192FD-FAB5-4261-B6FB-6F82C6CADA17}" type="parTrans" cxnId="{6C08D55F-BB7D-4129-8D41-33F16A9DC38B}">
      <dgm:prSet/>
      <dgm:spPr/>
      <dgm:t>
        <a:bodyPr/>
        <a:lstStyle/>
        <a:p>
          <a:endParaRPr lang="es-ES"/>
        </a:p>
      </dgm:t>
    </dgm:pt>
    <dgm:pt modelId="{11D47F82-46B9-46FA-AC09-BD223F9FAAD3}" type="sibTrans" cxnId="{6C08D55F-BB7D-4129-8D41-33F16A9DC38B}">
      <dgm:prSet/>
      <dgm:spPr/>
      <dgm:t>
        <a:bodyPr/>
        <a:lstStyle/>
        <a:p>
          <a:endParaRPr lang="es-ES"/>
        </a:p>
      </dgm:t>
    </dgm:pt>
    <dgm:pt modelId="{805569BC-58D5-4512-9ECD-5A6CACBEE2AD}">
      <dgm:prSet phldrT="[Texto]"/>
      <dgm:spPr/>
      <dgm:t>
        <a:bodyPr/>
        <a:lstStyle/>
        <a:p>
          <a:pPr algn="just"/>
          <a:r>
            <a:rPr lang="es-ES" dirty="0"/>
            <a:t>Sociedades en proceso de transición: Europa occidental, siglos XVII  e inicios del siglo XVIII. Antes de la Revolución industrial.</a:t>
          </a:r>
        </a:p>
      </dgm:t>
    </dgm:pt>
    <dgm:pt modelId="{8D7266C4-050A-4D9C-8089-BD35E1ACE613}" type="parTrans" cxnId="{B69B81CE-51E0-4CDB-B80E-F84BBB8DBEC7}">
      <dgm:prSet/>
      <dgm:spPr/>
      <dgm:t>
        <a:bodyPr/>
        <a:lstStyle/>
        <a:p>
          <a:endParaRPr lang="es-ES"/>
        </a:p>
      </dgm:t>
    </dgm:pt>
    <dgm:pt modelId="{D8467FA5-1672-4B39-BF3D-44E1E15B2086}" type="sibTrans" cxnId="{B69B81CE-51E0-4CDB-B80E-F84BBB8DBEC7}">
      <dgm:prSet/>
      <dgm:spPr/>
      <dgm:t>
        <a:bodyPr/>
        <a:lstStyle/>
        <a:p>
          <a:endParaRPr lang="es-ES"/>
        </a:p>
      </dgm:t>
    </dgm:pt>
    <dgm:pt modelId="{E6890E8C-FBBA-4787-81CA-A10C58461440}">
      <dgm:prSet phldrT="[Texto]"/>
      <dgm:spPr/>
      <dgm:t>
        <a:bodyPr/>
        <a:lstStyle/>
        <a:p>
          <a:pPr algn="l"/>
          <a:r>
            <a:rPr lang="es-ES" dirty="0"/>
            <a:t>Crecimiento económico de L.P.: Dignidad nacional, bienestar general, educación, espíritu empresarial, hábito del ahorro, aceptación del riesgo (del capital), expansión del comercio interno y externo, desarrollo de empresas manufactureras y empleo de nuevos método de producción.</a:t>
          </a:r>
        </a:p>
      </dgm:t>
    </dgm:pt>
    <dgm:pt modelId="{5B099A70-D773-469F-86C8-491543CEB1ED}" type="parTrans" cxnId="{28F1BE3C-6901-4847-9D4E-973D830A471E}">
      <dgm:prSet/>
      <dgm:spPr/>
      <dgm:t>
        <a:bodyPr/>
        <a:lstStyle/>
        <a:p>
          <a:endParaRPr lang="es-ES"/>
        </a:p>
      </dgm:t>
    </dgm:pt>
    <dgm:pt modelId="{962588A0-3B35-418B-ADB4-23C5156517C8}" type="sibTrans" cxnId="{28F1BE3C-6901-4847-9D4E-973D830A471E}">
      <dgm:prSet/>
      <dgm:spPr/>
      <dgm:t>
        <a:bodyPr/>
        <a:lstStyle/>
        <a:p>
          <a:endParaRPr lang="es-ES"/>
        </a:p>
      </dgm:t>
    </dgm:pt>
    <dgm:pt modelId="{3076B879-CE7D-4C06-A679-A5618AD0958E}">
      <dgm:prSet phldrT="[Texto]"/>
      <dgm:spPr/>
      <dgm:t>
        <a:bodyPr/>
        <a:lstStyle/>
        <a:p>
          <a:pPr algn="just"/>
          <a:r>
            <a:rPr lang="es-ES" dirty="0"/>
            <a:t>Métodos de producción tradicionales, baja productividad, estructura y valores sociales anticuados, instituciones políticas de base regional, no nacional.</a:t>
          </a:r>
        </a:p>
      </dgm:t>
    </dgm:pt>
    <dgm:pt modelId="{2310255D-BFC8-4931-BBAA-18ED95EBCEDE}" type="parTrans" cxnId="{DEA105C1-715D-4273-9385-B7CEAE39CF17}">
      <dgm:prSet/>
      <dgm:spPr/>
      <dgm:t>
        <a:bodyPr/>
        <a:lstStyle/>
        <a:p>
          <a:endParaRPr lang="es-ES"/>
        </a:p>
      </dgm:t>
    </dgm:pt>
    <dgm:pt modelId="{A57CEDE0-638F-44E2-AA13-4B27688BA899}" type="sibTrans" cxnId="{DEA105C1-715D-4273-9385-B7CEAE39CF17}">
      <dgm:prSet/>
      <dgm:spPr/>
      <dgm:t>
        <a:bodyPr/>
        <a:lstStyle/>
        <a:p>
          <a:endParaRPr lang="es-ES"/>
        </a:p>
      </dgm:t>
    </dgm:pt>
    <dgm:pt modelId="{A910BF01-4BE7-4A6B-94BE-E11A481136A0}" type="pres">
      <dgm:prSet presAssocID="{6A4445BE-C2EB-46FE-A7EF-38D8CDD069A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A52860C-2E7F-4233-B737-5559D42F1040}" type="pres">
      <dgm:prSet presAssocID="{EF0FFB13-94ED-4AB4-8695-F56681AF49CA}" presName="thickLine" presStyleLbl="alignNode1" presStyleIdx="0" presStyleCnt="1"/>
      <dgm:spPr/>
    </dgm:pt>
    <dgm:pt modelId="{1D270EDC-2722-46E5-8289-FA72D2C9A725}" type="pres">
      <dgm:prSet presAssocID="{EF0FFB13-94ED-4AB4-8695-F56681AF49CA}" presName="horz1" presStyleCnt="0"/>
      <dgm:spPr/>
    </dgm:pt>
    <dgm:pt modelId="{D4CA1E75-5695-4A13-8F93-FEEDE73DE58E}" type="pres">
      <dgm:prSet presAssocID="{EF0FFB13-94ED-4AB4-8695-F56681AF49CA}" presName="tx1" presStyleLbl="revTx" presStyleIdx="0" presStyleCnt="4"/>
      <dgm:spPr/>
      <dgm:t>
        <a:bodyPr/>
        <a:lstStyle/>
        <a:p>
          <a:endParaRPr lang="es-MX"/>
        </a:p>
      </dgm:t>
    </dgm:pt>
    <dgm:pt modelId="{9D233FF3-DD3A-45D4-B4A7-42D00EF7645D}" type="pres">
      <dgm:prSet presAssocID="{EF0FFB13-94ED-4AB4-8695-F56681AF49CA}" presName="vert1" presStyleCnt="0"/>
      <dgm:spPr/>
    </dgm:pt>
    <dgm:pt modelId="{988420B6-FC2B-4C90-8E5F-FBA3EB717446}" type="pres">
      <dgm:prSet presAssocID="{805569BC-58D5-4512-9ECD-5A6CACBEE2AD}" presName="vertSpace2a" presStyleCnt="0"/>
      <dgm:spPr/>
    </dgm:pt>
    <dgm:pt modelId="{4E3FD764-9287-4AB1-995E-D456E5C28D95}" type="pres">
      <dgm:prSet presAssocID="{805569BC-58D5-4512-9ECD-5A6CACBEE2AD}" presName="horz2" presStyleCnt="0"/>
      <dgm:spPr/>
    </dgm:pt>
    <dgm:pt modelId="{6EF75FB2-6014-4C0A-AC78-F202133DFE63}" type="pres">
      <dgm:prSet presAssocID="{805569BC-58D5-4512-9ECD-5A6CACBEE2AD}" presName="horzSpace2" presStyleCnt="0"/>
      <dgm:spPr/>
    </dgm:pt>
    <dgm:pt modelId="{845F3B19-F1F5-40A3-A9BB-A4ECD88799A8}" type="pres">
      <dgm:prSet presAssocID="{805569BC-58D5-4512-9ECD-5A6CACBEE2AD}" presName="tx2" presStyleLbl="revTx" presStyleIdx="1" presStyleCnt="4"/>
      <dgm:spPr/>
      <dgm:t>
        <a:bodyPr/>
        <a:lstStyle/>
        <a:p>
          <a:endParaRPr lang="es-MX"/>
        </a:p>
      </dgm:t>
    </dgm:pt>
    <dgm:pt modelId="{A587D1A9-9DA4-41DD-987D-E6ECB99619A4}" type="pres">
      <dgm:prSet presAssocID="{805569BC-58D5-4512-9ECD-5A6CACBEE2AD}" presName="vert2" presStyleCnt="0"/>
      <dgm:spPr/>
    </dgm:pt>
    <dgm:pt modelId="{92F26F73-7172-4F5C-B395-A28A16EAE91C}" type="pres">
      <dgm:prSet presAssocID="{805569BC-58D5-4512-9ECD-5A6CACBEE2AD}" presName="thinLine2b" presStyleLbl="callout" presStyleIdx="0" presStyleCnt="3"/>
      <dgm:spPr/>
    </dgm:pt>
    <dgm:pt modelId="{657FF2D5-1548-4FEA-B669-3044F7E9EEDC}" type="pres">
      <dgm:prSet presAssocID="{805569BC-58D5-4512-9ECD-5A6CACBEE2AD}" presName="vertSpace2b" presStyleCnt="0"/>
      <dgm:spPr/>
    </dgm:pt>
    <dgm:pt modelId="{95BA2FAC-314F-40FC-B1FB-22945282F667}" type="pres">
      <dgm:prSet presAssocID="{E6890E8C-FBBA-4787-81CA-A10C58461440}" presName="horz2" presStyleCnt="0"/>
      <dgm:spPr/>
    </dgm:pt>
    <dgm:pt modelId="{A5709A8C-3B48-4CBE-B8D7-36E82C188132}" type="pres">
      <dgm:prSet presAssocID="{E6890E8C-FBBA-4787-81CA-A10C58461440}" presName="horzSpace2" presStyleCnt="0"/>
      <dgm:spPr/>
    </dgm:pt>
    <dgm:pt modelId="{4BE8CD4D-50C5-46A5-8DB5-BBBD294696F9}" type="pres">
      <dgm:prSet presAssocID="{E6890E8C-FBBA-4787-81CA-A10C58461440}" presName="tx2" presStyleLbl="revTx" presStyleIdx="2" presStyleCnt="4"/>
      <dgm:spPr/>
      <dgm:t>
        <a:bodyPr/>
        <a:lstStyle/>
        <a:p>
          <a:endParaRPr lang="es-MX"/>
        </a:p>
      </dgm:t>
    </dgm:pt>
    <dgm:pt modelId="{DA18076E-EC47-4C62-BFB3-A101449CE8DA}" type="pres">
      <dgm:prSet presAssocID="{E6890E8C-FBBA-4787-81CA-A10C58461440}" presName="vert2" presStyleCnt="0"/>
      <dgm:spPr/>
    </dgm:pt>
    <dgm:pt modelId="{EC5CEFD6-66BA-4DF6-AB15-C7A74FC259DF}" type="pres">
      <dgm:prSet presAssocID="{E6890E8C-FBBA-4787-81CA-A10C58461440}" presName="thinLine2b" presStyleLbl="callout" presStyleIdx="1" presStyleCnt="3"/>
      <dgm:spPr/>
    </dgm:pt>
    <dgm:pt modelId="{BD68B46B-30C6-4A11-BB3D-732FBC3CCDFB}" type="pres">
      <dgm:prSet presAssocID="{E6890E8C-FBBA-4787-81CA-A10C58461440}" presName="vertSpace2b" presStyleCnt="0"/>
      <dgm:spPr/>
    </dgm:pt>
    <dgm:pt modelId="{1E2435FF-6726-49F6-B371-93A101C32E70}" type="pres">
      <dgm:prSet presAssocID="{3076B879-CE7D-4C06-A679-A5618AD0958E}" presName="horz2" presStyleCnt="0"/>
      <dgm:spPr/>
    </dgm:pt>
    <dgm:pt modelId="{FF75C2AE-D1B7-4CD5-AC64-7F8FF1C88B0D}" type="pres">
      <dgm:prSet presAssocID="{3076B879-CE7D-4C06-A679-A5618AD0958E}" presName="horzSpace2" presStyleCnt="0"/>
      <dgm:spPr/>
    </dgm:pt>
    <dgm:pt modelId="{F6A9C048-26EC-4373-BDBC-9CF6635C2F2A}" type="pres">
      <dgm:prSet presAssocID="{3076B879-CE7D-4C06-A679-A5618AD0958E}" presName="tx2" presStyleLbl="revTx" presStyleIdx="3" presStyleCnt="4"/>
      <dgm:spPr/>
      <dgm:t>
        <a:bodyPr/>
        <a:lstStyle/>
        <a:p>
          <a:endParaRPr lang="es-MX"/>
        </a:p>
      </dgm:t>
    </dgm:pt>
    <dgm:pt modelId="{6815E900-F3CD-407F-AFEA-7AAA2065B168}" type="pres">
      <dgm:prSet presAssocID="{3076B879-CE7D-4C06-A679-A5618AD0958E}" presName="vert2" presStyleCnt="0"/>
      <dgm:spPr/>
    </dgm:pt>
    <dgm:pt modelId="{050EC2EE-DDC4-4935-8547-8594809DAA2A}" type="pres">
      <dgm:prSet presAssocID="{3076B879-CE7D-4C06-A679-A5618AD0958E}" presName="thinLine2b" presStyleLbl="callout" presStyleIdx="2" presStyleCnt="3"/>
      <dgm:spPr/>
    </dgm:pt>
    <dgm:pt modelId="{5EF261FC-1806-42C6-87A9-009C321FCCCB}" type="pres">
      <dgm:prSet presAssocID="{3076B879-CE7D-4C06-A679-A5618AD0958E}" presName="vertSpace2b" presStyleCnt="0"/>
      <dgm:spPr/>
    </dgm:pt>
  </dgm:ptLst>
  <dgm:cxnLst>
    <dgm:cxn modelId="{5D44E015-6C4A-41A6-9112-E1FE1804FE1D}" type="presOf" srcId="{3076B879-CE7D-4C06-A679-A5618AD0958E}" destId="{F6A9C048-26EC-4373-BDBC-9CF6635C2F2A}" srcOrd="0" destOrd="0" presId="urn:microsoft.com/office/officeart/2008/layout/LinedList"/>
    <dgm:cxn modelId="{FFF8082C-B16F-46D8-ACD0-9194CB310C24}" type="presOf" srcId="{EF0FFB13-94ED-4AB4-8695-F56681AF49CA}" destId="{D4CA1E75-5695-4A13-8F93-FEEDE73DE58E}" srcOrd="0" destOrd="0" presId="urn:microsoft.com/office/officeart/2008/layout/LinedList"/>
    <dgm:cxn modelId="{B69B81CE-51E0-4CDB-B80E-F84BBB8DBEC7}" srcId="{EF0FFB13-94ED-4AB4-8695-F56681AF49CA}" destId="{805569BC-58D5-4512-9ECD-5A6CACBEE2AD}" srcOrd="0" destOrd="0" parTransId="{8D7266C4-050A-4D9C-8089-BD35E1ACE613}" sibTransId="{D8467FA5-1672-4B39-BF3D-44E1E15B2086}"/>
    <dgm:cxn modelId="{B84CB17C-1A61-4FB5-BFDD-BEEB40A7B988}" type="presOf" srcId="{6A4445BE-C2EB-46FE-A7EF-38D8CDD069A9}" destId="{A910BF01-4BE7-4A6B-94BE-E11A481136A0}" srcOrd="0" destOrd="0" presId="urn:microsoft.com/office/officeart/2008/layout/LinedList"/>
    <dgm:cxn modelId="{28F1BE3C-6901-4847-9D4E-973D830A471E}" srcId="{EF0FFB13-94ED-4AB4-8695-F56681AF49CA}" destId="{E6890E8C-FBBA-4787-81CA-A10C58461440}" srcOrd="1" destOrd="0" parTransId="{5B099A70-D773-469F-86C8-491543CEB1ED}" sibTransId="{962588A0-3B35-418B-ADB4-23C5156517C8}"/>
    <dgm:cxn modelId="{5668A1EE-7CEA-4800-AB51-E4022E268B15}" type="presOf" srcId="{E6890E8C-FBBA-4787-81CA-A10C58461440}" destId="{4BE8CD4D-50C5-46A5-8DB5-BBBD294696F9}" srcOrd="0" destOrd="0" presId="urn:microsoft.com/office/officeart/2008/layout/LinedList"/>
    <dgm:cxn modelId="{A73B128D-239C-4F90-8DEB-10FB412B3091}" type="presOf" srcId="{805569BC-58D5-4512-9ECD-5A6CACBEE2AD}" destId="{845F3B19-F1F5-40A3-A9BB-A4ECD88799A8}" srcOrd="0" destOrd="0" presId="urn:microsoft.com/office/officeart/2008/layout/LinedList"/>
    <dgm:cxn modelId="{DEA105C1-715D-4273-9385-B7CEAE39CF17}" srcId="{EF0FFB13-94ED-4AB4-8695-F56681AF49CA}" destId="{3076B879-CE7D-4C06-A679-A5618AD0958E}" srcOrd="2" destOrd="0" parTransId="{2310255D-BFC8-4931-BBAA-18ED95EBCEDE}" sibTransId="{A57CEDE0-638F-44E2-AA13-4B27688BA899}"/>
    <dgm:cxn modelId="{6C08D55F-BB7D-4129-8D41-33F16A9DC38B}" srcId="{6A4445BE-C2EB-46FE-A7EF-38D8CDD069A9}" destId="{EF0FFB13-94ED-4AB4-8695-F56681AF49CA}" srcOrd="0" destOrd="0" parTransId="{922192FD-FAB5-4261-B6FB-6F82C6CADA17}" sibTransId="{11D47F82-46B9-46FA-AC09-BD223F9FAAD3}"/>
    <dgm:cxn modelId="{563BF5FE-4B74-4D54-896A-9863A5EE22DB}" type="presParOf" srcId="{A910BF01-4BE7-4A6B-94BE-E11A481136A0}" destId="{2A52860C-2E7F-4233-B737-5559D42F1040}" srcOrd="0" destOrd="0" presId="urn:microsoft.com/office/officeart/2008/layout/LinedList"/>
    <dgm:cxn modelId="{BED6CD09-DC91-46C0-8411-66D8B313798A}" type="presParOf" srcId="{A910BF01-4BE7-4A6B-94BE-E11A481136A0}" destId="{1D270EDC-2722-46E5-8289-FA72D2C9A725}" srcOrd="1" destOrd="0" presId="urn:microsoft.com/office/officeart/2008/layout/LinedList"/>
    <dgm:cxn modelId="{8C89F696-9C63-4ADD-8282-40C2A796948D}" type="presParOf" srcId="{1D270EDC-2722-46E5-8289-FA72D2C9A725}" destId="{D4CA1E75-5695-4A13-8F93-FEEDE73DE58E}" srcOrd="0" destOrd="0" presId="urn:microsoft.com/office/officeart/2008/layout/LinedList"/>
    <dgm:cxn modelId="{3DFB9D3C-2F46-4EF7-BE48-A704C9BFE3E9}" type="presParOf" srcId="{1D270EDC-2722-46E5-8289-FA72D2C9A725}" destId="{9D233FF3-DD3A-45D4-B4A7-42D00EF7645D}" srcOrd="1" destOrd="0" presId="urn:microsoft.com/office/officeart/2008/layout/LinedList"/>
    <dgm:cxn modelId="{5DD84CA0-6FCA-4851-B2C0-45CDE3E27007}" type="presParOf" srcId="{9D233FF3-DD3A-45D4-B4A7-42D00EF7645D}" destId="{988420B6-FC2B-4C90-8E5F-FBA3EB717446}" srcOrd="0" destOrd="0" presId="urn:microsoft.com/office/officeart/2008/layout/LinedList"/>
    <dgm:cxn modelId="{D7760B18-0FBE-4D9C-A643-4FD867C15CB9}" type="presParOf" srcId="{9D233FF3-DD3A-45D4-B4A7-42D00EF7645D}" destId="{4E3FD764-9287-4AB1-995E-D456E5C28D95}" srcOrd="1" destOrd="0" presId="urn:microsoft.com/office/officeart/2008/layout/LinedList"/>
    <dgm:cxn modelId="{E34707C3-DF0A-44E2-8B6E-7CB02F12E994}" type="presParOf" srcId="{4E3FD764-9287-4AB1-995E-D456E5C28D95}" destId="{6EF75FB2-6014-4C0A-AC78-F202133DFE63}" srcOrd="0" destOrd="0" presId="urn:microsoft.com/office/officeart/2008/layout/LinedList"/>
    <dgm:cxn modelId="{7752F2E5-8C2B-4DF1-B6B7-846CFAB2CBF9}" type="presParOf" srcId="{4E3FD764-9287-4AB1-995E-D456E5C28D95}" destId="{845F3B19-F1F5-40A3-A9BB-A4ECD88799A8}" srcOrd="1" destOrd="0" presId="urn:microsoft.com/office/officeart/2008/layout/LinedList"/>
    <dgm:cxn modelId="{F95B779B-3073-490E-9E08-569BC27B0E16}" type="presParOf" srcId="{4E3FD764-9287-4AB1-995E-D456E5C28D95}" destId="{A587D1A9-9DA4-41DD-987D-E6ECB99619A4}" srcOrd="2" destOrd="0" presId="urn:microsoft.com/office/officeart/2008/layout/LinedList"/>
    <dgm:cxn modelId="{427AA14E-531E-4F73-996E-5BB57158486A}" type="presParOf" srcId="{9D233FF3-DD3A-45D4-B4A7-42D00EF7645D}" destId="{92F26F73-7172-4F5C-B395-A28A16EAE91C}" srcOrd="2" destOrd="0" presId="urn:microsoft.com/office/officeart/2008/layout/LinedList"/>
    <dgm:cxn modelId="{E7302E9A-BD63-4A2F-BE99-9165D3FB122D}" type="presParOf" srcId="{9D233FF3-DD3A-45D4-B4A7-42D00EF7645D}" destId="{657FF2D5-1548-4FEA-B669-3044F7E9EEDC}" srcOrd="3" destOrd="0" presId="urn:microsoft.com/office/officeart/2008/layout/LinedList"/>
    <dgm:cxn modelId="{56D18639-7546-42A1-B06F-7C7374FA676E}" type="presParOf" srcId="{9D233FF3-DD3A-45D4-B4A7-42D00EF7645D}" destId="{95BA2FAC-314F-40FC-B1FB-22945282F667}" srcOrd="4" destOrd="0" presId="urn:microsoft.com/office/officeart/2008/layout/LinedList"/>
    <dgm:cxn modelId="{D5F9E6CB-BEEF-44B8-8CAD-177F434F81F1}" type="presParOf" srcId="{95BA2FAC-314F-40FC-B1FB-22945282F667}" destId="{A5709A8C-3B48-4CBE-B8D7-36E82C188132}" srcOrd="0" destOrd="0" presId="urn:microsoft.com/office/officeart/2008/layout/LinedList"/>
    <dgm:cxn modelId="{4D7D25CC-DA9F-4646-93CE-E4C21259458A}" type="presParOf" srcId="{95BA2FAC-314F-40FC-B1FB-22945282F667}" destId="{4BE8CD4D-50C5-46A5-8DB5-BBBD294696F9}" srcOrd="1" destOrd="0" presId="urn:microsoft.com/office/officeart/2008/layout/LinedList"/>
    <dgm:cxn modelId="{A2D2AE72-263F-42D3-B79A-BB11C37C91E6}" type="presParOf" srcId="{95BA2FAC-314F-40FC-B1FB-22945282F667}" destId="{DA18076E-EC47-4C62-BFB3-A101449CE8DA}" srcOrd="2" destOrd="0" presId="urn:microsoft.com/office/officeart/2008/layout/LinedList"/>
    <dgm:cxn modelId="{D1D74513-DDE4-4552-8E08-D29D3854C5A1}" type="presParOf" srcId="{9D233FF3-DD3A-45D4-B4A7-42D00EF7645D}" destId="{EC5CEFD6-66BA-4DF6-AB15-C7A74FC259DF}" srcOrd="5" destOrd="0" presId="urn:microsoft.com/office/officeart/2008/layout/LinedList"/>
    <dgm:cxn modelId="{6072A829-2CB2-48E9-B983-F8B175A43540}" type="presParOf" srcId="{9D233FF3-DD3A-45D4-B4A7-42D00EF7645D}" destId="{BD68B46B-30C6-4A11-BB3D-732FBC3CCDFB}" srcOrd="6" destOrd="0" presId="urn:microsoft.com/office/officeart/2008/layout/LinedList"/>
    <dgm:cxn modelId="{023FAA13-143B-44F3-B4B0-6A55632E4DA1}" type="presParOf" srcId="{9D233FF3-DD3A-45D4-B4A7-42D00EF7645D}" destId="{1E2435FF-6726-49F6-B371-93A101C32E70}" srcOrd="7" destOrd="0" presId="urn:microsoft.com/office/officeart/2008/layout/LinedList"/>
    <dgm:cxn modelId="{66C59A08-694C-4A90-8094-F10F53E16466}" type="presParOf" srcId="{1E2435FF-6726-49F6-B371-93A101C32E70}" destId="{FF75C2AE-D1B7-4CD5-AC64-7F8FF1C88B0D}" srcOrd="0" destOrd="0" presId="urn:microsoft.com/office/officeart/2008/layout/LinedList"/>
    <dgm:cxn modelId="{91712E3E-F991-4997-B6DA-F5A22F610CDB}" type="presParOf" srcId="{1E2435FF-6726-49F6-B371-93A101C32E70}" destId="{F6A9C048-26EC-4373-BDBC-9CF6635C2F2A}" srcOrd="1" destOrd="0" presId="urn:microsoft.com/office/officeart/2008/layout/LinedList"/>
    <dgm:cxn modelId="{DEA9FFF2-98F8-4230-B70A-972D369AB3A7}" type="presParOf" srcId="{1E2435FF-6726-49F6-B371-93A101C32E70}" destId="{6815E900-F3CD-407F-AFEA-7AAA2065B168}" srcOrd="2" destOrd="0" presId="urn:microsoft.com/office/officeart/2008/layout/LinedList"/>
    <dgm:cxn modelId="{A23A9C84-4135-4335-B2F6-B3BC40F8B852}" type="presParOf" srcId="{9D233FF3-DD3A-45D4-B4A7-42D00EF7645D}" destId="{050EC2EE-DDC4-4935-8547-8594809DAA2A}" srcOrd="8" destOrd="0" presId="urn:microsoft.com/office/officeart/2008/layout/LinedList"/>
    <dgm:cxn modelId="{9F675853-48F4-4FE9-AEB2-3264C27EA13D}" type="presParOf" srcId="{9D233FF3-DD3A-45D4-B4A7-42D00EF7645D}" destId="{5EF261FC-1806-42C6-87A9-009C321FCCCB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98D198-CBDE-4B12-80B6-37B54E3BC4D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707408E-02B9-48C7-BD82-D61EAC1F2CAA}">
      <dgm:prSet phldrT="[Texto]"/>
      <dgm:spPr/>
      <dgm:t>
        <a:bodyPr/>
        <a:lstStyle/>
        <a:p>
          <a:r>
            <a:rPr lang="es-ES" dirty="0"/>
            <a:t>3) Impulso inicial</a:t>
          </a:r>
        </a:p>
      </dgm:t>
    </dgm:pt>
    <dgm:pt modelId="{398AC1FF-15EE-476B-B1AC-A951B8B23B43}" type="parTrans" cxnId="{D31CE31E-A36E-4857-BC2E-66A3621A35AD}">
      <dgm:prSet/>
      <dgm:spPr/>
      <dgm:t>
        <a:bodyPr/>
        <a:lstStyle/>
        <a:p>
          <a:endParaRPr lang="es-ES"/>
        </a:p>
      </dgm:t>
    </dgm:pt>
    <dgm:pt modelId="{DA800BE3-7332-4422-8FEB-651D77EFE9B9}" type="sibTrans" cxnId="{D31CE31E-A36E-4857-BC2E-66A3621A35AD}">
      <dgm:prSet/>
      <dgm:spPr/>
      <dgm:t>
        <a:bodyPr/>
        <a:lstStyle/>
        <a:p>
          <a:endParaRPr lang="es-ES"/>
        </a:p>
      </dgm:t>
    </dgm:pt>
    <dgm:pt modelId="{3C14C1AE-26C9-4A16-9840-28E31C58DA23}">
      <dgm:prSet phldrT="[Texto]"/>
      <dgm:spPr/>
      <dgm:t>
        <a:bodyPr/>
        <a:lstStyle/>
        <a:p>
          <a:r>
            <a:rPr lang="es-ES" dirty="0"/>
            <a:t>Se supera la resistencia al crecimiento permanente. El crecimiento se convierte en la condición normal de la sociedad.</a:t>
          </a:r>
        </a:p>
      </dgm:t>
    </dgm:pt>
    <dgm:pt modelId="{0C945685-B4F8-4C0A-894F-B2A2CF3F73FE}" type="parTrans" cxnId="{7332E5E5-6323-48C0-9B5C-BB81DEF7206B}">
      <dgm:prSet/>
      <dgm:spPr/>
      <dgm:t>
        <a:bodyPr/>
        <a:lstStyle/>
        <a:p>
          <a:endParaRPr lang="es-ES"/>
        </a:p>
      </dgm:t>
    </dgm:pt>
    <dgm:pt modelId="{84723F27-BEC9-4033-A20E-CEBB4FDDEE08}" type="sibTrans" cxnId="{7332E5E5-6323-48C0-9B5C-BB81DEF7206B}">
      <dgm:prSet/>
      <dgm:spPr/>
      <dgm:t>
        <a:bodyPr/>
        <a:lstStyle/>
        <a:p>
          <a:endParaRPr lang="es-ES"/>
        </a:p>
      </dgm:t>
    </dgm:pt>
    <dgm:pt modelId="{C119416B-61E3-4486-AF88-A048D94F5E74}">
      <dgm:prSet phldrT="[Texto]"/>
      <dgm:spPr/>
      <dgm:t>
        <a:bodyPr/>
        <a:lstStyle/>
        <a:p>
          <a:r>
            <a:rPr lang="es-ES" dirty="0"/>
            <a:t>El producto nacional crece de manera progresiva a tasas más elevadas que la de la población.</a:t>
          </a:r>
        </a:p>
      </dgm:t>
    </dgm:pt>
    <dgm:pt modelId="{D72E176A-5D27-45EC-8199-CCE1ACB3BC44}" type="parTrans" cxnId="{6E7C3B3C-7660-4109-A1AD-1BCE9C7AC52F}">
      <dgm:prSet/>
      <dgm:spPr/>
      <dgm:t>
        <a:bodyPr/>
        <a:lstStyle/>
        <a:p>
          <a:endParaRPr lang="es-ES"/>
        </a:p>
      </dgm:t>
    </dgm:pt>
    <dgm:pt modelId="{63E52667-1E14-4D71-A8C9-1D123C2D372F}" type="sibTrans" cxnId="{6E7C3B3C-7660-4109-A1AD-1BCE9C7AC52F}">
      <dgm:prSet/>
      <dgm:spPr/>
      <dgm:t>
        <a:bodyPr/>
        <a:lstStyle/>
        <a:p>
          <a:endParaRPr lang="es-ES"/>
        </a:p>
      </dgm:t>
    </dgm:pt>
    <dgm:pt modelId="{BC971131-A882-4D96-BBBD-E20349F1944D}">
      <dgm:prSet phldrT="[Texto]"/>
      <dgm:spPr/>
      <dgm:t>
        <a:bodyPr/>
        <a:lstStyle/>
        <a:p>
          <a:r>
            <a:rPr lang="es-ES" dirty="0"/>
            <a:t>El estímulo del impulso es la tecnología: oleadas de innovación en agricultura e industria.</a:t>
          </a:r>
        </a:p>
      </dgm:t>
    </dgm:pt>
    <dgm:pt modelId="{B0D9557E-86C2-4DE9-9EFC-F3F24E58AF89}" type="parTrans" cxnId="{8021A5D8-05D0-4C7E-9F85-5027A2354852}">
      <dgm:prSet/>
      <dgm:spPr/>
      <dgm:t>
        <a:bodyPr/>
        <a:lstStyle/>
        <a:p>
          <a:endParaRPr lang="es-ES"/>
        </a:p>
      </dgm:t>
    </dgm:pt>
    <dgm:pt modelId="{2334FFE1-C3E3-4747-9579-22D5869F936F}" type="sibTrans" cxnId="{8021A5D8-05D0-4C7E-9F85-5027A2354852}">
      <dgm:prSet/>
      <dgm:spPr/>
      <dgm:t>
        <a:bodyPr/>
        <a:lstStyle/>
        <a:p>
          <a:endParaRPr lang="es-ES"/>
        </a:p>
      </dgm:t>
    </dgm:pt>
    <dgm:pt modelId="{B897B01C-D944-4B5F-AE69-7DE57D7296A9}">
      <dgm:prSet phldrT="[Texto]"/>
      <dgm:spPr/>
      <dgm:t>
        <a:bodyPr/>
        <a:lstStyle/>
        <a:p>
          <a:r>
            <a:rPr lang="es-ES" dirty="0"/>
            <a:t>Poder público.</a:t>
          </a:r>
        </a:p>
      </dgm:t>
    </dgm:pt>
    <dgm:pt modelId="{56D55A92-F84D-4C04-8B21-CB6BB78F2911}" type="parTrans" cxnId="{C4D089E9-F7BB-45A6-8AA2-11C1E972377E}">
      <dgm:prSet/>
      <dgm:spPr/>
      <dgm:t>
        <a:bodyPr/>
        <a:lstStyle/>
        <a:p>
          <a:endParaRPr lang="es-ES"/>
        </a:p>
      </dgm:t>
    </dgm:pt>
    <dgm:pt modelId="{0D4EA70B-0B21-4197-8D05-6B74A8E992DE}" type="sibTrans" cxnId="{C4D089E9-F7BB-45A6-8AA2-11C1E972377E}">
      <dgm:prSet/>
      <dgm:spPr/>
      <dgm:t>
        <a:bodyPr/>
        <a:lstStyle/>
        <a:p>
          <a:endParaRPr lang="es-ES"/>
        </a:p>
      </dgm:t>
    </dgm:pt>
    <dgm:pt modelId="{06C46360-C6F1-4FFF-AE3D-09455674DD64}">
      <dgm:prSet phldrT="[Texto]"/>
      <dgm:spPr/>
      <dgm:t>
        <a:bodyPr/>
        <a:lstStyle/>
        <a:p>
          <a:r>
            <a:rPr lang="es-ES" dirty="0"/>
            <a:t>Tasa efectiva de ahorro e inversión de 5% a 10% o más.</a:t>
          </a:r>
        </a:p>
      </dgm:t>
    </dgm:pt>
    <dgm:pt modelId="{2A31DD2E-AB33-42AE-B34A-B7CA1FA5CDF3}" type="parTrans" cxnId="{354468CF-5634-4F90-BE09-CB32509E4262}">
      <dgm:prSet/>
      <dgm:spPr/>
      <dgm:t>
        <a:bodyPr/>
        <a:lstStyle/>
        <a:p>
          <a:endParaRPr lang="es-ES"/>
        </a:p>
      </dgm:t>
    </dgm:pt>
    <dgm:pt modelId="{ECD73C9A-2629-4AAF-AFBA-A82F105DF4E3}" type="sibTrans" cxnId="{354468CF-5634-4F90-BE09-CB32509E4262}">
      <dgm:prSet/>
      <dgm:spPr/>
      <dgm:t>
        <a:bodyPr/>
        <a:lstStyle/>
        <a:p>
          <a:endParaRPr lang="es-ES"/>
        </a:p>
      </dgm:t>
    </dgm:pt>
    <dgm:pt modelId="{78A546E0-ED67-4057-9C05-D22BE54D483C}" type="pres">
      <dgm:prSet presAssocID="{BB98D198-CBDE-4B12-80B6-37B54E3BC4D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54561C9-5F34-4C8C-B6CE-D51A7FD8F327}" type="pres">
      <dgm:prSet presAssocID="{5707408E-02B9-48C7-BD82-D61EAC1F2CAA}" presName="thickLine" presStyleLbl="alignNode1" presStyleIdx="0" presStyleCnt="1"/>
      <dgm:spPr/>
    </dgm:pt>
    <dgm:pt modelId="{D170595B-C482-4C45-8CFB-2AF1D776D977}" type="pres">
      <dgm:prSet presAssocID="{5707408E-02B9-48C7-BD82-D61EAC1F2CAA}" presName="horz1" presStyleCnt="0"/>
      <dgm:spPr/>
    </dgm:pt>
    <dgm:pt modelId="{C8F0C092-3746-4E58-AAE1-0960DF924E85}" type="pres">
      <dgm:prSet presAssocID="{5707408E-02B9-48C7-BD82-D61EAC1F2CAA}" presName="tx1" presStyleLbl="revTx" presStyleIdx="0" presStyleCnt="6"/>
      <dgm:spPr/>
      <dgm:t>
        <a:bodyPr/>
        <a:lstStyle/>
        <a:p>
          <a:endParaRPr lang="es-MX"/>
        </a:p>
      </dgm:t>
    </dgm:pt>
    <dgm:pt modelId="{CA09F0A0-1E68-4954-A604-28E02D3C28A0}" type="pres">
      <dgm:prSet presAssocID="{5707408E-02B9-48C7-BD82-D61EAC1F2CAA}" presName="vert1" presStyleCnt="0"/>
      <dgm:spPr/>
    </dgm:pt>
    <dgm:pt modelId="{1F8F4A35-FBFD-4F43-AEC9-7F7DB2D2658A}" type="pres">
      <dgm:prSet presAssocID="{3C14C1AE-26C9-4A16-9840-28E31C58DA23}" presName="vertSpace2a" presStyleCnt="0"/>
      <dgm:spPr/>
    </dgm:pt>
    <dgm:pt modelId="{AED64D94-6420-4264-B7CF-610867491DBF}" type="pres">
      <dgm:prSet presAssocID="{3C14C1AE-26C9-4A16-9840-28E31C58DA23}" presName="horz2" presStyleCnt="0"/>
      <dgm:spPr/>
    </dgm:pt>
    <dgm:pt modelId="{CC4ABA0D-E88C-4D24-9191-7A252D32D88D}" type="pres">
      <dgm:prSet presAssocID="{3C14C1AE-26C9-4A16-9840-28E31C58DA23}" presName="horzSpace2" presStyleCnt="0"/>
      <dgm:spPr/>
    </dgm:pt>
    <dgm:pt modelId="{BAC19F8B-01DE-42F5-B072-702C26C9CBC7}" type="pres">
      <dgm:prSet presAssocID="{3C14C1AE-26C9-4A16-9840-28E31C58DA23}" presName="tx2" presStyleLbl="revTx" presStyleIdx="1" presStyleCnt="6"/>
      <dgm:spPr/>
      <dgm:t>
        <a:bodyPr/>
        <a:lstStyle/>
        <a:p>
          <a:endParaRPr lang="es-MX"/>
        </a:p>
      </dgm:t>
    </dgm:pt>
    <dgm:pt modelId="{B514DFE6-3687-4342-AC69-6F30812BE82D}" type="pres">
      <dgm:prSet presAssocID="{3C14C1AE-26C9-4A16-9840-28E31C58DA23}" presName="vert2" presStyleCnt="0"/>
      <dgm:spPr/>
    </dgm:pt>
    <dgm:pt modelId="{1E1339A1-CA2B-41F2-A2CD-2190B600FC9F}" type="pres">
      <dgm:prSet presAssocID="{3C14C1AE-26C9-4A16-9840-28E31C58DA23}" presName="thinLine2b" presStyleLbl="callout" presStyleIdx="0" presStyleCnt="5"/>
      <dgm:spPr/>
    </dgm:pt>
    <dgm:pt modelId="{284DCEB0-16AF-40B5-A9F4-BA216E15666F}" type="pres">
      <dgm:prSet presAssocID="{3C14C1AE-26C9-4A16-9840-28E31C58DA23}" presName="vertSpace2b" presStyleCnt="0"/>
      <dgm:spPr/>
    </dgm:pt>
    <dgm:pt modelId="{F87E050D-54D6-4011-B103-183CC5B13B8D}" type="pres">
      <dgm:prSet presAssocID="{C119416B-61E3-4486-AF88-A048D94F5E74}" presName="horz2" presStyleCnt="0"/>
      <dgm:spPr/>
    </dgm:pt>
    <dgm:pt modelId="{B7B3DD8E-ACDA-4B1C-81DA-F9FD05288CC5}" type="pres">
      <dgm:prSet presAssocID="{C119416B-61E3-4486-AF88-A048D94F5E74}" presName="horzSpace2" presStyleCnt="0"/>
      <dgm:spPr/>
    </dgm:pt>
    <dgm:pt modelId="{1CA69C3F-541C-40C4-832C-4201B1694DC6}" type="pres">
      <dgm:prSet presAssocID="{C119416B-61E3-4486-AF88-A048D94F5E74}" presName="tx2" presStyleLbl="revTx" presStyleIdx="2" presStyleCnt="6"/>
      <dgm:spPr/>
      <dgm:t>
        <a:bodyPr/>
        <a:lstStyle/>
        <a:p>
          <a:endParaRPr lang="es-MX"/>
        </a:p>
      </dgm:t>
    </dgm:pt>
    <dgm:pt modelId="{D9BE2F1A-3155-41A8-8B6F-388148C50814}" type="pres">
      <dgm:prSet presAssocID="{C119416B-61E3-4486-AF88-A048D94F5E74}" presName="vert2" presStyleCnt="0"/>
      <dgm:spPr/>
    </dgm:pt>
    <dgm:pt modelId="{6885B238-6DD1-4B90-906C-E85CF3EE3D7D}" type="pres">
      <dgm:prSet presAssocID="{C119416B-61E3-4486-AF88-A048D94F5E74}" presName="thinLine2b" presStyleLbl="callout" presStyleIdx="1" presStyleCnt="5"/>
      <dgm:spPr/>
    </dgm:pt>
    <dgm:pt modelId="{C623B2BB-8E5E-4102-84E4-074061D85C11}" type="pres">
      <dgm:prSet presAssocID="{C119416B-61E3-4486-AF88-A048D94F5E74}" presName="vertSpace2b" presStyleCnt="0"/>
      <dgm:spPr/>
    </dgm:pt>
    <dgm:pt modelId="{44422C44-FBCF-497E-98F1-0D29376EA492}" type="pres">
      <dgm:prSet presAssocID="{BC971131-A882-4D96-BBBD-E20349F1944D}" presName="horz2" presStyleCnt="0"/>
      <dgm:spPr/>
    </dgm:pt>
    <dgm:pt modelId="{98F2FEFB-0691-46B8-96F2-433B153C876E}" type="pres">
      <dgm:prSet presAssocID="{BC971131-A882-4D96-BBBD-E20349F1944D}" presName="horzSpace2" presStyleCnt="0"/>
      <dgm:spPr/>
    </dgm:pt>
    <dgm:pt modelId="{03D8096F-65C1-4775-8873-97CA0A85E75E}" type="pres">
      <dgm:prSet presAssocID="{BC971131-A882-4D96-BBBD-E20349F1944D}" presName="tx2" presStyleLbl="revTx" presStyleIdx="3" presStyleCnt="6"/>
      <dgm:spPr/>
      <dgm:t>
        <a:bodyPr/>
        <a:lstStyle/>
        <a:p>
          <a:endParaRPr lang="es-MX"/>
        </a:p>
      </dgm:t>
    </dgm:pt>
    <dgm:pt modelId="{32E5E9AE-B83B-4FAD-9184-DDE2254E4BCA}" type="pres">
      <dgm:prSet presAssocID="{BC971131-A882-4D96-BBBD-E20349F1944D}" presName="vert2" presStyleCnt="0"/>
      <dgm:spPr/>
    </dgm:pt>
    <dgm:pt modelId="{16A598E0-783F-4606-BA35-9BE0F00E6FEA}" type="pres">
      <dgm:prSet presAssocID="{BC971131-A882-4D96-BBBD-E20349F1944D}" presName="thinLine2b" presStyleLbl="callout" presStyleIdx="2" presStyleCnt="5"/>
      <dgm:spPr/>
    </dgm:pt>
    <dgm:pt modelId="{BEC5C806-B640-47BF-84D0-9038BAC91D10}" type="pres">
      <dgm:prSet presAssocID="{BC971131-A882-4D96-BBBD-E20349F1944D}" presName="vertSpace2b" presStyleCnt="0"/>
      <dgm:spPr/>
    </dgm:pt>
    <dgm:pt modelId="{9842D33B-4C1C-439D-96B3-41877CF87F2D}" type="pres">
      <dgm:prSet presAssocID="{B897B01C-D944-4B5F-AE69-7DE57D7296A9}" presName="horz2" presStyleCnt="0"/>
      <dgm:spPr/>
    </dgm:pt>
    <dgm:pt modelId="{EF79CF32-D4AF-4996-8DA5-31CA056CA24E}" type="pres">
      <dgm:prSet presAssocID="{B897B01C-D944-4B5F-AE69-7DE57D7296A9}" presName="horzSpace2" presStyleCnt="0"/>
      <dgm:spPr/>
    </dgm:pt>
    <dgm:pt modelId="{2D7D821D-1663-42EC-8FF3-22E84E9FCAA4}" type="pres">
      <dgm:prSet presAssocID="{B897B01C-D944-4B5F-AE69-7DE57D7296A9}" presName="tx2" presStyleLbl="revTx" presStyleIdx="4" presStyleCnt="6"/>
      <dgm:spPr/>
      <dgm:t>
        <a:bodyPr/>
        <a:lstStyle/>
        <a:p>
          <a:endParaRPr lang="es-MX"/>
        </a:p>
      </dgm:t>
    </dgm:pt>
    <dgm:pt modelId="{2E506936-C668-415B-9FBC-8AD3DC45328A}" type="pres">
      <dgm:prSet presAssocID="{B897B01C-D944-4B5F-AE69-7DE57D7296A9}" presName="vert2" presStyleCnt="0"/>
      <dgm:spPr/>
    </dgm:pt>
    <dgm:pt modelId="{F565C52C-5784-4D33-98CB-3496B2955D67}" type="pres">
      <dgm:prSet presAssocID="{B897B01C-D944-4B5F-AE69-7DE57D7296A9}" presName="thinLine2b" presStyleLbl="callout" presStyleIdx="3" presStyleCnt="5"/>
      <dgm:spPr/>
    </dgm:pt>
    <dgm:pt modelId="{348AB8CA-5CEB-4CB8-AA0E-D560F25AE13B}" type="pres">
      <dgm:prSet presAssocID="{B897B01C-D944-4B5F-AE69-7DE57D7296A9}" presName="vertSpace2b" presStyleCnt="0"/>
      <dgm:spPr/>
    </dgm:pt>
    <dgm:pt modelId="{D24691F6-10DF-4E79-B457-4056EFEF806F}" type="pres">
      <dgm:prSet presAssocID="{06C46360-C6F1-4FFF-AE3D-09455674DD64}" presName="horz2" presStyleCnt="0"/>
      <dgm:spPr/>
    </dgm:pt>
    <dgm:pt modelId="{013039D8-70B7-4880-83B3-650841143F44}" type="pres">
      <dgm:prSet presAssocID="{06C46360-C6F1-4FFF-AE3D-09455674DD64}" presName="horzSpace2" presStyleCnt="0"/>
      <dgm:spPr/>
    </dgm:pt>
    <dgm:pt modelId="{66F61609-7B2F-41A6-A04F-84271368280F}" type="pres">
      <dgm:prSet presAssocID="{06C46360-C6F1-4FFF-AE3D-09455674DD64}" presName="tx2" presStyleLbl="revTx" presStyleIdx="5" presStyleCnt="6"/>
      <dgm:spPr/>
      <dgm:t>
        <a:bodyPr/>
        <a:lstStyle/>
        <a:p>
          <a:endParaRPr lang="es-MX"/>
        </a:p>
      </dgm:t>
    </dgm:pt>
    <dgm:pt modelId="{27DAC6BD-13BC-4A61-A2E4-54A889AFA183}" type="pres">
      <dgm:prSet presAssocID="{06C46360-C6F1-4FFF-AE3D-09455674DD64}" presName="vert2" presStyleCnt="0"/>
      <dgm:spPr/>
    </dgm:pt>
    <dgm:pt modelId="{7F9B5686-3B3B-4675-8077-B40D26EBD730}" type="pres">
      <dgm:prSet presAssocID="{06C46360-C6F1-4FFF-AE3D-09455674DD64}" presName="thinLine2b" presStyleLbl="callout" presStyleIdx="4" presStyleCnt="5"/>
      <dgm:spPr/>
    </dgm:pt>
    <dgm:pt modelId="{11F00CC3-54D7-499F-A352-A33D81899C94}" type="pres">
      <dgm:prSet presAssocID="{06C46360-C6F1-4FFF-AE3D-09455674DD64}" presName="vertSpace2b" presStyleCnt="0"/>
      <dgm:spPr/>
    </dgm:pt>
  </dgm:ptLst>
  <dgm:cxnLst>
    <dgm:cxn modelId="{354468CF-5634-4F90-BE09-CB32509E4262}" srcId="{5707408E-02B9-48C7-BD82-D61EAC1F2CAA}" destId="{06C46360-C6F1-4FFF-AE3D-09455674DD64}" srcOrd="4" destOrd="0" parTransId="{2A31DD2E-AB33-42AE-B34A-B7CA1FA5CDF3}" sibTransId="{ECD73C9A-2629-4AAF-AFBA-A82F105DF4E3}"/>
    <dgm:cxn modelId="{58355832-6D34-4446-A065-1424BDE07C8A}" type="presOf" srcId="{3C14C1AE-26C9-4A16-9840-28E31C58DA23}" destId="{BAC19F8B-01DE-42F5-B072-702C26C9CBC7}" srcOrd="0" destOrd="0" presId="urn:microsoft.com/office/officeart/2008/layout/LinedList"/>
    <dgm:cxn modelId="{C4D089E9-F7BB-45A6-8AA2-11C1E972377E}" srcId="{5707408E-02B9-48C7-BD82-D61EAC1F2CAA}" destId="{B897B01C-D944-4B5F-AE69-7DE57D7296A9}" srcOrd="3" destOrd="0" parTransId="{56D55A92-F84D-4C04-8B21-CB6BB78F2911}" sibTransId="{0D4EA70B-0B21-4197-8D05-6B74A8E992DE}"/>
    <dgm:cxn modelId="{A7D53423-49D2-437E-9B69-92773D293FD6}" type="presOf" srcId="{BC971131-A882-4D96-BBBD-E20349F1944D}" destId="{03D8096F-65C1-4775-8873-97CA0A85E75E}" srcOrd="0" destOrd="0" presId="urn:microsoft.com/office/officeart/2008/layout/LinedList"/>
    <dgm:cxn modelId="{D31CE31E-A36E-4857-BC2E-66A3621A35AD}" srcId="{BB98D198-CBDE-4B12-80B6-37B54E3BC4D8}" destId="{5707408E-02B9-48C7-BD82-D61EAC1F2CAA}" srcOrd="0" destOrd="0" parTransId="{398AC1FF-15EE-476B-B1AC-A951B8B23B43}" sibTransId="{DA800BE3-7332-4422-8FEB-651D77EFE9B9}"/>
    <dgm:cxn modelId="{0B68EC58-B0F9-4085-8E6D-3B1B2F135B22}" type="presOf" srcId="{06C46360-C6F1-4FFF-AE3D-09455674DD64}" destId="{66F61609-7B2F-41A6-A04F-84271368280F}" srcOrd="0" destOrd="0" presId="urn:microsoft.com/office/officeart/2008/layout/LinedList"/>
    <dgm:cxn modelId="{4D007043-6B99-417B-B002-E6EDE280637C}" type="presOf" srcId="{5707408E-02B9-48C7-BD82-D61EAC1F2CAA}" destId="{C8F0C092-3746-4E58-AAE1-0960DF924E85}" srcOrd="0" destOrd="0" presId="urn:microsoft.com/office/officeart/2008/layout/LinedList"/>
    <dgm:cxn modelId="{6E7C3B3C-7660-4109-A1AD-1BCE9C7AC52F}" srcId="{5707408E-02B9-48C7-BD82-D61EAC1F2CAA}" destId="{C119416B-61E3-4486-AF88-A048D94F5E74}" srcOrd="1" destOrd="0" parTransId="{D72E176A-5D27-45EC-8199-CCE1ACB3BC44}" sibTransId="{63E52667-1E14-4D71-A8C9-1D123C2D372F}"/>
    <dgm:cxn modelId="{AF93D3C3-6EE0-4516-8903-42D568C512E7}" type="presOf" srcId="{C119416B-61E3-4486-AF88-A048D94F5E74}" destId="{1CA69C3F-541C-40C4-832C-4201B1694DC6}" srcOrd="0" destOrd="0" presId="urn:microsoft.com/office/officeart/2008/layout/LinedList"/>
    <dgm:cxn modelId="{7891352A-E7A6-47DD-BBB9-F182E7E9038C}" type="presOf" srcId="{BB98D198-CBDE-4B12-80B6-37B54E3BC4D8}" destId="{78A546E0-ED67-4057-9C05-D22BE54D483C}" srcOrd="0" destOrd="0" presId="urn:microsoft.com/office/officeart/2008/layout/LinedList"/>
    <dgm:cxn modelId="{8021A5D8-05D0-4C7E-9F85-5027A2354852}" srcId="{5707408E-02B9-48C7-BD82-D61EAC1F2CAA}" destId="{BC971131-A882-4D96-BBBD-E20349F1944D}" srcOrd="2" destOrd="0" parTransId="{B0D9557E-86C2-4DE9-9EFC-F3F24E58AF89}" sibTransId="{2334FFE1-C3E3-4747-9579-22D5869F936F}"/>
    <dgm:cxn modelId="{7332E5E5-6323-48C0-9B5C-BB81DEF7206B}" srcId="{5707408E-02B9-48C7-BD82-D61EAC1F2CAA}" destId="{3C14C1AE-26C9-4A16-9840-28E31C58DA23}" srcOrd="0" destOrd="0" parTransId="{0C945685-B4F8-4C0A-894F-B2A2CF3F73FE}" sibTransId="{84723F27-BEC9-4033-A20E-CEBB4FDDEE08}"/>
    <dgm:cxn modelId="{228E10FA-156B-45A6-B70E-80DD278EFB05}" type="presOf" srcId="{B897B01C-D944-4B5F-AE69-7DE57D7296A9}" destId="{2D7D821D-1663-42EC-8FF3-22E84E9FCAA4}" srcOrd="0" destOrd="0" presId="urn:microsoft.com/office/officeart/2008/layout/LinedList"/>
    <dgm:cxn modelId="{CDF02E73-0739-412A-BC51-844D60B81E46}" type="presParOf" srcId="{78A546E0-ED67-4057-9C05-D22BE54D483C}" destId="{354561C9-5F34-4C8C-B6CE-D51A7FD8F327}" srcOrd="0" destOrd="0" presId="urn:microsoft.com/office/officeart/2008/layout/LinedList"/>
    <dgm:cxn modelId="{75DB239A-7500-41D0-A736-B74CF95FFAE1}" type="presParOf" srcId="{78A546E0-ED67-4057-9C05-D22BE54D483C}" destId="{D170595B-C482-4C45-8CFB-2AF1D776D977}" srcOrd="1" destOrd="0" presId="urn:microsoft.com/office/officeart/2008/layout/LinedList"/>
    <dgm:cxn modelId="{19552F3C-81F9-4642-8317-897CFA1E4F96}" type="presParOf" srcId="{D170595B-C482-4C45-8CFB-2AF1D776D977}" destId="{C8F0C092-3746-4E58-AAE1-0960DF924E85}" srcOrd="0" destOrd="0" presId="urn:microsoft.com/office/officeart/2008/layout/LinedList"/>
    <dgm:cxn modelId="{D4A2FF3D-A83F-498A-A65D-A022D8E5C5DD}" type="presParOf" srcId="{D170595B-C482-4C45-8CFB-2AF1D776D977}" destId="{CA09F0A0-1E68-4954-A604-28E02D3C28A0}" srcOrd="1" destOrd="0" presId="urn:microsoft.com/office/officeart/2008/layout/LinedList"/>
    <dgm:cxn modelId="{79E4C6EF-11E7-43C6-8C8E-0F1776B310D7}" type="presParOf" srcId="{CA09F0A0-1E68-4954-A604-28E02D3C28A0}" destId="{1F8F4A35-FBFD-4F43-AEC9-7F7DB2D2658A}" srcOrd="0" destOrd="0" presId="urn:microsoft.com/office/officeart/2008/layout/LinedList"/>
    <dgm:cxn modelId="{B253187D-494E-4062-8697-47601F862C87}" type="presParOf" srcId="{CA09F0A0-1E68-4954-A604-28E02D3C28A0}" destId="{AED64D94-6420-4264-B7CF-610867491DBF}" srcOrd="1" destOrd="0" presId="urn:microsoft.com/office/officeart/2008/layout/LinedList"/>
    <dgm:cxn modelId="{A31AEC90-8EAA-43B6-AA86-CFF58288B7FE}" type="presParOf" srcId="{AED64D94-6420-4264-B7CF-610867491DBF}" destId="{CC4ABA0D-E88C-4D24-9191-7A252D32D88D}" srcOrd="0" destOrd="0" presId="urn:microsoft.com/office/officeart/2008/layout/LinedList"/>
    <dgm:cxn modelId="{3608EF9D-9E06-4BFB-B915-E10911C06B46}" type="presParOf" srcId="{AED64D94-6420-4264-B7CF-610867491DBF}" destId="{BAC19F8B-01DE-42F5-B072-702C26C9CBC7}" srcOrd="1" destOrd="0" presId="urn:microsoft.com/office/officeart/2008/layout/LinedList"/>
    <dgm:cxn modelId="{0CE10478-7624-4465-9D7F-D048671D40A8}" type="presParOf" srcId="{AED64D94-6420-4264-B7CF-610867491DBF}" destId="{B514DFE6-3687-4342-AC69-6F30812BE82D}" srcOrd="2" destOrd="0" presId="urn:microsoft.com/office/officeart/2008/layout/LinedList"/>
    <dgm:cxn modelId="{45044B05-9FCE-4FDF-B8A2-904A4548E7FF}" type="presParOf" srcId="{CA09F0A0-1E68-4954-A604-28E02D3C28A0}" destId="{1E1339A1-CA2B-41F2-A2CD-2190B600FC9F}" srcOrd="2" destOrd="0" presId="urn:microsoft.com/office/officeart/2008/layout/LinedList"/>
    <dgm:cxn modelId="{40FB9E85-0C6C-43AD-9C69-B98C7F62A9BF}" type="presParOf" srcId="{CA09F0A0-1E68-4954-A604-28E02D3C28A0}" destId="{284DCEB0-16AF-40B5-A9F4-BA216E15666F}" srcOrd="3" destOrd="0" presId="urn:microsoft.com/office/officeart/2008/layout/LinedList"/>
    <dgm:cxn modelId="{AF050ABC-1F62-4552-AB00-C32A7F536D77}" type="presParOf" srcId="{CA09F0A0-1E68-4954-A604-28E02D3C28A0}" destId="{F87E050D-54D6-4011-B103-183CC5B13B8D}" srcOrd="4" destOrd="0" presId="urn:microsoft.com/office/officeart/2008/layout/LinedList"/>
    <dgm:cxn modelId="{10709BF6-7DAE-417D-9FFA-5D77290B9A81}" type="presParOf" srcId="{F87E050D-54D6-4011-B103-183CC5B13B8D}" destId="{B7B3DD8E-ACDA-4B1C-81DA-F9FD05288CC5}" srcOrd="0" destOrd="0" presId="urn:microsoft.com/office/officeart/2008/layout/LinedList"/>
    <dgm:cxn modelId="{01E5D083-EDE3-4725-9937-2C9782A06C4C}" type="presParOf" srcId="{F87E050D-54D6-4011-B103-183CC5B13B8D}" destId="{1CA69C3F-541C-40C4-832C-4201B1694DC6}" srcOrd="1" destOrd="0" presId="urn:microsoft.com/office/officeart/2008/layout/LinedList"/>
    <dgm:cxn modelId="{CD0F27D0-B588-4937-988E-5303614DE119}" type="presParOf" srcId="{F87E050D-54D6-4011-B103-183CC5B13B8D}" destId="{D9BE2F1A-3155-41A8-8B6F-388148C50814}" srcOrd="2" destOrd="0" presId="urn:microsoft.com/office/officeart/2008/layout/LinedList"/>
    <dgm:cxn modelId="{B8A9BE99-47A1-45A5-B11B-B57A1EFF92D7}" type="presParOf" srcId="{CA09F0A0-1E68-4954-A604-28E02D3C28A0}" destId="{6885B238-6DD1-4B90-906C-E85CF3EE3D7D}" srcOrd="5" destOrd="0" presId="urn:microsoft.com/office/officeart/2008/layout/LinedList"/>
    <dgm:cxn modelId="{6AF1AABD-9334-44D9-815B-8AC658E65A61}" type="presParOf" srcId="{CA09F0A0-1E68-4954-A604-28E02D3C28A0}" destId="{C623B2BB-8E5E-4102-84E4-074061D85C11}" srcOrd="6" destOrd="0" presId="urn:microsoft.com/office/officeart/2008/layout/LinedList"/>
    <dgm:cxn modelId="{66E98300-D752-4075-B285-F50A891D9F7A}" type="presParOf" srcId="{CA09F0A0-1E68-4954-A604-28E02D3C28A0}" destId="{44422C44-FBCF-497E-98F1-0D29376EA492}" srcOrd="7" destOrd="0" presId="urn:microsoft.com/office/officeart/2008/layout/LinedList"/>
    <dgm:cxn modelId="{B6CCA608-F6E5-49DD-B54E-F8B52EF34A70}" type="presParOf" srcId="{44422C44-FBCF-497E-98F1-0D29376EA492}" destId="{98F2FEFB-0691-46B8-96F2-433B153C876E}" srcOrd="0" destOrd="0" presId="urn:microsoft.com/office/officeart/2008/layout/LinedList"/>
    <dgm:cxn modelId="{AB1B66BA-4E0C-41DA-9572-4320E60C305E}" type="presParOf" srcId="{44422C44-FBCF-497E-98F1-0D29376EA492}" destId="{03D8096F-65C1-4775-8873-97CA0A85E75E}" srcOrd="1" destOrd="0" presId="urn:microsoft.com/office/officeart/2008/layout/LinedList"/>
    <dgm:cxn modelId="{0FBC1531-CF1A-4063-890B-956ACEF19865}" type="presParOf" srcId="{44422C44-FBCF-497E-98F1-0D29376EA492}" destId="{32E5E9AE-B83B-4FAD-9184-DDE2254E4BCA}" srcOrd="2" destOrd="0" presId="urn:microsoft.com/office/officeart/2008/layout/LinedList"/>
    <dgm:cxn modelId="{6132A3C5-B966-440F-B501-2CB95B536E65}" type="presParOf" srcId="{CA09F0A0-1E68-4954-A604-28E02D3C28A0}" destId="{16A598E0-783F-4606-BA35-9BE0F00E6FEA}" srcOrd="8" destOrd="0" presId="urn:microsoft.com/office/officeart/2008/layout/LinedList"/>
    <dgm:cxn modelId="{614AD9A3-3F8D-4844-A7CB-9D9CE75249E2}" type="presParOf" srcId="{CA09F0A0-1E68-4954-A604-28E02D3C28A0}" destId="{BEC5C806-B640-47BF-84D0-9038BAC91D10}" srcOrd="9" destOrd="0" presId="urn:microsoft.com/office/officeart/2008/layout/LinedList"/>
    <dgm:cxn modelId="{951D8F9A-DF7F-4C38-8FA0-3FDC475C4D4E}" type="presParOf" srcId="{CA09F0A0-1E68-4954-A604-28E02D3C28A0}" destId="{9842D33B-4C1C-439D-96B3-41877CF87F2D}" srcOrd="10" destOrd="0" presId="urn:microsoft.com/office/officeart/2008/layout/LinedList"/>
    <dgm:cxn modelId="{2DFE4E07-68DD-46E2-8A41-D04CECC025DE}" type="presParOf" srcId="{9842D33B-4C1C-439D-96B3-41877CF87F2D}" destId="{EF79CF32-D4AF-4996-8DA5-31CA056CA24E}" srcOrd="0" destOrd="0" presId="urn:microsoft.com/office/officeart/2008/layout/LinedList"/>
    <dgm:cxn modelId="{C6F9EC84-D513-4134-AF8E-696A2E05F383}" type="presParOf" srcId="{9842D33B-4C1C-439D-96B3-41877CF87F2D}" destId="{2D7D821D-1663-42EC-8FF3-22E84E9FCAA4}" srcOrd="1" destOrd="0" presId="urn:microsoft.com/office/officeart/2008/layout/LinedList"/>
    <dgm:cxn modelId="{9682307F-EE37-4591-B62F-17045DF9B7AB}" type="presParOf" srcId="{9842D33B-4C1C-439D-96B3-41877CF87F2D}" destId="{2E506936-C668-415B-9FBC-8AD3DC45328A}" srcOrd="2" destOrd="0" presId="urn:microsoft.com/office/officeart/2008/layout/LinedList"/>
    <dgm:cxn modelId="{F8004C50-F55E-4FDF-9D08-715546351650}" type="presParOf" srcId="{CA09F0A0-1E68-4954-A604-28E02D3C28A0}" destId="{F565C52C-5784-4D33-98CB-3496B2955D67}" srcOrd="11" destOrd="0" presId="urn:microsoft.com/office/officeart/2008/layout/LinedList"/>
    <dgm:cxn modelId="{3570FDF1-FAD7-446A-A8D9-0F0E711C4249}" type="presParOf" srcId="{CA09F0A0-1E68-4954-A604-28E02D3C28A0}" destId="{348AB8CA-5CEB-4CB8-AA0E-D560F25AE13B}" srcOrd="12" destOrd="0" presId="urn:microsoft.com/office/officeart/2008/layout/LinedList"/>
    <dgm:cxn modelId="{D3A60504-3A45-4100-ADD0-BA4DC2D22101}" type="presParOf" srcId="{CA09F0A0-1E68-4954-A604-28E02D3C28A0}" destId="{D24691F6-10DF-4E79-B457-4056EFEF806F}" srcOrd="13" destOrd="0" presId="urn:microsoft.com/office/officeart/2008/layout/LinedList"/>
    <dgm:cxn modelId="{CF24D8AC-5E40-424B-9CB2-351B8A193C96}" type="presParOf" srcId="{D24691F6-10DF-4E79-B457-4056EFEF806F}" destId="{013039D8-70B7-4880-83B3-650841143F44}" srcOrd="0" destOrd="0" presId="urn:microsoft.com/office/officeart/2008/layout/LinedList"/>
    <dgm:cxn modelId="{6F41204B-7777-43FC-8034-B0C975B39172}" type="presParOf" srcId="{D24691F6-10DF-4E79-B457-4056EFEF806F}" destId="{66F61609-7B2F-41A6-A04F-84271368280F}" srcOrd="1" destOrd="0" presId="urn:microsoft.com/office/officeart/2008/layout/LinedList"/>
    <dgm:cxn modelId="{4E2B8C62-08A4-4BC3-B17A-7A568989674C}" type="presParOf" srcId="{D24691F6-10DF-4E79-B457-4056EFEF806F}" destId="{27DAC6BD-13BC-4A61-A2E4-54A889AFA183}" srcOrd="2" destOrd="0" presId="urn:microsoft.com/office/officeart/2008/layout/LinedList"/>
    <dgm:cxn modelId="{2C232380-4410-4FB8-AFD6-F56ED46690E0}" type="presParOf" srcId="{CA09F0A0-1E68-4954-A604-28E02D3C28A0}" destId="{7F9B5686-3B3B-4675-8077-B40D26EBD730}" srcOrd="14" destOrd="0" presId="urn:microsoft.com/office/officeart/2008/layout/LinedList"/>
    <dgm:cxn modelId="{4D398392-0608-495F-BFDB-54713F45537D}" type="presParOf" srcId="{CA09F0A0-1E68-4954-A604-28E02D3C28A0}" destId="{11F00CC3-54D7-499F-A352-A33D81899C94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BB4075-8FE4-4EA9-AC9B-6D179062333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6705191-F799-4232-81C8-6B78F5982181}">
      <dgm:prSet phldrT="[Texto]"/>
      <dgm:spPr/>
      <dgm:t>
        <a:bodyPr/>
        <a:lstStyle/>
        <a:p>
          <a:r>
            <a:rPr lang="es-ES" dirty="0"/>
            <a:t>4) Marcha hacia la madurez</a:t>
          </a:r>
        </a:p>
      </dgm:t>
    </dgm:pt>
    <dgm:pt modelId="{AB476D44-FF46-45D2-910D-D78A2385EE61}" type="parTrans" cxnId="{9EF3FBBD-7DB9-449B-AB95-5FA65CE52013}">
      <dgm:prSet/>
      <dgm:spPr/>
      <dgm:t>
        <a:bodyPr/>
        <a:lstStyle/>
        <a:p>
          <a:endParaRPr lang="es-ES"/>
        </a:p>
      </dgm:t>
    </dgm:pt>
    <dgm:pt modelId="{6C6A96C0-9DEB-401D-9AAE-103178C56391}" type="sibTrans" cxnId="{9EF3FBBD-7DB9-449B-AB95-5FA65CE52013}">
      <dgm:prSet/>
      <dgm:spPr/>
      <dgm:t>
        <a:bodyPr/>
        <a:lstStyle/>
        <a:p>
          <a:endParaRPr lang="es-ES"/>
        </a:p>
      </dgm:t>
    </dgm:pt>
    <dgm:pt modelId="{513E9A37-BBD8-4626-B9C5-71663B9CBF5D}">
      <dgm:prSet phldrT="[Texto]"/>
      <dgm:spPr/>
      <dgm:t>
        <a:bodyPr/>
        <a:lstStyle/>
        <a:p>
          <a:pPr algn="just"/>
          <a:r>
            <a:rPr lang="es-ES" dirty="0"/>
            <a:t>Largo intervalo de </a:t>
          </a:r>
          <a:r>
            <a:rPr lang="es-ES" b="1" dirty="0">
              <a:solidFill>
                <a:srgbClr val="7030A0"/>
              </a:solidFill>
            </a:rPr>
            <a:t>progreso sostenido</a:t>
          </a:r>
          <a:r>
            <a:rPr lang="es-ES" dirty="0"/>
            <a:t>. La tecnología es la punta de lanza de la actividad económica.</a:t>
          </a:r>
        </a:p>
      </dgm:t>
    </dgm:pt>
    <dgm:pt modelId="{E08AF32B-DEE6-496C-AF8F-960084463CAE}" type="parTrans" cxnId="{8C874912-5673-468F-B5E9-942FBD5E7E03}">
      <dgm:prSet/>
      <dgm:spPr/>
      <dgm:t>
        <a:bodyPr/>
        <a:lstStyle/>
        <a:p>
          <a:endParaRPr lang="es-ES"/>
        </a:p>
      </dgm:t>
    </dgm:pt>
    <dgm:pt modelId="{EBDCAF67-6EB0-4BE9-95DD-211C94AA717E}" type="sibTrans" cxnId="{8C874912-5673-468F-B5E9-942FBD5E7E03}">
      <dgm:prSet/>
      <dgm:spPr/>
      <dgm:t>
        <a:bodyPr/>
        <a:lstStyle/>
        <a:p>
          <a:endParaRPr lang="es-ES"/>
        </a:p>
      </dgm:t>
    </dgm:pt>
    <dgm:pt modelId="{0DE65EB6-21B4-4C2A-95D7-D249C2925F31}">
      <dgm:prSet phldrT="[Texto]"/>
      <dgm:spPr/>
      <dgm:t>
        <a:bodyPr/>
        <a:lstStyle/>
        <a:p>
          <a:pPr algn="just"/>
          <a:r>
            <a:rPr lang="es-ES" dirty="0"/>
            <a:t>La inversión representa de 10% a 20% del ingreso nacional.</a:t>
          </a:r>
        </a:p>
      </dgm:t>
    </dgm:pt>
    <dgm:pt modelId="{96CA5F9A-DD77-4A8C-8B69-C7E366385640}" type="parTrans" cxnId="{96EFA523-F1A5-4F7F-B61B-F6011076B22E}">
      <dgm:prSet/>
      <dgm:spPr/>
      <dgm:t>
        <a:bodyPr/>
        <a:lstStyle/>
        <a:p>
          <a:endParaRPr lang="es-ES"/>
        </a:p>
      </dgm:t>
    </dgm:pt>
    <dgm:pt modelId="{EE24B617-E2F9-49BF-A59D-C6C16EEB4F95}" type="sibTrans" cxnId="{96EFA523-F1A5-4F7F-B61B-F6011076B22E}">
      <dgm:prSet/>
      <dgm:spPr/>
      <dgm:t>
        <a:bodyPr/>
        <a:lstStyle/>
        <a:p>
          <a:endParaRPr lang="es-ES"/>
        </a:p>
      </dgm:t>
    </dgm:pt>
    <dgm:pt modelId="{C5A1DB9A-E211-4953-848C-E4AA9C494D8E}">
      <dgm:prSet phldrT="[Texto]"/>
      <dgm:spPr/>
      <dgm:t>
        <a:bodyPr/>
        <a:lstStyle/>
        <a:p>
          <a:pPr algn="just"/>
          <a:r>
            <a:rPr lang="es-ES" dirty="0"/>
            <a:t>Cambia la estructura de la economía (tecnología). Se acelera el desarrollo de nuevas industrias y se </a:t>
          </a:r>
          <a:r>
            <a:rPr lang="es-ES" b="1" dirty="0"/>
            <a:t>nivelan</a:t>
          </a:r>
          <a:r>
            <a:rPr lang="es-ES" dirty="0"/>
            <a:t> las más antiguas.</a:t>
          </a:r>
        </a:p>
      </dgm:t>
    </dgm:pt>
    <dgm:pt modelId="{CBA5A9F3-60F9-42C6-88EB-7D7AF92228BC}" type="parTrans" cxnId="{0B9073E3-0ED8-401A-96A4-14407DF6193B}">
      <dgm:prSet/>
      <dgm:spPr/>
      <dgm:t>
        <a:bodyPr/>
        <a:lstStyle/>
        <a:p>
          <a:endParaRPr lang="es-ES"/>
        </a:p>
      </dgm:t>
    </dgm:pt>
    <dgm:pt modelId="{FF903CCA-BBDC-41F9-B0C6-71AA89350DF4}" type="sibTrans" cxnId="{0B9073E3-0ED8-401A-96A4-14407DF6193B}">
      <dgm:prSet/>
      <dgm:spPr/>
      <dgm:t>
        <a:bodyPr/>
        <a:lstStyle/>
        <a:p>
          <a:endParaRPr lang="es-ES"/>
        </a:p>
      </dgm:t>
    </dgm:pt>
    <dgm:pt modelId="{9D0B305B-E22C-411A-8181-08EEEE985AB8}">
      <dgm:prSet phldrT="[Texto]"/>
      <dgm:spPr/>
      <dgm:t>
        <a:bodyPr/>
        <a:lstStyle/>
        <a:p>
          <a:pPr algn="just"/>
          <a:r>
            <a:rPr lang="es-ES" dirty="0"/>
            <a:t>Flujos comerciales: se exportan los excedentes y se importan productos que aumentan el bienestar de la sociedad.</a:t>
          </a:r>
        </a:p>
      </dgm:t>
    </dgm:pt>
    <dgm:pt modelId="{4A18C574-68C2-4165-88F6-9114F635ABEC}" type="parTrans" cxnId="{5B91B8C2-AAF6-49DA-87F0-38D2FFF34E34}">
      <dgm:prSet/>
      <dgm:spPr/>
      <dgm:t>
        <a:bodyPr/>
        <a:lstStyle/>
        <a:p>
          <a:endParaRPr lang="es-ES"/>
        </a:p>
      </dgm:t>
    </dgm:pt>
    <dgm:pt modelId="{59D36A2F-DFD2-4CAD-BEF5-516DCDF2500D}" type="sibTrans" cxnId="{5B91B8C2-AAF6-49DA-87F0-38D2FFF34E34}">
      <dgm:prSet/>
      <dgm:spPr/>
      <dgm:t>
        <a:bodyPr/>
        <a:lstStyle/>
        <a:p>
          <a:endParaRPr lang="es-ES"/>
        </a:p>
      </dgm:t>
    </dgm:pt>
    <dgm:pt modelId="{8504C5AF-1F21-4D3C-8A92-D6A1A0768F33}" type="pres">
      <dgm:prSet presAssocID="{FEBB4075-8FE4-4EA9-AC9B-6D179062333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1BF6C13-5692-4BAF-A9FA-2B9459FFAF55}" type="pres">
      <dgm:prSet presAssocID="{66705191-F799-4232-81C8-6B78F5982181}" presName="thickLine" presStyleLbl="alignNode1" presStyleIdx="0" presStyleCnt="1"/>
      <dgm:spPr/>
    </dgm:pt>
    <dgm:pt modelId="{3EAC7BE1-54EC-4BC1-AFBF-AED7ADAFA945}" type="pres">
      <dgm:prSet presAssocID="{66705191-F799-4232-81C8-6B78F5982181}" presName="horz1" presStyleCnt="0"/>
      <dgm:spPr/>
    </dgm:pt>
    <dgm:pt modelId="{6A87A212-37F0-4474-A443-54052EA66DA9}" type="pres">
      <dgm:prSet presAssocID="{66705191-F799-4232-81C8-6B78F5982181}" presName="tx1" presStyleLbl="revTx" presStyleIdx="0" presStyleCnt="5"/>
      <dgm:spPr/>
      <dgm:t>
        <a:bodyPr/>
        <a:lstStyle/>
        <a:p>
          <a:endParaRPr lang="es-MX"/>
        </a:p>
      </dgm:t>
    </dgm:pt>
    <dgm:pt modelId="{6425507D-AD09-4DFD-82F8-BA0754276955}" type="pres">
      <dgm:prSet presAssocID="{66705191-F799-4232-81C8-6B78F5982181}" presName="vert1" presStyleCnt="0"/>
      <dgm:spPr/>
    </dgm:pt>
    <dgm:pt modelId="{755A3A00-101B-4A14-BEB9-561CF4ABEEA2}" type="pres">
      <dgm:prSet presAssocID="{513E9A37-BBD8-4626-B9C5-71663B9CBF5D}" presName="vertSpace2a" presStyleCnt="0"/>
      <dgm:spPr/>
    </dgm:pt>
    <dgm:pt modelId="{4639B756-9006-4BE5-967A-496B18259734}" type="pres">
      <dgm:prSet presAssocID="{513E9A37-BBD8-4626-B9C5-71663B9CBF5D}" presName="horz2" presStyleCnt="0"/>
      <dgm:spPr/>
    </dgm:pt>
    <dgm:pt modelId="{23489807-D171-4A03-9777-07CE878F41A4}" type="pres">
      <dgm:prSet presAssocID="{513E9A37-BBD8-4626-B9C5-71663B9CBF5D}" presName="horzSpace2" presStyleCnt="0"/>
      <dgm:spPr/>
    </dgm:pt>
    <dgm:pt modelId="{4C56E8EE-D83C-44F8-8DD5-C32AC3F8BC3D}" type="pres">
      <dgm:prSet presAssocID="{513E9A37-BBD8-4626-B9C5-71663B9CBF5D}" presName="tx2" presStyleLbl="revTx" presStyleIdx="1" presStyleCnt="5"/>
      <dgm:spPr/>
      <dgm:t>
        <a:bodyPr/>
        <a:lstStyle/>
        <a:p>
          <a:endParaRPr lang="es-MX"/>
        </a:p>
      </dgm:t>
    </dgm:pt>
    <dgm:pt modelId="{6B5A2D74-DADE-4877-961B-51F4E20FE1AF}" type="pres">
      <dgm:prSet presAssocID="{513E9A37-BBD8-4626-B9C5-71663B9CBF5D}" presName="vert2" presStyleCnt="0"/>
      <dgm:spPr/>
    </dgm:pt>
    <dgm:pt modelId="{5C68CD46-49E2-4772-8ED2-7ECF11E90EC5}" type="pres">
      <dgm:prSet presAssocID="{513E9A37-BBD8-4626-B9C5-71663B9CBF5D}" presName="thinLine2b" presStyleLbl="callout" presStyleIdx="0" presStyleCnt="4"/>
      <dgm:spPr/>
    </dgm:pt>
    <dgm:pt modelId="{1D73B98B-908A-4CB3-9138-6EECDC3BAF95}" type="pres">
      <dgm:prSet presAssocID="{513E9A37-BBD8-4626-B9C5-71663B9CBF5D}" presName="vertSpace2b" presStyleCnt="0"/>
      <dgm:spPr/>
    </dgm:pt>
    <dgm:pt modelId="{F2FBBD45-F06C-4028-8E32-8AC64B410012}" type="pres">
      <dgm:prSet presAssocID="{0DE65EB6-21B4-4C2A-95D7-D249C2925F31}" presName="horz2" presStyleCnt="0"/>
      <dgm:spPr/>
    </dgm:pt>
    <dgm:pt modelId="{31646EA1-5328-4BA7-935E-7F7664CA14A6}" type="pres">
      <dgm:prSet presAssocID="{0DE65EB6-21B4-4C2A-95D7-D249C2925F31}" presName="horzSpace2" presStyleCnt="0"/>
      <dgm:spPr/>
    </dgm:pt>
    <dgm:pt modelId="{7D863B89-BF3E-491F-9C2C-8951D36B13E0}" type="pres">
      <dgm:prSet presAssocID="{0DE65EB6-21B4-4C2A-95D7-D249C2925F31}" presName="tx2" presStyleLbl="revTx" presStyleIdx="2" presStyleCnt="5"/>
      <dgm:spPr/>
      <dgm:t>
        <a:bodyPr/>
        <a:lstStyle/>
        <a:p>
          <a:endParaRPr lang="es-MX"/>
        </a:p>
      </dgm:t>
    </dgm:pt>
    <dgm:pt modelId="{AA39DEFF-AC10-4759-95B9-5FB5C35B0EDF}" type="pres">
      <dgm:prSet presAssocID="{0DE65EB6-21B4-4C2A-95D7-D249C2925F31}" presName="vert2" presStyleCnt="0"/>
      <dgm:spPr/>
    </dgm:pt>
    <dgm:pt modelId="{514005C2-05AA-4611-9357-CA2C41B247D5}" type="pres">
      <dgm:prSet presAssocID="{0DE65EB6-21B4-4C2A-95D7-D249C2925F31}" presName="thinLine2b" presStyleLbl="callout" presStyleIdx="1" presStyleCnt="4"/>
      <dgm:spPr/>
    </dgm:pt>
    <dgm:pt modelId="{F0C7B353-74EF-4F9B-9C94-DE12E2B9CB55}" type="pres">
      <dgm:prSet presAssocID="{0DE65EB6-21B4-4C2A-95D7-D249C2925F31}" presName="vertSpace2b" presStyleCnt="0"/>
      <dgm:spPr/>
    </dgm:pt>
    <dgm:pt modelId="{1C97C418-DA5A-406D-BC55-291A6AC4A06B}" type="pres">
      <dgm:prSet presAssocID="{C5A1DB9A-E211-4953-848C-E4AA9C494D8E}" presName="horz2" presStyleCnt="0"/>
      <dgm:spPr/>
    </dgm:pt>
    <dgm:pt modelId="{DDAD6D2A-3BDF-4C89-AA03-C323DE320D4C}" type="pres">
      <dgm:prSet presAssocID="{C5A1DB9A-E211-4953-848C-E4AA9C494D8E}" presName="horzSpace2" presStyleCnt="0"/>
      <dgm:spPr/>
    </dgm:pt>
    <dgm:pt modelId="{779A2749-9B28-4616-8D78-5A3D1C555A85}" type="pres">
      <dgm:prSet presAssocID="{C5A1DB9A-E211-4953-848C-E4AA9C494D8E}" presName="tx2" presStyleLbl="revTx" presStyleIdx="3" presStyleCnt="5"/>
      <dgm:spPr/>
      <dgm:t>
        <a:bodyPr/>
        <a:lstStyle/>
        <a:p>
          <a:endParaRPr lang="es-MX"/>
        </a:p>
      </dgm:t>
    </dgm:pt>
    <dgm:pt modelId="{18F95CDC-FFF7-451F-8DF3-E960776CCE82}" type="pres">
      <dgm:prSet presAssocID="{C5A1DB9A-E211-4953-848C-E4AA9C494D8E}" presName="vert2" presStyleCnt="0"/>
      <dgm:spPr/>
    </dgm:pt>
    <dgm:pt modelId="{DCFC8C15-556C-4371-A3E5-1EAD86443EDE}" type="pres">
      <dgm:prSet presAssocID="{C5A1DB9A-E211-4953-848C-E4AA9C494D8E}" presName="thinLine2b" presStyleLbl="callout" presStyleIdx="2" presStyleCnt="4"/>
      <dgm:spPr/>
    </dgm:pt>
    <dgm:pt modelId="{21192476-94CF-4C0C-8CD7-D613BAC5F83E}" type="pres">
      <dgm:prSet presAssocID="{C5A1DB9A-E211-4953-848C-E4AA9C494D8E}" presName="vertSpace2b" presStyleCnt="0"/>
      <dgm:spPr/>
    </dgm:pt>
    <dgm:pt modelId="{8F24E803-967C-4B68-A8BD-DEE8A9AF992E}" type="pres">
      <dgm:prSet presAssocID="{9D0B305B-E22C-411A-8181-08EEEE985AB8}" presName="horz2" presStyleCnt="0"/>
      <dgm:spPr/>
    </dgm:pt>
    <dgm:pt modelId="{6C3C4A24-183E-4A42-ACE5-BAECE4105AD8}" type="pres">
      <dgm:prSet presAssocID="{9D0B305B-E22C-411A-8181-08EEEE985AB8}" presName="horzSpace2" presStyleCnt="0"/>
      <dgm:spPr/>
    </dgm:pt>
    <dgm:pt modelId="{C411AC95-8B47-483F-896F-EA1AB135BBA1}" type="pres">
      <dgm:prSet presAssocID="{9D0B305B-E22C-411A-8181-08EEEE985AB8}" presName="tx2" presStyleLbl="revTx" presStyleIdx="4" presStyleCnt="5"/>
      <dgm:spPr/>
      <dgm:t>
        <a:bodyPr/>
        <a:lstStyle/>
        <a:p>
          <a:endParaRPr lang="es-MX"/>
        </a:p>
      </dgm:t>
    </dgm:pt>
    <dgm:pt modelId="{B798895C-70A7-49C5-B58E-D9028E080FB1}" type="pres">
      <dgm:prSet presAssocID="{9D0B305B-E22C-411A-8181-08EEEE985AB8}" presName="vert2" presStyleCnt="0"/>
      <dgm:spPr/>
    </dgm:pt>
    <dgm:pt modelId="{D27E220C-FC04-47FC-A83D-DA3726EC6256}" type="pres">
      <dgm:prSet presAssocID="{9D0B305B-E22C-411A-8181-08EEEE985AB8}" presName="thinLine2b" presStyleLbl="callout" presStyleIdx="3" presStyleCnt="4"/>
      <dgm:spPr/>
    </dgm:pt>
    <dgm:pt modelId="{826C4E12-4524-4008-B8CE-05A91A837C97}" type="pres">
      <dgm:prSet presAssocID="{9D0B305B-E22C-411A-8181-08EEEE985AB8}" presName="vertSpace2b" presStyleCnt="0"/>
      <dgm:spPr/>
    </dgm:pt>
  </dgm:ptLst>
  <dgm:cxnLst>
    <dgm:cxn modelId="{09B17E27-87CC-4553-AA54-E05DD8FE7DBA}" type="presOf" srcId="{9D0B305B-E22C-411A-8181-08EEEE985AB8}" destId="{C411AC95-8B47-483F-896F-EA1AB135BBA1}" srcOrd="0" destOrd="0" presId="urn:microsoft.com/office/officeart/2008/layout/LinedList"/>
    <dgm:cxn modelId="{9EF3FBBD-7DB9-449B-AB95-5FA65CE52013}" srcId="{FEBB4075-8FE4-4EA9-AC9B-6D1790623335}" destId="{66705191-F799-4232-81C8-6B78F5982181}" srcOrd="0" destOrd="0" parTransId="{AB476D44-FF46-45D2-910D-D78A2385EE61}" sibTransId="{6C6A96C0-9DEB-401D-9AAE-103178C56391}"/>
    <dgm:cxn modelId="{0875044E-52F8-4DF0-A824-51BE7A4107C5}" type="presOf" srcId="{FEBB4075-8FE4-4EA9-AC9B-6D1790623335}" destId="{8504C5AF-1F21-4D3C-8A92-D6A1A0768F33}" srcOrd="0" destOrd="0" presId="urn:microsoft.com/office/officeart/2008/layout/LinedList"/>
    <dgm:cxn modelId="{5B91B8C2-AAF6-49DA-87F0-38D2FFF34E34}" srcId="{66705191-F799-4232-81C8-6B78F5982181}" destId="{9D0B305B-E22C-411A-8181-08EEEE985AB8}" srcOrd="3" destOrd="0" parTransId="{4A18C574-68C2-4165-88F6-9114F635ABEC}" sibTransId="{59D36A2F-DFD2-4CAD-BEF5-516DCDF2500D}"/>
    <dgm:cxn modelId="{0335034F-C724-47E5-A2BF-8943F6B0F966}" type="presOf" srcId="{513E9A37-BBD8-4626-B9C5-71663B9CBF5D}" destId="{4C56E8EE-D83C-44F8-8DD5-C32AC3F8BC3D}" srcOrd="0" destOrd="0" presId="urn:microsoft.com/office/officeart/2008/layout/LinedList"/>
    <dgm:cxn modelId="{4213580C-71FF-4738-96FB-279997270AE5}" type="presOf" srcId="{0DE65EB6-21B4-4C2A-95D7-D249C2925F31}" destId="{7D863B89-BF3E-491F-9C2C-8951D36B13E0}" srcOrd="0" destOrd="0" presId="urn:microsoft.com/office/officeart/2008/layout/LinedList"/>
    <dgm:cxn modelId="{80250A82-7DD8-49EE-A20E-E9505C0D834E}" type="presOf" srcId="{66705191-F799-4232-81C8-6B78F5982181}" destId="{6A87A212-37F0-4474-A443-54052EA66DA9}" srcOrd="0" destOrd="0" presId="urn:microsoft.com/office/officeart/2008/layout/LinedList"/>
    <dgm:cxn modelId="{0B9073E3-0ED8-401A-96A4-14407DF6193B}" srcId="{66705191-F799-4232-81C8-6B78F5982181}" destId="{C5A1DB9A-E211-4953-848C-E4AA9C494D8E}" srcOrd="2" destOrd="0" parTransId="{CBA5A9F3-60F9-42C6-88EB-7D7AF92228BC}" sibTransId="{FF903CCA-BBDC-41F9-B0C6-71AA89350DF4}"/>
    <dgm:cxn modelId="{29183AB6-7DF6-4651-91FD-330ED974A1BF}" type="presOf" srcId="{C5A1DB9A-E211-4953-848C-E4AA9C494D8E}" destId="{779A2749-9B28-4616-8D78-5A3D1C555A85}" srcOrd="0" destOrd="0" presId="urn:microsoft.com/office/officeart/2008/layout/LinedList"/>
    <dgm:cxn modelId="{96EFA523-F1A5-4F7F-B61B-F6011076B22E}" srcId="{66705191-F799-4232-81C8-6B78F5982181}" destId="{0DE65EB6-21B4-4C2A-95D7-D249C2925F31}" srcOrd="1" destOrd="0" parTransId="{96CA5F9A-DD77-4A8C-8B69-C7E366385640}" sibTransId="{EE24B617-E2F9-49BF-A59D-C6C16EEB4F95}"/>
    <dgm:cxn modelId="{8C874912-5673-468F-B5E9-942FBD5E7E03}" srcId="{66705191-F799-4232-81C8-6B78F5982181}" destId="{513E9A37-BBD8-4626-B9C5-71663B9CBF5D}" srcOrd="0" destOrd="0" parTransId="{E08AF32B-DEE6-496C-AF8F-960084463CAE}" sibTransId="{EBDCAF67-6EB0-4BE9-95DD-211C94AA717E}"/>
    <dgm:cxn modelId="{913F3F09-3F04-4207-A62F-4EEAC3179767}" type="presParOf" srcId="{8504C5AF-1F21-4D3C-8A92-D6A1A0768F33}" destId="{61BF6C13-5692-4BAF-A9FA-2B9459FFAF55}" srcOrd="0" destOrd="0" presId="urn:microsoft.com/office/officeart/2008/layout/LinedList"/>
    <dgm:cxn modelId="{1E43416E-1840-4680-9BD8-0865EF94F86D}" type="presParOf" srcId="{8504C5AF-1F21-4D3C-8A92-D6A1A0768F33}" destId="{3EAC7BE1-54EC-4BC1-AFBF-AED7ADAFA945}" srcOrd="1" destOrd="0" presId="urn:microsoft.com/office/officeart/2008/layout/LinedList"/>
    <dgm:cxn modelId="{BF9978A1-EBD2-4247-A193-74EC87CF785C}" type="presParOf" srcId="{3EAC7BE1-54EC-4BC1-AFBF-AED7ADAFA945}" destId="{6A87A212-37F0-4474-A443-54052EA66DA9}" srcOrd="0" destOrd="0" presId="urn:microsoft.com/office/officeart/2008/layout/LinedList"/>
    <dgm:cxn modelId="{2EA97623-3DD5-46BE-B2D8-CD5660BA56A8}" type="presParOf" srcId="{3EAC7BE1-54EC-4BC1-AFBF-AED7ADAFA945}" destId="{6425507D-AD09-4DFD-82F8-BA0754276955}" srcOrd="1" destOrd="0" presId="urn:microsoft.com/office/officeart/2008/layout/LinedList"/>
    <dgm:cxn modelId="{911650C4-FD98-430A-AF31-D39F79500E1A}" type="presParOf" srcId="{6425507D-AD09-4DFD-82F8-BA0754276955}" destId="{755A3A00-101B-4A14-BEB9-561CF4ABEEA2}" srcOrd="0" destOrd="0" presId="urn:microsoft.com/office/officeart/2008/layout/LinedList"/>
    <dgm:cxn modelId="{731A8D7A-2448-4AAE-A3EC-A37FCAB47B09}" type="presParOf" srcId="{6425507D-AD09-4DFD-82F8-BA0754276955}" destId="{4639B756-9006-4BE5-967A-496B18259734}" srcOrd="1" destOrd="0" presId="urn:microsoft.com/office/officeart/2008/layout/LinedList"/>
    <dgm:cxn modelId="{82226CC5-58ED-4AA6-981E-D02589EFDEFE}" type="presParOf" srcId="{4639B756-9006-4BE5-967A-496B18259734}" destId="{23489807-D171-4A03-9777-07CE878F41A4}" srcOrd="0" destOrd="0" presId="urn:microsoft.com/office/officeart/2008/layout/LinedList"/>
    <dgm:cxn modelId="{D933F01E-B5D4-4A0F-9C65-C124F161C675}" type="presParOf" srcId="{4639B756-9006-4BE5-967A-496B18259734}" destId="{4C56E8EE-D83C-44F8-8DD5-C32AC3F8BC3D}" srcOrd="1" destOrd="0" presId="urn:microsoft.com/office/officeart/2008/layout/LinedList"/>
    <dgm:cxn modelId="{21DD8219-1E39-4BA4-8E17-EF79390DABF6}" type="presParOf" srcId="{4639B756-9006-4BE5-967A-496B18259734}" destId="{6B5A2D74-DADE-4877-961B-51F4E20FE1AF}" srcOrd="2" destOrd="0" presId="urn:microsoft.com/office/officeart/2008/layout/LinedList"/>
    <dgm:cxn modelId="{3A2E9D6D-F63F-4BDB-91A4-617ACDB76035}" type="presParOf" srcId="{6425507D-AD09-4DFD-82F8-BA0754276955}" destId="{5C68CD46-49E2-4772-8ED2-7ECF11E90EC5}" srcOrd="2" destOrd="0" presId="urn:microsoft.com/office/officeart/2008/layout/LinedList"/>
    <dgm:cxn modelId="{FBD780BA-09D6-48DD-8AFB-87C51E9AFC00}" type="presParOf" srcId="{6425507D-AD09-4DFD-82F8-BA0754276955}" destId="{1D73B98B-908A-4CB3-9138-6EECDC3BAF95}" srcOrd="3" destOrd="0" presId="urn:microsoft.com/office/officeart/2008/layout/LinedList"/>
    <dgm:cxn modelId="{2A644007-CB86-445E-B7EC-1D54A361EADA}" type="presParOf" srcId="{6425507D-AD09-4DFD-82F8-BA0754276955}" destId="{F2FBBD45-F06C-4028-8E32-8AC64B410012}" srcOrd="4" destOrd="0" presId="urn:microsoft.com/office/officeart/2008/layout/LinedList"/>
    <dgm:cxn modelId="{F7D193AA-6EC5-4E60-A165-18841F2F6EB0}" type="presParOf" srcId="{F2FBBD45-F06C-4028-8E32-8AC64B410012}" destId="{31646EA1-5328-4BA7-935E-7F7664CA14A6}" srcOrd="0" destOrd="0" presId="urn:microsoft.com/office/officeart/2008/layout/LinedList"/>
    <dgm:cxn modelId="{7F996635-A38F-4CD5-8ADF-90B0636998F3}" type="presParOf" srcId="{F2FBBD45-F06C-4028-8E32-8AC64B410012}" destId="{7D863B89-BF3E-491F-9C2C-8951D36B13E0}" srcOrd="1" destOrd="0" presId="urn:microsoft.com/office/officeart/2008/layout/LinedList"/>
    <dgm:cxn modelId="{E47ECB73-405E-42B9-882C-09B80DC88CEB}" type="presParOf" srcId="{F2FBBD45-F06C-4028-8E32-8AC64B410012}" destId="{AA39DEFF-AC10-4759-95B9-5FB5C35B0EDF}" srcOrd="2" destOrd="0" presId="urn:microsoft.com/office/officeart/2008/layout/LinedList"/>
    <dgm:cxn modelId="{451921B1-E472-41A4-A26D-AF0837BF1932}" type="presParOf" srcId="{6425507D-AD09-4DFD-82F8-BA0754276955}" destId="{514005C2-05AA-4611-9357-CA2C41B247D5}" srcOrd="5" destOrd="0" presId="urn:microsoft.com/office/officeart/2008/layout/LinedList"/>
    <dgm:cxn modelId="{ADD01040-298A-43A3-AA27-1567AB1A11E2}" type="presParOf" srcId="{6425507D-AD09-4DFD-82F8-BA0754276955}" destId="{F0C7B353-74EF-4F9B-9C94-DE12E2B9CB55}" srcOrd="6" destOrd="0" presId="urn:microsoft.com/office/officeart/2008/layout/LinedList"/>
    <dgm:cxn modelId="{F201DB7A-0001-4539-9FCB-E5F3691A8E75}" type="presParOf" srcId="{6425507D-AD09-4DFD-82F8-BA0754276955}" destId="{1C97C418-DA5A-406D-BC55-291A6AC4A06B}" srcOrd="7" destOrd="0" presId="urn:microsoft.com/office/officeart/2008/layout/LinedList"/>
    <dgm:cxn modelId="{BD0AE9DC-1DCD-4E9A-B529-C1CB5D5F9EEA}" type="presParOf" srcId="{1C97C418-DA5A-406D-BC55-291A6AC4A06B}" destId="{DDAD6D2A-3BDF-4C89-AA03-C323DE320D4C}" srcOrd="0" destOrd="0" presId="urn:microsoft.com/office/officeart/2008/layout/LinedList"/>
    <dgm:cxn modelId="{06C061FB-EB9B-476A-940C-7FE5A918DD1A}" type="presParOf" srcId="{1C97C418-DA5A-406D-BC55-291A6AC4A06B}" destId="{779A2749-9B28-4616-8D78-5A3D1C555A85}" srcOrd="1" destOrd="0" presId="urn:microsoft.com/office/officeart/2008/layout/LinedList"/>
    <dgm:cxn modelId="{1F9276BF-EC1F-4AE0-8FB1-E8E52451B956}" type="presParOf" srcId="{1C97C418-DA5A-406D-BC55-291A6AC4A06B}" destId="{18F95CDC-FFF7-451F-8DF3-E960776CCE82}" srcOrd="2" destOrd="0" presId="urn:microsoft.com/office/officeart/2008/layout/LinedList"/>
    <dgm:cxn modelId="{981A51FD-E227-487E-BEB8-D96F50E88E8D}" type="presParOf" srcId="{6425507D-AD09-4DFD-82F8-BA0754276955}" destId="{DCFC8C15-556C-4371-A3E5-1EAD86443EDE}" srcOrd="8" destOrd="0" presId="urn:microsoft.com/office/officeart/2008/layout/LinedList"/>
    <dgm:cxn modelId="{0D80B7D3-430C-4941-BE05-FD678CEF4E75}" type="presParOf" srcId="{6425507D-AD09-4DFD-82F8-BA0754276955}" destId="{21192476-94CF-4C0C-8CD7-D613BAC5F83E}" srcOrd="9" destOrd="0" presId="urn:microsoft.com/office/officeart/2008/layout/LinedList"/>
    <dgm:cxn modelId="{73DDAB8D-DD49-43D4-B8C0-34FC85AEE3F3}" type="presParOf" srcId="{6425507D-AD09-4DFD-82F8-BA0754276955}" destId="{8F24E803-967C-4B68-A8BD-DEE8A9AF992E}" srcOrd="10" destOrd="0" presId="urn:microsoft.com/office/officeart/2008/layout/LinedList"/>
    <dgm:cxn modelId="{B9E4248B-EF90-4F3E-911C-3355B0CA9C1C}" type="presParOf" srcId="{8F24E803-967C-4B68-A8BD-DEE8A9AF992E}" destId="{6C3C4A24-183E-4A42-ACE5-BAECE4105AD8}" srcOrd="0" destOrd="0" presId="urn:microsoft.com/office/officeart/2008/layout/LinedList"/>
    <dgm:cxn modelId="{0C82C1A8-8F2A-4E84-B3A5-471383607201}" type="presParOf" srcId="{8F24E803-967C-4B68-A8BD-DEE8A9AF992E}" destId="{C411AC95-8B47-483F-896F-EA1AB135BBA1}" srcOrd="1" destOrd="0" presId="urn:microsoft.com/office/officeart/2008/layout/LinedList"/>
    <dgm:cxn modelId="{DDDEB9E2-64ED-477E-9824-5D2008B21B31}" type="presParOf" srcId="{8F24E803-967C-4B68-A8BD-DEE8A9AF992E}" destId="{B798895C-70A7-49C5-B58E-D9028E080FB1}" srcOrd="2" destOrd="0" presId="urn:microsoft.com/office/officeart/2008/layout/LinedList"/>
    <dgm:cxn modelId="{E8200C46-0B72-4BB7-B6EC-5D26381453C9}" type="presParOf" srcId="{6425507D-AD09-4DFD-82F8-BA0754276955}" destId="{D27E220C-FC04-47FC-A83D-DA3726EC6256}" srcOrd="11" destOrd="0" presId="urn:microsoft.com/office/officeart/2008/layout/LinedList"/>
    <dgm:cxn modelId="{CD2D813F-0457-4FB3-9B2D-A02E46485634}" type="presParOf" srcId="{6425507D-AD09-4DFD-82F8-BA0754276955}" destId="{826C4E12-4524-4008-B8CE-05A91A837C97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155D056-3E9F-4B4E-9B72-B3A336FFB30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BA7DCD7-7FA2-4706-886D-E57F00E7F8CA}">
      <dgm:prSet phldrT="[Texto]"/>
      <dgm:spPr/>
      <dgm:t>
        <a:bodyPr/>
        <a:lstStyle/>
        <a:p>
          <a:r>
            <a:rPr lang="es-ES" b="1" dirty="0"/>
            <a:t>5) Alto consumo en </a:t>
          </a:r>
          <a:r>
            <a:rPr lang="es-ES" b="1" dirty="0" err="1"/>
            <a:t>ma-sa</a:t>
          </a:r>
          <a:endParaRPr lang="es-ES" b="1" dirty="0"/>
        </a:p>
      </dgm:t>
    </dgm:pt>
    <dgm:pt modelId="{9CCFD47E-3A99-4AF5-8D90-7A865DACC47D}" type="parTrans" cxnId="{03933118-CCD2-4F06-9092-BFAACB3E7B64}">
      <dgm:prSet/>
      <dgm:spPr/>
      <dgm:t>
        <a:bodyPr/>
        <a:lstStyle/>
        <a:p>
          <a:endParaRPr lang="es-ES"/>
        </a:p>
      </dgm:t>
    </dgm:pt>
    <dgm:pt modelId="{BE0D4AEA-8B39-44F2-AD78-63B629D1CC85}" type="sibTrans" cxnId="{03933118-CCD2-4F06-9092-BFAACB3E7B64}">
      <dgm:prSet/>
      <dgm:spPr/>
      <dgm:t>
        <a:bodyPr/>
        <a:lstStyle/>
        <a:p>
          <a:endParaRPr lang="es-ES"/>
        </a:p>
      </dgm:t>
    </dgm:pt>
    <dgm:pt modelId="{5DCEAE08-E4E1-45A3-A5C4-A8561CFA1E18}">
      <dgm:prSet phldrT="[Texto]"/>
      <dgm:spPr/>
      <dgm:t>
        <a:bodyPr/>
        <a:lstStyle/>
        <a:p>
          <a:pPr algn="just"/>
          <a:r>
            <a:rPr lang="es-ES" dirty="0"/>
            <a:t>Sociedades que transitan en un fase </a:t>
          </a:r>
          <a:r>
            <a:rPr lang="es-ES" b="1" dirty="0"/>
            <a:t>de consumo de bienes y servicios durables</a:t>
          </a:r>
          <a:r>
            <a:rPr lang="es-ES" dirty="0"/>
            <a:t>.</a:t>
          </a:r>
        </a:p>
      </dgm:t>
    </dgm:pt>
    <dgm:pt modelId="{367BA4DC-F571-415B-B247-EC5208261D73}" type="parTrans" cxnId="{3EC31452-F55E-4BFB-8F04-AEE415A8DEFD}">
      <dgm:prSet/>
      <dgm:spPr/>
      <dgm:t>
        <a:bodyPr/>
        <a:lstStyle/>
        <a:p>
          <a:endParaRPr lang="es-ES"/>
        </a:p>
      </dgm:t>
    </dgm:pt>
    <dgm:pt modelId="{36B8A6C4-0B45-4091-B82C-E57093DBEBEB}" type="sibTrans" cxnId="{3EC31452-F55E-4BFB-8F04-AEE415A8DEFD}">
      <dgm:prSet/>
      <dgm:spPr/>
      <dgm:t>
        <a:bodyPr/>
        <a:lstStyle/>
        <a:p>
          <a:endParaRPr lang="es-ES"/>
        </a:p>
      </dgm:t>
    </dgm:pt>
    <dgm:pt modelId="{7B6A3FCB-87DE-43BA-B321-D77CAE59F8F4}">
      <dgm:prSet phldrT="[Texto]"/>
      <dgm:spPr/>
      <dgm:t>
        <a:bodyPr/>
        <a:lstStyle/>
        <a:p>
          <a:pPr algn="just"/>
          <a:r>
            <a:rPr lang="es-ES" dirty="0"/>
            <a:t>Grandes sumas de recursos para el bienestar y la seguridad social.</a:t>
          </a:r>
        </a:p>
      </dgm:t>
    </dgm:pt>
    <dgm:pt modelId="{BA7FCBF9-1D21-4373-B373-597956C24869}" type="parTrans" cxnId="{F1001D20-7885-45C4-A26F-3F6EFBF2AFBD}">
      <dgm:prSet/>
      <dgm:spPr/>
      <dgm:t>
        <a:bodyPr/>
        <a:lstStyle/>
        <a:p>
          <a:endParaRPr lang="es-ES"/>
        </a:p>
      </dgm:t>
    </dgm:pt>
    <dgm:pt modelId="{9DEE9100-A3CE-4E8F-A146-E150433C5019}" type="sibTrans" cxnId="{F1001D20-7885-45C4-A26F-3F6EFBF2AFBD}">
      <dgm:prSet/>
      <dgm:spPr/>
      <dgm:t>
        <a:bodyPr/>
        <a:lstStyle/>
        <a:p>
          <a:endParaRPr lang="es-ES"/>
        </a:p>
      </dgm:t>
    </dgm:pt>
    <dgm:pt modelId="{512E3DAD-B733-445D-B2ED-0E7FDE560A87}">
      <dgm:prSet phldrT="[Texto]"/>
      <dgm:spPr/>
      <dgm:t>
        <a:bodyPr/>
        <a:lstStyle/>
        <a:p>
          <a:pPr algn="just"/>
          <a:r>
            <a:rPr lang="es-ES" dirty="0"/>
            <a:t>Consumo masivo de aparatos electrodomésticos y del automóvil.</a:t>
          </a:r>
        </a:p>
      </dgm:t>
    </dgm:pt>
    <dgm:pt modelId="{74306168-18D0-4424-AC8F-F646FD119E37}" type="parTrans" cxnId="{6885833E-A15A-4176-A813-A1B025C65ECF}">
      <dgm:prSet/>
      <dgm:spPr/>
      <dgm:t>
        <a:bodyPr/>
        <a:lstStyle/>
        <a:p>
          <a:endParaRPr lang="es-ES"/>
        </a:p>
      </dgm:t>
    </dgm:pt>
    <dgm:pt modelId="{D906A79A-0D96-48DE-95FF-F18AAD5EBF48}" type="sibTrans" cxnId="{6885833E-A15A-4176-A813-A1B025C65ECF}">
      <dgm:prSet/>
      <dgm:spPr/>
      <dgm:t>
        <a:bodyPr/>
        <a:lstStyle/>
        <a:p>
          <a:endParaRPr lang="es-ES"/>
        </a:p>
      </dgm:t>
    </dgm:pt>
    <dgm:pt modelId="{64D22195-5D7D-48D2-AFFD-492CE72230FF}" type="pres">
      <dgm:prSet presAssocID="{0155D056-3E9F-4B4E-9B72-B3A336FFB30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5725FD4-7E24-4388-8EDA-7DDB9630167D}" type="pres">
      <dgm:prSet presAssocID="{9BA7DCD7-7FA2-4706-886D-E57F00E7F8CA}" presName="thickLine" presStyleLbl="alignNode1" presStyleIdx="0" presStyleCnt="1"/>
      <dgm:spPr/>
    </dgm:pt>
    <dgm:pt modelId="{80234B53-8EC2-48DB-B5D9-D183330E3A21}" type="pres">
      <dgm:prSet presAssocID="{9BA7DCD7-7FA2-4706-886D-E57F00E7F8CA}" presName="horz1" presStyleCnt="0"/>
      <dgm:spPr/>
    </dgm:pt>
    <dgm:pt modelId="{D9582FA6-85DF-4875-ACB0-CAF682D35268}" type="pres">
      <dgm:prSet presAssocID="{9BA7DCD7-7FA2-4706-886D-E57F00E7F8CA}" presName="tx1" presStyleLbl="revTx" presStyleIdx="0" presStyleCnt="4"/>
      <dgm:spPr/>
      <dgm:t>
        <a:bodyPr/>
        <a:lstStyle/>
        <a:p>
          <a:endParaRPr lang="es-MX"/>
        </a:p>
      </dgm:t>
    </dgm:pt>
    <dgm:pt modelId="{0EDF412E-47B4-4368-A401-E18FAAE3AF47}" type="pres">
      <dgm:prSet presAssocID="{9BA7DCD7-7FA2-4706-886D-E57F00E7F8CA}" presName="vert1" presStyleCnt="0"/>
      <dgm:spPr/>
    </dgm:pt>
    <dgm:pt modelId="{CAB00D16-55F3-421D-A447-3E43CAAC7A38}" type="pres">
      <dgm:prSet presAssocID="{5DCEAE08-E4E1-45A3-A5C4-A8561CFA1E18}" presName="vertSpace2a" presStyleCnt="0"/>
      <dgm:spPr/>
    </dgm:pt>
    <dgm:pt modelId="{38B8E15E-91EF-4130-9BF1-3CDB7A62F388}" type="pres">
      <dgm:prSet presAssocID="{5DCEAE08-E4E1-45A3-A5C4-A8561CFA1E18}" presName="horz2" presStyleCnt="0"/>
      <dgm:spPr/>
    </dgm:pt>
    <dgm:pt modelId="{362B2D47-30D2-483F-AA85-6A4E1B2B0829}" type="pres">
      <dgm:prSet presAssocID="{5DCEAE08-E4E1-45A3-A5C4-A8561CFA1E18}" presName="horzSpace2" presStyleCnt="0"/>
      <dgm:spPr/>
    </dgm:pt>
    <dgm:pt modelId="{55F0D26B-6148-49BB-9786-C57D8EC551F7}" type="pres">
      <dgm:prSet presAssocID="{5DCEAE08-E4E1-45A3-A5C4-A8561CFA1E18}" presName="tx2" presStyleLbl="revTx" presStyleIdx="1" presStyleCnt="4"/>
      <dgm:spPr/>
      <dgm:t>
        <a:bodyPr/>
        <a:lstStyle/>
        <a:p>
          <a:endParaRPr lang="es-MX"/>
        </a:p>
      </dgm:t>
    </dgm:pt>
    <dgm:pt modelId="{F0E182B8-2AB7-4FC3-ACB7-3F3E02815CFF}" type="pres">
      <dgm:prSet presAssocID="{5DCEAE08-E4E1-45A3-A5C4-A8561CFA1E18}" presName="vert2" presStyleCnt="0"/>
      <dgm:spPr/>
    </dgm:pt>
    <dgm:pt modelId="{A865DDAB-EBA5-41B1-B54B-0C6CDA6A9C6F}" type="pres">
      <dgm:prSet presAssocID="{5DCEAE08-E4E1-45A3-A5C4-A8561CFA1E18}" presName="thinLine2b" presStyleLbl="callout" presStyleIdx="0" presStyleCnt="3"/>
      <dgm:spPr/>
    </dgm:pt>
    <dgm:pt modelId="{6CD93AC0-3D7F-4DBB-9E38-C2352D74F765}" type="pres">
      <dgm:prSet presAssocID="{5DCEAE08-E4E1-45A3-A5C4-A8561CFA1E18}" presName="vertSpace2b" presStyleCnt="0"/>
      <dgm:spPr/>
    </dgm:pt>
    <dgm:pt modelId="{7C1ACF98-7D6E-404F-A2AE-50BC5C77E3D4}" type="pres">
      <dgm:prSet presAssocID="{7B6A3FCB-87DE-43BA-B321-D77CAE59F8F4}" presName="horz2" presStyleCnt="0"/>
      <dgm:spPr/>
    </dgm:pt>
    <dgm:pt modelId="{F3ED732D-6FD3-4C5B-909C-22DA4E665B30}" type="pres">
      <dgm:prSet presAssocID="{7B6A3FCB-87DE-43BA-B321-D77CAE59F8F4}" presName="horzSpace2" presStyleCnt="0"/>
      <dgm:spPr/>
    </dgm:pt>
    <dgm:pt modelId="{E7F249FE-E3C8-45D9-87CB-5AB8F4EB2698}" type="pres">
      <dgm:prSet presAssocID="{7B6A3FCB-87DE-43BA-B321-D77CAE59F8F4}" presName="tx2" presStyleLbl="revTx" presStyleIdx="2" presStyleCnt="4"/>
      <dgm:spPr/>
      <dgm:t>
        <a:bodyPr/>
        <a:lstStyle/>
        <a:p>
          <a:endParaRPr lang="es-MX"/>
        </a:p>
      </dgm:t>
    </dgm:pt>
    <dgm:pt modelId="{D1A21D3F-EE9C-439C-A514-6F6D92FA0D1A}" type="pres">
      <dgm:prSet presAssocID="{7B6A3FCB-87DE-43BA-B321-D77CAE59F8F4}" presName="vert2" presStyleCnt="0"/>
      <dgm:spPr/>
    </dgm:pt>
    <dgm:pt modelId="{2677489F-4D2E-49FC-8879-AC166ECF7847}" type="pres">
      <dgm:prSet presAssocID="{7B6A3FCB-87DE-43BA-B321-D77CAE59F8F4}" presName="thinLine2b" presStyleLbl="callout" presStyleIdx="1" presStyleCnt="3"/>
      <dgm:spPr/>
    </dgm:pt>
    <dgm:pt modelId="{FC668DEB-1520-45B1-8E98-AB0BED1E1565}" type="pres">
      <dgm:prSet presAssocID="{7B6A3FCB-87DE-43BA-B321-D77CAE59F8F4}" presName="vertSpace2b" presStyleCnt="0"/>
      <dgm:spPr/>
    </dgm:pt>
    <dgm:pt modelId="{167BD560-BCD6-4555-BFC5-BB8EB24A4CF3}" type="pres">
      <dgm:prSet presAssocID="{512E3DAD-B733-445D-B2ED-0E7FDE560A87}" presName="horz2" presStyleCnt="0"/>
      <dgm:spPr/>
    </dgm:pt>
    <dgm:pt modelId="{C39CCC1B-A95D-4BB9-B09B-30F3F9764C75}" type="pres">
      <dgm:prSet presAssocID="{512E3DAD-B733-445D-B2ED-0E7FDE560A87}" presName="horzSpace2" presStyleCnt="0"/>
      <dgm:spPr/>
    </dgm:pt>
    <dgm:pt modelId="{1AB08917-E908-472D-B55F-B99B68A291E4}" type="pres">
      <dgm:prSet presAssocID="{512E3DAD-B733-445D-B2ED-0E7FDE560A87}" presName="tx2" presStyleLbl="revTx" presStyleIdx="3" presStyleCnt="4"/>
      <dgm:spPr/>
      <dgm:t>
        <a:bodyPr/>
        <a:lstStyle/>
        <a:p>
          <a:endParaRPr lang="es-MX"/>
        </a:p>
      </dgm:t>
    </dgm:pt>
    <dgm:pt modelId="{CD9D3CB9-6BEF-43E7-9592-F95F93A3F61B}" type="pres">
      <dgm:prSet presAssocID="{512E3DAD-B733-445D-B2ED-0E7FDE560A87}" presName="vert2" presStyleCnt="0"/>
      <dgm:spPr/>
    </dgm:pt>
    <dgm:pt modelId="{88E1A9A7-E2C9-4159-9A78-14EEDAC71D2A}" type="pres">
      <dgm:prSet presAssocID="{512E3DAD-B733-445D-B2ED-0E7FDE560A87}" presName="thinLine2b" presStyleLbl="callout" presStyleIdx="2" presStyleCnt="3"/>
      <dgm:spPr/>
    </dgm:pt>
    <dgm:pt modelId="{8857C3DE-2315-466A-ABC1-39BCE990635F}" type="pres">
      <dgm:prSet presAssocID="{512E3DAD-B733-445D-B2ED-0E7FDE560A87}" presName="vertSpace2b" presStyleCnt="0"/>
      <dgm:spPr/>
    </dgm:pt>
  </dgm:ptLst>
  <dgm:cxnLst>
    <dgm:cxn modelId="{D4FC4344-46F6-4560-85B2-46BBC01C9D11}" type="presOf" srcId="{7B6A3FCB-87DE-43BA-B321-D77CAE59F8F4}" destId="{E7F249FE-E3C8-45D9-87CB-5AB8F4EB2698}" srcOrd="0" destOrd="0" presId="urn:microsoft.com/office/officeart/2008/layout/LinedList"/>
    <dgm:cxn modelId="{09BCFA07-95DE-4224-BCE5-804D7A399B41}" type="presOf" srcId="{9BA7DCD7-7FA2-4706-886D-E57F00E7F8CA}" destId="{D9582FA6-85DF-4875-ACB0-CAF682D35268}" srcOrd="0" destOrd="0" presId="urn:microsoft.com/office/officeart/2008/layout/LinedList"/>
    <dgm:cxn modelId="{92B72A68-019A-4CDB-9ECB-A2E908466B64}" type="presOf" srcId="{5DCEAE08-E4E1-45A3-A5C4-A8561CFA1E18}" destId="{55F0D26B-6148-49BB-9786-C57D8EC551F7}" srcOrd="0" destOrd="0" presId="urn:microsoft.com/office/officeart/2008/layout/LinedList"/>
    <dgm:cxn modelId="{3EC31452-F55E-4BFB-8F04-AEE415A8DEFD}" srcId="{9BA7DCD7-7FA2-4706-886D-E57F00E7F8CA}" destId="{5DCEAE08-E4E1-45A3-A5C4-A8561CFA1E18}" srcOrd="0" destOrd="0" parTransId="{367BA4DC-F571-415B-B247-EC5208261D73}" sibTransId="{36B8A6C4-0B45-4091-B82C-E57093DBEBEB}"/>
    <dgm:cxn modelId="{557CCE03-9789-4271-AEE1-5567DB8C74E5}" type="presOf" srcId="{0155D056-3E9F-4B4E-9B72-B3A336FFB30D}" destId="{64D22195-5D7D-48D2-AFFD-492CE72230FF}" srcOrd="0" destOrd="0" presId="urn:microsoft.com/office/officeart/2008/layout/LinedList"/>
    <dgm:cxn modelId="{03933118-CCD2-4F06-9092-BFAACB3E7B64}" srcId="{0155D056-3E9F-4B4E-9B72-B3A336FFB30D}" destId="{9BA7DCD7-7FA2-4706-886D-E57F00E7F8CA}" srcOrd="0" destOrd="0" parTransId="{9CCFD47E-3A99-4AF5-8D90-7A865DACC47D}" sibTransId="{BE0D4AEA-8B39-44F2-AD78-63B629D1CC85}"/>
    <dgm:cxn modelId="{61E69807-D911-4E98-9971-3975172F60D2}" type="presOf" srcId="{512E3DAD-B733-445D-B2ED-0E7FDE560A87}" destId="{1AB08917-E908-472D-B55F-B99B68A291E4}" srcOrd="0" destOrd="0" presId="urn:microsoft.com/office/officeart/2008/layout/LinedList"/>
    <dgm:cxn modelId="{6885833E-A15A-4176-A813-A1B025C65ECF}" srcId="{9BA7DCD7-7FA2-4706-886D-E57F00E7F8CA}" destId="{512E3DAD-B733-445D-B2ED-0E7FDE560A87}" srcOrd="2" destOrd="0" parTransId="{74306168-18D0-4424-AC8F-F646FD119E37}" sibTransId="{D906A79A-0D96-48DE-95FF-F18AAD5EBF48}"/>
    <dgm:cxn modelId="{F1001D20-7885-45C4-A26F-3F6EFBF2AFBD}" srcId="{9BA7DCD7-7FA2-4706-886D-E57F00E7F8CA}" destId="{7B6A3FCB-87DE-43BA-B321-D77CAE59F8F4}" srcOrd="1" destOrd="0" parTransId="{BA7FCBF9-1D21-4373-B373-597956C24869}" sibTransId="{9DEE9100-A3CE-4E8F-A146-E150433C5019}"/>
    <dgm:cxn modelId="{E1191FF4-311F-49ED-B8EA-EBB29B37E078}" type="presParOf" srcId="{64D22195-5D7D-48D2-AFFD-492CE72230FF}" destId="{95725FD4-7E24-4388-8EDA-7DDB9630167D}" srcOrd="0" destOrd="0" presId="urn:microsoft.com/office/officeart/2008/layout/LinedList"/>
    <dgm:cxn modelId="{4F24F987-DA42-4860-8D11-1212DF408F34}" type="presParOf" srcId="{64D22195-5D7D-48D2-AFFD-492CE72230FF}" destId="{80234B53-8EC2-48DB-B5D9-D183330E3A21}" srcOrd="1" destOrd="0" presId="urn:microsoft.com/office/officeart/2008/layout/LinedList"/>
    <dgm:cxn modelId="{E6450188-B209-41BF-A2BC-62B689F2999E}" type="presParOf" srcId="{80234B53-8EC2-48DB-B5D9-D183330E3A21}" destId="{D9582FA6-85DF-4875-ACB0-CAF682D35268}" srcOrd="0" destOrd="0" presId="urn:microsoft.com/office/officeart/2008/layout/LinedList"/>
    <dgm:cxn modelId="{90C87D8C-6367-489C-9292-5F2F6886124C}" type="presParOf" srcId="{80234B53-8EC2-48DB-B5D9-D183330E3A21}" destId="{0EDF412E-47B4-4368-A401-E18FAAE3AF47}" srcOrd="1" destOrd="0" presId="urn:microsoft.com/office/officeart/2008/layout/LinedList"/>
    <dgm:cxn modelId="{F1005B47-9518-4CE0-98F1-DBE1D4ED6743}" type="presParOf" srcId="{0EDF412E-47B4-4368-A401-E18FAAE3AF47}" destId="{CAB00D16-55F3-421D-A447-3E43CAAC7A38}" srcOrd="0" destOrd="0" presId="urn:microsoft.com/office/officeart/2008/layout/LinedList"/>
    <dgm:cxn modelId="{3CBB6F7A-7A57-43E7-BE2F-D31C2DB0F5C0}" type="presParOf" srcId="{0EDF412E-47B4-4368-A401-E18FAAE3AF47}" destId="{38B8E15E-91EF-4130-9BF1-3CDB7A62F388}" srcOrd="1" destOrd="0" presId="urn:microsoft.com/office/officeart/2008/layout/LinedList"/>
    <dgm:cxn modelId="{5ED02784-FBB4-4FD5-9F8F-807B3C292B9D}" type="presParOf" srcId="{38B8E15E-91EF-4130-9BF1-3CDB7A62F388}" destId="{362B2D47-30D2-483F-AA85-6A4E1B2B0829}" srcOrd="0" destOrd="0" presId="urn:microsoft.com/office/officeart/2008/layout/LinedList"/>
    <dgm:cxn modelId="{7978F66C-7F1B-4764-A723-CC3167E5193B}" type="presParOf" srcId="{38B8E15E-91EF-4130-9BF1-3CDB7A62F388}" destId="{55F0D26B-6148-49BB-9786-C57D8EC551F7}" srcOrd="1" destOrd="0" presId="urn:microsoft.com/office/officeart/2008/layout/LinedList"/>
    <dgm:cxn modelId="{AFF8D283-5569-4A3A-A395-97183009610E}" type="presParOf" srcId="{38B8E15E-91EF-4130-9BF1-3CDB7A62F388}" destId="{F0E182B8-2AB7-4FC3-ACB7-3F3E02815CFF}" srcOrd="2" destOrd="0" presId="urn:microsoft.com/office/officeart/2008/layout/LinedList"/>
    <dgm:cxn modelId="{CBB6AA10-F673-4F14-866D-26F9D5CE3F3D}" type="presParOf" srcId="{0EDF412E-47B4-4368-A401-E18FAAE3AF47}" destId="{A865DDAB-EBA5-41B1-B54B-0C6CDA6A9C6F}" srcOrd="2" destOrd="0" presId="urn:microsoft.com/office/officeart/2008/layout/LinedList"/>
    <dgm:cxn modelId="{B937DC47-EB4D-4D90-BBCC-FDBA69658E75}" type="presParOf" srcId="{0EDF412E-47B4-4368-A401-E18FAAE3AF47}" destId="{6CD93AC0-3D7F-4DBB-9E38-C2352D74F765}" srcOrd="3" destOrd="0" presId="urn:microsoft.com/office/officeart/2008/layout/LinedList"/>
    <dgm:cxn modelId="{0EEDC573-8622-4C99-91EA-3A041E7857FA}" type="presParOf" srcId="{0EDF412E-47B4-4368-A401-E18FAAE3AF47}" destId="{7C1ACF98-7D6E-404F-A2AE-50BC5C77E3D4}" srcOrd="4" destOrd="0" presId="urn:microsoft.com/office/officeart/2008/layout/LinedList"/>
    <dgm:cxn modelId="{5E5DB30A-5581-4525-89EE-6BDA352705AE}" type="presParOf" srcId="{7C1ACF98-7D6E-404F-A2AE-50BC5C77E3D4}" destId="{F3ED732D-6FD3-4C5B-909C-22DA4E665B30}" srcOrd="0" destOrd="0" presId="urn:microsoft.com/office/officeart/2008/layout/LinedList"/>
    <dgm:cxn modelId="{A4C2A692-5484-47B3-9579-0B5DD2E20949}" type="presParOf" srcId="{7C1ACF98-7D6E-404F-A2AE-50BC5C77E3D4}" destId="{E7F249FE-E3C8-45D9-87CB-5AB8F4EB2698}" srcOrd="1" destOrd="0" presId="urn:microsoft.com/office/officeart/2008/layout/LinedList"/>
    <dgm:cxn modelId="{2BBB66D8-0B35-4D60-BB71-AE92E789B6EF}" type="presParOf" srcId="{7C1ACF98-7D6E-404F-A2AE-50BC5C77E3D4}" destId="{D1A21D3F-EE9C-439C-A514-6F6D92FA0D1A}" srcOrd="2" destOrd="0" presId="urn:microsoft.com/office/officeart/2008/layout/LinedList"/>
    <dgm:cxn modelId="{050EB741-09A0-4553-A48D-C3ACF0C1852E}" type="presParOf" srcId="{0EDF412E-47B4-4368-A401-E18FAAE3AF47}" destId="{2677489F-4D2E-49FC-8879-AC166ECF7847}" srcOrd="5" destOrd="0" presId="urn:microsoft.com/office/officeart/2008/layout/LinedList"/>
    <dgm:cxn modelId="{C2454BB2-E6C9-4224-9841-F09C4EF5E35D}" type="presParOf" srcId="{0EDF412E-47B4-4368-A401-E18FAAE3AF47}" destId="{FC668DEB-1520-45B1-8E98-AB0BED1E1565}" srcOrd="6" destOrd="0" presId="urn:microsoft.com/office/officeart/2008/layout/LinedList"/>
    <dgm:cxn modelId="{508B7EC1-5F78-4A9E-A2A2-62CC03955F2A}" type="presParOf" srcId="{0EDF412E-47B4-4368-A401-E18FAAE3AF47}" destId="{167BD560-BCD6-4555-BFC5-BB8EB24A4CF3}" srcOrd="7" destOrd="0" presId="urn:microsoft.com/office/officeart/2008/layout/LinedList"/>
    <dgm:cxn modelId="{617A3E5E-A971-4258-8BB6-D52D810F7C15}" type="presParOf" srcId="{167BD560-BCD6-4555-BFC5-BB8EB24A4CF3}" destId="{C39CCC1B-A95D-4BB9-B09B-30F3F9764C75}" srcOrd="0" destOrd="0" presId="urn:microsoft.com/office/officeart/2008/layout/LinedList"/>
    <dgm:cxn modelId="{C1A5D23E-B523-4CD7-8727-E730BAC48F7A}" type="presParOf" srcId="{167BD560-BCD6-4555-BFC5-BB8EB24A4CF3}" destId="{1AB08917-E908-472D-B55F-B99B68A291E4}" srcOrd="1" destOrd="0" presId="urn:microsoft.com/office/officeart/2008/layout/LinedList"/>
    <dgm:cxn modelId="{A31C9401-B416-4B8C-9E68-BA08FA8166C2}" type="presParOf" srcId="{167BD560-BCD6-4555-BFC5-BB8EB24A4CF3}" destId="{CD9D3CB9-6BEF-43E7-9592-F95F93A3F61B}" srcOrd="2" destOrd="0" presId="urn:microsoft.com/office/officeart/2008/layout/LinedList"/>
    <dgm:cxn modelId="{E23FCC98-6781-434F-A5AB-CC21A197F090}" type="presParOf" srcId="{0EDF412E-47B4-4368-A401-E18FAAE3AF47}" destId="{88E1A9A7-E2C9-4159-9A78-14EEDAC71D2A}" srcOrd="8" destOrd="0" presId="urn:microsoft.com/office/officeart/2008/layout/LinedList"/>
    <dgm:cxn modelId="{AF1706DB-F09B-4B23-B3F9-7F12197FE00E}" type="presParOf" srcId="{0EDF412E-47B4-4368-A401-E18FAAE3AF47}" destId="{8857C3DE-2315-466A-ABC1-39BCE990635F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789569B-A37E-4898-B084-FBD034A65FBB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10417B7-519E-435C-93D4-222C852F4374}">
      <dgm:prSet phldrT="[Texto]"/>
      <dgm:spPr/>
      <dgm:t>
        <a:bodyPr/>
        <a:lstStyle/>
        <a:p>
          <a:r>
            <a:rPr lang="es-ES" dirty="0"/>
            <a:t>Origen</a:t>
          </a:r>
        </a:p>
      </dgm:t>
    </dgm:pt>
    <dgm:pt modelId="{0AFAE36C-73D0-434E-A258-AF0357E75403}" type="parTrans" cxnId="{57C3ADE0-E25A-4042-B4AF-E356E3BE8B81}">
      <dgm:prSet/>
      <dgm:spPr/>
      <dgm:t>
        <a:bodyPr/>
        <a:lstStyle/>
        <a:p>
          <a:endParaRPr lang="es-ES"/>
        </a:p>
      </dgm:t>
    </dgm:pt>
    <dgm:pt modelId="{A5905B0A-8812-4819-809F-25819622B8AB}" type="sibTrans" cxnId="{57C3ADE0-E25A-4042-B4AF-E356E3BE8B81}">
      <dgm:prSet/>
      <dgm:spPr/>
      <dgm:t>
        <a:bodyPr/>
        <a:lstStyle/>
        <a:p>
          <a:endParaRPr lang="es-ES"/>
        </a:p>
      </dgm:t>
    </dgm:pt>
    <dgm:pt modelId="{9587431B-19DA-426B-9F8B-6501513D5B9B}">
      <dgm:prSet phldrT="[Texto]"/>
      <dgm:spPr/>
      <dgm:t>
        <a:bodyPr/>
        <a:lstStyle/>
        <a:p>
          <a:pPr algn="just"/>
          <a:r>
            <a:rPr lang="es-ES" dirty="0"/>
            <a:t>Insatisfacción sobre la explicación sobre el desarrollo de la teoría ortodoxa.</a:t>
          </a:r>
        </a:p>
      </dgm:t>
    </dgm:pt>
    <dgm:pt modelId="{C4D203D5-BCB3-499E-819F-A81D68950B1F}" type="parTrans" cxnId="{1B369D1D-F866-4A85-9DE6-11712EB35CCC}">
      <dgm:prSet/>
      <dgm:spPr/>
      <dgm:t>
        <a:bodyPr/>
        <a:lstStyle/>
        <a:p>
          <a:endParaRPr lang="es-ES"/>
        </a:p>
      </dgm:t>
    </dgm:pt>
    <dgm:pt modelId="{E06EB02B-9ABB-4677-8ED8-E00991C57073}" type="sibTrans" cxnId="{1B369D1D-F866-4A85-9DE6-11712EB35CCC}">
      <dgm:prSet/>
      <dgm:spPr/>
      <dgm:t>
        <a:bodyPr/>
        <a:lstStyle/>
        <a:p>
          <a:endParaRPr lang="es-ES"/>
        </a:p>
      </dgm:t>
    </dgm:pt>
    <dgm:pt modelId="{52B0FE89-8B36-4703-940E-53B59DC0EE81}">
      <dgm:prSet phldrT="[Texto]"/>
      <dgm:spPr/>
      <dgm:t>
        <a:bodyPr/>
        <a:lstStyle/>
        <a:p>
          <a:pPr algn="just"/>
          <a:r>
            <a:rPr lang="es-ES" dirty="0"/>
            <a:t>Inadecuada para analizar la dinámica del desarrollo del Tercer Mundo.</a:t>
          </a:r>
        </a:p>
      </dgm:t>
    </dgm:pt>
    <dgm:pt modelId="{F8675713-AB26-4D6E-9013-114A901B6D1A}" type="parTrans" cxnId="{E06B7E0D-94E9-4F85-8E67-C19DE2FF2826}">
      <dgm:prSet/>
      <dgm:spPr/>
      <dgm:t>
        <a:bodyPr/>
        <a:lstStyle/>
        <a:p>
          <a:endParaRPr lang="es-ES"/>
        </a:p>
      </dgm:t>
    </dgm:pt>
    <dgm:pt modelId="{FCD87BBD-3271-4052-99EE-E94D6E100AF7}" type="sibTrans" cxnId="{E06B7E0D-94E9-4F85-8E67-C19DE2FF2826}">
      <dgm:prSet/>
      <dgm:spPr/>
      <dgm:t>
        <a:bodyPr/>
        <a:lstStyle/>
        <a:p>
          <a:endParaRPr lang="es-ES"/>
        </a:p>
      </dgm:t>
    </dgm:pt>
    <dgm:pt modelId="{3D6A522F-BF43-492A-8A13-07F747D1C5EB}">
      <dgm:prSet phldrT="[Texto]"/>
      <dgm:spPr/>
      <dgm:t>
        <a:bodyPr/>
        <a:lstStyle/>
        <a:p>
          <a:pPr algn="just"/>
          <a:r>
            <a:rPr lang="es-ES" dirty="0"/>
            <a:t>Enfoque alternativo autóctono.</a:t>
          </a:r>
        </a:p>
      </dgm:t>
    </dgm:pt>
    <dgm:pt modelId="{187F1CB7-979C-4F0C-85AC-5CCF7DB77B50}" type="parTrans" cxnId="{9953C7FB-CAF4-41D1-BE76-B0C13F931634}">
      <dgm:prSet/>
      <dgm:spPr/>
      <dgm:t>
        <a:bodyPr/>
        <a:lstStyle/>
        <a:p>
          <a:endParaRPr lang="es-ES"/>
        </a:p>
      </dgm:t>
    </dgm:pt>
    <dgm:pt modelId="{6D092477-E3FF-458C-BF28-DDF647A92386}" type="sibTrans" cxnId="{9953C7FB-CAF4-41D1-BE76-B0C13F931634}">
      <dgm:prSet/>
      <dgm:spPr/>
      <dgm:t>
        <a:bodyPr/>
        <a:lstStyle/>
        <a:p>
          <a:endParaRPr lang="es-ES"/>
        </a:p>
      </dgm:t>
    </dgm:pt>
    <dgm:pt modelId="{6C91935D-3D6B-4458-8733-524A3A948204}">
      <dgm:prSet phldrT="[Texto]"/>
      <dgm:spPr/>
      <dgm:t>
        <a:bodyPr/>
        <a:lstStyle/>
        <a:p>
          <a:r>
            <a:rPr lang="es-ES" dirty="0"/>
            <a:t>Planteamientos</a:t>
          </a:r>
        </a:p>
      </dgm:t>
    </dgm:pt>
    <dgm:pt modelId="{BC541416-CE30-4751-9947-D58297DCCBB1}" type="parTrans" cxnId="{7E53CB93-37E3-4C79-BB74-D11984F68395}">
      <dgm:prSet/>
      <dgm:spPr/>
      <dgm:t>
        <a:bodyPr/>
        <a:lstStyle/>
        <a:p>
          <a:endParaRPr lang="es-ES"/>
        </a:p>
      </dgm:t>
    </dgm:pt>
    <dgm:pt modelId="{25E0165C-C0DA-4B78-8342-B042194FCF7C}" type="sibTrans" cxnId="{7E53CB93-37E3-4C79-BB74-D11984F68395}">
      <dgm:prSet/>
      <dgm:spPr/>
      <dgm:t>
        <a:bodyPr/>
        <a:lstStyle/>
        <a:p>
          <a:endParaRPr lang="es-ES"/>
        </a:p>
      </dgm:t>
    </dgm:pt>
    <dgm:pt modelId="{7AE400DF-EE83-40B4-B0B2-57C86ABD412F}">
      <dgm:prSet phldrT="[Texto]"/>
      <dgm:spPr/>
      <dgm:t>
        <a:bodyPr/>
        <a:lstStyle/>
        <a:p>
          <a:pPr algn="just"/>
          <a:r>
            <a:rPr lang="es-ES" dirty="0"/>
            <a:t>Elaboración del modelo centro periferia (1949-1950)</a:t>
          </a:r>
        </a:p>
      </dgm:t>
    </dgm:pt>
    <dgm:pt modelId="{A9968435-6425-43D8-BB14-708B451D453C}" type="parTrans" cxnId="{66EE79AB-8B8C-4AE8-9F50-4C73EEC88A2D}">
      <dgm:prSet/>
      <dgm:spPr/>
      <dgm:t>
        <a:bodyPr/>
        <a:lstStyle/>
        <a:p>
          <a:endParaRPr lang="es-ES"/>
        </a:p>
      </dgm:t>
    </dgm:pt>
    <dgm:pt modelId="{EBEBE3BB-F36E-486C-809A-67D285038FEF}" type="sibTrans" cxnId="{66EE79AB-8B8C-4AE8-9F50-4C73EEC88A2D}">
      <dgm:prSet/>
      <dgm:spPr/>
      <dgm:t>
        <a:bodyPr/>
        <a:lstStyle/>
        <a:p>
          <a:endParaRPr lang="es-ES"/>
        </a:p>
      </dgm:t>
    </dgm:pt>
    <dgm:pt modelId="{86F18477-3066-4F8B-9DDC-E7780E6AF49C}">
      <dgm:prSet phldrT="[Texto]"/>
      <dgm:spPr/>
      <dgm:t>
        <a:bodyPr/>
        <a:lstStyle/>
        <a:p>
          <a:pPr algn="just"/>
          <a:r>
            <a:rPr lang="es-ES" dirty="0"/>
            <a:t>Interpretación del proceso de industrialización latinoamericano y sus obstáculos.</a:t>
          </a:r>
        </a:p>
      </dgm:t>
    </dgm:pt>
    <dgm:pt modelId="{E43B8BA6-F884-4378-910E-588018A0DBAF}" type="parTrans" cxnId="{DAB0E5FB-2486-4075-BBE2-24724EE6DE26}">
      <dgm:prSet/>
      <dgm:spPr/>
      <dgm:t>
        <a:bodyPr/>
        <a:lstStyle/>
        <a:p>
          <a:endParaRPr lang="es-ES"/>
        </a:p>
      </dgm:t>
    </dgm:pt>
    <dgm:pt modelId="{4520228A-C832-476B-B876-DF37B29AFC4D}" type="sibTrans" cxnId="{DAB0E5FB-2486-4075-BBE2-24724EE6DE26}">
      <dgm:prSet/>
      <dgm:spPr/>
      <dgm:t>
        <a:bodyPr/>
        <a:lstStyle/>
        <a:p>
          <a:endParaRPr lang="es-ES"/>
        </a:p>
      </dgm:t>
    </dgm:pt>
    <dgm:pt modelId="{EA417E17-E828-43BE-B5D8-36C51257CAB6}">
      <dgm:prSet phldrT="[Texto]"/>
      <dgm:spPr/>
      <dgm:t>
        <a:bodyPr/>
        <a:lstStyle/>
        <a:p>
          <a:pPr algn="just"/>
          <a:r>
            <a:rPr lang="es-ES" dirty="0"/>
            <a:t>Recomendaciones de políticas de desarrollo y teoría estructuralista de la inflación.</a:t>
          </a:r>
        </a:p>
      </dgm:t>
    </dgm:pt>
    <dgm:pt modelId="{20F48DD8-2124-45EC-B287-28C7E2CC9C41}" type="parTrans" cxnId="{2E360E49-AA90-422C-B7C4-C0873F346494}">
      <dgm:prSet/>
      <dgm:spPr/>
      <dgm:t>
        <a:bodyPr/>
        <a:lstStyle/>
        <a:p>
          <a:endParaRPr lang="es-ES"/>
        </a:p>
      </dgm:t>
    </dgm:pt>
    <dgm:pt modelId="{7DE2A8F6-F759-46F1-A1AE-DF5784BC1521}" type="sibTrans" cxnId="{2E360E49-AA90-422C-B7C4-C0873F346494}">
      <dgm:prSet/>
      <dgm:spPr/>
      <dgm:t>
        <a:bodyPr/>
        <a:lstStyle/>
        <a:p>
          <a:endParaRPr lang="es-ES"/>
        </a:p>
      </dgm:t>
    </dgm:pt>
    <dgm:pt modelId="{7E2AC43E-F3C4-4533-91C5-9B3D88644CEC}" type="pres">
      <dgm:prSet presAssocID="{1789569B-A37E-4898-B084-FBD034A65FBB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A43065BA-FBEE-4C7E-A1B7-F33A1B6A7C52}" type="pres">
      <dgm:prSet presAssocID="{010417B7-519E-435C-93D4-222C852F4374}" presName="root" presStyleCnt="0">
        <dgm:presLayoutVars>
          <dgm:chMax/>
          <dgm:chPref/>
        </dgm:presLayoutVars>
      </dgm:prSet>
      <dgm:spPr/>
    </dgm:pt>
    <dgm:pt modelId="{7142A595-952F-4AAA-9C26-F8838B1F288B}" type="pres">
      <dgm:prSet presAssocID="{010417B7-519E-435C-93D4-222C852F4374}" presName="rootComposite" presStyleCnt="0">
        <dgm:presLayoutVars/>
      </dgm:prSet>
      <dgm:spPr/>
    </dgm:pt>
    <dgm:pt modelId="{72F22575-31A6-460B-8165-A0A2A797E775}" type="pres">
      <dgm:prSet presAssocID="{010417B7-519E-435C-93D4-222C852F4374}" presName="ParentAccent" presStyleLbl="alignNode1" presStyleIdx="0" presStyleCnt="2"/>
      <dgm:spPr/>
    </dgm:pt>
    <dgm:pt modelId="{AFBA3025-16AB-4DA8-8843-374857C4CFED}" type="pres">
      <dgm:prSet presAssocID="{010417B7-519E-435C-93D4-222C852F4374}" presName="ParentSmallAccent" presStyleLbl="fgAcc1" presStyleIdx="0" presStyleCnt="2"/>
      <dgm:spPr/>
    </dgm:pt>
    <dgm:pt modelId="{0700AADA-F044-4CA8-9E9A-194B7D7D106F}" type="pres">
      <dgm:prSet presAssocID="{010417B7-519E-435C-93D4-222C852F4374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787367-DFEA-4A08-9895-C16F33AFA255}" type="pres">
      <dgm:prSet presAssocID="{010417B7-519E-435C-93D4-222C852F4374}" presName="childShape" presStyleCnt="0">
        <dgm:presLayoutVars>
          <dgm:chMax val="0"/>
          <dgm:chPref val="0"/>
        </dgm:presLayoutVars>
      </dgm:prSet>
      <dgm:spPr/>
    </dgm:pt>
    <dgm:pt modelId="{532A0484-F769-4BCC-A681-9CF0B9F36770}" type="pres">
      <dgm:prSet presAssocID="{9587431B-19DA-426B-9F8B-6501513D5B9B}" presName="childComposite" presStyleCnt="0">
        <dgm:presLayoutVars>
          <dgm:chMax val="0"/>
          <dgm:chPref val="0"/>
        </dgm:presLayoutVars>
      </dgm:prSet>
      <dgm:spPr/>
    </dgm:pt>
    <dgm:pt modelId="{9CB28B72-E0EB-4D51-BB7D-454174CF39F8}" type="pres">
      <dgm:prSet presAssocID="{9587431B-19DA-426B-9F8B-6501513D5B9B}" presName="ChildAccent" presStyleLbl="solidFgAcc1" presStyleIdx="0" presStyleCnt="6"/>
      <dgm:spPr/>
    </dgm:pt>
    <dgm:pt modelId="{84F37CC4-AEF9-454E-8262-7614F2D3BE44}" type="pres">
      <dgm:prSet presAssocID="{9587431B-19DA-426B-9F8B-6501513D5B9B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3BC21B-3D17-4623-B24B-83D5A6D44DC1}" type="pres">
      <dgm:prSet presAssocID="{52B0FE89-8B36-4703-940E-53B59DC0EE81}" presName="childComposite" presStyleCnt="0">
        <dgm:presLayoutVars>
          <dgm:chMax val="0"/>
          <dgm:chPref val="0"/>
        </dgm:presLayoutVars>
      </dgm:prSet>
      <dgm:spPr/>
    </dgm:pt>
    <dgm:pt modelId="{B92E25F3-2751-4113-833B-A70F96491D04}" type="pres">
      <dgm:prSet presAssocID="{52B0FE89-8B36-4703-940E-53B59DC0EE81}" presName="ChildAccent" presStyleLbl="solidFgAcc1" presStyleIdx="1" presStyleCnt="6"/>
      <dgm:spPr/>
    </dgm:pt>
    <dgm:pt modelId="{15775133-FAC8-46E3-B2C8-CEB2891E5EC2}" type="pres">
      <dgm:prSet presAssocID="{52B0FE89-8B36-4703-940E-53B59DC0EE81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15A682-102E-4628-95E9-B107BB255196}" type="pres">
      <dgm:prSet presAssocID="{3D6A522F-BF43-492A-8A13-07F747D1C5EB}" presName="childComposite" presStyleCnt="0">
        <dgm:presLayoutVars>
          <dgm:chMax val="0"/>
          <dgm:chPref val="0"/>
        </dgm:presLayoutVars>
      </dgm:prSet>
      <dgm:spPr/>
    </dgm:pt>
    <dgm:pt modelId="{7BAFD269-4B5C-4A82-909D-73B60FA4DDEF}" type="pres">
      <dgm:prSet presAssocID="{3D6A522F-BF43-492A-8A13-07F747D1C5EB}" presName="ChildAccent" presStyleLbl="solidFgAcc1" presStyleIdx="2" presStyleCnt="6"/>
      <dgm:spPr/>
    </dgm:pt>
    <dgm:pt modelId="{C96612F4-E01D-44C1-A6C6-6CDD26079027}" type="pres">
      <dgm:prSet presAssocID="{3D6A522F-BF43-492A-8A13-07F747D1C5EB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06A303-E0DA-492C-A69B-04AF87D9C768}" type="pres">
      <dgm:prSet presAssocID="{6C91935D-3D6B-4458-8733-524A3A948204}" presName="root" presStyleCnt="0">
        <dgm:presLayoutVars>
          <dgm:chMax/>
          <dgm:chPref/>
        </dgm:presLayoutVars>
      </dgm:prSet>
      <dgm:spPr/>
    </dgm:pt>
    <dgm:pt modelId="{D2DC6965-ACAE-4994-9E7C-32D26D571EFA}" type="pres">
      <dgm:prSet presAssocID="{6C91935D-3D6B-4458-8733-524A3A948204}" presName="rootComposite" presStyleCnt="0">
        <dgm:presLayoutVars/>
      </dgm:prSet>
      <dgm:spPr/>
    </dgm:pt>
    <dgm:pt modelId="{767CBCCA-9318-4D95-B85D-1B8269DB704E}" type="pres">
      <dgm:prSet presAssocID="{6C91935D-3D6B-4458-8733-524A3A948204}" presName="ParentAccent" presStyleLbl="alignNode1" presStyleIdx="1" presStyleCnt="2"/>
      <dgm:spPr/>
    </dgm:pt>
    <dgm:pt modelId="{AA830306-1C62-464A-ABD5-B5B2908B2A1A}" type="pres">
      <dgm:prSet presAssocID="{6C91935D-3D6B-4458-8733-524A3A948204}" presName="ParentSmallAccent" presStyleLbl="fgAcc1" presStyleIdx="1" presStyleCnt="2"/>
      <dgm:spPr/>
    </dgm:pt>
    <dgm:pt modelId="{82A2E981-D3D7-4106-8934-7B3B37129D33}" type="pres">
      <dgm:prSet presAssocID="{6C91935D-3D6B-4458-8733-524A3A948204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A514F5-8831-45BA-99B8-0172A3AE93F3}" type="pres">
      <dgm:prSet presAssocID="{6C91935D-3D6B-4458-8733-524A3A948204}" presName="childShape" presStyleCnt="0">
        <dgm:presLayoutVars>
          <dgm:chMax val="0"/>
          <dgm:chPref val="0"/>
        </dgm:presLayoutVars>
      </dgm:prSet>
      <dgm:spPr/>
    </dgm:pt>
    <dgm:pt modelId="{CED7D772-06EB-47FA-A265-E29AFAD1E2A8}" type="pres">
      <dgm:prSet presAssocID="{7AE400DF-EE83-40B4-B0B2-57C86ABD412F}" presName="childComposite" presStyleCnt="0">
        <dgm:presLayoutVars>
          <dgm:chMax val="0"/>
          <dgm:chPref val="0"/>
        </dgm:presLayoutVars>
      </dgm:prSet>
      <dgm:spPr/>
    </dgm:pt>
    <dgm:pt modelId="{5F692EAC-D4DE-4B73-8E79-5B26D41B1910}" type="pres">
      <dgm:prSet presAssocID="{7AE400DF-EE83-40B4-B0B2-57C86ABD412F}" presName="ChildAccent" presStyleLbl="solidFgAcc1" presStyleIdx="3" presStyleCnt="6"/>
      <dgm:spPr/>
    </dgm:pt>
    <dgm:pt modelId="{EF89D3DF-BC51-463E-996D-B4C3E30B67AD}" type="pres">
      <dgm:prSet presAssocID="{7AE400DF-EE83-40B4-B0B2-57C86ABD412F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8C4073-28EF-4837-BC67-CDA6E2BA9B12}" type="pres">
      <dgm:prSet presAssocID="{86F18477-3066-4F8B-9DDC-E7780E6AF49C}" presName="childComposite" presStyleCnt="0">
        <dgm:presLayoutVars>
          <dgm:chMax val="0"/>
          <dgm:chPref val="0"/>
        </dgm:presLayoutVars>
      </dgm:prSet>
      <dgm:spPr/>
    </dgm:pt>
    <dgm:pt modelId="{DF43D3D3-F1A6-48F5-B69C-2EC97EF7AD1A}" type="pres">
      <dgm:prSet presAssocID="{86F18477-3066-4F8B-9DDC-E7780E6AF49C}" presName="ChildAccent" presStyleLbl="solidFgAcc1" presStyleIdx="4" presStyleCnt="6"/>
      <dgm:spPr/>
    </dgm:pt>
    <dgm:pt modelId="{18DDB22A-A351-4403-BD86-4D2F9611A138}" type="pres">
      <dgm:prSet presAssocID="{86F18477-3066-4F8B-9DDC-E7780E6AF49C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DDC762-17BB-483F-8DA2-5D07D12221A0}" type="pres">
      <dgm:prSet presAssocID="{EA417E17-E828-43BE-B5D8-36C51257CAB6}" presName="childComposite" presStyleCnt="0">
        <dgm:presLayoutVars>
          <dgm:chMax val="0"/>
          <dgm:chPref val="0"/>
        </dgm:presLayoutVars>
      </dgm:prSet>
      <dgm:spPr/>
    </dgm:pt>
    <dgm:pt modelId="{79E942C0-3141-47B6-AE42-B3642051F27A}" type="pres">
      <dgm:prSet presAssocID="{EA417E17-E828-43BE-B5D8-36C51257CAB6}" presName="ChildAccent" presStyleLbl="solidFgAcc1" presStyleIdx="5" presStyleCnt="6"/>
      <dgm:spPr/>
    </dgm:pt>
    <dgm:pt modelId="{4F2319CE-0560-4951-BC47-49BDEA8341CA}" type="pres">
      <dgm:prSet presAssocID="{EA417E17-E828-43BE-B5D8-36C51257CAB6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06B7E0D-94E9-4F85-8E67-C19DE2FF2826}" srcId="{010417B7-519E-435C-93D4-222C852F4374}" destId="{52B0FE89-8B36-4703-940E-53B59DC0EE81}" srcOrd="1" destOrd="0" parTransId="{F8675713-AB26-4D6E-9013-114A901B6D1A}" sibTransId="{FCD87BBD-3271-4052-99EE-E94D6E100AF7}"/>
    <dgm:cxn modelId="{2595235D-CECF-4270-96B3-0D68CDA4336B}" type="presOf" srcId="{6C91935D-3D6B-4458-8733-524A3A948204}" destId="{82A2E981-D3D7-4106-8934-7B3B37129D33}" srcOrd="0" destOrd="0" presId="urn:microsoft.com/office/officeart/2008/layout/SquareAccentList"/>
    <dgm:cxn modelId="{B760C9C6-03C0-4568-B46F-28A4F69FD911}" type="presOf" srcId="{010417B7-519E-435C-93D4-222C852F4374}" destId="{0700AADA-F044-4CA8-9E9A-194B7D7D106F}" srcOrd="0" destOrd="0" presId="urn:microsoft.com/office/officeart/2008/layout/SquareAccentList"/>
    <dgm:cxn modelId="{66EE79AB-8B8C-4AE8-9F50-4C73EEC88A2D}" srcId="{6C91935D-3D6B-4458-8733-524A3A948204}" destId="{7AE400DF-EE83-40B4-B0B2-57C86ABD412F}" srcOrd="0" destOrd="0" parTransId="{A9968435-6425-43D8-BB14-708B451D453C}" sibTransId="{EBEBE3BB-F36E-486C-809A-67D285038FEF}"/>
    <dgm:cxn modelId="{2E53D858-0C08-4732-BB12-08EEE4C00792}" type="presOf" srcId="{52B0FE89-8B36-4703-940E-53B59DC0EE81}" destId="{15775133-FAC8-46E3-B2C8-CEB2891E5EC2}" srcOrd="0" destOrd="0" presId="urn:microsoft.com/office/officeart/2008/layout/SquareAccentList"/>
    <dgm:cxn modelId="{28D9763B-CC9A-4993-8506-EABD9070306B}" type="presOf" srcId="{3D6A522F-BF43-492A-8A13-07F747D1C5EB}" destId="{C96612F4-E01D-44C1-A6C6-6CDD26079027}" srcOrd="0" destOrd="0" presId="urn:microsoft.com/office/officeart/2008/layout/SquareAccentList"/>
    <dgm:cxn modelId="{57C3ADE0-E25A-4042-B4AF-E356E3BE8B81}" srcId="{1789569B-A37E-4898-B084-FBD034A65FBB}" destId="{010417B7-519E-435C-93D4-222C852F4374}" srcOrd="0" destOrd="0" parTransId="{0AFAE36C-73D0-434E-A258-AF0357E75403}" sibTransId="{A5905B0A-8812-4819-809F-25819622B8AB}"/>
    <dgm:cxn modelId="{2E360E49-AA90-422C-B7C4-C0873F346494}" srcId="{6C91935D-3D6B-4458-8733-524A3A948204}" destId="{EA417E17-E828-43BE-B5D8-36C51257CAB6}" srcOrd="2" destOrd="0" parTransId="{20F48DD8-2124-45EC-B287-28C7E2CC9C41}" sibTransId="{7DE2A8F6-F759-46F1-A1AE-DF5784BC1521}"/>
    <dgm:cxn modelId="{078DD8CE-5209-4FD3-9B79-949971D26C17}" type="presOf" srcId="{9587431B-19DA-426B-9F8B-6501513D5B9B}" destId="{84F37CC4-AEF9-454E-8262-7614F2D3BE44}" srcOrd="0" destOrd="0" presId="urn:microsoft.com/office/officeart/2008/layout/SquareAccentList"/>
    <dgm:cxn modelId="{7E53CB93-37E3-4C79-BB74-D11984F68395}" srcId="{1789569B-A37E-4898-B084-FBD034A65FBB}" destId="{6C91935D-3D6B-4458-8733-524A3A948204}" srcOrd="1" destOrd="0" parTransId="{BC541416-CE30-4751-9947-D58297DCCBB1}" sibTransId="{25E0165C-C0DA-4B78-8342-B042194FCF7C}"/>
    <dgm:cxn modelId="{9953C7FB-CAF4-41D1-BE76-B0C13F931634}" srcId="{010417B7-519E-435C-93D4-222C852F4374}" destId="{3D6A522F-BF43-492A-8A13-07F747D1C5EB}" srcOrd="2" destOrd="0" parTransId="{187F1CB7-979C-4F0C-85AC-5CCF7DB77B50}" sibTransId="{6D092477-E3FF-458C-BF28-DDF647A92386}"/>
    <dgm:cxn modelId="{73FE2FF8-4513-43DD-B29F-D83FB6E5ADAE}" type="presOf" srcId="{1789569B-A37E-4898-B084-FBD034A65FBB}" destId="{7E2AC43E-F3C4-4533-91C5-9B3D88644CEC}" srcOrd="0" destOrd="0" presId="urn:microsoft.com/office/officeart/2008/layout/SquareAccentList"/>
    <dgm:cxn modelId="{02720BFD-1D29-443B-A2B4-4E312C9CB09D}" type="presOf" srcId="{86F18477-3066-4F8B-9DDC-E7780E6AF49C}" destId="{18DDB22A-A351-4403-BD86-4D2F9611A138}" srcOrd="0" destOrd="0" presId="urn:microsoft.com/office/officeart/2008/layout/SquareAccentList"/>
    <dgm:cxn modelId="{DAB0E5FB-2486-4075-BBE2-24724EE6DE26}" srcId="{6C91935D-3D6B-4458-8733-524A3A948204}" destId="{86F18477-3066-4F8B-9DDC-E7780E6AF49C}" srcOrd="1" destOrd="0" parTransId="{E43B8BA6-F884-4378-910E-588018A0DBAF}" sibTransId="{4520228A-C832-476B-B876-DF37B29AFC4D}"/>
    <dgm:cxn modelId="{1B369D1D-F866-4A85-9DE6-11712EB35CCC}" srcId="{010417B7-519E-435C-93D4-222C852F4374}" destId="{9587431B-19DA-426B-9F8B-6501513D5B9B}" srcOrd="0" destOrd="0" parTransId="{C4D203D5-BCB3-499E-819F-A81D68950B1F}" sibTransId="{E06EB02B-9ABB-4677-8ED8-E00991C57073}"/>
    <dgm:cxn modelId="{32772E9B-3A77-44BA-965C-4A48488F462B}" type="presOf" srcId="{7AE400DF-EE83-40B4-B0B2-57C86ABD412F}" destId="{EF89D3DF-BC51-463E-996D-B4C3E30B67AD}" srcOrd="0" destOrd="0" presId="urn:microsoft.com/office/officeart/2008/layout/SquareAccentList"/>
    <dgm:cxn modelId="{0567FA96-D584-4732-90F4-42D9DDB937FD}" type="presOf" srcId="{EA417E17-E828-43BE-B5D8-36C51257CAB6}" destId="{4F2319CE-0560-4951-BC47-49BDEA8341CA}" srcOrd="0" destOrd="0" presId="urn:microsoft.com/office/officeart/2008/layout/SquareAccentList"/>
    <dgm:cxn modelId="{A66C4FF7-57C1-4ABF-B0BD-A281CDD9B7BB}" type="presParOf" srcId="{7E2AC43E-F3C4-4533-91C5-9B3D88644CEC}" destId="{A43065BA-FBEE-4C7E-A1B7-F33A1B6A7C52}" srcOrd="0" destOrd="0" presId="urn:microsoft.com/office/officeart/2008/layout/SquareAccentList"/>
    <dgm:cxn modelId="{57A9AE12-79A7-4F88-879B-DB4AEB3FAC9E}" type="presParOf" srcId="{A43065BA-FBEE-4C7E-A1B7-F33A1B6A7C52}" destId="{7142A595-952F-4AAA-9C26-F8838B1F288B}" srcOrd="0" destOrd="0" presId="urn:microsoft.com/office/officeart/2008/layout/SquareAccentList"/>
    <dgm:cxn modelId="{086DD4DB-8A92-4A3F-9E2C-2753C40B3DA0}" type="presParOf" srcId="{7142A595-952F-4AAA-9C26-F8838B1F288B}" destId="{72F22575-31A6-460B-8165-A0A2A797E775}" srcOrd="0" destOrd="0" presId="urn:microsoft.com/office/officeart/2008/layout/SquareAccentList"/>
    <dgm:cxn modelId="{8A4F2200-DD56-4D08-8536-42AB794A31AB}" type="presParOf" srcId="{7142A595-952F-4AAA-9C26-F8838B1F288B}" destId="{AFBA3025-16AB-4DA8-8843-374857C4CFED}" srcOrd="1" destOrd="0" presId="urn:microsoft.com/office/officeart/2008/layout/SquareAccentList"/>
    <dgm:cxn modelId="{26DA0D7E-E1CE-4394-9577-59094DA2D9F7}" type="presParOf" srcId="{7142A595-952F-4AAA-9C26-F8838B1F288B}" destId="{0700AADA-F044-4CA8-9E9A-194B7D7D106F}" srcOrd="2" destOrd="0" presId="urn:microsoft.com/office/officeart/2008/layout/SquareAccentList"/>
    <dgm:cxn modelId="{F4238B34-3A11-46F0-9538-24E0D535BEDE}" type="presParOf" srcId="{A43065BA-FBEE-4C7E-A1B7-F33A1B6A7C52}" destId="{A4787367-DFEA-4A08-9895-C16F33AFA255}" srcOrd="1" destOrd="0" presId="urn:microsoft.com/office/officeart/2008/layout/SquareAccentList"/>
    <dgm:cxn modelId="{9A4A51F3-B15F-4DFC-B786-0B2EC600721F}" type="presParOf" srcId="{A4787367-DFEA-4A08-9895-C16F33AFA255}" destId="{532A0484-F769-4BCC-A681-9CF0B9F36770}" srcOrd="0" destOrd="0" presId="urn:microsoft.com/office/officeart/2008/layout/SquareAccentList"/>
    <dgm:cxn modelId="{BD22603F-04FC-44FC-937A-F7FD553A6971}" type="presParOf" srcId="{532A0484-F769-4BCC-A681-9CF0B9F36770}" destId="{9CB28B72-E0EB-4D51-BB7D-454174CF39F8}" srcOrd="0" destOrd="0" presId="urn:microsoft.com/office/officeart/2008/layout/SquareAccentList"/>
    <dgm:cxn modelId="{CBC32214-8F7F-4867-BDE7-7E6AFAB3997C}" type="presParOf" srcId="{532A0484-F769-4BCC-A681-9CF0B9F36770}" destId="{84F37CC4-AEF9-454E-8262-7614F2D3BE44}" srcOrd="1" destOrd="0" presId="urn:microsoft.com/office/officeart/2008/layout/SquareAccentList"/>
    <dgm:cxn modelId="{F9C3C57F-A3C5-41CF-A289-74AF41FBFED7}" type="presParOf" srcId="{A4787367-DFEA-4A08-9895-C16F33AFA255}" destId="{2B3BC21B-3D17-4623-B24B-83D5A6D44DC1}" srcOrd="1" destOrd="0" presId="urn:microsoft.com/office/officeart/2008/layout/SquareAccentList"/>
    <dgm:cxn modelId="{25EED8D8-83DA-41E5-96A4-03FFDA755638}" type="presParOf" srcId="{2B3BC21B-3D17-4623-B24B-83D5A6D44DC1}" destId="{B92E25F3-2751-4113-833B-A70F96491D04}" srcOrd="0" destOrd="0" presId="urn:microsoft.com/office/officeart/2008/layout/SquareAccentList"/>
    <dgm:cxn modelId="{BF94D833-B6E5-4A9C-BE53-990D47F8C3C9}" type="presParOf" srcId="{2B3BC21B-3D17-4623-B24B-83D5A6D44DC1}" destId="{15775133-FAC8-46E3-B2C8-CEB2891E5EC2}" srcOrd="1" destOrd="0" presId="urn:microsoft.com/office/officeart/2008/layout/SquareAccentList"/>
    <dgm:cxn modelId="{52E2C12B-C308-4646-B62F-C0AF259ED1ED}" type="presParOf" srcId="{A4787367-DFEA-4A08-9895-C16F33AFA255}" destId="{C015A682-102E-4628-95E9-B107BB255196}" srcOrd="2" destOrd="0" presId="urn:microsoft.com/office/officeart/2008/layout/SquareAccentList"/>
    <dgm:cxn modelId="{879A765E-28F5-4A75-B609-491F558D2DE6}" type="presParOf" srcId="{C015A682-102E-4628-95E9-B107BB255196}" destId="{7BAFD269-4B5C-4A82-909D-73B60FA4DDEF}" srcOrd="0" destOrd="0" presId="urn:microsoft.com/office/officeart/2008/layout/SquareAccentList"/>
    <dgm:cxn modelId="{A45CB5FF-F27F-46F6-AC3A-669DF29578BC}" type="presParOf" srcId="{C015A682-102E-4628-95E9-B107BB255196}" destId="{C96612F4-E01D-44C1-A6C6-6CDD26079027}" srcOrd="1" destOrd="0" presId="urn:microsoft.com/office/officeart/2008/layout/SquareAccentList"/>
    <dgm:cxn modelId="{B9715A04-33D8-4C06-859B-EE89BD7F3EA8}" type="presParOf" srcId="{7E2AC43E-F3C4-4533-91C5-9B3D88644CEC}" destId="{6F06A303-E0DA-492C-A69B-04AF87D9C768}" srcOrd="1" destOrd="0" presId="urn:microsoft.com/office/officeart/2008/layout/SquareAccentList"/>
    <dgm:cxn modelId="{CEE7F053-D1A3-428B-9B12-EF186A0F6E1C}" type="presParOf" srcId="{6F06A303-E0DA-492C-A69B-04AF87D9C768}" destId="{D2DC6965-ACAE-4994-9E7C-32D26D571EFA}" srcOrd="0" destOrd="0" presId="urn:microsoft.com/office/officeart/2008/layout/SquareAccentList"/>
    <dgm:cxn modelId="{A121D176-22A5-4AFA-B860-1EA20F7195FE}" type="presParOf" srcId="{D2DC6965-ACAE-4994-9E7C-32D26D571EFA}" destId="{767CBCCA-9318-4D95-B85D-1B8269DB704E}" srcOrd="0" destOrd="0" presId="urn:microsoft.com/office/officeart/2008/layout/SquareAccentList"/>
    <dgm:cxn modelId="{66C77F76-B016-4F68-BECA-18679AA3D9A2}" type="presParOf" srcId="{D2DC6965-ACAE-4994-9E7C-32D26D571EFA}" destId="{AA830306-1C62-464A-ABD5-B5B2908B2A1A}" srcOrd="1" destOrd="0" presId="urn:microsoft.com/office/officeart/2008/layout/SquareAccentList"/>
    <dgm:cxn modelId="{820AA8F9-D9B8-4CFC-8A04-16D526D85D81}" type="presParOf" srcId="{D2DC6965-ACAE-4994-9E7C-32D26D571EFA}" destId="{82A2E981-D3D7-4106-8934-7B3B37129D33}" srcOrd="2" destOrd="0" presId="urn:microsoft.com/office/officeart/2008/layout/SquareAccentList"/>
    <dgm:cxn modelId="{A3B6409E-B98A-479A-A402-2F83C25CAD03}" type="presParOf" srcId="{6F06A303-E0DA-492C-A69B-04AF87D9C768}" destId="{43A514F5-8831-45BA-99B8-0172A3AE93F3}" srcOrd="1" destOrd="0" presId="urn:microsoft.com/office/officeart/2008/layout/SquareAccentList"/>
    <dgm:cxn modelId="{FDED4776-72A6-4590-A1CA-A11DFAAA6B2A}" type="presParOf" srcId="{43A514F5-8831-45BA-99B8-0172A3AE93F3}" destId="{CED7D772-06EB-47FA-A265-E29AFAD1E2A8}" srcOrd="0" destOrd="0" presId="urn:microsoft.com/office/officeart/2008/layout/SquareAccentList"/>
    <dgm:cxn modelId="{75FF235F-0EA1-4A68-A195-2FE3F5CE53DD}" type="presParOf" srcId="{CED7D772-06EB-47FA-A265-E29AFAD1E2A8}" destId="{5F692EAC-D4DE-4B73-8E79-5B26D41B1910}" srcOrd="0" destOrd="0" presId="urn:microsoft.com/office/officeart/2008/layout/SquareAccentList"/>
    <dgm:cxn modelId="{F68809F0-4C6D-4DA7-988D-8C8D254E017F}" type="presParOf" srcId="{CED7D772-06EB-47FA-A265-E29AFAD1E2A8}" destId="{EF89D3DF-BC51-463E-996D-B4C3E30B67AD}" srcOrd="1" destOrd="0" presId="urn:microsoft.com/office/officeart/2008/layout/SquareAccentList"/>
    <dgm:cxn modelId="{8A06A34C-F237-43FA-A6CC-8DBB1BBC8A83}" type="presParOf" srcId="{43A514F5-8831-45BA-99B8-0172A3AE93F3}" destId="{A78C4073-28EF-4837-BC67-CDA6E2BA9B12}" srcOrd="1" destOrd="0" presId="urn:microsoft.com/office/officeart/2008/layout/SquareAccentList"/>
    <dgm:cxn modelId="{7ACCC8B6-894E-4B47-9E92-8342AA75F0E4}" type="presParOf" srcId="{A78C4073-28EF-4837-BC67-CDA6E2BA9B12}" destId="{DF43D3D3-F1A6-48F5-B69C-2EC97EF7AD1A}" srcOrd="0" destOrd="0" presId="urn:microsoft.com/office/officeart/2008/layout/SquareAccentList"/>
    <dgm:cxn modelId="{3DDF21C6-8044-4D16-A42B-A8738B87FD04}" type="presParOf" srcId="{A78C4073-28EF-4837-BC67-CDA6E2BA9B12}" destId="{18DDB22A-A351-4403-BD86-4D2F9611A138}" srcOrd="1" destOrd="0" presId="urn:microsoft.com/office/officeart/2008/layout/SquareAccentList"/>
    <dgm:cxn modelId="{3257F3ED-1438-411B-AC58-32C37807AA58}" type="presParOf" srcId="{43A514F5-8831-45BA-99B8-0172A3AE93F3}" destId="{1DDDC762-17BB-483F-8DA2-5D07D12221A0}" srcOrd="2" destOrd="0" presId="urn:microsoft.com/office/officeart/2008/layout/SquareAccentList"/>
    <dgm:cxn modelId="{85ED1473-B765-43A6-864D-AD3AE9C5DAF8}" type="presParOf" srcId="{1DDDC762-17BB-483F-8DA2-5D07D12221A0}" destId="{79E942C0-3141-47B6-AE42-B3642051F27A}" srcOrd="0" destOrd="0" presId="urn:microsoft.com/office/officeart/2008/layout/SquareAccentList"/>
    <dgm:cxn modelId="{769C4B61-6050-4E3F-B99B-C4C68485BCE1}" type="presParOf" srcId="{1DDDC762-17BB-483F-8DA2-5D07D12221A0}" destId="{4F2319CE-0560-4951-BC47-49BDEA8341CA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8168D-1939-4B9E-BB25-BAA40D3B5ABE}" type="datetimeFigureOut">
              <a:rPr lang="es-MX" smtClean="0"/>
              <a:t>24/09/2018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septiembre, 2018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CDF8E-38C4-4094-B671-8552A3DE3E5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084881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9A5B3-60FD-48E5-A731-EEF488BBC3FF}" type="datetimeFigureOut">
              <a:rPr lang="es-MX" smtClean="0"/>
              <a:t>24/09/2018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MX" smtClean="0"/>
              <a:t>septiembre, 2018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7DD7F-0279-405C-8DD3-9C94A8C0D3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01694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DD7F-0279-405C-8DD3-9C94A8C0D3AB}" type="slidenum">
              <a:rPr lang="es-MX" smtClean="0"/>
              <a:t>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septiembre, 2018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4204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7DD7F-0279-405C-8DD3-9C94A8C0D3AB}" type="slidenum">
              <a:rPr lang="es-MX" smtClean="0"/>
              <a:t>2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septiembre, 2018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584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mtClean="0"/>
              <a:t>septiembre, 2018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E7DD7F-0279-405C-8DD3-9C94A8C0D3AB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1277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851A-C455-49DC-8801-DC99B154195E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F839-49C4-463F-8602-6761EE4079DA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D597-C039-4A54-AB39-D7EDC09579C6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56E82-8E67-43D5-8254-F802A3433DFC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FCCA-8554-4D62-95F5-F010F3277B9F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975-46F8-467C-AD67-DBCB50685EAD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B8D71-69B1-4ADE-A9B3-FE389C6663A6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6C8E0-A3CE-4B97-8BEE-BA5613ED366B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6328C-AD6D-4C60-8A27-DF994E0E59A1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6A440F-A82F-4D0A-BE6D-AF4BAD652A68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CAF0-EC54-4E8C-BB68-703D69D074F4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F27FA80-166F-4634-B46F-2F02C0ED5789}" type="datetime1">
              <a:rPr lang="en-US" smtClean="0"/>
              <a:t>9/24/2018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4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3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5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Layout" Target="../diagrams/layout14.xml"/><Relationship Id="rId7" Type="http://schemas.openxmlformats.org/officeDocument/2006/relationships/image" Target="../media/image37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10" Type="http://schemas.openxmlformats.org/officeDocument/2006/relationships/image" Target="../media/image40.jpe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6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2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monthlyreview.org/product/political_economy_of_growth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00051" y="1392572"/>
            <a:ext cx="10058400" cy="2550254"/>
          </a:xfrm>
        </p:spPr>
        <p:txBody>
          <a:bodyPr>
            <a:normAutofit/>
          </a:bodyPr>
          <a:lstStyle/>
          <a:p>
            <a:r>
              <a:rPr lang="es-MX" sz="4000" b="1" dirty="0"/>
              <a:t>Universidad Autónoma del Estado de México</a:t>
            </a:r>
            <a:br>
              <a:rPr lang="es-MX" sz="4000" b="1" dirty="0"/>
            </a:br>
            <a:r>
              <a:rPr lang="es-MX" sz="4000" b="1" dirty="0"/>
              <a:t>Facultad de Economía</a:t>
            </a:r>
            <a:br>
              <a:rPr lang="es-MX" sz="4000" b="1" dirty="0"/>
            </a:br>
            <a:r>
              <a:rPr lang="es-MX" sz="4000" dirty="0"/>
              <a:t>Licenciatura en Economía</a:t>
            </a:r>
            <a:br>
              <a:rPr lang="es-MX" sz="4000" dirty="0"/>
            </a:br>
            <a:r>
              <a:rPr lang="es-MX" sz="4000" dirty="0"/>
              <a:t>Unidad de aprendizaje: Economía del Desarrollo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b="1" dirty="0"/>
              <a:t>Título del material: Teorías del subdesarrollo económico: </a:t>
            </a:r>
            <a:r>
              <a:rPr lang="es-MX" b="1" dirty="0" err="1"/>
              <a:t>Rostow</a:t>
            </a:r>
            <a:r>
              <a:rPr lang="es-MX" b="1" dirty="0"/>
              <a:t> (enfoque histórico), Centro periferia y dependencia.</a:t>
            </a:r>
          </a:p>
          <a:p>
            <a:r>
              <a:rPr lang="es-MX" b="1" dirty="0"/>
              <a:t>Por: Wendy ovando </a:t>
            </a:r>
            <a:r>
              <a:rPr lang="es-MX" b="1" dirty="0" err="1"/>
              <a:t>aldana</a:t>
            </a:r>
            <a:r>
              <a:rPr lang="es-MX" b="1" dirty="0"/>
              <a:t> </a:t>
            </a:r>
            <a:endParaRPr lang="es-MX" dirty="0"/>
          </a:p>
          <a:p>
            <a:endParaRPr lang="es-MX" dirty="0"/>
          </a:p>
        </p:txBody>
      </p:sp>
      <p:pic>
        <p:nvPicPr>
          <p:cNvPr id="4" name="Picture 2" descr="Resultado de imagen para escudo de la facultad de Economía uaem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846" y="289281"/>
            <a:ext cx="961936" cy="96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sultado de imagen para universidad autónoma del estado de méxico escud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17" y="289281"/>
            <a:ext cx="1168370" cy="103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1028802" y="5695375"/>
            <a:ext cx="10058400" cy="416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1400" b="1" dirty="0" smtClean="0"/>
              <a:t>Septiembre de 2018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3538525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311166"/>
              </p:ext>
            </p:extLst>
          </p:nvPr>
        </p:nvGraphicFramePr>
        <p:xfrm>
          <a:off x="1096963" y="1846263"/>
          <a:ext cx="7673975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2052" name="Picture 4" descr="Resultado de imagen para rosto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828" y="2030879"/>
            <a:ext cx="190500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776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210339"/>
              </p:ext>
            </p:extLst>
          </p:nvPr>
        </p:nvGraphicFramePr>
        <p:xfrm>
          <a:off x="1096963" y="293615"/>
          <a:ext cx="10058400" cy="5575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682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Etapas del crecimiento económico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906480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Rectángulo 6"/>
          <p:cNvSpPr/>
          <p:nvPr/>
        </p:nvSpPr>
        <p:spPr>
          <a:xfrm>
            <a:off x="5696125" y="4307091"/>
            <a:ext cx="1149291" cy="4865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20 años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601824" y="3839536"/>
            <a:ext cx="1149291" cy="4865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40 años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023784" y="4435001"/>
            <a:ext cx="2053104" cy="78295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Aritmética del interés compuesto</a:t>
            </a:r>
          </a:p>
        </p:txBody>
      </p:sp>
    </p:spTree>
    <p:extLst>
      <p:ext uri="{BB962C8B-B14F-4D97-AF65-F5344CB8AC3E}">
        <p14:creationId xmlns:p14="http://schemas.microsoft.com/office/powerpoint/2010/main" val="1737605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30536"/>
              </p:ext>
            </p:extLst>
          </p:nvPr>
        </p:nvGraphicFramePr>
        <p:xfrm>
          <a:off x="1096962" y="192947"/>
          <a:ext cx="10194620" cy="567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44" y="282430"/>
            <a:ext cx="32575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europa medieval feudalism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234" y="2961313"/>
            <a:ext cx="2697060" cy="181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901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072950"/>
              </p:ext>
            </p:extLst>
          </p:nvPr>
        </p:nvGraphicFramePr>
        <p:xfrm>
          <a:off x="1096964" y="335561"/>
          <a:ext cx="7412026" cy="5533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Elipse 6"/>
          <p:cNvSpPr/>
          <p:nvPr/>
        </p:nvSpPr>
        <p:spPr>
          <a:xfrm>
            <a:off x="378941" y="2677297"/>
            <a:ext cx="2259972" cy="194215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Avance político:</a:t>
            </a:r>
          </a:p>
          <a:p>
            <a:pPr algn="ctr"/>
            <a:r>
              <a:rPr lang="es-MX" b="1" dirty="0"/>
              <a:t>Estado nacional centralizado y efectivo</a:t>
            </a:r>
          </a:p>
        </p:txBody>
      </p:sp>
      <p:pic>
        <p:nvPicPr>
          <p:cNvPr id="2050" name="Picture 2" descr="Resultado de imagen para europa siglo XVIII e inicios del siglo XVII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355" y="797591"/>
            <a:ext cx="3278698" cy="373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032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825159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82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Rectangle 8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3" name="Straight Connector 82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Frida Kahlo y mo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1"/>
          <a:stretch/>
        </p:blipFill>
        <p:spPr bwMode="auto">
          <a:xfrm>
            <a:off x="634000" y="581098"/>
            <a:ext cx="1929714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n relacionad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17881"/>
          <a:stretch/>
        </p:blipFill>
        <p:spPr bwMode="auto">
          <a:xfrm>
            <a:off x="633999" y="3218101"/>
            <a:ext cx="4020296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iego Rivera y David Alfaro Siqueir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" r="34856" b="-1"/>
          <a:stretch/>
        </p:blipFill>
        <p:spPr bwMode="auto">
          <a:xfrm>
            <a:off x="2724581" y="581099"/>
            <a:ext cx="1929714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44679" y="2198914"/>
            <a:ext cx="6405063" cy="3670180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En la agricultura y en la industria se difunden nuevas técnicas y crece el número de agricultores dispuestos a adoptarlas.</a:t>
            </a:r>
          </a:p>
          <a:p>
            <a:pPr algn="just"/>
            <a:r>
              <a:rPr lang="es-MX" dirty="0"/>
              <a:t>La productividad agrícola aumenta (condición fundamental para el éxito del impulso inicial).</a:t>
            </a:r>
          </a:p>
          <a:p>
            <a:pPr algn="just"/>
            <a:r>
              <a:rPr lang="es-MX" dirty="0"/>
              <a:t>Inglaterra: dos décadas posteriores a 1783.</a:t>
            </a:r>
          </a:p>
          <a:p>
            <a:pPr algn="just"/>
            <a:r>
              <a:rPr lang="es-MX" dirty="0"/>
              <a:t>Francia y Estados Unidos: décadas antes de 1860.</a:t>
            </a:r>
          </a:p>
          <a:p>
            <a:pPr algn="just"/>
            <a:r>
              <a:rPr lang="es-MX" dirty="0"/>
              <a:t>Alemania: tercer cuarto de siglo de XIX.</a:t>
            </a:r>
          </a:p>
          <a:p>
            <a:pPr algn="just"/>
            <a:r>
              <a:rPr lang="es-MX" dirty="0"/>
              <a:t>Japón en los últimos 25 años del siglo XIX.</a:t>
            </a:r>
          </a:p>
          <a:p>
            <a:pPr algn="just"/>
            <a:r>
              <a:rPr lang="es-MX" dirty="0"/>
              <a:t>Australia: entre 1930 y 1950.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360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255492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487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369400"/>
              </p:ext>
            </p:extLst>
          </p:nvPr>
        </p:nvGraphicFramePr>
        <p:xfrm>
          <a:off x="1096963" y="1846263"/>
          <a:ext cx="648617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5122" name="Picture 2" descr="Resultado de imagen para aparatos electrodoméstico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538" y="392666"/>
            <a:ext cx="3615899" cy="215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automóvil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31" y="4536791"/>
            <a:ext cx="1902554" cy="119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seguridad socia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989" y="3204594"/>
            <a:ext cx="3097975" cy="26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573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1B83808-9C31-4636-A973-B33ADD6FA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FCBFDE9-177F-4D61-804B-3E0BA26B4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algn="r"/>
            <a:r>
              <a:rPr lang="es-MX" sz="3600" dirty="0"/>
              <a:t>2.- Enfoque centro-periferia</a:t>
            </a:r>
          </a:p>
          <a:p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BA1F0B7-F108-43AC-8A6E-5C9351DA9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1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FA67688-45A1-4308-A8A2-63EE76F65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Guión</a:t>
            </a:r>
            <a:r>
              <a:rPr lang="es-MX" dirty="0"/>
              <a:t> explicativo de uso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DCBC9E00-6E28-4289-99DF-2AE3FB026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54123"/>
            <a:ext cx="10058400" cy="4023360"/>
          </a:xfrm>
        </p:spPr>
        <p:txBody>
          <a:bodyPr>
            <a:normAutofit/>
          </a:bodyPr>
          <a:lstStyle/>
          <a:p>
            <a:pPr algn="just"/>
            <a:r>
              <a:rPr lang="es-MX" sz="3200" dirty="0"/>
              <a:t>Las siguientes diapositivas incluyen temas importantes relacionados con la Unidad II de la materia Economía del Desarrollo.</a:t>
            </a:r>
          </a:p>
          <a:p>
            <a:pPr algn="just"/>
            <a:r>
              <a:rPr lang="es-MX" sz="3200" dirty="0"/>
              <a:t>La información se complementa con ejemplos, imágenes y esquemas que permiten tener una mejor comprensión de los subtemas que se han incorporado, en este material, sobre la Unidad II.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5A15962-6157-4F4F-B374-05A7958F8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06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7" name="Straight Connector 76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Resultado de imagen para CEP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7" r="21575" b="2"/>
          <a:stretch/>
        </p:blipFill>
        <p:spPr bwMode="auto">
          <a:xfrm>
            <a:off x="633999" y="640081"/>
            <a:ext cx="4001315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74771" y="634946"/>
            <a:ext cx="6574972" cy="1450757"/>
          </a:xfrm>
        </p:spPr>
        <p:txBody>
          <a:bodyPr>
            <a:normAutofit/>
          </a:bodyPr>
          <a:lstStyle/>
          <a:p>
            <a:r>
              <a:rPr lang="es-MX" b="1" dirty="0"/>
              <a:t>Enfoque centro-periferia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74769" y="2198914"/>
            <a:ext cx="6574973" cy="3670180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Estructuralismo latinoamericano (1949-1957).</a:t>
            </a:r>
          </a:p>
          <a:p>
            <a:pPr algn="just"/>
            <a:r>
              <a:rPr lang="es-MX" dirty="0"/>
              <a:t>Primer cuerpo importante de doctrina sobre desarrollo originario del Tercer Mundo.</a:t>
            </a:r>
          </a:p>
          <a:p>
            <a:pPr algn="just"/>
            <a:r>
              <a:rPr lang="es-MX" dirty="0"/>
              <a:t>Influyente en la teoría económica y las políticas de desarrollo en América Latina.</a:t>
            </a:r>
          </a:p>
          <a:p>
            <a:pPr algn="just"/>
            <a:r>
              <a:rPr lang="es-MX" dirty="0"/>
              <a:t>Base para la creación del enfoque de la dependencia, el </a:t>
            </a:r>
            <a:r>
              <a:rPr lang="es-MX" dirty="0" err="1"/>
              <a:t>neoestructuralismo</a:t>
            </a:r>
            <a:r>
              <a:rPr lang="es-MX" dirty="0"/>
              <a:t> y macroeconomía estructuralista (ochenta).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47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7170" name="Picture 2" descr="Resultado de imagen para prebis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38" y="1017328"/>
            <a:ext cx="3682899" cy="461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celso Furt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890" y="682339"/>
            <a:ext cx="2245182" cy="130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sultado de imagen para juan noyola estructuralis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124" y="285544"/>
            <a:ext cx="2095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Resultado de imagen para anibal pinto santa cru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752" y="2672456"/>
            <a:ext cx="1794046" cy="234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Resultado de imagen para osvaldo sunke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835" y="3011494"/>
            <a:ext cx="1738870" cy="231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Resultado de imagen para Juan medina echavarrí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175" y="3302306"/>
            <a:ext cx="1755222" cy="225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275127" y="5561902"/>
            <a:ext cx="3238150" cy="5285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Raúl </a:t>
            </a:r>
            <a:r>
              <a:rPr lang="es-MX" b="1" dirty="0" err="1"/>
              <a:t>Prebisch</a:t>
            </a:r>
            <a:endParaRPr lang="es-MX" b="1" dirty="0"/>
          </a:p>
          <a:p>
            <a:pPr algn="ctr"/>
            <a:r>
              <a:rPr lang="es-MX" b="1" dirty="0"/>
              <a:t>Argentina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595011" y="1825121"/>
            <a:ext cx="1852939" cy="5285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Celso </a:t>
            </a:r>
            <a:r>
              <a:rPr lang="es-MX" b="1" dirty="0" err="1"/>
              <a:t>Furtado</a:t>
            </a:r>
            <a:endParaRPr lang="es-MX" b="1" dirty="0"/>
          </a:p>
          <a:p>
            <a:pPr algn="ctr"/>
            <a:r>
              <a:rPr lang="es-MX" b="1" dirty="0"/>
              <a:t>Brasil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0277466" y="918578"/>
            <a:ext cx="1852939" cy="5285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Juan Noyola</a:t>
            </a:r>
          </a:p>
          <a:p>
            <a:pPr algn="ctr"/>
            <a:r>
              <a:rPr lang="es-MX" b="1" dirty="0"/>
              <a:t>México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474425" y="4948288"/>
            <a:ext cx="1852939" cy="5285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Aníbal Pinto</a:t>
            </a:r>
          </a:p>
          <a:p>
            <a:pPr algn="ctr"/>
            <a:r>
              <a:rPr lang="es-MX" b="1" dirty="0"/>
              <a:t>Chile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7814800" y="5232297"/>
            <a:ext cx="1852939" cy="5285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Osvaldo </a:t>
            </a:r>
            <a:r>
              <a:rPr lang="es-MX" b="1" dirty="0" err="1"/>
              <a:t>Sunkel</a:t>
            </a:r>
            <a:endParaRPr lang="es-MX" b="1" dirty="0"/>
          </a:p>
          <a:p>
            <a:pPr algn="ctr"/>
            <a:r>
              <a:rPr lang="es-MX" b="1" dirty="0"/>
              <a:t>Chile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0106316" y="5329987"/>
            <a:ext cx="1852939" cy="7604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Juan Medina Echevarría</a:t>
            </a:r>
          </a:p>
          <a:p>
            <a:pPr algn="ctr"/>
            <a:r>
              <a:rPr lang="es-MX" b="1" dirty="0"/>
              <a:t>España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CBE6CA3A-EA60-4145-93B0-C3064828ADBA}"/>
              </a:ext>
            </a:extLst>
          </p:cNvPr>
          <p:cNvSpPr txBox="1"/>
          <p:nvPr/>
        </p:nvSpPr>
        <p:spPr>
          <a:xfrm>
            <a:off x="1208017" y="297618"/>
            <a:ext cx="3489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/>
              <a:t>Autores</a:t>
            </a:r>
          </a:p>
        </p:txBody>
      </p:sp>
    </p:spTree>
    <p:extLst>
      <p:ext uri="{BB962C8B-B14F-4D97-AF65-F5344CB8AC3E}">
        <p14:creationId xmlns:p14="http://schemas.microsoft.com/office/powerpoint/2010/main" val="4263728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30330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918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Sistema centro-periferia: tres ideas centrales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6" name="Diagrama de flujo: conector 5"/>
          <p:cNvSpPr/>
          <p:nvPr/>
        </p:nvSpPr>
        <p:spPr>
          <a:xfrm>
            <a:off x="3569551" y="1913530"/>
            <a:ext cx="4676087" cy="3958896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Diagrama de flujo: conector 6"/>
          <p:cNvSpPr/>
          <p:nvPr/>
        </p:nvSpPr>
        <p:spPr>
          <a:xfrm>
            <a:off x="5186140" y="3196205"/>
            <a:ext cx="1442907" cy="1266738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194" name="Picture 2" descr="Resultado de imagen para países desarrolla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077" y="3417222"/>
            <a:ext cx="1097031" cy="82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países en desarrol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841" y="2088873"/>
            <a:ext cx="1495236" cy="99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Resultado de imagen para países en desarrol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35" y="1892137"/>
            <a:ext cx="1988193" cy="132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Resultado de imagen para países en desarroll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588" y="3499337"/>
            <a:ext cx="1822252" cy="133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Resultado de imagen para países en desarroll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03" y="4779184"/>
            <a:ext cx="1463792" cy="97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Resultado de imagen para países en desarroll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533" y="3669541"/>
            <a:ext cx="1190103" cy="79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765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586747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123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182293"/>
              </p:ext>
            </p:extLst>
          </p:nvPr>
        </p:nvGraphicFramePr>
        <p:xfrm>
          <a:off x="1096963" y="1846263"/>
          <a:ext cx="6235015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9218" name="Picture 2" descr="Resultado de imagen para beneficio mutu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241" y="2262827"/>
            <a:ext cx="3532567" cy="353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igno de multiplicación 6"/>
          <p:cNvSpPr/>
          <p:nvPr/>
        </p:nvSpPr>
        <p:spPr>
          <a:xfrm>
            <a:off x="8204032" y="3216636"/>
            <a:ext cx="3212984" cy="1940636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6255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Marcador de fecha 3"/>
          <p:cNvSpPr txBox="1">
            <a:spLocks/>
          </p:cNvSpPr>
          <p:nvPr/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A0134-3D52-448F-B291-E9D6398A0CD4}" type="datetime1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8" name="Marcador de pie de página 4"/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Wendy Ovando Aldana</a:t>
            </a:r>
            <a:endParaRPr lang="en-US" dirty="0"/>
          </a:p>
        </p:txBody>
      </p:sp>
      <p:grpSp>
        <p:nvGrpSpPr>
          <p:cNvPr id="21" name="Grupo 20"/>
          <p:cNvGrpSpPr/>
          <p:nvPr/>
        </p:nvGrpSpPr>
        <p:grpSpPr>
          <a:xfrm>
            <a:off x="269924" y="1057366"/>
            <a:ext cx="7850792" cy="4940651"/>
            <a:chOff x="2065168" y="1216757"/>
            <a:chExt cx="7850792" cy="4940651"/>
          </a:xfrm>
        </p:grpSpPr>
        <p:sp>
          <p:nvSpPr>
            <p:cNvPr id="9" name="Diagrama de flujo: conector 8"/>
            <p:cNvSpPr/>
            <p:nvPr/>
          </p:nvSpPr>
          <p:spPr>
            <a:xfrm>
              <a:off x="3569551" y="1913530"/>
              <a:ext cx="4676087" cy="3958896"/>
            </a:xfrm>
            <a:prstGeom prst="flowChartConnector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Diagrama de flujo: conector 9"/>
            <p:cNvSpPr/>
            <p:nvPr/>
          </p:nvSpPr>
          <p:spPr>
            <a:xfrm>
              <a:off x="5186140" y="3196205"/>
              <a:ext cx="1442907" cy="1266738"/>
            </a:xfrm>
            <a:prstGeom prst="flowChartConnector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12" name="Picture 4" descr="Resultado de imagen para países en desarroll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2402" y="1216757"/>
              <a:ext cx="1495236" cy="996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Resultado de imagen para países en desarroll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7767" y="2286420"/>
              <a:ext cx="1988193" cy="1325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" descr="Resultado de imagen para países en desarroll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5168" y="2835651"/>
              <a:ext cx="1822252" cy="1339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2" descr="Resultado de imagen para países en desarroll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7051" y="5182585"/>
              <a:ext cx="1463792" cy="974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4" descr="Resultado de imagen para países en desarrollo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035" y="5057302"/>
              <a:ext cx="1190103" cy="793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Flecha: en U 19"/>
            <p:cNvSpPr/>
            <p:nvPr/>
          </p:nvSpPr>
          <p:spPr>
            <a:xfrm>
              <a:off x="4562402" y="3505329"/>
              <a:ext cx="1418949" cy="387649"/>
            </a:xfrm>
            <a:prstGeom prst="utur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sp>
        <p:nvSpPr>
          <p:cNvPr id="22" name="CuadroTexto 21"/>
          <p:cNvSpPr txBox="1"/>
          <p:nvPr/>
        </p:nvSpPr>
        <p:spPr>
          <a:xfrm>
            <a:off x="8508989" y="2054190"/>
            <a:ext cx="29335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Frutos del progreso técnico son trasladados de la </a:t>
            </a:r>
            <a:r>
              <a:rPr lang="es-MX" b="1" dirty="0"/>
              <a:t>periferia al centro</a:t>
            </a:r>
            <a:r>
              <a:rPr lang="es-MX" dirty="0"/>
              <a:t>:</a:t>
            </a:r>
          </a:p>
          <a:p>
            <a:pPr marL="342900" indent="-342900" algn="just">
              <a:buAutoNum type="arabicParenR"/>
            </a:pPr>
            <a:r>
              <a:rPr lang="es-MX" dirty="0"/>
              <a:t>La fuerza político-organizativa de trabajadores y empresarios del centro.</a:t>
            </a:r>
          </a:p>
          <a:p>
            <a:pPr marL="342900" indent="-342900" algn="just">
              <a:buAutoNum type="arabicParenR"/>
            </a:pPr>
            <a:r>
              <a:rPr lang="es-MX" dirty="0"/>
              <a:t>Aumento del precio de manufacturas importadas y caída de precios agrícolas en la periferia: aumento de la productividad no equivalente.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58595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Industrialización latinoamericana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10242" name="Picture 2" descr="Resultado de imagen para isi industrialización por sustitución de importac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807" y="3055093"/>
            <a:ext cx="3592760" cy="224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echa: a la derecha 6"/>
          <p:cNvSpPr/>
          <p:nvPr/>
        </p:nvSpPr>
        <p:spPr>
          <a:xfrm>
            <a:off x="2541864" y="3355596"/>
            <a:ext cx="1241571" cy="780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: a la derecha 9"/>
          <p:cNvSpPr/>
          <p:nvPr/>
        </p:nvSpPr>
        <p:spPr>
          <a:xfrm rot="10800000">
            <a:off x="7970939" y="3355596"/>
            <a:ext cx="1241571" cy="780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411061" y="2483141"/>
            <a:ext cx="19223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Gran Depresión de 1929: reducción de importaciones de materias primas y productos alimenticios por parte del centro disminuyeron las importaciones de la periferia.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9307586" y="2483141"/>
            <a:ext cx="19223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Segunda Guerra Mundial: quiebra de suministros obligó a los países de la periferia a acentuar la producción interna de bienes industriales.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754324" y="1778886"/>
            <a:ext cx="6132352" cy="9113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Estímulos a la industrialización sustitutiva  de importaciones: espontánea, respuesta automática a una coyuntura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59391" y="5784521"/>
            <a:ext cx="268447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tx1"/>
                </a:solidFill>
              </a:rPr>
              <a:t>Redujo la capacidad de compra de las importaciones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8926524" y="5784521"/>
            <a:ext cx="268447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tx1"/>
                </a:solidFill>
              </a:rPr>
              <a:t>Caída de la oferta mundial de bienes de importación</a:t>
            </a:r>
          </a:p>
        </p:txBody>
      </p:sp>
    </p:spTree>
    <p:extLst>
      <p:ext uri="{BB962C8B-B14F-4D97-AF65-F5344CB8AC3E}">
        <p14:creationId xmlns:p14="http://schemas.microsoft.com/office/powerpoint/2010/main" val="3837224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9284766"/>
              </p:ext>
            </p:extLst>
          </p:nvPr>
        </p:nvGraphicFramePr>
        <p:xfrm>
          <a:off x="1162866" y="972308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8" name="Flecha derecha 7"/>
          <p:cNvSpPr/>
          <p:nvPr/>
        </p:nvSpPr>
        <p:spPr>
          <a:xfrm>
            <a:off x="7203640" y="3204014"/>
            <a:ext cx="1705929" cy="62607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/>
          <p:cNvSpPr/>
          <p:nvPr/>
        </p:nvSpPr>
        <p:spPr>
          <a:xfrm>
            <a:off x="8934100" y="2405450"/>
            <a:ext cx="2306595" cy="201415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chemeClr val="tx1"/>
                </a:solidFill>
              </a:rPr>
              <a:t>Transformación estructural mediante la industrialización</a:t>
            </a:r>
          </a:p>
        </p:txBody>
      </p:sp>
      <p:pic>
        <p:nvPicPr>
          <p:cNvPr id="1026" name="Picture 2" descr="Resultado de imagen para industrialización en Méxic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870" y="400424"/>
            <a:ext cx="2516825" cy="136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industrialización en Méxic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989" y="4544124"/>
            <a:ext cx="2886676" cy="162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lecha abajo 9"/>
          <p:cNvSpPr/>
          <p:nvPr/>
        </p:nvSpPr>
        <p:spPr>
          <a:xfrm>
            <a:off x="9803191" y="1761987"/>
            <a:ext cx="568411" cy="89010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10203405" y="1714386"/>
            <a:ext cx="113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Estado</a:t>
            </a:r>
          </a:p>
        </p:txBody>
      </p:sp>
    </p:spTree>
    <p:extLst>
      <p:ext uri="{BB962C8B-B14F-4D97-AF65-F5344CB8AC3E}">
        <p14:creationId xmlns:p14="http://schemas.microsoft.com/office/powerpoint/2010/main" val="2937065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56885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sp>
        <p:nvSpPr>
          <p:cNvPr id="7" name="Flecha derecha 6"/>
          <p:cNvSpPr/>
          <p:nvPr/>
        </p:nvSpPr>
        <p:spPr>
          <a:xfrm rot="10800000">
            <a:off x="2471346" y="4798539"/>
            <a:ext cx="823784" cy="37070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749641" y="4085967"/>
            <a:ext cx="1664043" cy="17958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¿por qué se defiende el mercado interno contra el libre comercio?</a:t>
            </a:r>
          </a:p>
        </p:txBody>
      </p:sp>
    </p:spTree>
    <p:extLst>
      <p:ext uri="{BB962C8B-B14F-4D97-AF65-F5344CB8AC3E}">
        <p14:creationId xmlns:p14="http://schemas.microsoft.com/office/powerpoint/2010/main" val="88934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EE35212-33C8-4CB0-A973-1FB5857E0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Economía del Desarrollo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51E4ED3-09E3-4795-87BA-94D20E8DC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/>
              <a:t>Objetivo de la Unidad de Aprendizaje:</a:t>
            </a:r>
          </a:p>
          <a:p>
            <a:pPr algn="just"/>
            <a:r>
              <a:rPr lang="es-MX" sz="3200" dirty="0"/>
              <a:t>Conocer las principales etapas del desarrollo y crecimiento económico.</a:t>
            </a:r>
          </a:p>
          <a:p>
            <a:pPr algn="ctr"/>
            <a:r>
              <a:rPr lang="es-MX" sz="3200" b="1" dirty="0"/>
              <a:t>Competencias genéricas:</a:t>
            </a:r>
          </a:p>
          <a:p>
            <a:pPr algn="just"/>
            <a:r>
              <a:rPr lang="es-MX" sz="3200" dirty="0"/>
              <a:t>Desarrollar el conocimiento factual y de comprensión para tener una visión completa del desarrollo económico hasta nuestros días.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66FE3EA9-F924-4F15-A1A2-E345D73F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5776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26750"/>
              </p:ext>
            </p:extLst>
          </p:nvPr>
        </p:nvGraphicFramePr>
        <p:xfrm>
          <a:off x="1096963" y="1846263"/>
          <a:ext cx="6457134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2052" name="Picture 4" descr="Resultado de imagen para américa latin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867" y="89659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Resultado de imagen para deud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340" y="3311759"/>
            <a:ext cx="2336285" cy="132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echa derecha 10"/>
          <p:cNvSpPr/>
          <p:nvPr/>
        </p:nvSpPr>
        <p:spPr>
          <a:xfrm>
            <a:off x="6097587" y="4780387"/>
            <a:ext cx="3329731" cy="40365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68" name="Picture 20" descr="Resultado de imagen para desigualda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024" y="3972014"/>
            <a:ext cx="1675521" cy="100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/>
          <p:cNvSpPr txBox="1"/>
          <p:nvPr/>
        </p:nvSpPr>
        <p:spPr>
          <a:xfrm>
            <a:off x="6540843" y="5184042"/>
            <a:ext cx="2644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Aumento de desigualdad y desempleo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123131" y="472134"/>
            <a:ext cx="1713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América Latina</a:t>
            </a:r>
          </a:p>
        </p:txBody>
      </p:sp>
      <p:cxnSp>
        <p:nvCxnSpPr>
          <p:cNvPr id="18" name="Conector recto de flecha 17"/>
          <p:cNvCxnSpPr/>
          <p:nvPr/>
        </p:nvCxnSpPr>
        <p:spPr>
          <a:xfrm flipV="1">
            <a:off x="6211330" y="2347438"/>
            <a:ext cx="691280" cy="7703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6097587" y="4018493"/>
            <a:ext cx="1025544" cy="13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70" name="Picture 22" descr="Resultado de imagen para desemple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024" y="5103508"/>
            <a:ext cx="1771423" cy="119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1095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Crítica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67745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809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36D0EC9-A62D-4AE8-BC17-260076DCA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821EC8F-B317-4C1D-8275-3985D4BA8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 algn="r">
              <a:buNone/>
            </a:pPr>
            <a:r>
              <a:rPr lang="es-MX" sz="4000" dirty="0"/>
              <a:t>3.- Enfoque de la dependencia</a:t>
            </a:r>
          </a:p>
          <a:p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6F79066-703C-4779-A529-BE8ED9874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8441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dirty="0"/>
              <a:t>Enfoque de la dependencia (1957-1969)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92130" y="1845734"/>
            <a:ext cx="6163550" cy="402336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600" dirty="0"/>
              <a:t>A raíz de la publicación en 1957 de </a:t>
            </a:r>
            <a:r>
              <a:rPr lang="es-MX" sz="2600" i="1" dirty="0" err="1"/>
              <a:t>The</a:t>
            </a:r>
            <a:r>
              <a:rPr lang="es-MX" sz="2600" i="1" dirty="0"/>
              <a:t> </a:t>
            </a:r>
            <a:r>
              <a:rPr lang="es-MX" sz="2600" i="1" dirty="0" err="1"/>
              <a:t>political</a:t>
            </a:r>
            <a:r>
              <a:rPr lang="es-MX" sz="2600" i="1" dirty="0"/>
              <a:t> </a:t>
            </a:r>
            <a:r>
              <a:rPr lang="es-MX" sz="2600" i="1" dirty="0" err="1"/>
              <a:t>economy</a:t>
            </a:r>
            <a:r>
              <a:rPr lang="es-MX" sz="2600" i="1" dirty="0"/>
              <a:t> of </a:t>
            </a:r>
            <a:r>
              <a:rPr lang="es-MX" sz="2600" i="1" dirty="0" err="1"/>
              <a:t>growth</a:t>
            </a:r>
            <a:r>
              <a:rPr lang="es-MX" sz="2600" dirty="0"/>
              <a:t>, del economista estadounidense Paul A. </a:t>
            </a:r>
            <a:r>
              <a:rPr lang="es-MX" sz="2600" dirty="0" err="1"/>
              <a:t>Baran</a:t>
            </a:r>
            <a:r>
              <a:rPr lang="es-MX" sz="2600" dirty="0"/>
              <a:t>, nace el enfoque de la dependencia.</a:t>
            </a:r>
          </a:p>
          <a:p>
            <a:pPr algn="just"/>
            <a:r>
              <a:rPr lang="es-MX" sz="2600" dirty="0"/>
              <a:t>Paul Alexander </a:t>
            </a:r>
            <a:r>
              <a:rPr lang="es-MX" sz="2600" dirty="0" err="1"/>
              <a:t>Baran</a:t>
            </a:r>
            <a:r>
              <a:rPr lang="es-MX" sz="2600" dirty="0"/>
              <a:t> (1909-1964) nació en Ucrania, estudió en Alemania y la Unión Soviética, y vivió en Estados Unidos en los inicios de la Segunda Guerra Mundial. Fue profesor de Economía en la Universidad de Stanford. </a:t>
            </a:r>
            <a:r>
              <a:rPr lang="es-MX" sz="2600" b="1" dirty="0">
                <a:solidFill>
                  <a:srgbClr val="7030A0"/>
                </a:solidFill>
              </a:rPr>
              <a:t>Padre del enfoque de la dependencia</a:t>
            </a:r>
            <a:r>
              <a:rPr lang="es-MX" sz="2600" dirty="0"/>
              <a:t>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3074" name="Picture 2" descr="Resultado de imagen para paul a bar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915756"/>
            <a:ext cx="2696746" cy="388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9868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688632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8027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4098" name="Picture 2" descr="Resultado de imagen para A G Fra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322" y="790347"/>
            <a:ext cx="2537450" cy="23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147985" y="2571761"/>
            <a:ext cx="2982098" cy="5766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André </a:t>
            </a:r>
            <a:r>
              <a:rPr lang="es-MX" b="1" dirty="0" err="1">
                <a:solidFill>
                  <a:schemeClr val="tx1"/>
                </a:solidFill>
              </a:rPr>
              <a:t>Gunder</a:t>
            </a:r>
            <a:r>
              <a:rPr lang="es-MX" b="1" dirty="0">
                <a:solidFill>
                  <a:schemeClr val="tx1"/>
                </a:solidFill>
              </a:rPr>
              <a:t> Frank</a:t>
            </a:r>
          </a:p>
        </p:txBody>
      </p:sp>
      <p:pic>
        <p:nvPicPr>
          <p:cNvPr id="4100" name="Picture 4" descr="Resultado de imagen para samir a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222" y="834431"/>
            <a:ext cx="3094532" cy="205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4895656" y="2487223"/>
            <a:ext cx="2982098" cy="5766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Samir </a:t>
            </a:r>
            <a:r>
              <a:rPr lang="es-MX" b="1" dirty="0" err="1">
                <a:solidFill>
                  <a:schemeClr val="tx1"/>
                </a:solidFill>
              </a:rPr>
              <a:t>Amin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4102" name="Picture 6" descr="Resultado de imagen para o sunk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23" y="3231988"/>
            <a:ext cx="2319417" cy="309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759819" y="5737528"/>
            <a:ext cx="2982098" cy="5766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Osvaldo </a:t>
            </a:r>
            <a:r>
              <a:rPr lang="es-MX" b="1" dirty="0" err="1">
                <a:solidFill>
                  <a:schemeClr val="tx1"/>
                </a:solidFill>
              </a:rPr>
              <a:t>Sunkel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4104" name="Picture 8" descr="Resultado de imagen para fh cardos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892" y="3713408"/>
            <a:ext cx="3244061" cy="244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5063873" y="5616605"/>
            <a:ext cx="2982098" cy="5766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Fernando Henrique Cardoso</a:t>
            </a:r>
          </a:p>
        </p:txBody>
      </p:sp>
      <p:pic>
        <p:nvPicPr>
          <p:cNvPr id="4106" name="Picture 10" descr="Resultado de imagen para theotonio dos sant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438" y="494259"/>
            <a:ext cx="1860619" cy="27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14"/>
          <p:cNvSpPr/>
          <p:nvPr/>
        </p:nvSpPr>
        <p:spPr>
          <a:xfrm>
            <a:off x="8320541" y="2833892"/>
            <a:ext cx="2982098" cy="5766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b="1" dirty="0" err="1">
                <a:solidFill>
                  <a:schemeClr val="tx1"/>
                </a:solidFill>
              </a:rPr>
              <a:t>Theotonio</a:t>
            </a:r>
            <a:r>
              <a:rPr lang="es-MX" b="1" dirty="0">
                <a:solidFill>
                  <a:schemeClr val="tx1"/>
                </a:solidFill>
              </a:rPr>
              <a:t> Dos Santos</a:t>
            </a:r>
            <a:endParaRPr lang="es-MX" dirty="0"/>
          </a:p>
        </p:txBody>
      </p:sp>
      <p:pic>
        <p:nvPicPr>
          <p:cNvPr id="4108" name="Picture 12" descr="Resultado de imagen para e falett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290" y="3467294"/>
            <a:ext cx="2205767" cy="299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ángulo 17"/>
          <p:cNvSpPr/>
          <p:nvPr/>
        </p:nvSpPr>
        <p:spPr>
          <a:xfrm>
            <a:off x="8208915" y="5894014"/>
            <a:ext cx="2982098" cy="5766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solidFill>
                  <a:schemeClr val="tx1"/>
                </a:solidFill>
              </a:rPr>
              <a:t>Enzzo</a:t>
            </a:r>
            <a:r>
              <a:rPr lang="es-MX" b="1" dirty="0">
                <a:solidFill>
                  <a:schemeClr val="tx1"/>
                </a:solidFill>
              </a:rPr>
              <a:t> </a:t>
            </a:r>
            <a:r>
              <a:rPr lang="es-MX" b="1" dirty="0" err="1">
                <a:solidFill>
                  <a:schemeClr val="tx1"/>
                </a:solidFill>
              </a:rPr>
              <a:t>Faletto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2D611411-CCB3-4ED2-BAB7-10C63655DF1C}"/>
              </a:ext>
            </a:extLst>
          </p:cNvPr>
          <p:cNvSpPr txBox="1"/>
          <p:nvPr/>
        </p:nvSpPr>
        <p:spPr>
          <a:xfrm>
            <a:off x="604398" y="188100"/>
            <a:ext cx="4307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/>
              <a:t>Autores</a:t>
            </a:r>
          </a:p>
        </p:txBody>
      </p:sp>
    </p:spTree>
    <p:extLst>
      <p:ext uri="{BB962C8B-B14F-4D97-AF65-F5344CB8AC3E}">
        <p14:creationId xmlns:p14="http://schemas.microsoft.com/office/powerpoint/2010/main" val="16074695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Origen del enfoque de la dependencia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1577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295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Aportaciones de Paul Alexander </a:t>
            </a:r>
            <a:r>
              <a:rPr lang="es-MX" dirty="0" err="1"/>
              <a:t>Baran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6712190" cy="707996"/>
          </a:xfrm>
        </p:spPr>
        <p:txBody>
          <a:bodyPr/>
          <a:lstStyle/>
          <a:p>
            <a:pPr algn="ctr"/>
            <a:r>
              <a:rPr lang="es-MX" b="1" dirty="0"/>
              <a:t>1.- Desarrollo y subdesarrollo son dos manifestaciones de un mismo proceso: acumulación de capital a escala mundial.</a:t>
            </a:r>
          </a:p>
          <a:p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5122" name="Picture 2" descr="Resultado de imagen para la economía política del crecimien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293" y="1737360"/>
            <a:ext cx="2925318" cy="442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81511"/>
              </p:ext>
            </p:extLst>
          </p:nvPr>
        </p:nvGraphicFramePr>
        <p:xfrm>
          <a:off x="757881" y="1845735"/>
          <a:ext cx="8127167" cy="425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750982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6232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2361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4941055" cy="880990"/>
          </a:xfrm>
        </p:spPr>
        <p:txBody>
          <a:bodyPr/>
          <a:lstStyle/>
          <a:p>
            <a:pPr algn="ctr"/>
            <a:r>
              <a:rPr lang="es-MX" b="1" dirty="0"/>
              <a:t>3.- El capitalismo era un obstáculo para el adelanto humano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graphicFrame>
        <p:nvGraphicFramePr>
          <p:cNvPr id="6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11146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1223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4F5706B-A134-4785-9D25-B366AD5F2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Unidad II. Las teorías del subdesarrollo económico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8923F52-D4A3-4146-BC15-26B62866B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2.1 Enfoque Histórico </a:t>
            </a:r>
          </a:p>
          <a:p>
            <a:r>
              <a:rPr lang="es-MX" sz="2400" dirty="0"/>
              <a:t>2.1 Enfoque Marxista </a:t>
            </a:r>
          </a:p>
          <a:p>
            <a:r>
              <a:rPr lang="es-MX" sz="2400" dirty="0"/>
              <a:t>2.3 Centro periferia       </a:t>
            </a:r>
          </a:p>
          <a:p>
            <a:r>
              <a:rPr lang="es-MX" sz="2400" dirty="0"/>
              <a:t>2.4 Dependencia </a:t>
            </a:r>
          </a:p>
          <a:p>
            <a:r>
              <a:rPr lang="es-MX" sz="2400" dirty="0"/>
              <a:t>2.5 Enfoque del Sistema Mundo 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AA1A793-EF2A-47F3-B6E6-EA3DB9CA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9562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Cambios en los estudios del desarrollo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1803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709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Corrientes del enfoque de la dependencia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39479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549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Crítica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35334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070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Crítica en la parte empírica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47369" cy="963369"/>
          </a:xfrm>
        </p:spPr>
        <p:txBody>
          <a:bodyPr/>
          <a:lstStyle/>
          <a:p>
            <a:pPr algn="ctr"/>
            <a:r>
              <a:rPr lang="es-MX" dirty="0"/>
              <a:t>Falta de adecuación al surgimiento y consolidación de los nuevos países industriales: crecimiento industrial sostenido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pic>
        <p:nvPicPr>
          <p:cNvPr id="6146" name="Picture 2" descr="Resultado de imagen para nuevos países industrializa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3069541"/>
            <a:ext cx="4976143" cy="257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6241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Crítica a la parte teórica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144601"/>
          </a:xfrm>
        </p:spPr>
        <p:txBody>
          <a:bodyPr/>
          <a:lstStyle/>
          <a:p>
            <a:r>
              <a:rPr lang="es-MX" dirty="0"/>
              <a:t>1.- Desvinculación con el marxismo, a pesar de declararse  herederos de Marx.</a:t>
            </a:r>
          </a:p>
          <a:p>
            <a:r>
              <a:rPr lang="es-MX" dirty="0"/>
              <a:t>2.- Similitud epistemológica con la teoría de la modernización (</a:t>
            </a:r>
            <a:r>
              <a:rPr lang="es-MX" dirty="0" err="1"/>
              <a:t>Rostow</a:t>
            </a:r>
            <a:r>
              <a:rPr lang="es-MX" dirty="0"/>
              <a:t>): mismo marco determinista. Revirtió los efectos de una misma relación: 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  <p:graphicFrame>
        <p:nvGraphicFramePr>
          <p:cNvPr id="6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378386"/>
              </p:ext>
            </p:extLst>
          </p:nvPr>
        </p:nvGraphicFramePr>
        <p:xfrm>
          <a:off x="1945460" y="3098709"/>
          <a:ext cx="8475405" cy="3278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49445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794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40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4.- </a:t>
            </a:r>
            <a:r>
              <a:rPr lang="es-MX" b="1" dirty="0" err="1"/>
              <a:t>Circulacionismo</a:t>
            </a:r>
            <a:r>
              <a:rPr lang="es-MX" dirty="0"/>
              <a:t>: concepción mercantil del capitalismo: pasaba por alto otra gran relación social de ese sistema, la relación salarial.</a:t>
            </a:r>
          </a:p>
          <a:p>
            <a:r>
              <a:rPr lang="es-MX" dirty="0"/>
              <a:t>5.- </a:t>
            </a:r>
            <a:r>
              <a:rPr lang="es-MX" b="1" dirty="0"/>
              <a:t>Carecían</a:t>
            </a:r>
            <a:r>
              <a:rPr lang="es-MX" dirty="0"/>
              <a:t> de un teoría sólida de acumulación </a:t>
            </a:r>
            <a:r>
              <a:rPr lang="es-MX" b="1" dirty="0"/>
              <a:t>a escala mundial</a:t>
            </a:r>
            <a:r>
              <a:rPr lang="es-MX" dirty="0"/>
              <a:t>.</a:t>
            </a:r>
          </a:p>
          <a:p>
            <a:r>
              <a:rPr lang="es-MX" dirty="0"/>
              <a:t>6.- </a:t>
            </a:r>
            <a:r>
              <a:rPr lang="es-MX" b="1" dirty="0"/>
              <a:t>Alto grado de indefinición de sus conceptos de desarrollo</a:t>
            </a:r>
            <a:r>
              <a:rPr lang="es-MX" dirty="0"/>
              <a:t>: confundían los efectos negativos del desarrollo dependiente con los inconvenientes de cualquier desarrollo capitalista.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827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Fuentes de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Bustelo, P. (1998). </a:t>
            </a:r>
            <a:r>
              <a:rPr lang="es-MX" i="1" dirty="0"/>
              <a:t>Teorías contemporáneas del Desarrollo Económico</a:t>
            </a:r>
            <a:r>
              <a:rPr lang="es-MX" dirty="0"/>
              <a:t>. Madrid: Síntesis.</a:t>
            </a:r>
          </a:p>
          <a:p>
            <a:pPr algn="just"/>
            <a:r>
              <a:rPr lang="es-MX" dirty="0"/>
              <a:t>Gutiérrez, R. (2004). Walt W. </a:t>
            </a:r>
            <a:r>
              <a:rPr lang="es-MX" dirty="0" err="1"/>
              <a:t>Rostow</a:t>
            </a:r>
            <a:r>
              <a:rPr lang="es-MX" dirty="0"/>
              <a:t>. Réquiem por un historiador económico. </a:t>
            </a:r>
            <a:r>
              <a:rPr lang="es-MX" i="1" dirty="0"/>
              <a:t>Ciencia Ergo Sum</a:t>
            </a:r>
            <a:r>
              <a:rPr lang="es-MX" dirty="0"/>
              <a:t>,  10(3), 295-303.</a:t>
            </a:r>
          </a:p>
          <a:p>
            <a:pPr algn="just"/>
            <a:r>
              <a:rPr lang="es-MX" dirty="0"/>
              <a:t>Martínez, A. F. (2011). Reflexiones en torno al sistema mundo de Immanuel </a:t>
            </a:r>
            <a:r>
              <a:rPr lang="es-MX" dirty="0" err="1"/>
              <a:t>Wallerstein</a:t>
            </a:r>
            <a:r>
              <a:rPr lang="es-MX" dirty="0"/>
              <a:t>. </a:t>
            </a:r>
            <a:r>
              <a:rPr lang="es-MX" i="1" dirty="0"/>
              <a:t>Revista Historia y Memoria</a:t>
            </a:r>
            <a:r>
              <a:rPr lang="es-MX" dirty="0"/>
              <a:t>, 2, 211-220.</a:t>
            </a:r>
          </a:p>
          <a:p>
            <a:pPr algn="just"/>
            <a:r>
              <a:rPr lang="es-MX" dirty="0" err="1"/>
              <a:t>Monthly</a:t>
            </a:r>
            <a:r>
              <a:rPr lang="es-MX" dirty="0"/>
              <a:t> </a:t>
            </a:r>
            <a:r>
              <a:rPr lang="es-MX" dirty="0" err="1"/>
              <a:t>Review</a:t>
            </a:r>
            <a:r>
              <a:rPr lang="es-MX" dirty="0"/>
              <a:t> (2017). </a:t>
            </a:r>
            <a:r>
              <a:rPr lang="es-MX" i="1" dirty="0" err="1"/>
              <a:t>The</a:t>
            </a:r>
            <a:r>
              <a:rPr lang="es-MX" i="1" dirty="0"/>
              <a:t> </a:t>
            </a:r>
            <a:r>
              <a:rPr lang="es-MX" i="1" dirty="0" err="1"/>
              <a:t>Political</a:t>
            </a:r>
            <a:r>
              <a:rPr lang="es-MX" i="1" dirty="0"/>
              <a:t> </a:t>
            </a:r>
            <a:r>
              <a:rPr lang="es-MX" i="1" dirty="0" err="1"/>
              <a:t>Economy</a:t>
            </a:r>
            <a:r>
              <a:rPr lang="es-MX" i="1" dirty="0"/>
              <a:t> of </a:t>
            </a:r>
            <a:r>
              <a:rPr lang="es-MX" i="1" dirty="0" err="1"/>
              <a:t>Growth</a:t>
            </a:r>
            <a:r>
              <a:rPr lang="es-MX" i="1" dirty="0"/>
              <a:t>. </a:t>
            </a:r>
            <a:r>
              <a:rPr lang="es-MX" dirty="0"/>
              <a:t>En línea: </a:t>
            </a:r>
            <a:r>
              <a:rPr lang="es-MX" dirty="0">
                <a:hlinkClick r:id="rId2"/>
              </a:rPr>
              <a:t>https://monthlyreview.org/product/political_economy_of_growth/</a:t>
            </a:r>
            <a:endParaRPr lang="es-MX" dirty="0"/>
          </a:p>
          <a:p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50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15E400F-5F78-4B59-82A7-6D2D1DE35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Objetivo de la Unidad II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89AEC59B-1C09-4E28-A671-6FE980189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sz="4400" dirty="0"/>
          </a:p>
          <a:p>
            <a:pPr algn="ctr"/>
            <a:r>
              <a:rPr lang="es-MX" sz="4400" dirty="0"/>
              <a:t>Estudiar las teorías del subdesarrollo Económico 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D9C2CB7-A2B2-41D2-A56E-F167C88E9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574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7940CE2-244F-4E05-9CE2-172DE6270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Contenido 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79C3734-1247-4B17-B1C9-7E3CCB2EE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1.- Enfoque de </a:t>
            </a:r>
            <a:r>
              <a:rPr lang="es-MX" dirty="0" err="1"/>
              <a:t>Rostow</a:t>
            </a:r>
            <a:r>
              <a:rPr lang="es-MX" dirty="0"/>
              <a:t> (enfoque histórico)</a:t>
            </a:r>
          </a:p>
          <a:p>
            <a:pPr lvl="1"/>
            <a:r>
              <a:rPr lang="es-MX" dirty="0"/>
              <a:t>Walt Whitman </a:t>
            </a:r>
            <a:r>
              <a:rPr lang="es-MX" dirty="0" err="1"/>
              <a:t>Rostow</a:t>
            </a:r>
            <a:endParaRPr lang="es-MX" dirty="0"/>
          </a:p>
          <a:p>
            <a:pPr lvl="1"/>
            <a:r>
              <a:rPr lang="es-MX" dirty="0"/>
              <a:t>Etapas del crecimiento económico</a:t>
            </a:r>
          </a:p>
          <a:p>
            <a:pPr lvl="3"/>
            <a:r>
              <a:rPr lang="es-MX" dirty="0"/>
              <a:t>Sociedad tradicional</a:t>
            </a:r>
          </a:p>
          <a:p>
            <a:pPr lvl="3"/>
            <a:r>
              <a:rPr lang="es-ES" dirty="0"/>
              <a:t>Condiciones previas al impulso</a:t>
            </a:r>
          </a:p>
          <a:p>
            <a:pPr lvl="3"/>
            <a:r>
              <a:rPr lang="es-ES" dirty="0"/>
              <a:t>Impulso inicial</a:t>
            </a:r>
          </a:p>
          <a:p>
            <a:pPr lvl="3"/>
            <a:r>
              <a:rPr lang="es-MX" dirty="0"/>
              <a:t>Marcha hacia la madurez</a:t>
            </a:r>
          </a:p>
          <a:p>
            <a:pPr lvl="3"/>
            <a:r>
              <a:rPr lang="es-MX" dirty="0"/>
              <a:t>Alto consumo en </a:t>
            </a:r>
            <a:r>
              <a:rPr lang="es-MX" dirty="0" err="1"/>
              <a:t>ma-sa</a:t>
            </a:r>
            <a:endParaRPr lang="es-MX" dirty="0"/>
          </a:p>
          <a:p>
            <a:r>
              <a:rPr lang="es-MX" dirty="0"/>
              <a:t>2.- Enfoque centro-periferia</a:t>
            </a:r>
          </a:p>
          <a:p>
            <a:pPr lvl="1"/>
            <a:r>
              <a:rPr lang="es-MX" dirty="0"/>
              <a:t>Autores</a:t>
            </a:r>
          </a:p>
          <a:p>
            <a:pPr lvl="1"/>
            <a:r>
              <a:rPr lang="es-MX" dirty="0"/>
              <a:t>Origen y planteamientos</a:t>
            </a:r>
          </a:p>
          <a:p>
            <a:pPr lvl="1"/>
            <a:r>
              <a:rPr lang="es-MX" dirty="0"/>
              <a:t>Sistema centro-periferia: tres ideas centrales</a:t>
            </a:r>
          </a:p>
          <a:p>
            <a:pPr lvl="1"/>
            <a:r>
              <a:rPr lang="es-MX" dirty="0"/>
              <a:t>Industrialización latinoamericana</a:t>
            </a:r>
          </a:p>
          <a:p>
            <a:pPr lvl="1"/>
            <a:r>
              <a:rPr lang="es-MX" dirty="0"/>
              <a:t>Crítica</a:t>
            </a:r>
          </a:p>
          <a:p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6E0BB5C7-7F0C-48B0-8BB1-B5C3FE290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92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9F7CF3-45A6-4BB1-8A0C-363B21611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Contenido temático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3B6EF82-3A91-405E-9F5E-B74EC8CDF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3.- Enfoque de la dependencia</a:t>
            </a:r>
          </a:p>
          <a:p>
            <a:pPr lvl="1"/>
            <a:r>
              <a:rPr lang="es-MX" dirty="0"/>
              <a:t>Ideas principales</a:t>
            </a:r>
          </a:p>
          <a:p>
            <a:pPr lvl="1"/>
            <a:r>
              <a:rPr lang="es-MX" dirty="0"/>
              <a:t>Autores</a:t>
            </a:r>
          </a:p>
          <a:p>
            <a:pPr lvl="1"/>
            <a:r>
              <a:rPr lang="es-MX" dirty="0"/>
              <a:t>Origen del enfoque de la dependencia</a:t>
            </a:r>
          </a:p>
          <a:p>
            <a:pPr lvl="1"/>
            <a:r>
              <a:rPr lang="es-MX" dirty="0"/>
              <a:t>Aportaciones de Alexander Paul Baran</a:t>
            </a:r>
          </a:p>
          <a:p>
            <a:pPr lvl="1"/>
            <a:r>
              <a:rPr lang="es-MX" dirty="0"/>
              <a:t>Cambios en los estudios del desarrollo</a:t>
            </a:r>
          </a:p>
          <a:p>
            <a:pPr lvl="1"/>
            <a:r>
              <a:rPr lang="es-MX" dirty="0"/>
              <a:t>Corrientes del enfoque de la dependencia</a:t>
            </a:r>
          </a:p>
          <a:p>
            <a:pPr lvl="1"/>
            <a:r>
              <a:rPr lang="es-MX" dirty="0"/>
              <a:t>Crítica</a:t>
            </a:r>
          </a:p>
          <a:p>
            <a:pPr lvl="2"/>
            <a:r>
              <a:rPr lang="es-MX" dirty="0"/>
              <a:t>Empírica</a:t>
            </a:r>
          </a:p>
          <a:p>
            <a:pPr lvl="2"/>
            <a:r>
              <a:rPr lang="es-MX" dirty="0"/>
              <a:t>Teórica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4DE724E-2327-448E-8AD4-9C2F3DACC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928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951123D-77B0-4052-AF74-1E7935CD2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EE151B1-3ED3-411B-B8E9-57ABB09DB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MX" dirty="0"/>
          </a:p>
          <a:p>
            <a:pPr algn="ctr"/>
            <a:endParaRPr lang="es-MX" dirty="0"/>
          </a:p>
          <a:p>
            <a:pPr algn="ctr"/>
            <a:endParaRPr lang="es-MX" dirty="0"/>
          </a:p>
          <a:p>
            <a:pPr algn="ctr"/>
            <a:endParaRPr lang="es-MX" dirty="0"/>
          </a:p>
          <a:p>
            <a:pPr algn="ctr"/>
            <a:endParaRPr lang="es-MX" dirty="0"/>
          </a:p>
          <a:p>
            <a:pPr algn="ctr"/>
            <a:endParaRPr lang="es-MX" dirty="0"/>
          </a:p>
          <a:p>
            <a:pPr algn="r"/>
            <a:r>
              <a:rPr lang="es-MX" sz="3600" dirty="0"/>
              <a:t>1.- Enfoque de </a:t>
            </a:r>
            <a:r>
              <a:rPr lang="es-MX" sz="3600" dirty="0" err="1"/>
              <a:t>Rostow</a:t>
            </a:r>
            <a:r>
              <a:rPr lang="es-MX" sz="3600" dirty="0"/>
              <a:t> (enfoque histórico)</a:t>
            </a:r>
          </a:p>
          <a:p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EE8109A4-8EF3-47F0-8391-A09B8B4AA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99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7" name="Straight Connector 76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biografiasyvidas.com/biografia/r/fotos/rosto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4550" y="640081"/>
            <a:ext cx="5668699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</p:spPr>
        <p:txBody>
          <a:bodyPr>
            <a:normAutofit/>
          </a:bodyPr>
          <a:lstStyle/>
          <a:p>
            <a:r>
              <a:rPr lang="es-MX" dirty="0"/>
              <a:t>Walt </a:t>
            </a:r>
            <a:r>
              <a:rPr lang="es-MX" dirty="0" err="1"/>
              <a:t>Whitman</a:t>
            </a:r>
            <a:r>
              <a:rPr lang="es-MX" dirty="0"/>
              <a:t> </a:t>
            </a:r>
            <a:r>
              <a:rPr lang="es-MX" dirty="0" err="1"/>
              <a:t>Rostow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59485" y="2198914"/>
            <a:ext cx="3690257" cy="3670180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1906-2003 estadounidense</a:t>
            </a:r>
          </a:p>
          <a:p>
            <a:pPr algn="just"/>
            <a:r>
              <a:rPr lang="es-MX" dirty="0"/>
              <a:t>Creador de una corriente que busca explicar las transformaciones económicas a largo plazo con argumentos </a:t>
            </a:r>
            <a:r>
              <a:rPr lang="es-MX" b="1" dirty="0"/>
              <a:t>capitalistas.</a:t>
            </a:r>
          </a:p>
          <a:p>
            <a:pPr algn="just"/>
            <a:r>
              <a:rPr lang="es-MX" dirty="0"/>
              <a:t>Sus obras: Las etapas del crecimiento económico (un manifiesto no comunista) (1961) y El proceso del crecimiento económico (1967).</a:t>
            </a:r>
          </a:p>
          <a:p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r>
              <a:rPr lang="es-MX" smtClean="0"/>
              <a:t>Wendy Ovando Aldana                                                                   septiembre,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6348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637</TotalTime>
  <Words>2663</Words>
  <Application>Microsoft Office PowerPoint</Application>
  <PresentationFormat>Panorámica</PresentationFormat>
  <Paragraphs>343</Paragraphs>
  <Slides>47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0" baseType="lpstr">
      <vt:lpstr>Calibri</vt:lpstr>
      <vt:lpstr>Calibri Light</vt:lpstr>
      <vt:lpstr>Retrospección</vt:lpstr>
      <vt:lpstr>Universidad Autónoma del Estado de México Facultad de Economía Licenciatura en Economía Unidad de aprendizaje: Economía del Desarrollo</vt:lpstr>
      <vt:lpstr>Guión explicativo de uso</vt:lpstr>
      <vt:lpstr>Economía del Desarrollo</vt:lpstr>
      <vt:lpstr>Unidad II. Las teorías del subdesarrollo económico </vt:lpstr>
      <vt:lpstr>Objetivo de la Unidad II</vt:lpstr>
      <vt:lpstr>Contenido temático</vt:lpstr>
      <vt:lpstr>Contenido temático</vt:lpstr>
      <vt:lpstr>Presentación de PowerPoint</vt:lpstr>
      <vt:lpstr>Walt Whitman Rostow</vt:lpstr>
      <vt:lpstr>Presentación de PowerPoint</vt:lpstr>
      <vt:lpstr>Presentación de PowerPoint</vt:lpstr>
      <vt:lpstr>Etapas del crecimiento económico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Enfoque centro-periferia</vt:lpstr>
      <vt:lpstr>Presentación de PowerPoint</vt:lpstr>
      <vt:lpstr>Presentación de PowerPoint</vt:lpstr>
      <vt:lpstr>Sistema centro-periferia: tres ideas centrales</vt:lpstr>
      <vt:lpstr>Presentación de PowerPoint</vt:lpstr>
      <vt:lpstr>Presentación de PowerPoint</vt:lpstr>
      <vt:lpstr>Presentación de PowerPoint</vt:lpstr>
      <vt:lpstr>Industrialización latinoamericana</vt:lpstr>
      <vt:lpstr>Presentación de PowerPoint</vt:lpstr>
      <vt:lpstr>Presentación de PowerPoint</vt:lpstr>
      <vt:lpstr>Presentación de PowerPoint</vt:lpstr>
      <vt:lpstr>Crítica</vt:lpstr>
      <vt:lpstr>Presentación de PowerPoint</vt:lpstr>
      <vt:lpstr>Enfoque de la dependencia (1957-1969)</vt:lpstr>
      <vt:lpstr>Presentación de PowerPoint</vt:lpstr>
      <vt:lpstr>Presentación de PowerPoint</vt:lpstr>
      <vt:lpstr>Origen del enfoque de la dependencia</vt:lpstr>
      <vt:lpstr>Aportaciones de Paul Alexander Baran</vt:lpstr>
      <vt:lpstr>Presentación de PowerPoint</vt:lpstr>
      <vt:lpstr>Presentación de PowerPoint</vt:lpstr>
      <vt:lpstr>Cambios en los estudios del desarrollo</vt:lpstr>
      <vt:lpstr>Corrientes del enfoque de la dependencia</vt:lpstr>
      <vt:lpstr>Crítica</vt:lpstr>
      <vt:lpstr>Crítica en la parte empírica</vt:lpstr>
      <vt:lpstr>Crítica a la parte teórica</vt:lpstr>
      <vt:lpstr>Presentación de PowerPoint</vt:lpstr>
      <vt:lpstr>Presentación de PowerPoint</vt:lpstr>
      <vt:lpstr>Fuentes de información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 DEL DESARROLLO Unidad 2 “Teorías del subdesarrollo”</dc:title>
  <dc:creator>Hogar</dc:creator>
  <cp:lastModifiedBy>wen ovando</cp:lastModifiedBy>
  <cp:revision>80</cp:revision>
  <dcterms:created xsi:type="dcterms:W3CDTF">2017-03-20T20:09:20Z</dcterms:created>
  <dcterms:modified xsi:type="dcterms:W3CDTF">2018-09-24T21:31:12Z</dcterms:modified>
</cp:coreProperties>
</file>