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07" r:id="rId1"/>
    <p:sldMasterId id="2147483831" r:id="rId2"/>
  </p:sldMasterIdLst>
  <p:sldIdLst>
    <p:sldId id="256" r:id="rId3"/>
    <p:sldId id="281" r:id="rId4"/>
    <p:sldId id="282" r:id="rId5"/>
    <p:sldId id="283" r:id="rId6"/>
    <p:sldId id="284" r:id="rId7"/>
    <p:sldId id="257" r:id="rId8"/>
    <p:sldId id="285" r:id="rId9"/>
    <p:sldId id="286" r:id="rId10"/>
    <p:sldId id="287" r:id="rId11"/>
    <p:sldId id="288" r:id="rId12"/>
    <p:sldId id="294" r:id="rId13"/>
    <p:sldId id="289" r:id="rId14"/>
    <p:sldId id="290" r:id="rId15"/>
    <p:sldId id="291" r:id="rId16"/>
    <p:sldId id="292" r:id="rId17"/>
    <p:sldId id="293" r:id="rId18"/>
    <p:sldId id="295" r:id="rId19"/>
    <p:sldId id="296" r:id="rId20"/>
    <p:sldId id="298" r:id="rId21"/>
    <p:sldId id="299" r:id="rId22"/>
    <p:sldId id="300" r:id="rId23"/>
    <p:sldId id="259" r:id="rId24"/>
    <p:sldId id="261" r:id="rId25"/>
    <p:sldId id="262" r:id="rId26"/>
    <p:sldId id="264" r:id="rId27"/>
    <p:sldId id="260" r:id="rId28"/>
    <p:sldId id="265" r:id="rId29"/>
    <p:sldId id="266" r:id="rId30"/>
    <p:sldId id="301" r:id="rId31"/>
    <p:sldId id="268" r:id="rId32"/>
    <p:sldId id="269" r:id="rId33"/>
    <p:sldId id="271" r:id="rId34"/>
    <p:sldId id="270" r:id="rId35"/>
    <p:sldId id="275" r:id="rId36"/>
    <p:sldId id="302" r:id="rId37"/>
    <p:sldId id="272" r:id="rId38"/>
    <p:sldId id="276" r:id="rId39"/>
    <p:sldId id="277" r:id="rId40"/>
    <p:sldId id="278" r:id="rId41"/>
    <p:sldId id="279" r:id="rId42"/>
    <p:sldId id="280" r:id="rId43"/>
    <p:sldId id="274" r:id="rId4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116" d="100"/>
          <a:sy n="116" d="100"/>
        </p:scale>
        <p:origin x="21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s>
</file>

<file path=ppt/diagrams/_rels/data11.xml.rels><?xml version="1.0" encoding="UTF-8" standalone="yes"?>
<Relationships xmlns="http://schemas.openxmlformats.org/package/2006/relationships"><Relationship Id="rId1" Type="http://schemas.openxmlformats.org/officeDocument/2006/relationships/hyperlink" Target="https://www.youtube.com/watch?v=w6q_COKVZ-M" TargetMode="External"/></Relationships>
</file>

<file path=ppt/diagrams/_rels/drawing11.xml.rels><?xml version="1.0" encoding="UTF-8" standalone="yes"?>
<Relationships xmlns="http://schemas.openxmlformats.org/package/2006/relationships"><Relationship Id="rId1" Type="http://schemas.openxmlformats.org/officeDocument/2006/relationships/hyperlink" Target="https://www.youtube.com/watch?v=w6q_COKVZ-M" TargetMode="Externa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7F030C-40E3-45DE-B742-BE0FE01EFAAD}" type="doc">
      <dgm:prSet loTypeId="urn:microsoft.com/office/officeart/2005/8/layout/arrow5" loCatId="relationship" qsTypeId="urn:microsoft.com/office/officeart/2005/8/quickstyle/simple1" qsCatId="simple" csTypeId="urn:microsoft.com/office/officeart/2005/8/colors/colorful5" csCatId="colorful" phldr="1"/>
      <dgm:spPr/>
      <dgm:t>
        <a:bodyPr/>
        <a:lstStyle/>
        <a:p>
          <a:endParaRPr lang="es-MX"/>
        </a:p>
      </dgm:t>
    </dgm:pt>
    <dgm:pt modelId="{321C90CC-1887-46B9-B960-98FA4C47D903}">
      <dgm:prSet phldrT="[Texto]"/>
      <dgm:spPr/>
      <dgm:t>
        <a:bodyPr/>
        <a:lstStyle/>
        <a:p>
          <a:r>
            <a:rPr lang="es-MX" b="1" dirty="0" smtClean="0">
              <a:solidFill>
                <a:schemeClr val="tx1"/>
              </a:solidFill>
            </a:rPr>
            <a:t>Crecimiento económico</a:t>
          </a:r>
          <a:endParaRPr lang="es-MX" b="1" dirty="0">
            <a:solidFill>
              <a:schemeClr val="tx1"/>
            </a:solidFill>
          </a:endParaRPr>
        </a:p>
      </dgm:t>
    </dgm:pt>
    <dgm:pt modelId="{19970447-C134-48DA-A179-8CC020614239}" type="parTrans" cxnId="{579322D1-597F-4EC8-9398-27145C1729EF}">
      <dgm:prSet/>
      <dgm:spPr/>
      <dgm:t>
        <a:bodyPr/>
        <a:lstStyle/>
        <a:p>
          <a:endParaRPr lang="es-MX"/>
        </a:p>
      </dgm:t>
    </dgm:pt>
    <dgm:pt modelId="{82CA8C8D-47DE-46A1-8165-869046215525}" type="sibTrans" cxnId="{579322D1-597F-4EC8-9398-27145C1729EF}">
      <dgm:prSet/>
      <dgm:spPr/>
      <dgm:t>
        <a:bodyPr/>
        <a:lstStyle/>
        <a:p>
          <a:endParaRPr lang="es-MX"/>
        </a:p>
      </dgm:t>
    </dgm:pt>
    <dgm:pt modelId="{7CD69757-6056-481C-9ABD-E2BC920DE277}">
      <dgm:prSet phldrT="[Texto]"/>
      <dgm:spPr/>
      <dgm:t>
        <a:bodyPr/>
        <a:lstStyle/>
        <a:p>
          <a:r>
            <a:rPr lang="es-MX" b="1" dirty="0" smtClean="0">
              <a:solidFill>
                <a:schemeClr val="tx1"/>
              </a:solidFill>
            </a:rPr>
            <a:t>Desarrollo económico</a:t>
          </a:r>
          <a:endParaRPr lang="es-MX" b="1" dirty="0">
            <a:solidFill>
              <a:schemeClr val="tx1"/>
            </a:solidFill>
          </a:endParaRPr>
        </a:p>
      </dgm:t>
    </dgm:pt>
    <dgm:pt modelId="{3296E70B-0B29-46F3-BA5E-4202BBAD4327}" type="parTrans" cxnId="{8195E6F3-5B88-4ABE-849D-92AADA8CA0BF}">
      <dgm:prSet/>
      <dgm:spPr/>
      <dgm:t>
        <a:bodyPr/>
        <a:lstStyle/>
        <a:p>
          <a:endParaRPr lang="es-MX"/>
        </a:p>
      </dgm:t>
    </dgm:pt>
    <dgm:pt modelId="{CEF34A98-F4EE-4A0E-8A67-5592E869C5B4}" type="sibTrans" cxnId="{8195E6F3-5B88-4ABE-849D-92AADA8CA0BF}">
      <dgm:prSet/>
      <dgm:spPr/>
      <dgm:t>
        <a:bodyPr/>
        <a:lstStyle/>
        <a:p>
          <a:endParaRPr lang="es-MX"/>
        </a:p>
      </dgm:t>
    </dgm:pt>
    <dgm:pt modelId="{765E1388-5A2E-4701-9FA1-E544D94E7CEA}" type="pres">
      <dgm:prSet presAssocID="{497F030C-40E3-45DE-B742-BE0FE01EFAAD}" presName="diagram" presStyleCnt="0">
        <dgm:presLayoutVars>
          <dgm:dir/>
          <dgm:resizeHandles val="exact"/>
        </dgm:presLayoutVars>
      </dgm:prSet>
      <dgm:spPr/>
      <dgm:t>
        <a:bodyPr/>
        <a:lstStyle/>
        <a:p>
          <a:endParaRPr lang="es-MX"/>
        </a:p>
      </dgm:t>
    </dgm:pt>
    <dgm:pt modelId="{0C75053B-5797-46E2-B579-CD9F61C1787F}" type="pres">
      <dgm:prSet presAssocID="{321C90CC-1887-46B9-B960-98FA4C47D903}" presName="arrow" presStyleLbl="node1" presStyleIdx="0" presStyleCnt="2">
        <dgm:presLayoutVars>
          <dgm:bulletEnabled val="1"/>
        </dgm:presLayoutVars>
      </dgm:prSet>
      <dgm:spPr/>
      <dgm:t>
        <a:bodyPr/>
        <a:lstStyle/>
        <a:p>
          <a:endParaRPr lang="es-MX"/>
        </a:p>
      </dgm:t>
    </dgm:pt>
    <dgm:pt modelId="{8B0392BA-FC0E-4C67-801A-D4648739FA98}" type="pres">
      <dgm:prSet presAssocID="{7CD69757-6056-481C-9ABD-E2BC920DE277}" presName="arrow" presStyleLbl="node1" presStyleIdx="1" presStyleCnt="2">
        <dgm:presLayoutVars>
          <dgm:bulletEnabled val="1"/>
        </dgm:presLayoutVars>
      </dgm:prSet>
      <dgm:spPr/>
      <dgm:t>
        <a:bodyPr/>
        <a:lstStyle/>
        <a:p>
          <a:endParaRPr lang="es-MX"/>
        </a:p>
      </dgm:t>
    </dgm:pt>
  </dgm:ptLst>
  <dgm:cxnLst>
    <dgm:cxn modelId="{8195E6F3-5B88-4ABE-849D-92AADA8CA0BF}" srcId="{497F030C-40E3-45DE-B742-BE0FE01EFAAD}" destId="{7CD69757-6056-481C-9ABD-E2BC920DE277}" srcOrd="1" destOrd="0" parTransId="{3296E70B-0B29-46F3-BA5E-4202BBAD4327}" sibTransId="{CEF34A98-F4EE-4A0E-8A67-5592E869C5B4}"/>
    <dgm:cxn modelId="{850EE92B-407F-4310-9F72-2FA776B24379}" type="presOf" srcId="{497F030C-40E3-45DE-B742-BE0FE01EFAAD}" destId="{765E1388-5A2E-4701-9FA1-E544D94E7CEA}" srcOrd="0" destOrd="0" presId="urn:microsoft.com/office/officeart/2005/8/layout/arrow5"/>
    <dgm:cxn modelId="{F9D7936C-D7FC-4C6F-AA97-3EF50A6FCDED}" type="presOf" srcId="{321C90CC-1887-46B9-B960-98FA4C47D903}" destId="{0C75053B-5797-46E2-B579-CD9F61C1787F}" srcOrd="0" destOrd="0" presId="urn:microsoft.com/office/officeart/2005/8/layout/arrow5"/>
    <dgm:cxn modelId="{6373F535-4996-4CAD-B25C-244B1E84D277}" type="presOf" srcId="{7CD69757-6056-481C-9ABD-E2BC920DE277}" destId="{8B0392BA-FC0E-4C67-801A-D4648739FA98}" srcOrd="0" destOrd="0" presId="urn:microsoft.com/office/officeart/2005/8/layout/arrow5"/>
    <dgm:cxn modelId="{579322D1-597F-4EC8-9398-27145C1729EF}" srcId="{497F030C-40E3-45DE-B742-BE0FE01EFAAD}" destId="{321C90CC-1887-46B9-B960-98FA4C47D903}" srcOrd="0" destOrd="0" parTransId="{19970447-C134-48DA-A179-8CC020614239}" sibTransId="{82CA8C8D-47DE-46A1-8165-869046215525}"/>
    <dgm:cxn modelId="{4F64766F-C8B4-4848-BF08-06781B24EEE0}" type="presParOf" srcId="{765E1388-5A2E-4701-9FA1-E544D94E7CEA}" destId="{0C75053B-5797-46E2-B579-CD9F61C1787F}" srcOrd="0" destOrd="0" presId="urn:microsoft.com/office/officeart/2005/8/layout/arrow5"/>
    <dgm:cxn modelId="{4AD6161E-8432-41BC-8561-AD5B95A301BC}" type="presParOf" srcId="{765E1388-5A2E-4701-9FA1-E544D94E7CEA}" destId="{8B0392BA-FC0E-4C67-801A-D4648739FA98}"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E1B2F00-70C0-440A-9C03-E7A9A137496E}" type="doc">
      <dgm:prSet loTypeId="urn:microsoft.com/office/officeart/2008/layout/SquareAccentList" loCatId="list" qsTypeId="urn:microsoft.com/office/officeart/2005/8/quickstyle/simple1" qsCatId="simple" csTypeId="urn:microsoft.com/office/officeart/2005/8/colors/accent1_2" csCatId="accent1" phldr="1"/>
      <dgm:spPr/>
      <dgm:t>
        <a:bodyPr/>
        <a:lstStyle/>
        <a:p>
          <a:endParaRPr lang="es-ES"/>
        </a:p>
      </dgm:t>
    </dgm:pt>
    <dgm:pt modelId="{52BCCF3C-5399-4367-A849-B9EC77825128}">
      <dgm:prSet phldrT="[Texto]"/>
      <dgm:spPr/>
      <dgm:t>
        <a:bodyPr/>
        <a:lstStyle/>
        <a:p>
          <a:r>
            <a:rPr lang="es-ES" dirty="0"/>
            <a:t>El empresario</a:t>
          </a:r>
        </a:p>
      </dgm:t>
    </dgm:pt>
    <dgm:pt modelId="{83B5A26D-4B5C-45AE-ABA7-06FC40561FFC}" type="parTrans" cxnId="{13903D75-C069-48D2-9C62-D5E88C833FDA}">
      <dgm:prSet/>
      <dgm:spPr/>
      <dgm:t>
        <a:bodyPr/>
        <a:lstStyle/>
        <a:p>
          <a:endParaRPr lang="es-ES"/>
        </a:p>
      </dgm:t>
    </dgm:pt>
    <dgm:pt modelId="{F44DA589-BA5F-4D81-BA8D-F9E01CA33C1D}" type="sibTrans" cxnId="{13903D75-C069-48D2-9C62-D5E88C833FDA}">
      <dgm:prSet/>
      <dgm:spPr/>
      <dgm:t>
        <a:bodyPr/>
        <a:lstStyle/>
        <a:p>
          <a:endParaRPr lang="es-ES"/>
        </a:p>
      </dgm:t>
    </dgm:pt>
    <dgm:pt modelId="{4231B440-ABC2-4A4F-B86A-1F8E687B70FF}">
      <dgm:prSet phldrT="[Texto]" custT="1"/>
      <dgm:spPr/>
      <dgm:t>
        <a:bodyPr/>
        <a:lstStyle/>
        <a:p>
          <a:pPr algn="just"/>
          <a:r>
            <a:rPr lang="es-ES" sz="1600" dirty="0"/>
            <a:t>Principal agente que provoca el desequilibrio (cambio)</a:t>
          </a:r>
        </a:p>
      </dgm:t>
    </dgm:pt>
    <dgm:pt modelId="{629F7D2C-F34C-4416-8A84-F427E2246227}" type="parTrans" cxnId="{7A24BCD9-C21E-4239-B8E8-D813356DDA12}">
      <dgm:prSet/>
      <dgm:spPr/>
      <dgm:t>
        <a:bodyPr/>
        <a:lstStyle/>
        <a:p>
          <a:endParaRPr lang="es-ES"/>
        </a:p>
      </dgm:t>
    </dgm:pt>
    <dgm:pt modelId="{638BEEB5-211B-4BFF-9237-A5A3A7C5A32D}" type="sibTrans" cxnId="{7A24BCD9-C21E-4239-B8E8-D813356DDA12}">
      <dgm:prSet/>
      <dgm:spPr/>
      <dgm:t>
        <a:bodyPr/>
        <a:lstStyle/>
        <a:p>
          <a:endParaRPr lang="es-ES"/>
        </a:p>
      </dgm:t>
    </dgm:pt>
    <dgm:pt modelId="{181F2533-B7C0-4683-924E-E02D224A7FCB}">
      <dgm:prSet phldrT="[Texto]" custT="1"/>
      <dgm:spPr/>
      <dgm:t>
        <a:bodyPr/>
        <a:lstStyle/>
        <a:p>
          <a:pPr algn="just"/>
          <a:r>
            <a:rPr lang="es-ES" sz="1600" dirty="0"/>
            <a:t>Es la </a:t>
          </a:r>
          <a:r>
            <a:rPr lang="es-ES" sz="1600" i="1" dirty="0"/>
            <a:t>persona causa </a:t>
          </a:r>
          <a:r>
            <a:rPr lang="es-ES" sz="1600" dirty="0"/>
            <a:t>del desarrollo económico</a:t>
          </a:r>
        </a:p>
      </dgm:t>
    </dgm:pt>
    <dgm:pt modelId="{841DC46D-E425-435F-8863-7F034694BAE5}" type="parTrans" cxnId="{19AF267E-F27A-45C6-BD7F-84AE46E760CE}">
      <dgm:prSet/>
      <dgm:spPr/>
      <dgm:t>
        <a:bodyPr/>
        <a:lstStyle/>
        <a:p>
          <a:endParaRPr lang="es-ES"/>
        </a:p>
      </dgm:t>
    </dgm:pt>
    <dgm:pt modelId="{D24575D5-FF23-49F5-BE46-77B177E89C83}" type="sibTrans" cxnId="{19AF267E-F27A-45C6-BD7F-84AE46E760CE}">
      <dgm:prSet/>
      <dgm:spPr/>
      <dgm:t>
        <a:bodyPr/>
        <a:lstStyle/>
        <a:p>
          <a:endParaRPr lang="es-ES"/>
        </a:p>
      </dgm:t>
    </dgm:pt>
    <dgm:pt modelId="{927C340E-0336-4A2D-945C-61EAC32FD5E7}">
      <dgm:prSet phldrT="[Texto]" custT="1"/>
      <dgm:spPr/>
      <dgm:t>
        <a:bodyPr/>
        <a:lstStyle/>
        <a:p>
          <a:pPr algn="just"/>
          <a:r>
            <a:rPr lang="es-ES" sz="1600" dirty="0"/>
            <a:t>Es dinámico cuando innova: realiza nuevas combinaciones en la producción</a:t>
          </a:r>
        </a:p>
      </dgm:t>
    </dgm:pt>
    <dgm:pt modelId="{C3003C82-B788-44C6-8416-1C73326CDB89}" type="parTrans" cxnId="{B9CC854B-5D34-41CB-BE97-0AFA0FD8014B}">
      <dgm:prSet/>
      <dgm:spPr/>
      <dgm:t>
        <a:bodyPr/>
        <a:lstStyle/>
        <a:p>
          <a:endParaRPr lang="es-ES"/>
        </a:p>
      </dgm:t>
    </dgm:pt>
    <dgm:pt modelId="{05C2C82E-018A-4875-9BF1-AD3D20C61673}" type="sibTrans" cxnId="{B9CC854B-5D34-41CB-BE97-0AFA0FD8014B}">
      <dgm:prSet/>
      <dgm:spPr/>
      <dgm:t>
        <a:bodyPr/>
        <a:lstStyle/>
        <a:p>
          <a:endParaRPr lang="es-ES"/>
        </a:p>
      </dgm:t>
    </dgm:pt>
    <dgm:pt modelId="{F825C33B-4C74-4BF2-9026-BCA64E3C158C}">
      <dgm:prSet phldrT="[Texto]"/>
      <dgm:spPr/>
      <dgm:t>
        <a:bodyPr/>
        <a:lstStyle/>
        <a:p>
          <a:pPr algn="just"/>
          <a:r>
            <a:rPr lang="es-ES" dirty="0"/>
            <a:t>Innovación</a:t>
          </a:r>
        </a:p>
      </dgm:t>
    </dgm:pt>
    <dgm:pt modelId="{5E60770B-67B5-4B75-B8AB-810E5309D5A5}" type="parTrans" cxnId="{080745FF-33AB-42BA-81AD-E91505834147}">
      <dgm:prSet/>
      <dgm:spPr/>
      <dgm:t>
        <a:bodyPr/>
        <a:lstStyle/>
        <a:p>
          <a:endParaRPr lang="es-ES"/>
        </a:p>
      </dgm:t>
    </dgm:pt>
    <dgm:pt modelId="{CE2E3066-FD3B-4FD3-8EE4-266A10D0E1CA}" type="sibTrans" cxnId="{080745FF-33AB-42BA-81AD-E91505834147}">
      <dgm:prSet/>
      <dgm:spPr/>
      <dgm:t>
        <a:bodyPr/>
        <a:lstStyle/>
        <a:p>
          <a:endParaRPr lang="es-ES"/>
        </a:p>
      </dgm:t>
    </dgm:pt>
    <dgm:pt modelId="{8DD27B36-FADE-421F-9A33-4CBB1F7EA64F}">
      <dgm:prSet phldrT="[Texto]" custT="1"/>
      <dgm:spPr/>
      <dgm:t>
        <a:bodyPr/>
        <a:lstStyle/>
        <a:p>
          <a:pPr algn="just"/>
          <a:r>
            <a:rPr lang="es-ES" sz="1600" dirty="0"/>
            <a:t>Introducción de un nuevo bien</a:t>
          </a:r>
        </a:p>
      </dgm:t>
    </dgm:pt>
    <dgm:pt modelId="{F4BA74F2-7345-49AC-9814-DFAF97249DC4}" type="parTrans" cxnId="{216AD4E6-E7EE-4BA7-AADE-2C74CCC646E4}">
      <dgm:prSet/>
      <dgm:spPr/>
      <dgm:t>
        <a:bodyPr/>
        <a:lstStyle/>
        <a:p>
          <a:endParaRPr lang="es-ES"/>
        </a:p>
      </dgm:t>
    </dgm:pt>
    <dgm:pt modelId="{B4BC239C-2445-4F9D-9F65-224841CA1C20}" type="sibTrans" cxnId="{216AD4E6-E7EE-4BA7-AADE-2C74CCC646E4}">
      <dgm:prSet/>
      <dgm:spPr/>
      <dgm:t>
        <a:bodyPr/>
        <a:lstStyle/>
        <a:p>
          <a:endParaRPr lang="es-ES"/>
        </a:p>
      </dgm:t>
    </dgm:pt>
    <dgm:pt modelId="{52DB95E6-954D-4067-8408-6C7FDAA0D856}">
      <dgm:prSet phldrT="[Texto]" custT="1"/>
      <dgm:spPr/>
      <dgm:t>
        <a:bodyPr/>
        <a:lstStyle/>
        <a:p>
          <a:pPr algn="just"/>
          <a:r>
            <a:rPr lang="es-ES" sz="1600" dirty="0"/>
            <a:t>Nuevo método de producción</a:t>
          </a:r>
        </a:p>
        <a:p>
          <a:pPr algn="just"/>
          <a:r>
            <a:rPr lang="es-ES" sz="1600" dirty="0"/>
            <a:t>Creación de una nueva organización</a:t>
          </a:r>
        </a:p>
      </dgm:t>
    </dgm:pt>
    <dgm:pt modelId="{CCE10EA6-75CD-4C70-96E2-64C9BA37256A}" type="parTrans" cxnId="{D8AABE37-FF6F-4C7B-BE15-5FDDE0465A45}">
      <dgm:prSet/>
      <dgm:spPr/>
      <dgm:t>
        <a:bodyPr/>
        <a:lstStyle/>
        <a:p>
          <a:endParaRPr lang="es-ES"/>
        </a:p>
      </dgm:t>
    </dgm:pt>
    <dgm:pt modelId="{1EC915C0-F50E-4B48-AA1B-D676D7C3EA87}" type="sibTrans" cxnId="{D8AABE37-FF6F-4C7B-BE15-5FDDE0465A45}">
      <dgm:prSet/>
      <dgm:spPr/>
      <dgm:t>
        <a:bodyPr/>
        <a:lstStyle/>
        <a:p>
          <a:endParaRPr lang="es-ES"/>
        </a:p>
      </dgm:t>
    </dgm:pt>
    <dgm:pt modelId="{AF3CD7E1-DA4C-4D2A-8CC0-1251856F8260}">
      <dgm:prSet phldrT="[Texto]" custT="1"/>
      <dgm:spPr/>
      <dgm:t>
        <a:bodyPr/>
        <a:lstStyle/>
        <a:p>
          <a:pPr algn="just"/>
          <a:r>
            <a:rPr lang="es-ES" sz="1600" dirty="0"/>
            <a:t>Apertura de un nuevo mercado</a:t>
          </a:r>
        </a:p>
        <a:p>
          <a:pPr algn="just"/>
          <a:r>
            <a:rPr lang="es-ES" sz="1600" dirty="0"/>
            <a:t>Conquista de una nueva fuente de aprovisionamiento</a:t>
          </a:r>
        </a:p>
      </dgm:t>
    </dgm:pt>
    <dgm:pt modelId="{3E20DC2C-E38F-4437-9C0C-23D0C20104F7}" type="parTrans" cxnId="{E5C3216D-FCCE-4946-9524-DD866DB88BE6}">
      <dgm:prSet/>
      <dgm:spPr/>
      <dgm:t>
        <a:bodyPr/>
        <a:lstStyle/>
        <a:p>
          <a:endParaRPr lang="es-ES"/>
        </a:p>
      </dgm:t>
    </dgm:pt>
    <dgm:pt modelId="{7BEDD0A3-81C3-4434-9153-DB1E316B68D0}" type="sibTrans" cxnId="{E5C3216D-FCCE-4946-9524-DD866DB88BE6}">
      <dgm:prSet/>
      <dgm:spPr/>
      <dgm:t>
        <a:bodyPr/>
        <a:lstStyle/>
        <a:p>
          <a:endParaRPr lang="es-ES"/>
        </a:p>
      </dgm:t>
    </dgm:pt>
    <dgm:pt modelId="{11EC0A77-120D-4CC7-9D39-6ED6809B4161}" type="pres">
      <dgm:prSet presAssocID="{9E1B2F00-70C0-440A-9C03-E7A9A137496E}" presName="layout" presStyleCnt="0">
        <dgm:presLayoutVars>
          <dgm:chMax/>
          <dgm:chPref/>
          <dgm:dir/>
          <dgm:resizeHandles/>
        </dgm:presLayoutVars>
      </dgm:prSet>
      <dgm:spPr/>
      <dgm:t>
        <a:bodyPr/>
        <a:lstStyle/>
        <a:p>
          <a:endParaRPr lang="es-MX"/>
        </a:p>
      </dgm:t>
    </dgm:pt>
    <dgm:pt modelId="{2B70E0D8-2C29-4F40-B236-86FEFC970980}" type="pres">
      <dgm:prSet presAssocID="{52BCCF3C-5399-4367-A849-B9EC77825128}" presName="root" presStyleCnt="0">
        <dgm:presLayoutVars>
          <dgm:chMax/>
          <dgm:chPref/>
        </dgm:presLayoutVars>
      </dgm:prSet>
      <dgm:spPr/>
    </dgm:pt>
    <dgm:pt modelId="{A9BAD179-0323-42A2-B673-4EE2EAF2035A}" type="pres">
      <dgm:prSet presAssocID="{52BCCF3C-5399-4367-A849-B9EC77825128}" presName="rootComposite" presStyleCnt="0">
        <dgm:presLayoutVars/>
      </dgm:prSet>
      <dgm:spPr/>
    </dgm:pt>
    <dgm:pt modelId="{BF85ED8E-AB24-41F9-B57A-55BC4BD9CA30}" type="pres">
      <dgm:prSet presAssocID="{52BCCF3C-5399-4367-A849-B9EC77825128}" presName="ParentAccent" presStyleLbl="alignNode1" presStyleIdx="0" presStyleCnt="2"/>
      <dgm:spPr/>
    </dgm:pt>
    <dgm:pt modelId="{C9198882-9A0A-4F9B-A7D0-945BC1EE6892}" type="pres">
      <dgm:prSet presAssocID="{52BCCF3C-5399-4367-A849-B9EC77825128}" presName="ParentSmallAccent" presStyleLbl="fgAcc1" presStyleIdx="0" presStyleCnt="2"/>
      <dgm:spPr/>
    </dgm:pt>
    <dgm:pt modelId="{FB6896F7-6F59-4198-AEA1-BECFF4035FC9}" type="pres">
      <dgm:prSet presAssocID="{52BCCF3C-5399-4367-A849-B9EC77825128}" presName="Parent" presStyleLbl="revTx" presStyleIdx="0" presStyleCnt="8">
        <dgm:presLayoutVars>
          <dgm:chMax/>
          <dgm:chPref val="4"/>
          <dgm:bulletEnabled val="1"/>
        </dgm:presLayoutVars>
      </dgm:prSet>
      <dgm:spPr/>
      <dgm:t>
        <a:bodyPr/>
        <a:lstStyle/>
        <a:p>
          <a:endParaRPr lang="es-MX"/>
        </a:p>
      </dgm:t>
    </dgm:pt>
    <dgm:pt modelId="{A8A3EA49-D1AF-428D-B57F-68F495378682}" type="pres">
      <dgm:prSet presAssocID="{52BCCF3C-5399-4367-A849-B9EC77825128}" presName="childShape" presStyleCnt="0">
        <dgm:presLayoutVars>
          <dgm:chMax val="0"/>
          <dgm:chPref val="0"/>
        </dgm:presLayoutVars>
      </dgm:prSet>
      <dgm:spPr/>
    </dgm:pt>
    <dgm:pt modelId="{35C1ADEA-AA26-4250-AA96-A2A1DA3E03D5}" type="pres">
      <dgm:prSet presAssocID="{4231B440-ABC2-4A4F-B86A-1F8E687B70FF}" presName="childComposite" presStyleCnt="0">
        <dgm:presLayoutVars>
          <dgm:chMax val="0"/>
          <dgm:chPref val="0"/>
        </dgm:presLayoutVars>
      </dgm:prSet>
      <dgm:spPr/>
    </dgm:pt>
    <dgm:pt modelId="{0E8A9DFC-3B4D-4BD7-83FF-6B2300B2BB6F}" type="pres">
      <dgm:prSet presAssocID="{4231B440-ABC2-4A4F-B86A-1F8E687B70FF}" presName="ChildAccent" presStyleLbl="solidFgAcc1" presStyleIdx="0" presStyleCnt="6"/>
      <dgm:spPr/>
    </dgm:pt>
    <dgm:pt modelId="{3BA08B49-AD95-477F-B805-F0F0C36E878A}" type="pres">
      <dgm:prSet presAssocID="{4231B440-ABC2-4A4F-B86A-1F8E687B70FF}" presName="Child" presStyleLbl="revTx" presStyleIdx="1" presStyleCnt="8">
        <dgm:presLayoutVars>
          <dgm:chMax val="0"/>
          <dgm:chPref val="0"/>
          <dgm:bulletEnabled val="1"/>
        </dgm:presLayoutVars>
      </dgm:prSet>
      <dgm:spPr/>
      <dgm:t>
        <a:bodyPr/>
        <a:lstStyle/>
        <a:p>
          <a:endParaRPr lang="es-MX"/>
        </a:p>
      </dgm:t>
    </dgm:pt>
    <dgm:pt modelId="{7DFD675E-6C5B-478B-B93F-DE26A6A81658}" type="pres">
      <dgm:prSet presAssocID="{181F2533-B7C0-4683-924E-E02D224A7FCB}" presName="childComposite" presStyleCnt="0">
        <dgm:presLayoutVars>
          <dgm:chMax val="0"/>
          <dgm:chPref val="0"/>
        </dgm:presLayoutVars>
      </dgm:prSet>
      <dgm:spPr/>
    </dgm:pt>
    <dgm:pt modelId="{005C37A4-C683-4E6F-AD9B-E3E174CBCBB7}" type="pres">
      <dgm:prSet presAssocID="{181F2533-B7C0-4683-924E-E02D224A7FCB}" presName="ChildAccent" presStyleLbl="solidFgAcc1" presStyleIdx="1" presStyleCnt="6"/>
      <dgm:spPr/>
    </dgm:pt>
    <dgm:pt modelId="{CA785F96-EB6E-4FD4-9441-DCDD7533B0C0}" type="pres">
      <dgm:prSet presAssocID="{181F2533-B7C0-4683-924E-E02D224A7FCB}" presName="Child" presStyleLbl="revTx" presStyleIdx="2" presStyleCnt="8">
        <dgm:presLayoutVars>
          <dgm:chMax val="0"/>
          <dgm:chPref val="0"/>
          <dgm:bulletEnabled val="1"/>
        </dgm:presLayoutVars>
      </dgm:prSet>
      <dgm:spPr/>
      <dgm:t>
        <a:bodyPr/>
        <a:lstStyle/>
        <a:p>
          <a:endParaRPr lang="es-MX"/>
        </a:p>
      </dgm:t>
    </dgm:pt>
    <dgm:pt modelId="{7BB3801D-B604-4E10-849D-1509D1FD8975}" type="pres">
      <dgm:prSet presAssocID="{927C340E-0336-4A2D-945C-61EAC32FD5E7}" presName="childComposite" presStyleCnt="0">
        <dgm:presLayoutVars>
          <dgm:chMax val="0"/>
          <dgm:chPref val="0"/>
        </dgm:presLayoutVars>
      </dgm:prSet>
      <dgm:spPr/>
    </dgm:pt>
    <dgm:pt modelId="{6B2C0160-C14F-4F9E-A133-DC17A9B0CF6A}" type="pres">
      <dgm:prSet presAssocID="{927C340E-0336-4A2D-945C-61EAC32FD5E7}" presName="ChildAccent" presStyleLbl="solidFgAcc1" presStyleIdx="2" presStyleCnt="6"/>
      <dgm:spPr/>
    </dgm:pt>
    <dgm:pt modelId="{DFD45261-63F8-48EF-90C1-2925D850ECCC}" type="pres">
      <dgm:prSet presAssocID="{927C340E-0336-4A2D-945C-61EAC32FD5E7}" presName="Child" presStyleLbl="revTx" presStyleIdx="3" presStyleCnt="8">
        <dgm:presLayoutVars>
          <dgm:chMax val="0"/>
          <dgm:chPref val="0"/>
          <dgm:bulletEnabled val="1"/>
        </dgm:presLayoutVars>
      </dgm:prSet>
      <dgm:spPr/>
      <dgm:t>
        <a:bodyPr/>
        <a:lstStyle/>
        <a:p>
          <a:endParaRPr lang="es-MX"/>
        </a:p>
      </dgm:t>
    </dgm:pt>
    <dgm:pt modelId="{F39702A4-529A-4C9C-A51E-9C61E80F48A4}" type="pres">
      <dgm:prSet presAssocID="{F825C33B-4C74-4BF2-9026-BCA64E3C158C}" presName="root" presStyleCnt="0">
        <dgm:presLayoutVars>
          <dgm:chMax/>
          <dgm:chPref/>
        </dgm:presLayoutVars>
      </dgm:prSet>
      <dgm:spPr/>
    </dgm:pt>
    <dgm:pt modelId="{BBA1CA31-DB17-4F48-905E-A479CB51BDD9}" type="pres">
      <dgm:prSet presAssocID="{F825C33B-4C74-4BF2-9026-BCA64E3C158C}" presName="rootComposite" presStyleCnt="0">
        <dgm:presLayoutVars/>
      </dgm:prSet>
      <dgm:spPr/>
    </dgm:pt>
    <dgm:pt modelId="{FFD1A80D-9C99-4C41-8B88-7F0871CE9E06}" type="pres">
      <dgm:prSet presAssocID="{F825C33B-4C74-4BF2-9026-BCA64E3C158C}" presName="ParentAccent" presStyleLbl="alignNode1" presStyleIdx="1" presStyleCnt="2"/>
      <dgm:spPr/>
    </dgm:pt>
    <dgm:pt modelId="{278992E7-4508-4013-9EF3-35E5F205B96D}" type="pres">
      <dgm:prSet presAssocID="{F825C33B-4C74-4BF2-9026-BCA64E3C158C}" presName="ParentSmallAccent" presStyleLbl="fgAcc1" presStyleIdx="1" presStyleCnt="2"/>
      <dgm:spPr/>
    </dgm:pt>
    <dgm:pt modelId="{62726CE8-0B3C-4656-9FB9-7C769B09FC3D}" type="pres">
      <dgm:prSet presAssocID="{F825C33B-4C74-4BF2-9026-BCA64E3C158C}" presName="Parent" presStyleLbl="revTx" presStyleIdx="4" presStyleCnt="8">
        <dgm:presLayoutVars>
          <dgm:chMax/>
          <dgm:chPref val="4"/>
          <dgm:bulletEnabled val="1"/>
        </dgm:presLayoutVars>
      </dgm:prSet>
      <dgm:spPr/>
      <dgm:t>
        <a:bodyPr/>
        <a:lstStyle/>
        <a:p>
          <a:endParaRPr lang="es-MX"/>
        </a:p>
      </dgm:t>
    </dgm:pt>
    <dgm:pt modelId="{515B02A9-DC4D-4047-A54F-63CC2E8BD9F4}" type="pres">
      <dgm:prSet presAssocID="{F825C33B-4C74-4BF2-9026-BCA64E3C158C}" presName="childShape" presStyleCnt="0">
        <dgm:presLayoutVars>
          <dgm:chMax val="0"/>
          <dgm:chPref val="0"/>
        </dgm:presLayoutVars>
      </dgm:prSet>
      <dgm:spPr/>
    </dgm:pt>
    <dgm:pt modelId="{EABC954A-A008-46D4-964C-0EDD9D16071A}" type="pres">
      <dgm:prSet presAssocID="{8DD27B36-FADE-421F-9A33-4CBB1F7EA64F}" presName="childComposite" presStyleCnt="0">
        <dgm:presLayoutVars>
          <dgm:chMax val="0"/>
          <dgm:chPref val="0"/>
        </dgm:presLayoutVars>
      </dgm:prSet>
      <dgm:spPr/>
    </dgm:pt>
    <dgm:pt modelId="{1CA5AAC1-4267-4AE4-834E-175D0AA911AF}" type="pres">
      <dgm:prSet presAssocID="{8DD27B36-FADE-421F-9A33-4CBB1F7EA64F}" presName="ChildAccent" presStyleLbl="solidFgAcc1" presStyleIdx="3" presStyleCnt="6"/>
      <dgm:spPr/>
    </dgm:pt>
    <dgm:pt modelId="{A5B763B6-4A59-4744-8883-129FE3A7A3C1}" type="pres">
      <dgm:prSet presAssocID="{8DD27B36-FADE-421F-9A33-4CBB1F7EA64F}" presName="Child" presStyleLbl="revTx" presStyleIdx="5" presStyleCnt="8">
        <dgm:presLayoutVars>
          <dgm:chMax val="0"/>
          <dgm:chPref val="0"/>
          <dgm:bulletEnabled val="1"/>
        </dgm:presLayoutVars>
      </dgm:prSet>
      <dgm:spPr/>
      <dgm:t>
        <a:bodyPr/>
        <a:lstStyle/>
        <a:p>
          <a:endParaRPr lang="es-MX"/>
        </a:p>
      </dgm:t>
    </dgm:pt>
    <dgm:pt modelId="{DCB01725-8D0A-4231-A4B1-D4B583F040E2}" type="pres">
      <dgm:prSet presAssocID="{52DB95E6-954D-4067-8408-6C7FDAA0D856}" presName="childComposite" presStyleCnt="0">
        <dgm:presLayoutVars>
          <dgm:chMax val="0"/>
          <dgm:chPref val="0"/>
        </dgm:presLayoutVars>
      </dgm:prSet>
      <dgm:spPr/>
    </dgm:pt>
    <dgm:pt modelId="{2375E763-93D6-40A5-A760-34385ACCA0F8}" type="pres">
      <dgm:prSet presAssocID="{52DB95E6-954D-4067-8408-6C7FDAA0D856}" presName="ChildAccent" presStyleLbl="solidFgAcc1" presStyleIdx="4" presStyleCnt="6"/>
      <dgm:spPr/>
    </dgm:pt>
    <dgm:pt modelId="{EFF2CD51-A5B7-4B64-8C8A-0D5B51CB91F1}" type="pres">
      <dgm:prSet presAssocID="{52DB95E6-954D-4067-8408-6C7FDAA0D856}" presName="Child" presStyleLbl="revTx" presStyleIdx="6" presStyleCnt="8">
        <dgm:presLayoutVars>
          <dgm:chMax val="0"/>
          <dgm:chPref val="0"/>
          <dgm:bulletEnabled val="1"/>
        </dgm:presLayoutVars>
      </dgm:prSet>
      <dgm:spPr/>
      <dgm:t>
        <a:bodyPr/>
        <a:lstStyle/>
        <a:p>
          <a:endParaRPr lang="es-MX"/>
        </a:p>
      </dgm:t>
    </dgm:pt>
    <dgm:pt modelId="{47377CC3-0E1A-42F3-9E8B-5774986A00B2}" type="pres">
      <dgm:prSet presAssocID="{AF3CD7E1-DA4C-4D2A-8CC0-1251856F8260}" presName="childComposite" presStyleCnt="0">
        <dgm:presLayoutVars>
          <dgm:chMax val="0"/>
          <dgm:chPref val="0"/>
        </dgm:presLayoutVars>
      </dgm:prSet>
      <dgm:spPr/>
    </dgm:pt>
    <dgm:pt modelId="{3198A5B7-4E00-4F4A-AE4C-525D5DDFE51E}" type="pres">
      <dgm:prSet presAssocID="{AF3CD7E1-DA4C-4D2A-8CC0-1251856F8260}" presName="ChildAccent" presStyleLbl="solidFgAcc1" presStyleIdx="5" presStyleCnt="6"/>
      <dgm:spPr/>
    </dgm:pt>
    <dgm:pt modelId="{12ACF662-FCB5-4EB9-9D0A-7A177569CF5B}" type="pres">
      <dgm:prSet presAssocID="{AF3CD7E1-DA4C-4D2A-8CC0-1251856F8260}" presName="Child" presStyleLbl="revTx" presStyleIdx="7" presStyleCnt="8">
        <dgm:presLayoutVars>
          <dgm:chMax val="0"/>
          <dgm:chPref val="0"/>
          <dgm:bulletEnabled val="1"/>
        </dgm:presLayoutVars>
      </dgm:prSet>
      <dgm:spPr/>
      <dgm:t>
        <a:bodyPr/>
        <a:lstStyle/>
        <a:p>
          <a:endParaRPr lang="es-MX"/>
        </a:p>
      </dgm:t>
    </dgm:pt>
  </dgm:ptLst>
  <dgm:cxnLst>
    <dgm:cxn modelId="{6FE96A78-CB4C-4245-A631-DFC2B4FFCB78}" type="presOf" srcId="{9E1B2F00-70C0-440A-9C03-E7A9A137496E}" destId="{11EC0A77-120D-4CC7-9D39-6ED6809B4161}" srcOrd="0" destOrd="0" presId="urn:microsoft.com/office/officeart/2008/layout/SquareAccentList"/>
    <dgm:cxn modelId="{FA3FCEA5-2D0A-4F60-806A-706CCD5BF055}" type="presOf" srcId="{927C340E-0336-4A2D-945C-61EAC32FD5E7}" destId="{DFD45261-63F8-48EF-90C1-2925D850ECCC}" srcOrd="0" destOrd="0" presId="urn:microsoft.com/office/officeart/2008/layout/SquareAccentList"/>
    <dgm:cxn modelId="{655355C5-09E8-4E59-8043-308631B9517C}" type="presOf" srcId="{F825C33B-4C74-4BF2-9026-BCA64E3C158C}" destId="{62726CE8-0B3C-4656-9FB9-7C769B09FC3D}" srcOrd="0" destOrd="0" presId="urn:microsoft.com/office/officeart/2008/layout/SquareAccentList"/>
    <dgm:cxn modelId="{F52F42F4-296B-4BB5-9E7F-F847986C488D}" type="presOf" srcId="{181F2533-B7C0-4683-924E-E02D224A7FCB}" destId="{CA785F96-EB6E-4FD4-9441-DCDD7533B0C0}" srcOrd="0" destOrd="0" presId="urn:microsoft.com/office/officeart/2008/layout/SquareAccentList"/>
    <dgm:cxn modelId="{CC5D2FFF-6252-4CA2-BECB-D120146A4B2F}" type="presOf" srcId="{AF3CD7E1-DA4C-4D2A-8CC0-1251856F8260}" destId="{12ACF662-FCB5-4EB9-9D0A-7A177569CF5B}" srcOrd="0" destOrd="0" presId="urn:microsoft.com/office/officeart/2008/layout/SquareAccentList"/>
    <dgm:cxn modelId="{B9CC854B-5D34-41CB-BE97-0AFA0FD8014B}" srcId="{52BCCF3C-5399-4367-A849-B9EC77825128}" destId="{927C340E-0336-4A2D-945C-61EAC32FD5E7}" srcOrd="2" destOrd="0" parTransId="{C3003C82-B788-44C6-8416-1C73326CDB89}" sibTransId="{05C2C82E-018A-4875-9BF1-AD3D20C61673}"/>
    <dgm:cxn modelId="{9FA29887-02E8-49A8-94A1-09BAD55EF6AE}" type="presOf" srcId="{8DD27B36-FADE-421F-9A33-4CBB1F7EA64F}" destId="{A5B763B6-4A59-4744-8883-129FE3A7A3C1}" srcOrd="0" destOrd="0" presId="urn:microsoft.com/office/officeart/2008/layout/SquareAccentList"/>
    <dgm:cxn modelId="{080745FF-33AB-42BA-81AD-E91505834147}" srcId="{9E1B2F00-70C0-440A-9C03-E7A9A137496E}" destId="{F825C33B-4C74-4BF2-9026-BCA64E3C158C}" srcOrd="1" destOrd="0" parTransId="{5E60770B-67B5-4B75-B8AB-810E5309D5A5}" sibTransId="{CE2E3066-FD3B-4FD3-8EE4-266A10D0E1CA}"/>
    <dgm:cxn modelId="{149CDCAC-85D1-40B2-8B72-78C15608F88E}" type="presOf" srcId="{52BCCF3C-5399-4367-A849-B9EC77825128}" destId="{FB6896F7-6F59-4198-AEA1-BECFF4035FC9}" srcOrd="0" destOrd="0" presId="urn:microsoft.com/office/officeart/2008/layout/SquareAccentList"/>
    <dgm:cxn modelId="{216AD4E6-E7EE-4BA7-AADE-2C74CCC646E4}" srcId="{F825C33B-4C74-4BF2-9026-BCA64E3C158C}" destId="{8DD27B36-FADE-421F-9A33-4CBB1F7EA64F}" srcOrd="0" destOrd="0" parTransId="{F4BA74F2-7345-49AC-9814-DFAF97249DC4}" sibTransId="{B4BC239C-2445-4F9D-9F65-224841CA1C20}"/>
    <dgm:cxn modelId="{ADA7F735-AC54-4FF4-89C9-89D64B0E2580}" type="presOf" srcId="{52DB95E6-954D-4067-8408-6C7FDAA0D856}" destId="{EFF2CD51-A5B7-4B64-8C8A-0D5B51CB91F1}" srcOrd="0" destOrd="0" presId="urn:microsoft.com/office/officeart/2008/layout/SquareAccentList"/>
    <dgm:cxn modelId="{13903D75-C069-48D2-9C62-D5E88C833FDA}" srcId="{9E1B2F00-70C0-440A-9C03-E7A9A137496E}" destId="{52BCCF3C-5399-4367-A849-B9EC77825128}" srcOrd="0" destOrd="0" parTransId="{83B5A26D-4B5C-45AE-ABA7-06FC40561FFC}" sibTransId="{F44DA589-BA5F-4D81-BA8D-F9E01CA33C1D}"/>
    <dgm:cxn modelId="{E5C3216D-FCCE-4946-9524-DD866DB88BE6}" srcId="{F825C33B-4C74-4BF2-9026-BCA64E3C158C}" destId="{AF3CD7E1-DA4C-4D2A-8CC0-1251856F8260}" srcOrd="2" destOrd="0" parTransId="{3E20DC2C-E38F-4437-9C0C-23D0C20104F7}" sibTransId="{7BEDD0A3-81C3-4434-9153-DB1E316B68D0}"/>
    <dgm:cxn modelId="{7A24BCD9-C21E-4239-B8E8-D813356DDA12}" srcId="{52BCCF3C-5399-4367-A849-B9EC77825128}" destId="{4231B440-ABC2-4A4F-B86A-1F8E687B70FF}" srcOrd="0" destOrd="0" parTransId="{629F7D2C-F34C-4416-8A84-F427E2246227}" sibTransId="{638BEEB5-211B-4BFF-9237-A5A3A7C5A32D}"/>
    <dgm:cxn modelId="{D8AABE37-FF6F-4C7B-BE15-5FDDE0465A45}" srcId="{F825C33B-4C74-4BF2-9026-BCA64E3C158C}" destId="{52DB95E6-954D-4067-8408-6C7FDAA0D856}" srcOrd="1" destOrd="0" parTransId="{CCE10EA6-75CD-4C70-96E2-64C9BA37256A}" sibTransId="{1EC915C0-F50E-4B48-AA1B-D676D7C3EA87}"/>
    <dgm:cxn modelId="{D6671334-42B4-4E3E-9EFB-569BB7706128}" type="presOf" srcId="{4231B440-ABC2-4A4F-B86A-1F8E687B70FF}" destId="{3BA08B49-AD95-477F-B805-F0F0C36E878A}" srcOrd="0" destOrd="0" presId="urn:microsoft.com/office/officeart/2008/layout/SquareAccentList"/>
    <dgm:cxn modelId="{19AF267E-F27A-45C6-BD7F-84AE46E760CE}" srcId="{52BCCF3C-5399-4367-A849-B9EC77825128}" destId="{181F2533-B7C0-4683-924E-E02D224A7FCB}" srcOrd="1" destOrd="0" parTransId="{841DC46D-E425-435F-8863-7F034694BAE5}" sibTransId="{D24575D5-FF23-49F5-BE46-77B177E89C83}"/>
    <dgm:cxn modelId="{9D6DB5A2-F760-4911-A393-B6AD7F8356BC}" type="presParOf" srcId="{11EC0A77-120D-4CC7-9D39-6ED6809B4161}" destId="{2B70E0D8-2C29-4F40-B236-86FEFC970980}" srcOrd="0" destOrd="0" presId="urn:microsoft.com/office/officeart/2008/layout/SquareAccentList"/>
    <dgm:cxn modelId="{9E88BE07-EDD6-4D1C-BB5F-3124A87D50B1}" type="presParOf" srcId="{2B70E0D8-2C29-4F40-B236-86FEFC970980}" destId="{A9BAD179-0323-42A2-B673-4EE2EAF2035A}" srcOrd="0" destOrd="0" presId="urn:microsoft.com/office/officeart/2008/layout/SquareAccentList"/>
    <dgm:cxn modelId="{23718889-026C-4915-8A15-7CE42D87C45E}" type="presParOf" srcId="{A9BAD179-0323-42A2-B673-4EE2EAF2035A}" destId="{BF85ED8E-AB24-41F9-B57A-55BC4BD9CA30}" srcOrd="0" destOrd="0" presId="urn:microsoft.com/office/officeart/2008/layout/SquareAccentList"/>
    <dgm:cxn modelId="{A8593859-56D7-455F-94B8-4A3DC32509BB}" type="presParOf" srcId="{A9BAD179-0323-42A2-B673-4EE2EAF2035A}" destId="{C9198882-9A0A-4F9B-A7D0-945BC1EE6892}" srcOrd="1" destOrd="0" presId="urn:microsoft.com/office/officeart/2008/layout/SquareAccentList"/>
    <dgm:cxn modelId="{2AF17BF9-A965-4D82-862A-AC5AEBDF35F7}" type="presParOf" srcId="{A9BAD179-0323-42A2-B673-4EE2EAF2035A}" destId="{FB6896F7-6F59-4198-AEA1-BECFF4035FC9}" srcOrd="2" destOrd="0" presId="urn:microsoft.com/office/officeart/2008/layout/SquareAccentList"/>
    <dgm:cxn modelId="{B142C308-70EF-4916-B796-77057D6C8949}" type="presParOf" srcId="{2B70E0D8-2C29-4F40-B236-86FEFC970980}" destId="{A8A3EA49-D1AF-428D-B57F-68F495378682}" srcOrd="1" destOrd="0" presId="urn:microsoft.com/office/officeart/2008/layout/SquareAccentList"/>
    <dgm:cxn modelId="{7515562F-6676-42E1-963A-1ED2D13A799C}" type="presParOf" srcId="{A8A3EA49-D1AF-428D-B57F-68F495378682}" destId="{35C1ADEA-AA26-4250-AA96-A2A1DA3E03D5}" srcOrd="0" destOrd="0" presId="urn:microsoft.com/office/officeart/2008/layout/SquareAccentList"/>
    <dgm:cxn modelId="{C0111B2C-C405-4FC8-932D-BEF86D3261D5}" type="presParOf" srcId="{35C1ADEA-AA26-4250-AA96-A2A1DA3E03D5}" destId="{0E8A9DFC-3B4D-4BD7-83FF-6B2300B2BB6F}" srcOrd="0" destOrd="0" presId="urn:microsoft.com/office/officeart/2008/layout/SquareAccentList"/>
    <dgm:cxn modelId="{B07B4324-F615-4088-9489-37FFB5B3F6E5}" type="presParOf" srcId="{35C1ADEA-AA26-4250-AA96-A2A1DA3E03D5}" destId="{3BA08B49-AD95-477F-B805-F0F0C36E878A}" srcOrd="1" destOrd="0" presId="urn:microsoft.com/office/officeart/2008/layout/SquareAccentList"/>
    <dgm:cxn modelId="{6F5AD8F7-FF72-4F4E-8086-B660257AA08C}" type="presParOf" srcId="{A8A3EA49-D1AF-428D-B57F-68F495378682}" destId="{7DFD675E-6C5B-478B-B93F-DE26A6A81658}" srcOrd="1" destOrd="0" presId="urn:microsoft.com/office/officeart/2008/layout/SquareAccentList"/>
    <dgm:cxn modelId="{8A9DF658-2483-4D2F-919D-2E77D118807F}" type="presParOf" srcId="{7DFD675E-6C5B-478B-B93F-DE26A6A81658}" destId="{005C37A4-C683-4E6F-AD9B-E3E174CBCBB7}" srcOrd="0" destOrd="0" presId="urn:microsoft.com/office/officeart/2008/layout/SquareAccentList"/>
    <dgm:cxn modelId="{320AABB1-84F3-4507-AC72-C803FEAC165B}" type="presParOf" srcId="{7DFD675E-6C5B-478B-B93F-DE26A6A81658}" destId="{CA785F96-EB6E-4FD4-9441-DCDD7533B0C0}" srcOrd="1" destOrd="0" presId="urn:microsoft.com/office/officeart/2008/layout/SquareAccentList"/>
    <dgm:cxn modelId="{28FE415E-3E60-477D-85FC-2784AFBC59A7}" type="presParOf" srcId="{A8A3EA49-D1AF-428D-B57F-68F495378682}" destId="{7BB3801D-B604-4E10-849D-1509D1FD8975}" srcOrd="2" destOrd="0" presId="urn:microsoft.com/office/officeart/2008/layout/SquareAccentList"/>
    <dgm:cxn modelId="{4C6B5D7A-DBF7-482A-8DD5-33E32E96F142}" type="presParOf" srcId="{7BB3801D-B604-4E10-849D-1509D1FD8975}" destId="{6B2C0160-C14F-4F9E-A133-DC17A9B0CF6A}" srcOrd="0" destOrd="0" presId="urn:microsoft.com/office/officeart/2008/layout/SquareAccentList"/>
    <dgm:cxn modelId="{84EF4965-C177-40DB-A117-40802CC0015E}" type="presParOf" srcId="{7BB3801D-B604-4E10-849D-1509D1FD8975}" destId="{DFD45261-63F8-48EF-90C1-2925D850ECCC}" srcOrd="1" destOrd="0" presId="urn:microsoft.com/office/officeart/2008/layout/SquareAccentList"/>
    <dgm:cxn modelId="{9D05B86D-5AF7-412D-A553-DF2DC4ADC8C9}" type="presParOf" srcId="{11EC0A77-120D-4CC7-9D39-6ED6809B4161}" destId="{F39702A4-529A-4C9C-A51E-9C61E80F48A4}" srcOrd="1" destOrd="0" presId="urn:microsoft.com/office/officeart/2008/layout/SquareAccentList"/>
    <dgm:cxn modelId="{C4245E3A-850B-44F9-97EE-E583D33A2F56}" type="presParOf" srcId="{F39702A4-529A-4C9C-A51E-9C61E80F48A4}" destId="{BBA1CA31-DB17-4F48-905E-A479CB51BDD9}" srcOrd="0" destOrd="0" presId="urn:microsoft.com/office/officeart/2008/layout/SquareAccentList"/>
    <dgm:cxn modelId="{9FA2A791-3D2D-45A8-81B4-96A08577236A}" type="presParOf" srcId="{BBA1CA31-DB17-4F48-905E-A479CB51BDD9}" destId="{FFD1A80D-9C99-4C41-8B88-7F0871CE9E06}" srcOrd="0" destOrd="0" presId="urn:microsoft.com/office/officeart/2008/layout/SquareAccentList"/>
    <dgm:cxn modelId="{DF9BFF60-7326-4D31-9073-A25448022A79}" type="presParOf" srcId="{BBA1CA31-DB17-4F48-905E-A479CB51BDD9}" destId="{278992E7-4508-4013-9EF3-35E5F205B96D}" srcOrd="1" destOrd="0" presId="urn:microsoft.com/office/officeart/2008/layout/SquareAccentList"/>
    <dgm:cxn modelId="{9F7E1A6E-FBD8-4B15-8E94-F8EEE2AC9339}" type="presParOf" srcId="{BBA1CA31-DB17-4F48-905E-A479CB51BDD9}" destId="{62726CE8-0B3C-4656-9FB9-7C769B09FC3D}" srcOrd="2" destOrd="0" presId="urn:microsoft.com/office/officeart/2008/layout/SquareAccentList"/>
    <dgm:cxn modelId="{45BE007B-09BE-4527-9B66-8F9BE50CD379}" type="presParOf" srcId="{F39702A4-529A-4C9C-A51E-9C61E80F48A4}" destId="{515B02A9-DC4D-4047-A54F-63CC2E8BD9F4}" srcOrd="1" destOrd="0" presId="urn:microsoft.com/office/officeart/2008/layout/SquareAccentList"/>
    <dgm:cxn modelId="{F75B3B6C-7CB5-4439-8E58-FD47C0E26264}" type="presParOf" srcId="{515B02A9-DC4D-4047-A54F-63CC2E8BD9F4}" destId="{EABC954A-A008-46D4-964C-0EDD9D16071A}" srcOrd="0" destOrd="0" presId="urn:microsoft.com/office/officeart/2008/layout/SquareAccentList"/>
    <dgm:cxn modelId="{716B0EEA-C1D7-4B72-B31D-41645FD3400C}" type="presParOf" srcId="{EABC954A-A008-46D4-964C-0EDD9D16071A}" destId="{1CA5AAC1-4267-4AE4-834E-175D0AA911AF}" srcOrd="0" destOrd="0" presId="urn:microsoft.com/office/officeart/2008/layout/SquareAccentList"/>
    <dgm:cxn modelId="{C87AB152-4D3F-4AC8-86CD-E5EED99CA6CF}" type="presParOf" srcId="{EABC954A-A008-46D4-964C-0EDD9D16071A}" destId="{A5B763B6-4A59-4744-8883-129FE3A7A3C1}" srcOrd="1" destOrd="0" presId="urn:microsoft.com/office/officeart/2008/layout/SquareAccentList"/>
    <dgm:cxn modelId="{9A747C46-C4B1-43DC-A6B3-DBB832009220}" type="presParOf" srcId="{515B02A9-DC4D-4047-A54F-63CC2E8BD9F4}" destId="{DCB01725-8D0A-4231-A4B1-D4B583F040E2}" srcOrd="1" destOrd="0" presId="urn:microsoft.com/office/officeart/2008/layout/SquareAccentList"/>
    <dgm:cxn modelId="{20CF37E3-FB4A-409E-B416-58A66060F168}" type="presParOf" srcId="{DCB01725-8D0A-4231-A4B1-D4B583F040E2}" destId="{2375E763-93D6-40A5-A760-34385ACCA0F8}" srcOrd="0" destOrd="0" presId="urn:microsoft.com/office/officeart/2008/layout/SquareAccentList"/>
    <dgm:cxn modelId="{8DCFE6EC-50E9-4E1F-91AE-FC4B233B4EDE}" type="presParOf" srcId="{DCB01725-8D0A-4231-A4B1-D4B583F040E2}" destId="{EFF2CD51-A5B7-4B64-8C8A-0D5B51CB91F1}" srcOrd="1" destOrd="0" presId="urn:microsoft.com/office/officeart/2008/layout/SquareAccentList"/>
    <dgm:cxn modelId="{99CE57CA-B31C-40F8-A035-453E07FD7813}" type="presParOf" srcId="{515B02A9-DC4D-4047-A54F-63CC2E8BD9F4}" destId="{47377CC3-0E1A-42F3-9E8B-5774986A00B2}" srcOrd="2" destOrd="0" presId="urn:microsoft.com/office/officeart/2008/layout/SquareAccentList"/>
    <dgm:cxn modelId="{1788C093-4145-4417-BA0D-95C74E72B537}" type="presParOf" srcId="{47377CC3-0E1A-42F3-9E8B-5774986A00B2}" destId="{3198A5B7-4E00-4F4A-AE4C-525D5DDFE51E}" srcOrd="0" destOrd="0" presId="urn:microsoft.com/office/officeart/2008/layout/SquareAccentList"/>
    <dgm:cxn modelId="{9C40E3FE-1776-48FD-8158-CAA9FAE81F17}" type="presParOf" srcId="{47377CC3-0E1A-42F3-9E8B-5774986A00B2}" destId="{12ACF662-FCB5-4EB9-9D0A-7A177569CF5B}" srcOrd="1"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70F10D2-C3BB-4733-92FC-2A664668F06F}" type="doc">
      <dgm:prSet loTypeId="urn:microsoft.com/office/officeart/2005/8/layout/vList6" loCatId="list" qsTypeId="urn:microsoft.com/office/officeart/2005/8/quickstyle/simple1" qsCatId="simple" csTypeId="urn:microsoft.com/office/officeart/2005/8/colors/colorful1" csCatId="colorful" phldr="1"/>
      <dgm:spPr/>
      <dgm:t>
        <a:bodyPr/>
        <a:lstStyle/>
        <a:p>
          <a:endParaRPr lang="es-MX"/>
        </a:p>
      </dgm:t>
    </dgm:pt>
    <dgm:pt modelId="{2060E444-4D2E-4602-862E-6B63FC3A2DDD}">
      <dgm:prSet phldrT="[Texto]">
        <dgm:style>
          <a:lnRef idx="1">
            <a:schemeClr val="accent1"/>
          </a:lnRef>
          <a:fillRef idx="2">
            <a:schemeClr val="accent1"/>
          </a:fillRef>
          <a:effectRef idx="1">
            <a:schemeClr val="accent1"/>
          </a:effectRef>
          <a:fontRef idx="minor">
            <a:schemeClr val="dk1"/>
          </a:fontRef>
        </dgm:style>
      </dgm:prSet>
      <dgm:spPr/>
      <dgm:t>
        <a:bodyPr/>
        <a:lstStyle/>
        <a:p>
          <a:r>
            <a:rPr lang="es-MX" dirty="0">
              <a:solidFill>
                <a:schemeClr val="tx1"/>
              </a:solidFill>
            </a:rPr>
            <a:t>Empresario innovador</a:t>
          </a:r>
        </a:p>
      </dgm:t>
    </dgm:pt>
    <dgm:pt modelId="{0AC65BF7-2B0D-457C-9BAC-14D315788463}" type="parTrans" cxnId="{0D5202D4-FAE8-40D6-9061-55E9DEB689E1}">
      <dgm:prSet/>
      <dgm:spPr/>
      <dgm:t>
        <a:bodyPr/>
        <a:lstStyle/>
        <a:p>
          <a:endParaRPr lang="es-MX"/>
        </a:p>
      </dgm:t>
    </dgm:pt>
    <dgm:pt modelId="{69643B40-975B-490F-A79B-EED3EA095124}" type="sibTrans" cxnId="{0D5202D4-FAE8-40D6-9061-55E9DEB689E1}">
      <dgm:prSet/>
      <dgm:spPr/>
      <dgm:t>
        <a:bodyPr/>
        <a:lstStyle/>
        <a:p>
          <a:endParaRPr lang="es-MX"/>
        </a:p>
      </dgm:t>
    </dgm:pt>
    <dgm:pt modelId="{C005B0C5-8A45-4102-B5D7-8BA58DE5060E}">
      <dgm:prSet phldrT="[Texto]" custT="1"/>
      <dgm:spPr/>
      <dgm:t>
        <a:bodyPr/>
        <a:lstStyle/>
        <a:p>
          <a:pPr algn="just"/>
          <a:r>
            <a:rPr lang="es-MX" sz="1800" dirty="0"/>
            <a:t>Héroe del desarrollo económico.</a:t>
          </a:r>
        </a:p>
      </dgm:t>
    </dgm:pt>
    <dgm:pt modelId="{EC805CC6-B2E1-4AEB-A4EE-2B64F0FA5ED7}" type="parTrans" cxnId="{1B9E8081-91A2-435E-9F99-66232195F199}">
      <dgm:prSet/>
      <dgm:spPr/>
      <dgm:t>
        <a:bodyPr/>
        <a:lstStyle/>
        <a:p>
          <a:endParaRPr lang="es-MX"/>
        </a:p>
      </dgm:t>
    </dgm:pt>
    <dgm:pt modelId="{B1FA6EF2-1418-4780-A4EF-BBD20A5F7319}" type="sibTrans" cxnId="{1B9E8081-91A2-435E-9F99-66232195F199}">
      <dgm:prSet/>
      <dgm:spPr/>
      <dgm:t>
        <a:bodyPr/>
        <a:lstStyle/>
        <a:p>
          <a:endParaRPr lang="es-MX"/>
        </a:p>
      </dgm:t>
    </dgm:pt>
    <dgm:pt modelId="{26E05F52-78B9-4188-B6B0-F47856F22551}">
      <dgm:prSet phldrT="[Texto]"/>
      <dgm:spPr/>
      <dgm:t>
        <a:bodyPr/>
        <a:lstStyle/>
        <a:p>
          <a:r>
            <a:rPr lang="es-MX" dirty="0">
              <a:solidFill>
                <a:schemeClr val="tx1"/>
              </a:solidFill>
            </a:rPr>
            <a:t>Ciclo de negocios (1939)</a:t>
          </a:r>
        </a:p>
      </dgm:t>
    </dgm:pt>
    <dgm:pt modelId="{B3EB0D69-B5CC-45C3-B1C1-FEF23726ED10}" type="parTrans" cxnId="{0B5D39FC-BA56-4077-B833-56164FF38BFC}">
      <dgm:prSet/>
      <dgm:spPr/>
      <dgm:t>
        <a:bodyPr/>
        <a:lstStyle/>
        <a:p>
          <a:endParaRPr lang="es-MX"/>
        </a:p>
      </dgm:t>
    </dgm:pt>
    <dgm:pt modelId="{AF8FC2E9-1AB8-41D4-BA33-30AFFE34031B}" type="sibTrans" cxnId="{0B5D39FC-BA56-4077-B833-56164FF38BFC}">
      <dgm:prSet/>
      <dgm:spPr/>
      <dgm:t>
        <a:bodyPr/>
        <a:lstStyle/>
        <a:p>
          <a:endParaRPr lang="es-MX"/>
        </a:p>
      </dgm:t>
    </dgm:pt>
    <dgm:pt modelId="{7118C897-EE09-42C2-A244-7AB1DA3EB8EF}">
      <dgm:prSet phldrT="[Texto]"/>
      <dgm:spPr/>
      <dgm:t>
        <a:bodyPr/>
        <a:lstStyle/>
        <a:p>
          <a:pPr algn="just"/>
          <a:r>
            <a:rPr lang="es-MX" dirty="0"/>
            <a:t>Las invenciones se producen en forma continua, pero irregular, su conversión en innovaciones empresariales se registra en oleadas.</a:t>
          </a:r>
        </a:p>
      </dgm:t>
    </dgm:pt>
    <dgm:pt modelId="{BD6AE099-89FC-4F2C-8BCD-25136EDFA343}" type="parTrans" cxnId="{64565934-0A86-48BD-B785-0BD42979E82E}">
      <dgm:prSet/>
      <dgm:spPr/>
      <dgm:t>
        <a:bodyPr/>
        <a:lstStyle/>
        <a:p>
          <a:endParaRPr lang="es-MX"/>
        </a:p>
      </dgm:t>
    </dgm:pt>
    <dgm:pt modelId="{27AE7253-FF11-4F1A-B725-509EBBA31FCC}" type="sibTrans" cxnId="{64565934-0A86-48BD-B785-0BD42979E82E}">
      <dgm:prSet/>
      <dgm:spPr/>
      <dgm:t>
        <a:bodyPr/>
        <a:lstStyle/>
        <a:p>
          <a:endParaRPr lang="es-MX"/>
        </a:p>
      </dgm:t>
    </dgm:pt>
    <dgm:pt modelId="{751006AF-AE4A-4A71-888B-22BFAFA7AA68}">
      <dgm:prSet phldrT="[Texto]"/>
      <dgm:spPr/>
      <dgm:t>
        <a:bodyPr/>
        <a:lstStyle/>
        <a:p>
          <a:pPr algn="just"/>
          <a:r>
            <a:rPr lang="es-MX" dirty="0"/>
            <a:t>Planeamientos Marxistas y de los ciclos de </a:t>
          </a:r>
          <a:r>
            <a:rPr lang="es-MX" dirty="0" err="1"/>
            <a:t>Kondratieff</a:t>
          </a:r>
          <a:r>
            <a:rPr lang="es-MX" dirty="0"/>
            <a:t>, Juglar y </a:t>
          </a:r>
          <a:r>
            <a:rPr lang="es-MX" dirty="0" err="1"/>
            <a:t>Kitchin</a:t>
          </a:r>
          <a:r>
            <a:rPr lang="es-MX" dirty="0"/>
            <a:t>.</a:t>
          </a:r>
        </a:p>
      </dgm:t>
    </dgm:pt>
    <dgm:pt modelId="{0AD2E189-BB2D-4DCF-AE48-C992D51B14E6}" type="parTrans" cxnId="{8574F66C-F08E-48DF-B655-8820EE6B1C12}">
      <dgm:prSet/>
      <dgm:spPr/>
      <dgm:t>
        <a:bodyPr/>
        <a:lstStyle/>
        <a:p>
          <a:endParaRPr lang="es-MX"/>
        </a:p>
      </dgm:t>
    </dgm:pt>
    <dgm:pt modelId="{1F566EF2-642A-4645-961C-04611E8032D5}" type="sibTrans" cxnId="{8574F66C-F08E-48DF-B655-8820EE6B1C12}">
      <dgm:prSet/>
      <dgm:spPr/>
      <dgm:t>
        <a:bodyPr/>
        <a:lstStyle/>
        <a:p>
          <a:endParaRPr lang="es-MX"/>
        </a:p>
      </dgm:t>
    </dgm:pt>
    <dgm:pt modelId="{C43B6141-39FC-4DFE-B882-7ED6E3BC9E77}">
      <dgm:prSet phldrT="[Texto]" custT="1"/>
      <dgm:spPr/>
      <dgm:t>
        <a:bodyPr/>
        <a:lstStyle/>
        <a:p>
          <a:pPr algn="just"/>
          <a:r>
            <a:rPr lang="es-MX" sz="1800" dirty="0"/>
            <a:t>También llamado empresario </a:t>
          </a:r>
          <a:r>
            <a:rPr lang="es-MX" sz="1800" i="1" dirty="0" err="1"/>
            <a:t>shcumpeteriano</a:t>
          </a:r>
          <a:r>
            <a:rPr lang="es-MX" sz="1800" i="1" dirty="0"/>
            <a:t>.</a:t>
          </a:r>
        </a:p>
      </dgm:t>
    </dgm:pt>
    <dgm:pt modelId="{59958CB9-3093-4484-BED7-52F4C656744F}" type="sibTrans" cxnId="{AED79D4F-EA29-4C37-9190-F505D1A2A35A}">
      <dgm:prSet/>
      <dgm:spPr/>
      <dgm:t>
        <a:bodyPr/>
        <a:lstStyle/>
        <a:p>
          <a:endParaRPr lang="es-MX"/>
        </a:p>
      </dgm:t>
    </dgm:pt>
    <dgm:pt modelId="{139DF42E-0C69-4D95-8840-E698A7904CCA}" type="parTrans" cxnId="{AED79D4F-EA29-4C37-9190-F505D1A2A35A}">
      <dgm:prSet/>
      <dgm:spPr/>
      <dgm:t>
        <a:bodyPr/>
        <a:lstStyle/>
        <a:p>
          <a:endParaRPr lang="es-MX"/>
        </a:p>
      </dgm:t>
    </dgm:pt>
    <dgm:pt modelId="{C74255F0-0CFA-429F-8769-CC50DE557F34}">
      <dgm:prSet phldrT="[Texto]" custT="1"/>
      <dgm:spPr/>
      <dgm:t>
        <a:bodyPr/>
        <a:lstStyle/>
        <a:p>
          <a:pPr algn="just"/>
          <a:r>
            <a:rPr lang="es-MX" sz="1800" i="0" dirty="0"/>
            <a:t>Destrucción creadora.</a:t>
          </a:r>
        </a:p>
      </dgm:t>
    </dgm:pt>
    <dgm:pt modelId="{23A0C513-AAA6-425F-B1EE-1344AD141102}" type="parTrans" cxnId="{9E54910F-977A-48CE-91F2-0FCB45BBA504}">
      <dgm:prSet/>
      <dgm:spPr/>
      <dgm:t>
        <a:bodyPr/>
        <a:lstStyle/>
        <a:p>
          <a:endParaRPr lang="es-MX"/>
        </a:p>
      </dgm:t>
    </dgm:pt>
    <dgm:pt modelId="{BF1A68F2-2260-452C-A8ED-264F598858CF}" type="sibTrans" cxnId="{9E54910F-977A-48CE-91F2-0FCB45BBA504}">
      <dgm:prSet/>
      <dgm:spPr/>
      <dgm:t>
        <a:bodyPr/>
        <a:lstStyle/>
        <a:p>
          <a:endParaRPr lang="es-MX"/>
        </a:p>
      </dgm:t>
    </dgm:pt>
    <dgm:pt modelId="{F7AC6BB0-3427-4F31-B7EE-4CEA76AA3263}">
      <dgm:prSet phldrT="[Texto]" custT="1"/>
      <dgm:spPr/>
      <dgm:t>
        <a:bodyPr/>
        <a:lstStyle/>
        <a:p>
          <a:pPr algn="just"/>
          <a:r>
            <a:rPr lang="es-MX" sz="1800" i="0" dirty="0">
              <a:hlinkClick xmlns:r="http://schemas.openxmlformats.org/officeDocument/2006/relationships" r:id="rId1"/>
            </a:rPr>
            <a:t>https://www.youtube.com/watch?v=w6q_COKVZ-M</a:t>
          </a:r>
          <a:endParaRPr lang="es-MX" sz="1800" i="0" dirty="0"/>
        </a:p>
      </dgm:t>
    </dgm:pt>
    <dgm:pt modelId="{C1129A32-7A26-4839-A51C-B0BB0FC7EE14}" type="parTrans" cxnId="{389A753B-FEAF-485E-8C19-68A3DB8E3673}">
      <dgm:prSet/>
      <dgm:spPr/>
      <dgm:t>
        <a:bodyPr/>
        <a:lstStyle/>
        <a:p>
          <a:endParaRPr lang="es-MX"/>
        </a:p>
      </dgm:t>
    </dgm:pt>
    <dgm:pt modelId="{25D2F6AE-B9BC-416C-963A-63D0A597D42C}" type="sibTrans" cxnId="{389A753B-FEAF-485E-8C19-68A3DB8E3673}">
      <dgm:prSet/>
      <dgm:spPr/>
      <dgm:t>
        <a:bodyPr/>
        <a:lstStyle/>
        <a:p>
          <a:endParaRPr lang="es-MX"/>
        </a:p>
      </dgm:t>
    </dgm:pt>
    <dgm:pt modelId="{6D5362B6-5725-4602-B776-1DD3C9AAEC2B}">
      <dgm:prSet phldrT="[Texto]" custT="1"/>
      <dgm:spPr/>
      <dgm:t>
        <a:bodyPr/>
        <a:lstStyle/>
        <a:p>
          <a:pPr algn="just"/>
          <a:endParaRPr lang="es-MX" sz="2600" i="0" dirty="0"/>
        </a:p>
      </dgm:t>
    </dgm:pt>
    <dgm:pt modelId="{10ED1BAB-A12F-4831-B5AE-B9E81B395F4A}" type="parTrans" cxnId="{D39C2F1D-D4A4-4AB0-B21A-56FD3DD40F48}">
      <dgm:prSet/>
      <dgm:spPr/>
      <dgm:t>
        <a:bodyPr/>
        <a:lstStyle/>
        <a:p>
          <a:endParaRPr lang="es-MX"/>
        </a:p>
      </dgm:t>
    </dgm:pt>
    <dgm:pt modelId="{08763B93-4666-47F0-B926-C6C8C7C9127B}" type="sibTrans" cxnId="{D39C2F1D-D4A4-4AB0-B21A-56FD3DD40F48}">
      <dgm:prSet/>
      <dgm:spPr/>
      <dgm:t>
        <a:bodyPr/>
        <a:lstStyle/>
        <a:p>
          <a:endParaRPr lang="es-MX"/>
        </a:p>
      </dgm:t>
    </dgm:pt>
    <dgm:pt modelId="{5CAF4544-7043-4855-BDBD-519DBF87E59D}" type="pres">
      <dgm:prSet presAssocID="{270F10D2-C3BB-4733-92FC-2A664668F06F}" presName="Name0" presStyleCnt="0">
        <dgm:presLayoutVars>
          <dgm:dir/>
          <dgm:animLvl val="lvl"/>
          <dgm:resizeHandles/>
        </dgm:presLayoutVars>
      </dgm:prSet>
      <dgm:spPr/>
      <dgm:t>
        <a:bodyPr/>
        <a:lstStyle/>
        <a:p>
          <a:endParaRPr lang="es-MX"/>
        </a:p>
      </dgm:t>
    </dgm:pt>
    <dgm:pt modelId="{1ED36210-2158-4F68-BCC0-6BAD795B6D72}" type="pres">
      <dgm:prSet presAssocID="{2060E444-4D2E-4602-862E-6B63FC3A2DDD}" presName="linNode" presStyleCnt="0"/>
      <dgm:spPr/>
    </dgm:pt>
    <dgm:pt modelId="{54C9519E-317B-4F80-A41E-B65B42971F2F}" type="pres">
      <dgm:prSet presAssocID="{2060E444-4D2E-4602-862E-6B63FC3A2DDD}" presName="parentShp" presStyleLbl="node1" presStyleIdx="0" presStyleCnt="2">
        <dgm:presLayoutVars>
          <dgm:bulletEnabled val="1"/>
        </dgm:presLayoutVars>
      </dgm:prSet>
      <dgm:spPr/>
      <dgm:t>
        <a:bodyPr/>
        <a:lstStyle/>
        <a:p>
          <a:endParaRPr lang="es-MX"/>
        </a:p>
      </dgm:t>
    </dgm:pt>
    <dgm:pt modelId="{EBA6E7A3-1F28-4117-BC23-EC2A16598BB1}" type="pres">
      <dgm:prSet presAssocID="{2060E444-4D2E-4602-862E-6B63FC3A2DDD}" presName="childShp" presStyleLbl="bgAccFollowNode1" presStyleIdx="0" presStyleCnt="2">
        <dgm:presLayoutVars>
          <dgm:bulletEnabled val="1"/>
        </dgm:presLayoutVars>
      </dgm:prSet>
      <dgm:spPr/>
      <dgm:t>
        <a:bodyPr/>
        <a:lstStyle/>
        <a:p>
          <a:endParaRPr lang="es-MX"/>
        </a:p>
      </dgm:t>
    </dgm:pt>
    <dgm:pt modelId="{41709C81-6B53-42D4-B4AA-9898D0672A83}" type="pres">
      <dgm:prSet presAssocID="{69643B40-975B-490F-A79B-EED3EA095124}" presName="spacing" presStyleCnt="0"/>
      <dgm:spPr/>
    </dgm:pt>
    <dgm:pt modelId="{58F1FB63-7491-43C7-B7B6-8517A6E8024C}" type="pres">
      <dgm:prSet presAssocID="{26E05F52-78B9-4188-B6B0-F47856F22551}" presName="linNode" presStyleCnt="0"/>
      <dgm:spPr/>
    </dgm:pt>
    <dgm:pt modelId="{75EBAB0D-38F6-4C0C-BBEA-90D90E08798C}" type="pres">
      <dgm:prSet presAssocID="{26E05F52-78B9-4188-B6B0-F47856F22551}" presName="parentShp" presStyleLbl="node1" presStyleIdx="1" presStyleCnt="2">
        <dgm:presLayoutVars>
          <dgm:bulletEnabled val="1"/>
        </dgm:presLayoutVars>
      </dgm:prSet>
      <dgm:spPr/>
      <dgm:t>
        <a:bodyPr/>
        <a:lstStyle/>
        <a:p>
          <a:endParaRPr lang="es-MX"/>
        </a:p>
      </dgm:t>
    </dgm:pt>
    <dgm:pt modelId="{7C7298C0-709E-4626-956E-B31679EF4BA3}" type="pres">
      <dgm:prSet presAssocID="{26E05F52-78B9-4188-B6B0-F47856F22551}" presName="childShp" presStyleLbl="bgAccFollowNode1" presStyleIdx="1" presStyleCnt="2">
        <dgm:presLayoutVars>
          <dgm:bulletEnabled val="1"/>
        </dgm:presLayoutVars>
      </dgm:prSet>
      <dgm:spPr/>
      <dgm:t>
        <a:bodyPr/>
        <a:lstStyle/>
        <a:p>
          <a:endParaRPr lang="es-MX"/>
        </a:p>
      </dgm:t>
    </dgm:pt>
  </dgm:ptLst>
  <dgm:cxnLst>
    <dgm:cxn modelId="{9E54910F-977A-48CE-91F2-0FCB45BBA504}" srcId="{2060E444-4D2E-4602-862E-6B63FC3A2DDD}" destId="{C74255F0-0CFA-429F-8769-CC50DE557F34}" srcOrd="2" destOrd="0" parTransId="{23A0C513-AAA6-425F-B1EE-1344AD141102}" sibTransId="{BF1A68F2-2260-452C-A8ED-264F598858CF}"/>
    <dgm:cxn modelId="{0D5202D4-FAE8-40D6-9061-55E9DEB689E1}" srcId="{270F10D2-C3BB-4733-92FC-2A664668F06F}" destId="{2060E444-4D2E-4602-862E-6B63FC3A2DDD}" srcOrd="0" destOrd="0" parTransId="{0AC65BF7-2B0D-457C-9BAC-14D315788463}" sibTransId="{69643B40-975B-490F-A79B-EED3EA095124}"/>
    <dgm:cxn modelId="{675247A8-CAEA-4FED-B08A-19DFE3A06721}" type="presOf" srcId="{C43B6141-39FC-4DFE-B882-7ED6E3BC9E77}" destId="{EBA6E7A3-1F28-4117-BC23-EC2A16598BB1}" srcOrd="0" destOrd="1" presId="urn:microsoft.com/office/officeart/2005/8/layout/vList6"/>
    <dgm:cxn modelId="{8574F66C-F08E-48DF-B655-8820EE6B1C12}" srcId="{26E05F52-78B9-4188-B6B0-F47856F22551}" destId="{751006AF-AE4A-4A71-888B-22BFAFA7AA68}" srcOrd="1" destOrd="0" parTransId="{0AD2E189-BB2D-4DCF-AE48-C992D51B14E6}" sibTransId="{1F566EF2-642A-4645-961C-04611E8032D5}"/>
    <dgm:cxn modelId="{AED79D4F-EA29-4C37-9190-F505D1A2A35A}" srcId="{2060E444-4D2E-4602-862E-6B63FC3A2DDD}" destId="{C43B6141-39FC-4DFE-B882-7ED6E3BC9E77}" srcOrd="1" destOrd="0" parTransId="{139DF42E-0C69-4D95-8840-E698A7904CCA}" sibTransId="{59958CB9-3093-4484-BED7-52F4C656744F}"/>
    <dgm:cxn modelId="{91E691C2-1C52-4D0C-8C78-34188C338E24}" type="presOf" srcId="{26E05F52-78B9-4188-B6B0-F47856F22551}" destId="{75EBAB0D-38F6-4C0C-BBEA-90D90E08798C}" srcOrd="0" destOrd="0" presId="urn:microsoft.com/office/officeart/2005/8/layout/vList6"/>
    <dgm:cxn modelId="{9640C91B-B107-408E-B196-A2BE306B355D}" type="presOf" srcId="{6D5362B6-5725-4602-B776-1DD3C9AAEC2B}" destId="{EBA6E7A3-1F28-4117-BC23-EC2A16598BB1}" srcOrd="0" destOrd="4" presId="urn:microsoft.com/office/officeart/2005/8/layout/vList6"/>
    <dgm:cxn modelId="{027FD249-2ABF-47A6-8578-D7438B7B9C80}" type="presOf" srcId="{C74255F0-0CFA-429F-8769-CC50DE557F34}" destId="{EBA6E7A3-1F28-4117-BC23-EC2A16598BB1}" srcOrd="0" destOrd="2" presId="urn:microsoft.com/office/officeart/2005/8/layout/vList6"/>
    <dgm:cxn modelId="{EE5F4C92-676B-4BEC-A405-0DC699A87ADC}" type="presOf" srcId="{C005B0C5-8A45-4102-B5D7-8BA58DE5060E}" destId="{EBA6E7A3-1F28-4117-BC23-EC2A16598BB1}" srcOrd="0" destOrd="0" presId="urn:microsoft.com/office/officeart/2005/8/layout/vList6"/>
    <dgm:cxn modelId="{09FF78D6-5D9E-4B4A-8BE5-468090860C29}" type="presOf" srcId="{7118C897-EE09-42C2-A244-7AB1DA3EB8EF}" destId="{7C7298C0-709E-4626-956E-B31679EF4BA3}" srcOrd="0" destOrd="0" presId="urn:microsoft.com/office/officeart/2005/8/layout/vList6"/>
    <dgm:cxn modelId="{64565934-0A86-48BD-B785-0BD42979E82E}" srcId="{26E05F52-78B9-4188-B6B0-F47856F22551}" destId="{7118C897-EE09-42C2-A244-7AB1DA3EB8EF}" srcOrd="0" destOrd="0" parTransId="{BD6AE099-89FC-4F2C-8BCD-25136EDFA343}" sibTransId="{27AE7253-FF11-4F1A-B725-509EBBA31FCC}"/>
    <dgm:cxn modelId="{0ACBD695-55C2-45FC-9572-FC740572FF59}" type="presOf" srcId="{751006AF-AE4A-4A71-888B-22BFAFA7AA68}" destId="{7C7298C0-709E-4626-956E-B31679EF4BA3}" srcOrd="0" destOrd="1" presId="urn:microsoft.com/office/officeart/2005/8/layout/vList6"/>
    <dgm:cxn modelId="{1B9E8081-91A2-435E-9F99-66232195F199}" srcId="{2060E444-4D2E-4602-862E-6B63FC3A2DDD}" destId="{C005B0C5-8A45-4102-B5D7-8BA58DE5060E}" srcOrd="0" destOrd="0" parTransId="{EC805CC6-B2E1-4AEB-A4EE-2B64F0FA5ED7}" sibTransId="{B1FA6EF2-1418-4780-A4EF-BBD20A5F7319}"/>
    <dgm:cxn modelId="{D39C2F1D-D4A4-4AB0-B21A-56FD3DD40F48}" srcId="{2060E444-4D2E-4602-862E-6B63FC3A2DDD}" destId="{6D5362B6-5725-4602-B776-1DD3C9AAEC2B}" srcOrd="4" destOrd="0" parTransId="{10ED1BAB-A12F-4831-B5AE-B9E81B395F4A}" sibTransId="{08763B93-4666-47F0-B926-C6C8C7C9127B}"/>
    <dgm:cxn modelId="{0B5D39FC-BA56-4077-B833-56164FF38BFC}" srcId="{270F10D2-C3BB-4733-92FC-2A664668F06F}" destId="{26E05F52-78B9-4188-B6B0-F47856F22551}" srcOrd="1" destOrd="0" parTransId="{B3EB0D69-B5CC-45C3-B1C1-FEF23726ED10}" sibTransId="{AF8FC2E9-1AB8-41D4-BA33-30AFFE34031B}"/>
    <dgm:cxn modelId="{389A753B-FEAF-485E-8C19-68A3DB8E3673}" srcId="{2060E444-4D2E-4602-862E-6B63FC3A2DDD}" destId="{F7AC6BB0-3427-4F31-B7EE-4CEA76AA3263}" srcOrd="3" destOrd="0" parTransId="{C1129A32-7A26-4839-A51C-B0BB0FC7EE14}" sibTransId="{25D2F6AE-B9BC-416C-963A-63D0A597D42C}"/>
    <dgm:cxn modelId="{5D4684F8-73AD-43FB-BEF3-9C94CE43E3E0}" type="presOf" srcId="{270F10D2-C3BB-4733-92FC-2A664668F06F}" destId="{5CAF4544-7043-4855-BDBD-519DBF87E59D}" srcOrd="0" destOrd="0" presId="urn:microsoft.com/office/officeart/2005/8/layout/vList6"/>
    <dgm:cxn modelId="{2D5A4125-B620-4F62-9066-A367462E222F}" type="presOf" srcId="{2060E444-4D2E-4602-862E-6B63FC3A2DDD}" destId="{54C9519E-317B-4F80-A41E-B65B42971F2F}" srcOrd="0" destOrd="0" presId="urn:microsoft.com/office/officeart/2005/8/layout/vList6"/>
    <dgm:cxn modelId="{FD61F816-F0C0-47D4-994F-5040B0D30F95}" type="presOf" srcId="{F7AC6BB0-3427-4F31-B7EE-4CEA76AA3263}" destId="{EBA6E7A3-1F28-4117-BC23-EC2A16598BB1}" srcOrd="0" destOrd="3" presId="urn:microsoft.com/office/officeart/2005/8/layout/vList6"/>
    <dgm:cxn modelId="{5CBCDFE9-A60E-4E76-97B2-B14670FE6087}" type="presParOf" srcId="{5CAF4544-7043-4855-BDBD-519DBF87E59D}" destId="{1ED36210-2158-4F68-BCC0-6BAD795B6D72}" srcOrd="0" destOrd="0" presId="urn:microsoft.com/office/officeart/2005/8/layout/vList6"/>
    <dgm:cxn modelId="{5A45316E-EA3A-4A54-9CE9-24CC51F26D7E}" type="presParOf" srcId="{1ED36210-2158-4F68-BCC0-6BAD795B6D72}" destId="{54C9519E-317B-4F80-A41E-B65B42971F2F}" srcOrd="0" destOrd="0" presId="urn:microsoft.com/office/officeart/2005/8/layout/vList6"/>
    <dgm:cxn modelId="{3B0D48D4-2FE7-416B-8C27-342B04CC6F1B}" type="presParOf" srcId="{1ED36210-2158-4F68-BCC0-6BAD795B6D72}" destId="{EBA6E7A3-1F28-4117-BC23-EC2A16598BB1}" srcOrd="1" destOrd="0" presId="urn:microsoft.com/office/officeart/2005/8/layout/vList6"/>
    <dgm:cxn modelId="{7DC42340-3D3C-4C8F-B1FD-6E212E2074F2}" type="presParOf" srcId="{5CAF4544-7043-4855-BDBD-519DBF87E59D}" destId="{41709C81-6B53-42D4-B4AA-9898D0672A83}" srcOrd="1" destOrd="0" presId="urn:microsoft.com/office/officeart/2005/8/layout/vList6"/>
    <dgm:cxn modelId="{FC5A5511-F4ED-47A6-8321-EDAA6C1A56B9}" type="presParOf" srcId="{5CAF4544-7043-4855-BDBD-519DBF87E59D}" destId="{58F1FB63-7491-43C7-B7B6-8517A6E8024C}" srcOrd="2" destOrd="0" presId="urn:microsoft.com/office/officeart/2005/8/layout/vList6"/>
    <dgm:cxn modelId="{872C26D0-36E3-4E5C-ACE6-0FAB5D7FAC6C}" type="presParOf" srcId="{58F1FB63-7491-43C7-B7B6-8517A6E8024C}" destId="{75EBAB0D-38F6-4C0C-BBEA-90D90E08798C}" srcOrd="0" destOrd="0" presId="urn:microsoft.com/office/officeart/2005/8/layout/vList6"/>
    <dgm:cxn modelId="{BBA242B6-3A8E-484E-983B-D0E4B255C209}" type="presParOf" srcId="{58F1FB63-7491-43C7-B7B6-8517A6E8024C}" destId="{7C7298C0-709E-4626-956E-B31679EF4BA3}"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9DD98AD-1EEE-42D0-90AC-6D182B837770}"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MX"/>
        </a:p>
      </dgm:t>
    </dgm:pt>
    <dgm:pt modelId="{DB6678FC-9D76-45D4-A630-F2A2794D285B}">
      <dgm:prSet phldrT="[Texto]"/>
      <dgm:spPr/>
      <dgm:t>
        <a:bodyPr/>
        <a:lstStyle/>
        <a:p>
          <a:r>
            <a:rPr lang="es-MX" dirty="0"/>
            <a:t>Distingue entre crecimiento y desarrollo</a:t>
          </a:r>
        </a:p>
      </dgm:t>
    </dgm:pt>
    <dgm:pt modelId="{61B5855E-9DDB-40AB-AD4E-B24FF0075B4E}" type="parTrans" cxnId="{36BF5B27-BC08-4931-A9B6-386C77035878}">
      <dgm:prSet/>
      <dgm:spPr/>
      <dgm:t>
        <a:bodyPr/>
        <a:lstStyle/>
        <a:p>
          <a:endParaRPr lang="es-MX"/>
        </a:p>
      </dgm:t>
    </dgm:pt>
    <dgm:pt modelId="{1FA277CE-48AD-4D19-9D29-140FE5D8B77D}" type="sibTrans" cxnId="{36BF5B27-BC08-4931-A9B6-386C77035878}">
      <dgm:prSet/>
      <dgm:spPr/>
      <dgm:t>
        <a:bodyPr/>
        <a:lstStyle/>
        <a:p>
          <a:endParaRPr lang="es-MX"/>
        </a:p>
      </dgm:t>
    </dgm:pt>
    <dgm:pt modelId="{199990B1-73CC-45CD-AAB9-11CDA1D8795D}">
      <dgm:prSet phldrT="[Texto]"/>
      <dgm:spPr/>
      <dgm:t>
        <a:bodyPr/>
        <a:lstStyle/>
        <a:p>
          <a:r>
            <a:rPr lang="es-MX" dirty="0"/>
            <a:t>Proceso gradual de expansión de la producción con productos y técnicas constantes</a:t>
          </a:r>
        </a:p>
      </dgm:t>
    </dgm:pt>
    <dgm:pt modelId="{A873CB2D-65A8-47C7-B44B-12DDF4E9C071}" type="parTrans" cxnId="{48F9A8D2-4940-41D0-9C2C-77D8379B06BB}">
      <dgm:prSet/>
      <dgm:spPr/>
      <dgm:t>
        <a:bodyPr/>
        <a:lstStyle/>
        <a:p>
          <a:endParaRPr lang="es-MX"/>
        </a:p>
      </dgm:t>
    </dgm:pt>
    <dgm:pt modelId="{242A02E5-87A3-4E56-BB10-4DF828988683}" type="sibTrans" cxnId="{48F9A8D2-4940-41D0-9C2C-77D8379B06BB}">
      <dgm:prSet/>
      <dgm:spPr/>
      <dgm:t>
        <a:bodyPr/>
        <a:lstStyle/>
        <a:p>
          <a:endParaRPr lang="es-MX"/>
        </a:p>
      </dgm:t>
    </dgm:pt>
    <dgm:pt modelId="{F5E44AEE-1661-429F-9F5B-A91D38C5754F}">
      <dgm:prSet phldrT="[Texto]"/>
      <dgm:spPr/>
      <dgm:t>
        <a:bodyPr/>
        <a:lstStyle/>
        <a:p>
          <a:r>
            <a:rPr lang="es-MX" dirty="0"/>
            <a:t>Resultado de nuevas combinaciones de factores productivos</a:t>
          </a:r>
        </a:p>
      </dgm:t>
    </dgm:pt>
    <dgm:pt modelId="{E664AE81-B80B-4CE8-A4A9-D55AAB40F9C9}" type="parTrans" cxnId="{AA6FB699-1623-49C3-96C1-A42FC044D8B5}">
      <dgm:prSet/>
      <dgm:spPr/>
      <dgm:t>
        <a:bodyPr/>
        <a:lstStyle/>
        <a:p>
          <a:endParaRPr lang="es-MX"/>
        </a:p>
      </dgm:t>
    </dgm:pt>
    <dgm:pt modelId="{A71A2A41-A6D5-4124-89DB-4FEFB1AA4F84}" type="sibTrans" cxnId="{AA6FB699-1623-49C3-96C1-A42FC044D8B5}">
      <dgm:prSet/>
      <dgm:spPr/>
      <dgm:t>
        <a:bodyPr/>
        <a:lstStyle/>
        <a:p>
          <a:endParaRPr lang="es-MX"/>
        </a:p>
      </dgm:t>
    </dgm:pt>
    <dgm:pt modelId="{6C2CDF29-253F-42DD-B3EC-847721D57BB1}">
      <dgm:prSet phldrT="[Texto]"/>
      <dgm:spPr/>
      <dgm:t>
        <a:bodyPr/>
        <a:lstStyle/>
        <a:p>
          <a:r>
            <a:rPr lang="es-MX" dirty="0"/>
            <a:t>Criticó la concepción neoclásica</a:t>
          </a:r>
        </a:p>
      </dgm:t>
    </dgm:pt>
    <dgm:pt modelId="{039405CD-0EF7-47E4-B108-A8D4C3E30F4F}" type="parTrans" cxnId="{393B7486-2D1B-46D1-94F0-8F425783369F}">
      <dgm:prSet/>
      <dgm:spPr/>
      <dgm:t>
        <a:bodyPr/>
        <a:lstStyle/>
        <a:p>
          <a:endParaRPr lang="es-MX"/>
        </a:p>
      </dgm:t>
    </dgm:pt>
    <dgm:pt modelId="{DE6FDCF1-6A1B-41D4-AFB0-2AAD68E4FFD5}" type="sibTrans" cxnId="{393B7486-2D1B-46D1-94F0-8F425783369F}">
      <dgm:prSet/>
      <dgm:spPr/>
      <dgm:t>
        <a:bodyPr/>
        <a:lstStyle/>
        <a:p>
          <a:endParaRPr lang="es-MX"/>
        </a:p>
      </dgm:t>
    </dgm:pt>
    <dgm:pt modelId="{204F8386-654E-48CC-B4EC-1C169BCB77CD}">
      <dgm:prSet phldrT="[Texto]"/>
      <dgm:spPr/>
      <dgm:t>
        <a:bodyPr/>
        <a:lstStyle/>
        <a:p>
          <a:r>
            <a:rPr lang="es-MX" dirty="0"/>
            <a:t>Acabó con la hegemonía del consumidor</a:t>
          </a:r>
        </a:p>
      </dgm:t>
    </dgm:pt>
    <dgm:pt modelId="{E6C6A3F7-208F-49DD-9715-28F2B75C9D92}" type="parTrans" cxnId="{22B5C359-1C79-4081-9B5F-282F26BB566C}">
      <dgm:prSet/>
      <dgm:spPr/>
      <dgm:t>
        <a:bodyPr/>
        <a:lstStyle/>
        <a:p>
          <a:endParaRPr lang="es-MX"/>
        </a:p>
      </dgm:t>
    </dgm:pt>
    <dgm:pt modelId="{82CB57D3-DD36-443F-AD68-005F46234F46}" type="sibTrans" cxnId="{22B5C359-1C79-4081-9B5F-282F26BB566C}">
      <dgm:prSet/>
      <dgm:spPr/>
      <dgm:t>
        <a:bodyPr/>
        <a:lstStyle/>
        <a:p>
          <a:endParaRPr lang="es-MX"/>
        </a:p>
      </dgm:t>
    </dgm:pt>
    <dgm:pt modelId="{6E9E7AED-B6E7-4345-A27A-94017A7667F5}">
      <dgm:prSet phldrT="[Texto]"/>
      <dgm:spPr/>
      <dgm:t>
        <a:bodyPr/>
        <a:lstStyle/>
        <a:p>
          <a:r>
            <a:rPr lang="es-MX" dirty="0"/>
            <a:t>Existen diferentes motivaciones en el comportamiento de los empresarios (no solo el beneficio)</a:t>
          </a:r>
        </a:p>
      </dgm:t>
    </dgm:pt>
    <dgm:pt modelId="{81E7AF73-8D67-435B-8655-32CCAE1E3490}" type="sibTrans" cxnId="{06B7ED22-B6BB-4B1E-A603-14E06F2F7E1D}">
      <dgm:prSet/>
      <dgm:spPr/>
      <dgm:t>
        <a:bodyPr/>
        <a:lstStyle/>
        <a:p>
          <a:endParaRPr lang="es-MX"/>
        </a:p>
      </dgm:t>
    </dgm:pt>
    <dgm:pt modelId="{E5E16790-6073-494B-92B5-6340290FAD23}" type="parTrans" cxnId="{06B7ED22-B6BB-4B1E-A603-14E06F2F7E1D}">
      <dgm:prSet/>
      <dgm:spPr/>
      <dgm:t>
        <a:bodyPr/>
        <a:lstStyle/>
        <a:p>
          <a:endParaRPr lang="es-MX"/>
        </a:p>
      </dgm:t>
    </dgm:pt>
    <dgm:pt modelId="{61C31FC5-F93E-4067-85DB-CBC50F63B400}" type="pres">
      <dgm:prSet presAssocID="{F9DD98AD-1EEE-42D0-90AC-6D182B837770}" presName="linearFlow" presStyleCnt="0">
        <dgm:presLayoutVars>
          <dgm:dir/>
          <dgm:animLvl val="lvl"/>
          <dgm:resizeHandles val="exact"/>
        </dgm:presLayoutVars>
      </dgm:prSet>
      <dgm:spPr/>
      <dgm:t>
        <a:bodyPr/>
        <a:lstStyle/>
        <a:p>
          <a:endParaRPr lang="es-MX"/>
        </a:p>
      </dgm:t>
    </dgm:pt>
    <dgm:pt modelId="{51A3F6B7-2991-48C0-B654-BD994AAA425E}" type="pres">
      <dgm:prSet presAssocID="{DB6678FC-9D76-45D4-A630-F2A2794D285B}" presName="composite" presStyleCnt="0"/>
      <dgm:spPr/>
    </dgm:pt>
    <dgm:pt modelId="{3BA350D5-480C-40F0-B3AE-4221879D5267}" type="pres">
      <dgm:prSet presAssocID="{DB6678FC-9D76-45D4-A630-F2A2794D285B}" presName="parentText" presStyleLbl="alignNode1" presStyleIdx="0" presStyleCnt="2">
        <dgm:presLayoutVars>
          <dgm:chMax val="1"/>
          <dgm:bulletEnabled val="1"/>
        </dgm:presLayoutVars>
      </dgm:prSet>
      <dgm:spPr/>
      <dgm:t>
        <a:bodyPr/>
        <a:lstStyle/>
        <a:p>
          <a:endParaRPr lang="es-MX"/>
        </a:p>
      </dgm:t>
    </dgm:pt>
    <dgm:pt modelId="{D7654B86-AD87-46D4-A53D-FF8189CAF9A9}" type="pres">
      <dgm:prSet presAssocID="{DB6678FC-9D76-45D4-A630-F2A2794D285B}" presName="descendantText" presStyleLbl="alignAcc1" presStyleIdx="0" presStyleCnt="2">
        <dgm:presLayoutVars>
          <dgm:bulletEnabled val="1"/>
        </dgm:presLayoutVars>
      </dgm:prSet>
      <dgm:spPr/>
      <dgm:t>
        <a:bodyPr/>
        <a:lstStyle/>
        <a:p>
          <a:endParaRPr lang="es-MX"/>
        </a:p>
      </dgm:t>
    </dgm:pt>
    <dgm:pt modelId="{E71CD6E3-E92F-4830-A03F-79E960927C6C}" type="pres">
      <dgm:prSet presAssocID="{1FA277CE-48AD-4D19-9D29-140FE5D8B77D}" presName="sp" presStyleCnt="0"/>
      <dgm:spPr/>
    </dgm:pt>
    <dgm:pt modelId="{6A8937A6-A044-46D6-A6C9-3EA9D810FF08}" type="pres">
      <dgm:prSet presAssocID="{6C2CDF29-253F-42DD-B3EC-847721D57BB1}" presName="composite" presStyleCnt="0"/>
      <dgm:spPr/>
    </dgm:pt>
    <dgm:pt modelId="{DBD4411D-5E22-4E65-BC56-14680609FE82}" type="pres">
      <dgm:prSet presAssocID="{6C2CDF29-253F-42DD-B3EC-847721D57BB1}" presName="parentText" presStyleLbl="alignNode1" presStyleIdx="1" presStyleCnt="2">
        <dgm:presLayoutVars>
          <dgm:chMax val="1"/>
          <dgm:bulletEnabled val="1"/>
        </dgm:presLayoutVars>
      </dgm:prSet>
      <dgm:spPr/>
      <dgm:t>
        <a:bodyPr/>
        <a:lstStyle/>
        <a:p>
          <a:endParaRPr lang="es-MX"/>
        </a:p>
      </dgm:t>
    </dgm:pt>
    <dgm:pt modelId="{DBF07EF6-13C5-4B29-AA89-182C4DD06EB2}" type="pres">
      <dgm:prSet presAssocID="{6C2CDF29-253F-42DD-B3EC-847721D57BB1}" presName="descendantText" presStyleLbl="alignAcc1" presStyleIdx="1" presStyleCnt="2">
        <dgm:presLayoutVars>
          <dgm:bulletEnabled val="1"/>
        </dgm:presLayoutVars>
      </dgm:prSet>
      <dgm:spPr/>
      <dgm:t>
        <a:bodyPr/>
        <a:lstStyle/>
        <a:p>
          <a:endParaRPr lang="es-MX"/>
        </a:p>
      </dgm:t>
    </dgm:pt>
  </dgm:ptLst>
  <dgm:cxnLst>
    <dgm:cxn modelId="{6744F76A-4064-4C3D-B6D1-843FB152384E}" type="presOf" srcId="{6E9E7AED-B6E7-4345-A27A-94017A7667F5}" destId="{DBF07EF6-13C5-4B29-AA89-182C4DD06EB2}" srcOrd="0" destOrd="1" presId="urn:microsoft.com/office/officeart/2005/8/layout/chevron2"/>
    <dgm:cxn modelId="{36072690-E226-4330-AB59-EC88C7A30F47}" type="presOf" srcId="{DB6678FC-9D76-45D4-A630-F2A2794D285B}" destId="{3BA350D5-480C-40F0-B3AE-4221879D5267}" srcOrd="0" destOrd="0" presId="urn:microsoft.com/office/officeart/2005/8/layout/chevron2"/>
    <dgm:cxn modelId="{D23BD5A6-687C-488E-ACAE-84D42CFF82DD}" type="presOf" srcId="{F5E44AEE-1661-429F-9F5B-A91D38C5754F}" destId="{D7654B86-AD87-46D4-A53D-FF8189CAF9A9}" srcOrd="0" destOrd="1" presId="urn:microsoft.com/office/officeart/2005/8/layout/chevron2"/>
    <dgm:cxn modelId="{36BF5B27-BC08-4931-A9B6-386C77035878}" srcId="{F9DD98AD-1EEE-42D0-90AC-6D182B837770}" destId="{DB6678FC-9D76-45D4-A630-F2A2794D285B}" srcOrd="0" destOrd="0" parTransId="{61B5855E-9DDB-40AB-AD4E-B24FF0075B4E}" sibTransId="{1FA277CE-48AD-4D19-9D29-140FE5D8B77D}"/>
    <dgm:cxn modelId="{59B6CDC8-BF75-43BE-8E93-7A48E96101A7}" type="presOf" srcId="{F9DD98AD-1EEE-42D0-90AC-6D182B837770}" destId="{61C31FC5-F93E-4067-85DB-CBC50F63B400}" srcOrd="0" destOrd="0" presId="urn:microsoft.com/office/officeart/2005/8/layout/chevron2"/>
    <dgm:cxn modelId="{22B5C359-1C79-4081-9B5F-282F26BB566C}" srcId="{6C2CDF29-253F-42DD-B3EC-847721D57BB1}" destId="{204F8386-654E-48CC-B4EC-1C169BCB77CD}" srcOrd="0" destOrd="0" parTransId="{E6C6A3F7-208F-49DD-9715-28F2B75C9D92}" sibTransId="{82CB57D3-DD36-443F-AD68-005F46234F46}"/>
    <dgm:cxn modelId="{393B7486-2D1B-46D1-94F0-8F425783369F}" srcId="{F9DD98AD-1EEE-42D0-90AC-6D182B837770}" destId="{6C2CDF29-253F-42DD-B3EC-847721D57BB1}" srcOrd="1" destOrd="0" parTransId="{039405CD-0EF7-47E4-B108-A8D4C3E30F4F}" sibTransId="{DE6FDCF1-6A1B-41D4-AFB0-2AAD68E4FFD5}"/>
    <dgm:cxn modelId="{06B7ED22-B6BB-4B1E-A603-14E06F2F7E1D}" srcId="{6C2CDF29-253F-42DD-B3EC-847721D57BB1}" destId="{6E9E7AED-B6E7-4345-A27A-94017A7667F5}" srcOrd="1" destOrd="0" parTransId="{E5E16790-6073-494B-92B5-6340290FAD23}" sibTransId="{81E7AF73-8D67-435B-8655-32CCAE1E3490}"/>
    <dgm:cxn modelId="{AA6FB699-1623-49C3-96C1-A42FC044D8B5}" srcId="{DB6678FC-9D76-45D4-A630-F2A2794D285B}" destId="{F5E44AEE-1661-429F-9F5B-A91D38C5754F}" srcOrd="1" destOrd="0" parTransId="{E664AE81-B80B-4CE8-A4A9-D55AAB40F9C9}" sibTransId="{A71A2A41-A6D5-4124-89DB-4FEFB1AA4F84}"/>
    <dgm:cxn modelId="{48F9A8D2-4940-41D0-9C2C-77D8379B06BB}" srcId="{DB6678FC-9D76-45D4-A630-F2A2794D285B}" destId="{199990B1-73CC-45CD-AAB9-11CDA1D8795D}" srcOrd="0" destOrd="0" parTransId="{A873CB2D-65A8-47C7-B44B-12DDF4E9C071}" sibTransId="{242A02E5-87A3-4E56-BB10-4DF828988683}"/>
    <dgm:cxn modelId="{F62E8FD9-6054-4D39-91CE-71EAE986F094}" type="presOf" srcId="{6C2CDF29-253F-42DD-B3EC-847721D57BB1}" destId="{DBD4411D-5E22-4E65-BC56-14680609FE82}" srcOrd="0" destOrd="0" presId="urn:microsoft.com/office/officeart/2005/8/layout/chevron2"/>
    <dgm:cxn modelId="{98179EBF-7AD9-4E27-A472-7045C64AAD9E}" type="presOf" srcId="{199990B1-73CC-45CD-AAB9-11CDA1D8795D}" destId="{D7654B86-AD87-46D4-A53D-FF8189CAF9A9}" srcOrd="0" destOrd="0" presId="urn:microsoft.com/office/officeart/2005/8/layout/chevron2"/>
    <dgm:cxn modelId="{E63C7672-7766-4C06-BB06-0D9F04E47D80}" type="presOf" srcId="{204F8386-654E-48CC-B4EC-1C169BCB77CD}" destId="{DBF07EF6-13C5-4B29-AA89-182C4DD06EB2}" srcOrd="0" destOrd="0" presId="urn:microsoft.com/office/officeart/2005/8/layout/chevron2"/>
    <dgm:cxn modelId="{AADDCE1D-8E54-4037-9065-492BC627A889}" type="presParOf" srcId="{61C31FC5-F93E-4067-85DB-CBC50F63B400}" destId="{51A3F6B7-2991-48C0-B654-BD994AAA425E}" srcOrd="0" destOrd="0" presId="urn:microsoft.com/office/officeart/2005/8/layout/chevron2"/>
    <dgm:cxn modelId="{B7DD49C7-D574-4385-A44F-7C15E819FE13}" type="presParOf" srcId="{51A3F6B7-2991-48C0-B654-BD994AAA425E}" destId="{3BA350D5-480C-40F0-B3AE-4221879D5267}" srcOrd="0" destOrd="0" presId="urn:microsoft.com/office/officeart/2005/8/layout/chevron2"/>
    <dgm:cxn modelId="{699E4551-DCAB-49E3-82DC-2C0C0F90B9A9}" type="presParOf" srcId="{51A3F6B7-2991-48C0-B654-BD994AAA425E}" destId="{D7654B86-AD87-46D4-A53D-FF8189CAF9A9}" srcOrd="1" destOrd="0" presId="urn:microsoft.com/office/officeart/2005/8/layout/chevron2"/>
    <dgm:cxn modelId="{42B5C4EB-C0EA-48F3-BAE7-AFEB7404DE76}" type="presParOf" srcId="{61C31FC5-F93E-4067-85DB-CBC50F63B400}" destId="{E71CD6E3-E92F-4830-A03F-79E960927C6C}" srcOrd="1" destOrd="0" presId="urn:microsoft.com/office/officeart/2005/8/layout/chevron2"/>
    <dgm:cxn modelId="{C8CE88CE-75AA-4F62-AEE9-2542965624C6}" type="presParOf" srcId="{61C31FC5-F93E-4067-85DB-CBC50F63B400}" destId="{6A8937A6-A044-46D6-A6C9-3EA9D810FF08}" srcOrd="2" destOrd="0" presId="urn:microsoft.com/office/officeart/2005/8/layout/chevron2"/>
    <dgm:cxn modelId="{EF99958D-271C-4CE6-83E8-51F8BAA0EE9F}" type="presParOf" srcId="{6A8937A6-A044-46D6-A6C9-3EA9D810FF08}" destId="{DBD4411D-5E22-4E65-BC56-14680609FE82}" srcOrd="0" destOrd="0" presId="urn:microsoft.com/office/officeart/2005/8/layout/chevron2"/>
    <dgm:cxn modelId="{632F857D-D134-457B-B45F-04F6B1006993}" type="presParOf" srcId="{6A8937A6-A044-46D6-A6C9-3EA9D810FF08}" destId="{DBF07EF6-13C5-4B29-AA89-182C4DD06EB2}"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042215F-50D7-4C3E-9953-D850B4DBC690}" type="doc">
      <dgm:prSet loTypeId="urn:microsoft.com/office/officeart/2009/3/layout/PieProcess" loCatId="list" qsTypeId="urn:microsoft.com/office/officeart/2005/8/quickstyle/simple1" qsCatId="simple" csTypeId="urn:microsoft.com/office/officeart/2005/8/colors/accent1_2" csCatId="accent1" phldr="1"/>
      <dgm:spPr/>
      <dgm:t>
        <a:bodyPr/>
        <a:lstStyle/>
        <a:p>
          <a:endParaRPr lang="es-MX"/>
        </a:p>
      </dgm:t>
    </dgm:pt>
    <dgm:pt modelId="{15E56F19-F5EC-4943-BCF1-8A68EDF6687D}">
      <dgm:prSet phldrT="[Texto]"/>
      <dgm:spPr/>
      <dgm:t>
        <a:bodyPr/>
        <a:lstStyle/>
        <a:p>
          <a:r>
            <a:rPr lang="es-MX" dirty="0"/>
            <a:t>Desarrollo</a:t>
          </a:r>
        </a:p>
      </dgm:t>
    </dgm:pt>
    <dgm:pt modelId="{CA964797-8567-4A55-B444-5CC9E87D8B95}" type="parTrans" cxnId="{414DEB91-1666-47D8-BEDB-37D3BE370AB9}">
      <dgm:prSet/>
      <dgm:spPr/>
      <dgm:t>
        <a:bodyPr/>
        <a:lstStyle/>
        <a:p>
          <a:endParaRPr lang="es-MX"/>
        </a:p>
      </dgm:t>
    </dgm:pt>
    <dgm:pt modelId="{64CCE19C-9016-400C-931B-C2C008F8F4BD}" type="sibTrans" cxnId="{414DEB91-1666-47D8-BEDB-37D3BE370AB9}">
      <dgm:prSet/>
      <dgm:spPr/>
      <dgm:t>
        <a:bodyPr/>
        <a:lstStyle/>
        <a:p>
          <a:endParaRPr lang="es-MX"/>
        </a:p>
      </dgm:t>
    </dgm:pt>
    <dgm:pt modelId="{724E3370-18DB-466B-9F83-D9E281DEE21B}">
      <dgm:prSet phldrT="[Texto]"/>
      <dgm:spPr/>
      <dgm:t>
        <a:bodyPr/>
        <a:lstStyle/>
        <a:p>
          <a:pPr algn="just"/>
          <a:r>
            <a:rPr lang="es-MX" dirty="0"/>
            <a:t>No lo concibe como un proceso gradual y armónico; fenómeno con discontinuidad</a:t>
          </a:r>
        </a:p>
      </dgm:t>
    </dgm:pt>
    <dgm:pt modelId="{EFBC44CA-1EA7-4F60-9095-6870FAA74731}" type="parTrans" cxnId="{DB8F24E7-EFAE-47BA-8100-B246F5D1EE84}">
      <dgm:prSet/>
      <dgm:spPr/>
      <dgm:t>
        <a:bodyPr/>
        <a:lstStyle/>
        <a:p>
          <a:endParaRPr lang="es-MX"/>
        </a:p>
      </dgm:t>
    </dgm:pt>
    <dgm:pt modelId="{F415EDD0-9141-4162-A04D-A8DA3138EFBF}" type="sibTrans" cxnId="{DB8F24E7-EFAE-47BA-8100-B246F5D1EE84}">
      <dgm:prSet/>
      <dgm:spPr/>
      <dgm:t>
        <a:bodyPr/>
        <a:lstStyle/>
        <a:p>
          <a:endParaRPr lang="es-MX"/>
        </a:p>
      </dgm:t>
    </dgm:pt>
    <dgm:pt modelId="{1AEDA1D5-7F89-4323-B566-41947748BA92}">
      <dgm:prSet phldrT="[Texto]"/>
      <dgm:spPr/>
      <dgm:t>
        <a:bodyPr/>
        <a:lstStyle/>
        <a:p>
          <a:r>
            <a:rPr lang="es-MX" dirty="0" smtClean="0"/>
            <a:t>Consumidor</a:t>
          </a:r>
          <a:endParaRPr lang="es-MX" dirty="0"/>
        </a:p>
      </dgm:t>
    </dgm:pt>
    <dgm:pt modelId="{10237AF4-411A-47A4-9C78-1AE84259AD3A}" type="parTrans" cxnId="{D6E4CCEE-EF0A-45E3-B265-58C2EAD93681}">
      <dgm:prSet/>
      <dgm:spPr/>
      <dgm:t>
        <a:bodyPr/>
        <a:lstStyle/>
        <a:p>
          <a:endParaRPr lang="es-MX"/>
        </a:p>
      </dgm:t>
    </dgm:pt>
    <dgm:pt modelId="{42F57606-3E6C-4FEA-9D04-FC4A06B6D68A}" type="sibTrans" cxnId="{D6E4CCEE-EF0A-45E3-B265-58C2EAD93681}">
      <dgm:prSet/>
      <dgm:spPr/>
      <dgm:t>
        <a:bodyPr/>
        <a:lstStyle/>
        <a:p>
          <a:endParaRPr lang="es-MX"/>
        </a:p>
      </dgm:t>
    </dgm:pt>
    <dgm:pt modelId="{CE3BE3AB-84F7-4370-A3DB-9BB251788E82}">
      <dgm:prSet phldrT="[Texto]"/>
      <dgm:spPr/>
      <dgm:t>
        <a:bodyPr/>
        <a:lstStyle/>
        <a:p>
          <a:pPr algn="just"/>
          <a:r>
            <a:rPr lang="es-MX" dirty="0"/>
            <a:t>Los cambios en la preferencias están provocados en gran parte por las acciones de los productores</a:t>
          </a:r>
        </a:p>
      </dgm:t>
    </dgm:pt>
    <dgm:pt modelId="{8BF0B99D-7F11-4E43-AB77-DC49794FC707}" type="parTrans" cxnId="{7C7D0BD2-F12A-41F8-885C-AA333DD8E936}">
      <dgm:prSet/>
      <dgm:spPr/>
      <dgm:t>
        <a:bodyPr/>
        <a:lstStyle/>
        <a:p>
          <a:endParaRPr lang="es-MX"/>
        </a:p>
      </dgm:t>
    </dgm:pt>
    <dgm:pt modelId="{50C780A2-D856-4EAF-B949-DF2269EA2994}" type="sibTrans" cxnId="{7C7D0BD2-F12A-41F8-885C-AA333DD8E936}">
      <dgm:prSet/>
      <dgm:spPr/>
      <dgm:t>
        <a:bodyPr/>
        <a:lstStyle/>
        <a:p>
          <a:endParaRPr lang="es-MX"/>
        </a:p>
      </dgm:t>
    </dgm:pt>
    <dgm:pt modelId="{C11F8BA5-577C-413F-B888-40CC9AA38C3C}">
      <dgm:prSet phldrT="[Texto]"/>
      <dgm:spPr/>
      <dgm:t>
        <a:bodyPr/>
        <a:lstStyle/>
        <a:p>
          <a:r>
            <a:rPr lang="es-MX" dirty="0"/>
            <a:t>Comportamiento del empresario</a:t>
          </a:r>
        </a:p>
      </dgm:t>
    </dgm:pt>
    <dgm:pt modelId="{B922CA05-D8FD-44DA-B2C8-AAF742B911A5}" type="parTrans" cxnId="{25716FC6-A0F0-4EF7-9572-4A048B09206B}">
      <dgm:prSet/>
      <dgm:spPr/>
      <dgm:t>
        <a:bodyPr/>
        <a:lstStyle/>
        <a:p>
          <a:endParaRPr lang="es-MX"/>
        </a:p>
      </dgm:t>
    </dgm:pt>
    <dgm:pt modelId="{1702EC5C-5D8E-4779-A9ED-049ACD658FBE}" type="sibTrans" cxnId="{25716FC6-A0F0-4EF7-9572-4A048B09206B}">
      <dgm:prSet/>
      <dgm:spPr/>
      <dgm:t>
        <a:bodyPr/>
        <a:lstStyle/>
        <a:p>
          <a:endParaRPr lang="es-MX"/>
        </a:p>
      </dgm:t>
    </dgm:pt>
    <dgm:pt modelId="{8050C310-C3D3-4CBE-B4C2-A1A163008B27}">
      <dgm:prSet phldrT="[Texto]"/>
      <dgm:spPr/>
      <dgm:t>
        <a:bodyPr/>
        <a:lstStyle/>
        <a:p>
          <a:pPr algn="just"/>
          <a:r>
            <a:rPr lang="es-MX" dirty="0"/>
            <a:t>Maximización de beneficios</a:t>
          </a:r>
        </a:p>
        <a:p>
          <a:pPr algn="just"/>
          <a:r>
            <a:rPr lang="es-MX" dirty="0"/>
            <a:t>Fundar una dinastía empresarial (reino privado)</a:t>
          </a:r>
        </a:p>
        <a:p>
          <a:pPr algn="just"/>
          <a:r>
            <a:rPr lang="es-MX" dirty="0"/>
            <a:t>Ganar en la competencia (voluntad de conquista)</a:t>
          </a:r>
        </a:p>
        <a:p>
          <a:pPr algn="just"/>
          <a:r>
            <a:rPr lang="es-MX" dirty="0"/>
            <a:t>Satisfacción por la creación de algo nuevo (gozo creador)</a:t>
          </a:r>
        </a:p>
      </dgm:t>
    </dgm:pt>
    <dgm:pt modelId="{B8F28BB8-583B-4E1C-ACA3-6D6697A64D5E}" type="parTrans" cxnId="{7496DA6A-4AF7-4A32-8078-54122E482223}">
      <dgm:prSet/>
      <dgm:spPr/>
      <dgm:t>
        <a:bodyPr/>
        <a:lstStyle/>
        <a:p>
          <a:endParaRPr lang="es-MX"/>
        </a:p>
      </dgm:t>
    </dgm:pt>
    <dgm:pt modelId="{C43D8FF7-C3DF-40AE-AB1F-EC003539880D}" type="sibTrans" cxnId="{7496DA6A-4AF7-4A32-8078-54122E482223}">
      <dgm:prSet/>
      <dgm:spPr/>
      <dgm:t>
        <a:bodyPr/>
        <a:lstStyle/>
        <a:p>
          <a:endParaRPr lang="es-MX"/>
        </a:p>
      </dgm:t>
    </dgm:pt>
    <dgm:pt modelId="{1BDADFA5-5808-4B7E-A03C-5A21FB0E0B5F}" type="pres">
      <dgm:prSet presAssocID="{3042215F-50D7-4C3E-9953-D850B4DBC690}" presName="Name0" presStyleCnt="0">
        <dgm:presLayoutVars>
          <dgm:chMax val="7"/>
          <dgm:chPref val="7"/>
          <dgm:dir/>
          <dgm:animOne val="branch"/>
          <dgm:animLvl val="lvl"/>
        </dgm:presLayoutVars>
      </dgm:prSet>
      <dgm:spPr/>
      <dgm:t>
        <a:bodyPr/>
        <a:lstStyle/>
        <a:p>
          <a:endParaRPr lang="es-MX"/>
        </a:p>
      </dgm:t>
    </dgm:pt>
    <dgm:pt modelId="{EBBC4CE3-80B2-4CF3-9175-DC85E03BC381}" type="pres">
      <dgm:prSet presAssocID="{15E56F19-F5EC-4943-BCF1-8A68EDF6687D}" presName="ParentComposite" presStyleCnt="0"/>
      <dgm:spPr/>
    </dgm:pt>
    <dgm:pt modelId="{3A3E99BC-669E-4E8B-8D0B-AC3E7D7E5145}" type="pres">
      <dgm:prSet presAssocID="{15E56F19-F5EC-4943-BCF1-8A68EDF6687D}" presName="Chord" presStyleLbl="bgShp" presStyleIdx="0" presStyleCnt="3"/>
      <dgm:spPr/>
    </dgm:pt>
    <dgm:pt modelId="{76947A36-0173-48B9-A5A9-335D70ECECD6}" type="pres">
      <dgm:prSet presAssocID="{15E56F19-F5EC-4943-BCF1-8A68EDF6687D}" presName="Pie" presStyleLbl="alignNode1" presStyleIdx="0" presStyleCnt="3"/>
      <dgm:spPr/>
    </dgm:pt>
    <dgm:pt modelId="{753F47BE-1D4E-411C-9A6B-34EF71944EAA}" type="pres">
      <dgm:prSet presAssocID="{15E56F19-F5EC-4943-BCF1-8A68EDF6687D}" presName="Parent" presStyleLbl="revTx" presStyleIdx="0" presStyleCnt="6">
        <dgm:presLayoutVars>
          <dgm:chMax val="1"/>
          <dgm:chPref val="1"/>
          <dgm:bulletEnabled val="1"/>
        </dgm:presLayoutVars>
      </dgm:prSet>
      <dgm:spPr/>
      <dgm:t>
        <a:bodyPr/>
        <a:lstStyle/>
        <a:p>
          <a:endParaRPr lang="es-MX"/>
        </a:p>
      </dgm:t>
    </dgm:pt>
    <dgm:pt modelId="{4923731E-2878-4256-8DC4-54223395496F}" type="pres">
      <dgm:prSet presAssocID="{F415EDD0-9141-4162-A04D-A8DA3138EFBF}" presName="negSibTrans" presStyleCnt="0"/>
      <dgm:spPr/>
    </dgm:pt>
    <dgm:pt modelId="{12504CEC-132F-491A-AC52-67711C25509A}" type="pres">
      <dgm:prSet presAssocID="{15E56F19-F5EC-4943-BCF1-8A68EDF6687D}" presName="composite" presStyleCnt="0"/>
      <dgm:spPr/>
    </dgm:pt>
    <dgm:pt modelId="{C20A009C-0C0B-4692-9724-75AC13FB4D34}" type="pres">
      <dgm:prSet presAssocID="{15E56F19-F5EC-4943-BCF1-8A68EDF6687D}" presName="Child" presStyleLbl="revTx" presStyleIdx="1" presStyleCnt="6">
        <dgm:presLayoutVars>
          <dgm:chMax val="0"/>
          <dgm:chPref val="0"/>
          <dgm:bulletEnabled val="1"/>
        </dgm:presLayoutVars>
      </dgm:prSet>
      <dgm:spPr/>
      <dgm:t>
        <a:bodyPr/>
        <a:lstStyle/>
        <a:p>
          <a:endParaRPr lang="es-MX"/>
        </a:p>
      </dgm:t>
    </dgm:pt>
    <dgm:pt modelId="{760B5401-4557-418D-9F6A-9827D8C53482}" type="pres">
      <dgm:prSet presAssocID="{64CCE19C-9016-400C-931B-C2C008F8F4BD}" presName="sibTrans" presStyleCnt="0"/>
      <dgm:spPr/>
    </dgm:pt>
    <dgm:pt modelId="{086E497C-1478-47F5-861D-0A9A74CC1272}" type="pres">
      <dgm:prSet presAssocID="{1AEDA1D5-7F89-4323-B566-41947748BA92}" presName="ParentComposite" presStyleCnt="0"/>
      <dgm:spPr/>
    </dgm:pt>
    <dgm:pt modelId="{BFF169E7-CD7A-4E7C-AF34-E3FA47D005A2}" type="pres">
      <dgm:prSet presAssocID="{1AEDA1D5-7F89-4323-B566-41947748BA92}" presName="Chord" presStyleLbl="bgShp" presStyleIdx="1" presStyleCnt="3"/>
      <dgm:spPr/>
    </dgm:pt>
    <dgm:pt modelId="{B86C1E72-5473-4D88-9C16-DA3FE889BEE8}" type="pres">
      <dgm:prSet presAssocID="{1AEDA1D5-7F89-4323-B566-41947748BA92}" presName="Pie" presStyleLbl="alignNode1" presStyleIdx="1" presStyleCnt="3"/>
      <dgm:spPr/>
    </dgm:pt>
    <dgm:pt modelId="{ACB421DB-8E35-489A-9B9B-686EBF2518DB}" type="pres">
      <dgm:prSet presAssocID="{1AEDA1D5-7F89-4323-B566-41947748BA92}" presName="Parent" presStyleLbl="revTx" presStyleIdx="2" presStyleCnt="6">
        <dgm:presLayoutVars>
          <dgm:chMax val="1"/>
          <dgm:chPref val="1"/>
          <dgm:bulletEnabled val="1"/>
        </dgm:presLayoutVars>
      </dgm:prSet>
      <dgm:spPr/>
      <dgm:t>
        <a:bodyPr/>
        <a:lstStyle/>
        <a:p>
          <a:endParaRPr lang="es-MX"/>
        </a:p>
      </dgm:t>
    </dgm:pt>
    <dgm:pt modelId="{2702F209-E769-4223-B578-48D4AEA876AC}" type="pres">
      <dgm:prSet presAssocID="{50C780A2-D856-4EAF-B949-DF2269EA2994}" presName="negSibTrans" presStyleCnt="0"/>
      <dgm:spPr/>
    </dgm:pt>
    <dgm:pt modelId="{0719F638-BC6A-4B42-BE9F-62FBF57268A7}" type="pres">
      <dgm:prSet presAssocID="{1AEDA1D5-7F89-4323-B566-41947748BA92}" presName="composite" presStyleCnt="0"/>
      <dgm:spPr/>
    </dgm:pt>
    <dgm:pt modelId="{06BBBA5B-2D56-499B-84FA-5FE9AD7F207E}" type="pres">
      <dgm:prSet presAssocID="{1AEDA1D5-7F89-4323-B566-41947748BA92}" presName="Child" presStyleLbl="revTx" presStyleIdx="3" presStyleCnt="6">
        <dgm:presLayoutVars>
          <dgm:chMax val="0"/>
          <dgm:chPref val="0"/>
          <dgm:bulletEnabled val="1"/>
        </dgm:presLayoutVars>
      </dgm:prSet>
      <dgm:spPr/>
      <dgm:t>
        <a:bodyPr/>
        <a:lstStyle/>
        <a:p>
          <a:endParaRPr lang="es-MX"/>
        </a:p>
      </dgm:t>
    </dgm:pt>
    <dgm:pt modelId="{5C752C49-A198-4DBD-BEE4-82A78F96B5F3}" type="pres">
      <dgm:prSet presAssocID="{42F57606-3E6C-4FEA-9D04-FC4A06B6D68A}" presName="sibTrans" presStyleCnt="0"/>
      <dgm:spPr/>
    </dgm:pt>
    <dgm:pt modelId="{EABFFA09-CDCA-469E-BA2A-5B46901BFC65}" type="pres">
      <dgm:prSet presAssocID="{C11F8BA5-577C-413F-B888-40CC9AA38C3C}" presName="ParentComposite" presStyleCnt="0"/>
      <dgm:spPr/>
    </dgm:pt>
    <dgm:pt modelId="{51827D04-3920-4366-B7E0-370079C373ED}" type="pres">
      <dgm:prSet presAssocID="{C11F8BA5-577C-413F-B888-40CC9AA38C3C}" presName="Chord" presStyleLbl="bgShp" presStyleIdx="2" presStyleCnt="3"/>
      <dgm:spPr/>
    </dgm:pt>
    <dgm:pt modelId="{E2AE102E-D892-4C6E-AEAF-E47263D21AA1}" type="pres">
      <dgm:prSet presAssocID="{C11F8BA5-577C-413F-B888-40CC9AA38C3C}" presName="Pie" presStyleLbl="alignNode1" presStyleIdx="2" presStyleCnt="3"/>
      <dgm:spPr/>
    </dgm:pt>
    <dgm:pt modelId="{83FEE45A-026D-4E28-BB1F-96ABA631834D}" type="pres">
      <dgm:prSet presAssocID="{C11F8BA5-577C-413F-B888-40CC9AA38C3C}" presName="Parent" presStyleLbl="revTx" presStyleIdx="4" presStyleCnt="6">
        <dgm:presLayoutVars>
          <dgm:chMax val="1"/>
          <dgm:chPref val="1"/>
          <dgm:bulletEnabled val="1"/>
        </dgm:presLayoutVars>
      </dgm:prSet>
      <dgm:spPr/>
      <dgm:t>
        <a:bodyPr/>
        <a:lstStyle/>
        <a:p>
          <a:endParaRPr lang="es-MX"/>
        </a:p>
      </dgm:t>
    </dgm:pt>
    <dgm:pt modelId="{07309753-D508-4B1E-851F-11CDCBB08490}" type="pres">
      <dgm:prSet presAssocID="{C43D8FF7-C3DF-40AE-AB1F-EC003539880D}" presName="negSibTrans" presStyleCnt="0"/>
      <dgm:spPr/>
    </dgm:pt>
    <dgm:pt modelId="{DB1D5EEC-79B2-47AC-841E-4B660B21D9AF}" type="pres">
      <dgm:prSet presAssocID="{C11F8BA5-577C-413F-B888-40CC9AA38C3C}" presName="composite" presStyleCnt="0"/>
      <dgm:spPr/>
    </dgm:pt>
    <dgm:pt modelId="{91689E9D-2516-409F-B8ED-0F9286BA8BCD}" type="pres">
      <dgm:prSet presAssocID="{C11F8BA5-577C-413F-B888-40CC9AA38C3C}" presName="Child" presStyleLbl="revTx" presStyleIdx="5" presStyleCnt="6">
        <dgm:presLayoutVars>
          <dgm:chMax val="0"/>
          <dgm:chPref val="0"/>
          <dgm:bulletEnabled val="1"/>
        </dgm:presLayoutVars>
      </dgm:prSet>
      <dgm:spPr/>
      <dgm:t>
        <a:bodyPr/>
        <a:lstStyle/>
        <a:p>
          <a:endParaRPr lang="es-MX"/>
        </a:p>
      </dgm:t>
    </dgm:pt>
  </dgm:ptLst>
  <dgm:cxnLst>
    <dgm:cxn modelId="{25716FC6-A0F0-4EF7-9572-4A048B09206B}" srcId="{3042215F-50D7-4C3E-9953-D850B4DBC690}" destId="{C11F8BA5-577C-413F-B888-40CC9AA38C3C}" srcOrd="2" destOrd="0" parTransId="{B922CA05-D8FD-44DA-B2C8-AAF742B911A5}" sibTransId="{1702EC5C-5D8E-4779-A9ED-049ACD658FBE}"/>
    <dgm:cxn modelId="{CD11CEB6-2983-456F-B091-57DAFE86D11A}" type="presOf" srcId="{8050C310-C3D3-4CBE-B4C2-A1A163008B27}" destId="{91689E9D-2516-409F-B8ED-0F9286BA8BCD}" srcOrd="0" destOrd="0" presId="urn:microsoft.com/office/officeart/2009/3/layout/PieProcess"/>
    <dgm:cxn modelId="{E6DC943D-2149-465F-B108-FF4ACACC8138}" type="presOf" srcId="{3042215F-50D7-4C3E-9953-D850B4DBC690}" destId="{1BDADFA5-5808-4B7E-A03C-5A21FB0E0B5F}" srcOrd="0" destOrd="0" presId="urn:microsoft.com/office/officeart/2009/3/layout/PieProcess"/>
    <dgm:cxn modelId="{3C109172-67A7-4A81-94D9-E70AAB5845B5}" type="presOf" srcId="{C11F8BA5-577C-413F-B888-40CC9AA38C3C}" destId="{83FEE45A-026D-4E28-BB1F-96ABA631834D}" srcOrd="0" destOrd="0" presId="urn:microsoft.com/office/officeart/2009/3/layout/PieProcess"/>
    <dgm:cxn modelId="{DB8F24E7-EFAE-47BA-8100-B246F5D1EE84}" srcId="{15E56F19-F5EC-4943-BCF1-8A68EDF6687D}" destId="{724E3370-18DB-466B-9F83-D9E281DEE21B}" srcOrd="0" destOrd="0" parTransId="{EFBC44CA-1EA7-4F60-9095-6870FAA74731}" sibTransId="{F415EDD0-9141-4162-A04D-A8DA3138EFBF}"/>
    <dgm:cxn modelId="{150C0B20-B8A8-4223-AB66-5955FE96735A}" type="presOf" srcId="{CE3BE3AB-84F7-4370-A3DB-9BB251788E82}" destId="{06BBBA5B-2D56-499B-84FA-5FE9AD7F207E}" srcOrd="0" destOrd="0" presId="urn:microsoft.com/office/officeart/2009/3/layout/PieProcess"/>
    <dgm:cxn modelId="{D6E4CCEE-EF0A-45E3-B265-58C2EAD93681}" srcId="{3042215F-50D7-4C3E-9953-D850B4DBC690}" destId="{1AEDA1D5-7F89-4323-B566-41947748BA92}" srcOrd="1" destOrd="0" parTransId="{10237AF4-411A-47A4-9C78-1AE84259AD3A}" sibTransId="{42F57606-3E6C-4FEA-9D04-FC4A06B6D68A}"/>
    <dgm:cxn modelId="{7B853410-EC73-4988-B00F-A7C311D27635}" type="presOf" srcId="{724E3370-18DB-466B-9F83-D9E281DEE21B}" destId="{C20A009C-0C0B-4692-9724-75AC13FB4D34}" srcOrd="0" destOrd="0" presId="urn:microsoft.com/office/officeart/2009/3/layout/PieProcess"/>
    <dgm:cxn modelId="{26C82F30-CC4B-41A8-99D6-78DA465058D8}" type="presOf" srcId="{15E56F19-F5EC-4943-BCF1-8A68EDF6687D}" destId="{753F47BE-1D4E-411C-9A6B-34EF71944EAA}" srcOrd="0" destOrd="0" presId="urn:microsoft.com/office/officeart/2009/3/layout/PieProcess"/>
    <dgm:cxn modelId="{414DEB91-1666-47D8-BEDB-37D3BE370AB9}" srcId="{3042215F-50D7-4C3E-9953-D850B4DBC690}" destId="{15E56F19-F5EC-4943-BCF1-8A68EDF6687D}" srcOrd="0" destOrd="0" parTransId="{CA964797-8567-4A55-B444-5CC9E87D8B95}" sibTransId="{64CCE19C-9016-400C-931B-C2C008F8F4BD}"/>
    <dgm:cxn modelId="{7496DA6A-4AF7-4A32-8078-54122E482223}" srcId="{C11F8BA5-577C-413F-B888-40CC9AA38C3C}" destId="{8050C310-C3D3-4CBE-B4C2-A1A163008B27}" srcOrd="0" destOrd="0" parTransId="{B8F28BB8-583B-4E1C-ACA3-6D6697A64D5E}" sibTransId="{C43D8FF7-C3DF-40AE-AB1F-EC003539880D}"/>
    <dgm:cxn modelId="{790C6EE1-B828-448C-8B24-B8D2DFCB232F}" type="presOf" srcId="{1AEDA1D5-7F89-4323-B566-41947748BA92}" destId="{ACB421DB-8E35-489A-9B9B-686EBF2518DB}" srcOrd="0" destOrd="0" presId="urn:microsoft.com/office/officeart/2009/3/layout/PieProcess"/>
    <dgm:cxn modelId="{7C7D0BD2-F12A-41F8-885C-AA333DD8E936}" srcId="{1AEDA1D5-7F89-4323-B566-41947748BA92}" destId="{CE3BE3AB-84F7-4370-A3DB-9BB251788E82}" srcOrd="0" destOrd="0" parTransId="{8BF0B99D-7F11-4E43-AB77-DC49794FC707}" sibTransId="{50C780A2-D856-4EAF-B949-DF2269EA2994}"/>
    <dgm:cxn modelId="{9BAE2A6C-25D9-4704-A792-6F38A53E5DC0}" type="presParOf" srcId="{1BDADFA5-5808-4B7E-A03C-5A21FB0E0B5F}" destId="{EBBC4CE3-80B2-4CF3-9175-DC85E03BC381}" srcOrd="0" destOrd="0" presId="urn:microsoft.com/office/officeart/2009/3/layout/PieProcess"/>
    <dgm:cxn modelId="{236E738C-5681-469C-B95D-FB0DA5CC8F5B}" type="presParOf" srcId="{EBBC4CE3-80B2-4CF3-9175-DC85E03BC381}" destId="{3A3E99BC-669E-4E8B-8D0B-AC3E7D7E5145}" srcOrd="0" destOrd="0" presId="urn:microsoft.com/office/officeart/2009/3/layout/PieProcess"/>
    <dgm:cxn modelId="{90FBE8E3-F0EB-4E30-B9E2-C709C955AB10}" type="presParOf" srcId="{EBBC4CE3-80B2-4CF3-9175-DC85E03BC381}" destId="{76947A36-0173-48B9-A5A9-335D70ECECD6}" srcOrd="1" destOrd="0" presId="urn:microsoft.com/office/officeart/2009/3/layout/PieProcess"/>
    <dgm:cxn modelId="{6B0B3D3A-1FCA-42AD-911C-5C509EAB47DE}" type="presParOf" srcId="{EBBC4CE3-80B2-4CF3-9175-DC85E03BC381}" destId="{753F47BE-1D4E-411C-9A6B-34EF71944EAA}" srcOrd="2" destOrd="0" presId="urn:microsoft.com/office/officeart/2009/3/layout/PieProcess"/>
    <dgm:cxn modelId="{7D016D38-2C9B-41C9-B5B7-B221A04C5345}" type="presParOf" srcId="{1BDADFA5-5808-4B7E-A03C-5A21FB0E0B5F}" destId="{4923731E-2878-4256-8DC4-54223395496F}" srcOrd="1" destOrd="0" presId="urn:microsoft.com/office/officeart/2009/3/layout/PieProcess"/>
    <dgm:cxn modelId="{495C7D41-0EB2-4DA1-AD8E-3C7A073EF940}" type="presParOf" srcId="{1BDADFA5-5808-4B7E-A03C-5A21FB0E0B5F}" destId="{12504CEC-132F-491A-AC52-67711C25509A}" srcOrd="2" destOrd="0" presId="urn:microsoft.com/office/officeart/2009/3/layout/PieProcess"/>
    <dgm:cxn modelId="{93675D72-0540-4564-95E4-A5A4D34EE455}" type="presParOf" srcId="{12504CEC-132F-491A-AC52-67711C25509A}" destId="{C20A009C-0C0B-4692-9724-75AC13FB4D34}" srcOrd="0" destOrd="0" presId="urn:microsoft.com/office/officeart/2009/3/layout/PieProcess"/>
    <dgm:cxn modelId="{3E326F69-6994-40B3-B451-31D0DCE102F1}" type="presParOf" srcId="{1BDADFA5-5808-4B7E-A03C-5A21FB0E0B5F}" destId="{760B5401-4557-418D-9F6A-9827D8C53482}" srcOrd="3" destOrd="0" presId="urn:microsoft.com/office/officeart/2009/3/layout/PieProcess"/>
    <dgm:cxn modelId="{8CBBF23F-4EAA-46C5-A1D4-D7A1421BB275}" type="presParOf" srcId="{1BDADFA5-5808-4B7E-A03C-5A21FB0E0B5F}" destId="{086E497C-1478-47F5-861D-0A9A74CC1272}" srcOrd="4" destOrd="0" presId="urn:microsoft.com/office/officeart/2009/3/layout/PieProcess"/>
    <dgm:cxn modelId="{3B6812E2-96B5-4021-AC72-B3185EC4D1A9}" type="presParOf" srcId="{086E497C-1478-47F5-861D-0A9A74CC1272}" destId="{BFF169E7-CD7A-4E7C-AF34-E3FA47D005A2}" srcOrd="0" destOrd="0" presId="urn:microsoft.com/office/officeart/2009/3/layout/PieProcess"/>
    <dgm:cxn modelId="{11640F0F-F9D4-43BC-A921-FC461AB2BA94}" type="presParOf" srcId="{086E497C-1478-47F5-861D-0A9A74CC1272}" destId="{B86C1E72-5473-4D88-9C16-DA3FE889BEE8}" srcOrd="1" destOrd="0" presId="urn:microsoft.com/office/officeart/2009/3/layout/PieProcess"/>
    <dgm:cxn modelId="{57FAF968-85D4-48CE-B37E-D2BE0C7159F1}" type="presParOf" srcId="{086E497C-1478-47F5-861D-0A9A74CC1272}" destId="{ACB421DB-8E35-489A-9B9B-686EBF2518DB}" srcOrd="2" destOrd="0" presId="urn:microsoft.com/office/officeart/2009/3/layout/PieProcess"/>
    <dgm:cxn modelId="{F0709A77-F255-4B39-A244-F9E118967A20}" type="presParOf" srcId="{1BDADFA5-5808-4B7E-A03C-5A21FB0E0B5F}" destId="{2702F209-E769-4223-B578-48D4AEA876AC}" srcOrd="5" destOrd="0" presId="urn:microsoft.com/office/officeart/2009/3/layout/PieProcess"/>
    <dgm:cxn modelId="{96A15BDA-13DA-4F23-9CE5-21AAF94EA26B}" type="presParOf" srcId="{1BDADFA5-5808-4B7E-A03C-5A21FB0E0B5F}" destId="{0719F638-BC6A-4B42-BE9F-62FBF57268A7}" srcOrd="6" destOrd="0" presId="urn:microsoft.com/office/officeart/2009/3/layout/PieProcess"/>
    <dgm:cxn modelId="{4452B379-4816-4778-9DBB-EEDA4D4220C0}" type="presParOf" srcId="{0719F638-BC6A-4B42-BE9F-62FBF57268A7}" destId="{06BBBA5B-2D56-499B-84FA-5FE9AD7F207E}" srcOrd="0" destOrd="0" presId="urn:microsoft.com/office/officeart/2009/3/layout/PieProcess"/>
    <dgm:cxn modelId="{A69D99C5-1E49-42C6-8DCB-3D0827A1BAF5}" type="presParOf" srcId="{1BDADFA5-5808-4B7E-A03C-5A21FB0E0B5F}" destId="{5C752C49-A198-4DBD-BEE4-82A78F96B5F3}" srcOrd="7" destOrd="0" presId="urn:microsoft.com/office/officeart/2009/3/layout/PieProcess"/>
    <dgm:cxn modelId="{A9FDD388-7EB0-4131-9348-F241A83022AC}" type="presParOf" srcId="{1BDADFA5-5808-4B7E-A03C-5A21FB0E0B5F}" destId="{EABFFA09-CDCA-469E-BA2A-5B46901BFC65}" srcOrd="8" destOrd="0" presId="urn:microsoft.com/office/officeart/2009/3/layout/PieProcess"/>
    <dgm:cxn modelId="{14D86726-B27F-4190-BC1F-22C88F04D3EB}" type="presParOf" srcId="{EABFFA09-CDCA-469E-BA2A-5B46901BFC65}" destId="{51827D04-3920-4366-B7E0-370079C373ED}" srcOrd="0" destOrd="0" presId="urn:microsoft.com/office/officeart/2009/3/layout/PieProcess"/>
    <dgm:cxn modelId="{953CC316-87B7-42C3-A051-96128DC4A8B6}" type="presParOf" srcId="{EABFFA09-CDCA-469E-BA2A-5B46901BFC65}" destId="{E2AE102E-D892-4C6E-AEAF-E47263D21AA1}" srcOrd="1" destOrd="0" presId="urn:microsoft.com/office/officeart/2009/3/layout/PieProcess"/>
    <dgm:cxn modelId="{672901BA-BA46-4ECA-8FB9-FFD54F474E40}" type="presParOf" srcId="{EABFFA09-CDCA-469E-BA2A-5B46901BFC65}" destId="{83FEE45A-026D-4E28-BB1F-96ABA631834D}" srcOrd="2" destOrd="0" presId="urn:microsoft.com/office/officeart/2009/3/layout/PieProcess"/>
    <dgm:cxn modelId="{9C1CCC02-9AB8-4288-BBAE-A32012FC621C}" type="presParOf" srcId="{1BDADFA5-5808-4B7E-A03C-5A21FB0E0B5F}" destId="{07309753-D508-4B1E-851F-11CDCBB08490}" srcOrd="9" destOrd="0" presId="urn:microsoft.com/office/officeart/2009/3/layout/PieProcess"/>
    <dgm:cxn modelId="{690FE97E-26B6-45B4-B8BC-87868082F8CD}" type="presParOf" srcId="{1BDADFA5-5808-4B7E-A03C-5A21FB0E0B5F}" destId="{DB1D5EEC-79B2-47AC-841E-4B660B21D9AF}" srcOrd="10" destOrd="0" presId="urn:microsoft.com/office/officeart/2009/3/layout/PieProcess"/>
    <dgm:cxn modelId="{1BAF2760-94B1-4CEE-8DE5-F7DE999A1B9C}" type="presParOf" srcId="{DB1D5EEC-79B2-47AC-841E-4B660B21D9AF}" destId="{91689E9D-2516-409F-B8ED-0F9286BA8BCD}" srcOrd="0" destOrd="0" presId="urn:microsoft.com/office/officeart/2009/3/layout/Pi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1674F6D-4751-4C89-96EF-137765E10CA7}" type="doc">
      <dgm:prSet loTypeId="urn:microsoft.com/office/officeart/2005/8/layout/chevron2" loCatId="list" qsTypeId="urn:microsoft.com/office/officeart/2005/8/quickstyle/simple1" qsCatId="simple" csTypeId="urn:microsoft.com/office/officeart/2005/8/colors/colorful3" csCatId="colorful" phldr="1"/>
      <dgm:spPr/>
      <dgm:t>
        <a:bodyPr/>
        <a:lstStyle/>
        <a:p>
          <a:endParaRPr lang="es-MX"/>
        </a:p>
      </dgm:t>
    </dgm:pt>
    <dgm:pt modelId="{3A9B7827-3063-4A97-A85C-1877D0B95A66}">
      <dgm:prSet phldrT="[Texto]" custT="1"/>
      <dgm:spPr/>
      <dgm:t>
        <a:bodyPr/>
        <a:lstStyle/>
        <a:p>
          <a:r>
            <a:rPr lang="es-MX" sz="1400" b="1" dirty="0">
              <a:solidFill>
                <a:schemeClr val="tx1"/>
              </a:solidFill>
            </a:rPr>
            <a:t>Pleno empleo</a:t>
          </a:r>
        </a:p>
      </dgm:t>
    </dgm:pt>
    <dgm:pt modelId="{5906C1AF-4240-41B3-99CD-6FC6E2E3FF13}" type="parTrans" cxnId="{9EA4B2E8-44F1-4675-955A-E0995A2618D2}">
      <dgm:prSet/>
      <dgm:spPr/>
      <dgm:t>
        <a:bodyPr/>
        <a:lstStyle/>
        <a:p>
          <a:endParaRPr lang="es-MX"/>
        </a:p>
      </dgm:t>
    </dgm:pt>
    <dgm:pt modelId="{C01CF2B0-F41F-4727-B398-7897AC06F543}" type="sibTrans" cxnId="{9EA4B2E8-44F1-4675-955A-E0995A2618D2}">
      <dgm:prSet/>
      <dgm:spPr/>
      <dgm:t>
        <a:bodyPr/>
        <a:lstStyle/>
        <a:p>
          <a:endParaRPr lang="es-MX"/>
        </a:p>
      </dgm:t>
    </dgm:pt>
    <dgm:pt modelId="{06E167A2-C29F-435E-9A98-9E79B6D86F64}">
      <dgm:prSet phldrT="[Texto]"/>
      <dgm:spPr/>
      <dgm:t>
        <a:bodyPr/>
        <a:lstStyle/>
        <a:p>
          <a:r>
            <a:rPr lang="es-MX" dirty="0">
              <a:solidFill>
                <a:schemeClr val="tx1"/>
              </a:solidFill>
            </a:rPr>
            <a:t>Uso de la política económica</a:t>
          </a:r>
        </a:p>
      </dgm:t>
    </dgm:pt>
    <dgm:pt modelId="{329209C1-0CF9-42F9-8CAD-71D01C054CC1}" type="parTrans" cxnId="{75C4D380-6C2D-4CE5-8385-DAE79360EE04}">
      <dgm:prSet/>
      <dgm:spPr/>
      <dgm:t>
        <a:bodyPr/>
        <a:lstStyle/>
        <a:p>
          <a:endParaRPr lang="es-MX"/>
        </a:p>
      </dgm:t>
    </dgm:pt>
    <dgm:pt modelId="{ACB6F666-748E-4A95-BEF8-E05512856EAF}" type="sibTrans" cxnId="{75C4D380-6C2D-4CE5-8385-DAE79360EE04}">
      <dgm:prSet/>
      <dgm:spPr/>
      <dgm:t>
        <a:bodyPr/>
        <a:lstStyle/>
        <a:p>
          <a:endParaRPr lang="es-MX"/>
        </a:p>
      </dgm:t>
    </dgm:pt>
    <dgm:pt modelId="{46F164C8-2626-4A37-B10E-56CC83C81AE8}">
      <dgm:prSet phldrT="[Texto]"/>
      <dgm:spPr/>
      <dgm:t>
        <a:bodyPr/>
        <a:lstStyle/>
        <a:p>
          <a:r>
            <a:rPr lang="es-MX" dirty="0">
              <a:solidFill>
                <a:schemeClr val="tx1"/>
              </a:solidFill>
            </a:rPr>
            <a:t>Incrementar la Demanda Agregada</a:t>
          </a:r>
        </a:p>
      </dgm:t>
    </dgm:pt>
    <dgm:pt modelId="{08A7E3E8-E510-433A-90F5-CE806FEC67D4}" type="parTrans" cxnId="{B9E64591-7C6F-4068-BD9C-0F3611EE1459}">
      <dgm:prSet/>
      <dgm:spPr/>
      <dgm:t>
        <a:bodyPr/>
        <a:lstStyle/>
        <a:p>
          <a:endParaRPr lang="es-MX"/>
        </a:p>
      </dgm:t>
    </dgm:pt>
    <dgm:pt modelId="{7E72D31D-1B73-4318-BCB1-949E98E08BB9}" type="sibTrans" cxnId="{B9E64591-7C6F-4068-BD9C-0F3611EE1459}">
      <dgm:prSet/>
      <dgm:spPr/>
      <dgm:t>
        <a:bodyPr/>
        <a:lstStyle/>
        <a:p>
          <a:endParaRPr lang="es-MX"/>
        </a:p>
      </dgm:t>
    </dgm:pt>
    <dgm:pt modelId="{36DF244A-FCC7-4F9D-BBEF-FC17C5938696}">
      <dgm:prSet phldrT="[Texto]" custT="1"/>
      <dgm:spPr/>
      <dgm:t>
        <a:bodyPr/>
        <a:lstStyle/>
        <a:p>
          <a:r>
            <a:rPr lang="es-MX" sz="1400" b="1" dirty="0">
              <a:solidFill>
                <a:schemeClr val="tx1"/>
              </a:solidFill>
            </a:rPr>
            <a:t>Política económica </a:t>
          </a:r>
        </a:p>
      </dgm:t>
    </dgm:pt>
    <dgm:pt modelId="{CEA04892-019F-4225-860D-C01C861E7B0D}" type="parTrans" cxnId="{B9B55B57-F63C-4728-B7FB-218C3A05CF8F}">
      <dgm:prSet/>
      <dgm:spPr/>
      <dgm:t>
        <a:bodyPr/>
        <a:lstStyle/>
        <a:p>
          <a:endParaRPr lang="es-MX"/>
        </a:p>
      </dgm:t>
    </dgm:pt>
    <dgm:pt modelId="{B4954AF8-0825-46EF-A9F5-6E0954880F64}" type="sibTrans" cxnId="{B9B55B57-F63C-4728-B7FB-218C3A05CF8F}">
      <dgm:prSet/>
      <dgm:spPr/>
      <dgm:t>
        <a:bodyPr/>
        <a:lstStyle/>
        <a:p>
          <a:endParaRPr lang="es-MX"/>
        </a:p>
      </dgm:t>
    </dgm:pt>
    <dgm:pt modelId="{D3A5C6EB-EED4-4C87-ADD8-E189DF5D6188}">
      <dgm:prSet phldrT="[Texto]"/>
      <dgm:spPr/>
      <dgm:t>
        <a:bodyPr/>
        <a:lstStyle/>
        <a:p>
          <a:pPr algn="just"/>
          <a:r>
            <a:rPr lang="es-MX" dirty="0">
              <a:solidFill>
                <a:schemeClr val="tx1"/>
              </a:solidFill>
            </a:rPr>
            <a:t>Solo ella permitía acercar la situación de la economía a su nivel potencial</a:t>
          </a:r>
        </a:p>
      </dgm:t>
    </dgm:pt>
    <dgm:pt modelId="{5D434CD6-1409-4F6E-8CDC-4BF277E5389D}" type="parTrans" cxnId="{2E3A5594-AA4A-4C52-A724-D7DE06C9D08D}">
      <dgm:prSet/>
      <dgm:spPr/>
      <dgm:t>
        <a:bodyPr/>
        <a:lstStyle/>
        <a:p>
          <a:endParaRPr lang="es-MX"/>
        </a:p>
      </dgm:t>
    </dgm:pt>
    <dgm:pt modelId="{FEE80BE8-7D0E-4E83-9EE8-FE59A7157771}" type="sibTrans" cxnId="{2E3A5594-AA4A-4C52-A724-D7DE06C9D08D}">
      <dgm:prSet/>
      <dgm:spPr/>
      <dgm:t>
        <a:bodyPr/>
        <a:lstStyle/>
        <a:p>
          <a:endParaRPr lang="es-MX"/>
        </a:p>
      </dgm:t>
    </dgm:pt>
    <dgm:pt modelId="{7C4E48F7-DEBC-40D7-9EDA-04C515AB428F}">
      <dgm:prSet phldrT="[Texto]" custT="1"/>
      <dgm:spPr/>
      <dgm:t>
        <a:bodyPr/>
        <a:lstStyle/>
        <a:p>
          <a:endParaRPr lang="es-MX" sz="1400" b="1" dirty="0">
            <a:solidFill>
              <a:schemeClr val="tx1"/>
            </a:solidFill>
          </a:endParaRPr>
        </a:p>
        <a:p>
          <a:r>
            <a:rPr lang="es-MX" sz="1400" b="1" dirty="0">
              <a:solidFill>
                <a:schemeClr val="tx1"/>
              </a:solidFill>
            </a:rPr>
            <a:t>Perspectiva dinámica del análisis económico</a:t>
          </a:r>
        </a:p>
      </dgm:t>
    </dgm:pt>
    <dgm:pt modelId="{CCF4C885-E494-431B-9208-B585E087FFFC}" type="parTrans" cxnId="{EBB98C9B-F0E4-4B66-8CA6-A04A14950AC7}">
      <dgm:prSet/>
      <dgm:spPr/>
      <dgm:t>
        <a:bodyPr/>
        <a:lstStyle/>
        <a:p>
          <a:endParaRPr lang="es-MX"/>
        </a:p>
      </dgm:t>
    </dgm:pt>
    <dgm:pt modelId="{3F85C5BC-21BD-407B-8695-F36251DEE99E}" type="sibTrans" cxnId="{EBB98C9B-F0E4-4B66-8CA6-A04A14950AC7}">
      <dgm:prSet/>
      <dgm:spPr/>
      <dgm:t>
        <a:bodyPr/>
        <a:lstStyle/>
        <a:p>
          <a:endParaRPr lang="es-MX"/>
        </a:p>
      </dgm:t>
    </dgm:pt>
    <dgm:pt modelId="{6352EB3D-2CED-4BC2-9276-ACE92216DD1C}">
      <dgm:prSet phldrT="[Texto]"/>
      <dgm:spPr/>
      <dgm:t>
        <a:bodyPr/>
        <a:lstStyle/>
        <a:p>
          <a:pPr algn="just"/>
          <a:r>
            <a:rPr lang="es-MX" dirty="0">
              <a:solidFill>
                <a:schemeClr val="tx1"/>
              </a:solidFill>
            </a:rPr>
            <a:t>Bases para las teorías modernas del crecimiento </a:t>
          </a:r>
        </a:p>
      </dgm:t>
    </dgm:pt>
    <dgm:pt modelId="{BECF259A-19AE-4A12-B2E3-C805C7B8731B}" type="parTrans" cxnId="{5A9C27BA-EBFF-4FAD-960D-C63BF39A0C9F}">
      <dgm:prSet/>
      <dgm:spPr/>
      <dgm:t>
        <a:bodyPr/>
        <a:lstStyle/>
        <a:p>
          <a:endParaRPr lang="es-MX"/>
        </a:p>
      </dgm:t>
    </dgm:pt>
    <dgm:pt modelId="{EE58C44E-1E16-418E-81A5-1876623935C8}" type="sibTrans" cxnId="{5A9C27BA-EBFF-4FAD-960D-C63BF39A0C9F}">
      <dgm:prSet/>
      <dgm:spPr/>
      <dgm:t>
        <a:bodyPr/>
        <a:lstStyle/>
        <a:p>
          <a:endParaRPr lang="es-MX"/>
        </a:p>
      </dgm:t>
    </dgm:pt>
    <dgm:pt modelId="{F9F12C22-E4C3-40C7-B3AD-D6DD31C13958}">
      <dgm:prSet phldrT="[Texto]"/>
      <dgm:spPr/>
      <dgm:t>
        <a:bodyPr/>
        <a:lstStyle/>
        <a:p>
          <a:pPr algn="l"/>
          <a:r>
            <a:rPr lang="es-MX" dirty="0" err="1">
              <a:solidFill>
                <a:schemeClr val="tx1"/>
              </a:solidFill>
            </a:rPr>
            <a:t>Harrod</a:t>
          </a:r>
          <a:r>
            <a:rPr lang="es-MX" dirty="0">
              <a:solidFill>
                <a:schemeClr val="tx1"/>
              </a:solidFill>
            </a:rPr>
            <a:t>, Domar, </a:t>
          </a:r>
          <a:r>
            <a:rPr lang="es-MX" dirty="0" err="1">
              <a:solidFill>
                <a:schemeClr val="tx1"/>
              </a:solidFill>
            </a:rPr>
            <a:t>Kaldor</a:t>
          </a:r>
          <a:r>
            <a:rPr lang="es-MX" dirty="0">
              <a:solidFill>
                <a:schemeClr val="tx1"/>
              </a:solidFill>
            </a:rPr>
            <a:t>.</a:t>
          </a:r>
        </a:p>
      </dgm:t>
    </dgm:pt>
    <dgm:pt modelId="{66385AA0-B85D-4F5E-8A94-D229011D557A}" type="parTrans" cxnId="{43560A7B-C1A7-4F88-845B-FAFAF3552BF3}">
      <dgm:prSet/>
      <dgm:spPr/>
      <dgm:t>
        <a:bodyPr/>
        <a:lstStyle/>
        <a:p>
          <a:endParaRPr lang="es-MX"/>
        </a:p>
      </dgm:t>
    </dgm:pt>
    <dgm:pt modelId="{8E4E657B-EE1A-4ECC-BFC6-302938B015B1}" type="sibTrans" cxnId="{43560A7B-C1A7-4F88-845B-FAFAF3552BF3}">
      <dgm:prSet/>
      <dgm:spPr/>
      <dgm:t>
        <a:bodyPr/>
        <a:lstStyle/>
        <a:p>
          <a:endParaRPr lang="es-MX"/>
        </a:p>
      </dgm:t>
    </dgm:pt>
    <dgm:pt modelId="{15AA35EF-8C6B-468D-9875-9AA01534839C}">
      <dgm:prSet phldrT="[Texto]"/>
      <dgm:spPr/>
      <dgm:t>
        <a:bodyPr/>
        <a:lstStyle/>
        <a:p>
          <a:r>
            <a:rPr lang="es-MX" dirty="0">
              <a:solidFill>
                <a:schemeClr val="tx1"/>
              </a:solidFill>
            </a:rPr>
            <a:t>Incremento de la renta (multiplicador)</a:t>
          </a:r>
        </a:p>
      </dgm:t>
    </dgm:pt>
    <dgm:pt modelId="{43814655-CDDF-442E-9C28-FD39E3BE8CA0}" type="parTrans" cxnId="{2DB5BF1A-204E-4F00-90DB-D7B460A5024D}">
      <dgm:prSet/>
      <dgm:spPr/>
      <dgm:t>
        <a:bodyPr/>
        <a:lstStyle/>
        <a:p>
          <a:endParaRPr lang="es-MX"/>
        </a:p>
      </dgm:t>
    </dgm:pt>
    <dgm:pt modelId="{D430045E-BF3B-467E-8237-2FDE7FC3125E}" type="sibTrans" cxnId="{2DB5BF1A-204E-4F00-90DB-D7B460A5024D}">
      <dgm:prSet/>
      <dgm:spPr/>
      <dgm:t>
        <a:bodyPr/>
        <a:lstStyle/>
        <a:p>
          <a:endParaRPr lang="es-MX"/>
        </a:p>
      </dgm:t>
    </dgm:pt>
    <dgm:pt modelId="{8D6687A1-EF74-4589-8615-6942A4348DE6}" type="pres">
      <dgm:prSet presAssocID="{51674F6D-4751-4C89-96EF-137765E10CA7}" presName="linearFlow" presStyleCnt="0">
        <dgm:presLayoutVars>
          <dgm:dir/>
          <dgm:animLvl val="lvl"/>
          <dgm:resizeHandles val="exact"/>
        </dgm:presLayoutVars>
      </dgm:prSet>
      <dgm:spPr/>
      <dgm:t>
        <a:bodyPr/>
        <a:lstStyle/>
        <a:p>
          <a:endParaRPr lang="es-MX"/>
        </a:p>
      </dgm:t>
    </dgm:pt>
    <dgm:pt modelId="{5407A043-8320-4744-AC4D-D7EF394FA061}" type="pres">
      <dgm:prSet presAssocID="{3A9B7827-3063-4A97-A85C-1877D0B95A66}" presName="composite" presStyleCnt="0"/>
      <dgm:spPr/>
    </dgm:pt>
    <dgm:pt modelId="{1D177BE3-3244-4E6A-B3E6-C70F5018AB96}" type="pres">
      <dgm:prSet presAssocID="{3A9B7827-3063-4A97-A85C-1877D0B95A66}" presName="parentText" presStyleLbl="alignNode1" presStyleIdx="0" presStyleCnt="3">
        <dgm:presLayoutVars>
          <dgm:chMax val="1"/>
          <dgm:bulletEnabled val="1"/>
        </dgm:presLayoutVars>
      </dgm:prSet>
      <dgm:spPr/>
      <dgm:t>
        <a:bodyPr/>
        <a:lstStyle/>
        <a:p>
          <a:endParaRPr lang="es-MX"/>
        </a:p>
      </dgm:t>
    </dgm:pt>
    <dgm:pt modelId="{6514784C-174B-44B5-B659-BCB6696FB548}" type="pres">
      <dgm:prSet presAssocID="{3A9B7827-3063-4A97-A85C-1877D0B95A66}" presName="descendantText" presStyleLbl="alignAcc1" presStyleIdx="0" presStyleCnt="3" custLinFactNeighborX="137">
        <dgm:presLayoutVars>
          <dgm:bulletEnabled val="1"/>
        </dgm:presLayoutVars>
      </dgm:prSet>
      <dgm:spPr/>
      <dgm:t>
        <a:bodyPr/>
        <a:lstStyle/>
        <a:p>
          <a:endParaRPr lang="es-MX"/>
        </a:p>
      </dgm:t>
    </dgm:pt>
    <dgm:pt modelId="{1764E757-2594-40EE-A9D2-9C6815B2BB51}" type="pres">
      <dgm:prSet presAssocID="{C01CF2B0-F41F-4727-B398-7897AC06F543}" presName="sp" presStyleCnt="0"/>
      <dgm:spPr/>
    </dgm:pt>
    <dgm:pt modelId="{A2908D67-3012-485E-AB0E-6DD2EF9642B3}" type="pres">
      <dgm:prSet presAssocID="{36DF244A-FCC7-4F9D-BBEF-FC17C5938696}" presName="composite" presStyleCnt="0"/>
      <dgm:spPr/>
    </dgm:pt>
    <dgm:pt modelId="{05C08BF8-378B-4FB5-9AD6-7F2783A88691}" type="pres">
      <dgm:prSet presAssocID="{36DF244A-FCC7-4F9D-BBEF-FC17C5938696}" presName="parentText" presStyleLbl="alignNode1" presStyleIdx="1" presStyleCnt="3">
        <dgm:presLayoutVars>
          <dgm:chMax val="1"/>
          <dgm:bulletEnabled val="1"/>
        </dgm:presLayoutVars>
      </dgm:prSet>
      <dgm:spPr/>
      <dgm:t>
        <a:bodyPr/>
        <a:lstStyle/>
        <a:p>
          <a:endParaRPr lang="es-MX"/>
        </a:p>
      </dgm:t>
    </dgm:pt>
    <dgm:pt modelId="{6911AB97-2821-46F5-90B8-B250B25197CB}" type="pres">
      <dgm:prSet presAssocID="{36DF244A-FCC7-4F9D-BBEF-FC17C5938696}" presName="descendantText" presStyleLbl="alignAcc1" presStyleIdx="1" presStyleCnt="3">
        <dgm:presLayoutVars>
          <dgm:bulletEnabled val="1"/>
        </dgm:presLayoutVars>
      </dgm:prSet>
      <dgm:spPr/>
      <dgm:t>
        <a:bodyPr/>
        <a:lstStyle/>
        <a:p>
          <a:endParaRPr lang="es-MX"/>
        </a:p>
      </dgm:t>
    </dgm:pt>
    <dgm:pt modelId="{97834D74-04DD-4222-97C7-30D4B6A9D3A9}" type="pres">
      <dgm:prSet presAssocID="{B4954AF8-0825-46EF-A9F5-6E0954880F64}" presName="sp" presStyleCnt="0"/>
      <dgm:spPr/>
    </dgm:pt>
    <dgm:pt modelId="{6606A41C-0042-4A03-AE88-169CE5A286DD}" type="pres">
      <dgm:prSet presAssocID="{7C4E48F7-DEBC-40D7-9EDA-04C515AB428F}" presName="composite" presStyleCnt="0"/>
      <dgm:spPr/>
    </dgm:pt>
    <dgm:pt modelId="{51485860-4DB7-4546-9DDF-BBC6484C7ED7}" type="pres">
      <dgm:prSet presAssocID="{7C4E48F7-DEBC-40D7-9EDA-04C515AB428F}" presName="parentText" presStyleLbl="alignNode1" presStyleIdx="2" presStyleCnt="3">
        <dgm:presLayoutVars>
          <dgm:chMax val="1"/>
          <dgm:bulletEnabled val="1"/>
        </dgm:presLayoutVars>
      </dgm:prSet>
      <dgm:spPr/>
      <dgm:t>
        <a:bodyPr/>
        <a:lstStyle/>
        <a:p>
          <a:endParaRPr lang="es-MX"/>
        </a:p>
      </dgm:t>
    </dgm:pt>
    <dgm:pt modelId="{E65BA006-5D42-49C2-960D-FF96B10BC791}" type="pres">
      <dgm:prSet presAssocID="{7C4E48F7-DEBC-40D7-9EDA-04C515AB428F}" presName="descendantText" presStyleLbl="alignAcc1" presStyleIdx="2" presStyleCnt="3">
        <dgm:presLayoutVars>
          <dgm:bulletEnabled val="1"/>
        </dgm:presLayoutVars>
      </dgm:prSet>
      <dgm:spPr/>
      <dgm:t>
        <a:bodyPr/>
        <a:lstStyle/>
        <a:p>
          <a:endParaRPr lang="es-MX"/>
        </a:p>
      </dgm:t>
    </dgm:pt>
  </dgm:ptLst>
  <dgm:cxnLst>
    <dgm:cxn modelId="{5BD5F00F-D6B0-4C05-8061-B4E4406E2A19}" type="presOf" srcId="{36DF244A-FCC7-4F9D-BBEF-FC17C5938696}" destId="{05C08BF8-378B-4FB5-9AD6-7F2783A88691}" srcOrd="0" destOrd="0" presId="urn:microsoft.com/office/officeart/2005/8/layout/chevron2"/>
    <dgm:cxn modelId="{B9E64591-7C6F-4068-BD9C-0F3611EE1459}" srcId="{3A9B7827-3063-4A97-A85C-1877D0B95A66}" destId="{46F164C8-2626-4A37-B10E-56CC83C81AE8}" srcOrd="1" destOrd="0" parTransId="{08A7E3E8-E510-433A-90F5-CE806FEC67D4}" sibTransId="{7E72D31D-1B73-4318-BCB1-949E98E08BB9}"/>
    <dgm:cxn modelId="{2DB5BF1A-204E-4F00-90DB-D7B460A5024D}" srcId="{3A9B7827-3063-4A97-A85C-1877D0B95A66}" destId="{15AA35EF-8C6B-468D-9875-9AA01534839C}" srcOrd="2" destOrd="0" parTransId="{43814655-CDDF-442E-9C28-FD39E3BE8CA0}" sibTransId="{D430045E-BF3B-467E-8237-2FDE7FC3125E}"/>
    <dgm:cxn modelId="{B9B55B57-F63C-4728-B7FB-218C3A05CF8F}" srcId="{51674F6D-4751-4C89-96EF-137765E10CA7}" destId="{36DF244A-FCC7-4F9D-BBEF-FC17C5938696}" srcOrd="1" destOrd="0" parTransId="{CEA04892-019F-4225-860D-C01C861E7B0D}" sibTransId="{B4954AF8-0825-46EF-A9F5-6E0954880F64}"/>
    <dgm:cxn modelId="{5A9C27BA-EBFF-4FAD-960D-C63BF39A0C9F}" srcId="{7C4E48F7-DEBC-40D7-9EDA-04C515AB428F}" destId="{6352EB3D-2CED-4BC2-9276-ACE92216DD1C}" srcOrd="0" destOrd="0" parTransId="{BECF259A-19AE-4A12-B2E3-C805C7B8731B}" sibTransId="{EE58C44E-1E16-418E-81A5-1876623935C8}"/>
    <dgm:cxn modelId="{2E3A5594-AA4A-4C52-A724-D7DE06C9D08D}" srcId="{36DF244A-FCC7-4F9D-BBEF-FC17C5938696}" destId="{D3A5C6EB-EED4-4C87-ADD8-E189DF5D6188}" srcOrd="0" destOrd="0" parTransId="{5D434CD6-1409-4F6E-8CDC-4BF277E5389D}" sibTransId="{FEE80BE8-7D0E-4E83-9EE8-FE59A7157771}"/>
    <dgm:cxn modelId="{B88E44F2-38DD-4D08-9DBA-1018F1027F0D}" type="presOf" srcId="{06E167A2-C29F-435E-9A98-9E79B6D86F64}" destId="{6514784C-174B-44B5-B659-BCB6696FB548}" srcOrd="0" destOrd="0" presId="urn:microsoft.com/office/officeart/2005/8/layout/chevron2"/>
    <dgm:cxn modelId="{9BBE0E0C-18B8-4295-800E-C05995E78F01}" type="presOf" srcId="{7C4E48F7-DEBC-40D7-9EDA-04C515AB428F}" destId="{51485860-4DB7-4546-9DDF-BBC6484C7ED7}" srcOrd="0" destOrd="0" presId="urn:microsoft.com/office/officeart/2005/8/layout/chevron2"/>
    <dgm:cxn modelId="{1F3FEF98-8472-4146-AD21-DF57D6110D56}" type="presOf" srcId="{D3A5C6EB-EED4-4C87-ADD8-E189DF5D6188}" destId="{6911AB97-2821-46F5-90B8-B250B25197CB}" srcOrd="0" destOrd="0" presId="urn:microsoft.com/office/officeart/2005/8/layout/chevron2"/>
    <dgm:cxn modelId="{A247E017-5CE7-4BAD-ABD7-4E142F924995}" type="presOf" srcId="{15AA35EF-8C6B-468D-9875-9AA01534839C}" destId="{6514784C-174B-44B5-B659-BCB6696FB548}" srcOrd="0" destOrd="2" presId="urn:microsoft.com/office/officeart/2005/8/layout/chevron2"/>
    <dgm:cxn modelId="{EBB98C9B-F0E4-4B66-8CA6-A04A14950AC7}" srcId="{51674F6D-4751-4C89-96EF-137765E10CA7}" destId="{7C4E48F7-DEBC-40D7-9EDA-04C515AB428F}" srcOrd="2" destOrd="0" parTransId="{CCF4C885-E494-431B-9208-B585E087FFFC}" sibTransId="{3F85C5BC-21BD-407B-8695-F36251DEE99E}"/>
    <dgm:cxn modelId="{B5B389AD-9D65-4773-84D1-4FAC1934CDD4}" type="presOf" srcId="{F9F12C22-E4C3-40C7-B3AD-D6DD31C13958}" destId="{E65BA006-5D42-49C2-960D-FF96B10BC791}" srcOrd="0" destOrd="1" presId="urn:microsoft.com/office/officeart/2005/8/layout/chevron2"/>
    <dgm:cxn modelId="{75C4D380-6C2D-4CE5-8385-DAE79360EE04}" srcId="{3A9B7827-3063-4A97-A85C-1877D0B95A66}" destId="{06E167A2-C29F-435E-9A98-9E79B6D86F64}" srcOrd="0" destOrd="0" parTransId="{329209C1-0CF9-42F9-8CAD-71D01C054CC1}" sibTransId="{ACB6F666-748E-4A95-BEF8-E05512856EAF}"/>
    <dgm:cxn modelId="{1C3F80AD-7A48-4C6E-A52B-9F390F37F088}" type="presOf" srcId="{3A9B7827-3063-4A97-A85C-1877D0B95A66}" destId="{1D177BE3-3244-4E6A-B3E6-C70F5018AB96}" srcOrd="0" destOrd="0" presId="urn:microsoft.com/office/officeart/2005/8/layout/chevron2"/>
    <dgm:cxn modelId="{9A514182-C124-44F3-A120-F576E03BCACC}" type="presOf" srcId="{6352EB3D-2CED-4BC2-9276-ACE92216DD1C}" destId="{E65BA006-5D42-49C2-960D-FF96B10BC791}" srcOrd="0" destOrd="0" presId="urn:microsoft.com/office/officeart/2005/8/layout/chevron2"/>
    <dgm:cxn modelId="{4B76D7D2-76BE-46D5-8D9C-71C1147BF07C}" type="presOf" srcId="{46F164C8-2626-4A37-B10E-56CC83C81AE8}" destId="{6514784C-174B-44B5-B659-BCB6696FB548}" srcOrd="0" destOrd="1" presId="urn:microsoft.com/office/officeart/2005/8/layout/chevron2"/>
    <dgm:cxn modelId="{43560A7B-C1A7-4F88-845B-FAFAF3552BF3}" srcId="{7C4E48F7-DEBC-40D7-9EDA-04C515AB428F}" destId="{F9F12C22-E4C3-40C7-B3AD-D6DD31C13958}" srcOrd="1" destOrd="0" parTransId="{66385AA0-B85D-4F5E-8A94-D229011D557A}" sibTransId="{8E4E657B-EE1A-4ECC-BFC6-302938B015B1}"/>
    <dgm:cxn modelId="{6227A4DF-9D63-455A-9D83-D7CD47E18626}" type="presOf" srcId="{51674F6D-4751-4C89-96EF-137765E10CA7}" destId="{8D6687A1-EF74-4589-8615-6942A4348DE6}" srcOrd="0" destOrd="0" presId="urn:microsoft.com/office/officeart/2005/8/layout/chevron2"/>
    <dgm:cxn modelId="{9EA4B2E8-44F1-4675-955A-E0995A2618D2}" srcId="{51674F6D-4751-4C89-96EF-137765E10CA7}" destId="{3A9B7827-3063-4A97-A85C-1877D0B95A66}" srcOrd="0" destOrd="0" parTransId="{5906C1AF-4240-41B3-99CD-6FC6E2E3FF13}" sibTransId="{C01CF2B0-F41F-4727-B398-7897AC06F543}"/>
    <dgm:cxn modelId="{0C20E8C5-B55A-4B5F-A363-08ED14A196E8}" type="presParOf" srcId="{8D6687A1-EF74-4589-8615-6942A4348DE6}" destId="{5407A043-8320-4744-AC4D-D7EF394FA061}" srcOrd="0" destOrd="0" presId="urn:microsoft.com/office/officeart/2005/8/layout/chevron2"/>
    <dgm:cxn modelId="{B3031FD7-6F51-4E30-9A7B-0030054D24A8}" type="presParOf" srcId="{5407A043-8320-4744-AC4D-D7EF394FA061}" destId="{1D177BE3-3244-4E6A-B3E6-C70F5018AB96}" srcOrd="0" destOrd="0" presId="urn:microsoft.com/office/officeart/2005/8/layout/chevron2"/>
    <dgm:cxn modelId="{E87B8718-05CD-4C3F-9A0E-FC517B69E5AA}" type="presParOf" srcId="{5407A043-8320-4744-AC4D-D7EF394FA061}" destId="{6514784C-174B-44B5-B659-BCB6696FB548}" srcOrd="1" destOrd="0" presId="urn:microsoft.com/office/officeart/2005/8/layout/chevron2"/>
    <dgm:cxn modelId="{D1CF446D-6B52-4323-8511-A08ACE02B83A}" type="presParOf" srcId="{8D6687A1-EF74-4589-8615-6942A4348DE6}" destId="{1764E757-2594-40EE-A9D2-9C6815B2BB51}" srcOrd="1" destOrd="0" presId="urn:microsoft.com/office/officeart/2005/8/layout/chevron2"/>
    <dgm:cxn modelId="{C92E854E-EB1B-4E46-906D-3A42B88F4FB7}" type="presParOf" srcId="{8D6687A1-EF74-4589-8615-6942A4348DE6}" destId="{A2908D67-3012-485E-AB0E-6DD2EF9642B3}" srcOrd="2" destOrd="0" presId="urn:microsoft.com/office/officeart/2005/8/layout/chevron2"/>
    <dgm:cxn modelId="{2CF32438-9A19-42B9-AE7A-807DB98E78D9}" type="presParOf" srcId="{A2908D67-3012-485E-AB0E-6DD2EF9642B3}" destId="{05C08BF8-378B-4FB5-9AD6-7F2783A88691}" srcOrd="0" destOrd="0" presId="urn:microsoft.com/office/officeart/2005/8/layout/chevron2"/>
    <dgm:cxn modelId="{F307FCC6-9B30-45D1-A765-F1F0C7B49FAD}" type="presParOf" srcId="{A2908D67-3012-485E-AB0E-6DD2EF9642B3}" destId="{6911AB97-2821-46F5-90B8-B250B25197CB}" srcOrd="1" destOrd="0" presId="urn:microsoft.com/office/officeart/2005/8/layout/chevron2"/>
    <dgm:cxn modelId="{B745FF2A-D570-49D5-8C43-928DE0C5E74B}" type="presParOf" srcId="{8D6687A1-EF74-4589-8615-6942A4348DE6}" destId="{97834D74-04DD-4222-97C7-30D4B6A9D3A9}" srcOrd="3" destOrd="0" presId="urn:microsoft.com/office/officeart/2005/8/layout/chevron2"/>
    <dgm:cxn modelId="{AA277A6E-F6FD-447F-9578-382FB182D756}" type="presParOf" srcId="{8D6687A1-EF74-4589-8615-6942A4348DE6}" destId="{6606A41C-0042-4A03-AE88-169CE5A286DD}" srcOrd="4" destOrd="0" presId="urn:microsoft.com/office/officeart/2005/8/layout/chevron2"/>
    <dgm:cxn modelId="{84DBB44B-8154-4004-AF7F-317CCC77A9DB}" type="presParOf" srcId="{6606A41C-0042-4A03-AE88-169CE5A286DD}" destId="{51485860-4DB7-4546-9DDF-BBC6484C7ED7}" srcOrd="0" destOrd="0" presId="urn:microsoft.com/office/officeart/2005/8/layout/chevron2"/>
    <dgm:cxn modelId="{1B83C8B7-DEE3-44CC-8736-3149820C4599}" type="presParOf" srcId="{6606A41C-0042-4A03-AE88-169CE5A286DD}" destId="{E65BA006-5D42-49C2-960D-FF96B10BC79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272A1DE5-AC02-4B63-8D43-0A1A5E45D654}" type="doc">
      <dgm:prSet loTypeId="urn:microsoft.com/office/officeart/2009/3/layout/PieProcess" loCatId="list" qsTypeId="urn:microsoft.com/office/officeart/2005/8/quickstyle/simple1" qsCatId="simple" csTypeId="urn:microsoft.com/office/officeart/2005/8/colors/accent1_2" csCatId="accent1" phldr="1"/>
      <dgm:spPr/>
      <dgm:t>
        <a:bodyPr/>
        <a:lstStyle/>
        <a:p>
          <a:endParaRPr lang="es-MX"/>
        </a:p>
      </dgm:t>
    </dgm:pt>
    <dgm:pt modelId="{6E61E1BB-6471-4D63-B48F-BF68A69C5D4B}">
      <dgm:prSet phldrT="[Texto]" custT="1"/>
      <dgm:spPr/>
      <dgm:t>
        <a:bodyPr/>
        <a:lstStyle/>
        <a:p>
          <a:r>
            <a:rPr lang="es-MX" sz="1800" b="1" dirty="0" err="1"/>
            <a:t>Monoeconomía</a:t>
          </a:r>
          <a:endParaRPr lang="es-MX" sz="1800" b="1" dirty="0"/>
        </a:p>
      </dgm:t>
    </dgm:pt>
    <dgm:pt modelId="{04B61C8A-EE84-4987-A9AA-B052C1957E37}" type="parTrans" cxnId="{07F66424-BE1F-47B0-B7E0-17453CC39DC6}">
      <dgm:prSet/>
      <dgm:spPr/>
      <dgm:t>
        <a:bodyPr/>
        <a:lstStyle/>
        <a:p>
          <a:endParaRPr lang="es-MX"/>
        </a:p>
      </dgm:t>
    </dgm:pt>
    <dgm:pt modelId="{90B0E26C-3094-45A8-BEB4-7FA1D7C9CA49}" type="sibTrans" cxnId="{07F66424-BE1F-47B0-B7E0-17453CC39DC6}">
      <dgm:prSet/>
      <dgm:spPr/>
      <dgm:t>
        <a:bodyPr/>
        <a:lstStyle/>
        <a:p>
          <a:endParaRPr lang="es-MX"/>
        </a:p>
      </dgm:t>
    </dgm:pt>
    <dgm:pt modelId="{64B3EA4B-B3DA-43AF-A687-A392245C90CC}">
      <dgm:prSet phldrT="[Texto]" custT="1"/>
      <dgm:spPr/>
      <dgm:t>
        <a:bodyPr/>
        <a:lstStyle/>
        <a:p>
          <a:r>
            <a:rPr lang="es-MX" sz="1800" dirty="0"/>
            <a:t>No existe un único análisis económico: Economía del desarrollo</a:t>
          </a:r>
        </a:p>
      </dgm:t>
    </dgm:pt>
    <dgm:pt modelId="{4ADA699B-7988-4184-BE9B-4CC0D3F0C70D}" type="parTrans" cxnId="{FC6FEBB5-14A5-4FAA-AB79-C51A152E0393}">
      <dgm:prSet/>
      <dgm:spPr/>
      <dgm:t>
        <a:bodyPr/>
        <a:lstStyle/>
        <a:p>
          <a:endParaRPr lang="es-MX"/>
        </a:p>
      </dgm:t>
    </dgm:pt>
    <dgm:pt modelId="{6A9BE99D-1497-416A-A889-492638538D6E}" type="sibTrans" cxnId="{FC6FEBB5-14A5-4FAA-AB79-C51A152E0393}">
      <dgm:prSet/>
      <dgm:spPr/>
      <dgm:t>
        <a:bodyPr/>
        <a:lstStyle/>
        <a:p>
          <a:endParaRPr lang="es-MX"/>
        </a:p>
      </dgm:t>
    </dgm:pt>
    <dgm:pt modelId="{70731CB4-DD88-4CF3-8F5A-1173EC33BB81}">
      <dgm:prSet phldrT="[Texto]" custT="1"/>
      <dgm:spPr/>
      <dgm:t>
        <a:bodyPr/>
        <a:lstStyle/>
        <a:p>
          <a:r>
            <a:rPr lang="es-MX" sz="1800" b="1" dirty="0"/>
            <a:t>Gestión macroeconómica</a:t>
          </a:r>
        </a:p>
      </dgm:t>
    </dgm:pt>
    <dgm:pt modelId="{886E8DB2-735E-4FD3-A6DD-982C80E6A960}" type="parTrans" cxnId="{B009DBF9-696F-4A3B-87EA-E6B8AC7AD2B0}">
      <dgm:prSet/>
      <dgm:spPr/>
      <dgm:t>
        <a:bodyPr/>
        <a:lstStyle/>
        <a:p>
          <a:endParaRPr lang="es-MX"/>
        </a:p>
      </dgm:t>
    </dgm:pt>
    <dgm:pt modelId="{9337502A-2800-40A5-A65D-1DFF5888E0D0}" type="sibTrans" cxnId="{B009DBF9-696F-4A3B-87EA-E6B8AC7AD2B0}">
      <dgm:prSet/>
      <dgm:spPr/>
      <dgm:t>
        <a:bodyPr/>
        <a:lstStyle/>
        <a:p>
          <a:endParaRPr lang="es-MX"/>
        </a:p>
      </dgm:t>
    </dgm:pt>
    <dgm:pt modelId="{CBE8B688-2D0C-46F4-8FDC-ECD1E7549891}">
      <dgm:prSet phldrT="[Texto]" custT="1"/>
      <dgm:spPr/>
      <dgm:t>
        <a:bodyPr/>
        <a:lstStyle/>
        <a:p>
          <a:r>
            <a:rPr lang="es-MX" sz="1800" dirty="0"/>
            <a:t>Modelos de planificación del desarrollo</a:t>
          </a:r>
        </a:p>
      </dgm:t>
    </dgm:pt>
    <dgm:pt modelId="{F68F3515-BAF3-4775-9A11-A37C9F6E2FAD}" type="parTrans" cxnId="{706D768B-1E4B-402E-9721-ACF7FB166709}">
      <dgm:prSet/>
      <dgm:spPr/>
      <dgm:t>
        <a:bodyPr/>
        <a:lstStyle/>
        <a:p>
          <a:endParaRPr lang="es-MX"/>
        </a:p>
      </dgm:t>
    </dgm:pt>
    <dgm:pt modelId="{E5378592-593D-40CF-86E5-C591D4BCC4C4}" type="sibTrans" cxnId="{706D768B-1E4B-402E-9721-ACF7FB166709}">
      <dgm:prSet/>
      <dgm:spPr/>
      <dgm:t>
        <a:bodyPr/>
        <a:lstStyle/>
        <a:p>
          <a:endParaRPr lang="es-MX"/>
        </a:p>
      </dgm:t>
    </dgm:pt>
    <dgm:pt modelId="{6F111FBC-B6A6-4A65-B2AA-2A749998C3AD}">
      <dgm:prSet phldrT="[Texto]" custT="1"/>
      <dgm:spPr/>
      <dgm:t>
        <a:bodyPr/>
        <a:lstStyle/>
        <a:p>
          <a:r>
            <a:rPr lang="es-MX" sz="1800" b="1" dirty="0"/>
            <a:t>Protección comercial</a:t>
          </a:r>
        </a:p>
      </dgm:t>
    </dgm:pt>
    <dgm:pt modelId="{05A42573-22A5-4BBC-986C-FDCD519239D0}" type="parTrans" cxnId="{A8E22CB9-01C9-431D-ADB4-ED9A4F0AFFB5}">
      <dgm:prSet/>
      <dgm:spPr/>
      <dgm:t>
        <a:bodyPr/>
        <a:lstStyle/>
        <a:p>
          <a:endParaRPr lang="es-MX"/>
        </a:p>
      </dgm:t>
    </dgm:pt>
    <dgm:pt modelId="{D39EEC07-E0E2-46BB-8C20-FA0CEFB845BA}" type="sibTrans" cxnId="{A8E22CB9-01C9-431D-ADB4-ED9A4F0AFFB5}">
      <dgm:prSet/>
      <dgm:spPr/>
      <dgm:t>
        <a:bodyPr/>
        <a:lstStyle/>
        <a:p>
          <a:endParaRPr lang="es-MX"/>
        </a:p>
      </dgm:t>
    </dgm:pt>
    <dgm:pt modelId="{9E867713-04B2-461D-8170-E58BCA776A7C}">
      <dgm:prSet phldrT="[Texto]" custT="1"/>
      <dgm:spPr/>
      <dgm:t>
        <a:bodyPr/>
        <a:lstStyle/>
        <a:p>
          <a:r>
            <a:rPr lang="es-MX" sz="1800" dirty="0"/>
            <a:t>Economistas del desarrollo: protección</a:t>
          </a:r>
        </a:p>
      </dgm:t>
    </dgm:pt>
    <dgm:pt modelId="{47A72155-810D-4C14-BF7E-62E34F393B3B}" type="parTrans" cxnId="{1DB421A8-E034-4750-832E-FF4CF45E678C}">
      <dgm:prSet/>
      <dgm:spPr/>
      <dgm:t>
        <a:bodyPr/>
        <a:lstStyle/>
        <a:p>
          <a:endParaRPr lang="es-MX"/>
        </a:p>
      </dgm:t>
    </dgm:pt>
    <dgm:pt modelId="{4F44B9C4-BB74-4C7D-8822-8B537558DFFD}" type="sibTrans" cxnId="{1DB421A8-E034-4750-832E-FF4CF45E678C}">
      <dgm:prSet/>
      <dgm:spPr/>
      <dgm:t>
        <a:bodyPr/>
        <a:lstStyle/>
        <a:p>
          <a:endParaRPr lang="es-MX"/>
        </a:p>
      </dgm:t>
    </dgm:pt>
    <dgm:pt modelId="{694DD1C0-0EFB-4CFE-A475-69D54E7CA05A}" type="pres">
      <dgm:prSet presAssocID="{272A1DE5-AC02-4B63-8D43-0A1A5E45D654}" presName="Name0" presStyleCnt="0">
        <dgm:presLayoutVars>
          <dgm:chMax val="7"/>
          <dgm:chPref val="7"/>
          <dgm:dir/>
          <dgm:animOne val="branch"/>
          <dgm:animLvl val="lvl"/>
        </dgm:presLayoutVars>
      </dgm:prSet>
      <dgm:spPr/>
      <dgm:t>
        <a:bodyPr/>
        <a:lstStyle/>
        <a:p>
          <a:endParaRPr lang="es-MX"/>
        </a:p>
      </dgm:t>
    </dgm:pt>
    <dgm:pt modelId="{4831C58F-BA47-4ACC-8C61-B605CFA2BD59}" type="pres">
      <dgm:prSet presAssocID="{6E61E1BB-6471-4D63-B48F-BF68A69C5D4B}" presName="ParentComposite" presStyleCnt="0"/>
      <dgm:spPr/>
    </dgm:pt>
    <dgm:pt modelId="{373AB1CC-BFB7-4AB2-885A-5B1B63513667}" type="pres">
      <dgm:prSet presAssocID="{6E61E1BB-6471-4D63-B48F-BF68A69C5D4B}" presName="Chord" presStyleLbl="bgShp" presStyleIdx="0" presStyleCnt="3"/>
      <dgm:spPr/>
    </dgm:pt>
    <dgm:pt modelId="{8BB04F46-A40F-4C06-A3EC-9B22ED486717}" type="pres">
      <dgm:prSet presAssocID="{6E61E1BB-6471-4D63-B48F-BF68A69C5D4B}" presName="Pie" presStyleLbl="alignNode1" presStyleIdx="0" presStyleCnt="3"/>
      <dgm:spPr/>
    </dgm:pt>
    <dgm:pt modelId="{807616BB-0DC5-411A-BC86-95493840878D}" type="pres">
      <dgm:prSet presAssocID="{6E61E1BB-6471-4D63-B48F-BF68A69C5D4B}" presName="Parent" presStyleLbl="revTx" presStyleIdx="0" presStyleCnt="6">
        <dgm:presLayoutVars>
          <dgm:chMax val="1"/>
          <dgm:chPref val="1"/>
          <dgm:bulletEnabled val="1"/>
        </dgm:presLayoutVars>
      </dgm:prSet>
      <dgm:spPr/>
      <dgm:t>
        <a:bodyPr/>
        <a:lstStyle/>
        <a:p>
          <a:endParaRPr lang="es-MX"/>
        </a:p>
      </dgm:t>
    </dgm:pt>
    <dgm:pt modelId="{5F8241B1-E871-47B3-A6B1-F0AF423E714E}" type="pres">
      <dgm:prSet presAssocID="{6A9BE99D-1497-416A-A889-492638538D6E}" presName="negSibTrans" presStyleCnt="0"/>
      <dgm:spPr/>
    </dgm:pt>
    <dgm:pt modelId="{FFC858BB-88EE-4680-B0A3-C9763352C3D4}" type="pres">
      <dgm:prSet presAssocID="{6E61E1BB-6471-4D63-B48F-BF68A69C5D4B}" presName="composite" presStyleCnt="0"/>
      <dgm:spPr/>
    </dgm:pt>
    <dgm:pt modelId="{39D377D2-35DA-40CA-8537-F0F7588471FA}" type="pres">
      <dgm:prSet presAssocID="{6E61E1BB-6471-4D63-B48F-BF68A69C5D4B}" presName="Child" presStyleLbl="revTx" presStyleIdx="1" presStyleCnt="6">
        <dgm:presLayoutVars>
          <dgm:chMax val="0"/>
          <dgm:chPref val="0"/>
          <dgm:bulletEnabled val="1"/>
        </dgm:presLayoutVars>
      </dgm:prSet>
      <dgm:spPr/>
      <dgm:t>
        <a:bodyPr/>
        <a:lstStyle/>
        <a:p>
          <a:endParaRPr lang="es-MX"/>
        </a:p>
      </dgm:t>
    </dgm:pt>
    <dgm:pt modelId="{FF13896B-0D33-4630-BD33-8B7D365AFF8B}" type="pres">
      <dgm:prSet presAssocID="{90B0E26C-3094-45A8-BEB4-7FA1D7C9CA49}" presName="sibTrans" presStyleCnt="0"/>
      <dgm:spPr/>
    </dgm:pt>
    <dgm:pt modelId="{7B32880B-0750-4B96-9651-975770696C9C}" type="pres">
      <dgm:prSet presAssocID="{70731CB4-DD88-4CF3-8F5A-1173EC33BB81}" presName="ParentComposite" presStyleCnt="0"/>
      <dgm:spPr/>
    </dgm:pt>
    <dgm:pt modelId="{F70A6D10-BF84-4141-8B5D-2F911C02D281}" type="pres">
      <dgm:prSet presAssocID="{70731CB4-DD88-4CF3-8F5A-1173EC33BB81}" presName="Chord" presStyleLbl="bgShp" presStyleIdx="1" presStyleCnt="3"/>
      <dgm:spPr/>
    </dgm:pt>
    <dgm:pt modelId="{9AABBE10-0569-4875-893E-A612A49C2C8C}" type="pres">
      <dgm:prSet presAssocID="{70731CB4-DD88-4CF3-8F5A-1173EC33BB81}" presName="Pie" presStyleLbl="alignNode1" presStyleIdx="1" presStyleCnt="3"/>
      <dgm:spPr/>
    </dgm:pt>
    <dgm:pt modelId="{5E28D858-F7EC-447D-AC76-908F66C4739B}" type="pres">
      <dgm:prSet presAssocID="{70731CB4-DD88-4CF3-8F5A-1173EC33BB81}" presName="Parent" presStyleLbl="revTx" presStyleIdx="2" presStyleCnt="6">
        <dgm:presLayoutVars>
          <dgm:chMax val="1"/>
          <dgm:chPref val="1"/>
          <dgm:bulletEnabled val="1"/>
        </dgm:presLayoutVars>
      </dgm:prSet>
      <dgm:spPr/>
      <dgm:t>
        <a:bodyPr/>
        <a:lstStyle/>
        <a:p>
          <a:endParaRPr lang="es-MX"/>
        </a:p>
      </dgm:t>
    </dgm:pt>
    <dgm:pt modelId="{2F5FCC31-3E5B-45A5-BD6F-91BC198E4E6C}" type="pres">
      <dgm:prSet presAssocID="{E5378592-593D-40CF-86E5-C591D4BCC4C4}" presName="negSibTrans" presStyleCnt="0"/>
      <dgm:spPr/>
    </dgm:pt>
    <dgm:pt modelId="{03FD3622-27E5-47F4-BC62-C997C73737ED}" type="pres">
      <dgm:prSet presAssocID="{70731CB4-DD88-4CF3-8F5A-1173EC33BB81}" presName="composite" presStyleCnt="0"/>
      <dgm:spPr/>
    </dgm:pt>
    <dgm:pt modelId="{2592846D-8773-40E0-99C3-00F02CCB599D}" type="pres">
      <dgm:prSet presAssocID="{70731CB4-DD88-4CF3-8F5A-1173EC33BB81}" presName="Child" presStyleLbl="revTx" presStyleIdx="3" presStyleCnt="6" custScaleX="105371">
        <dgm:presLayoutVars>
          <dgm:chMax val="0"/>
          <dgm:chPref val="0"/>
          <dgm:bulletEnabled val="1"/>
        </dgm:presLayoutVars>
      </dgm:prSet>
      <dgm:spPr/>
      <dgm:t>
        <a:bodyPr/>
        <a:lstStyle/>
        <a:p>
          <a:endParaRPr lang="es-MX"/>
        </a:p>
      </dgm:t>
    </dgm:pt>
    <dgm:pt modelId="{19FF7735-0DCA-4AF3-AEA6-F0848AF6AFD2}" type="pres">
      <dgm:prSet presAssocID="{9337502A-2800-40A5-A65D-1DFF5888E0D0}" presName="sibTrans" presStyleCnt="0"/>
      <dgm:spPr/>
    </dgm:pt>
    <dgm:pt modelId="{CC1D5037-9C78-4E2F-8DB4-C99E7D481AD5}" type="pres">
      <dgm:prSet presAssocID="{6F111FBC-B6A6-4A65-B2AA-2A749998C3AD}" presName="ParentComposite" presStyleCnt="0"/>
      <dgm:spPr/>
    </dgm:pt>
    <dgm:pt modelId="{01F98E91-1073-408F-8071-174D0231B9E2}" type="pres">
      <dgm:prSet presAssocID="{6F111FBC-B6A6-4A65-B2AA-2A749998C3AD}" presName="Chord" presStyleLbl="bgShp" presStyleIdx="2" presStyleCnt="3"/>
      <dgm:spPr/>
    </dgm:pt>
    <dgm:pt modelId="{81FC1C21-0292-4B76-A0BF-664B6247F292}" type="pres">
      <dgm:prSet presAssocID="{6F111FBC-B6A6-4A65-B2AA-2A749998C3AD}" presName="Pie" presStyleLbl="alignNode1" presStyleIdx="2" presStyleCnt="3"/>
      <dgm:spPr/>
    </dgm:pt>
    <dgm:pt modelId="{E7EDF1B6-4F75-4541-BCF1-A29438CAF7E6}" type="pres">
      <dgm:prSet presAssocID="{6F111FBC-B6A6-4A65-B2AA-2A749998C3AD}" presName="Parent" presStyleLbl="revTx" presStyleIdx="4" presStyleCnt="6">
        <dgm:presLayoutVars>
          <dgm:chMax val="1"/>
          <dgm:chPref val="1"/>
          <dgm:bulletEnabled val="1"/>
        </dgm:presLayoutVars>
      </dgm:prSet>
      <dgm:spPr/>
      <dgm:t>
        <a:bodyPr/>
        <a:lstStyle/>
        <a:p>
          <a:endParaRPr lang="es-MX"/>
        </a:p>
      </dgm:t>
    </dgm:pt>
    <dgm:pt modelId="{107A187B-D46B-4DE4-A544-EB6587752FE9}" type="pres">
      <dgm:prSet presAssocID="{4F44B9C4-BB74-4C7D-8822-8B537558DFFD}" presName="negSibTrans" presStyleCnt="0"/>
      <dgm:spPr/>
    </dgm:pt>
    <dgm:pt modelId="{B7FD678B-B82D-4AF8-9811-709F2F285484}" type="pres">
      <dgm:prSet presAssocID="{6F111FBC-B6A6-4A65-B2AA-2A749998C3AD}" presName="composite" presStyleCnt="0"/>
      <dgm:spPr/>
    </dgm:pt>
    <dgm:pt modelId="{CAD56667-7C94-4702-A950-9E282C4C93B5}" type="pres">
      <dgm:prSet presAssocID="{6F111FBC-B6A6-4A65-B2AA-2A749998C3AD}" presName="Child" presStyleLbl="revTx" presStyleIdx="5" presStyleCnt="6">
        <dgm:presLayoutVars>
          <dgm:chMax val="0"/>
          <dgm:chPref val="0"/>
          <dgm:bulletEnabled val="1"/>
        </dgm:presLayoutVars>
      </dgm:prSet>
      <dgm:spPr/>
      <dgm:t>
        <a:bodyPr/>
        <a:lstStyle/>
        <a:p>
          <a:endParaRPr lang="es-MX"/>
        </a:p>
      </dgm:t>
    </dgm:pt>
  </dgm:ptLst>
  <dgm:cxnLst>
    <dgm:cxn modelId="{A8E22CB9-01C9-431D-ADB4-ED9A4F0AFFB5}" srcId="{272A1DE5-AC02-4B63-8D43-0A1A5E45D654}" destId="{6F111FBC-B6A6-4A65-B2AA-2A749998C3AD}" srcOrd="2" destOrd="0" parTransId="{05A42573-22A5-4BBC-986C-FDCD519239D0}" sibTransId="{D39EEC07-E0E2-46BB-8C20-FA0CEFB845BA}"/>
    <dgm:cxn modelId="{706D768B-1E4B-402E-9721-ACF7FB166709}" srcId="{70731CB4-DD88-4CF3-8F5A-1173EC33BB81}" destId="{CBE8B688-2D0C-46F4-8FDC-ECD1E7549891}" srcOrd="0" destOrd="0" parTransId="{F68F3515-BAF3-4775-9A11-A37C9F6E2FAD}" sibTransId="{E5378592-593D-40CF-86E5-C591D4BCC4C4}"/>
    <dgm:cxn modelId="{5E231C23-3043-47FE-BD0A-582DFE593CED}" type="presOf" srcId="{9E867713-04B2-461D-8170-E58BCA776A7C}" destId="{CAD56667-7C94-4702-A950-9E282C4C93B5}" srcOrd="0" destOrd="0" presId="urn:microsoft.com/office/officeart/2009/3/layout/PieProcess"/>
    <dgm:cxn modelId="{560D9ABC-565E-4458-9590-50ED7C2F78AF}" type="presOf" srcId="{272A1DE5-AC02-4B63-8D43-0A1A5E45D654}" destId="{694DD1C0-0EFB-4CFE-A475-69D54E7CA05A}" srcOrd="0" destOrd="0" presId="urn:microsoft.com/office/officeart/2009/3/layout/PieProcess"/>
    <dgm:cxn modelId="{3A7ED008-18AD-4BD5-B471-EE49AF3900BB}" type="presOf" srcId="{6F111FBC-B6A6-4A65-B2AA-2A749998C3AD}" destId="{E7EDF1B6-4F75-4541-BCF1-A29438CAF7E6}" srcOrd="0" destOrd="0" presId="urn:microsoft.com/office/officeart/2009/3/layout/PieProcess"/>
    <dgm:cxn modelId="{CE982EA2-A1A8-4629-98F2-F8F947F4AAF0}" type="presOf" srcId="{6E61E1BB-6471-4D63-B48F-BF68A69C5D4B}" destId="{807616BB-0DC5-411A-BC86-95493840878D}" srcOrd="0" destOrd="0" presId="urn:microsoft.com/office/officeart/2009/3/layout/PieProcess"/>
    <dgm:cxn modelId="{34549EF8-3A8D-41EA-88AC-1024B2D23EC7}" type="presOf" srcId="{70731CB4-DD88-4CF3-8F5A-1173EC33BB81}" destId="{5E28D858-F7EC-447D-AC76-908F66C4739B}" srcOrd="0" destOrd="0" presId="urn:microsoft.com/office/officeart/2009/3/layout/PieProcess"/>
    <dgm:cxn modelId="{39947E0F-B6AC-407E-90E5-524FAE91EC3C}" type="presOf" srcId="{64B3EA4B-B3DA-43AF-A687-A392245C90CC}" destId="{39D377D2-35DA-40CA-8537-F0F7588471FA}" srcOrd="0" destOrd="0" presId="urn:microsoft.com/office/officeart/2009/3/layout/PieProcess"/>
    <dgm:cxn modelId="{B009DBF9-696F-4A3B-87EA-E6B8AC7AD2B0}" srcId="{272A1DE5-AC02-4B63-8D43-0A1A5E45D654}" destId="{70731CB4-DD88-4CF3-8F5A-1173EC33BB81}" srcOrd="1" destOrd="0" parTransId="{886E8DB2-735E-4FD3-A6DD-982C80E6A960}" sibTransId="{9337502A-2800-40A5-A65D-1DFF5888E0D0}"/>
    <dgm:cxn modelId="{FC6FEBB5-14A5-4FAA-AB79-C51A152E0393}" srcId="{6E61E1BB-6471-4D63-B48F-BF68A69C5D4B}" destId="{64B3EA4B-B3DA-43AF-A687-A392245C90CC}" srcOrd="0" destOrd="0" parTransId="{4ADA699B-7988-4184-BE9B-4CC0D3F0C70D}" sibTransId="{6A9BE99D-1497-416A-A889-492638538D6E}"/>
    <dgm:cxn modelId="{1DB421A8-E034-4750-832E-FF4CF45E678C}" srcId="{6F111FBC-B6A6-4A65-B2AA-2A749998C3AD}" destId="{9E867713-04B2-461D-8170-E58BCA776A7C}" srcOrd="0" destOrd="0" parTransId="{47A72155-810D-4C14-BF7E-62E34F393B3B}" sibTransId="{4F44B9C4-BB74-4C7D-8822-8B537558DFFD}"/>
    <dgm:cxn modelId="{07F66424-BE1F-47B0-B7E0-17453CC39DC6}" srcId="{272A1DE5-AC02-4B63-8D43-0A1A5E45D654}" destId="{6E61E1BB-6471-4D63-B48F-BF68A69C5D4B}" srcOrd="0" destOrd="0" parTransId="{04B61C8A-EE84-4987-A9AA-B052C1957E37}" sibTransId="{90B0E26C-3094-45A8-BEB4-7FA1D7C9CA49}"/>
    <dgm:cxn modelId="{BDBAE28F-F786-456F-ABE4-E92079ABEC6F}" type="presOf" srcId="{CBE8B688-2D0C-46F4-8FDC-ECD1E7549891}" destId="{2592846D-8773-40E0-99C3-00F02CCB599D}" srcOrd="0" destOrd="0" presId="urn:microsoft.com/office/officeart/2009/3/layout/PieProcess"/>
    <dgm:cxn modelId="{25600715-4F71-4468-8C14-DEFE0FCE2C49}" type="presParOf" srcId="{694DD1C0-0EFB-4CFE-A475-69D54E7CA05A}" destId="{4831C58F-BA47-4ACC-8C61-B605CFA2BD59}" srcOrd="0" destOrd="0" presId="urn:microsoft.com/office/officeart/2009/3/layout/PieProcess"/>
    <dgm:cxn modelId="{5C104FB7-7D13-45CD-80A0-B773DF19C375}" type="presParOf" srcId="{4831C58F-BA47-4ACC-8C61-B605CFA2BD59}" destId="{373AB1CC-BFB7-4AB2-885A-5B1B63513667}" srcOrd="0" destOrd="0" presId="urn:microsoft.com/office/officeart/2009/3/layout/PieProcess"/>
    <dgm:cxn modelId="{84187E3A-994E-4FC2-A8A8-F91A6E320DBB}" type="presParOf" srcId="{4831C58F-BA47-4ACC-8C61-B605CFA2BD59}" destId="{8BB04F46-A40F-4C06-A3EC-9B22ED486717}" srcOrd="1" destOrd="0" presId="urn:microsoft.com/office/officeart/2009/3/layout/PieProcess"/>
    <dgm:cxn modelId="{6E47E27E-8D70-4169-B002-3D9824A118BA}" type="presParOf" srcId="{4831C58F-BA47-4ACC-8C61-B605CFA2BD59}" destId="{807616BB-0DC5-411A-BC86-95493840878D}" srcOrd="2" destOrd="0" presId="urn:microsoft.com/office/officeart/2009/3/layout/PieProcess"/>
    <dgm:cxn modelId="{09849C3E-3D1F-4E1A-9A7A-6FAED6267645}" type="presParOf" srcId="{694DD1C0-0EFB-4CFE-A475-69D54E7CA05A}" destId="{5F8241B1-E871-47B3-A6B1-F0AF423E714E}" srcOrd="1" destOrd="0" presId="urn:microsoft.com/office/officeart/2009/3/layout/PieProcess"/>
    <dgm:cxn modelId="{B122F139-2FC5-4CD5-8F5F-D1DF6D1083A5}" type="presParOf" srcId="{694DD1C0-0EFB-4CFE-A475-69D54E7CA05A}" destId="{FFC858BB-88EE-4680-B0A3-C9763352C3D4}" srcOrd="2" destOrd="0" presId="urn:microsoft.com/office/officeart/2009/3/layout/PieProcess"/>
    <dgm:cxn modelId="{D8A40E65-61E9-44BA-B11D-3393FC7A5324}" type="presParOf" srcId="{FFC858BB-88EE-4680-B0A3-C9763352C3D4}" destId="{39D377D2-35DA-40CA-8537-F0F7588471FA}" srcOrd="0" destOrd="0" presId="urn:microsoft.com/office/officeart/2009/3/layout/PieProcess"/>
    <dgm:cxn modelId="{0C34117C-71BD-45E4-9E18-949046890530}" type="presParOf" srcId="{694DD1C0-0EFB-4CFE-A475-69D54E7CA05A}" destId="{FF13896B-0D33-4630-BD33-8B7D365AFF8B}" srcOrd="3" destOrd="0" presId="urn:microsoft.com/office/officeart/2009/3/layout/PieProcess"/>
    <dgm:cxn modelId="{5DDA1D92-6989-498F-9A49-66E89FC028E6}" type="presParOf" srcId="{694DD1C0-0EFB-4CFE-A475-69D54E7CA05A}" destId="{7B32880B-0750-4B96-9651-975770696C9C}" srcOrd="4" destOrd="0" presId="urn:microsoft.com/office/officeart/2009/3/layout/PieProcess"/>
    <dgm:cxn modelId="{15DC57BA-2952-45A8-82FC-E80779844939}" type="presParOf" srcId="{7B32880B-0750-4B96-9651-975770696C9C}" destId="{F70A6D10-BF84-4141-8B5D-2F911C02D281}" srcOrd="0" destOrd="0" presId="urn:microsoft.com/office/officeart/2009/3/layout/PieProcess"/>
    <dgm:cxn modelId="{8B72EA51-7D60-4E45-AD5B-1F220D1528FE}" type="presParOf" srcId="{7B32880B-0750-4B96-9651-975770696C9C}" destId="{9AABBE10-0569-4875-893E-A612A49C2C8C}" srcOrd="1" destOrd="0" presId="urn:microsoft.com/office/officeart/2009/3/layout/PieProcess"/>
    <dgm:cxn modelId="{4D4353DE-9C0B-4C98-8A92-319D01107EB2}" type="presParOf" srcId="{7B32880B-0750-4B96-9651-975770696C9C}" destId="{5E28D858-F7EC-447D-AC76-908F66C4739B}" srcOrd="2" destOrd="0" presId="urn:microsoft.com/office/officeart/2009/3/layout/PieProcess"/>
    <dgm:cxn modelId="{0830122B-51F1-4E8C-AEF9-C0275A82C040}" type="presParOf" srcId="{694DD1C0-0EFB-4CFE-A475-69D54E7CA05A}" destId="{2F5FCC31-3E5B-45A5-BD6F-91BC198E4E6C}" srcOrd="5" destOrd="0" presId="urn:microsoft.com/office/officeart/2009/3/layout/PieProcess"/>
    <dgm:cxn modelId="{E770C50C-93BD-498A-92BD-2E57C89B3834}" type="presParOf" srcId="{694DD1C0-0EFB-4CFE-A475-69D54E7CA05A}" destId="{03FD3622-27E5-47F4-BC62-C997C73737ED}" srcOrd="6" destOrd="0" presId="urn:microsoft.com/office/officeart/2009/3/layout/PieProcess"/>
    <dgm:cxn modelId="{9E0EAFFD-6519-4F6F-B169-A2944F5A3DFE}" type="presParOf" srcId="{03FD3622-27E5-47F4-BC62-C997C73737ED}" destId="{2592846D-8773-40E0-99C3-00F02CCB599D}" srcOrd="0" destOrd="0" presId="urn:microsoft.com/office/officeart/2009/3/layout/PieProcess"/>
    <dgm:cxn modelId="{5634AEE2-1A2F-4DB2-82AE-6381A23F5BCF}" type="presParOf" srcId="{694DD1C0-0EFB-4CFE-A475-69D54E7CA05A}" destId="{19FF7735-0DCA-4AF3-AEA6-F0848AF6AFD2}" srcOrd="7" destOrd="0" presId="urn:microsoft.com/office/officeart/2009/3/layout/PieProcess"/>
    <dgm:cxn modelId="{B243D24A-2DA2-407F-8F7D-FD5BC04F1E04}" type="presParOf" srcId="{694DD1C0-0EFB-4CFE-A475-69D54E7CA05A}" destId="{CC1D5037-9C78-4E2F-8DB4-C99E7D481AD5}" srcOrd="8" destOrd="0" presId="urn:microsoft.com/office/officeart/2009/3/layout/PieProcess"/>
    <dgm:cxn modelId="{DA0FD147-C9D4-45D8-A242-9ACB2AF7AABF}" type="presParOf" srcId="{CC1D5037-9C78-4E2F-8DB4-C99E7D481AD5}" destId="{01F98E91-1073-408F-8071-174D0231B9E2}" srcOrd="0" destOrd="0" presId="urn:microsoft.com/office/officeart/2009/3/layout/PieProcess"/>
    <dgm:cxn modelId="{99D0FB25-14D5-4697-9129-5690E07D5C34}" type="presParOf" srcId="{CC1D5037-9C78-4E2F-8DB4-C99E7D481AD5}" destId="{81FC1C21-0292-4B76-A0BF-664B6247F292}" srcOrd="1" destOrd="0" presId="urn:microsoft.com/office/officeart/2009/3/layout/PieProcess"/>
    <dgm:cxn modelId="{ABD9B49A-98E2-42BA-9D9C-778CD61D70B0}" type="presParOf" srcId="{CC1D5037-9C78-4E2F-8DB4-C99E7D481AD5}" destId="{E7EDF1B6-4F75-4541-BCF1-A29438CAF7E6}" srcOrd="2" destOrd="0" presId="urn:microsoft.com/office/officeart/2009/3/layout/PieProcess"/>
    <dgm:cxn modelId="{03B60544-EDB6-4E1D-A841-5AFB6DA7D3B7}" type="presParOf" srcId="{694DD1C0-0EFB-4CFE-A475-69D54E7CA05A}" destId="{107A187B-D46B-4DE4-A544-EB6587752FE9}" srcOrd="9" destOrd="0" presId="urn:microsoft.com/office/officeart/2009/3/layout/PieProcess"/>
    <dgm:cxn modelId="{77536AC2-6261-4F3F-AB32-D41D8A691D3E}" type="presParOf" srcId="{694DD1C0-0EFB-4CFE-A475-69D54E7CA05A}" destId="{B7FD678B-B82D-4AF8-9811-709F2F285484}" srcOrd="10" destOrd="0" presId="urn:microsoft.com/office/officeart/2009/3/layout/PieProcess"/>
    <dgm:cxn modelId="{2FF63D0D-621C-422F-B17D-9183C0CA8E0E}" type="presParOf" srcId="{B7FD678B-B82D-4AF8-9811-709F2F285484}" destId="{CAD56667-7C94-4702-A950-9E282C4C93B5}" srcOrd="0" destOrd="0" presId="urn:microsoft.com/office/officeart/2009/3/layout/Pi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F28F6E6-E638-4AAF-9746-B2512EC12B62}" type="doc">
      <dgm:prSet loTypeId="urn:microsoft.com/office/officeart/2005/8/layout/hierarchy3" loCatId="relationship" qsTypeId="urn:microsoft.com/office/officeart/2005/8/quickstyle/simple1" qsCatId="simple" csTypeId="urn:microsoft.com/office/officeart/2005/8/colors/colorful4" csCatId="colorful" phldr="1"/>
      <dgm:spPr/>
      <dgm:t>
        <a:bodyPr/>
        <a:lstStyle/>
        <a:p>
          <a:endParaRPr lang="es-MX"/>
        </a:p>
      </dgm:t>
    </dgm:pt>
    <dgm:pt modelId="{BF4C2EC5-3E52-4DA1-9044-F44633073CE2}">
      <dgm:prSet phldrT="[Texto]"/>
      <dgm:spPr/>
      <dgm:t>
        <a:bodyPr/>
        <a:lstStyle/>
        <a:p>
          <a:r>
            <a:rPr lang="es-MX" b="1" dirty="0" smtClean="0">
              <a:solidFill>
                <a:schemeClr val="tx1"/>
              </a:solidFill>
            </a:rPr>
            <a:t>Crecimiento económico</a:t>
          </a:r>
          <a:endParaRPr lang="es-MX" b="1" dirty="0">
            <a:solidFill>
              <a:schemeClr val="tx1"/>
            </a:solidFill>
          </a:endParaRPr>
        </a:p>
      </dgm:t>
    </dgm:pt>
    <dgm:pt modelId="{D28C9A02-D41E-4AB8-A965-5D921FB8262C}" type="parTrans" cxnId="{601E69E3-2A07-4F82-BEE2-6E5332BA8CA6}">
      <dgm:prSet/>
      <dgm:spPr/>
      <dgm:t>
        <a:bodyPr/>
        <a:lstStyle/>
        <a:p>
          <a:endParaRPr lang="es-MX"/>
        </a:p>
      </dgm:t>
    </dgm:pt>
    <dgm:pt modelId="{91797820-BDFD-4CCB-9105-FE1E84388E6E}" type="sibTrans" cxnId="{601E69E3-2A07-4F82-BEE2-6E5332BA8CA6}">
      <dgm:prSet/>
      <dgm:spPr/>
      <dgm:t>
        <a:bodyPr/>
        <a:lstStyle/>
        <a:p>
          <a:endParaRPr lang="es-MX"/>
        </a:p>
      </dgm:t>
    </dgm:pt>
    <dgm:pt modelId="{1C6B2381-6E65-43D3-880E-319965273C9C}">
      <dgm:prSet phldrT="[Texto]"/>
      <dgm:spPr/>
      <dgm:t>
        <a:bodyPr/>
        <a:lstStyle/>
        <a:p>
          <a:r>
            <a:rPr lang="es-MX" dirty="0" smtClean="0"/>
            <a:t>Cuantificación</a:t>
          </a:r>
          <a:endParaRPr lang="es-MX" dirty="0"/>
        </a:p>
      </dgm:t>
    </dgm:pt>
    <dgm:pt modelId="{29B26374-2AA5-4002-9182-41352E321C01}" type="parTrans" cxnId="{B8215E5D-7951-4070-A5A6-E7F3EC7ACC90}">
      <dgm:prSet/>
      <dgm:spPr/>
      <dgm:t>
        <a:bodyPr/>
        <a:lstStyle/>
        <a:p>
          <a:endParaRPr lang="es-MX"/>
        </a:p>
      </dgm:t>
    </dgm:pt>
    <dgm:pt modelId="{8AF568B5-CB3C-4779-B809-10A9CB5B2A9C}" type="sibTrans" cxnId="{B8215E5D-7951-4070-A5A6-E7F3EC7ACC90}">
      <dgm:prSet/>
      <dgm:spPr/>
      <dgm:t>
        <a:bodyPr/>
        <a:lstStyle/>
        <a:p>
          <a:endParaRPr lang="es-MX"/>
        </a:p>
      </dgm:t>
    </dgm:pt>
    <dgm:pt modelId="{64303285-B01C-4D28-BBB4-8A6EF561274E}">
      <dgm:prSet phldrT="[Texto]"/>
      <dgm:spPr/>
      <dgm:t>
        <a:bodyPr/>
        <a:lstStyle/>
        <a:p>
          <a:r>
            <a:rPr lang="es-MX" dirty="0" smtClean="0"/>
            <a:t>Bienes y servicios producidos</a:t>
          </a:r>
          <a:endParaRPr lang="es-MX" dirty="0"/>
        </a:p>
      </dgm:t>
    </dgm:pt>
    <dgm:pt modelId="{4A455736-8E6D-4C4E-9154-A5978ED6F1FE}" type="parTrans" cxnId="{76893E9E-9EE6-4FE4-993A-0061DD1E4992}">
      <dgm:prSet/>
      <dgm:spPr/>
      <dgm:t>
        <a:bodyPr/>
        <a:lstStyle/>
        <a:p>
          <a:endParaRPr lang="es-MX"/>
        </a:p>
      </dgm:t>
    </dgm:pt>
    <dgm:pt modelId="{60AA5A4B-EE8B-4D81-8B2C-EB3A52F28984}" type="sibTrans" cxnId="{76893E9E-9EE6-4FE4-993A-0061DD1E4992}">
      <dgm:prSet/>
      <dgm:spPr/>
      <dgm:t>
        <a:bodyPr/>
        <a:lstStyle/>
        <a:p>
          <a:endParaRPr lang="es-MX"/>
        </a:p>
      </dgm:t>
    </dgm:pt>
    <dgm:pt modelId="{AA30640A-BA33-4950-833A-29EAB9E5D642}">
      <dgm:prSet phldrT="[Texto]"/>
      <dgm:spPr/>
      <dgm:t>
        <a:bodyPr/>
        <a:lstStyle/>
        <a:p>
          <a:r>
            <a:rPr lang="es-MX" b="1" dirty="0" smtClean="0">
              <a:solidFill>
                <a:schemeClr val="tx1"/>
              </a:solidFill>
            </a:rPr>
            <a:t>Desarrollo económico</a:t>
          </a:r>
          <a:endParaRPr lang="es-MX" b="1" dirty="0">
            <a:solidFill>
              <a:schemeClr val="tx1"/>
            </a:solidFill>
          </a:endParaRPr>
        </a:p>
      </dgm:t>
    </dgm:pt>
    <dgm:pt modelId="{4BC87BDF-456B-4CC0-B331-E43B243311FB}" type="parTrans" cxnId="{A8A8D8D0-F1F1-4DAC-B0D2-29D871F988E6}">
      <dgm:prSet/>
      <dgm:spPr/>
      <dgm:t>
        <a:bodyPr/>
        <a:lstStyle/>
        <a:p>
          <a:endParaRPr lang="es-MX"/>
        </a:p>
      </dgm:t>
    </dgm:pt>
    <dgm:pt modelId="{3B1F0CD0-689C-4321-B921-67C4984298B7}" type="sibTrans" cxnId="{A8A8D8D0-F1F1-4DAC-B0D2-29D871F988E6}">
      <dgm:prSet/>
      <dgm:spPr/>
      <dgm:t>
        <a:bodyPr/>
        <a:lstStyle/>
        <a:p>
          <a:endParaRPr lang="es-MX"/>
        </a:p>
      </dgm:t>
    </dgm:pt>
    <dgm:pt modelId="{96329B12-FF36-45EC-8FF9-6C64189749C4}">
      <dgm:prSet phldrT="[Texto]"/>
      <dgm:spPr/>
      <dgm:t>
        <a:bodyPr/>
        <a:lstStyle/>
        <a:p>
          <a:r>
            <a:rPr lang="es-MX" dirty="0" smtClean="0"/>
            <a:t>Cualificación</a:t>
          </a:r>
          <a:endParaRPr lang="es-MX" dirty="0"/>
        </a:p>
      </dgm:t>
    </dgm:pt>
    <dgm:pt modelId="{3DA5D8D9-3D76-4861-8938-2B7DC66106FE}" type="parTrans" cxnId="{C5A49D8E-2CC8-423C-B931-5A8D74A59F23}">
      <dgm:prSet/>
      <dgm:spPr/>
      <dgm:t>
        <a:bodyPr/>
        <a:lstStyle/>
        <a:p>
          <a:endParaRPr lang="es-MX"/>
        </a:p>
      </dgm:t>
    </dgm:pt>
    <dgm:pt modelId="{42D3EC0D-11D0-4475-A0E8-1D949DB3013E}" type="sibTrans" cxnId="{C5A49D8E-2CC8-423C-B931-5A8D74A59F23}">
      <dgm:prSet/>
      <dgm:spPr/>
      <dgm:t>
        <a:bodyPr/>
        <a:lstStyle/>
        <a:p>
          <a:endParaRPr lang="es-MX"/>
        </a:p>
      </dgm:t>
    </dgm:pt>
    <dgm:pt modelId="{440A0542-226D-419A-A65B-D134F269A6FE}">
      <dgm:prSet phldrT="[Texto]"/>
      <dgm:spPr/>
      <dgm:t>
        <a:bodyPr/>
        <a:lstStyle/>
        <a:p>
          <a:r>
            <a:rPr lang="es-MX" dirty="0" smtClean="0"/>
            <a:t>Bienestar social</a:t>
          </a:r>
          <a:endParaRPr lang="es-MX" dirty="0"/>
        </a:p>
      </dgm:t>
    </dgm:pt>
    <dgm:pt modelId="{952301DA-3B92-4956-B212-2FE7E0F46AA9}" type="parTrans" cxnId="{A8CED8CF-A879-4465-9F15-A5489986D00E}">
      <dgm:prSet/>
      <dgm:spPr/>
      <dgm:t>
        <a:bodyPr/>
        <a:lstStyle/>
        <a:p>
          <a:endParaRPr lang="es-MX"/>
        </a:p>
      </dgm:t>
    </dgm:pt>
    <dgm:pt modelId="{1FF9A9C9-F079-4B1F-8D4C-656160E8B01D}" type="sibTrans" cxnId="{A8CED8CF-A879-4465-9F15-A5489986D00E}">
      <dgm:prSet/>
      <dgm:spPr/>
      <dgm:t>
        <a:bodyPr/>
        <a:lstStyle/>
        <a:p>
          <a:endParaRPr lang="es-MX"/>
        </a:p>
      </dgm:t>
    </dgm:pt>
    <dgm:pt modelId="{5103BDC0-65DE-4131-9B61-4077EABD47BE}" type="pres">
      <dgm:prSet presAssocID="{BF28F6E6-E638-4AAF-9746-B2512EC12B62}" presName="diagram" presStyleCnt="0">
        <dgm:presLayoutVars>
          <dgm:chPref val="1"/>
          <dgm:dir/>
          <dgm:animOne val="branch"/>
          <dgm:animLvl val="lvl"/>
          <dgm:resizeHandles/>
        </dgm:presLayoutVars>
      </dgm:prSet>
      <dgm:spPr/>
      <dgm:t>
        <a:bodyPr/>
        <a:lstStyle/>
        <a:p>
          <a:endParaRPr lang="es-MX"/>
        </a:p>
      </dgm:t>
    </dgm:pt>
    <dgm:pt modelId="{B73180F5-AA5B-4D7C-B812-AA7BB5EFDCA5}" type="pres">
      <dgm:prSet presAssocID="{BF4C2EC5-3E52-4DA1-9044-F44633073CE2}" presName="root" presStyleCnt="0"/>
      <dgm:spPr/>
    </dgm:pt>
    <dgm:pt modelId="{D2793AE3-98AC-46F1-B441-3D493212643D}" type="pres">
      <dgm:prSet presAssocID="{BF4C2EC5-3E52-4DA1-9044-F44633073CE2}" presName="rootComposite" presStyleCnt="0"/>
      <dgm:spPr/>
    </dgm:pt>
    <dgm:pt modelId="{46A4A867-850B-435E-85D3-53C6F6E65FBA}" type="pres">
      <dgm:prSet presAssocID="{BF4C2EC5-3E52-4DA1-9044-F44633073CE2}" presName="rootText" presStyleLbl="node1" presStyleIdx="0" presStyleCnt="2"/>
      <dgm:spPr/>
      <dgm:t>
        <a:bodyPr/>
        <a:lstStyle/>
        <a:p>
          <a:endParaRPr lang="es-MX"/>
        </a:p>
      </dgm:t>
    </dgm:pt>
    <dgm:pt modelId="{15A87847-00FF-4ED7-951B-9AB46F6B12E5}" type="pres">
      <dgm:prSet presAssocID="{BF4C2EC5-3E52-4DA1-9044-F44633073CE2}" presName="rootConnector" presStyleLbl="node1" presStyleIdx="0" presStyleCnt="2"/>
      <dgm:spPr/>
      <dgm:t>
        <a:bodyPr/>
        <a:lstStyle/>
        <a:p>
          <a:endParaRPr lang="es-MX"/>
        </a:p>
      </dgm:t>
    </dgm:pt>
    <dgm:pt modelId="{C2DE3C90-C1BE-4793-82C9-5465A25FD327}" type="pres">
      <dgm:prSet presAssocID="{BF4C2EC5-3E52-4DA1-9044-F44633073CE2}" presName="childShape" presStyleCnt="0"/>
      <dgm:spPr/>
    </dgm:pt>
    <dgm:pt modelId="{8372F334-31DD-472B-A457-B48E5F95E73F}" type="pres">
      <dgm:prSet presAssocID="{29B26374-2AA5-4002-9182-41352E321C01}" presName="Name13" presStyleLbl="parChTrans1D2" presStyleIdx="0" presStyleCnt="4"/>
      <dgm:spPr/>
      <dgm:t>
        <a:bodyPr/>
        <a:lstStyle/>
        <a:p>
          <a:endParaRPr lang="es-MX"/>
        </a:p>
      </dgm:t>
    </dgm:pt>
    <dgm:pt modelId="{B568F96A-AD5F-4F84-A301-93A8D26FAABA}" type="pres">
      <dgm:prSet presAssocID="{1C6B2381-6E65-43D3-880E-319965273C9C}" presName="childText" presStyleLbl="bgAcc1" presStyleIdx="0" presStyleCnt="4">
        <dgm:presLayoutVars>
          <dgm:bulletEnabled val="1"/>
        </dgm:presLayoutVars>
      </dgm:prSet>
      <dgm:spPr/>
      <dgm:t>
        <a:bodyPr/>
        <a:lstStyle/>
        <a:p>
          <a:endParaRPr lang="es-MX"/>
        </a:p>
      </dgm:t>
    </dgm:pt>
    <dgm:pt modelId="{9B9424C1-8EB7-481F-B571-0E6F50AB4FEA}" type="pres">
      <dgm:prSet presAssocID="{4A455736-8E6D-4C4E-9154-A5978ED6F1FE}" presName="Name13" presStyleLbl="parChTrans1D2" presStyleIdx="1" presStyleCnt="4"/>
      <dgm:spPr/>
      <dgm:t>
        <a:bodyPr/>
        <a:lstStyle/>
        <a:p>
          <a:endParaRPr lang="es-MX"/>
        </a:p>
      </dgm:t>
    </dgm:pt>
    <dgm:pt modelId="{CF1AA126-9562-4357-A200-8AAF340F1B00}" type="pres">
      <dgm:prSet presAssocID="{64303285-B01C-4D28-BBB4-8A6EF561274E}" presName="childText" presStyleLbl="bgAcc1" presStyleIdx="1" presStyleCnt="4">
        <dgm:presLayoutVars>
          <dgm:bulletEnabled val="1"/>
        </dgm:presLayoutVars>
      </dgm:prSet>
      <dgm:spPr/>
      <dgm:t>
        <a:bodyPr/>
        <a:lstStyle/>
        <a:p>
          <a:endParaRPr lang="es-MX"/>
        </a:p>
      </dgm:t>
    </dgm:pt>
    <dgm:pt modelId="{8EC28A47-2156-44D4-ACFF-7BB5311AACA4}" type="pres">
      <dgm:prSet presAssocID="{AA30640A-BA33-4950-833A-29EAB9E5D642}" presName="root" presStyleCnt="0"/>
      <dgm:spPr/>
    </dgm:pt>
    <dgm:pt modelId="{0620FA0A-45EC-44A2-A723-025064F5535B}" type="pres">
      <dgm:prSet presAssocID="{AA30640A-BA33-4950-833A-29EAB9E5D642}" presName="rootComposite" presStyleCnt="0"/>
      <dgm:spPr/>
    </dgm:pt>
    <dgm:pt modelId="{F690DCDE-456D-4C16-BAB9-83B2E25F717E}" type="pres">
      <dgm:prSet presAssocID="{AA30640A-BA33-4950-833A-29EAB9E5D642}" presName="rootText" presStyleLbl="node1" presStyleIdx="1" presStyleCnt="2"/>
      <dgm:spPr/>
      <dgm:t>
        <a:bodyPr/>
        <a:lstStyle/>
        <a:p>
          <a:endParaRPr lang="es-MX"/>
        </a:p>
      </dgm:t>
    </dgm:pt>
    <dgm:pt modelId="{A6D082C5-6E4B-4B88-91C8-2E9B618202A8}" type="pres">
      <dgm:prSet presAssocID="{AA30640A-BA33-4950-833A-29EAB9E5D642}" presName="rootConnector" presStyleLbl="node1" presStyleIdx="1" presStyleCnt="2"/>
      <dgm:spPr/>
      <dgm:t>
        <a:bodyPr/>
        <a:lstStyle/>
        <a:p>
          <a:endParaRPr lang="es-MX"/>
        </a:p>
      </dgm:t>
    </dgm:pt>
    <dgm:pt modelId="{7565ABB1-4F2B-4CC4-8FF6-25E09C80504C}" type="pres">
      <dgm:prSet presAssocID="{AA30640A-BA33-4950-833A-29EAB9E5D642}" presName="childShape" presStyleCnt="0"/>
      <dgm:spPr/>
    </dgm:pt>
    <dgm:pt modelId="{F23F434D-D297-47B0-A18F-D66360DDCFC4}" type="pres">
      <dgm:prSet presAssocID="{3DA5D8D9-3D76-4861-8938-2B7DC66106FE}" presName="Name13" presStyleLbl="parChTrans1D2" presStyleIdx="2" presStyleCnt="4"/>
      <dgm:spPr/>
      <dgm:t>
        <a:bodyPr/>
        <a:lstStyle/>
        <a:p>
          <a:endParaRPr lang="es-MX"/>
        </a:p>
      </dgm:t>
    </dgm:pt>
    <dgm:pt modelId="{731E6209-7DF2-4101-972E-4872970EE632}" type="pres">
      <dgm:prSet presAssocID="{96329B12-FF36-45EC-8FF9-6C64189749C4}" presName="childText" presStyleLbl="bgAcc1" presStyleIdx="2" presStyleCnt="4">
        <dgm:presLayoutVars>
          <dgm:bulletEnabled val="1"/>
        </dgm:presLayoutVars>
      </dgm:prSet>
      <dgm:spPr/>
      <dgm:t>
        <a:bodyPr/>
        <a:lstStyle/>
        <a:p>
          <a:endParaRPr lang="es-MX"/>
        </a:p>
      </dgm:t>
    </dgm:pt>
    <dgm:pt modelId="{49A5BFCE-8B7A-4910-B986-72D6BC068BE5}" type="pres">
      <dgm:prSet presAssocID="{952301DA-3B92-4956-B212-2FE7E0F46AA9}" presName="Name13" presStyleLbl="parChTrans1D2" presStyleIdx="3" presStyleCnt="4"/>
      <dgm:spPr/>
      <dgm:t>
        <a:bodyPr/>
        <a:lstStyle/>
        <a:p>
          <a:endParaRPr lang="es-MX"/>
        </a:p>
      </dgm:t>
    </dgm:pt>
    <dgm:pt modelId="{3085F067-7B52-4BF0-9526-6C9174B4E15B}" type="pres">
      <dgm:prSet presAssocID="{440A0542-226D-419A-A65B-D134F269A6FE}" presName="childText" presStyleLbl="bgAcc1" presStyleIdx="3" presStyleCnt="4">
        <dgm:presLayoutVars>
          <dgm:bulletEnabled val="1"/>
        </dgm:presLayoutVars>
      </dgm:prSet>
      <dgm:spPr/>
      <dgm:t>
        <a:bodyPr/>
        <a:lstStyle/>
        <a:p>
          <a:endParaRPr lang="es-MX"/>
        </a:p>
      </dgm:t>
    </dgm:pt>
  </dgm:ptLst>
  <dgm:cxnLst>
    <dgm:cxn modelId="{69C6C7BC-F30A-43FC-9E81-BA1BAAAC89F1}" type="presOf" srcId="{1C6B2381-6E65-43D3-880E-319965273C9C}" destId="{B568F96A-AD5F-4F84-A301-93A8D26FAABA}" srcOrd="0" destOrd="0" presId="urn:microsoft.com/office/officeart/2005/8/layout/hierarchy3"/>
    <dgm:cxn modelId="{D5213D11-3D5D-42C7-881E-9B16E96746F2}" type="presOf" srcId="{64303285-B01C-4D28-BBB4-8A6EF561274E}" destId="{CF1AA126-9562-4357-A200-8AAF340F1B00}" srcOrd="0" destOrd="0" presId="urn:microsoft.com/office/officeart/2005/8/layout/hierarchy3"/>
    <dgm:cxn modelId="{857F5654-24CB-4EAA-A0BE-C0CD6272DBE4}" type="presOf" srcId="{BF28F6E6-E638-4AAF-9746-B2512EC12B62}" destId="{5103BDC0-65DE-4131-9B61-4077EABD47BE}" srcOrd="0" destOrd="0" presId="urn:microsoft.com/office/officeart/2005/8/layout/hierarchy3"/>
    <dgm:cxn modelId="{A8A8D8D0-F1F1-4DAC-B0D2-29D871F988E6}" srcId="{BF28F6E6-E638-4AAF-9746-B2512EC12B62}" destId="{AA30640A-BA33-4950-833A-29EAB9E5D642}" srcOrd="1" destOrd="0" parTransId="{4BC87BDF-456B-4CC0-B331-E43B243311FB}" sibTransId="{3B1F0CD0-689C-4321-B921-67C4984298B7}"/>
    <dgm:cxn modelId="{E8070B08-95A1-4A6C-9D88-90FD5223C0DC}" type="presOf" srcId="{952301DA-3B92-4956-B212-2FE7E0F46AA9}" destId="{49A5BFCE-8B7A-4910-B986-72D6BC068BE5}" srcOrd="0" destOrd="0" presId="urn:microsoft.com/office/officeart/2005/8/layout/hierarchy3"/>
    <dgm:cxn modelId="{0F3277A8-3160-4301-A039-B15DF445B561}" type="presOf" srcId="{AA30640A-BA33-4950-833A-29EAB9E5D642}" destId="{A6D082C5-6E4B-4B88-91C8-2E9B618202A8}" srcOrd="1" destOrd="0" presId="urn:microsoft.com/office/officeart/2005/8/layout/hierarchy3"/>
    <dgm:cxn modelId="{699373EC-64C7-452C-BDE8-4CD7DC2E14A9}" type="presOf" srcId="{BF4C2EC5-3E52-4DA1-9044-F44633073CE2}" destId="{46A4A867-850B-435E-85D3-53C6F6E65FBA}" srcOrd="0" destOrd="0" presId="urn:microsoft.com/office/officeart/2005/8/layout/hierarchy3"/>
    <dgm:cxn modelId="{601E69E3-2A07-4F82-BEE2-6E5332BA8CA6}" srcId="{BF28F6E6-E638-4AAF-9746-B2512EC12B62}" destId="{BF4C2EC5-3E52-4DA1-9044-F44633073CE2}" srcOrd="0" destOrd="0" parTransId="{D28C9A02-D41E-4AB8-A965-5D921FB8262C}" sibTransId="{91797820-BDFD-4CCB-9105-FE1E84388E6E}"/>
    <dgm:cxn modelId="{7737520A-AB59-4F01-8334-A9D0068B2219}" type="presOf" srcId="{440A0542-226D-419A-A65B-D134F269A6FE}" destId="{3085F067-7B52-4BF0-9526-6C9174B4E15B}" srcOrd="0" destOrd="0" presId="urn:microsoft.com/office/officeart/2005/8/layout/hierarchy3"/>
    <dgm:cxn modelId="{DBFE4D5E-D0EB-44FA-BB3F-E30DA7061EAB}" type="presOf" srcId="{29B26374-2AA5-4002-9182-41352E321C01}" destId="{8372F334-31DD-472B-A457-B48E5F95E73F}" srcOrd="0" destOrd="0" presId="urn:microsoft.com/office/officeart/2005/8/layout/hierarchy3"/>
    <dgm:cxn modelId="{5DDDDE1B-D437-4C0B-94D2-4C6F3409F374}" type="presOf" srcId="{4A455736-8E6D-4C4E-9154-A5978ED6F1FE}" destId="{9B9424C1-8EB7-481F-B571-0E6F50AB4FEA}" srcOrd="0" destOrd="0" presId="urn:microsoft.com/office/officeart/2005/8/layout/hierarchy3"/>
    <dgm:cxn modelId="{76893E9E-9EE6-4FE4-993A-0061DD1E4992}" srcId="{BF4C2EC5-3E52-4DA1-9044-F44633073CE2}" destId="{64303285-B01C-4D28-BBB4-8A6EF561274E}" srcOrd="1" destOrd="0" parTransId="{4A455736-8E6D-4C4E-9154-A5978ED6F1FE}" sibTransId="{60AA5A4B-EE8B-4D81-8B2C-EB3A52F28984}"/>
    <dgm:cxn modelId="{C5A49D8E-2CC8-423C-B931-5A8D74A59F23}" srcId="{AA30640A-BA33-4950-833A-29EAB9E5D642}" destId="{96329B12-FF36-45EC-8FF9-6C64189749C4}" srcOrd="0" destOrd="0" parTransId="{3DA5D8D9-3D76-4861-8938-2B7DC66106FE}" sibTransId="{42D3EC0D-11D0-4475-A0E8-1D949DB3013E}"/>
    <dgm:cxn modelId="{B8215E5D-7951-4070-A5A6-E7F3EC7ACC90}" srcId="{BF4C2EC5-3E52-4DA1-9044-F44633073CE2}" destId="{1C6B2381-6E65-43D3-880E-319965273C9C}" srcOrd="0" destOrd="0" parTransId="{29B26374-2AA5-4002-9182-41352E321C01}" sibTransId="{8AF568B5-CB3C-4779-B809-10A9CB5B2A9C}"/>
    <dgm:cxn modelId="{A8CED8CF-A879-4465-9F15-A5489986D00E}" srcId="{AA30640A-BA33-4950-833A-29EAB9E5D642}" destId="{440A0542-226D-419A-A65B-D134F269A6FE}" srcOrd="1" destOrd="0" parTransId="{952301DA-3B92-4956-B212-2FE7E0F46AA9}" sibTransId="{1FF9A9C9-F079-4B1F-8D4C-656160E8B01D}"/>
    <dgm:cxn modelId="{BC794FAF-7682-4D6A-90B3-4E6A494219F1}" type="presOf" srcId="{3DA5D8D9-3D76-4861-8938-2B7DC66106FE}" destId="{F23F434D-D297-47B0-A18F-D66360DDCFC4}" srcOrd="0" destOrd="0" presId="urn:microsoft.com/office/officeart/2005/8/layout/hierarchy3"/>
    <dgm:cxn modelId="{29AE8CC7-F7B5-4150-AB66-044567215C3D}" type="presOf" srcId="{AA30640A-BA33-4950-833A-29EAB9E5D642}" destId="{F690DCDE-456D-4C16-BAB9-83B2E25F717E}" srcOrd="0" destOrd="0" presId="urn:microsoft.com/office/officeart/2005/8/layout/hierarchy3"/>
    <dgm:cxn modelId="{6CDCAF72-2F7A-4365-9F18-085CF11F756E}" type="presOf" srcId="{96329B12-FF36-45EC-8FF9-6C64189749C4}" destId="{731E6209-7DF2-4101-972E-4872970EE632}" srcOrd="0" destOrd="0" presId="urn:microsoft.com/office/officeart/2005/8/layout/hierarchy3"/>
    <dgm:cxn modelId="{1BA19E38-E970-4D3C-A8C8-178F51A959A0}" type="presOf" srcId="{BF4C2EC5-3E52-4DA1-9044-F44633073CE2}" destId="{15A87847-00FF-4ED7-951B-9AB46F6B12E5}" srcOrd="1" destOrd="0" presId="urn:microsoft.com/office/officeart/2005/8/layout/hierarchy3"/>
    <dgm:cxn modelId="{4C2F599B-5EEF-4E5E-BA9B-6CF35528776C}" type="presParOf" srcId="{5103BDC0-65DE-4131-9B61-4077EABD47BE}" destId="{B73180F5-AA5B-4D7C-B812-AA7BB5EFDCA5}" srcOrd="0" destOrd="0" presId="urn:microsoft.com/office/officeart/2005/8/layout/hierarchy3"/>
    <dgm:cxn modelId="{336E85E2-C7B4-43D8-9A0C-2C55E33D4FA6}" type="presParOf" srcId="{B73180F5-AA5B-4D7C-B812-AA7BB5EFDCA5}" destId="{D2793AE3-98AC-46F1-B441-3D493212643D}" srcOrd="0" destOrd="0" presId="urn:microsoft.com/office/officeart/2005/8/layout/hierarchy3"/>
    <dgm:cxn modelId="{96D91BA1-43FF-44AC-A05A-3AFC571A9E8A}" type="presParOf" srcId="{D2793AE3-98AC-46F1-B441-3D493212643D}" destId="{46A4A867-850B-435E-85D3-53C6F6E65FBA}" srcOrd="0" destOrd="0" presId="urn:microsoft.com/office/officeart/2005/8/layout/hierarchy3"/>
    <dgm:cxn modelId="{1DF6DD01-AB85-42D2-9D80-CB87227BB13B}" type="presParOf" srcId="{D2793AE3-98AC-46F1-B441-3D493212643D}" destId="{15A87847-00FF-4ED7-951B-9AB46F6B12E5}" srcOrd="1" destOrd="0" presId="urn:microsoft.com/office/officeart/2005/8/layout/hierarchy3"/>
    <dgm:cxn modelId="{06E5ADD7-2A2E-4AA4-BD40-5CB50E29289E}" type="presParOf" srcId="{B73180F5-AA5B-4D7C-B812-AA7BB5EFDCA5}" destId="{C2DE3C90-C1BE-4793-82C9-5465A25FD327}" srcOrd="1" destOrd="0" presId="urn:microsoft.com/office/officeart/2005/8/layout/hierarchy3"/>
    <dgm:cxn modelId="{FA7CD207-7B5E-4480-A578-5328A405EA16}" type="presParOf" srcId="{C2DE3C90-C1BE-4793-82C9-5465A25FD327}" destId="{8372F334-31DD-472B-A457-B48E5F95E73F}" srcOrd="0" destOrd="0" presId="urn:microsoft.com/office/officeart/2005/8/layout/hierarchy3"/>
    <dgm:cxn modelId="{A03B6DC0-1B3D-427C-8F14-E7BA01803906}" type="presParOf" srcId="{C2DE3C90-C1BE-4793-82C9-5465A25FD327}" destId="{B568F96A-AD5F-4F84-A301-93A8D26FAABA}" srcOrd="1" destOrd="0" presId="urn:microsoft.com/office/officeart/2005/8/layout/hierarchy3"/>
    <dgm:cxn modelId="{7F993509-377B-4404-A776-BC4B542E0F47}" type="presParOf" srcId="{C2DE3C90-C1BE-4793-82C9-5465A25FD327}" destId="{9B9424C1-8EB7-481F-B571-0E6F50AB4FEA}" srcOrd="2" destOrd="0" presId="urn:microsoft.com/office/officeart/2005/8/layout/hierarchy3"/>
    <dgm:cxn modelId="{83CCFBC7-B542-40D3-BA03-0CADFEC94205}" type="presParOf" srcId="{C2DE3C90-C1BE-4793-82C9-5465A25FD327}" destId="{CF1AA126-9562-4357-A200-8AAF340F1B00}" srcOrd="3" destOrd="0" presId="urn:microsoft.com/office/officeart/2005/8/layout/hierarchy3"/>
    <dgm:cxn modelId="{48011478-3DD5-406F-B238-F1E3EFEB1C81}" type="presParOf" srcId="{5103BDC0-65DE-4131-9B61-4077EABD47BE}" destId="{8EC28A47-2156-44D4-ACFF-7BB5311AACA4}" srcOrd="1" destOrd="0" presId="urn:microsoft.com/office/officeart/2005/8/layout/hierarchy3"/>
    <dgm:cxn modelId="{DBA20C0E-D581-4FE2-A39F-045D5505A5DB}" type="presParOf" srcId="{8EC28A47-2156-44D4-ACFF-7BB5311AACA4}" destId="{0620FA0A-45EC-44A2-A723-025064F5535B}" srcOrd="0" destOrd="0" presId="urn:microsoft.com/office/officeart/2005/8/layout/hierarchy3"/>
    <dgm:cxn modelId="{B59E4CAD-BC26-4074-B2F0-50DA72265BD6}" type="presParOf" srcId="{0620FA0A-45EC-44A2-A723-025064F5535B}" destId="{F690DCDE-456D-4C16-BAB9-83B2E25F717E}" srcOrd="0" destOrd="0" presId="urn:microsoft.com/office/officeart/2005/8/layout/hierarchy3"/>
    <dgm:cxn modelId="{0D077CEA-9560-4D21-B61E-B041B86F153D}" type="presParOf" srcId="{0620FA0A-45EC-44A2-A723-025064F5535B}" destId="{A6D082C5-6E4B-4B88-91C8-2E9B618202A8}" srcOrd="1" destOrd="0" presId="urn:microsoft.com/office/officeart/2005/8/layout/hierarchy3"/>
    <dgm:cxn modelId="{E7557E2E-917A-461D-8574-B6C1D65EA48B}" type="presParOf" srcId="{8EC28A47-2156-44D4-ACFF-7BB5311AACA4}" destId="{7565ABB1-4F2B-4CC4-8FF6-25E09C80504C}" srcOrd="1" destOrd="0" presId="urn:microsoft.com/office/officeart/2005/8/layout/hierarchy3"/>
    <dgm:cxn modelId="{71DC6E4E-D7A4-49EC-879D-387EA9A32460}" type="presParOf" srcId="{7565ABB1-4F2B-4CC4-8FF6-25E09C80504C}" destId="{F23F434D-D297-47B0-A18F-D66360DDCFC4}" srcOrd="0" destOrd="0" presId="urn:microsoft.com/office/officeart/2005/8/layout/hierarchy3"/>
    <dgm:cxn modelId="{3F101ABB-C856-4DB8-9073-CB563D001B95}" type="presParOf" srcId="{7565ABB1-4F2B-4CC4-8FF6-25E09C80504C}" destId="{731E6209-7DF2-4101-972E-4872970EE632}" srcOrd="1" destOrd="0" presId="urn:microsoft.com/office/officeart/2005/8/layout/hierarchy3"/>
    <dgm:cxn modelId="{3F617363-300E-4206-A500-655DF465615D}" type="presParOf" srcId="{7565ABB1-4F2B-4CC4-8FF6-25E09C80504C}" destId="{49A5BFCE-8B7A-4910-B986-72D6BC068BE5}" srcOrd="2" destOrd="0" presId="urn:microsoft.com/office/officeart/2005/8/layout/hierarchy3"/>
    <dgm:cxn modelId="{00D95E7C-8159-42E3-8B65-C6630E8A8B20}" type="presParOf" srcId="{7565ABB1-4F2B-4CC4-8FF6-25E09C80504C}" destId="{3085F067-7B52-4BF0-9526-6C9174B4E15B}"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52B3521-912C-446A-A03D-EBD22AA5F630}"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F4D891E6-D1EA-4FA3-8E4F-28791EE7016F}">
      <dgm:prSet phldrT="[Texto]"/>
      <dgm:spPr/>
      <dgm:t>
        <a:bodyPr/>
        <a:lstStyle/>
        <a:p>
          <a:r>
            <a:rPr lang="es-MX" dirty="0"/>
            <a:t>Autores neoclásicos</a:t>
          </a:r>
        </a:p>
      </dgm:t>
    </dgm:pt>
    <dgm:pt modelId="{52529367-B822-4200-A868-E60250225D28}" type="parTrans" cxnId="{CE3FA45A-5B54-4FB9-B74B-9B0EDBA2F261}">
      <dgm:prSet/>
      <dgm:spPr/>
      <dgm:t>
        <a:bodyPr/>
        <a:lstStyle/>
        <a:p>
          <a:endParaRPr lang="es-MX"/>
        </a:p>
      </dgm:t>
    </dgm:pt>
    <dgm:pt modelId="{2396F01C-725D-4434-9AAF-9563C03C0BEC}" type="sibTrans" cxnId="{CE3FA45A-5B54-4FB9-B74B-9B0EDBA2F261}">
      <dgm:prSet/>
      <dgm:spPr/>
      <dgm:t>
        <a:bodyPr/>
        <a:lstStyle/>
        <a:p>
          <a:endParaRPr lang="es-MX"/>
        </a:p>
      </dgm:t>
    </dgm:pt>
    <dgm:pt modelId="{120B9F32-24E3-4BE6-AC8D-70F2269D54DC}">
      <dgm:prSet phldrT="[Texto]"/>
      <dgm:spPr/>
      <dgm:t>
        <a:bodyPr/>
        <a:lstStyle/>
        <a:p>
          <a:pPr algn="just"/>
          <a:r>
            <a:rPr lang="es-MX" dirty="0"/>
            <a:t>La Economía del desarrollo (</a:t>
          </a:r>
          <a:r>
            <a:rPr lang="es-MX" i="1" dirty="0" err="1"/>
            <a:t>development</a:t>
          </a:r>
          <a:r>
            <a:rPr lang="es-MX" i="1" dirty="0"/>
            <a:t> </a:t>
          </a:r>
          <a:r>
            <a:rPr lang="es-MX" i="1" dirty="0" err="1"/>
            <a:t>economics</a:t>
          </a:r>
          <a:r>
            <a:rPr lang="es-MX" dirty="0"/>
            <a:t>) es la aplicación al Tercer Mundo de la teoría económica (</a:t>
          </a:r>
          <a:r>
            <a:rPr lang="es-MX" i="1" dirty="0" err="1"/>
            <a:t>economics</a:t>
          </a:r>
          <a:r>
            <a:rPr lang="es-MX" dirty="0"/>
            <a:t>)</a:t>
          </a:r>
        </a:p>
      </dgm:t>
    </dgm:pt>
    <dgm:pt modelId="{48FC34A4-D395-4398-844D-C0B2343936A8}" type="parTrans" cxnId="{49733FE6-041A-4822-A52C-AC5409809232}">
      <dgm:prSet/>
      <dgm:spPr/>
      <dgm:t>
        <a:bodyPr/>
        <a:lstStyle/>
        <a:p>
          <a:endParaRPr lang="es-MX"/>
        </a:p>
      </dgm:t>
    </dgm:pt>
    <dgm:pt modelId="{E7DDC38D-60FA-4D77-90CC-9692DB0814DA}" type="sibTrans" cxnId="{49733FE6-041A-4822-A52C-AC5409809232}">
      <dgm:prSet/>
      <dgm:spPr/>
      <dgm:t>
        <a:bodyPr/>
        <a:lstStyle/>
        <a:p>
          <a:endParaRPr lang="es-MX"/>
        </a:p>
      </dgm:t>
    </dgm:pt>
    <dgm:pt modelId="{61C371E2-3988-4A7E-AF7E-DC40A6ED6836}">
      <dgm:prSet/>
      <dgm:spPr/>
      <dgm:t>
        <a:bodyPr/>
        <a:lstStyle/>
        <a:p>
          <a:r>
            <a:rPr lang="es-MX" dirty="0"/>
            <a:t>Otros economistas</a:t>
          </a:r>
        </a:p>
      </dgm:t>
    </dgm:pt>
    <dgm:pt modelId="{3C4D7F68-F1C2-42BD-BE01-96648B3EE1CD}" type="parTrans" cxnId="{14571425-619E-4B61-B3C3-839EB33532B4}">
      <dgm:prSet/>
      <dgm:spPr/>
      <dgm:t>
        <a:bodyPr/>
        <a:lstStyle/>
        <a:p>
          <a:endParaRPr lang="es-MX"/>
        </a:p>
      </dgm:t>
    </dgm:pt>
    <dgm:pt modelId="{A5C48241-9990-489F-B5EB-99AAEFDF980D}" type="sibTrans" cxnId="{14571425-619E-4B61-B3C3-839EB33532B4}">
      <dgm:prSet/>
      <dgm:spPr/>
      <dgm:t>
        <a:bodyPr/>
        <a:lstStyle/>
        <a:p>
          <a:endParaRPr lang="es-MX"/>
        </a:p>
      </dgm:t>
    </dgm:pt>
    <dgm:pt modelId="{B1CA264D-88A3-4388-8DD5-16D0B55DCA78}">
      <dgm:prSet/>
      <dgm:spPr/>
      <dgm:t>
        <a:bodyPr/>
        <a:lstStyle/>
        <a:p>
          <a:pPr algn="just"/>
          <a:r>
            <a:rPr lang="es-MX" dirty="0"/>
            <a:t>La TED es un tipo particular de análisis económico creado desde y para los países ricos. Debe mantenerse como una sub-disciplina. Las diferencias entre los países ricos y las naciones no son tanto de grado o de nivel; sino de estructura.</a:t>
          </a:r>
        </a:p>
      </dgm:t>
    </dgm:pt>
    <dgm:pt modelId="{87A73642-EB83-4E45-9D28-9AFA1ACB167E}" type="parTrans" cxnId="{FD49DE2E-8BE8-496C-A3EC-421140D2E3AB}">
      <dgm:prSet/>
      <dgm:spPr/>
      <dgm:t>
        <a:bodyPr/>
        <a:lstStyle/>
        <a:p>
          <a:endParaRPr lang="es-MX"/>
        </a:p>
      </dgm:t>
    </dgm:pt>
    <dgm:pt modelId="{A4819E5C-863B-40CC-8C68-3743BDDB582A}" type="sibTrans" cxnId="{FD49DE2E-8BE8-496C-A3EC-421140D2E3AB}">
      <dgm:prSet/>
      <dgm:spPr/>
      <dgm:t>
        <a:bodyPr/>
        <a:lstStyle/>
        <a:p>
          <a:endParaRPr lang="es-MX"/>
        </a:p>
      </dgm:t>
    </dgm:pt>
    <dgm:pt modelId="{7ADCDE8A-E66F-4913-838B-D2D301BEC629}" type="pres">
      <dgm:prSet presAssocID="{852B3521-912C-446A-A03D-EBD22AA5F630}" presName="vert0" presStyleCnt="0">
        <dgm:presLayoutVars>
          <dgm:dir/>
          <dgm:animOne val="branch"/>
          <dgm:animLvl val="lvl"/>
        </dgm:presLayoutVars>
      </dgm:prSet>
      <dgm:spPr/>
      <dgm:t>
        <a:bodyPr/>
        <a:lstStyle/>
        <a:p>
          <a:endParaRPr lang="es-MX"/>
        </a:p>
      </dgm:t>
    </dgm:pt>
    <dgm:pt modelId="{6298E0FE-39BD-4A07-B1BB-ACBD057434CC}" type="pres">
      <dgm:prSet presAssocID="{F4D891E6-D1EA-4FA3-8E4F-28791EE7016F}" presName="thickLine" presStyleLbl="alignNode1" presStyleIdx="0" presStyleCnt="2"/>
      <dgm:spPr/>
      <dgm:t>
        <a:bodyPr/>
        <a:lstStyle/>
        <a:p>
          <a:endParaRPr lang="es-MX"/>
        </a:p>
      </dgm:t>
    </dgm:pt>
    <dgm:pt modelId="{4CEEDF4A-4F2A-481E-A57F-D109D0DC323F}" type="pres">
      <dgm:prSet presAssocID="{F4D891E6-D1EA-4FA3-8E4F-28791EE7016F}" presName="horz1" presStyleCnt="0"/>
      <dgm:spPr/>
    </dgm:pt>
    <dgm:pt modelId="{7E95F039-6547-4434-A7F8-52030D4578E0}" type="pres">
      <dgm:prSet presAssocID="{F4D891E6-D1EA-4FA3-8E4F-28791EE7016F}" presName="tx1" presStyleLbl="revTx" presStyleIdx="0" presStyleCnt="4"/>
      <dgm:spPr/>
      <dgm:t>
        <a:bodyPr/>
        <a:lstStyle/>
        <a:p>
          <a:endParaRPr lang="es-MX"/>
        </a:p>
      </dgm:t>
    </dgm:pt>
    <dgm:pt modelId="{D4F796EF-B62C-4B7C-AA99-73928CCD8F53}" type="pres">
      <dgm:prSet presAssocID="{F4D891E6-D1EA-4FA3-8E4F-28791EE7016F}" presName="vert1" presStyleCnt="0"/>
      <dgm:spPr/>
    </dgm:pt>
    <dgm:pt modelId="{2623D900-E7D9-4434-862E-8D19EA50FE6E}" type="pres">
      <dgm:prSet presAssocID="{120B9F32-24E3-4BE6-AC8D-70F2269D54DC}" presName="vertSpace2a" presStyleCnt="0"/>
      <dgm:spPr/>
    </dgm:pt>
    <dgm:pt modelId="{8F1D7D6C-AE7C-4344-8DC6-77D809C7083D}" type="pres">
      <dgm:prSet presAssocID="{120B9F32-24E3-4BE6-AC8D-70F2269D54DC}" presName="horz2" presStyleCnt="0"/>
      <dgm:spPr/>
    </dgm:pt>
    <dgm:pt modelId="{E90B01CC-2F3D-4F2B-BF06-E4F3EB92F47D}" type="pres">
      <dgm:prSet presAssocID="{120B9F32-24E3-4BE6-AC8D-70F2269D54DC}" presName="horzSpace2" presStyleCnt="0"/>
      <dgm:spPr/>
    </dgm:pt>
    <dgm:pt modelId="{3732932A-3AEA-423E-8094-4EC2F5CF6400}" type="pres">
      <dgm:prSet presAssocID="{120B9F32-24E3-4BE6-AC8D-70F2269D54DC}" presName="tx2" presStyleLbl="revTx" presStyleIdx="1" presStyleCnt="4"/>
      <dgm:spPr/>
      <dgm:t>
        <a:bodyPr/>
        <a:lstStyle/>
        <a:p>
          <a:endParaRPr lang="es-MX"/>
        </a:p>
      </dgm:t>
    </dgm:pt>
    <dgm:pt modelId="{6AB0B5AD-8C7A-42A0-8B96-5F8B51850542}" type="pres">
      <dgm:prSet presAssocID="{120B9F32-24E3-4BE6-AC8D-70F2269D54DC}" presName="vert2" presStyleCnt="0"/>
      <dgm:spPr/>
    </dgm:pt>
    <dgm:pt modelId="{CA7336A7-C809-4843-A30A-18517B65B5D5}" type="pres">
      <dgm:prSet presAssocID="{120B9F32-24E3-4BE6-AC8D-70F2269D54DC}" presName="thinLine2b" presStyleLbl="callout" presStyleIdx="0" presStyleCnt="2"/>
      <dgm:spPr/>
    </dgm:pt>
    <dgm:pt modelId="{F1928907-4F3C-4FAE-9711-9944E8B0CE29}" type="pres">
      <dgm:prSet presAssocID="{120B9F32-24E3-4BE6-AC8D-70F2269D54DC}" presName="vertSpace2b" presStyleCnt="0"/>
      <dgm:spPr/>
    </dgm:pt>
    <dgm:pt modelId="{A67A02A3-5459-4605-B83F-5D15E82E8D33}" type="pres">
      <dgm:prSet presAssocID="{61C371E2-3988-4A7E-AF7E-DC40A6ED6836}" presName="thickLine" presStyleLbl="alignNode1" presStyleIdx="1" presStyleCnt="2"/>
      <dgm:spPr/>
    </dgm:pt>
    <dgm:pt modelId="{84093FBB-F97E-44BE-810E-52FB28DCB1BD}" type="pres">
      <dgm:prSet presAssocID="{61C371E2-3988-4A7E-AF7E-DC40A6ED6836}" presName="horz1" presStyleCnt="0"/>
      <dgm:spPr/>
    </dgm:pt>
    <dgm:pt modelId="{A2BBF2F0-F066-4E65-B874-CB9088414A68}" type="pres">
      <dgm:prSet presAssocID="{61C371E2-3988-4A7E-AF7E-DC40A6ED6836}" presName="tx1" presStyleLbl="revTx" presStyleIdx="2" presStyleCnt="4"/>
      <dgm:spPr/>
      <dgm:t>
        <a:bodyPr/>
        <a:lstStyle/>
        <a:p>
          <a:endParaRPr lang="es-MX"/>
        </a:p>
      </dgm:t>
    </dgm:pt>
    <dgm:pt modelId="{10B4791F-F7F7-4CE8-AD3B-661156750AF9}" type="pres">
      <dgm:prSet presAssocID="{61C371E2-3988-4A7E-AF7E-DC40A6ED6836}" presName="vert1" presStyleCnt="0"/>
      <dgm:spPr/>
    </dgm:pt>
    <dgm:pt modelId="{60C977F4-DE2B-4263-81EA-C0CFDE0AB88D}" type="pres">
      <dgm:prSet presAssocID="{B1CA264D-88A3-4388-8DD5-16D0B55DCA78}" presName="vertSpace2a" presStyleCnt="0"/>
      <dgm:spPr/>
    </dgm:pt>
    <dgm:pt modelId="{C46BFBAB-C1E4-4381-9991-4103A2F9A124}" type="pres">
      <dgm:prSet presAssocID="{B1CA264D-88A3-4388-8DD5-16D0B55DCA78}" presName="horz2" presStyleCnt="0"/>
      <dgm:spPr/>
    </dgm:pt>
    <dgm:pt modelId="{D0A0331B-CC77-4A6C-B259-8CF1490D7932}" type="pres">
      <dgm:prSet presAssocID="{B1CA264D-88A3-4388-8DD5-16D0B55DCA78}" presName="horzSpace2" presStyleCnt="0"/>
      <dgm:spPr/>
    </dgm:pt>
    <dgm:pt modelId="{EE9EBDC5-2FC6-4ADB-AFEC-85250A91762F}" type="pres">
      <dgm:prSet presAssocID="{B1CA264D-88A3-4388-8DD5-16D0B55DCA78}" presName="tx2" presStyleLbl="revTx" presStyleIdx="3" presStyleCnt="4"/>
      <dgm:spPr/>
      <dgm:t>
        <a:bodyPr/>
        <a:lstStyle/>
        <a:p>
          <a:endParaRPr lang="es-MX"/>
        </a:p>
      </dgm:t>
    </dgm:pt>
    <dgm:pt modelId="{D73E9817-B214-41C7-A9E8-D4F2A36F651A}" type="pres">
      <dgm:prSet presAssocID="{B1CA264D-88A3-4388-8DD5-16D0B55DCA78}" presName="vert2" presStyleCnt="0"/>
      <dgm:spPr/>
    </dgm:pt>
    <dgm:pt modelId="{3E560FEE-8C61-46DD-B609-0CD6BFC26290}" type="pres">
      <dgm:prSet presAssocID="{B1CA264D-88A3-4388-8DD5-16D0B55DCA78}" presName="thinLine2b" presStyleLbl="callout" presStyleIdx="1" presStyleCnt="2"/>
      <dgm:spPr/>
    </dgm:pt>
    <dgm:pt modelId="{C64397F3-3C2F-4DF7-918E-F8B0E9BC9164}" type="pres">
      <dgm:prSet presAssocID="{B1CA264D-88A3-4388-8DD5-16D0B55DCA78}" presName="vertSpace2b" presStyleCnt="0"/>
      <dgm:spPr/>
    </dgm:pt>
  </dgm:ptLst>
  <dgm:cxnLst>
    <dgm:cxn modelId="{CE3FA45A-5B54-4FB9-B74B-9B0EDBA2F261}" srcId="{852B3521-912C-446A-A03D-EBD22AA5F630}" destId="{F4D891E6-D1EA-4FA3-8E4F-28791EE7016F}" srcOrd="0" destOrd="0" parTransId="{52529367-B822-4200-A868-E60250225D28}" sibTransId="{2396F01C-725D-4434-9AAF-9563C03C0BEC}"/>
    <dgm:cxn modelId="{C4570E34-F32F-4938-82C3-1F9645379F5B}" type="presOf" srcId="{61C371E2-3988-4A7E-AF7E-DC40A6ED6836}" destId="{A2BBF2F0-F066-4E65-B874-CB9088414A68}" srcOrd="0" destOrd="0" presId="urn:microsoft.com/office/officeart/2008/layout/LinedList"/>
    <dgm:cxn modelId="{14571425-619E-4B61-B3C3-839EB33532B4}" srcId="{852B3521-912C-446A-A03D-EBD22AA5F630}" destId="{61C371E2-3988-4A7E-AF7E-DC40A6ED6836}" srcOrd="1" destOrd="0" parTransId="{3C4D7F68-F1C2-42BD-BE01-96648B3EE1CD}" sibTransId="{A5C48241-9990-489F-B5EB-99AAEFDF980D}"/>
    <dgm:cxn modelId="{FD49DE2E-8BE8-496C-A3EC-421140D2E3AB}" srcId="{61C371E2-3988-4A7E-AF7E-DC40A6ED6836}" destId="{B1CA264D-88A3-4388-8DD5-16D0B55DCA78}" srcOrd="0" destOrd="0" parTransId="{87A73642-EB83-4E45-9D28-9AFA1ACB167E}" sibTransId="{A4819E5C-863B-40CC-8C68-3743BDDB582A}"/>
    <dgm:cxn modelId="{22FD955F-AE98-481B-A841-BFD0AEEB5183}" type="presOf" srcId="{F4D891E6-D1EA-4FA3-8E4F-28791EE7016F}" destId="{7E95F039-6547-4434-A7F8-52030D4578E0}" srcOrd="0" destOrd="0" presId="urn:microsoft.com/office/officeart/2008/layout/LinedList"/>
    <dgm:cxn modelId="{49733FE6-041A-4822-A52C-AC5409809232}" srcId="{F4D891E6-D1EA-4FA3-8E4F-28791EE7016F}" destId="{120B9F32-24E3-4BE6-AC8D-70F2269D54DC}" srcOrd="0" destOrd="0" parTransId="{48FC34A4-D395-4398-844D-C0B2343936A8}" sibTransId="{E7DDC38D-60FA-4D77-90CC-9692DB0814DA}"/>
    <dgm:cxn modelId="{70F6A25C-AB29-4F82-B4D6-6A2FEDD29CFA}" type="presOf" srcId="{852B3521-912C-446A-A03D-EBD22AA5F630}" destId="{7ADCDE8A-E66F-4913-838B-D2D301BEC629}" srcOrd="0" destOrd="0" presId="urn:microsoft.com/office/officeart/2008/layout/LinedList"/>
    <dgm:cxn modelId="{B6369B4D-BA13-4163-99E5-C75E3A553B0D}" type="presOf" srcId="{120B9F32-24E3-4BE6-AC8D-70F2269D54DC}" destId="{3732932A-3AEA-423E-8094-4EC2F5CF6400}" srcOrd="0" destOrd="0" presId="urn:microsoft.com/office/officeart/2008/layout/LinedList"/>
    <dgm:cxn modelId="{3D2EF68D-E893-4E35-A44C-14D3F4810D74}" type="presOf" srcId="{B1CA264D-88A3-4388-8DD5-16D0B55DCA78}" destId="{EE9EBDC5-2FC6-4ADB-AFEC-85250A91762F}" srcOrd="0" destOrd="0" presId="urn:microsoft.com/office/officeart/2008/layout/LinedList"/>
    <dgm:cxn modelId="{96FD11E0-AEE5-48C7-ACA9-479ACC0B2401}" type="presParOf" srcId="{7ADCDE8A-E66F-4913-838B-D2D301BEC629}" destId="{6298E0FE-39BD-4A07-B1BB-ACBD057434CC}" srcOrd="0" destOrd="0" presId="urn:microsoft.com/office/officeart/2008/layout/LinedList"/>
    <dgm:cxn modelId="{38E391ED-581D-47A8-94E8-E457E0A00513}" type="presParOf" srcId="{7ADCDE8A-E66F-4913-838B-D2D301BEC629}" destId="{4CEEDF4A-4F2A-481E-A57F-D109D0DC323F}" srcOrd="1" destOrd="0" presId="urn:microsoft.com/office/officeart/2008/layout/LinedList"/>
    <dgm:cxn modelId="{2D86E082-4E6E-4411-BC21-0F64C3F3DE94}" type="presParOf" srcId="{4CEEDF4A-4F2A-481E-A57F-D109D0DC323F}" destId="{7E95F039-6547-4434-A7F8-52030D4578E0}" srcOrd="0" destOrd="0" presId="urn:microsoft.com/office/officeart/2008/layout/LinedList"/>
    <dgm:cxn modelId="{50FA5772-5A96-4422-9DB3-FF94D69E1C3B}" type="presParOf" srcId="{4CEEDF4A-4F2A-481E-A57F-D109D0DC323F}" destId="{D4F796EF-B62C-4B7C-AA99-73928CCD8F53}" srcOrd="1" destOrd="0" presId="urn:microsoft.com/office/officeart/2008/layout/LinedList"/>
    <dgm:cxn modelId="{037914A7-3E7A-425B-98A4-556B9431A2F4}" type="presParOf" srcId="{D4F796EF-B62C-4B7C-AA99-73928CCD8F53}" destId="{2623D900-E7D9-4434-862E-8D19EA50FE6E}" srcOrd="0" destOrd="0" presId="urn:microsoft.com/office/officeart/2008/layout/LinedList"/>
    <dgm:cxn modelId="{002E6C3C-67F6-4483-AC27-E412A5E8C1DD}" type="presParOf" srcId="{D4F796EF-B62C-4B7C-AA99-73928CCD8F53}" destId="{8F1D7D6C-AE7C-4344-8DC6-77D809C7083D}" srcOrd="1" destOrd="0" presId="urn:microsoft.com/office/officeart/2008/layout/LinedList"/>
    <dgm:cxn modelId="{CD11D4BA-C87C-4F0B-93CC-84C93627237A}" type="presParOf" srcId="{8F1D7D6C-AE7C-4344-8DC6-77D809C7083D}" destId="{E90B01CC-2F3D-4F2B-BF06-E4F3EB92F47D}" srcOrd="0" destOrd="0" presId="urn:microsoft.com/office/officeart/2008/layout/LinedList"/>
    <dgm:cxn modelId="{81E33961-612D-41EB-A775-D0028033B432}" type="presParOf" srcId="{8F1D7D6C-AE7C-4344-8DC6-77D809C7083D}" destId="{3732932A-3AEA-423E-8094-4EC2F5CF6400}" srcOrd="1" destOrd="0" presId="urn:microsoft.com/office/officeart/2008/layout/LinedList"/>
    <dgm:cxn modelId="{74190DC1-D3F4-4013-B68A-8924F11A7287}" type="presParOf" srcId="{8F1D7D6C-AE7C-4344-8DC6-77D809C7083D}" destId="{6AB0B5AD-8C7A-42A0-8B96-5F8B51850542}" srcOrd="2" destOrd="0" presId="urn:microsoft.com/office/officeart/2008/layout/LinedList"/>
    <dgm:cxn modelId="{800DFAF3-C98D-444E-831F-757DC84AA2AA}" type="presParOf" srcId="{D4F796EF-B62C-4B7C-AA99-73928CCD8F53}" destId="{CA7336A7-C809-4843-A30A-18517B65B5D5}" srcOrd="2" destOrd="0" presId="urn:microsoft.com/office/officeart/2008/layout/LinedList"/>
    <dgm:cxn modelId="{15AD123C-1144-49D2-A1AD-CE6DEBEB5863}" type="presParOf" srcId="{D4F796EF-B62C-4B7C-AA99-73928CCD8F53}" destId="{F1928907-4F3C-4FAE-9711-9944E8B0CE29}" srcOrd="3" destOrd="0" presId="urn:microsoft.com/office/officeart/2008/layout/LinedList"/>
    <dgm:cxn modelId="{61AD7121-3AEE-469E-9F6D-B2192B31D6C2}" type="presParOf" srcId="{7ADCDE8A-E66F-4913-838B-D2D301BEC629}" destId="{A67A02A3-5459-4605-B83F-5D15E82E8D33}" srcOrd="2" destOrd="0" presId="urn:microsoft.com/office/officeart/2008/layout/LinedList"/>
    <dgm:cxn modelId="{8BC9C723-6C14-40E9-AE3B-AE18FBA7261A}" type="presParOf" srcId="{7ADCDE8A-E66F-4913-838B-D2D301BEC629}" destId="{84093FBB-F97E-44BE-810E-52FB28DCB1BD}" srcOrd="3" destOrd="0" presId="urn:microsoft.com/office/officeart/2008/layout/LinedList"/>
    <dgm:cxn modelId="{9208B287-2D26-4D0F-9FFB-F402EA4EE4BF}" type="presParOf" srcId="{84093FBB-F97E-44BE-810E-52FB28DCB1BD}" destId="{A2BBF2F0-F066-4E65-B874-CB9088414A68}" srcOrd="0" destOrd="0" presId="urn:microsoft.com/office/officeart/2008/layout/LinedList"/>
    <dgm:cxn modelId="{7BBB6AA3-BDA6-4B8F-98E6-762F1D6EAF54}" type="presParOf" srcId="{84093FBB-F97E-44BE-810E-52FB28DCB1BD}" destId="{10B4791F-F7F7-4CE8-AD3B-661156750AF9}" srcOrd="1" destOrd="0" presId="urn:microsoft.com/office/officeart/2008/layout/LinedList"/>
    <dgm:cxn modelId="{A246BC15-8DF6-4B60-BB31-0F1C1420F3AB}" type="presParOf" srcId="{10B4791F-F7F7-4CE8-AD3B-661156750AF9}" destId="{60C977F4-DE2B-4263-81EA-C0CFDE0AB88D}" srcOrd="0" destOrd="0" presId="urn:microsoft.com/office/officeart/2008/layout/LinedList"/>
    <dgm:cxn modelId="{A9C25B74-AE19-41BA-811F-0142CA171344}" type="presParOf" srcId="{10B4791F-F7F7-4CE8-AD3B-661156750AF9}" destId="{C46BFBAB-C1E4-4381-9991-4103A2F9A124}" srcOrd="1" destOrd="0" presId="urn:microsoft.com/office/officeart/2008/layout/LinedList"/>
    <dgm:cxn modelId="{C836C7B8-A0FD-4686-8156-C38F2901072D}" type="presParOf" srcId="{C46BFBAB-C1E4-4381-9991-4103A2F9A124}" destId="{D0A0331B-CC77-4A6C-B259-8CF1490D7932}" srcOrd="0" destOrd="0" presId="urn:microsoft.com/office/officeart/2008/layout/LinedList"/>
    <dgm:cxn modelId="{833370E1-8468-4D22-BE4C-6ECAEE7EB094}" type="presParOf" srcId="{C46BFBAB-C1E4-4381-9991-4103A2F9A124}" destId="{EE9EBDC5-2FC6-4ADB-AFEC-85250A91762F}" srcOrd="1" destOrd="0" presId="urn:microsoft.com/office/officeart/2008/layout/LinedList"/>
    <dgm:cxn modelId="{56A14227-B7CF-4FB5-81B9-EB7CD9294D63}" type="presParOf" srcId="{C46BFBAB-C1E4-4381-9991-4103A2F9A124}" destId="{D73E9817-B214-41C7-A9E8-D4F2A36F651A}" srcOrd="2" destOrd="0" presId="urn:microsoft.com/office/officeart/2008/layout/LinedList"/>
    <dgm:cxn modelId="{48D5006E-B341-4DB5-B280-91564163A897}" type="presParOf" srcId="{10B4791F-F7F7-4CE8-AD3B-661156750AF9}" destId="{3E560FEE-8C61-46DD-B609-0CD6BFC26290}" srcOrd="2" destOrd="0" presId="urn:microsoft.com/office/officeart/2008/layout/LinedList"/>
    <dgm:cxn modelId="{193E583C-8DAB-4924-9C96-6E21E3E37704}" type="presParOf" srcId="{10B4791F-F7F7-4CE8-AD3B-661156750AF9}" destId="{C64397F3-3C2F-4DF7-918E-F8B0E9BC9164}"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13FD972-6A9B-4253-9DA9-FAAFA200F00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E50FA16D-8271-4498-94B2-D03FD68C83D6}">
      <dgm:prSet phldrT="[Texto]">
        <dgm:style>
          <a:lnRef idx="1">
            <a:schemeClr val="accent2"/>
          </a:lnRef>
          <a:fillRef idx="3">
            <a:schemeClr val="accent2"/>
          </a:fillRef>
          <a:effectRef idx="2">
            <a:schemeClr val="accent2"/>
          </a:effectRef>
          <a:fontRef idx="minor">
            <a:schemeClr val="lt1"/>
          </a:fontRef>
        </dgm:style>
      </dgm:prSet>
      <dgm:spPr/>
      <dgm:t>
        <a:bodyPr/>
        <a:lstStyle/>
        <a:p>
          <a:r>
            <a:rPr lang="es-MX" dirty="0" err="1">
              <a:solidFill>
                <a:schemeClr val="tx1"/>
              </a:solidFill>
            </a:rPr>
            <a:t>Monoeconomía</a:t>
          </a:r>
          <a:r>
            <a:rPr lang="es-MX" dirty="0"/>
            <a:t> </a:t>
          </a:r>
        </a:p>
      </dgm:t>
    </dgm:pt>
    <dgm:pt modelId="{7E6F0FEA-6247-493B-A375-DC072964FF64}" type="parTrans" cxnId="{6A910300-43B6-4057-952E-838C57C7552A}">
      <dgm:prSet/>
      <dgm:spPr/>
      <dgm:t>
        <a:bodyPr/>
        <a:lstStyle/>
        <a:p>
          <a:endParaRPr lang="es-MX"/>
        </a:p>
      </dgm:t>
    </dgm:pt>
    <dgm:pt modelId="{37E94185-33F0-4E63-88A8-8D9F17582172}" type="sibTrans" cxnId="{6A910300-43B6-4057-952E-838C57C7552A}">
      <dgm:prSet/>
      <dgm:spPr/>
      <dgm:t>
        <a:bodyPr/>
        <a:lstStyle/>
        <a:p>
          <a:endParaRPr lang="es-MX"/>
        </a:p>
      </dgm:t>
    </dgm:pt>
    <dgm:pt modelId="{5D8D475E-A663-4880-9A87-84EF9E868A16}">
      <dgm:prSet phldrT="[Texto]"/>
      <dgm:spPr/>
      <dgm:t>
        <a:bodyPr/>
        <a:lstStyle/>
        <a:p>
          <a:pPr algn="just"/>
          <a:r>
            <a:rPr lang="es-MX" dirty="0"/>
            <a:t>Las economías de los países pobres son flexibles</a:t>
          </a:r>
        </a:p>
      </dgm:t>
    </dgm:pt>
    <dgm:pt modelId="{FC0CB98F-D801-4B9E-8F8B-C4197B7F3FD4}" type="parTrans" cxnId="{80EBEB0B-5785-4F93-A6FD-2E89819294A6}">
      <dgm:prSet/>
      <dgm:spPr/>
      <dgm:t>
        <a:bodyPr/>
        <a:lstStyle/>
        <a:p>
          <a:endParaRPr lang="es-MX"/>
        </a:p>
      </dgm:t>
    </dgm:pt>
    <dgm:pt modelId="{763281A2-6D49-4F5B-A6BC-AB4CDD203771}" type="sibTrans" cxnId="{80EBEB0B-5785-4F93-A6FD-2E89819294A6}">
      <dgm:prSet/>
      <dgm:spPr/>
      <dgm:t>
        <a:bodyPr/>
        <a:lstStyle/>
        <a:p>
          <a:endParaRPr lang="es-MX"/>
        </a:p>
      </dgm:t>
    </dgm:pt>
    <dgm:pt modelId="{FD110ED4-595A-4A53-8385-D92F114ABBF7}">
      <dgm:prSet phldrT="[Texto]">
        <dgm:style>
          <a:lnRef idx="1">
            <a:schemeClr val="accent2"/>
          </a:lnRef>
          <a:fillRef idx="2">
            <a:schemeClr val="accent2"/>
          </a:fillRef>
          <a:effectRef idx="1">
            <a:schemeClr val="accent2"/>
          </a:effectRef>
          <a:fontRef idx="minor">
            <a:schemeClr val="dk1"/>
          </a:fontRef>
        </dgm:style>
      </dgm:prSet>
      <dgm:spPr/>
      <dgm:t>
        <a:bodyPr/>
        <a:lstStyle/>
        <a:p>
          <a:r>
            <a:rPr lang="es-MX" dirty="0">
              <a:solidFill>
                <a:schemeClr val="tx1"/>
              </a:solidFill>
            </a:rPr>
            <a:t>Estructuralistas</a:t>
          </a:r>
        </a:p>
      </dgm:t>
    </dgm:pt>
    <dgm:pt modelId="{1781AB61-3DDE-4758-BB54-074149FAA7BE}" type="parTrans" cxnId="{0DC0B769-94B1-42FA-89FD-E713F299F11B}">
      <dgm:prSet/>
      <dgm:spPr/>
      <dgm:t>
        <a:bodyPr/>
        <a:lstStyle/>
        <a:p>
          <a:endParaRPr lang="es-MX"/>
        </a:p>
      </dgm:t>
    </dgm:pt>
    <dgm:pt modelId="{15428352-0AF3-40C1-99EB-75DABBC22FC2}" type="sibTrans" cxnId="{0DC0B769-94B1-42FA-89FD-E713F299F11B}">
      <dgm:prSet/>
      <dgm:spPr/>
      <dgm:t>
        <a:bodyPr/>
        <a:lstStyle/>
        <a:p>
          <a:endParaRPr lang="es-MX"/>
        </a:p>
      </dgm:t>
    </dgm:pt>
    <dgm:pt modelId="{250FF5E3-C57C-43CF-9726-48B50F54F6F6}">
      <dgm:prSet phldrT="[Texto]"/>
      <dgm:spPr/>
      <dgm:t>
        <a:bodyPr/>
        <a:lstStyle/>
        <a:p>
          <a:pPr algn="just"/>
          <a:r>
            <a:rPr lang="es-MX" dirty="0"/>
            <a:t>Las economías de los países pobres son inflexibles</a:t>
          </a:r>
        </a:p>
      </dgm:t>
    </dgm:pt>
    <dgm:pt modelId="{B472CFB7-A412-4536-B791-20756A17D3BD}" type="parTrans" cxnId="{71C54A49-231E-4C1F-9515-B26811C9AD23}">
      <dgm:prSet/>
      <dgm:spPr/>
      <dgm:t>
        <a:bodyPr/>
        <a:lstStyle/>
        <a:p>
          <a:endParaRPr lang="es-MX"/>
        </a:p>
      </dgm:t>
    </dgm:pt>
    <dgm:pt modelId="{D516F7E8-8EEA-4CA7-B9E3-6A4472AFDB8F}" type="sibTrans" cxnId="{71C54A49-231E-4C1F-9515-B26811C9AD23}">
      <dgm:prSet/>
      <dgm:spPr/>
      <dgm:t>
        <a:bodyPr/>
        <a:lstStyle/>
        <a:p>
          <a:endParaRPr lang="es-MX"/>
        </a:p>
      </dgm:t>
    </dgm:pt>
    <dgm:pt modelId="{E430ECE3-209D-461F-BA43-A4AEC9C94B7C}" type="pres">
      <dgm:prSet presAssocID="{413FD972-6A9B-4253-9DA9-FAAFA200F004}" presName="linear" presStyleCnt="0">
        <dgm:presLayoutVars>
          <dgm:animLvl val="lvl"/>
          <dgm:resizeHandles val="exact"/>
        </dgm:presLayoutVars>
      </dgm:prSet>
      <dgm:spPr/>
      <dgm:t>
        <a:bodyPr/>
        <a:lstStyle/>
        <a:p>
          <a:endParaRPr lang="es-MX"/>
        </a:p>
      </dgm:t>
    </dgm:pt>
    <dgm:pt modelId="{D3A33EB8-9738-4AFB-9546-5C7B1585AB96}" type="pres">
      <dgm:prSet presAssocID="{E50FA16D-8271-4498-94B2-D03FD68C83D6}" presName="parentText" presStyleLbl="node1" presStyleIdx="0" presStyleCnt="2">
        <dgm:presLayoutVars>
          <dgm:chMax val="0"/>
          <dgm:bulletEnabled val="1"/>
        </dgm:presLayoutVars>
      </dgm:prSet>
      <dgm:spPr/>
      <dgm:t>
        <a:bodyPr/>
        <a:lstStyle/>
        <a:p>
          <a:endParaRPr lang="es-MX"/>
        </a:p>
      </dgm:t>
    </dgm:pt>
    <dgm:pt modelId="{E6F0422D-82DD-4D35-9304-B5992155BB7A}" type="pres">
      <dgm:prSet presAssocID="{E50FA16D-8271-4498-94B2-D03FD68C83D6}" presName="childText" presStyleLbl="revTx" presStyleIdx="0" presStyleCnt="2">
        <dgm:presLayoutVars>
          <dgm:bulletEnabled val="1"/>
        </dgm:presLayoutVars>
      </dgm:prSet>
      <dgm:spPr/>
      <dgm:t>
        <a:bodyPr/>
        <a:lstStyle/>
        <a:p>
          <a:endParaRPr lang="es-MX"/>
        </a:p>
      </dgm:t>
    </dgm:pt>
    <dgm:pt modelId="{4F99CD15-D33B-4F46-AF75-A131BAF7EA6C}" type="pres">
      <dgm:prSet presAssocID="{FD110ED4-595A-4A53-8385-D92F114ABBF7}" presName="parentText" presStyleLbl="node1" presStyleIdx="1" presStyleCnt="2">
        <dgm:presLayoutVars>
          <dgm:chMax val="0"/>
          <dgm:bulletEnabled val="1"/>
        </dgm:presLayoutVars>
      </dgm:prSet>
      <dgm:spPr/>
      <dgm:t>
        <a:bodyPr/>
        <a:lstStyle/>
        <a:p>
          <a:endParaRPr lang="es-MX"/>
        </a:p>
      </dgm:t>
    </dgm:pt>
    <dgm:pt modelId="{C34350B7-683C-4FD8-9DD5-C90DC75871F3}" type="pres">
      <dgm:prSet presAssocID="{FD110ED4-595A-4A53-8385-D92F114ABBF7}" presName="childText" presStyleLbl="revTx" presStyleIdx="1" presStyleCnt="2">
        <dgm:presLayoutVars>
          <dgm:bulletEnabled val="1"/>
        </dgm:presLayoutVars>
      </dgm:prSet>
      <dgm:spPr/>
      <dgm:t>
        <a:bodyPr/>
        <a:lstStyle/>
        <a:p>
          <a:endParaRPr lang="es-MX"/>
        </a:p>
      </dgm:t>
    </dgm:pt>
  </dgm:ptLst>
  <dgm:cxnLst>
    <dgm:cxn modelId="{440B72B1-1B17-4069-BC7B-C1BAFA466F13}" type="presOf" srcId="{5D8D475E-A663-4880-9A87-84EF9E868A16}" destId="{E6F0422D-82DD-4D35-9304-B5992155BB7A}" srcOrd="0" destOrd="0" presId="urn:microsoft.com/office/officeart/2005/8/layout/vList2"/>
    <dgm:cxn modelId="{0F90503E-741A-4F57-84A2-01E86308675A}" type="presOf" srcId="{FD110ED4-595A-4A53-8385-D92F114ABBF7}" destId="{4F99CD15-D33B-4F46-AF75-A131BAF7EA6C}" srcOrd="0" destOrd="0" presId="urn:microsoft.com/office/officeart/2005/8/layout/vList2"/>
    <dgm:cxn modelId="{0DC0B769-94B1-42FA-89FD-E713F299F11B}" srcId="{413FD972-6A9B-4253-9DA9-FAAFA200F004}" destId="{FD110ED4-595A-4A53-8385-D92F114ABBF7}" srcOrd="1" destOrd="0" parTransId="{1781AB61-3DDE-4758-BB54-074149FAA7BE}" sibTransId="{15428352-0AF3-40C1-99EB-75DABBC22FC2}"/>
    <dgm:cxn modelId="{80EBEB0B-5785-4F93-A6FD-2E89819294A6}" srcId="{E50FA16D-8271-4498-94B2-D03FD68C83D6}" destId="{5D8D475E-A663-4880-9A87-84EF9E868A16}" srcOrd="0" destOrd="0" parTransId="{FC0CB98F-D801-4B9E-8F8B-C4197B7F3FD4}" sibTransId="{763281A2-6D49-4F5B-A6BC-AB4CDD203771}"/>
    <dgm:cxn modelId="{DDD11D6C-B837-4A8F-8AE9-082B5E058E11}" type="presOf" srcId="{413FD972-6A9B-4253-9DA9-FAAFA200F004}" destId="{E430ECE3-209D-461F-BA43-A4AEC9C94B7C}" srcOrd="0" destOrd="0" presId="urn:microsoft.com/office/officeart/2005/8/layout/vList2"/>
    <dgm:cxn modelId="{71C54A49-231E-4C1F-9515-B26811C9AD23}" srcId="{FD110ED4-595A-4A53-8385-D92F114ABBF7}" destId="{250FF5E3-C57C-43CF-9726-48B50F54F6F6}" srcOrd="0" destOrd="0" parTransId="{B472CFB7-A412-4536-B791-20756A17D3BD}" sibTransId="{D516F7E8-8EEA-4CA7-B9E3-6A4472AFDB8F}"/>
    <dgm:cxn modelId="{8F2D65A0-1A03-4AEE-B153-8D1C565020B8}" type="presOf" srcId="{E50FA16D-8271-4498-94B2-D03FD68C83D6}" destId="{D3A33EB8-9738-4AFB-9546-5C7B1585AB96}" srcOrd="0" destOrd="0" presId="urn:microsoft.com/office/officeart/2005/8/layout/vList2"/>
    <dgm:cxn modelId="{6A910300-43B6-4057-952E-838C57C7552A}" srcId="{413FD972-6A9B-4253-9DA9-FAAFA200F004}" destId="{E50FA16D-8271-4498-94B2-D03FD68C83D6}" srcOrd="0" destOrd="0" parTransId="{7E6F0FEA-6247-493B-A375-DC072964FF64}" sibTransId="{37E94185-33F0-4E63-88A8-8D9F17582172}"/>
    <dgm:cxn modelId="{B0134F1B-7D0A-4809-BDF2-0A1A3006D076}" type="presOf" srcId="{250FF5E3-C57C-43CF-9726-48B50F54F6F6}" destId="{C34350B7-683C-4FD8-9DD5-C90DC75871F3}" srcOrd="0" destOrd="0" presId="urn:microsoft.com/office/officeart/2005/8/layout/vList2"/>
    <dgm:cxn modelId="{25C8DA5A-F68E-4F16-9CB7-96596713A518}" type="presParOf" srcId="{E430ECE3-209D-461F-BA43-A4AEC9C94B7C}" destId="{D3A33EB8-9738-4AFB-9546-5C7B1585AB96}" srcOrd="0" destOrd="0" presId="urn:microsoft.com/office/officeart/2005/8/layout/vList2"/>
    <dgm:cxn modelId="{D38F72A8-61D6-4DEF-8DF4-C962FC5536CE}" type="presParOf" srcId="{E430ECE3-209D-461F-BA43-A4AEC9C94B7C}" destId="{E6F0422D-82DD-4D35-9304-B5992155BB7A}" srcOrd="1" destOrd="0" presId="urn:microsoft.com/office/officeart/2005/8/layout/vList2"/>
    <dgm:cxn modelId="{47E66D0E-F0B4-41E2-8C87-AFAC36C4BEC7}" type="presParOf" srcId="{E430ECE3-209D-461F-BA43-A4AEC9C94B7C}" destId="{4F99CD15-D33B-4F46-AF75-A131BAF7EA6C}" srcOrd="2" destOrd="0" presId="urn:microsoft.com/office/officeart/2005/8/layout/vList2"/>
    <dgm:cxn modelId="{A546BDCA-BD39-40C9-B626-B733D32EA976}" type="presParOf" srcId="{E430ECE3-209D-461F-BA43-A4AEC9C94B7C}" destId="{C34350B7-683C-4FD8-9DD5-C90DC75871F3}"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76B5874-F2D4-4955-AA96-69847C0D90E8}" type="doc">
      <dgm:prSet loTypeId="urn:microsoft.com/office/officeart/2008/layout/VerticalAccentList" loCatId="list" qsTypeId="urn:microsoft.com/office/officeart/2005/8/quickstyle/simple1" qsCatId="simple" csTypeId="urn:microsoft.com/office/officeart/2005/8/colors/accent1_2" csCatId="accent1" phldr="1"/>
      <dgm:spPr/>
      <dgm:t>
        <a:bodyPr/>
        <a:lstStyle/>
        <a:p>
          <a:endParaRPr lang="es-MX"/>
        </a:p>
      </dgm:t>
    </dgm:pt>
    <dgm:pt modelId="{B53D5054-C658-4787-BF16-52EE07EE78F8}">
      <dgm:prSet phldrT="[Texto]"/>
      <dgm:spPr/>
      <dgm:t>
        <a:bodyPr/>
        <a:lstStyle/>
        <a:p>
          <a:r>
            <a:rPr lang="es-MX" dirty="0"/>
            <a:t>Institucional</a:t>
          </a:r>
        </a:p>
      </dgm:t>
    </dgm:pt>
    <dgm:pt modelId="{DD1D9197-A90D-4F2D-AA56-082BB21A66D5}" type="parTrans" cxnId="{D8D7B850-195A-42AB-AE7F-DCBAFF6A18ED}">
      <dgm:prSet/>
      <dgm:spPr/>
      <dgm:t>
        <a:bodyPr/>
        <a:lstStyle/>
        <a:p>
          <a:endParaRPr lang="es-MX"/>
        </a:p>
      </dgm:t>
    </dgm:pt>
    <dgm:pt modelId="{AB9DD1F7-9DB3-47CD-8D65-D8D889F918D6}" type="sibTrans" cxnId="{D8D7B850-195A-42AB-AE7F-DCBAFF6A18ED}">
      <dgm:prSet/>
      <dgm:spPr/>
      <dgm:t>
        <a:bodyPr/>
        <a:lstStyle/>
        <a:p>
          <a:endParaRPr lang="es-MX"/>
        </a:p>
      </dgm:t>
    </dgm:pt>
    <dgm:pt modelId="{692028F6-C78B-4E67-9BC3-6E07986630CE}">
      <dgm:prSet phldrT="[Texto]"/>
      <dgm:spPr/>
      <dgm:t>
        <a:bodyPr/>
        <a:lstStyle/>
        <a:p>
          <a:r>
            <a:rPr lang="es-MX" dirty="0"/>
            <a:t>El Estado, los derechos de propiedad, entre otros, tienen reacciones lentas o son sencillamente disfuncionales, por lo que ejercen un freno al progreso.</a:t>
          </a:r>
        </a:p>
      </dgm:t>
    </dgm:pt>
    <dgm:pt modelId="{E72E4497-107B-40E3-BFBD-8FCCE2A03618}" type="parTrans" cxnId="{F0244E56-8087-4081-B965-FC37A39B9553}">
      <dgm:prSet/>
      <dgm:spPr/>
      <dgm:t>
        <a:bodyPr/>
        <a:lstStyle/>
        <a:p>
          <a:endParaRPr lang="es-MX"/>
        </a:p>
      </dgm:t>
    </dgm:pt>
    <dgm:pt modelId="{4B6B2BE6-9CC0-4A1D-A1CC-9641D200EEDA}" type="sibTrans" cxnId="{F0244E56-8087-4081-B965-FC37A39B9553}">
      <dgm:prSet/>
      <dgm:spPr/>
      <dgm:t>
        <a:bodyPr/>
        <a:lstStyle/>
        <a:p>
          <a:endParaRPr lang="es-MX"/>
        </a:p>
      </dgm:t>
    </dgm:pt>
    <dgm:pt modelId="{EA75F4A9-0C3B-4D1E-9A28-E9426FF68511}">
      <dgm:prSet phldrT="[Texto]"/>
      <dgm:spPr/>
      <dgm:t>
        <a:bodyPr/>
        <a:lstStyle/>
        <a:p>
          <a:r>
            <a:rPr lang="es-MX" dirty="0"/>
            <a:t>Económico</a:t>
          </a:r>
        </a:p>
      </dgm:t>
    </dgm:pt>
    <dgm:pt modelId="{881EB093-9B4C-473C-AE49-BB0BD14DAB3F}" type="parTrans" cxnId="{7D592DF1-3F97-488A-A17D-29BF7A9DC39A}">
      <dgm:prSet/>
      <dgm:spPr/>
      <dgm:t>
        <a:bodyPr/>
        <a:lstStyle/>
        <a:p>
          <a:endParaRPr lang="es-MX"/>
        </a:p>
      </dgm:t>
    </dgm:pt>
    <dgm:pt modelId="{D906A106-B1F3-4819-A4FF-79F6AA9CF0E7}" type="sibTrans" cxnId="{7D592DF1-3F97-488A-A17D-29BF7A9DC39A}">
      <dgm:prSet/>
      <dgm:spPr/>
      <dgm:t>
        <a:bodyPr/>
        <a:lstStyle/>
        <a:p>
          <a:endParaRPr lang="es-MX"/>
        </a:p>
      </dgm:t>
    </dgm:pt>
    <dgm:pt modelId="{032EF91D-58CD-4E84-8941-7142385A0E00}">
      <dgm:prSet phldrT="[Texto]"/>
      <dgm:spPr/>
      <dgm:t>
        <a:bodyPr/>
        <a:lstStyle/>
        <a:p>
          <a:r>
            <a:rPr lang="es-MX" dirty="0"/>
            <a:t>Marco internacional: historia colonial, subordinación comercial y técnica, etc.</a:t>
          </a:r>
        </a:p>
      </dgm:t>
    </dgm:pt>
    <dgm:pt modelId="{5D675706-3BDE-4C44-AF0F-2E6E88ACCD67}" type="parTrans" cxnId="{669EB810-DB14-40F3-8DCC-CA7DEE8178F4}">
      <dgm:prSet/>
      <dgm:spPr/>
      <dgm:t>
        <a:bodyPr/>
        <a:lstStyle/>
        <a:p>
          <a:endParaRPr lang="es-MX"/>
        </a:p>
      </dgm:t>
    </dgm:pt>
    <dgm:pt modelId="{ACF9F5CD-397A-464F-85E8-5FF7E3FE165B}" type="sibTrans" cxnId="{669EB810-DB14-40F3-8DCC-CA7DEE8178F4}">
      <dgm:prSet/>
      <dgm:spPr/>
      <dgm:t>
        <a:bodyPr/>
        <a:lstStyle/>
        <a:p>
          <a:endParaRPr lang="es-MX"/>
        </a:p>
      </dgm:t>
    </dgm:pt>
    <dgm:pt modelId="{232F2276-D445-4071-A57F-CBB4A98CD118}" type="pres">
      <dgm:prSet presAssocID="{E76B5874-F2D4-4955-AA96-69847C0D90E8}" presName="Name0" presStyleCnt="0">
        <dgm:presLayoutVars>
          <dgm:chMax/>
          <dgm:chPref/>
          <dgm:dir/>
        </dgm:presLayoutVars>
      </dgm:prSet>
      <dgm:spPr/>
      <dgm:t>
        <a:bodyPr/>
        <a:lstStyle/>
        <a:p>
          <a:endParaRPr lang="es-MX"/>
        </a:p>
      </dgm:t>
    </dgm:pt>
    <dgm:pt modelId="{7C1B2EE6-8837-4C2D-B242-A43380E5F09A}" type="pres">
      <dgm:prSet presAssocID="{B53D5054-C658-4787-BF16-52EE07EE78F8}" presName="parenttextcomposite" presStyleCnt="0"/>
      <dgm:spPr/>
    </dgm:pt>
    <dgm:pt modelId="{0F27828E-3E90-4779-9465-C11985332186}" type="pres">
      <dgm:prSet presAssocID="{B53D5054-C658-4787-BF16-52EE07EE78F8}" presName="parenttext" presStyleLbl="revTx" presStyleIdx="0" presStyleCnt="2">
        <dgm:presLayoutVars>
          <dgm:chMax/>
          <dgm:chPref val="2"/>
          <dgm:bulletEnabled val="1"/>
        </dgm:presLayoutVars>
      </dgm:prSet>
      <dgm:spPr/>
      <dgm:t>
        <a:bodyPr/>
        <a:lstStyle/>
        <a:p>
          <a:endParaRPr lang="es-MX"/>
        </a:p>
      </dgm:t>
    </dgm:pt>
    <dgm:pt modelId="{97C37337-438D-47D7-9269-3BB373CCEFBD}" type="pres">
      <dgm:prSet presAssocID="{B53D5054-C658-4787-BF16-52EE07EE78F8}" presName="composite" presStyleCnt="0"/>
      <dgm:spPr/>
    </dgm:pt>
    <dgm:pt modelId="{60813C70-B934-4F6B-BFBA-6FB857CAFB89}" type="pres">
      <dgm:prSet presAssocID="{B53D5054-C658-4787-BF16-52EE07EE78F8}" presName="chevron1" presStyleLbl="alignNode1" presStyleIdx="0" presStyleCnt="14"/>
      <dgm:spPr/>
    </dgm:pt>
    <dgm:pt modelId="{08C56DD0-0C5A-48CB-8E97-B9372AB5787D}" type="pres">
      <dgm:prSet presAssocID="{B53D5054-C658-4787-BF16-52EE07EE78F8}" presName="chevron2" presStyleLbl="alignNode1" presStyleIdx="1" presStyleCnt="14"/>
      <dgm:spPr/>
    </dgm:pt>
    <dgm:pt modelId="{03C57697-104A-4451-BFFF-081D1EF56E43}" type="pres">
      <dgm:prSet presAssocID="{B53D5054-C658-4787-BF16-52EE07EE78F8}" presName="chevron3" presStyleLbl="alignNode1" presStyleIdx="2" presStyleCnt="14"/>
      <dgm:spPr/>
    </dgm:pt>
    <dgm:pt modelId="{6B339BCB-9F37-493F-B981-E602579990F5}" type="pres">
      <dgm:prSet presAssocID="{B53D5054-C658-4787-BF16-52EE07EE78F8}" presName="chevron4" presStyleLbl="alignNode1" presStyleIdx="3" presStyleCnt="14"/>
      <dgm:spPr/>
    </dgm:pt>
    <dgm:pt modelId="{BBE78692-6F90-4D63-85D6-1EB0D2AF5C4F}" type="pres">
      <dgm:prSet presAssocID="{B53D5054-C658-4787-BF16-52EE07EE78F8}" presName="chevron5" presStyleLbl="alignNode1" presStyleIdx="4" presStyleCnt="14"/>
      <dgm:spPr/>
    </dgm:pt>
    <dgm:pt modelId="{4DC3559E-62F9-4AAC-8F5B-8E2A750D6040}" type="pres">
      <dgm:prSet presAssocID="{B53D5054-C658-4787-BF16-52EE07EE78F8}" presName="chevron6" presStyleLbl="alignNode1" presStyleIdx="5" presStyleCnt="14"/>
      <dgm:spPr/>
    </dgm:pt>
    <dgm:pt modelId="{28C42127-D102-4F34-B50B-33363D95AA87}" type="pres">
      <dgm:prSet presAssocID="{B53D5054-C658-4787-BF16-52EE07EE78F8}" presName="chevron7" presStyleLbl="alignNode1" presStyleIdx="6" presStyleCnt="14"/>
      <dgm:spPr/>
    </dgm:pt>
    <dgm:pt modelId="{95AEF4DB-0ACF-44E0-BD41-B8A9EA1534F1}" type="pres">
      <dgm:prSet presAssocID="{B53D5054-C658-4787-BF16-52EE07EE78F8}" presName="childtext" presStyleLbl="solidFgAcc1" presStyleIdx="0" presStyleCnt="2">
        <dgm:presLayoutVars>
          <dgm:chMax/>
          <dgm:chPref val="0"/>
          <dgm:bulletEnabled val="1"/>
        </dgm:presLayoutVars>
      </dgm:prSet>
      <dgm:spPr/>
      <dgm:t>
        <a:bodyPr/>
        <a:lstStyle/>
        <a:p>
          <a:endParaRPr lang="es-MX"/>
        </a:p>
      </dgm:t>
    </dgm:pt>
    <dgm:pt modelId="{910B5813-3DB3-4AD9-9A4C-9D40A39A21DE}" type="pres">
      <dgm:prSet presAssocID="{AB9DD1F7-9DB3-47CD-8D65-D8D889F918D6}" presName="sibTrans" presStyleCnt="0"/>
      <dgm:spPr/>
    </dgm:pt>
    <dgm:pt modelId="{B5678441-763F-4599-83FA-1402A2A9557B}" type="pres">
      <dgm:prSet presAssocID="{EA75F4A9-0C3B-4D1E-9A28-E9426FF68511}" presName="parenttextcomposite" presStyleCnt="0"/>
      <dgm:spPr/>
    </dgm:pt>
    <dgm:pt modelId="{5E229DA9-8018-4F9C-A093-13306CCC59B2}" type="pres">
      <dgm:prSet presAssocID="{EA75F4A9-0C3B-4D1E-9A28-E9426FF68511}" presName="parenttext" presStyleLbl="revTx" presStyleIdx="1" presStyleCnt="2">
        <dgm:presLayoutVars>
          <dgm:chMax/>
          <dgm:chPref val="2"/>
          <dgm:bulletEnabled val="1"/>
        </dgm:presLayoutVars>
      </dgm:prSet>
      <dgm:spPr/>
      <dgm:t>
        <a:bodyPr/>
        <a:lstStyle/>
        <a:p>
          <a:endParaRPr lang="es-MX"/>
        </a:p>
      </dgm:t>
    </dgm:pt>
    <dgm:pt modelId="{BD909D5F-6818-4B23-9795-AEE28CC9AC45}" type="pres">
      <dgm:prSet presAssocID="{EA75F4A9-0C3B-4D1E-9A28-E9426FF68511}" presName="composite" presStyleCnt="0"/>
      <dgm:spPr/>
    </dgm:pt>
    <dgm:pt modelId="{98DA8B30-2C19-4A7C-AC8B-6B12C8CEDD27}" type="pres">
      <dgm:prSet presAssocID="{EA75F4A9-0C3B-4D1E-9A28-E9426FF68511}" presName="chevron1" presStyleLbl="alignNode1" presStyleIdx="7" presStyleCnt="14"/>
      <dgm:spPr/>
    </dgm:pt>
    <dgm:pt modelId="{0E09B2BF-4543-4C03-9913-35CB9F11D514}" type="pres">
      <dgm:prSet presAssocID="{EA75F4A9-0C3B-4D1E-9A28-E9426FF68511}" presName="chevron2" presStyleLbl="alignNode1" presStyleIdx="8" presStyleCnt="14"/>
      <dgm:spPr/>
    </dgm:pt>
    <dgm:pt modelId="{1F0417C5-30EF-4584-9E83-CF212C11F5BD}" type="pres">
      <dgm:prSet presAssocID="{EA75F4A9-0C3B-4D1E-9A28-E9426FF68511}" presName="chevron3" presStyleLbl="alignNode1" presStyleIdx="9" presStyleCnt="14"/>
      <dgm:spPr/>
    </dgm:pt>
    <dgm:pt modelId="{85E689E1-84D3-43AD-BF72-BA56E2AE2A1F}" type="pres">
      <dgm:prSet presAssocID="{EA75F4A9-0C3B-4D1E-9A28-E9426FF68511}" presName="chevron4" presStyleLbl="alignNode1" presStyleIdx="10" presStyleCnt="14"/>
      <dgm:spPr/>
    </dgm:pt>
    <dgm:pt modelId="{18E9B932-FE30-4C3F-8266-435437B19054}" type="pres">
      <dgm:prSet presAssocID="{EA75F4A9-0C3B-4D1E-9A28-E9426FF68511}" presName="chevron5" presStyleLbl="alignNode1" presStyleIdx="11" presStyleCnt="14"/>
      <dgm:spPr/>
    </dgm:pt>
    <dgm:pt modelId="{736204F2-D4E0-4328-B26B-BFEAE48A05A2}" type="pres">
      <dgm:prSet presAssocID="{EA75F4A9-0C3B-4D1E-9A28-E9426FF68511}" presName="chevron6" presStyleLbl="alignNode1" presStyleIdx="12" presStyleCnt="14"/>
      <dgm:spPr/>
    </dgm:pt>
    <dgm:pt modelId="{685BE0C8-7053-4726-A5DC-E1CA46587956}" type="pres">
      <dgm:prSet presAssocID="{EA75F4A9-0C3B-4D1E-9A28-E9426FF68511}" presName="chevron7" presStyleLbl="alignNode1" presStyleIdx="13" presStyleCnt="14"/>
      <dgm:spPr/>
    </dgm:pt>
    <dgm:pt modelId="{C6B41375-6ED2-4B7F-B4C7-385F7143B96C}" type="pres">
      <dgm:prSet presAssocID="{EA75F4A9-0C3B-4D1E-9A28-E9426FF68511}" presName="childtext" presStyleLbl="solidFgAcc1" presStyleIdx="1" presStyleCnt="2">
        <dgm:presLayoutVars>
          <dgm:chMax/>
          <dgm:chPref val="0"/>
          <dgm:bulletEnabled val="1"/>
        </dgm:presLayoutVars>
      </dgm:prSet>
      <dgm:spPr/>
      <dgm:t>
        <a:bodyPr/>
        <a:lstStyle/>
        <a:p>
          <a:endParaRPr lang="es-MX"/>
        </a:p>
      </dgm:t>
    </dgm:pt>
  </dgm:ptLst>
  <dgm:cxnLst>
    <dgm:cxn modelId="{44177DE5-2FE1-4290-A948-ACEDE211F652}" type="presOf" srcId="{B53D5054-C658-4787-BF16-52EE07EE78F8}" destId="{0F27828E-3E90-4779-9465-C11985332186}" srcOrd="0" destOrd="0" presId="urn:microsoft.com/office/officeart/2008/layout/VerticalAccentList"/>
    <dgm:cxn modelId="{C88019EB-328E-45C2-B789-631E4CA1E30B}" type="presOf" srcId="{E76B5874-F2D4-4955-AA96-69847C0D90E8}" destId="{232F2276-D445-4071-A57F-CBB4A98CD118}" srcOrd="0" destOrd="0" presId="urn:microsoft.com/office/officeart/2008/layout/VerticalAccentList"/>
    <dgm:cxn modelId="{F0244E56-8087-4081-B965-FC37A39B9553}" srcId="{B53D5054-C658-4787-BF16-52EE07EE78F8}" destId="{692028F6-C78B-4E67-9BC3-6E07986630CE}" srcOrd="0" destOrd="0" parTransId="{E72E4497-107B-40E3-BFBD-8FCCE2A03618}" sibTransId="{4B6B2BE6-9CC0-4A1D-A1CC-9641D200EEDA}"/>
    <dgm:cxn modelId="{D8D7B850-195A-42AB-AE7F-DCBAFF6A18ED}" srcId="{E76B5874-F2D4-4955-AA96-69847C0D90E8}" destId="{B53D5054-C658-4787-BF16-52EE07EE78F8}" srcOrd="0" destOrd="0" parTransId="{DD1D9197-A90D-4F2D-AA56-082BB21A66D5}" sibTransId="{AB9DD1F7-9DB3-47CD-8D65-D8D889F918D6}"/>
    <dgm:cxn modelId="{36E42854-35C3-4506-9653-981C501B57F4}" type="presOf" srcId="{692028F6-C78B-4E67-9BC3-6E07986630CE}" destId="{95AEF4DB-0ACF-44E0-BD41-B8A9EA1534F1}" srcOrd="0" destOrd="0" presId="urn:microsoft.com/office/officeart/2008/layout/VerticalAccentList"/>
    <dgm:cxn modelId="{83B81C59-9A3C-4DBD-BFE7-0BA3DB6C7677}" type="presOf" srcId="{032EF91D-58CD-4E84-8941-7142385A0E00}" destId="{C6B41375-6ED2-4B7F-B4C7-385F7143B96C}" srcOrd="0" destOrd="0" presId="urn:microsoft.com/office/officeart/2008/layout/VerticalAccentList"/>
    <dgm:cxn modelId="{669EB810-DB14-40F3-8DCC-CA7DEE8178F4}" srcId="{EA75F4A9-0C3B-4D1E-9A28-E9426FF68511}" destId="{032EF91D-58CD-4E84-8941-7142385A0E00}" srcOrd="0" destOrd="0" parTransId="{5D675706-3BDE-4C44-AF0F-2E6E88ACCD67}" sibTransId="{ACF9F5CD-397A-464F-85E8-5FF7E3FE165B}"/>
    <dgm:cxn modelId="{7D592DF1-3F97-488A-A17D-29BF7A9DC39A}" srcId="{E76B5874-F2D4-4955-AA96-69847C0D90E8}" destId="{EA75F4A9-0C3B-4D1E-9A28-E9426FF68511}" srcOrd="1" destOrd="0" parTransId="{881EB093-9B4C-473C-AE49-BB0BD14DAB3F}" sibTransId="{D906A106-B1F3-4819-A4FF-79F6AA9CF0E7}"/>
    <dgm:cxn modelId="{35612001-7772-48AD-8E93-D6CE20BA86EB}" type="presOf" srcId="{EA75F4A9-0C3B-4D1E-9A28-E9426FF68511}" destId="{5E229DA9-8018-4F9C-A093-13306CCC59B2}" srcOrd="0" destOrd="0" presId="urn:microsoft.com/office/officeart/2008/layout/VerticalAccentList"/>
    <dgm:cxn modelId="{2914F968-2A6A-4811-BBB8-708954937684}" type="presParOf" srcId="{232F2276-D445-4071-A57F-CBB4A98CD118}" destId="{7C1B2EE6-8837-4C2D-B242-A43380E5F09A}" srcOrd="0" destOrd="0" presId="urn:microsoft.com/office/officeart/2008/layout/VerticalAccentList"/>
    <dgm:cxn modelId="{74E3081B-B031-4D7B-A5ED-60CA9812B987}" type="presParOf" srcId="{7C1B2EE6-8837-4C2D-B242-A43380E5F09A}" destId="{0F27828E-3E90-4779-9465-C11985332186}" srcOrd="0" destOrd="0" presId="urn:microsoft.com/office/officeart/2008/layout/VerticalAccentList"/>
    <dgm:cxn modelId="{053B18FB-C924-4C1F-AD18-2003436E16EF}" type="presParOf" srcId="{232F2276-D445-4071-A57F-CBB4A98CD118}" destId="{97C37337-438D-47D7-9269-3BB373CCEFBD}" srcOrd="1" destOrd="0" presId="urn:microsoft.com/office/officeart/2008/layout/VerticalAccentList"/>
    <dgm:cxn modelId="{4C79647D-3738-412F-A2C2-FE4E76A42FB1}" type="presParOf" srcId="{97C37337-438D-47D7-9269-3BB373CCEFBD}" destId="{60813C70-B934-4F6B-BFBA-6FB857CAFB89}" srcOrd="0" destOrd="0" presId="urn:microsoft.com/office/officeart/2008/layout/VerticalAccentList"/>
    <dgm:cxn modelId="{0997E29C-004B-494B-BC33-B80681A641E6}" type="presParOf" srcId="{97C37337-438D-47D7-9269-3BB373CCEFBD}" destId="{08C56DD0-0C5A-48CB-8E97-B9372AB5787D}" srcOrd="1" destOrd="0" presId="urn:microsoft.com/office/officeart/2008/layout/VerticalAccentList"/>
    <dgm:cxn modelId="{4118C69A-9910-42E3-A7F2-52E882C07DB2}" type="presParOf" srcId="{97C37337-438D-47D7-9269-3BB373CCEFBD}" destId="{03C57697-104A-4451-BFFF-081D1EF56E43}" srcOrd="2" destOrd="0" presId="urn:microsoft.com/office/officeart/2008/layout/VerticalAccentList"/>
    <dgm:cxn modelId="{26763C3D-9AD0-499A-9B4F-19FAAFA455C6}" type="presParOf" srcId="{97C37337-438D-47D7-9269-3BB373CCEFBD}" destId="{6B339BCB-9F37-493F-B981-E602579990F5}" srcOrd="3" destOrd="0" presId="urn:microsoft.com/office/officeart/2008/layout/VerticalAccentList"/>
    <dgm:cxn modelId="{13D2F4DD-29D8-4A51-9CFD-A5137B617F4F}" type="presParOf" srcId="{97C37337-438D-47D7-9269-3BB373CCEFBD}" destId="{BBE78692-6F90-4D63-85D6-1EB0D2AF5C4F}" srcOrd="4" destOrd="0" presId="urn:microsoft.com/office/officeart/2008/layout/VerticalAccentList"/>
    <dgm:cxn modelId="{1F7AF33E-8617-4702-89EE-8BB24CF6D146}" type="presParOf" srcId="{97C37337-438D-47D7-9269-3BB373CCEFBD}" destId="{4DC3559E-62F9-4AAC-8F5B-8E2A750D6040}" srcOrd="5" destOrd="0" presId="urn:microsoft.com/office/officeart/2008/layout/VerticalAccentList"/>
    <dgm:cxn modelId="{B8F3E16F-12E0-4790-945C-1941C9DA4BF3}" type="presParOf" srcId="{97C37337-438D-47D7-9269-3BB373CCEFBD}" destId="{28C42127-D102-4F34-B50B-33363D95AA87}" srcOrd="6" destOrd="0" presId="urn:microsoft.com/office/officeart/2008/layout/VerticalAccentList"/>
    <dgm:cxn modelId="{028CFC68-37A3-41E8-BB7B-3ECEEC094942}" type="presParOf" srcId="{97C37337-438D-47D7-9269-3BB373CCEFBD}" destId="{95AEF4DB-0ACF-44E0-BD41-B8A9EA1534F1}" srcOrd="7" destOrd="0" presId="urn:microsoft.com/office/officeart/2008/layout/VerticalAccentList"/>
    <dgm:cxn modelId="{CB58B7FA-A150-4B9E-AC5A-73BCC822FAB2}" type="presParOf" srcId="{232F2276-D445-4071-A57F-CBB4A98CD118}" destId="{910B5813-3DB3-4AD9-9A4C-9D40A39A21DE}" srcOrd="2" destOrd="0" presId="urn:microsoft.com/office/officeart/2008/layout/VerticalAccentList"/>
    <dgm:cxn modelId="{83D757B4-C50D-4172-A8A5-7F76DC84E47A}" type="presParOf" srcId="{232F2276-D445-4071-A57F-CBB4A98CD118}" destId="{B5678441-763F-4599-83FA-1402A2A9557B}" srcOrd="3" destOrd="0" presId="urn:microsoft.com/office/officeart/2008/layout/VerticalAccentList"/>
    <dgm:cxn modelId="{D0778877-397C-4E6C-8FCB-A0232167CA4F}" type="presParOf" srcId="{B5678441-763F-4599-83FA-1402A2A9557B}" destId="{5E229DA9-8018-4F9C-A093-13306CCC59B2}" srcOrd="0" destOrd="0" presId="urn:microsoft.com/office/officeart/2008/layout/VerticalAccentList"/>
    <dgm:cxn modelId="{13EBC7DC-8761-434E-BCBA-9D83E493A526}" type="presParOf" srcId="{232F2276-D445-4071-A57F-CBB4A98CD118}" destId="{BD909D5F-6818-4B23-9795-AEE28CC9AC45}" srcOrd="4" destOrd="0" presId="urn:microsoft.com/office/officeart/2008/layout/VerticalAccentList"/>
    <dgm:cxn modelId="{807FF18D-7099-4354-A140-7DD4AD8388A0}" type="presParOf" srcId="{BD909D5F-6818-4B23-9795-AEE28CC9AC45}" destId="{98DA8B30-2C19-4A7C-AC8B-6B12C8CEDD27}" srcOrd="0" destOrd="0" presId="urn:microsoft.com/office/officeart/2008/layout/VerticalAccentList"/>
    <dgm:cxn modelId="{25E644F1-C866-45CA-BDA7-E40C6D71F8A7}" type="presParOf" srcId="{BD909D5F-6818-4B23-9795-AEE28CC9AC45}" destId="{0E09B2BF-4543-4C03-9913-35CB9F11D514}" srcOrd="1" destOrd="0" presId="urn:microsoft.com/office/officeart/2008/layout/VerticalAccentList"/>
    <dgm:cxn modelId="{2D7D439D-AF2C-44C0-A057-0591463D8858}" type="presParOf" srcId="{BD909D5F-6818-4B23-9795-AEE28CC9AC45}" destId="{1F0417C5-30EF-4584-9E83-CF212C11F5BD}" srcOrd="2" destOrd="0" presId="urn:microsoft.com/office/officeart/2008/layout/VerticalAccentList"/>
    <dgm:cxn modelId="{93DEF7A4-567B-4663-9BC0-0921D2A75DA2}" type="presParOf" srcId="{BD909D5F-6818-4B23-9795-AEE28CC9AC45}" destId="{85E689E1-84D3-43AD-BF72-BA56E2AE2A1F}" srcOrd="3" destOrd="0" presId="urn:microsoft.com/office/officeart/2008/layout/VerticalAccentList"/>
    <dgm:cxn modelId="{F731E22F-E017-4B13-A9D0-CBE3529FF40A}" type="presParOf" srcId="{BD909D5F-6818-4B23-9795-AEE28CC9AC45}" destId="{18E9B932-FE30-4C3F-8266-435437B19054}" srcOrd="4" destOrd="0" presId="urn:microsoft.com/office/officeart/2008/layout/VerticalAccentList"/>
    <dgm:cxn modelId="{37A27719-779D-4B12-8A0F-0F2BA13ECE7E}" type="presParOf" srcId="{BD909D5F-6818-4B23-9795-AEE28CC9AC45}" destId="{736204F2-D4E0-4328-B26B-BFEAE48A05A2}" srcOrd="5" destOrd="0" presId="urn:microsoft.com/office/officeart/2008/layout/VerticalAccentList"/>
    <dgm:cxn modelId="{5FA6A0A6-921D-4EA9-B5AF-4DF46EF36E94}" type="presParOf" srcId="{BD909D5F-6818-4B23-9795-AEE28CC9AC45}" destId="{685BE0C8-7053-4726-A5DC-E1CA46587956}" srcOrd="6" destOrd="0" presId="urn:microsoft.com/office/officeart/2008/layout/VerticalAccentList"/>
    <dgm:cxn modelId="{6F4ABCD0-527B-49A6-82EC-C6B5D74E55F3}" type="presParOf" srcId="{BD909D5F-6818-4B23-9795-AEE28CC9AC45}" destId="{C6B41375-6ED2-4B7F-B4C7-385F7143B96C}"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18EB0A7-C623-4F52-8B90-0F3DFB114226}"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ES"/>
        </a:p>
      </dgm:t>
    </dgm:pt>
    <dgm:pt modelId="{A5DAB4BE-BA37-4EC2-9666-32DD46A94E96}">
      <dgm:prSet phldrT="[Texto]"/>
      <dgm:spPr/>
      <dgm:t>
        <a:bodyPr/>
        <a:lstStyle/>
        <a:p>
          <a:r>
            <a:rPr lang="es-ES" dirty="0" smtClean="0"/>
            <a:t>Pensamiento</a:t>
          </a:r>
          <a:endParaRPr lang="es-ES" dirty="0"/>
        </a:p>
      </dgm:t>
    </dgm:pt>
    <dgm:pt modelId="{AB62ED69-A936-44F9-8717-0555F7BFD2CE}" type="parTrans" cxnId="{68AEFBFA-4082-4EE4-A0C4-1054C3AEBF1C}">
      <dgm:prSet/>
      <dgm:spPr/>
      <dgm:t>
        <a:bodyPr/>
        <a:lstStyle/>
        <a:p>
          <a:endParaRPr lang="es-ES"/>
        </a:p>
      </dgm:t>
    </dgm:pt>
    <dgm:pt modelId="{ABCA08E8-CB5D-47D7-A6BB-9EE6B554094C}" type="sibTrans" cxnId="{68AEFBFA-4082-4EE4-A0C4-1054C3AEBF1C}">
      <dgm:prSet/>
      <dgm:spPr/>
      <dgm:t>
        <a:bodyPr/>
        <a:lstStyle/>
        <a:p>
          <a:endParaRPr lang="es-ES"/>
        </a:p>
      </dgm:t>
    </dgm:pt>
    <dgm:pt modelId="{E7C1E773-A992-4490-9E57-60C0480E8DE7}">
      <dgm:prSet phldrT="[Texto]"/>
      <dgm:spPr/>
      <dgm:t>
        <a:bodyPr/>
        <a:lstStyle/>
        <a:p>
          <a:pPr algn="just"/>
          <a:r>
            <a:rPr lang="es-ES_tradnl" dirty="0"/>
            <a:t>Los primeros neoclásicos se centran en el análisis del agente económico (un individuo o firma). </a:t>
          </a:r>
          <a:endParaRPr lang="es-ES" dirty="0"/>
        </a:p>
      </dgm:t>
    </dgm:pt>
    <dgm:pt modelId="{3DBC91D7-EF5D-457A-A92F-FA2940F259BD}" type="parTrans" cxnId="{6928F29B-05FC-41CA-8B12-5EBDC6B6F9EE}">
      <dgm:prSet/>
      <dgm:spPr/>
      <dgm:t>
        <a:bodyPr/>
        <a:lstStyle/>
        <a:p>
          <a:endParaRPr lang="es-ES"/>
        </a:p>
      </dgm:t>
    </dgm:pt>
    <dgm:pt modelId="{45104B2D-665E-4061-AE16-0D9799ABF549}" type="sibTrans" cxnId="{6928F29B-05FC-41CA-8B12-5EBDC6B6F9EE}">
      <dgm:prSet/>
      <dgm:spPr/>
      <dgm:t>
        <a:bodyPr/>
        <a:lstStyle/>
        <a:p>
          <a:endParaRPr lang="es-ES"/>
        </a:p>
      </dgm:t>
    </dgm:pt>
    <dgm:pt modelId="{60B9AAC4-8C2A-4253-A4C7-E2BB6173E02F}">
      <dgm:prSet phldrT="[Texto]"/>
      <dgm:spPr/>
      <dgm:t>
        <a:bodyPr/>
        <a:lstStyle/>
        <a:p>
          <a:pPr algn="just"/>
          <a:r>
            <a:rPr lang="es-ES_tradnl" dirty="0"/>
            <a:t>Se deja de lado la teoría objetiva del valor.</a:t>
          </a:r>
          <a:endParaRPr lang="es-ES" dirty="0"/>
        </a:p>
      </dgm:t>
    </dgm:pt>
    <dgm:pt modelId="{3DA40ED5-D594-4187-ABF1-9F55700D33E1}" type="parTrans" cxnId="{F93495AC-B1F7-4AB3-B5A7-6A86A8A01F62}">
      <dgm:prSet/>
      <dgm:spPr/>
      <dgm:t>
        <a:bodyPr/>
        <a:lstStyle/>
        <a:p>
          <a:endParaRPr lang="es-ES"/>
        </a:p>
      </dgm:t>
    </dgm:pt>
    <dgm:pt modelId="{72D59A0C-F09C-44CD-9C55-5DDE1C6639C0}" type="sibTrans" cxnId="{F93495AC-B1F7-4AB3-B5A7-6A86A8A01F62}">
      <dgm:prSet/>
      <dgm:spPr/>
      <dgm:t>
        <a:bodyPr/>
        <a:lstStyle/>
        <a:p>
          <a:endParaRPr lang="es-ES"/>
        </a:p>
      </dgm:t>
    </dgm:pt>
    <dgm:pt modelId="{179CFC0F-361B-4FBC-B3D7-13D96C820EF1}">
      <dgm:prSet phldrT="[Texto]"/>
      <dgm:spPr/>
      <dgm:t>
        <a:bodyPr/>
        <a:lstStyle/>
        <a:p>
          <a:pPr algn="just"/>
          <a:r>
            <a:rPr lang="es-ES_tradnl" dirty="0"/>
            <a:t>El análisis se orienta hacia la demanda en el nivel microeconómico, el funcionamiento de los mercados y las condiciones necesarias para alcanzar el equilibrio entre la oferta y la demanda.</a:t>
          </a:r>
          <a:endParaRPr lang="es-ES" dirty="0"/>
        </a:p>
      </dgm:t>
    </dgm:pt>
    <dgm:pt modelId="{F9579BCD-DF59-40DB-B3A6-71B3A1E03B9F}" type="parTrans" cxnId="{87C7795E-E20A-4E51-AE75-CB8893140931}">
      <dgm:prSet/>
      <dgm:spPr/>
      <dgm:t>
        <a:bodyPr/>
        <a:lstStyle/>
        <a:p>
          <a:endParaRPr lang="es-ES"/>
        </a:p>
      </dgm:t>
    </dgm:pt>
    <dgm:pt modelId="{BFCB89EF-1783-472D-B12A-F115F1130FA6}" type="sibTrans" cxnId="{87C7795E-E20A-4E51-AE75-CB8893140931}">
      <dgm:prSet/>
      <dgm:spPr/>
      <dgm:t>
        <a:bodyPr/>
        <a:lstStyle/>
        <a:p>
          <a:endParaRPr lang="es-ES"/>
        </a:p>
      </dgm:t>
    </dgm:pt>
    <dgm:pt modelId="{75E32741-E30C-45F4-9FC1-027FB7689640}" type="pres">
      <dgm:prSet presAssocID="{318EB0A7-C623-4F52-8B90-0F3DFB114226}" presName="vert0" presStyleCnt="0">
        <dgm:presLayoutVars>
          <dgm:dir/>
          <dgm:animOne val="branch"/>
          <dgm:animLvl val="lvl"/>
        </dgm:presLayoutVars>
      </dgm:prSet>
      <dgm:spPr/>
      <dgm:t>
        <a:bodyPr/>
        <a:lstStyle/>
        <a:p>
          <a:endParaRPr lang="es-MX"/>
        </a:p>
      </dgm:t>
    </dgm:pt>
    <dgm:pt modelId="{B19DE570-BE61-4D5D-9C8D-2427D05ECB75}" type="pres">
      <dgm:prSet presAssocID="{A5DAB4BE-BA37-4EC2-9666-32DD46A94E96}" presName="thickLine" presStyleLbl="alignNode1" presStyleIdx="0" presStyleCnt="1"/>
      <dgm:spPr/>
    </dgm:pt>
    <dgm:pt modelId="{75AE2BE6-F3AD-47DD-A81F-E4549C73127F}" type="pres">
      <dgm:prSet presAssocID="{A5DAB4BE-BA37-4EC2-9666-32DD46A94E96}" presName="horz1" presStyleCnt="0"/>
      <dgm:spPr/>
    </dgm:pt>
    <dgm:pt modelId="{75F45583-09B0-489B-8C95-9127F68AC4DE}" type="pres">
      <dgm:prSet presAssocID="{A5DAB4BE-BA37-4EC2-9666-32DD46A94E96}" presName="tx1" presStyleLbl="revTx" presStyleIdx="0" presStyleCnt="4"/>
      <dgm:spPr/>
      <dgm:t>
        <a:bodyPr/>
        <a:lstStyle/>
        <a:p>
          <a:endParaRPr lang="es-MX"/>
        </a:p>
      </dgm:t>
    </dgm:pt>
    <dgm:pt modelId="{56F4EDFA-9096-4CE9-A62A-CB57BB8B115A}" type="pres">
      <dgm:prSet presAssocID="{A5DAB4BE-BA37-4EC2-9666-32DD46A94E96}" presName="vert1" presStyleCnt="0"/>
      <dgm:spPr/>
    </dgm:pt>
    <dgm:pt modelId="{C3AD701E-5938-4B7C-B94F-BDF7306CBBE1}" type="pres">
      <dgm:prSet presAssocID="{E7C1E773-A992-4490-9E57-60C0480E8DE7}" presName="vertSpace2a" presStyleCnt="0"/>
      <dgm:spPr/>
    </dgm:pt>
    <dgm:pt modelId="{9B096179-6371-43D3-B897-050069833FAA}" type="pres">
      <dgm:prSet presAssocID="{E7C1E773-A992-4490-9E57-60C0480E8DE7}" presName="horz2" presStyleCnt="0"/>
      <dgm:spPr/>
    </dgm:pt>
    <dgm:pt modelId="{647F3B09-0946-48E7-8EBD-AAF06A0430B4}" type="pres">
      <dgm:prSet presAssocID="{E7C1E773-A992-4490-9E57-60C0480E8DE7}" presName="horzSpace2" presStyleCnt="0"/>
      <dgm:spPr/>
    </dgm:pt>
    <dgm:pt modelId="{834F21C0-C51C-4320-B093-8E25CFD0FBBC}" type="pres">
      <dgm:prSet presAssocID="{E7C1E773-A992-4490-9E57-60C0480E8DE7}" presName="tx2" presStyleLbl="revTx" presStyleIdx="1" presStyleCnt="4"/>
      <dgm:spPr/>
      <dgm:t>
        <a:bodyPr/>
        <a:lstStyle/>
        <a:p>
          <a:endParaRPr lang="es-MX"/>
        </a:p>
      </dgm:t>
    </dgm:pt>
    <dgm:pt modelId="{66448820-2E19-42DD-B320-865DD2390B04}" type="pres">
      <dgm:prSet presAssocID="{E7C1E773-A992-4490-9E57-60C0480E8DE7}" presName="vert2" presStyleCnt="0"/>
      <dgm:spPr/>
    </dgm:pt>
    <dgm:pt modelId="{AE2BF48F-F06A-40EF-BA90-0189769C26CF}" type="pres">
      <dgm:prSet presAssocID="{E7C1E773-A992-4490-9E57-60C0480E8DE7}" presName="thinLine2b" presStyleLbl="callout" presStyleIdx="0" presStyleCnt="3"/>
      <dgm:spPr/>
    </dgm:pt>
    <dgm:pt modelId="{A8385241-C9CB-4AE9-9A1B-B9BE5E878703}" type="pres">
      <dgm:prSet presAssocID="{E7C1E773-A992-4490-9E57-60C0480E8DE7}" presName="vertSpace2b" presStyleCnt="0"/>
      <dgm:spPr/>
    </dgm:pt>
    <dgm:pt modelId="{95A78EEA-2EAC-4E78-8E44-612CBCB7D6FE}" type="pres">
      <dgm:prSet presAssocID="{60B9AAC4-8C2A-4253-A4C7-E2BB6173E02F}" presName="horz2" presStyleCnt="0"/>
      <dgm:spPr/>
    </dgm:pt>
    <dgm:pt modelId="{C7525667-5ABA-4BF7-92FA-83B749E03086}" type="pres">
      <dgm:prSet presAssocID="{60B9AAC4-8C2A-4253-A4C7-E2BB6173E02F}" presName="horzSpace2" presStyleCnt="0"/>
      <dgm:spPr/>
    </dgm:pt>
    <dgm:pt modelId="{DF94C14D-1569-42FF-8ADD-7EEC87915BC0}" type="pres">
      <dgm:prSet presAssocID="{60B9AAC4-8C2A-4253-A4C7-E2BB6173E02F}" presName="tx2" presStyleLbl="revTx" presStyleIdx="2" presStyleCnt="4"/>
      <dgm:spPr/>
      <dgm:t>
        <a:bodyPr/>
        <a:lstStyle/>
        <a:p>
          <a:endParaRPr lang="es-MX"/>
        </a:p>
      </dgm:t>
    </dgm:pt>
    <dgm:pt modelId="{A119CB0B-E184-4872-B0A9-530E7D6916AE}" type="pres">
      <dgm:prSet presAssocID="{60B9AAC4-8C2A-4253-A4C7-E2BB6173E02F}" presName="vert2" presStyleCnt="0"/>
      <dgm:spPr/>
    </dgm:pt>
    <dgm:pt modelId="{80525BBE-F615-4F82-898C-476A4B2759FC}" type="pres">
      <dgm:prSet presAssocID="{60B9AAC4-8C2A-4253-A4C7-E2BB6173E02F}" presName="thinLine2b" presStyleLbl="callout" presStyleIdx="1" presStyleCnt="3"/>
      <dgm:spPr/>
    </dgm:pt>
    <dgm:pt modelId="{62D03B21-E93E-4CC6-BDFF-8B4C3DB86AB6}" type="pres">
      <dgm:prSet presAssocID="{60B9AAC4-8C2A-4253-A4C7-E2BB6173E02F}" presName="vertSpace2b" presStyleCnt="0"/>
      <dgm:spPr/>
    </dgm:pt>
    <dgm:pt modelId="{D8573DB4-6770-4788-8639-EEEC7D872206}" type="pres">
      <dgm:prSet presAssocID="{179CFC0F-361B-4FBC-B3D7-13D96C820EF1}" presName="horz2" presStyleCnt="0"/>
      <dgm:spPr/>
    </dgm:pt>
    <dgm:pt modelId="{2BE7EE68-1AFB-49DD-8072-ED9230A11D9D}" type="pres">
      <dgm:prSet presAssocID="{179CFC0F-361B-4FBC-B3D7-13D96C820EF1}" presName="horzSpace2" presStyleCnt="0"/>
      <dgm:spPr/>
    </dgm:pt>
    <dgm:pt modelId="{26E7E18F-627A-4D58-A1FF-37ACE67731FA}" type="pres">
      <dgm:prSet presAssocID="{179CFC0F-361B-4FBC-B3D7-13D96C820EF1}" presName="tx2" presStyleLbl="revTx" presStyleIdx="3" presStyleCnt="4"/>
      <dgm:spPr/>
      <dgm:t>
        <a:bodyPr/>
        <a:lstStyle/>
        <a:p>
          <a:endParaRPr lang="es-MX"/>
        </a:p>
      </dgm:t>
    </dgm:pt>
    <dgm:pt modelId="{7F68AD0E-A081-4A96-A827-30F4C59EC0EB}" type="pres">
      <dgm:prSet presAssocID="{179CFC0F-361B-4FBC-B3D7-13D96C820EF1}" presName="vert2" presStyleCnt="0"/>
      <dgm:spPr/>
    </dgm:pt>
    <dgm:pt modelId="{70EE1D51-2046-4E1C-A521-759C655F9245}" type="pres">
      <dgm:prSet presAssocID="{179CFC0F-361B-4FBC-B3D7-13D96C820EF1}" presName="thinLine2b" presStyleLbl="callout" presStyleIdx="2" presStyleCnt="3"/>
      <dgm:spPr/>
    </dgm:pt>
    <dgm:pt modelId="{CB34C87C-9335-4D58-96C9-7C5898844DA8}" type="pres">
      <dgm:prSet presAssocID="{179CFC0F-361B-4FBC-B3D7-13D96C820EF1}" presName="vertSpace2b" presStyleCnt="0"/>
      <dgm:spPr/>
    </dgm:pt>
  </dgm:ptLst>
  <dgm:cxnLst>
    <dgm:cxn modelId="{AC519ED3-6BD1-486C-9011-D79FDFD43DD9}" type="presOf" srcId="{E7C1E773-A992-4490-9E57-60C0480E8DE7}" destId="{834F21C0-C51C-4320-B093-8E25CFD0FBBC}" srcOrd="0" destOrd="0" presId="urn:microsoft.com/office/officeart/2008/layout/LinedList"/>
    <dgm:cxn modelId="{17DA142C-4897-451D-828A-ED2FA0C37F8B}" type="presOf" srcId="{179CFC0F-361B-4FBC-B3D7-13D96C820EF1}" destId="{26E7E18F-627A-4D58-A1FF-37ACE67731FA}" srcOrd="0" destOrd="0" presId="urn:microsoft.com/office/officeart/2008/layout/LinedList"/>
    <dgm:cxn modelId="{BFA849C2-FD0B-49A7-BF42-AF0A0A0EDF15}" type="presOf" srcId="{A5DAB4BE-BA37-4EC2-9666-32DD46A94E96}" destId="{75F45583-09B0-489B-8C95-9127F68AC4DE}" srcOrd="0" destOrd="0" presId="urn:microsoft.com/office/officeart/2008/layout/LinedList"/>
    <dgm:cxn modelId="{6928F29B-05FC-41CA-8B12-5EBDC6B6F9EE}" srcId="{A5DAB4BE-BA37-4EC2-9666-32DD46A94E96}" destId="{E7C1E773-A992-4490-9E57-60C0480E8DE7}" srcOrd="0" destOrd="0" parTransId="{3DBC91D7-EF5D-457A-A92F-FA2940F259BD}" sibTransId="{45104B2D-665E-4061-AE16-0D9799ABF549}"/>
    <dgm:cxn modelId="{F93495AC-B1F7-4AB3-B5A7-6A86A8A01F62}" srcId="{A5DAB4BE-BA37-4EC2-9666-32DD46A94E96}" destId="{60B9AAC4-8C2A-4253-A4C7-E2BB6173E02F}" srcOrd="1" destOrd="0" parTransId="{3DA40ED5-D594-4187-ABF1-9F55700D33E1}" sibTransId="{72D59A0C-F09C-44CD-9C55-5DDE1C6639C0}"/>
    <dgm:cxn modelId="{8D5F6579-8D2C-485A-B6CD-290FBC6E3378}" type="presOf" srcId="{318EB0A7-C623-4F52-8B90-0F3DFB114226}" destId="{75E32741-E30C-45F4-9FC1-027FB7689640}" srcOrd="0" destOrd="0" presId="urn:microsoft.com/office/officeart/2008/layout/LinedList"/>
    <dgm:cxn modelId="{87C7795E-E20A-4E51-AE75-CB8893140931}" srcId="{A5DAB4BE-BA37-4EC2-9666-32DD46A94E96}" destId="{179CFC0F-361B-4FBC-B3D7-13D96C820EF1}" srcOrd="2" destOrd="0" parTransId="{F9579BCD-DF59-40DB-B3A6-71B3A1E03B9F}" sibTransId="{BFCB89EF-1783-472D-B12A-F115F1130FA6}"/>
    <dgm:cxn modelId="{68AEFBFA-4082-4EE4-A0C4-1054C3AEBF1C}" srcId="{318EB0A7-C623-4F52-8B90-0F3DFB114226}" destId="{A5DAB4BE-BA37-4EC2-9666-32DD46A94E96}" srcOrd="0" destOrd="0" parTransId="{AB62ED69-A936-44F9-8717-0555F7BFD2CE}" sibTransId="{ABCA08E8-CB5D-47D7-A6BB-9EE6B554094C}"/>
    <dgm:cxn modelId="{13075E60-1178-4B62-8400-3402C7140B79}" type="presOf" srcId="{60B9AAC4-8C2A-4253-A4C7-E2BB6173E02F}" destId="{DF94C14D-1569-42FF-8ADD-7EEC87915BC0}" srcOrd="0" destOrd="0" presId="urn:microsoft.com/office/officeart/2008/layout/LinedList"/>
    <dgm:cxn modelId="{17657E6F-A438-44F0-A546-9BDE35BF1147}" type="presParOf" srcId="{75E32741-E30C-45F4-9FC1-027FB7689640}" destId="{B19DE570-BE61-4D5D-9C8D-2427D05ECB75}" srcOrd="0" destOrd="0" presId="urn:microsoft.com/office/officeart/2008/layout/LinedList"/>
    <dgm:cxn modelId="{999ABE0F-1854-49F0-9D27-8FE4FFEE4B1B}" type="presParOf" srcId="{75E32741-E30C-45F4-9FC1-027FB7689640}" destId="{75AE2BE6-F3AD-47DD-A81F-E4549C73127F}" srcOrd="1" destOrd="0" presId="urn:microsoft.com/office/officeart/2008/layout/LinedList"/>
    <dgm:cxn modelId="{8D8F4BA4-C7C6-438C-9EF2-FBBE6C70A539}" type="presParOf" srcId="{75AE2BE6-F3AD-47DD-A81F-E4549C73127F}" destId="{75F45583-09B0-489B-8C95-9127F68AC4DE}" srcOrd="0" destOrd="0" presId="urn:microsoft.com/office/officeart/2008/layout/LinedList"/>
    <dgm:cxn modelId="{F11EEFAE-2E9B-4153-8F1B-D0480CA7425D}" type="presParOf" srcId="{75AE2BE6-F3AD-47DD-A81F-E4549C73127F}" destId="{56F4EDFA-9096-4CE9-A62A-CB57BB8B115A}" srcOrd="1" destOrd="0" presId="urn:microsoft.com/office/officeart/2008/layout/LinedList"/>
    <dgm:cxn modelId="{CE25B285-AA05-45EE-9422-2A2CF3F3EEE2}" type="presParOf" srcId="{56F4EDFA-9096-4CE9-A62A-CB57BB8B115A}" destId="{C3AD701E-5938-4B7C-B94F-BDF7306CBBE1}" srcOrd="0" destOrd="0" presId="urn:microsoft.com/office/officeart/2008/layout/LinedList"/>
    <dgm:cxn modelId="{A11C500C-F107-4276-8CEA-F204E85DB4A2}" type="presParOf" srcId="{56F4EDFA-9096-4CE9-A62A-CB57BB8B115A}" destId="{9B096179-6371-43D3-B897-050069833FAA}" srcOrd="1" destOrd="0" presId="urn:microsoft.com/office/officeart/2008/layout/LinedList"/>
    <dgm:cxn modelId="{7A75E726-00A1-4F03-AB38-1D593E2E5AA0}" type="presParOf" srcId="{9B096179-6371-43D3-B897-050069833FAA}" destId="{647F3B09-0946-48E7-8EBD-AAF06A0430B4}" srcOrd="0" destOrd="0" presId="urn:microsoft.com/office/officeart/2008/layout/LinedList"/>
    <dgm:cxn modelId="{94E64E87-87C4-4AAB-98E5-CC7E73A2E075}" type="presParOf" srcId="{9B096179-6371-43D3-B897-050069833FAA}" destId="{834F21C0-C51C-4320-B093-8E25CFD0FBBC}" srcOrd="1" destOrd="0" presId="urn:microsoft.com/office/officeart/2008/layout/LinedList"/>
    <dgm:cxn modelId="{D92C3E33-6D59-4AD3-BC34-59994183F68A}" type="presParOf" srcId="{9B096179-6371-43D3-B897-050069833FAA}" destId="{66448820-2E19-42DD-B320-865DD2390B04}" srcOrd="2" destOrd="0" presId="urn:microsoft.com/office/officeart/2008/layout/LinedList"/>
    <dgm:cxn modelId="{771B97EC-6960-4371-B837-6AB3FCF49A84}" type="presParOf" srcId="{56F4EDFA-9096-4CE9-A62A-CB57BB8B115A}" destId="{AE2BF48F-F06A-40EF-BA90-0189769C26CF}" srcOrd="2" destOrd="0" presId="urn:microsoft.com/office/officeart/2008/layout/LinedList"/>
    <dgm:cxn modelId="{257A0AD2-EB55-4FDB-B253-B0A9A11733DD}" type="presParOf" srcId="{56F4EDFA-9096-4CE9-A62A-CB57BB8B115A}" destId="{A8385241-C9CB-4AE9-9A1B-B9BE5E878703}" srcOrd="3" destOrd="0" presId="urn:microsoft.com/office/officeart/2008/layout/LinedList"/>
    <dgm:cxn modelId="{6CCF9495-C4DD-4C23-BD33-02DFFB149634}" type="presParOf" srcId="{56F4EDFA-9096-4CE9-A62A-CB57BB8B115A}" destId="{95A78EEA-2EAC-4E78-8E44-612CBCB7D6FE}" srcOrd="4" destOrd="0" presId="urn:microsoft.com/office/officeart/2008/layout/LinedList"/>
    <dgm:cxn modelId="{176DC507-AE94-4BBE-B842-65F5D353D2DA}" type="presParOf" srcId="{95A78EEA-2EAC-4E78-8E44-612CBCB7D6FE}" destId="{C7525667-5ABA-4BF7-92FA-83B749E03086}" srcOrd="0" destOrd="0" presId="urn:microsoft.com/office/officeart/2008/layout/LinedList"/>
    <dgm:cxn modelId="{8DA5BB70-B7E1-4A97-BBBC-912810161178}" type="presParOf" srcId="{95A78EEA-2EAC-4E78-8E44-612CBCB7D6FE}" destId="{DF94C14D-1569-42FF-8ADD-7EEC87915BC0}" srcOrd="1" destOrd="0" presId="urn:microsoft.com/office/officeart/2008/layout/LinedList"/>
    <dgm:cxn modelId="{800E41F1-3171-4C39-8C82-21D8C642B0E2}" type="presParOf" srcId="{95A78EEA-2EAC-4E78-8E44-612CBCB7D6FE}" destId="{A119CB0B-E184-4872-B0A9-530E7D6916AE}" srcOrd="2" destOrd="0" presId="urn:microsoft.com/office/officeart/2008/layout/LinedList"/>
    <dgm:cxn modelId="{6A12F016-3C4D-4524-9BF3-E66F782A9DA3}" type="presParOf" srcId="{56F4EDFA-9096-4CE9-A62A-CB57BB8B115A}" destId="{80525BBE-F615-4F82-898C-476A4B2759FC}" srcOrd="5" destOrd="0" presId="urn:microsoft.com/office/officeart/2008/layout/LinedList"/>
    <dgm:cxn modelId="{443C17A9-CF5D-4FC4-BA0C-38299FEB454C}" type="presParOf" srcId="{56F4EDFA-9096-4CE9-A62A-CB57BB8B115A}" destId="{62D03B21-E93E-4CC6-BDFF-8B4C3DB86AB6}" srcOrd="6" destOrd="0" presId="urn:microsoft.com/office/officeart/2008/layout/LinedList"/>
    <dgm:cxn modelId="{80F105BC-DEF9-4073-8C43-AB39BE71A62C}" type="presParOf" srcId="{56F4EDFA-9096-4CE9-A62A-CB57BB8B115A}" destId="{D8573DB4-6770-4788-8639-EEEC7D872206}" srcOrd="7" destOrd="0" presId="urn:microsoft.com/office/officeart/2008/layout/LinedList"/>
    <dgm:cxn modelId="{A51C1F79-83E4-43C3-891E-3255AD1A0803}" type="presParOf" srcId="{D8573DB4-6770-4788-8639-EEEC7D872206}" destId="{2BE7EE68-1AFB-49DD-8072-ED9230A11D9D}" srcOrd="0" destOrd="0" presId="urn:microsoft.com/office/officeart/2008/layout/LinedList"/>
    <dgm:cxn modelId="{C9724AD1-085C-467B-B4CC-408190479EC7}" type="presParOf" srcId="{D8573DB4-6770-4788-8639-EEEC7D872206}" destId="{26E7E18F-627A-4D58-A1FF-37ACE67731FA}" srcOrd="1" destOrd="0" presId="urn:microsoft.com/office/officeart/2008/layout/LinedList"/>
    <dgm:cxn modelId="{BEF8179F-564B-4E00-BA8E-93127DD4A99C}" type="presParOf" srcId="{D8573DB4-6770-4788-8639-EEEC7D872206}" destId="{7F68AD0E-A081-4A96-A827-30F4C59EC0EB}" srcOrd="2" destOrd="0" presId="urn:microsoft.com/office/officeart/2008/layout/LinedList"/>
    <dgm:cxn modelId="{A18F6286-F61D-42B2-9B48-4F1A3E97FF13}" type="presParOf" srcId="{56F4EDFA-9096-4CE9-A62A-CB57BB8B115A}" destId="{70EE1D51-2046-4E1C-A521-759C655F9245}" srcOrd="8" destOrd="0" presId="urn:microsoft.com/office/officeart/2008/layout/LinedList"/>
    <dgm:cxn modelId="{F7375983-51EF-43E5-BD80-316BF339B218}" type="presParOf" srcId="{56F4EDFA-9096-4CE9-A62A-CB57BB8B115A}" destId="{CB34C87C-9335-4D58-96C9-7C5898844DA8}"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6DBC9D9-455B-437C-BEC3-D3A02749918D}" type="doc">
      <dgm:prSet loTypeId="urn:microsoft.com/office/officeart/2005/8/layout/vList5" loCatId="list" qsTypeId="urn:microsoft.com/office/officeart/2005/8/quickstyle/simple1" qsCatId="simple" csTypeId="urn:microsoft.com/office/officeart/2005/8/colors/accent2_1" csCatId="accent2" phldr="1"/>
      <dgm:spPr/>
      <dgm:t>
        <a:bodyPr/>
        <a:lstStyle/>
        <a:p>
          <a:endParaRPr lang="es-ES"/>
        </a:p>
      </dgm:t>
    </dgm:pt>
    <dgm:pt modelId="{2A042A47-6460-4B42-A413-4B94F0772D78}">
      <dgm:prSet phldrT="[Texto]"/>
      <dgm:spPr/>
      <dgm:t>
        <a:bodyPr/>
        <a:lstStyle/>
        <a:p>
          <a:r>
            <a:rPr lang="es-ES" dirty="0"/>
            <a:t>Corriente Lausana</a:t>
          </a:r>
        </a:p>
      </dgm:t>
    </dgm:pt>
    <dgm:pt modelId="{3F6352D9-75B1-4C7F-8D7A-9D783E859AA2}" type="parTrans" cxnId="{6241036B-E161-4E09-8D9F-A741BC329D77}">
      <dgm:prSet/>
      <dgm:spPr/>
      <dgm:t>
        <a:bodyPr/>
        <a:lstStyle/>
        <a:p>
          <a:endParaRPr lang="es-ES"/>
        </a:p>
      </dgm:t>
    </dgm:pt>
    <dgm:pt modelId="{4F751928-41F5-4661-910A-E05CFCE7B408}" type="sibTrans" cxnId="{6241036B-E161-4E09-8D9F-A741BC329D77}">
      <dgm:prSet/>
      <dgm:spPr/>
      <dgm:t>
        <a:bodyPr/>
        <a:lstStyle/>
        <a:p>
          <a:endParaRPr lang="es-ES"/>
        </a:p>
      </dgm:t>
    </dgm:pt>
    <dgm:pt modelId="{A87C223D-75E4-4A48-A6A5-CCE260289543}">
      <dgm:prSet phldrT="[Texto]"/>
      <dgm:spPr/>
      <dgm:t>
        <a:bodyPr/>
        <a:lstStyle/>
        <a:p>
          <a:r>
            <a:rPr lang="es-MX" b="0" i="0" dirty="0"/>
            <a:t>Marie-</a:t>
          </a:r>
          <a:r>
            <a:rPr lang="es-MX" b="0" i="0" dirty="0" err="1"/>
            <a:t>Ésprit</a:t>
          </a:r>
          <a:r>
            <a:rPr lang="es-MX" b="0" i="0" dirty="0"/>
            <a:t>- </a:t>
          </a:r>
          <a:r>
            <a:rPr lang="es-MX" b="0" i="0" dirty="0" err="1"/>
            <a:t>Léon</a:t>
          </a:r>
          <a:r>
            <a:rPr lang="es-MX" b="0" i="0" dirty="0"/>
            <a:t> </a:t>
          </a:r>
          <a:r>
            <a:rPr lang="es-MX" b="0" i="0" dirty="0" err="1"/>
            <a:t>Walras</a:t>
          </a:r>
          <a:r>
            <a:rPr lang="es-ES_tradnl" b="0" dirty="0"/>
            <a:t> </a:t>
          </a:r>
          <a:r>
            <a:rPr lang="es-ES_tradnl" dirty="0"/>
            <a:t>y </a:t>
          </a:r>
          <a:r>
            <a:rPr lang="es-MX" b="0" i="0" dirty="0" err="1"/>
            <a:t>Vilfredo</a:t>
          </a:r>
          <a:r>
            <a:rPr lang="es-MX" b="0" i="0" dirty="0"/>
            <a:t> Federico Pareto</a:t>
          </a:r>
          <a:endParaRPr lang="es-ES" b="0" dirty="0"/>
        </a:p>
      </dgm:t>
    </dgm:pt>
    <dgm:pt modelId="{66F8914C-629E-4CC3-B432-0845484904FC}" type="parTrans" cxnId="{BFE0142E-232B-4B3C-8F91-290829720615}">
      <dgm:prSet/>
      <dgm:spPr/>
      <dgm:t>
        <a:bodyPr/>
        <a:lstStyle/>
        <a:p>
          <a:endParaRPr lang="es-ES"/>
        </a:p>
      </dgm:t>
    </dgm:pt>
    <dgm:pt modelId="{7EB2822C-53BD-4A47-876D-D0DFD332F9DC}" type="sibTrans" cxnId="{BFE0142E-232B-4B3C-8F91-290829720615}">
      <dgm:prSet/>
      <dgm:spPr/>
      <dgm:t>
        <a:bodyPr/>
        <a:lstStyle/>
        <a:p>
          <a:endParaRPr lang="es-ES"/>
        </a:p>
      </dgm:t>
    </dgm:pt>
    <dgm:pt modelId="{ECBBC82D-6FAA-445C-A92F-D871AF698C77}">
      <dgm:prSet phldrT="[Texto]"/>
      <dgm:spPr/>
      <dgm:t>
        <a:bodyPr/>
        <a:lstStyle/>
        <a:p>
          <a:r>
            <a:rPr lang="es-ES_tradnl" dirty="0"/>
            <a:t>Escuela del equilibrio general</a:t>
          </a:r>
          <a:endParaRPr lang="es-ES" dirty="0"/>
        </a:p>
      </dgm:t>
    </dgm:pt>
    <dgm:pt modelId="{41E1BFCC-3EB2-410F-A54C-19DD4F47EE59}" type="parTrans" cxnId="{F7EB772E-4B47-4C7C-B672-6EDE70113099}">
      <dgm:prSet/>
      <dgm:spPr/>
      <dgm:t>
        <a:bodyPr/>
        <a:lstStyle/>
        <a:p>
          <a:endParaRPr lang="es-ES"/>
        </a:p>
      </dgm:t>
    </dgm:pt>
    <dgm:pt modelId="{A192387D-362F-4B8A-B65A-ECBC525B1A3E}" type="sibTrans" cxnId="{F7EB772E-4B47-4C7C-B672-6EDE70113099}">
      <dgm:prSet/>
      <dgm:spPr/>
      <dgm:t>
        <a:bodyPr/>
        <a:lstStyle/>
        <a:p>
          <a:endParaRPr lang="es-ES"/>
        </a:p>
      </dgm:t>
    </dgm:pt>
    <dgm:pt modelId="{8B5008AC-7631-4467-B84C-CB8D772C24C5}">
      <dgm:prSet phldrT="[Texto]"/>
      <dgm:spPr/>
      <dgm:t>
        <a:bodyPr/>
        <a:lstStyle/>
        <a:p>
          <a:r>
            <a:rPr lang="es-ES_tradnl" dirty="0"/>
            <a:t>Escuela Inglesa </a:t>
          </a:r>
          <a:endParaRPr lang="es-ES" dirty="0"/>
        </a:p>
      </dgm:t>
    </dgm:pt>
    <dgm:pt modelId="{FA8C6798-57B0-4FE6-978C-98DBA6B955DF}" type="parTrans" cxnId="{718D5752-7C86-4E6F-8349-B2371F6640ED}">
      <dgm:prSet/>
      <dgm:spPr/>
      <dgm:t>
        <a:bodyPr/>
        <a:lstStyle/>
        <a:p>
          <a:endParaRPr lang="es-ES"/>
        </a:p>
      </dgm:t>
    </dgm:pt>
    <dgm:pt modelId="{509FC9EF-1B37-4E14-B67C-3F7266F8C162}" type="sibTrans" cxnId="{718D5752-7C86-4E6F-8349-B2371F6640ED}">
      <dgm:prSet/>
      <dgm:spPr/>
      <dgm:t>
        <a:bodyPr/>
        <a:lstStyle/>
        <a:p>
          <a:endParaRPr lang="es-ES"/>
        </a:p>
      </dgm:t>
    </dgm:pt>
    <dgm:pt modelId="{31505E57-4B20-4784-AF2E-7E40D22FFF60}">
      <dgm:prSet phldrT="[Texto]"/>
      <dgm:spPr/>
      <dgm:t>
        <a:bodyPr/>
        <a:lstStyle/>
        <a:p>
          <a:r>
            <a:rPr lang="es-MX" b="0" i="0" dirty="0"/>
            <a:t>William Stanley </a:t>
          </a:r>
          <a:r>
            <a:rPr lang="es-ES_tradnl" dirty="0" err="1"/>
            <a:t>Jevons</a:t>
          </a:r>
          <a:r>
            <a:rPr lang="es-ES_tradnl" dirty="0"/>
            <a:t>, Alfred Marshall y A.C. </a:t>
          </a:r>
          <a:r>
            <a:rPr lang="es-ES_tradnl" dirty="0" err="1"/>
            <a:t>Pigou</a:t>
          </a:r>
          <a:r>
            <a:rPr lang="es-ES_tradnl" dirty="0"/>
            <a:t> y </a:t>
          </a:r>
          <a:r>
            <a:rPr lang="es-ES" b="0" i="0" dirty="0"/>
            <a:t>Francis </a:t>
          </a:r>
          <a:r>
            <a:rPr lang="es-ES" b="0" i="0" dirty="0" err="1"/>
            <a:t>Edgeworth</a:t>
          </a:r>
          <a:r>
            <a:rPr lang="es-ES_tradnl" dirty="0"/>
            <a:t> </a:t>
          </a:r>
          <a:endParaRPr lang="es-ES" dirty="0"/>
        </a:p>
      </dgm:t>
    </dgm:pt>
    <dgm:pt modelId="{BBC630D4-5C55-46B7-8E8A-9B73D604F249}" type="parTrans" cxnId="{8D93ADCD-467C-40EC-A6B4-18950B1DD6DE}">
      <dgm:prSet/>
      <dgm:spPr/>
      <dgm:t>
        <a:bodyPr/>
        <a:lstStyle/>
        <a:p>
          <a:endParaRPr lang="es-ES"/>
        </a:p>
      </dgm:t>
    </dgm:pt>
    <dgm:pt modelId="{23B08DC1-2D14-448B-8CED-D0E9353FF425}" type="sibTrans" cxnId="{8D93ADCD-467C-40EC-A6B4-18950B1DD6DE}">
      <dgm:prSet/>
      <dgm:spPr/>
      <dgm:t>
        <a:bodyPr/>
        <a:lstStyle/>
        <a:p>
          <a:endParaRPr lang="es-ES"/>
        </a:p>
      </dgm:t>
    </dgm:pt>
    <dgm:pt modelId="{4F991C18-91D5-48D5-8B62-16B41EAEDB88}">
      <dgm:prSet phldrT="[Texto]"/>
      <dgm:spPr/>
      <dgm:t>
        <a:bodyPr/>
        <a:lstStyle/>
        <a:p>
          <a:r>
            <a:rPr lang="es-ES" dirty="0"/>
            <a:t>Equilibrio parcial</a:t>
          </a:r>
        </a:p>
      </dgm:t>
    </dgm:pt>
    <dgm:pt modelId="{3D029C96-7C5A-4C1B-8146-E363F83E282A}" type="parTrans" cxnId="{D76B872A-0AC0-4DE0-A93B-F97B18EDEB02}">
      <dgm:prSet/>
      <dgm:spPr/>
      <dgm:t>
        <a:bodyPr/>
        <a:lstStyle/>
        <a:p>
          <a:endParaRPr lang="es-ES"/>
        </a:p>
      </dgm:t>
    </dgm:pt>
    <dgm:pt modelId="{5F403627-6631-4FB3-9A2F-8F01F4641978}" type="sibTrans" cxnId="{D76B872A-0AC0-4DE0-A93B-F97B18EDEB02}">
      <dgm:prSet/>
      <dgm:spPr/>
      <dgm:t>
        <a:bodyPr/>
        <a:lstStyle/>
        <a:p>
          <a:endParaRPr lang="es-ES"/>
        </a:p>
      </dgm:t>
    </dgm:pt>
    <dgm:pt modelId="{D867A72E-B966-4E56-B5A2-56FC7E9D2D1F}">
      <dgm:prSet phldrT="[Texto]"/>
      <dgm:spPr/>
      <dgm:t>
        <a:bodyPr/>
        <a:lstStyle/>
        <a:p>
          <a:r>
            <a:rPr lang="es-ES_tradnl" dirty="0"/>
            <a:t>Escuela Austríaca </a:t>
          </a:r>
          <a:endParaRPr lang="es-ES" dirty="0"/>
        </a:p>
      </dgm:t>
    </dgm:pt>
    <dgm:pt modelId="{80702E66-C34F-480E-B5C3-09041A335C57}" type="parTrans" cxnId="{02329D29-AB18-489D-BFE4-B3E7AC55A7A8}">
      <dgm:prSet/>
      <dgm:spPr/>
      <dgm:t>
        <a:bodyPr/>
        <a:lstStyle/>
        <a:p>
          <a:endParaRPr lang="es-ES"/>
        </a:p>
      </dgm:t>
    </dgm:pt>
    <dgm:pt modelId="{C81FEAD3-8361-4B22-9BB3-561DE3E1E391}" type="sibTrans" cxnId="{02329D29-AB18-489D-BFE4-B3E7AC55A7A8}">
      <dgm:prSet/>
      <dgm:spPr/>
      <dgm:t>
        <a:bodyPr/>
        <a:lstStyle/>
        <a:p>
          <a:endParaRPr lang="es-ES"/>
        </a:p>
      </dgm:t>
    </dgm:pt>
    <dgm:pt modelId="{55F429AD-60AB-4027-A66D-895FCA9DDDEA}">
      <dgm:prSet phldrT="[Texto]"/>
      <dgm:spPr/>
      <dgm:t>
        <a:bodyPr/>
        <a:lstStyle/>
        <a:p>
          <a:r>
            <a:rPr lang="en-US" dirty="0"/>
            <a:t>Friedrich Von </a:t>
          </a:r>
          <a:r>
            <a:rPr lang="en-US" dirty="0" err="1"/>
            <a:t>Wieser</a:t>
          </a:r>
          <a:r>
            <a:rPr lang="en-US" dirty="0"/>
            <a:t>, Eugen Von Bohm-</a:t>
          </a:r>
          <a:r>
            <a:rPr lang="en-US" dirty="0" err="1"/>
            <a:t>Bawerk</a:t>
          </a:r>
          <a:r>
            <a:rPr lang="en-US" dirty="0"/>
            <a:t>, C. </a:t>
          </a:r>
          <a:r>
            <a:rPr lang="en-US" dirty="0" err="1"/>
            <a:t>Menger</a:t>
          </a:r>
          <a:endParaRPr lang="es-ES" dirty="0"/>
        </a:p>
      </dgm:t>
    </dgm:pt>
    <dgm:pt modelId="{B62917B2-62C1-4A5D-AAAE-FD998D819E43}" type="parTrans" cxnId="{C8AEC384-EAC8-4859-87EA-80CEED90ED0D}">
      <dgm:prSet/>
      <dgm:spPr/>
      <dgm:t>
        <a:bodyPr/>
        <a:lstStyle/>
        <a:p>
          <a:endParaRPr lang="es-ES"/>
        </a:p>
      </dgm:t>
    </dgm:pt>
    <dgm:pt modelId="{E28DA6B9-3ECB-4A76-8944-53992D40CF4D}" type="sibTrans" cxnId="{C8AEC384-EAC8-4859-87EA-80CEED90ED0D}">
      <dgm:prSet/>
      <dgm:spPr/>
      <dgm:t>
        <a:bodyPr/>
        <a:lstStyle/>
        <a:p>
          <a:endParaRPr lang="es-ES"/>
        </a:p>
      </dgm:t>
    </dgm:pt>
    <dgm:pt modelId="{DF092041-8303-42C5-A151-9458B7121392}" type="pres">
      <dgm:prSet presAssocID="{E6DBC9D9-455B-437C-BEC3-D3A02749918D}" presName="Name0" presStyleCnt="0">
        <dgm:presLayoutVars>
          <dgm:dir/>
          <dgm:animLvl val="lvl"/>
          <dgm:resizeHandles val="exact"/>
        </dgm:presLayoutVars>
      </dgm:prSet>
      <dgm:spPr/>
      <dgm:t>
        <a:bodyPr/>
        <a:lstStyle/>
        <a:p>
          <a:endParaRPr lang="es-MX"/>
        </a:p>
      </dgm:t>
    </dgm:pt>
    <dgm:pt modelId="{05622415-833E-4AF1-B239-E7B77F005069}" type="pres">
      <dgm:prSet presAssocID="{2A042A47-6460-4B42-A413-4B94F0772D78}" presName="linNode" presStyleCnt="0"/>
      <dgm:spPr/>
    </dgm:pt>
    <dgm:pt modelId="{EFC48174-C3D8-4959-8B46-1FD049F9A1C9}" type="pres">
      <dgm:prSet presAssocID="{2A042A47-6460-4B42-A413-4B94F0772D78}" presName="parentText" presStyleLbl="node1" presStyleIdx="0" presStyleCnt="3">
        <dgm:presLayoutVars>
          <dgm:chMax val="1"/>
          <dgm:bulletEnabled val="1"/>
        </dgm:presLayoutVars>
      </dgm:prSet>
      <dgm:spPr/>
      <dgm:t>
        <a:bodyPr/>
        <a:lstStyle/>
        <a:p>
          <a:endParaRPr lang="es-MX"/>
        </a:p>
      </dgm:t>
    </dgm:pt>
    <dgm:pt modelId="{7616274C-71C1-4EA3-9299-926E0E11DF89}" type="pres">
      <dgm:prSet presAssocID="{2A042A47-6460-4B42-A413-4B94F0772D78}" presName="descendantText" presStyleLbl="alignAccFollowNode1" presStyleIdx="0" presStyleCnt="3">
        <dgm:presLayoutVars>
          <dgm:bulletEnabled val="1"/>
        </dgm:presLayoutVars>
      </dgm:prSet>
      <dgm:spPr/>
      <dgm:t>
        <a:bodyPr/>
        <a:lstStyle/>
        <a:p>
          <a:endParaRPr lang="es-MX"/>
        </a:p>
      </dgm:t>
    </dgm:pt>
    <dgm:pt modelId="{66D6B510-37C4-42F3-A9B4-4D60D338EBEB}" type="pres">
      <dgm:prSet presAssocID="{4F751928-41F5-4661-910A-E05CFCE7B408}" presName="sp" presStyleCnt="0"/>
      <dgm:spPr/>
    </dgm:pt>
    <dgm:pt modelId="{8DE64309-3C14-451A-A362-6D6D0E57C756}" type="pres">
      <dgm:prSet presAssocID="{8B5008AC-7631-4467-B84C-CB8D772C24C5}" presName="linNode" presStyleCnt="0"/>
      <dgm:spPr/>
    </dgm:pt>
    <dgm:pt modelId="{A856B69E-806C-4955-A48C-035C882E20FC}" type="pres">
      <dgm:prSet presAssocID="{8B5008AC-7631-4467-B84C-CB8D772C24C5}" presName="parentText" presStyleLbl="node1" presStyleIdx="1" presStyleCnt="3">
        <dgm:presLayoutVars>
          <dgm:chMax val="1"/>
          <dgm:bulletEnabled val="1"/>
        </dgm:presLayoutVars>
      </dgm:prSet>
      <dgm:spPr/>
      <dgm:t>
        <a:bodyPr/>
        <a:lstStyle/>
        <a:p>
          <a:endParaRPr lang="es-MX"/>
        </a:p>
      </dgm:t>
    </dgm:pt>
    <dgm:pt modelId="{4F01F86B-0BF8-4B8D-9FA7-F1C5B2EEAD93}" type="pres">
      <dgm:prSet presAssocID="{8B5008AC-7631-4467-B84C-CB8D772C24C5}" presName="descendantText" presStyleLbl="alignAccFollowNode1" presStyleIdx="1" presStyleCnt="3">
        <dgm:presLayoutVars>
          <dgm:bulletEnabled val="1"/>
        </dgm:presLayoutVars>
      </dgm:prSet>
      <dgm:spPr/>
      <dgm:t>
        <a:bodyPr/>
        <a:lstStyle/>
        <a:p>
          <a:endParaRPr lang="es-MX"/>
        </a:p>
      </dgm:t>
    </dgm:pt>
    <dgm:pt modelId="{84616E57-AD46-4413-91AA-3EBB90846928}" type="pres">
      <dgm:prSet presAssocID="{509FC9EF-1B37-4E14-B67C-3F7266F8C162}" presName="sp" presStyleCnt="0"/>
      <dgm:spPr/>
    </dgm:pt>
    <dgm:pt modelId="{94A35CEC-C161-4A7E-9A12-9DEACFA7FAB5}" type="pres">
      <dgm:prSet presAssocID="{D867A72E-B966-4E56-B5A2-56FC7E9D2D1F}" presName="linNode" presStyleCnt="0"/>
      <dgm:spPr/>
    </dgm:pt>
    <dgm:pt modelId="{535D626C-D942-4CDA-9178-FBA2B3D1423F}" type="pres">
      <dgm:prSet presAssocID="{D867A72E-B966-4E56-B5A2-56FC7E9D2D1F}" presName="parentText" presStyleLbl="node1" presStyleIdx="2" presStyleCnt="3">
        <dgm:presLayoutVars>
          <dgm:chMax val="1"/>
          <dgm:bulletEnabled val="1"/>
        </dgm:presLayoutVars>
      </dgm:prSet>
      <dgm:spPr/>
      <dgm:t>
        <a:bodyPr/>
        <a:lstStyle/>
        <a:p>
          <a:endParaRPr lang="es-MX"/>
        </a:p>
      </dgm:t>
    </dgm:pt>
    <dgm:pt modelId="{77B08FB9-943B-4C23-B124-8C5F077082B5}" type="pres">
      <dgm:prSet presAssocID="{D867A72E-B966-4E56-B5A2-56FC7E9D2D1F}" presName="descendantText" presStyleLbl="alignAccFollowNode1" presStyleIdx="2" presStyleCnt="3">
        <dgm:presLayoutVars>
          <dgm:bulletEnabled val="1"/>
        </dgm:presLayoutVars>
      </dgm:prSet>
      <dgm:spPr/>
      <dgm:t>
        <a:bodyPr/>
        <a:lstStyle/>
        <a:p>
          <a:endParaRPr lang="es-MX"/>
        </a:p>
      </dgm:t>
    </dgm:pt>
  </dgm:ptLst>
  <dgm:cxnLst>
    <dgm:cxn modelId="{3827577A-C05B-44C8-9FDA-0893AD41625E}" type="presOf" srcId="{ECBBC82D-6FAA-445C-A92F-D871AF698C77}" destId="{7616274C-71C1-4EA3-9299-926E0E11DF89}" srcOrd="0" destOrd="1" presId="urn:microsoft.com/office/officeart/2005/8/layout/vList5"/>
    <dgm:cxn modelId="{8D93ADCD-467C-40EC-A6B4-18950B1DD6DE}" srcId="{8B5008AC-7631-4467-B84C-CB8D772C24C5}" destId="{31505E57-4B20-4784-AF2E-7E40D22FFF60}" srcOrd="0" destOrd="0" parTransId="{BBC630D4-5C55-46B7-8E8A-9B73D604F249}" sibTransId="{23B08DC1-2D14-448B-8CED-D0E9353FF425}"/>
    <dgm:cxn modelId="{6241036B-E161-4E09-8D9F-A741BC329D77}" srcId="{E6DBC9D9-455B-437C-BEC3-D3A02749918D}" destId="{2A042A47-6460-4B42-A413-4B94F0772D78}" srcOrd="0" destOrd="0" parTransId="{3F6352D9-75B1-4C7F-8D7A-9D783E859AA2}" sibTransId="{4F751928-41F5-4661-910A-E05CFCE7B408}"/>
    <dgm:cxn modelId="{60F5BAD6-3405-41F3-B2A8-9D45F0846B9D}" type="presOf" srcId="{8B5008AC-7631-4467-B84C-CB8D772C24C5}" destId="{A856B69E-806C-4955-A48C-035C882E20FC}" srcOrd="0" destOrd="0" presId="urn:microsoft.com/office/officeart/2005/8/layout/vList5"/>
    <dgm:cxn modelId="{FCB001D3-3505-4A24-A60D-884BF7C63083}" type="presOf" srcId="{2A042A47-6460-4B42-A413-4B94F0772D78}" destId="{EFC48174-C3D8-4959-8B46-1FD049F9A1C9}" srcOrd="0" destOrd="0" presId="urn:microsoft.com/office/officeart/2005/8/layout/vList5"/>
    <dgm:cxn modelId="{04ED1DBE-642E-490F-8E79-B985C2DB0A6C}" type="presOf" srcId="{A87C223D-75E4-4A48-A6A5-CCE260289543}" destId="{7616274C-71C1-4EA3-9299-926E0E11DF89}" srcOrd="0" destOrd="0" presId="urn:microsoft.com/office/officeart/2005/8/layout/vList5"/>
    <dgm:cxn modelId="{F7EB772E-4B47-4C7C-B672-6EDE70113099}" srcId="{2A042A47-6460-4B42-A413-4B94F0772D78}" destId="{ECBBC82D-6FAA-445C-A92F-D871AF698C77}" srcOrd="1" destOrd="0" parTransId="{41E1BFCC-3EB2-410F-A54C-19DD4F47EE59}" sibTransId="{A192387D-362F-4B8A-B65A-ECBC525B1A3E}"/>
    <dgm:cxn modelId="{BFE0142E-232B-4B3C-8F91-290829720615}" srcId="{2A042A47-6460-4B42-A413-4B94F0772D78}" destId="{A87C223D-75E4-4A48-A6A5-CCE260289543}" srcOrd="0" destOrd="0" parTransId="{66F8914C-629E-4CC3-B432-0845484904FC}" sibTransId="{7EB2822C-53BD-4A47-876D-D0DFD332F9DC}"/>
    <dgm:cxn modelId="{4F3CB4AD-8933-474E-8976-DC5F041462A9}" type="presOf" srcId="{4F991C18-91D5-48D5-8B62-16B41EAEDB88}" destId="{4F01F86B-0BF8-4B8D-9FA7-F1C5B2EEAD93}" srcOrd="0" destOrd="1" presId="urn:microsoft.com/office/officeart/2005/8/layout/vList5"/>
    <dgm:cxn modelId="{D76B872A-0AC0-4DE0-A93B-F97B18EDEB02}" srcId="{8B5008AC-7631-4467-B84C-CB8D772C24C5}" destId="{4F991C18-91D5-48D5-8B62-16B41EAEDB88}" srcOrd="1" destOrd="0" parTransId="{3D029C96-7C5A-4C1B-8146-E363F83E282A}" sibTransId="{5F403627-6631-4FB3-9A2F-8F01F4641978}"/>
    <dgm:cxn modelId="{1E638B17-710E-490E-A861-52C9E206D98D}" type="presOf" srcId="{E6DBC9D9-455B-437C-BEC3-D3A02749918D}" destId="{DF092041-8303-42C5-A151-9458B7121392}" srcOrd="0" destOrd="0" presId="urn:microsoft.com/office/officeart/2005/8/layout/vList5"/>
    <dgm:cxn modelId="{96298B3B-2FC5-4D1A-ACC0-52F445235945}" type="presOf" srcId="{31505E57-4B20-4784-AF2E-7E40D22FFF60}" destId="{4F01F86B-0BF8-4B8D-9FA7-F1C5B2EEAD93}" srcOrd="0" destOrd="0" presId="urn:microsoft.com/office/officeart/2005/8/layout/vList5"/>
    <dgm:cxn modelId="{B52127E2-BE97-4025-9D50-BC476798AB02}" type="presOf" srcId="{D867A72E-B966-4E56-B5A2-56FC7E9D2D1F}" destId="{535D626C-D942-4CDA-9178-FBA2B3D1423F}" srcOrd="0" destOrd="0" presId="urn:microsoft.com/office/officeart/2005/8/layout/vList5"/>
    <dgm:cxn modelId="{4CAC2FB6-7F5A-4E40-AD07-BFA7A1FF4867}" type="presOf" srcId="{55F429AD-60AB-4027-A66D-895FCA9DDDEA}" destId="{77B08FB9-943B-4C23-B124-8C5F077082B5}" srcOrd="0" destOrd="0" presId="urn:microsoft.com/office/officeart/2005/8/layout/vList5"/>
    <dgm:cxn modelId="{02329D29-AB18-489D-BFE4-B3E7AC55A7A8}" srcId="{E6DBC9D9-455B-437C-BEC3-D3A02749918D}" destId="{D867A72E-B966-4E56-B5A2-56FC7E9D2D1F}" srcOrd="2" destOrd="0" parTransId="{80702E66-C34F-480E-B5C3-09041A335C57}" sibTransId="{C81FEAD3-8361-4B22-9BB3-561DE3E1E391}"/>
    <dgm:cxn modelId="{718D5752-7C86-4E6F-8349-B2371F6640ED}" srcId="{E6DBC9D9-455B-437C-BEC3-D3A02749918D}" destId="{8B5008AC-7631-4467-B84C-CB8D772C24C5}" srcOrd="1" destOrd="0" parTransId="{FA8C6798-57B0-4FE6-978C-98DBA6B955DF}" sibTransId="{509FC9EF-1B37-4E14-B67C-3F7266F8C162}"/>
    <dgm:cxn modelId="{C8AEC384-EAC8-4859-87EA-80CEED90ED0D}" srcId="{D867A72E-B966-4E56-B5A2-56FC7E9D2D1F}" destId="{55F429AD-60AB-4027-A66D-895FCA9DDDEA}" srcOrd="0" destOrd="0" parTransId="{B62917B2-62C1-4A5D-AAAE-FD998D819E43}" sibTransId="{E28DA6B9-3ECB-4A76-8944-53992D40CF4D}"/>
    <dgm:cxn modelId="{0693F4F4-A4AE-4AED-9B37-11AD0B910BBD}" type="presParOf" srcId="{DF092041-8303-42C5-A151-9458B7121392}" destId="{05622415-833E-4AF1-B239-E7B77F005069}" srcOrd="0" destOrd="0" presId="urn:microsoft.com/office/officeart/2005/8/layout/vList5"/>
    <dgm:cxn modelId="{6568BB86-6E69-4AF3-A853-42F1228CB701}" type="presParOf" srcId="{05622415-833E-4AF1-B239-E7B77F005069}" destId="{EFC48174-C3D8-4959-8B46-1FD049F9A1C9}" srcOrd="0" destOrd="0" presId="urn:microsoft.com/office/officeart/2005/8/layout/vList5"/>
    <dgm:cxn modelId="{743D4501-786D-430C-987B-F7B6B22662A4}" type="presParOf" srcId="{05622415-833E-4AF1-B239-E7B77F005069}" destId="{7616274C-71C1-4EA3-9299-926E0E11DF89}" srcOrd="1" destOrd="0" presId="urn:microsoft.com/office/officeart/2005/8/layout/vList5"/>
    <dgm:cxn modelId="{9EE1B1E2-E213-4F88-A3D5-C437D8DA93E2}" type="presParOf" srcId="{DF092041-8303-42C5-A151-9458B7121392}" destId="{66D6B510-37C4-42F3-A9B4-4D60D338EBEB}" srcOrd="1" destOrd="0" presId="urn:microsoft.com/office/officeart/2005/8/layout/vList5"/>
    <dgm:cxn modelId="{A53C4760-C153-4960-BF7A-2BFE1FFBCC87}" type="presParOf" srcId="{DF092041-8303-42C5-A151-9458B7121392}" destId="{8DE64309-3C14-451A-A362-6D6D0E57C756}" srcOrd="2" destOrd="0" presId="urn:microsoft.com/office/officeart/2005/8/layout/vList5"/>
    <dgm:cxn modelId="{7A39E89A-74AF-4B46-8AC2-742865D048C4}" type="presParOf" srcId="{8DE64309-3C14-451A-A362-6D6D0E57C756}" destId="{A856B69E-806C-4955-A48C-035C882E20FC}" srcOrd="0" destOrd="0" presId="urn:microsoft.com/office/officeart/2005/8/layout/vList5"/>
    <dgm:cxn modelId="{B60838AF-32E6-4B24-9835-9B1B4B657FD9}" type="presParOf" srcId="{8DE64309-3C14-451A-A362-6D6D0E57C756}" destId="{4F01F86B-0BF8-4B8D-9FA7-F1C5B2EEAD93}" srcOrd="1" destOrd="0" presId="urn:microsoft.com/office/officeart/2005/8/layout/vList5"/>
    <dgm:cxn modelId="{8A2E4477-5646-4541-8AD7-8DFCAD395FC4}" type="presParOf" srcId="{DF092041-8303-42C5-A151-9458B7121392}" destId="{84616E57-AD46-4413-91AA-3EBB90846928}" srcOrd="3" destOrd="0" presId="urn:microsoft.com/office/officeart/2005/8/layout/vList5"/>
    <dgm:cxn modelId="{B8A51373-93E2-4BE6-B06D-D1EF5D3A06F1}" type="presParOf" srcId="{DF092041-8303-42C5-A151-9458B7121392}" destId="{94A35CEC-C161-4A7E-9A12-9DEACFA7FAB5}" srcOrd="4" destOrd="0" presId="urn:microsoft.com/office/officeart/2005/8/layout/vList5"/>
    <dgm:cxn modelId="{5FC4D156-C742-4BB8-8A0D-67E2BFCA8933}" type="presParOf" srcId="{94A35CEC-C161-4A7E-9A12-9DEACFA7FAB5}" destId="{535D626C-D942-4CDA-9178-FBA2B3D1423F}" srcOrd="0" destOrd="0" presId="urn:microsoft.com/office/officeart/2005/8/layout/vList5"/>
    <dgm:cxn modelId="{B66324A8-9175-4687-9163-40105369C018}" type="presParOf" srcId="{94A35CEC-C161-4A7E-9A12-9DEACFA7FAB5}" destId="{77B08FB9-943B-4C23-B124-8C5F077082B5}"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B05F629-8E37-4EAA-B410-8B5F925FDCCD}" type="doc">
      <dgm:prSet loTypeId="urn:microsoft.com/office/officeart/2005/8/layout/cycle4" loCatId="cycle" qsTypeId="urn:microsoft.com/office/officeart/2005/8/quickstyle/simple1" qsCatId="simple" csTypeId="urn:microsoft.com/office/officeart/2005/8/colors/accent1_1" csCatId="accent1" phldr="1"/>
      <dgm:spPr/>
      <dgm:t>
        <a:bodyPr/>
        <a:lstStyle/>
        <a:p>
          <a:endParaRPr lang="es-MX"/>
        </a:p>
      </dgm:t>
    </dgm:pt>
    <dgm:pt modelId="{7A81EC23-C14B-4E0B-8DDC-D7EFEF4D4668}">
      <dgm:prSet phldrT="[Texto]"/>
      <dgm:spPr/>
      <dgm:t>
        <a:bodyPr/>
        <a:lstStyle/>
        <a:p>
          <a:r>
            <a:rPr lang="es-MX" dirty="0"/>
            <a:t>Crecimiento</a:t>
          </a:r>
        </a:p>
      </dgm:t>
    </dgm:pt>
    <dgm:pt modelId="{FAD08406-3A5A-4927-87E7-52D82DC3B5AC}" type="parTrans" cxnId="{13D782FB-96B5-4618-9BCB-53D3D3C28548}">
      <dgm:prSet/>
      <dgm:spPr/>
      <dgm:t>
        <a:bodyPr/>
        <a:lstStyle/>
        <a:p>
          <a:endParaRPr lang="es-MX"/>
        </a:p>
      </dgm:t>
    </dgm:pt>
    <dgm:pt modelId="{46A94F17-8D33-4B81-BFA4-831954902743}" type="sibTrans" cxnId="{13D782FB-96B5-4618-9BCB-53D3D3C28548}">
      <dgm:prSet/>
      <dgm:spPr/>
      <dgm:t>
        <a:bodyPr/>
        <a:lstStyle/>
        <a:p>
          <a:endParaRPr lang="es-MX"/>
        </a:p>
      </dgm:t>
    </dgm:pt>
    <dgm:pt modelId="{F5925C26-4E7C-4C51-9030-BBD97A443FFB}">
      <dgm:prSet phldrT="[Texto]" custT="1"/>
      <dgm:spPr/>
      <dgm:t>
        <a:bodyPr/>
        <a:lstStyle/>
        <a:p>
          <a:pPr algn="ctr"/>
          <a:r>
            <a:rPr lang="es-MX" sz="1400" dirty="0"/>
            <a:t>No existió una teoría del crecimiento</a:t>
          </a:r>
        </a:p>
      </dgm:t>
    </dgm:pt>
    <dgm:pt modelId="{41A9DFEC-D604-43E6-B640-F274DC5B3BBB}" type="parTrans" cxnId="{FE8310F2-CDA9-4C8D-88FA-419FD750EBE3}">
      <dgm:prSet/>
      <dgm:spPr/>
      <dgm:t>
        <a:bodyPr/>
        <a:lstStyle/>
        <a:p>
          <a:endParaRPr lang="es-MX"/>
        </a:p>
      </dgm:t>
    </dgm:pt>
    <dgm:pt modelId="{0CCE2EEC-4D84-4FBB-B944-1F58522CC020}" type="sibTrans" cxnId="{FE8310F2-CDA9-4C8D-88FA-419FD750EBE3}">
      <dgm:prSet/>
      <dgm:spPr/>
      <dgm:t>
        <a:bodyPr/>
        <a:lstStyle/>
        <a:p>
          <a:endParaRPr lang="es-MX"/>
        </a:p>
      </dgm:t>
    </dgm:pt>
    <dgm:pt modelId="{2D2628E0-8968-4603-BE63-0B9742390133}">
      <dgm:prSet phldrT="[Texto]"/>
      <dgm:spPr/>
      <dgm:t>
        <a:bodyPr/>
        <a:lstStyle/>
        <a:p>
          <a:r>
            <a:rPr lang="es-MX" dirty="0"/>
            <a:t>Desarrollo</a:t>
          </a:r>
        </a:p>
      </dgm:t>
    </dgm:pt>
    <dgm:pt modelId="{749A280A-E895-447F-8CA4-C3FF3FA473A7}" type="parTrans" cxnId="{42379FA5-2695-4C41-ADF5-D1594C404ABC}">
      <dgm:prSet/>
      <dgm:spPr/>
      <dgm:t>
        <a:bodyPr/>
        <a:lstStyle/>
        <a:p>
          <a:endParaRPr lang="es-MX"/>
        </a:p>
      </dgm:t>
    </dgm:pt>
    <dgm:pt modelId="{037969A8-D0CB-4611-9557-0E7AEAFB51FE}" type="sibTrans" cxnId="{42379FA5-2695-4C41-ADF5-D1594C404ABC}">
      <dgm:prSet/>
      <dgm:spPr/>
      <dgm:t>
        <a:bodyPr/>
        <a:lstStyle/>
        <a:p>
          <a:endParaRPr lang="es-MX"/>
        </a:p>
      </dgm:t>
    </dgm:pt>
    <dgm:pt modelId="{BB82FE96-F2B5-4AE8-BA5C-3B36A867FE4C}">
      <dgm:prSet phldrT="[Texto]" custT="1"/>
      <dgm:spPr/>
      <dgm:t>
        <a:bodyPr/>
        <a:lstStyle/>
        <a:p>
          <a:pPr algn="ctr"/>
          <a:r>
            <a:rPr lang="es-MX" sz="1400" dirty="0"/>
            <a:t>Tampoco del desarrollo (variable tiempo)</a:t>
          </a:r>
        </a:p>
      </dgm:t>
    </dgm:pt>
    <dgm:pt modelId="{297C32E0-01E6-43C8-AA8D-59D1A0722FA1}" type="parTrans" cxnId="{24893BD4-66AA-4C70-AD99-F079B4206E30}">
      <dgm:prSet/>
      <dgm:spPr/>
      <dgm:t>
        <a:bodyPr/>
        <a:lstStyle/>
        <a:p>
          <a:endParaRPr lang="es-MX"/>
        </a:p>
      </dgm:t>
    </dgm:pt>
    <dgm:pt modelId="{F59B9151-3502-4C6D-AF67-CCFEC0F1A0E1}" type="sibTrans" cxnId="{24893BD4-66AA-4C70-AD99-F079B4206E30}">
      <dgm:prSet/>
      <dgm:spPr/>
      <dgm:t>
        <a:bodyPr/>
        <a:lstStyle/>
        <a:p>
          <a:endParaRPr lang="es-MX"/>
        </a:p>
      </dgm:t>
    </dgm:pt>
    <dgm:pt modelId="{4029F27C-B49B-4F18-99A6-E54DDD1D52A8}">
      <dgm:prSet phldrT="[Texto]"/>
      <dgm:spPr/>
      <dgm:t>
        <a:bodyPr/>
        <a:lstStyle/>
        <a:p>
          <a:endParaRPr lang="es-MX" dirty="0"/>
        </a:p>
      </dgm:t>
    </dgm:pt>
    <dgm:pt modelId="{1D51D15B-D41E-4D48-A122-D937C8949BA7}" type="parTrans" cxnId="{F5D19A78-0A21-40E6-AD72-04F6447B0F1F}">
      <dgm:prSet/>
      <dgm:spPr/>
      <dgm:t>
        <a:bodyPr/>
        <a:lstStyle/>
        <a:p>
          <a:endParaRPr lang="es-MX"/>
        </a:p>
      </dgm:t>
    </dgm:pt>
    <dgm:pt modelId="{B234AE96-372F-475B-8B3F-4F95F18341EC}" type="sibTrans" cxnId="{F5D19A78-0A21-40E6-AD72-04F6447B0F1F}">
      <dgm:prSet/>
      <dgm:spPr/>
      <dgm:t>
        <a:bodyPr/>
        <a:lstStyle/>
        <a:p>
          <a:endParaRPr lang="es-MX"/>
        </a:p>
      </dgm:t>
    </dgm:pt>
    <dgm:pt modelId="{B5B83CFD-CAA1-4E21-A216-EB926A359022}">
      <dgm:prSet/>
      <dgm:spPr/>
      <dgm:t>
        <a:bodyPr/>
        <a:lstStyle/>
        <a:p>
          <a:r>
            <a:rPr lang="es-MX" dirty="0"/>
            <a:t>Teoría implícita del desarrollo</a:t>
          </a:r>
        </a:p>
      </dgm:t>
    </dgm:pt>
    <dgm:pt modelId="{F8A90781-97F1-40BF-B749-0186CEE2B2E7}" type="parTrans" cxnId="{4310361D-6BA3-4661-9C07-D07FE26F4207}">
      <dgm:prSet/>
      <dgm:spPr/>
      <dgm:t>
        <a:bodyPr/>
        <a:lstStyle/>
        <a:p>
          <a:endParaRPr lang="es-MX"/>
        </a:p>
      </dgm:t>
    </dgm:pt>
    <dgm:pt modelId="{1824C298-F137-427D-860B-953F65F7A598}" type="sibTrans" cxnId="{4310361D-6BA3-4661-9C07-D07FE26F4207}">
      <dgm:prSet/>
      <dgm:spPr/>
      <dgm:t>
        <a:bodyPr/>
        <a:lstStyle/>
        <a:p>
          <a:endParaRPr lang="es-MX"/>
        </a:p>
      </dgm:t>
    </dgm:pt>
    <dgm:pt modelId="{5DC5C946-28A4-42E2-899B-7207D37682B1}">
      <dgm:prSet custT="1"/>
      <dgm:spPr/>
      <dgm:t>
        <a:bodyPr/>
        <a:lstStyle/>
        <a:p>
          <a:pPr algn="just"/>
          <a:r>
            <a:rPr lang="es-MX" sz="1600" dirty="0"/>
            <a:t>Marshall (Desarrollo)</a:t>
          </a:r>
        </a:p>
      </dgm:t>
    </dgm:pt>
    <dgm:pt modelId="{E0E2BEA6-1A7C-4ED9-96F9-8AB4E4CB7041}" type="parTrans" cxnId="{8B464060-E6B1-4E34-881A-E1E74D7AFD39}">
      <dgm:prSet/>
      <dgm:spPr/>
      <dgm:t>
        <a:bodyPr/>
        <a:lstStyle/>
        <a:p>
          <a:endParaRPr lang="es-MX"/>
        </a:p>
      </dgm:t>
    </dgm:pt>
    <dgm:pt modelId="{584B5CE9-1B63-4252-A44A-68C55443FE77}" type="sibTrans" cxnId="{8B464060-E6B1-4E34-881A-E1E74D7AFD39}">
      <dgm:prSet/>
      <dgm:spPr/>
      <dgm:t>
        <a:bodyPr/>
        <a:lstStyle/>
        <a:p>
          <a:endParaRPr lang="es-MX"/>
        </a:p>
      </dgm:t>
    </dgm:pt>
    <dgm:pt modelId="{33FA3209-C368-4782-9D7D-2AE4BFA0C571}">
      <dgm:prSet custT="1"/>
      <dgm:spPr/>
      <dgm:t>
        <a:bodyPr/>
        <a:lstStyle/>
        <a:p>
          <a:pPr algn="just"/>
          <a:r>
            <a:rPr lang="es-MX" sz="1600" dirty="0"/>
            <a:t>Era gradual (teoría darwinista)</a:t>
          </a:r>
        </a:p>
      </dgm:t>
    </dgm:pt>
    <dgm:pt modelId="{78B60A46-2E10-4CAC-8267-FF2537B42D04}" type="parTrans" cxnId="{3B2B6D4E-C089-4476-822F-81BF68C7ABCA}">
      <dgm:prSet/>
      <dgm:spPr/>
      <dgm:t>
        <a:bodyPr/>
        <a:lstStyle/>
        <a:p>
          <a:endParaRPr lang="es-MX"/>
        </a:p>
      </dgm:t>
    </dgm:pt>
    <dgm:pt modelId="{C81BC4A3-4724-4BCE-85CA-2BDBA67B940C}" type="sibTrans" cxnId="{3B2B6D4E-C089-4476-822F-81BF68C7ABCA}">
      <dgm:prSet/>
      <dgm:spPr/>
      <dgm:t>
        <a:bodyPr/>
        <a:lstStyle/>
        <a:p>
          <a:endParaRPr lang="es-MX"/>
        </a:p>
      </dgm:t>
    </dgm:pt>
    <dgm:pt modelId="{DF66F23A-AA01-4373-9C63-D952DCB40DCD}">
      <dgm:prSet custT="1"/>
      <dgm:spPr/>
      <dgm:t>
        <a:bodyPr/>
        <a:lstStyle/>
        <a:p>
          <a:pPr algn="just"/>
          <a:r>
            <a:rPr lang="es-MX" sz="1600" dirty="0"/>
            <a:t>Armónico (beneficiaba a los perceptores de renta, pleno empleo, aumento de los W reales)</a:t>
          </a:r>
        </a:p>
      </dgm:t>
    </dgm:pt>
    <dgm:pt modelId="{F2467170-74E0-4596-B3C9-109078EB7977}" type="parTrans" cxnId="{22A63702-7DBF-4553-BA5B-06DA796E637E}">
      <dgm:prSet/>
      <dgm:spPr/>
      <dgm:t>
        <a:bodyPr/>
        <a:lstStyle/>
        <a:p>
          <a:endParaRPr lang="es-MX"/>
        </a:p>
      </dgm:t>
    </dgm:pt>
    <dgm:pt modelId="{441FEEDB-3E04-486D-9813-17C547D70FCF}" type="sibTrans" cxnId="{22A63702-7DBF-4553-BA5B-06DA796E637E}">
      <dgm:prSet/>
      <dgm:spPr/>
      <dgm:t>
        <a:bodyPr/>
        <a:lstStyle/>
        <a:p>
          <a:endParaRPr lang="es-MX"/>
        </a:p>
      </dgm:t>
    </dgm:pt>
    <dgm:pt modelId="{78153F5F-9CCA-4DC5-9555-E2DCD08EAA28}">
      <dgm:prSet custT="1"/>
      <dgm:spPr/>
      <dgm:t>
        <a:bodyPr/>
        <a:lstStyle/>
        <a:p>
          <a:pPr algn="just"/>
          <a:r>
            <a:rPr lang="es-MX" sz="1600" dirty="0"/>
            <a:t>Acumulativo (externalidades, el crecimiento se extendía entre los sectores)</a:t>
          </a:r>
        </a:p>
      </dgm:t>
    </dgm:pt>
    <dgm:pt modelId="{CAF48CA3-7350-4B01-937E-8CC9BCC802FD}" type="parTrans" cxnId="{19880996-A7C5-43CE-9591-B0C6C910267A}">
      <dgm:prSet/>
      <dgm:spPr/>
      <dgm:t>
        <a:bodyPr/>
        <a:lstStyle/>
        <a:p>
          <a:endParaRPr lang="es-MX"/>
        </a:p>
      </dgm:t>
    </dgm:pt>
    <dgm:pt modelId="{0CFC4FA1-4072-4516-9F1C-9386617FC7A1}" type="sibTrans" cxnId="{19880996-A7C5-43CE-9591-B0C6C910267A}">
      <dgm:prSet/>
      <dgm:spPr/>
      <dgm:t>
        <a:bodyPr/>
        <a:lstStyle/>
        <a:p>
          <a:endParaRPr lang="es-MX"/>
        </a:p>
      </dgm:t>
    </dgm:pt>
    <dgm:pt modelId="{7E88700C-00D7-4837-9752-B1A4C71A8691}">
      <dgm:prSet custT="1"/>
      <dgm:spPr/>
      <dgm:t>
        <a:bodyPr/>
        <a:lstStyle/>
        <a:p>
          <a:pPr algn="just"/>
          <a:r>
            <a:rPr lang="es-MX" sz="1600" dirty="0"/>
            <a:t>Continuo (innovación)</a:t>
          </a:r>
        </a:p>
      </dgm:t>
    </dgm:pt>
    <dgm:pt modelId="{D865EF6E-A3AD-4EBE-B871-F1D5D9041011}" type="parTrans" cxnId="{9ECADA8E-7DF7-4BD7-9001-FF7022BD861C}">
      <dgm:prSet/>
      <dgm:spPr/>
      <dgm:t>
        <a:bodyPr/>
        <a:lstStyle/>
        <a:p>
          <a:endParaRPr lang="es-MX"/>
        </a:p>
      </dgm:t>
    </dgm:pt>
    <dgm:pt modelId="{77ED424C-D07D-48F8-980E-B7C1745BC051}" type="sibTrans" cxnId="{9ECADA8E-7DF7-4BD7-9001-FF7022BD861C}">
      <dgm:prSet/>
      <dgm:spPr/>
      <dgm:t>
        <a:bodyPr/>
        <a:lstStyle/>
        <a:p>
          <a:endParaRPr lang="es-MX"/>
        </a:p>
      </dgm:t>
    </dgm:pt>
    <dgm:pt modelId="{4CCEA62A-6717-4AD7-97CC-23F882F9EA60}" type="pres">
      <dgm:prSet presAssocID="{1B05F629-8E37-4EAA-B410-8B5F925FDCCD}" presName="cycleMatrixDiagram" presStyleCnt="0">
        <dgm:presLayoutVars>
          <dgm:chMax val="1"/>
          <dgm:dir/>
          <dgm:animLvl val="lvl"/>
          <dgm:resizeHandles val="exact"/>
        </dgm:presLayoutVars>
      </dgm:prSet>
      <dgm:spPr/>
      <dgm:t>
        <a:bodyPr/>
        <a:lstStyle/>
        <a:p>
          <a:endParaRPr lang="es-MX"/>
        </a:p>
      </dgm:t>
    </dgm:pt>
    <dgm:pt modelId="{4A8BC736-01ED-4AA0-AA69-28E16717AB14}" type="pres">
      <dgm:prSet presAssocID="{1B05F629-8E37-4EAA-B410-8B5F925FDCCD}" presName="children" presStyleCnt="0"/>
      <dgm:spPr/>
    </dgm:pt>
    <dgm:pt modelId="{FBA3C7ED-FA4D-42B7-A131-E5B2E830CBFC}" type="pres">
      <dgm:prSet presAssocID="{1B05F629-8E37-4EAA-B410-8B5F925FDCCD}" presName="child1group" presStyleCnt="0"/>
      <dgm:spPr/>
    </dgm:pt>
    <dgm:pt modelId="{694FCA0A-2689-4BBB-A2E1-A33E4433CEB4}" type="pres">
      <dgm:prSet presAssocID="{1B05F629-8E37-4EAA-B410-8B5F925FDCCD}" presName="child1" presStyleLbl="bgAcc1" presStyleIdx="0" presStyleCnt="3" custScaleX="104644" custLinFactNeighborX="-52687" custLinFactNeighborY="3813"/>
      <dgm:spPr/>
      <dgm:t>
        <a:bodyPr/>
        <a:lstStyle/>
        <a:p>
          <a:endParaRPr lang="es-MX"/>
        </a:p>
      </dgm:t>
    </dgm:pt>
    <dgm:pt modelId="{B01E09C1-10C3-425F-B0E0-3DFB35983058}" type="pres">
      <dgm:prSet presAssocID="{1B05F629-8E37-4EAA-B410-8B5F925FDCCD}" presName="child1Text" presStyleLbl="bgAcc1" presStyleIdx="0" presStyleCnt="3">
        <dgm:presLayoutVars>
          <dgm:bulletEnabled val="1"/>
        </dgm:presLayoutVars>
      </dgm:prSet>
      <dgm:spPr/>
      <dgm:t>
        <a:bodyPr/>
        <a:lstStyle/>
        <a:p>
          <a:endParaRPr lang="es-MX"/>
        </a:p>
      </dgm:t>
    </dgm:pt>
    <dgm:pt modelId="{6469C781-431E-491A-9113-40BA75DD9E1E}" type="pres">
      <dgm:prSet presAssocID="{1B05F629-8E37-4EAA-B410-8B5F925FDCCD}" presName="child2group" presStyleCnt="0"/>
      <dgm:spPr/>
    </dgm:pt>
    <dgm:pt modelId="{9022170F-8887-46E0-AA77-A8B65E26D246}" type="pres">
      <dgm:prSet presAssocID="{1B05F629-8E37-4EAA-B410-8B5F925FDCCD}" presName="child2" presStyleLbl="bgAcc1" presStyleIdx="1" presStyleCnt="3" custLinFactNeighborX="-30048" custLinFactNeighborY="5719"/>
      <dgm:spPr/>
      <dgm:t>
        <a:bodyPr/>
        <a:lstStyle/>
        <a:p>
          <a:endParaRPr lang="es-MX"/>
        </a:p>
      </dgm:t>
    </dgm:pt>
    <dgm:pt modelId="{A36FFD8F-9C43-4127-8450-F52B4B907050}" type="pres">
      <dgm:prSet presAssocID="{1B05F629-8E37-4EAA-B410-8B5F925FDCCD}" presName="child2Text" presStyleLbl="bgAcc1" presStyleIdx="1" presStyleCnt="3">
        <dgm:presLayoutVars>
          <dgm:bulletEnabled val="1"/>
        </dgm:presLayoutVars>
      </dgm:prSet>
      <dgm:spPr/>
      <dgm:t>
        <a:bodyPr/>
        <a:lstStyle/>
        <a:p>
          <a:endParaRPr lang="es-MX"/>
        </a:p>
      </dgm:t>
    </dgm:pt>
    <dgm:pt modelId="{A56A51E3-3F3A-4C43-8EA8-54B31442FBA0}" type="pres">
      <dgm:prSet presAssocID="{1B05F629-8E37-4EAA-B410-8B5F925FDCCD}" presName="child4group" presStyleCnt="0"/>
      <dgm:spPr/>
    </dgm:pt>
    <dgm:pt modelId="{110253F0-9022-49BB-8C29-CFAAE35B892B}" type="pres">
      <dgm:prSet presAssocID="{1B05F629-8E37-4EAA-B410-8B5F925FDCCD}" presName="child4" presStyleLbl="bgAcc1" presStyleIdx="2" presStyleCnt="3" custScaleX="334309" custScaleY="281052" custLinFactX="-18584" custLinFactNeighborX="-100000" custLinFactNeighborY="7272"/>
      <dgm:spPr/>
      <dgm:t>
        <a:bodyPr/>
        <a:lstStyle/>
        <a:p>
          <a:endParaRPr lang="es-MX"/>
        </a:p>
      </dgm:t>
    </dgm:pt>
    <dgm:pt modelId="{934F8416-A608-4AA2-A052-65346DA2D1E7}" type="pres">
      <dgm:prSet presAssocID="{1B05F629-8E37-4EAA-B410-8B5F925FDCCD}" presName="child4Text" presStyleLbl="bgAcc1" presStyleIdx="2" presStyleCnt="3">
        <dgm:presLayoutVars>
          <dgm:bulletEnabled val="1"/>
        </dgm:presLayoutVars>
      </dgm:prSet>
      <dgm:spPr/>
      <dgm:t>
        <a:bodyPr/>
        <a:lstStyle/>
        <a:p>
          <a:endParaRPr lang="es-MX"/>
        </a:p>
      </dgm:t>
    </dgm:pt>
    <dgm:pt modelId="{33543A4D-5040-499A-BB08-05BF8FA0E761}" type="pres">
      <dgm:prSet presAssocID="{1B05F629-8E37-4EAA-B410-8B5F925FDCCD}" presName="childPlaceholder" presStyleCnt="0"/>
      <dgm:spPr/>
    </dgm:pt>
    <dgm:pt modelId="{EDAF091C-C46F-4C61-A73E-EC162FCA1385}" type="pres">
      <dgm:prSet presAssocID="{1B05F629-8E37-4EAA-B410-8B5F925FDCCD}" presName="circle" presStyleCnt="0"/>
      <dgm:spPr/>
    </dgm:pt>
    <dgm:pt modelId="{8171C087-0774-4DF1-8587-5737EE05BE11}" type="pres">
      <dgm:prSet presAssocID="{1B05F629-8E37-4EAA-B410-8B5F925FDCCD}" presName="quadrant1" presStyleLbl="node1" presStyleIdx="0" presStyleCnt="4">
        <dgm:presLayoutVars>
          <dgm:chMax val="1"/>
          <dgm:bulletEnabled val="1"/>
        </dgm:presLayoutVars>
      </dgm:prSet>
      <dgm:spPr/>
      <dgm:t>
        <a:bodyPr/>
        <a:lstStyle/>
        <a:p>
          <a:endParaRPr lang="es-MX"/>
        </a:p>
      </dgm:t>
    </dgm:pt>
    <dgm:pt modelId="{1BF20938-BC31-498F-AEA3-40D4EF8DA195}" type="pres">
      <dgm:prSet presAssocID="{1B05F629-8E37-4EAA-B410-8B5F925FDCCD}" presName="quadrant2" presStyleLbl="node1" presStyleIdx="1" presStyleCnt="4">
        <dgm:presLayoutVars>
          <dgm:chMax val="1"/>
          <dgm:bulletEnabled val="1"/>
        </dgm:presLayoutVars>
      </dgm:prSet>
      <dgm:spPr/>
      <dgm:t>
        <a:bodyPr/>
        <a:lstStyle/>
        <a:p>
          <a:endParaRPr lang="es-MX"/>
        </a:p>
      </dgm:t>
    </dgm:pt>
    <dgm:pt modelId="{BB3D355D-980B-41C2-B7E0-176A5C73A961}" type="pres">
      <dgm:prSet presAssocID="{1B05F629-8E37-4EAA-B410-8B5F925FDCCD}" presName="quadrant3" presStyleLbl="node1" presStyleIdx="2" presStyleCnt="4">
        <dgm:presLayoutVars>
          <dgm:chMax val="1"/>
          <dgm:bulletEnabled val="1"/>
        </dgm:presLayoutVars>
      </dgm:prSet>
      <dgm:spPr/>
      <dgm:t>
        <a:bodyPr/>
        <a:lstStyle/>
        <a:p>
          <a:endParaRPr lang="es-MX"/>
        </a:p>
      </dgm:t>
    </dgm:pt>
    <dgm:pt modelId="{F45D248F-F081-468F-B743-6BE9FAFA239E}" type="pres">
      <dgm:prSet presAssocID="{1B05F629-8E37-4EAA-B410-8B5F925FDCCD}" presName="quadrant4" presStyleLbl="node1" presStyleIdx="3" presStyleCnt="4">
        <dgm:presLayoutVars>
          <dgm:chMax val="1"/>
          <dgm:bulletEnabled val="1"/>
        </dgm:presLayoutVars>
      </dgm:prSet>
      <dgm:spPr/>
      <dgm:t>
        <a:bodyPr/>
        <a:lstStyle/>
        <a:p>
          <a:endParaRPr lang="es-MX"/>
        </a:p>
      </dgm:t>
    </dgm:pt>
    <dgm:pt modelId="{6C14AD4B-61F4-4320-AADB-58A6E8A2DBED}" type="pres">
      <dgm:prSet presAssocID="{1B05F629-8E37-4EAA-B410-8B5F925FDCCD}" presName="quadrantPlaceholder" presStyleCnt="0"/>
      <dgm:spPr/>
    </dgm:pt>
    <dgm:pt modelId="{0C390481-FC83-4CAD-AF2F-6DD7870A9DA2}" type="pres">
      <dgm:prSet presAssocID="{1B05F629-8E37-4EAA-B410-8B5F925FDCCD}" presName="center1" presStyleLbl="fgShp" presStyleIdx="0" presStyleCnt="2"/>
      <dgm:spPr/>
    </dgm:pt>
    <dgm:pt modelId="{8E207292-208A-4784-807E-D18058E063B6}" type="pres">
      <dgm:prSet presAssocID="{1B05F629-8E37-4EAA-B410-8B5F925FDCCD}" presName="center2" presStyleLbl="fgShp" presStyleIdx="1" presStyleCnt="2"/>
      <dgm:spPr/>
    </dgm:pt>
  </dgm:ptLst>
  <dgm:cxnLst>
    <dgm:cxn modelId="{22A63702-7DBF-4553-BA5B-06DA796E637E}" srcId="{B5B83CFD-CAA1-4E21-A216-EB926A359022}" destId="{DF66F23A-AA01-4373-9C63-D952DCB40DCD}" srcOrd="3" destOrd="0" parTransId="{F2467170-74E0-4596-B3C9-109078EB7977}" sibTransId="{441FEEDB-3E04-486D-9813-17C547D70FCF}"/>
    <dgm:cxn modelId="{FE8310F2-CDA9-4C8D-88FA-419FD750EBE3}" srcId="{7A81EC23-C14B-4E0B-8DDC-D7EFEF4D4668}" destId="{F5925C26-4E7C-4C51-9030-BBD97A443FFB}" srcOrd="0" destOrd="0" parTransId="{41A9DFEC-D604-43E6-B640-F274DC5B3BBB}" sibTransId="{0CCE2EEC-4D84-4FBB-B944-1F58522CC020}"/>
    <dgm:cxn modelId="{3B2B6D4E-C089-4476-822F-81BF68C7ABCA}" srcId="{B5B83CFD-CAA1-4E21-A216-EB926A359022}" destId="{33FA3209-C368-4782-9D7D-2AE4BFA0C571}" srcOrd="1" destOrd="0" parTransId="{78B60A46-2E10-4CAC-8267-FF2537B42D04}" sibTransId="{C81BC4A3-4724-4BCE-85CA-2BDBA67B940C}"/>
    <dgm:cxn modelId="{4F6EFBD4-955D-4443-8FF8-6B690C248716}" type="presOf" srcId="{DF66F23A-AA01-4373-9C63-D952DCB40DCD}" destId="{110253F0-9022-49BB-8C29-CFAAE35B892B}" srcOrd="0" destOrd="3" presId="urn:microsoft.com/office/officeart/2005/8/layout/cycle4"/>
    <dgm:cxn modelId="{25007CCC-3425-4F02-8FCA-0FCCD0BFCD84}" type="presOf" srcId="{78153F5F-9CCA-4DC5-9555-E2DCD08EAA28}" destId="{110253F0-9022-49BB-8C29-CFAAE35B892B}" srcOrd="0" destOrd="4" presId="urn:microsoft.com/office/officeart/2005/8/layout/cycle4"/>
    <dgm:cxn modelId="{95C29F48-18CA-4B4D-B19C-E2369626248E}" type="presOf" srcId="{F5925C26-4E7C-4C51-9030-BBD97A443FFB}" destId="{694FCA0A-2689-4BBB-A2E1-A33E4433CEB4}" srcOrd="0" destOrd="0" presId="urn:microsoft.com/office/officeart/2005/8/layout/cycle4"/>
    <dgm:cxn modelId="{EC4A6D61-8759-45CC-B403-4281289D6762}" type="presOf" srcId="{2D2628E0-8968-4603-BE63-0B9742390133}" destId="{1BF20938-BC31-498F-AEA3-40D4EF8DA195}" srcOrd="0" destOrd="0" presId="urn:microsoft.com/office/officeart/2005/8/layout/cycle4"/>
    <dgm:cxn modelId="{B7F9F3DD-406F-4ECC-9340-ABAE10EA6DE8}" type="presOf" srcId="{DF66F23A-AA01-4373-9C63-D952DCB40DCD}" destId="{934F8416-A608-4AA2-A052-65346DA2D1E7}" srcOrd="1" destOrd="3" presId="urn:microsoft.com/office/officeart/2005/8/layout/cycle4"/>
    <dgm:cxn modelId="{5829A03A-DBA7-4A97-8182-E1C468C7D045}" type="presOf" srcId="{BB82FE96-F2B5-4AE8-BA5C-3B36A867FE4C}" destId="{A36FFD8F-9C43-4127-8450-F52B4B907050}" srcOrd="1" destOrd="0" presId="urn:microsoft.com/office/officeart/2005/8/layout/cycle4"/>
    <dgm:cxn modelId="{B2DCF5EB-D40E-476D-BFDF-A53E05C3280E}" type="presOf" srcId="{1B05F629-8E37-4EAA-B410-8B5F925FDCCD}" destId="{4CCEA62A-6717-4AD7-97CC-23F882F9EA60}" srcOrd="0" destOrd="0" presId="urn:microsoft.com/office/officeart/2005/8/layout/cycle4"/>
    <dgm:cxn modelId="{16841BB4-9E53-4BD8-9AAC-7EC78C603A6F}" type="presOf" srcId="{5DC5C946-28A4-42E2-899B-7207D37682B1}" destId="{934F8416-A608-4AA2-A052-65346DA2D1E7}" srcOrd="1" destOrd="0" presId="urn:microsoft.com/office/officeart/2005/8/layout/cycle4"/>
    <dgm:cxn modelId="{D70B819D-5D7F-44CE-8F49-0472DB0D375E}" type="presOf" srcId="{5DC5C946-28A4-42E2-899B-7207D37682B1}" destId="{110253F0-9022-49BB-8C29-CFAAE35B892B}" srcOrd="0" destOrd="0" presId="urn:microsoft.com/office/officeart/2005/8/layout/cycle4"/>
    <dgm:cxn modelId="{4310361D-6BA3-4661-9C07-D07FE26F4207}" srcId="{1B05F629-8E37-4EAA-B410-8B5F925FDCCD}" destId="{B5B83CFD-CAA1-4E21-A216-EB926A359022}" srcOrd="3" destOrd="0" parTransId="{F8A90781-97F1-40BF-B749-0186CEE2B2E7}" sibTransId="{1824C298-F137-427D-860B-953F65F7A598}"/>
    <dgm:cxn modelId="{B3BCF39D-124E-4580-9C62-12D3319918A6}" type="presOf" srcId="{7E88700C-00D7-4837-9752-B1A4C71A8691}" destId="{110253F0-9022-49BB-8C29-CFAAE35B892B}" srcOrd="0" destOrd="2" presId="urn:microsoft.com/office/officeart/2005/8/layout/cycle4"/>
    <dgm:cxn modelId="{AF67AE3E-5630-48CB-855F-F0B81FDD7F80}" type="presOf" srcId="{F5925C26-4E7C-4C51-9030-BBD97A443FFB}" destId="{B01E09C1-10C3-425F-B0E0-3DFB35983058}" srcOrd="1" destOrd="0" presId="urn:microsoft.com/office/officeart/2005/8/layout/cycle4"/>
    <dgm:cxn modelId="{8B464060-E6B1-4E34-881A-E1E74D7AFD39}" srcId="{B5B83CFD-CAA1-4E21-A216-EB926A359022}" destId="{5DC5C946-28A4-42E2-899B-7207D37682B1}" srcOrd="0" destOrd="0" parTransId="{E0E2BEA6-1A7C-4ED9-96F9-8AB4E4CB7041}" sibTransId="{584B5CE9-1B63-4252-A44A-68C55443FE77}"/>
    <dgm:cxn modelId="{9ECADA8E-7DF7-4BD7-9001-FF7022BD861C}" srcId="{B5B83CFD-CAA1-4E21-A216-EB926A359022}" destId="{7E88700C-00D7-4837-9752-B1A4C71A8691}" srcOrd="2" destOrd="0" parTransId="{D865EF6E-A3AD-4EBE-B871-F1D5D9041011}" sibTransId="{77ED424C-D07D-48F8-980E-B7C1745BC051}"/>
    <dgm:cxn modelId="{19880996-A7C5-43CE-9591-B0C6C910267A}" srcId="{B5B83CFD-CAA1-4E21-A216-EB926A359022}" destId="{78153F5F-9CCA-4DC5-9555-E2DCD08EAA28}" srcOrd="4" destOrd="0" parTransId="{CAF48CA3-7350-4B01-937E-8CC9BCC802FD}" sibTransId="{0CFC4FA1-4072-4516-9F1C-9386617FC7A1}"/>
    <dgm:cxn modelId="{7CB84088-8C6C-4476-8ACB-C897A03316B0}" type="presOf" srcId="{78153F5F-9CCA-4DC5-9555-E2DCD08EAA28}" destId="{934F8416-A608-4AA2-A052-65346DA2D1E7}" srcOrd="1" destOrd="4" presId="urn:microsoft.com/office/officeart/2005/8/layout/cycle4"/>
    <dgm:cxn modelId="{CE7E94B4-72EC-4681-A48D-24FE64F4E824}" type="presOf" srcId="{4029F27C-B49B-4F18-99A6-E54DDD1D52A8}" destId="{BB3D355D-980B-41C2-B7E0-176A5C73A961}" srcOrd="0" destOrd="0" presId="urn:microsoft.com/office/officeart/2005/8/layout/cycle4"/>
    <dgm:cxn modelId="{6BE7AF2E-E081-4CBE-AF53-DD084B54E637}" type="presOf" srcId="{B5B83CFD-CAA1-4E21-A216-EB926A359022}" destId="{F45D248F-F081-468F-B743-6BE9FAFA239E}" srcOrd="0" destOrd="0" presId="urn:microsoft.com/office/officeart/2005/8/layout/cycle4"/>
    <dgm:cxn modelId="{FFD52C3E-CFA8-4BD6-8B51-48A0C64C4F8D}" type="presOf" srcId="{33FA3209-C368-4782-9D7D-2AE4BFA0C571}" destId="{110253F0-9022-49BB-8C29-CFAAE35B892B}" srcOrd="0" destOrd="1" presId="urn:microsoft.com/office/officeart/2005/8/layout/cycle4"/>
    <dgm:cxn modelId="{B28613A1-A32F-4B18-A0F6-591C04074725}" type="presOf" srcId="{7A81EC23-C14B-4E0B-8DDC-D7EFEF4D4668}" destId="{8171C087-0774-4DF1-8587-5737EE05BE11}" srcOrd="0" destOrd="0" presId="urn:microsoft.com/office/officeart/2005/8/layout/cycle4"/>
    <dgm:cxn modelId="{42379FA5-2695-4C41-ADF5-D1594C404ABC}" srcId="{1B05F629-8E37-4EAA-B410-8B5F925FDCCD}" destId="{2D2628E0-8968-4603-BE63-0B9742390133}" srcOrd="1" destOrd="0" parTransId="{749A280A-E895-447F-8CA4-C3FF3FA473A7}" sibTransId="{037969A8-D0CB-4611-9557-0E7AEAFB51FE}"/>
    <dgm:cxn modelId="{13D782FB-96B5-4618-9BCB-53D3D3C28548}" srcId="{1B05F629-8E37-4EAA-B410-8B5F925FDCCD}" destId="{7A81EC23-C14B-4E0B-8DDC-D7EFEF4D4668}" srcOrd="0" destOrd="0" parTransId="{FAD08406-3A5A-4927-87E7-52D82DC3B5AC}" sibTransId="{46A94F17-8D33-4B81-BFA4-831954902743}"/>
    <dgm:cxn modelId="{6784B527-3F74-4FA1-80BF-727FCC130771}" type="presOf" srcId="{33FA3209-C368-4782-9D7D-2AE4BFA0C571}" destId="{934F8416-A608-4AA2-A052-65346DA2D1E7}" srcOrd="1" destOrd="1" presId="urn:microsoft.com/office/officeart/2005/8/layout/cycle4"/>
    <dgm:cxn modelId="{24893BD4-66AA-4C70-AD99-F079B4206E30}" srcId="{2D2628E0-8968-4603-BE63-0B9742390133}" destId="{BB82FE96-F2B5-4AE8-BA5C-3B36A867FE4C}" srcOrd="0" destOrd="0" parTransId="{297C32E0-01E6-43C8-AA8D-59D1A0722FA1}" sibTransId="{F59B9151-3502-4C6D-AF67-CCFEC0F1A0E1}"/>
    <dgm:cxn modelId="{F5D19A78-0A21-40E6-AD72-04F6447B0F1F}" srcId="{1B05F629-8E37-4EAA-B410-8B5F925FDCCD}" destId="{4029F27C-B49B-4F18-99A6-E54DDD1D52A8}" srcOrd="2" destOrd="0" parTransId="{1D51D15B-D41E-4D48-A122-D937C8949BA7}" sibTransId="{B234AE96-372F-475B-8B3F-4F95F18341EC}"/>
    <dgm:cxn modelId="{15E391F0-45FD-49D4-9BBA-04070A443A18}" type="presOf" srcId="{BB82FE96-F2B5-4AE8-BA5C-3B36A867FE4C}" destId="{9022170F-8887-46E0-AA77-A8B65E26D246}" srcOrd="0" destOrd="0" presId="urn:microsoft.com/office/officeart/2005/8/layout/cycle4"/>
    <dgm:cxn modelId="{422D1402-EDAD-4611-A072-1B0A841B2787}" type="presOf" srcId="{7E88700C-00D7-4837-9752-B1A4C71A8691}" destId="{934F8416-A608-4AA2-A052-65346DA2D1E7}" srcOrd="1" destOrd="2" presId="urn:microsoft.com/office/officeart/2005/8/layout/cycle4"/>
    <dgm:cxn modelId="{E3F841CD-6B11-474B-97F7-182D37772603}" type="presParOf" srcId="{4CCEA62A-6717-4AD7-97CC-23F882F9EA60}" destId="{4A8BC736-01ED-4AA0-AA69-28E16717AB14}" srcOrd="0" destOrd="0" presId="urn:microsoft.com/office/officeart/2005/8/layout/cycle4"/>
    <dgm:cxn modelId="{35F2CDA0-68CD-41D2-ACF3-DF874B34BECB}" type="presParOf" srcId="{4A8BC736-01ED-4AA0-AA69-28E16717AB14}" destId="{FBA3C7ED-FA4D-42B7-A131-E5B2E830CBFC}" srcOrd="0" destOrd="0" presId="urn:microsoft.com/office/officeart/2005/8/layout/cycle4"/>
    <dgm:cxn modelId="{E0478CBE-E941-429F-82F4-708619BA2D88}" type="presParOf" srcId="{FBA3C7ED-FA4D-42B7-A131-E5B2E830CBFC}" destId="{694FCA0A-2689-4BBB-A2E1-A33E4433CEB4}" srcOrd="0" destOrd="0" presId="urn:microsoft.com/office/officeart/2005/8/layout/cycle4"/>
    <dgm:cxn modelId="{9CFCFFED-7F94-44FE-A35B-7EB0E1A0768A}" type="presParOf" srcId="{FBA3C7ED-FA4D-42B7-A131-E5B2E830CBFC}" destId="{B01E09C1-10C3-425F-B0E0-3DFB35983058}" srcOrd="1" destOrd="0" presId="urn:microsoft.com/office/officeart/2005/8/layout/cycle4"/>
    <dgm:cxn modelId="{54F73CA0-8514-4F37-AB90-8666FBED7B80}" type="presParOf" srcId="{4A8BC736-01ED-4AA0-AA69-28E16717AB14}" destId="{6469C781-431E-491A-9113-40BA75DD9E1E}" srcOrd="1" destOrd="0" presId="urn:microsoft.com/office/officeart/2005/8/layout/cycle4"/>
    <dgm:cxn modelId="{D394FA54-3637-4FDC-B927-9A1C06E1405D}" type="presParOf" srcId="{6469C781-431E-491A-9113-40BA75DD9E1E}" destId="{9022170F-8887-46E0-AA77-A8B65E26D246}" srcOrd="0" destOrd="0" presId="urn:microsoft.com/office/officeart/2005/8/layout/cycle4"/>
    <dgm:cxn modelId="{0844A56B-F7DD-458B-ACE8-129F8FFBD59A}" type="presParOf" srcId="{6469C781-431E-491A-9113-40BA75DD9E1E}" destId="{A36FFD8F-9C43-4127-8450-F52B4B907050}" srcOrd="1" destOrd="0" presId="urn:microsoft.com/office/officeart/2005/8/layout/cycle4"/>
    <dgm:cxn modelId="{2EF1B86A-E5EB-4DC7-8E81-C0C7D4DF799F}" type="presParOf" srcId="{4A8BC736-01ED-4AA0-AA69-28E16717AB14}" destId="{A56A51E3-3F3A-4C43-8EA8-54B31442FBA0}" srcOrd="2" destOrd="0" presId="urn:microsoft.com/office/officeart/2005/8/layout/cycle4"/>
    <dgm:cxn modelId="{4672AA17-232C-4BB5-8021-AB825D4FD03B}" type="presParOf" srcId="{A56A51E3-3F3A-4C43-8EA8-54B31442FBA0}" destId="{110253F0-9022-49BB-8C29-CFAAE35B892B}" srcOrd="0" destOrd="0" presId="urn:microsoft.com/office/officeart/2005/8/layout/cycle4"/>
    <dgm:cxn modelId="{448EC995-EE95-4FB6-9C1C-DDBC0A4E3CDB}" type="presParOf" srcId="{A56A51E3-3F3A-4C43-8EA8-54B31442FBA0}" destId="{934F8416-A608-4AA2-A052-65346DA2D1E7}" srcOrd="1" destOrd="0" presId="urn:microsoft.com/office/officeart/2005/8/layout/cycle4"/>
    <dgm:cxn modelId="{DCCC984B-41C9-4554-8775-D452B9137142}" type="presParOf" srcId="{4A8BC736-01ED-4AA0-AA69-28E16717AB14}" destId="{33543A4D-5040-499A-BB08-05BF8FA0E761}" srcOrd="3" destOrd="0" presId="urn:microsoft.com/office/officeart/2005/8/layout/cycle4"/>
    <dgm:cxn modelId="{2851F9E2-2D95-426C-8C40-EC326D3840DD}" type="presParOf" srcId="{4CCEA62A-6717-4AD7-97CC-23F882F9EA60}" destId="{EDAF091C-C46F-4C61-A73E-EC162FCA1385}" srcOrd="1" destOrd="0" presId="urn:microsoft.com/office/officeart/2005/8/layout/cycle4"/>
    <dgm:cxn modelId="{52337889-572C-4BF1-84D1-69195568321E}" type="presParOf" srcId="{EDAF091C-C46F-4C61-A73E-EC162FCA1385}" destId="{8171C087-0774-4DF1-8587-5737EE05BE11}" srcOrd="0" destOrd="0" presId="urn:microsoft.com/office/officeart/2005/8/layout/cycle4"/>
    <dgm:cxn modelId="{83049E74-5880-4911-B822-8B7A363B51A3}" type="presParOf" srcId="{EDAF091C-C46F-4C61-A73E-EC162FCA1385}" destId="{1BF20938-BC31-498F-AEA3-40D4EF8DA195}" srcOrd="1" destOrd="0" presId="urn:microsoft.com/office/officeart/2005/8/layout/cycle4"/>
    <dgm:cxn modelId="{76777EB4-1DC9-43C5-A3FD-391365B47C5F}" type="presParOf" srcId="{EDAF091C-C46F-4C61-A73E-EC162FCA1385}" destId="{BB3D355D-980B-41C2-B7E0-176A5C73A961}" srcOrd="2" destOrd="0" presId="urn:microsoft.com/office/officeart/2005/8/layout/cycle4"/>
    <dgm:cxn modelId="{F44909A5-26A2-45E2-9A32-2FEE00D7D169}" type="presParOf" srcId="{EDAF091C-C46F-4C61-A73E-EC162FCA1385}" destId="{F45D248F-F081-468F-B743-6BE9FAFA239E}" srcOrd="3" destOrd="0" presId="urn:microsoft.com/office/officeart/2005/8/layout/cycle4"/>
    <dgm:cxn modelId="{41159FD6-9E38-4DD3-B120-463C1E22A7C1}" type="presParOf" srcId="{EDAF091C-C46F-4C61-A73E-EC162FCA1385}" destId="{6C14AD4B-61F4-4320-AADB-58A6E8A2DBED}" srcOrd="4" destOrd="0" presId="urn:microsoft.com/office/officeart/2005/8/layout/cycle4"/>
    <dgm:cxn modelId="{A3EA940A-FFAB-4EAF-9107-03287E28E506}" type="presParOf" srcId="{4CCEA62A-6717-4AD7-97CC-23F882F9EA60}" destId="{0C390481-FC83-4CAD-AF2F-6DD7870A9DA2}" srcOrd="2" destOrd="0" presId="urn:microsoft.com/office/officeart/2005/8/layout/cycle4"/>
    <dgm:cxn modelId="{47782CA9-6A07-4905-90EA-B370A93F1D14}" type="presParOf" srcId="{4CCEA62A-6717-4AD7-97CC-23F882F9EA60}" destId="{8E207292-208A-4784-807E-D18058E063B6}"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CF89832-55D9-4199-B11B-DC9BC71E1DA1}"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F2957E9B-D500-4238-9534-5A01CBF568FB}">
      <dgm:prSet phldrT="[Texto]"/>
      <dgm:spPr/>
      <dgm:t>
        <a:bodyPr/>
        <a:lstStyle/>
        <a:p>
          <a:r>
            <a:rPr lang="es-MX" dirty="0"/>
            <a:t>Similitud con los clásicos</a:t>
          </a:r>
        </a:p>
      </dgm:t>
    </dgm:pt>
    <dgm:pt modelId="{60B04BCE-F28C-46B2-B617-5E6823830053}" type="parTrans" cxnId="{BBA23DCB-059D-4820-A467-AED41F8FEB63}">
      <dgm:prSet/>
      <dgm:spPr/>
      <dgm:t>
        <a:bodyPr/>
        <a:lstStyle/>
        <a:p>
          <a:endParaRPr lang="es-MX"/>
        </a:p>
      </dgm:t>
    </dgm:pt>
    <dgm:pt modelId="{9A0E4B57-C001-4D97-8936-BB7FA5A35C41}" type="sibTrans" cxnId="{BBA23DCB-059D-4820-A467-AED41F8FEB63}">
      <dgm:prSet/>
      <dgm:spPr/>
      <dgm:t>
        <a:bodyPr/>
        <a:lstStyle/>
        <a:p>
          <a:endParaRPr lang="es-MX"/>
        </a:p>
      </dgm:t>
    </dgm:pt>
    <dgm:pt modelId="{2BBBADF0-B593-465A-A30B-5E2B1B588340}">
      <dgm:prSet phldrT="[Texto]"/>
      <dgm:spPr/>
      <dgm:t>
        <a:bodyPr/>
        <a:lstStyle/>
        <a:p>
          <a:r>
            <a:rPr lang="es-MX" dirty="0"/>
            <a:t>Método deductivo (vicio </a:t>
          </a:r>
          <a:r>
            <a:rPr lang="es-MX" dirty="0" err="1"/>
            <a:t>ricardiano</a:t>
          </a:r>
          <a:r>
            <a:rPr lang="es-MX" dirty="0"/>
            <a:t>: falsas generalizaciones)</a:t>
          </a:r>
        </a:p>
      </dgm:t>
    </dgm:pt>
    <dgm:pt modelId="{D7BF3463-E4CC-41FE-AD4D-5B147AE9DF0C}" type="parTrans" cxnId="{8DF10DF3-A610-49BD-AB74-65A86A688D2D}">
      <dgm:prSet/>
      <dgm:spPr/>
      <dgm:t>
        <a:bodyPr/>
        <a:lstStyle/>
        <a:p>
          <a:endParaRPr lang="es-MX"/>
        </a:p>
      </dgm:t>
    </dgm:pt>
    <dgm:pt modelId="{939AB65C-EDB9-40EA-B60D-2CDB7451E05A}" type="sibTrans" cxnId="{8DF10DF3-A610-49BD-AB74-65A86A688D2D}">
      <dgm:prSet/>
      <dgm:spPr/>
      <dgm:t>
        <a:bodyPr/>
        <a:lstStyle/>
        <a:p>
          <a:endParaRPr lang="es-MX"/>
        </a:p>
      </dgm:t>
    </dgm:pt>
    <dgm:pt modelId="{C02A69B7-6F4A-4207-8FEB-76A6227FCAF1}">
      <dgm:prSet phldrT="[Texto]"/>
      <dgm:spPr/>
      <dgm:t>
        <a:bodyPr/>
        <a:lstStyle/>
        <a:p>
          <a:r>
            <a:rPr lang="es-MX" dirty="0"/>
            <a:t>Teorema de la mano invisible</a:t>
          </a:r>
        </a:p>
      </dgm:t>
    </dgm:pt>
    <dgm:pt modelId="{8867C063-5A86-498E-A06A-3100C8E0C2EF}" type="parTrans" cxnId="{B8EED3C5-2B5E-4604-B9A6-A251F67B6CD5}">
      <dgm:prSet/>
      <dgm:spPr/>
      <dgm:t>
        <a:bodyPr/>
        <a:lstStyle/>
        <a:p>
          <a:endParaRPr lang="es-MX"/>
        </a:p>
      </dgm:t>
    </dgm:pt>
    <dgm:pt modelId="{13F29BB6-528A-4B6A-B2F0-70A2C8082C53}" type="sibTrans" cxnId="{B8EED3C5-2B5E-4604-B9A6-A251F67B6CD5}">
      <dgm:prSet/>
      <dgm:spPr/>
      <dgm:t>
        <a:bodyPr/>
        <a:lstStyle/>
        <a:p>
          <a:endParaRPr lang="es-MX"/>
        </a:p>
      </dgm:t>
    </dgm:pt>
    <dgm:pt modelId="{4BE84B37-67AD-4CF1-B29B-C670FFA7DD12}">
      <dgm:prSet phldrT="[Texto]"/>
      <dgm:spPr/>
      <dgm:t>
        <a:bodyPr/>
        <a:lstStyle/>
        <a:p>
          <a:r>
            <a:rPr lang="es-MX" dirty="0"/>
            <a:t>Críticas</a:t>
          </a:r>
        </a:p>
      </dgm:t>
    </dgm:pt>
    <dgm:pt modelId="{D9C71A80-967A-4233-8C03-ADC4154ACF7D}" type="parTrans" cxnId="{76A3458C-8D9B-4AFC-A7E1-00084C85C28E}">
      <dgm:prSet/>
      <dgm:spPr/>
      <dgm:t>
        <a:bodyPr/>
        <a:lstStyle/>
        <a:p>
          <a:endParaRPr lang="es-MX"/>
        </a:p>
      </dgm:t>
    </dgm:pt>
    <dgm:pt modelId="{38CC0F8C-0F51-4A80-A018-223351395A76}" type="sibTrans" cxnId="{76A3458C-8D9B-4AFC-A7E1-00084C85C28E}">
      <dgm:prSet/>
      <dgm:spPr/>
      <dgm:t>
        <a:bodyPr/>
        <a:lstStyle/>
        <a:p>
          <a:endParaRPr lang="es-MX"/>
        </a:p>
      </dgm:t>
    </dgm:pt>
    <dgm:pt modelId="{31F8650F-7FAF-472B-ABA2-699D4A69398A}">
      <dgm:prSet phldrT="[Texto]"/>
      <dgm:spPr/>
      <dgm:t>
        <a:bodyPr/>
        <a:lstStyle/>
        <a:p>
          <a:r>
            <a:rPr lang="es-MX" dirty="0"/>
            <a:t>La teoría de la distribución deja de lado las relaciones sociales y políticas</a:t>
          </a:r>
        </a:p>
      </dgm:t>
    </dgm:pt>
    <dgm:pt modelId="{8CF1B203-4098-4E1F-843A-7BCDAE2476F4}" type="parTrans" cxnId="{2D236A27-7E6F-45AC-8612-8525EE62E051}">
      <dgm:prSet/>
      <dgm:spPr/>
      <dgm:t>
        <a:bodyPr/>
        <a:lstStyle/>
        <a:p>
          <a:endParaRPr lang="es-MX"/>
        </a:p>
      </dgm:t>
    </dgm:pt>
    <dgm:pt modelId="{7BD4FF30-8B1B-4F18-BE3F-2A9076E1DB06}" type="sibTrans" cxnId="{2D236A27-7E6F-45AC-8612-8525EE62E051}">
      <dgm:prSet/>
      <dgm:spPr/>
      <dgm:t>
        <a:bodyPr/>
        <a:lstStyle/>
        <a:p>
          <a:endParaRPr lang="es-MX"/>
        </a:p>
      </dgm:t>
    </dgm:pt>
    <dgm:pt modelId="{733B66E0-83B4-413D-9C9D-F504DA31D07D}">
      <dgm:prSet phldrT="[Texto]"/>
      <dgm:spPr/>
      <dgm:t>
        <a:bodyPr/>
        <a:lstStyle/>
        <a:p>
          <a:r>
            <a:rPr lang="es-MX" dirty="0"/>
            <a:t>Abandono de la preocupación por el crecimiento</a:t>
          </a:r>
        </a:p>
      </dgm:t>
    </dgm:pt>
    <dgm:pt modelId="{5D45DC50-26E9-4F01-AB81-CF64ED6857FA}" type="parTrans" cxnId="{A053D439-15DE-44F6-A5F5-D13491D7307B}">
      <dgm:prSet/>
      <dgm:spPr/>
      <dgm:t>
        <a:bodyPr/>
        <a:lstStyle/>
        <a:p>
          <a:endParaRPr lang="es-MX"/>
        </a:p>
      </dgm:t>
    </dgm:pt>
    <dgm:pt modelId="{5AFE0DA4-DD21-413A-8847-39C45A4A0D53}" type="sibTrans" cxnId="{A053D439-15DE-44F6-A5F5-D13491D7307B}">
      <dgm:prSet/>
      <dgm:spPr/>
      <dgm:t>
        <a:bodyPr/>
        <a:lstStyle/>
        <a:p>
          <a:endParaRPr lang="es-MX"/>
        </a:p>
      </dgm:t>
    </dgm:pt>
    <dgm:pt modelId="{57521676-1E54-46CF-93ED-488EECA48A30}">
      <dgm:prSet phldrT="[Texto]"/>
      <dgm:spPr/>
      <dgm:t>
        <a:bodyPr/>
        <a:lstStyle/>
        <a:p>
          <a:r>
            <a:rPr lang="es-MX" dirty="0"/>
            <a:t>Análisis microeconómico (individualismo y soberanía del consumidor)</a:t>
          </a:r>
        </a:p>
      </dgm:t>
    </dgm:pt>
    <dgm:pt modelId="{38451DBC-0137-4AFB-8522-087107CEBDA6}" type="parTrans" cxnId="{53B668B5-A2D5-442C-85C6-EE90454341BB}">
      <dgm:prSet/>
      <dgm:spPr/>
      <dgm:t>
        <a:bodyPr/>
        <a:lstStyle/>
        <a:p>
          <a:endParaRPr lang="es-MX"/>
        </a:p>
      </dgm:t>
    </dgm:pt>
    <dgm:pt modelId="{934458B5-0019-4B9C-A903-0C7F1A6129C8}" type="sibTrans" cxnId="{53B668B5-A2D5-442C-85C6-EE90454341BB}">
      <dgm:prSet/>
      <dgm:spPr/>
      <dgm:t>
        <a:bodyPr/>
        <a:lstStyle/>
        <a:p>
          <a:endParaRPr lang="es-MX"/>
        </a:p>
      </dgm:t>
    </dgm:pt>
    <dgm:pt modelId="{E24B2FE4-DCB7-4EF7-8255-AB3007C0D5CB}">
      <dgm:prSet phldrT="[Texto]"/>
      <dgm:spPr/>
      <dgm:t>
        <a:bodyPr/>
        <a:lstStyle/>
        <a:p>
          <a:r>
            <a:rPr lang="es-MX" dirty="0"/>
            <a:t>Aceptación de la Ley de </a:t>
          </a:r>
          <a:r>
            <a:rPr lang="es-MX" dirty="0" err="1"/>
            <a:t>Say</a:t>
          </a:r>
          <a:r>
            <a:rPr lang="es-MX" dirty="0"/>
            <a:t> desatienden las políticas de demanda</a:t>
          </a:r>
        </a:p>
      </dgm:t>
    </dgm:pt>
    <dgm:pt modelId="{86D033CF-ACC2-4F60-B3FC-5CC699B71D38}" type="parTrans" cxnId="{5412F9FF-01BD-46BA-AF8D-E042CFC69BB5}">
      <dgm:prSet/>
      <dgm:spPr/>
      <dgm:t>
        <a:bodyPr/>
        <a:lstStyle/>
        <a:p>
          <a:endParaRPr lang="es-MX"/>
        </a:p>
      </dgm:t>
    </dgm:pt>
    <dgm:pt modelId="{8DE44132-DF7F-4058-9D4D-6EB77BE5F8C9}" type="sibTrans" cxnId="{5412F9FF-01BD-46BA-AF8D-E042CFC69BB5}">
      <dgm:prSet/>
      <dgm:spPr/>
      <dgm:t>
        <a:bodyPr/>
        <a:lstStyle/>
        <a:p>
          <a:endParaRPr lang="es-MX"/>
        </a:p>
      </dgm:t>
    </dgm:pt>
    <dgm:pt modelId="{0A360C06-3CBF-4667-B283-F1B4D9C55990}" type="pres">
      <dgm:prSet presAssocID="{1CF89832-55D9-4199-B11B-DC9BC71E1DA1}" presName="vert0" presStyleCnt="0">
        <dgm:presLayoutVars>
          <dgm:dir/>
          <dgm:animOne val="branch"/>
          <dgm:animLvl val="lvl"/>
        </dgm:presLayoutVars>
      </dgm:prSet>
      <dgm:spPr/>
      <dgm:t>
        <a:bodyPr/>
        <a:lstStyle/>
        <a:p>
          <a:endParaRPr lang="es-MX"/>
        </a:p>
      </dgm:t>
    </dgm:pt>
    <dgm:pt modelId="{71C6B067-F921-44E8-B683-A1A8B902EAFA}" type="pres">
      <dgm:prSet presAssocID="{F2957E9B-D500-4238-9534-5A01CBF568FB}" presName="thickLine" presStyleLbl="alignNode1" presStyleIdx="0" presStyleCnt="2"/>
      <dgm:spPr/>
    </dgm:pt>
    <dgm:pt modelId="{F2C7A73B-396C-4797-9B23-07E37F82496F}" type="pres">
      <dgm:prSet presAssocID="{F2957E9B-D500-4238-9534-5A01CBF568FB}" presName="horz1" presStyleCnt="0"/>
      <dgm:spPr/>
    </dgm:pt>
    <dgm:pt modelId="{9DA4C78D-DF5E-4B27-89E1-EB8B217A90F0}" type="pres">
      <dgm:prSet presAssocID="{F2957E9B-D500-4238-9534-5A01CBF568FB}" presName="tx1" presStyleLbl="revTx" presStyleIdx="0" presStyleCnt="8"/>
      <dgm:spPr/>
      <dgm:t>
        <a:bodyPr/>
        <a:lstStyle/>
        <a:p>
          <a:endParaRPr lang="es-MX"/>
        </a:p>
      </dgm:t>
    </dgm:pt>
    <dgm:pt modelId="{4A8F01D6-58F3-482E-9BEE-F25B322C70CD}" type="pres">
      <dgm:prSet presAssocID="{F2957E9B-D500-4238-9534-5A01CBF568FB}" presName="vert1" presStyleCnt="0"/>
      <dgm:spPr/>
    </dgm:pt>
    <dgm:pt modelId="{84F8A5C9-FC0C-4914-B91F-B6AFB99F0C42}" type="pres">
      <dgm:prSet presAssocID="{2BBBADF0-B593-465A-A30B-5E2B1B588340}" presName="vertSpace2a" presStyleCnt="0"/>
      <dgm:spPr/>
    </dgm:pt>
    <dgm:pt modelId="{57BFA893-3251-4A52-9FBD-CB355648F48E}" type="pres">
      <dgm:prSet presAssocID="{2BBBADF0-B593-465A-A30B-5E2B1B588340}" presName="horz2" presStyleCnt="0"/>
      <dgm:spPr/>
    </dgm:pt>
    <dgm:pt modelId="{D434FF99-0FF1-450A-81B5-C935B7E676CC}" type="pres">
      <dgm:prSet presAssocID="{2BBBADF0-B593-465A-A30B-5E2B1B588340}" presName="horzSpace2" presStyleCnt="0"/>
      <dgm:spPr/>
    </dgm:pt>
    <dgm:pt modelId="{0CC04D25-55C4-4F4C-A64C-B55844DEC179}" type="pres">
      <dgm:prSet presAssocID="{2BBBADF0-B593-465A-A30B-5E2B1B588340}" presName="tx2" presStyleLbl="revTx" presStyleIdx="1" presStyleCnt="8"/>
      <dgm:spPr/>
      <dgm:t>
        <a:bodyPr/>
        <a:lstStyle/>
        <a:p>
          <a:endParaRPr lang="es-MX"/>
        </a:p>
      </dgm:t>
    </dgm:pt>
    <dgm:pt modelId="{D9C3D6EC-9153-445D-8056-AB762FD07818}" type="pres">
      <dgm:prSet presAssocID="{2BBBADF0-B593-465A-A30B-5E2B1B588340}" presName="vert2" presStyleCnt="0"/>
      <dgm:spPr/>
    </dgm:pt>
    <dgm:pt modelId="{53C69827-22BE-4DCB-9AB2-E3CBD61C295B}" type="pres">
      <dgm:prSet presAssocID="{2BBBADF0-B593-465A-A30B-5E2B1B588340}" presName="thinLine2b" presStyleLbl="callout" presStyleIdx="0" presStyleCnt="6"/>
      <dgm:spPr/>
    </dgm:pt>
    <dgm:pt modelId="{33A7A1B7-6F4D-492F-B16B-EC4A05093EED}" type="pres">
      <dgm:prSet presAssocID="{2BBBADF0-B593-465A-A30B-5E2B1B588340}" presName="vertSpace2b" presStyleCnt="0"/>
      <dgm:spPr/>
    </dgm:pt>
    <dgm:pt modelId="{FA3ACFD3-0B3A-4AAC-B944-18989F3EC6DF}" type="pres">
      <dgm:prSet presAssocID="{C02A69B7-6F4A-4207-8FEB-76A6227FCAF1}" presName="horz2" presStyleCnt="0"/>
      <dgm:spPr/>
    </dgm:pt>
    <dgm:pt modelId="{0BDDD344-004B-433D-A908-ED22806C5CD2}" type="pres">
      <dgm:prSet presAssocID="{C02A69B7-6F4A-4207-8FEB-76A6227FCAF1}" presName="horzSpace2" presStyleCnt="0"/>
      <dgm:spPr/>
    </dgm:pt>
    <dgm:pt modelId="{DEFD7A5F-5BC0-4642-9B92-FA33E7A3DAD0}" type="pres">
      <dgm:prSet presAssocID="{C02A69B7-6F4A-4207-8FEB-76A6227FCAF1}" presName="tx2" presStyleLbl="revTx" presStyleIdx="2" presStyleCnt="8"/>
      <dgm:spPr/>
      <dgm:t>
        <a:bodyPr/>
        <a:lstStyle/>
        <a:p>
          <a:endParaRPr lang="es-MX"/>
        </a:p>
      </dgm:t>
    </dgm:pt>
    <dgm:pt modelId="{DC3587D8-8211-4743-87AE-7F81AF718FB3}" type="pres">
      <dgm:prSet presAssocID="{C02A69B7-6F4A-4207-8FEB-76A6227FCAF1}" presName="vert2" presStyleCnt="0"/>
      <dgm:spPr/>
    </dgm:pt>
    <dgm:pt modelId="{2DFC5306-B221-47C6-96E6-CF9C2164A2C4}" type="pres">
      <dgm:prSet presAssocID="{C02A69B7-6F4A-4207-8FEB-76A6227FCAF1}" presName="thinLine2b" presStyleLbl="callout" presStyleIdx="1" presStyleCnt="6"/>
      <dgm:spPr/>
    </dgm:pt>
    <dgm:pt modelId="{96DE387F-D76F-412A-B66D-6FF20A77F5B4}" type="pres">
      <dgm:prSet presAssocID="{C02A69B7-6F4A-4207-8FEB-76A6227FCAF1}" presName="vertSpace2b" presStyleCnt="0"/>
      <dgm:spPr/>
    </dgm:pt>
    <dgm:pt modelId="{3C9261BB-FA6B-4F3D-80AF-3BACEA1B6632}" type="pres">
      <dgm:prSet presAssocID="{4BE84B37-67AD-4CF1-B29B-C670FFA7DD12}" presName="thickLine" presStyleLbl="alignNode1" presStyleIdx="1" presStyleCnt="2"/>
      <dgm:spPr/>
    </dgm:pt>
    <dgm:pt modelId="{CF512CFB-7C94-4D82-B7E4-5C5AEEB8D3D5}" type="pres">
      <dgm:prSet presAssocID="{4BE84B37-67AD-4CF1-B29B-C670FFA7DD12}" presName="horz1" presStyleCnt="0"/>
      <dgm:spPr/>
    </dgm:pt>
    <dgm:pt modelId="{93C82BE4-1FAE-425A-804A-BAFF93B5D15D}" type="pres">
      <dgm:prSet presAssocID="{4BE84B37-67AD-4CF1-B29B-C670FFA7DD12}" presName="tx1" presStyleLbl="revTx" presStyleIdx="3" presStyleCnt="8"/>
      <dgm:spPr/>
      <dgm:t>
        <a:bodyPr/>
        <a:lstStyle/>
        <a:p>
          <a:endParaRPr lang="es-MX"/>
        </a:p>
      </dgm:t>
    </dgm:pt>
    <dgm:pt modelId="{4504AC0A-D22D-46B3-9EE1-CB6879EA6A5D}" type="pres">
      <dgm:prSet presAssocID="{4BE84B37-67AD-4CF1-B29B-C670FFA7DD12}" presName="vert1" presStyleCnt="0"/>
      <dgm:spPr/>
    </dgm:pt>
    <dgm:pt modelId="{2CB4EC6D-462E-4E68-9477-6A4184074D3B}" type="pres">
      <dgm:prSet presAssocID="{733B66E0-83B4-413D-9C9D-F504DA31D07D}" presName="vertSpace2a" presStyleCnt="0"/>
      <dgm:spPr/>
    </dgm:pt>
    <dgm:pt modelId="{93A4DB97-0C6E-4252-9E5C-DCCAC9B1B855}" type="pres">
      <dgm:prSet presAssocID="{733B66E0-83B4-413D-9C9D-F504DA31D07D}" presName="horz2" presStyleCnt="0"/>
      <dgm:spPr/>
    </dgm:pt>
    <dgm:pt modelId="{9EB25D6A-FA59-45F6-8BB7-A727CCA30D22}" type="pres">
      <dgm:prSet presAssocID="{733B66E0-83B4-413D-9C9D-F504DA31D07D}" presName="horzSpace2" presStyleCnt="0"/>
      <dgm:spPr/>
    </dgm:pt>
    <dgm:pt modelId="{CADA4719-7911-41C1-B4FE-15BBB8F1F85F}" type="pres">
      <dgm:prSet presAssocID="{733B66E0-83B4-413D-9C9D-F504DA31D07D}" presName="tx2" presStyleLbl="revTx" presStyleIdx="4" presStyleCnt="8"/>
      <dgm:spPr/>
      <dgm:t>
        <a:bodyPr/>
        <a:lstStyle/>
        <a:p>
          <a:endParaRPr lang="es-MX"/>
        </a:p>
      </dgm:t>
    </dgm:pt>
    <dgm:pt modelId="{AF29CC4B-9C38-481E-B21E-826992437982}" type="pres">
      <dgm:prSet presAssocID="{733B66E0-83B4-413D-9C9D-F504DA31D07D}" presName="vert2" presStyleCnt="0"/>
      <dgm:spPr/>
    </dgm:pt>
    <dgm:pt modelId="{A38D695E-841C-4FCF-9694-E7E29D87905B}" type="pres">
      <dgm:prSet presAssocID="{733B66E0-83B4-413D-9C9D-F504DA31D07D}" presName="thinLine2b" presStyleLbl="callout" presStyleIdx="2" presStyleCnt="6"/>
      <dgm:spPr/>
    </dgm:pt>
    <dgm:pt modelId="{65256251-1A8A-483D-B1BE-6EFCAC4150DE}" type="pres">
      <dgm:prSet presAssocID="{733B66E0-83B4-413D-9C9D-F504DA31D07D}" presName="vertSpace2b" presStyleCnt="0"/>
      <dgm:spPr/>
    </dgm:pt>
    <dgm:pt modelId="{EB299144-7438-4FB5-A4B9-4E65254D25EC}" type="pres">
      <dgm:prSet presAssocID="{57521676-1E54-46CF-93ED-488EECA48A30}" presName="horz2" presStyleCnt="0"/>
      <dgm:spPr/>
    </dgm:pt>
    <dgm:pt modelId="{59792962-9066-49D5-8CAF-FF4EFCC47480}" type="pres">
      <dgm:prSet presAssocID="{57521676-1E54-46CF-93ED-488EECA48A30}" presName="horzSpace2" presStyleCnt="0"/>
      <dgm:spPr/>
    </dgm:pt>
    <dgm:pt modelId="{26021E63-1B14-4216-AC22-58855A602B85}" type="pres">
      <dgm:prSet presAssocID="{57521676-1E54-46CF-93ED-488EECA48A30}" presName="tx2" presStyleLbl="revTx" presStyleIdx="5" presStyleCnt="8"/>
      <dgm:spPr/>
      <dgm:t>
        <a:bodyPr/>
        <a:lstStyle/>
        <a:p>
          <a:endParaRPr lang="es-MX"/>
        </a:p>
      </dgm:t>
    </dgm:pt>
    <dgm:pt modelId="{8F2CFD1A-4006-4404-8957-6AA9FEF05860}" type="pres">
      <dgm:prSet presAssocID="{57521676-1E54-46CF-93ED-488EECA48A30}" presName="vert2" presStyleCnt="0"/>
      <dgm:spPr/>
    </dgm:pt>
    <dgm:pt modelId="{2D5AB129-E929-4AF5-A571-2265D57FE396}" type="pres">
      <dgm:prSet presAssocID="{57521676-1E54-46CF-93ED-488EECA48A30}" presName="thinLine2b" presStyleLbl="callout" presStyleIdx="3" presStyleCnt="6"/>
      <dgm:spPr/>
    </dgm:pt>
    <dgm:pt modelId="{08C986B2-B4A7-43EB-8898-E663967EB28A}" type="pres">
      <dgm:prSet presAssocID="{57521676-1E54-46CF-93ED-488EECA48A30}" presName="vertSpace2b" presStyleCnt="0"/>
      <dgm:spPr/>
    </dgm:pt>
    <dgm:pt modelId="{645C6142-2D36-47E5-8A9F-98BF7D87D4EC}" type="pres">
      <dgm:prSet presAssocID="{31F8650F-7FAF-472B-ABA2-699D4A69398A}" presName="horz2" presStyleCnt="0"/>
      <dgm:spPr/>
    </dgm:pt>
    <dgm:pt modelId="{31D873D7-5B7B-4526-92D2-26B1238F7B65}" type="pres">
      <dgm:prSet presAssocID="{31F8650F-7FAF-472B-ABA2-699D4A69398A}" presName="horzSpace2" presStyleCnt="0"/>
      <dgm:spPr/>
    </dgm:pt>
    <dgm:pt modelId="{6560942F-7BCC-4DD9-8EF2-1829CF260C9E}" type="pres">
      <dgm:prSet presAssocID="{31F8650F-7FAF-472B-ABA2-699D4A69398A}" presName="tx2" presStyleLbl="revTx" presStyleIdx="6" presStyleCnt="8"/>
      <dgm:spPr/>
      <dgm:t>
        <a:bodyPr/>
        <a:lstStyle/>
        <a:p>
          <a:endParaRPr lang="es-MX"/>
        </a:p>
      </dgm:t>
    </dgm:pt>
    <dgm:pt modelId="{5FE28EB9-FD88-4485-A2EE-6C176319FF95}" type="pres">
      <dgm:prSet presAssocID="{31F8650F-7FAF-472B-ABA2-699D4A69398A}" presName="vert2" presStyleCnt="0"/>
      <dgm:spPr/>
    </dgm:pt>
    <dgm:pt modelId="{D7903220-50F2-458F-915F-9DD3F55BCDEE}" type="pres">
      <dgm:prSet presAssocID="{31F8650F-7FAF-472B-ABA2-699D4A69398A}" presName="thinLine2b" presStyleLbl="callout" presStyleIdx="4" presStyleCnt="6"/>
      <dgm:spPr/>
    </dgm:pt>
    <dgm:pt modelId="{6547E9FD-D22B-45FF-B5FA-2BC61068C5D1}" type="pres">
      <dgm:prSet presAssocID="{31F8650F-7FAF-472B-ABA2-699D4A69398A}" presName="vertSpace2b" presStyleCnt="0"/>
      <dgm:spPr/>
    </dgm:pt>
    <dgm:pt modelId="{AC5CE54D-9B30-449B-9687-567989152419}" type="pres">
      <dgm:prSet presAssocID="{E24B2FE4-DCB7-4EF7-8255-AB3007C0D5CB}" presName="horz2" presStyleCnt="0"/>
      <dgm:spPr/>
    </dgm:pt>
    <dgm:pt modelId="{92421F12-C6FB-43A6-80A1-C2D6E004E19A}" type="pres">
      <dgm:prSet presAssocID="{E24B2FE4-DCB7-4EF7-8255-AB3007C0D5CB}" presName="horzSpace2" presStyleCnt="0"/>
      <dgm:spPr/>
    </dgm:pt>
    <dgm:pt modelId="{49458119-6B9C-4D44-A69C-B5E95A7B92AF}" type="pres">
      <dgm:prSet presAssocID="{E24B2FE4-DCB7-4EF7-8255-AB3007C0D5CB}" presName="tx2" presStyleLbl="revTx" presStyleIdx="7" presStyleCnt="8"/>
      <dgm:spPr/>
      <dgm:t>
        <a:bodyPr/>
        <a:lstStyle/>
        <a:p>
          <a:endParaRPr lang="es-MX"/>
        </a:p>
      </dgm:t>
    </dgm:pt>
    <dgm:pt modelId="{56E9956C-BCF7-4847-9ADE-CDFA30BA8548}" type="pres">
      <dgm:prSet presAssocID="{E24B2FE4-DCB7-4EF7-8255-AB3007C0D5CB}" presName="vert2" presStyleCnt="0"/>
      <dgm:spPr/>
    </dgm:pt>
    <dgm:pt modelId="{EDB095F8-AF00-4ABD-A376-6B8556243193}" type="pres">
      <dgm:prSet presAssocID="{E24B2FE4-DCB7-4EF7-8255-AB3007C0D5CB}" presName="thinLine2b" presStyleLbl="callout" presStyleIdx="5" presStyleCnt="6"/>
      <dgm:spPr/>
    </dgm:pt>
    <dgm:pt modelId="{EF50A522-89B6-487C-BE31-CD4AF9FFEB2F}" type="pres">
      <dgm:prSet presAssocID="{E24B2FE4-DCB7-4EF7-8255-AB3007C0D5CB}" presName="vertSpace2b" presStyleCnt="0"/>
      <dgm:spPr/>
    </dgm:pt>
  </dgm:ptLst>
  <dgm:cxnLst>
    <dgm:cxn modelId="{9667F0C4-3992-4269-86C0-D58FBB2FE535}" type="presOf" srcId="{C02A69B7-6F4A-4207-8FEB-76A6227FCAF1}" destId="{DEFD7A5F-5BC0-4642-9B92-FA33E7A3DAD0}" srcOrd="0" destOrd="0" presId="urn:microsoft.com/office/officeart/2008/layout/LinedList"/>
    <dgm:cxn modelId="{EA0B067C-2946-493B-8CEA-D227E5A6DAA3}" type="presOf" srcId="{E24B2FE4-DCB7-4EF7-8255-AB3007C0D5CB}" destId="{49458119-6B9C-4D44-A69C-B5E95A7B92AF}" srcOrd="0" destOrd="0" presId="urn:microsoft.com/office/officeart/2008/layout/LinedList"/>
    <dgm:cxn modelId="{53B668B5-A2D5-442C-85C6-EE90454341BB}" srcId="{4BE84B37-67AD-4CF1-B29B-C670FFA7DD12}" destId="{57521676-1E54-46CF-93ED-488EECA48A30}" srcOrd="1" destOrd="0" parTransId="{38451DBC-0137-4AFB-8522-087107CEBDA6}" sibTransId="{934458B5-0019-4B9C-A903-0C7F1A6129C8}"/>
    <dgm:cxn modelId="{76A3458C-8D9B-4AFC-A7E1-00084C85C28E}" srcId="{1CF89832-55D9-4199-B11B-DC9BC71E1DA1}" destId="{4BE84B37-67AD-4CF1-B29B-C670FFA7DD12}" srcOrd="1" destOrd="0" parTransId="{D9C71A80-967A-4233-8C03-ADC4154ACF7D}" sibTransId="{38CC0F8C-0F51-4A80-A018-223351395A76}"/>
    <dgm:cxn modelId="{1015871D-DD53-4D9A-BC33-F4851476D940}" type="presOf" srcId="{4BE84B37-67AD-4CF1-B29B-C670FFA7DD12}" destId="{93C82BE4-1FAE-425A-804A-BAFF93B5D15D}" srcOrd="0" destOrd="0" presId="urn:microsoft.com/office/officeart/2008/layout/LinedList"/>
    <dgm:cxn modelId="{57417DBE-B226-4B90-B81A-35CD6C418C7D}" type="presOf" srcId="{1CF89832-55D9-4199-B11B-DC9BC71E1DA1}" destId="{0A360C06-3CBF-4667-B283-F1B4D9C55990}" srcOrd="0" destOrd="0" presId="urn:microsoft.com/office/officeart/2008/layout/LinedList"/>
    <dgm:cxn modelId="{BBA23DCB-059D-4820-A467-AED41F8FEB63}" srcId="{1CF89832-55D9-4199-B11B-DC9BC71E1DA1}" destId="{F2957E9B-D500-4238-9534-5A01CBF568FB}" srcOrd="0" destOrd="0" parTransId="{60B04BCE-F28C-46B2-B617-5E6823830053}" sibTransId="{9A0E4B57-C001-4D97-8936-BB7FA5A35C41}"/>
    <dgm:cxn modelId="{A053D439-15DE-44F6-A5F5-D13491D7307B}" srcId="{4BE84B37-67AD-4CF1-B29B-C670FFA7DD12}" destId="{733B66E0-83B4-413D-9C9D-F504DA31D07D}" srcOrd="0" destOrd="0" parTransId="{5D45DC50-26E9-4F01-AB81-CF64ED6857FA}" sibTransId="{5AFE0DA4-DD21-413A-8847-39C45A4A0D53}"/>
    <dgm:cxn modelId="{2953D716-410C-4D28-AD9A-6152F05F2BAA}" type="presOf" srcId="{31F8650F-7FAF-472B-ABA2-699D4A69398A}" destId="{6560942F-7BCC-4DD9-8EF2-1829CF260C9E}" srcOrd="0" destOrd="0" presId="urn:microsoft.com/office/officeart/2008/layout/LinedList"/>
    <dgm:cxn modelId="{8DF10DF3-A610-49BD-AB74-65A86A688D2D}" srcId="{F2957E9B-D500-4238-9534-5A01CBF568FB}" destId="{2BBBADF0-B593-465A-A30B-5E2B1B588340}" srcOrd="0" destOrd="0" parTransId="{D7BF3463-E4CC-41FE-AD4D-5B147AE9DF0C}" sibTransId="{939AB65C-EDB9-40EA-B60D-2CDB7451E05A}"/>
    <dgm:cxn modelId="{7E58A623-5335-42E4-ABDC-06E9E41ABF60}" type="presOf" srcId="{57521676-1E54-46CF-93ED-488EECA48A30}" destId="{26021E63-1B14-4216-AC22-58855A602B85}" srcOrd="0" destOrd="0" presId="urn:microsoft.com/office/officeart/2008/layout/LinedList"/>
    <dgm:cxn modelId="{3377634C-B807-4D21-833B-E7427FCDB112}" type="presOf" srcId="{733B66E0-83B4-413D-9C9D-F504DA31D07D}" destId="{CADA4719-7911-41C1-B4FE-15BBB8F1F85F}" srcOrd="0" destOrd="0" presId="urn:microsoft.com/office/officeart/2008/layout/LinedList"/>
    <dgm:cxn modelId="{5412F9FF-01BD-46BA-AF8D-E042CFC69BB5}" srcId="{4BE84B37-67AD-4CF1-B29B-C670FFA7DD12}" destId="{E24B2FE4-DCB7-4EF7-8255-AB3007C0D5CB}" srcOrd="3" destOrd="0" parTransId="{86D033CF-ACC2-4F60-B3FC-5CC699B71D38}" sibTransId="{8DE44132-DF7F-4058-9D4D-6EB77BE5F8C9}"/>
    <dgm:cxn modelId="{A8A9ABCA-F50A-40F5-B318-7F9DE41DD821}" type="presOf" srcId="{F2957E9B-D500-4238-9534-5A01CBF568FB}" destId="{9DA4C78D-DF5E-4B27-89E1-EB8B217A90F0}" srcOrd="0" destOrd="0" presId="urn:microsoft.com/office/officeart/2008/layout/LinedList"/>
    <dgm:cxn modelId="{B80F6E14-94A4-4677-B143-74031928270A}" type="presOf" srcId="{2BBBADF0-B593-465A-A30B-5E2B1B588340}" destId="{0CC04D25-55C4-4F4C-A64C-B55844DEC179}" srcOrd="0" destOrd="0" presId="urn:microsoft.com/office/officeart/2008/layout/LinedList"/>
    <dgm:cxn modelId="{B8EED3C5-2B5E-4604-B9A6-A251F67B6CD5}" srcId="{F2957E9B-D500-4238-9534-5A01CBF568FB}" destId="{C02A69B7-6F4A-4207-8FEB-76A6227FCAF1}" srcOrd="1" destOrd="0" parTransId="{8867C063-5A86-498E-A06A-3100C8E0C2EF}" sibTransId="{13F29BB6-528A-4B6A-B2F0-70A2C8082C53}"/>
    <dgm:cxn modelId="{2D236A27-7E6F-45AC-8612-8525EE62E051}" srcId="{4BE84B37-67AD-4CF1-B29B-C670FFA7DD12}" destId="{31F8650F-7FAF-472B-ABA2-699D4A69398A}" srcOrd="2" destOrd="0" parTransId="{8CF1B203-4098-4E1F-843A-7BCDAE2476F4}" sibTransId="{7BD4FF30-8B1B-4F18-BE3F-2A9076E1DB06}"/>
    <dgm:cxn modelId="{79375E6B-36C6-4E14-AF3C-9055C9EC3092}" type="presParOf" srcId="{0A360C06-3CBF-4667-B283-F1B4D9C55990}" destId="{71C6B067-F921-44E8-B683-A1A8B902EAFA}" srcOrd="0" destOrd="0" presId="urn:microsoft.com/office/officeart/2008/layout/LinedList"/>
    <dgm:cxn modelId="{319CDDAB-C2B5-4020-8865-BFB455E8363C}" type="presParOf" srcId="{0A360C06-3CBF-4667-B283-F1B4D9C55990}" destId="{F2C7A73B-396C-4797-9B23-07E37F82496F}" srcOrd="1" destOrd="0" presId="urn:microsoft.com/office/officeart/2008/layout/LinedList"/>
    <dgm:cxn modelId="{1FEADDD0-5907-488B-9039-5DE48BD48F49}" type="presParOf" srcId="{F2C7A73B-396C-4797-9B23-07E37F82496F}" destId="{9DA4C78D-DF5E-4B27-89E1-EB8B217A90F0}" srcOrd="0" destOrd="0" presId="urn:microsoft.com/office/officeart/2008/layout/LinedList"/>
    <dgm:cxn modelId="{275D2D4F-AD99-4E1C-8187-2548282BAB64}" type="presParOf" srcId="{F2C7A73B-396C-4797-9B23-07E37F82496F}" destId="{4A8F01D6-58F3-482E-9BEE-F25B322C70CD}" srcOrd="1" destOrd="0" presId="urn:microsoft.com/office/officeart/2008/layout/LinedList"/>
    <dgm:cxn modelId="{72E8BBD8-5D36-427B-BC02-19D7FAF2E936}" type="presParOf" srcId="{4A8F01D6-58F3-482E-9BEE-F25B322C70CD}" destId="{84F8A5C9-FC0C-4914-B91F-B6AFB99F0C42}" srcOrd="0" destOrd="0" presId="urn:microsoft.com/office/officeart/2008/layout/LinedList"/>
    <dgm:cxn modelId="{61C4C34A-3CE4-46C0-8B92-2A33FDFB51F9}" type="presParOf" srcId="{4A8F01D6-58F3-482E-9BEE-F25B322C70CD}" destId="{57BFA893-3251-4A52-9FBD-CB355648F48E}" srcOrd="1" destOrd="0" presId="urn:microsoft.com/office/officeart/2008/layout/LinedList"/>
    <dgm:cxn modelId="{27B578E8-A9CA-4303-9168-9C8CC48818BD}" type="presParOf" srcId="{57BFA893-3251-4A52-9FBD-CB355648F48E}" destId="{D434FF99-0FF1-450A-81B5-C935B7E676CC}" srcOrd="0" destOrd="0" presId="urn:microsoft.com/office/officeart/2008/layout/LinedList"/>
    <dgm:cxn modelId="{D4115CBB-2542-47A9-9DFC-AA619B2F3CB4}" type="presParOf" srcId="{57BFA893-3251-4A52-9FBD-CB355648F48E}" destId="{0CC04D25-55C4-4F4C-A64C-B55844DEC179}" srcOrd="1" destOrd="0" presId="urn:microsoft.com/office/officeart/2008/layout/LinedList"/>
    <dgm:cxn modelId="{6FF28481-086E-469F-8120-93F09D70E9E4}" type="presParOf" srcId="{57BFA893-3251-4A52-9FBD-CB355648F48E}" destId="{D9C3D6EC-9153-445D-8056-AB762FD07818}" srcOrd="2" destOrd="0" presId="urn:microsoft.com/office/officeart/2008/layout/LinedList"/>
    <dgm:cxn modelId="{E0EEDD34-BDCD-4781-BABB-5E1E849D68D0}" type="presParOf" srcId="{4A8F01D6-58F3-482E-9BEE-F25B322C70CD}" destId="{53C69827-22BE-4DCB-9AB2-E3CBD61C295B}" srcOrd="2" destOrd="0" presId="urn:microsoft.com/office/officeart/2008/layout/LinedList"/>
    <dgm:cxn modelId="{051D499B-189D-48CC-8C5C-F1D256225B0B}" type="presParOf" srcId="{4A8F01D6-58F3-482E-9BEE-F25B322C70CD}" destId="{33A7A1B7-6F4D-492F-B16B-EC4A05093EED}" srcOrd="3" destOrd="0" presId="urn:microsoft.com/office/officeart/2008/layout/LinedList"/>
    <dgm:cxn modelId="{4CD0686F-690C-4E2D-B3C8-414661B954C4}" type="presParOf" srcId="{4A8F01D6-58F3-482E-9BEE-F25B322C70CD}" destId="{FA3ACFD3-0B3A-4AAC-B944-18989F3EC6DF}" srcOrd="4" destOrd="0" presId="urn:microsoft.com/office/officeart/2008/layout/LinedList"/>
    <dgm:cxn modelId="{AC34C060-CA88-42C3-8AB0-0B71049EAD50}" type="presParOf" srcId="{FA3ACFD3-0B3A-4AAC-B944-18989F3EC6DF}" destId="{0BDDD344-004B-433D-A908-ED22806C5CD2}" srcOrd="0" destOrd="0" presId="urn:microsoft.com/office/officeart/2008/layout/LinedList"/>
    <dgm:cxn modelId="{C6399080-3E27-417F-9FB5-441A2711C933}" type="presParOf" srcId="{FA3ACFD3-0B3A-4AAC-B944-18989F3EC6DF}" destId="{DEFD7A5F-5BC0-4642-9B92-FA33E7A3DAD0}" srcOrd="1" destOrd="0" presId="urn:microsoft.com/office/officeart/2008/layout/LinedList"/>
    <dgm:cxn modelId="{B2F4B56D-D34D-4F0A-9023-C6D52E22CE73}" type="presParOf" srcId="{FA3ACFD3-0B3A-4AAC-B944-18989F3EC6DF}" destId="{DC3587D8-8211-4743-87AE-7F81AF718FB3}" srcOrd="2" destOrd="0" presId="urn:microsoft.com/office/officeart/2008/layout/LinedList"/>
    <dgm:cxn modelId="{E3122E06-FC88-42CF-B3F9-D5270076FD23}" type="presParOf" srcId="{4A8F01D6-58F3-482E-9BEE-F25B322C70CD}" destId="{2DFC5306-B221-47C6-96E6-CF9C2164A2C4}" srcOrd="5" destOrd="0" presId="urn:microsoft.com/office/officeart/2008/layout/LinedList"/>
    <dgm:cxn modelId="{7D21C719-D2BF-438F-A98D-1B671F61CBE1}" type="presParOf" srcId="{4A8F01D6-58F3-482E-9BEE-F25B322C70CD}" destId="{96DE387F-D76F-412A-B66D-6FF20A77F5B4}" srcOrd="6" destOrd="0" presId="urn:microsoft.com/office/officeart/2008/layout/LinedList"/>
    <dgm:cxn modelId="{16254576-A258-4BBD-BB91-53932B42FA39}" type="presParOf" srcId="{0A360C06-3CBF-4667-B283-F1B4D9C55990}" destId="{3C9261BB-FA6B-4F3D-80AF-3BACEA1B6632}" srcOrd="2" destOrd="0" presId="urn:microsoft.com/office/officeart/2008/layout/LinedList"/>
    <dgm:cxn modelId="{752C57B2-3F8C-4618-91E2-E547FA0FBC94}" type="presParOf" srcId="{0A360C06-3CBF-4667-B283-F1B4D9C55990}" destId="{CF512CFB-7C94-4D82-B7E4-5C5AEEB8D3D5}" srcOrd="3" destOrd="0" presId="urn:microsoft.com/office/officeart/2008/layout/LinedList"/>
    <dgm:cxn modelId="{B7763AAA-5AEA-4A17-BCE4-9091F6761238}" type="presParOf" srcId="{CF512CFB-7C94-4D82-B7E4-5C5AEEB8D3D5}" destId="{93C82BE4-1FAE-425A-804A-BAFF93B5D15D}" srcOrd="0" destOrd="0" presId="urn:microsoft.com/office/officeart/2008/layout/LinedList"/>
    <dgm:cxn modelId="{BC4D3D0D-51C7-449F-BCD4-AA149E28E229}" type="presParOf" srcId="{CF512CFB-7C94-4D82-B7E4-5C5AEEB8D3D5}" destId="{4504AC0A-D22D-46B3-9EE1-CB6879EA6A5D}" srcOrd="1" destOrd="0" presId="urn:microsoft.com/office/officeart/2008/layout/LinedList"/>
    <dgm:cxn modelId="{951A2031-E87B-4CE1-A0D5-7642CC9A17DE}" type="presParOf" srcId="{4504AC0A-D22D-46B3-9EE1-CB6879EA6A5D}" destId="{2CB4EC6D-462E-4E68-9477-6A4184074D3B}" srcOrd="0" destOrd="0" presId="urn:microsoft.com/office/officeart/2008/layout/LinedList"/>
    <dgm:cxn modelId="{EA0643B2-BE45-4DE0-825A-CFB3E2D533E1}" type="presParOf" srcId="{4504AC0A-D22D-46B3-9EE1-CB6879EA6A5D}" destId="{93A4DB97-0C6E-4252-9E5C-DCCAC9B1B855}" srcOrd="1" destOrd="0" presId="urn:microsoft.com/office/officeart/2008/layout/LinedList"/>
    <dgm:cxn modelId="{52F6FB12-8AA4-461F-959C-05965DCFC12D}" type="presParOf" srcId="{93A4DB97-0C6E-4252-9E5C-DCCAC9B1B855}" destId="{9EB25D6A-FA59-45F6-8BB7-A727CCA30D22}" srcOrd="0" destOrd="0" presId="urn:microsoft.com/office/officeart/2008/layout/LinedList"/>
    <dgm:cxn modelId="{81E46407-C9F1-486B-95B8-914923193682}" type="presParOf" srcId="{93A4DB97-0C6E-4252-9E5C-DCCAC9B1B855}" destId="{CADA4719-7911-41C1-B4FE-15BBB8F1F85F}" srcOrd="1" destOrd="0" presId="urn:microsoft.com/office/officeart/2008/layout/LinedList"/>
    <dgm:cxn modelId="{7B95C457-8391-4320-8406-E3D1DCD57343}" type="presParOf" srcId="{93A4DB97-0C6E-4252-9E5C-DCCAC9B1B855}" destId="{AF29CC4B-9C38-481E-B21E-826992437982}" srcOrd="2" destOrd="0" presId="urn:microsoft.com/office/officeart/2008/layout/LinedList"/>
    <dgm:cxn modelId="{30F3EB9D-45A5-4B88-998D-91223141C8A4}" type="presParOf" srcId="{4504AC0A-D22D-46B3-9EE1-CB6879EA6A5D}" destId="{A38D695E-841C-4FCF-9694-E7E29D87905B}" srcOrd="2" destOrd="0" presId="urn:microsoft.com/office/officeart/2008/layout/LinedList"/>
    <dgm:cxn modelId="{B73FBB51-C9EE-4F1D-B9AD-6863E559E517}" type="presParOf" srcId="{4504AC0A-D22D-46B3-9EE1-CB6879EA6A5D}" destId="{65256251-1A8A-483D-B1BE-6EFCAC4150DE}" srcOrd="3" destOrd="0" presId="urn:microsoft.com/office/officeart/2008/layout/LinedList"/>
    <dgm:cxn modelId="{B7D94DC6-EDCC-4EF7-8073-93CC0AC42A5C}" type="presParOf" srcId="{4504AC0A-D22D-46B3-9EE1-CB6879EA6A5D}" destId="{EB299144-7438-4FB5-A4B9-4E65254D25EC}" srcOrd="4" destOrd="0" presId="urn:microsoft.com/office/officeart/2008/layout/LinedList"/>
    <dgm:cxn modelId="{B0C3C760-DBE3-4637-B087-E645A232559D}" type="presParOf" srcId="{EB299144-7438-4FB5-A4B9-4E65254D25EC}" destId="{59792962-9066-49D5-8CAF-FF4EFCC47480}" srcOrd="0" destOrd="0" presId="urn:microsoft.com/office/officeart/2008/layout/LinedList"/>
    <dgm:cxn modelId="{31E5220B-89A0-4277-AB62-97F233FB2969}" type="presParOf" srcId="{EB299144-7438-4FB5-A4B9-4E65254D25EC}" destId="{26021E63-1B14-4216-AC22-58855A602B85}" srcOrd="1" destOrd="0" presId="urn:microsoft.com/office/officeart/2008/layout/LinedList"/>
    <dgm:cxn modelId="{14DBEEB6-32AC-4FB7-A788-64F7A5DAD2F4}" type="presParOf" srcId="{EB299144-7438-4FB5-A4B9-4E65254D25EC}" destId="{8F2CFD1A-4006-4404-8957-6AA9FEF05860}" srcOrd="2" destOrd="0" presId="urn:microsoft.com/office/officeart/2008/layout/LinedList"/>
    <dgm:cxn modelId="{F50A2084-917E-4509-B1D5-3066217630F7}" type="presParOf" srcId="{4504AC0A-D22D-46B3-9EE1-CB6879EA6A5D}" destId="{2D5AB129-E929-4AF5-A571-2265D57FE396}" srcOrd="5" destOrd="0" presId="urn:microsoft.com/office/officeart/2008/layout/LinedList"/>
    <dgm:cxn modelId="{B35EC9B6-EA01-432E-A26A-4E34CA14435C}" type="presParOf" srcId="{4504AC0A-D22D-46B3-9EE1-CB6879EA6A5D}" destId="{08C986B2-B4A7-43EB-8898-E663967EB28A}" srcOrd="6" destOrd="0" presId="urn:microsoft.com/office/officeart/2008/layout/LinedList"/>
    <dgm:cxn modelId="{06BE205B-B30E-4009-8289-D8505D323903}" type="presParOf" srcId="{4504AC0A-D22D-46B3-9EE1-CB6879EA6A5D}" destId="{645C6142-2D36-47E5-8A9F-98BF7D87D4EC}" srcOrd="7" destOrd="0" presId="urn:microsoft.com/office/officeart/2008/layout/LinedList"/>
    <dgm:cxn modelId="{350BA4A5-AF56-44D4-A2E9-0C9FB3F05383}" type="presParOf" srcId="{645C6142-2D36-47E5-8A9F-98BF7D87D4EC}" destId="{31D873D7-5B7B-4526-92D2-26B1238F7B65}" srcOrd="0" destOrd="0" presId="urn:microsoft.com/office/officeart/2008/layout/LinedList"/>
    <dgm:cxn modelId="{5132E208-6851-4626-A308-626D77CD6C0E}" type="presParOf" srcId="{645C6142-2D36-47E5-8A9F-98BF7D87D4EC}" destId="{6560942F-7BCC-4DD9-8EF2-1829CF260C9E}" srcOrd="1" destOrd="0" presId="urn:microsoft.com/office/officeart/2008/layout/LinedList"/>
    <dgm:cxn modelId="{83147BD0-7BEA-489D-A9CC-E28201DACCB7}" type="presParOf" srcId="{645C6142-2D36-47E5-8A9F-98BF7D87D4EC}" destId="{5FE28EB9-FD88-4485-A2EE-6C176319FF95}" srcOrd="2" destOrd="0" presId="urn:microsoft.com/office/officeart/2008/layout/LinedList"/>
    <dgm:cxn modelId="{6747B6F6-788B-4656-87F5-E59C4F926131}" type="presParOf" srcId="{4504AC0A-D22D-46B3-9EE1-CB6879EA6A5D}" destId="{D7903220-50F2-458F-915F-9DD3F55BCDEE}" srcOrd="8" destOrd="0" presId="urn:microsoft.com/office/officeart/2008/layout/LinedList"/>
    <dgm:cxn modelId="{96B51BC4-5A7A-4DE9-9A81-73E46E042160}" type="presParOf" srcId="{4504AC0A-D22D-46B3-9EE1-CB6879EA6A5D}" destId="{6547E9FD-D22B-45FF-B5FA-2BC61068C5D1}" srcOrd="9" destOrd="0" presId="urn:microsoft.com/office/officeart/2008/layout/LinedList"/>
    <dgm:cxn modelId="{4B15A400-7EFA-4A9E-AA3D-898037DDE7BE}" type="presParOf" srcId="{4504AC0A-D22D-46B3-9EE1-CB6879EA6A5D}" destId="{AC5CE54D-9B30-449B-9687-567989152419}" srcOrd="10" destOrd="0" presId="urn:microsoft.com/office/officeart/2008/layout/LinedList"/>
    <dgm:cxn modelId="{B00AFD4D-FC19-41EC-91C5-A730C3AB83D8}" type="presParOf" srcId="{AC5CE54D-9B30-449B-9687-567989152419}" destId="{92421F12-C6FB-43A6-80A1-C2D6E004E19A}" srcOrd="0" destOrd="0" presId="urn:microsoft.com/office/officeart/2008/layout/LinedList"/>
    <dgm:cxn modelId="{D685E0B5-16A5-47D4-BB35-05E662EA88E5}" type="presParOf" srcId="{AC5CE54D-9B30-449B-9687-567989152419}" destId="{49458119-6B9C-4D44-A69C-B5E95A7B92AF}" srcOrd="1" destOrd="0" presId="urn:microsoft.com/office/officeart/2008/layout/LinedList"/>
    <dgm:cxn modelId="{FA32B115-7D22-4411-A899-7D69E24DD70E}" type="presParOf" srcId="{AC5CE54D-9B30-449B-9687-567989152419}" destId="{56E9956C-BCF7-4847-9ADE-CDFA30BA8548}" srcOrd="2" destOrd="0" presId="urn:microsoft.com/office/officeart/2008/layout/LinedList"/>
    <dgm:cxn modelId="{B9F106D4-005A-4003-9200-4B6E44D29566}" type="presParOf" srcId="{4504AC0A-D22D-46B3-9EE1-CB6879EA6A5D}" destId="{EDB095F8-AF00-4ABD-A376-6B8556243193}" srcOrd="11" destOrd="0" presId="urn:microsoft.com/office/officeart/2008/layout/LinedList"/>
    <dgm:cxn modelId="{14B5ECA8-92AD-4381-9D22-2F930A381A7D}" type="presParOf" srcId="{4504AC0A-D22D-46B3-9EE1-CB6879EA6A5D}" destId="{EF50A522-89B6-487C-BE31-CD4AF9FFEB2F}" srcOrd="12"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75053B-5797-46E2-B579-CD9F61C1787F}">
      <dsp:nvSpPr>
        <dsp:cNvPr id="0" name=""/>
        <dsp:cNvSpPr/>
      </dsp:nvSpPr>
      <dsp:spPr>
        <a:xfrm rot="16200000">
          <a:off x="1132" y="635"/>
          <a:ext cx="3210027" cy="3210027"/>
        </a:xfrm>
        <a:prstGeom prst="downArrow">
          <a:avLst>
            <a:gd name="adj1" fmla="val 50000"/>
            <a:gd name="adj2" fmla="val 35000"/>
          </a:avLst>
        </a:prstGeom>
        <a:solidFill>
          <a:schemeClr val="accent5">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s-MX" sz="2900" b="1" kern="1200" dirty="0" smtClean="0">
              <a:solidFill>
                <a:schemeClr val="tx1"/>
              </a:solidFill>
            </a:rPr>
            <a:t>Crecimiento económico</a:t>
          </a:r>
          <a:endParaRPr lang="es-MX" sz="2900" b="1" kern="1200" dirty="0">
            <a:solidFill>
              <a:schemeClr val="tx1"/>
            </a:solidFill>
          </a:endParaRPr>
        </a:p>
      </dsp:txBody>
      <dsp:txXfrm rot="5400000">
        <a:off x="1133" y="803141"/>
        <a:ext cx="2648272" cy="1605013"/>
      </dsp:txXfrm>
    </dsp:sp>
    <dsp:sp modelId="{8B0392BA-FC0E-4C67-801A-D4648739FA98}">
      <dsp:nvSpPr>
        <dsp:cNvPr id="0" name=""/>
        <dsp:cNvSpPr/>
      </dsp:nvSpPr>
      <dsp:spPr>
        <a:xfrm rot="5400000">
          <a:off x="5745428" y="635"/>
          <a:ext cx="3210027" cy="3210027"/>
        </a:xfrm>
        <a:prstGeom prst="downArrow">
          <a:avLst>
            <a:gd name="adj1" fmla="val 50000"/>
            <a:gd name="adj2" fmla="val 35000"/>
          </a:avLst>
        </a:prstGeom>
        <a:solidFill>
          <a:schemeClr val="accent5">
            <a:hueOff val="-671956"/>
            <a:satOff val="-10384"/>
            <a:lumOff val="-21178"/>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s-MX" sz="2900" b="1" kern="1200" dirty="0" smtClean="0">
              <a:solidFill>
                <a:schemeClr val="tx1"/>
              </a:solidFill>
            </a:rPr>
            <a:t>Desarrollo económico</a:t>
          </a:r>
          <a:endParaRPr lang="es-MX" sz="2900" b="1" kern="1200" dirty="0">
            <a:solidFill>
              <a:schemeClr val="tx1"/>
            </a:solidFill>
          </a:endParaRPr>
        </a:p>
      </dsp:txBody>
      <dsp:txXfrm rot="-5400000">
        <a:off x="6307184" y="803142"/>
        <a:ext cx="2648272" cy="160501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85ED8E-AB24-41F9-B57A-55BC4BD9CA30}">
      <dsp:nvSpPr>
        <dsp:cNvPr id="0" name=""/>
        <dsp:cNvSpPr/>
      </dsp:nvSpPr>
      <dsp:spPr>
        <a:xfrm>
          <a:off x="1290262" y="871088"/>
          <a:ext cx="4121670" cy="484902"/>
        </a:xfrm>
        <a:prstGeom prst="rect">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9198882-9A0A-4F9B-A7D0-945BC1EE6892}">
      <dsp:nvSpPr>
        <dsp:cNvPr id="0" name=""/>
        <dsp:cNvSpPr/>
      </dsp:nvSpPr>
      <dsp:spPr>
        <a:xfrm>
          <a:off x="1290262" y="1053198"/>
          <a:ext cx="302792" cy="302792"/>
        </a:xfrm>
        <a:prstGeom prst="rect">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B6896F7-6F59-4198-AEA1-BECFF4035FC9}">
      <dsp:nvSpPr>
        <dsp:cNvPr id="0" name=""/>
        <dsp:cNvSpPr/>
      </dsp:nvSpPr>
      <dsp:spPr>
        <a:xfrm>
          <a:off x="1290262" y="0"/>
          <a:ext cx="4121670" cy="8710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4775" tIns="69850" rIns="104775" bIns="69850" numCol="1" spcCol="1270" anchor="ctr" anchorCtr="0">
          <a:noAutofit/>
        </a:bodyPr>
        <a:lstStyle/>
        <a:p>
          <a:pPr lvl="0" algn="l" defTabSz="2444750">
            <a:lnSpc>
              <a:spcPct val="90000"/>
            </a:lnSpc>
            <a:spcBef>
              <a:spcPct val="0"/>
            </a:spcBef>
            <a:spcAft>
              <a:spcPct val="35000"/>
            </a:spcAft>
          </a:pPr>
          <a:r>
            <a:rPr lang="es-ES" sz="5500" kern="1200" dirty="0"/>
            <a:t>El empresario</a:t>
          </a:r>
        </a:p>
      </dsp:txBody>
      <dsp:txXfrm>
        <a:off x="1290262" y="0"/>
        <a:ext cx="4121670" cy="871088"/>
      </dsp:txXfrm>
    </dsp:sp>
    <dsp:sp modelId="{0E8A9DFC-3B4D-4BD7-83FF-6B2300B2BB6F}">
      <dsp:nvSpPr>
        <dsp:cNvPr id="0" name=""/>
        <dsp:cNvSpPr/>
      </dsp:nvSpPr>
      <dsp:spPr>
        <a:xfrm>
          <a:off x="1290262" y="1758999"/>
          <a:ext cx="302785" cy="302785"/>
        </a:xfrm>
        <a:prstGeom prst="rect">
          <a:avLst/>
        </a:prstGeom>
        <a:solidFill>
          <a:schemeClr val="l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BA08B49-AD95-477F-B805-F0F0C36E878A}">
      <dsp:nvSpPr>
        <dsp:cNvPr id="0" name=""/>
        <dsp:cNvSpPr/>
      </dsp:nvSpPr>
      <dsp:spPr>
        <a:xfrm>
          <a:off x="1578779" y="1557495"/>
          <a:ext cx="3833153" cy="7057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just" defTabSz="711200">
            <a:lnSpc>
              <a:spcPct val="90000"/>
            </a:lnSpc>
            <a:spcBef>
              <a:spcPct val="0"/>
            </a:spcBef>
            <a:spcAft>
              <a:spcPct val="35000"/>
            </a:spcAft>
          </a:pPr>
          <a:r>
            <a:rPr lang="es-ES" sz="1600" kern="1200" dirty="0"/>
            <a:t>Principal agente que provoca el desequilibrio (cambio)</a:t>
          </a:r>
        </a:p>
      </dsp:txBody>
      <dsp:txXfrm>
        <a:off x="1578779" y="1557495"/>
        <a:ext cx="3833153" cy="705793"/>
      </dsp:txXfrm>
    </dsp:sp>
    <dsp:sp modelId="{005C37A4-C683-4E6F-AD9B-E3E174CBCBB7}">
      <dsp:nvSpPr>
        <dsp:cNvPr id="0" name=""/>
        <dsp:cNvSpPr/>
      </dsp:nvSpPr>
      <dsp:spPr>
        <a:xfrm>
          <a:off x="1290262" y="2464792"/>
          <a:ext cx="302785" cy="302785"/>
        </a:xfrm>
        <a:prstGeom prst="rect">
          <a:avLst/>
        </a:prstGeom>
        <a:solidFill>
          <a:schemeClr val="l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A785F96-EB6E-4FD4-9441-DCDD7533B0C0}">
      <dsp:nvSpPr>
        <dsp:cNvPr id="0" name=""/>
        <dsp:cNvSpPr/>
      </dsp:nvSpPr>
      <dsp:spPr>
        <a:xfrm>
          <a:off x="1578779" y="2263288"/>
          <a:ext cx="3833153" cy="7057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just" defTabSz="711200">
            <a:lnSpc>
              <a:spcPct val="90000"/>
            </a:lnSpc>
            <a:spcBef>
              <a:spcPct val="0"/>
            </a:spcBef>
            <a:spcAft>
              <a:spcPct val="35000"/>
            </a:spcAft>
          </a:pPr>
          <a:r>
            <a:rPr lang="es-ES" sz="1600" kern="1200" dirty="0"/>
            <a:t>Es la </a:t>
          </a:r>
          <a:r>
            <a:rPr lang="es-ES" sz="1600" i="1" kern="1200" dirty="0"/>
            <a:t>persona causa </a:t>
          </a:r>
          <a:r>
            <a:rPr lang="es-ES" sz="1600" kern="1200" dirty="0"/>
            <a:t>del desarrollo económico</a:t>
          </a:r>
        </a:p>
      </dsp:txBody>
      <dsp:txXfrm>
        <a:off x="1578779" y="2263288"/>
        <a:ext cx="3833153" cy="705793"/>
      </dsp:txXfrm>
    </dsp:sp>
    <dsp:sp modelId="{6B2C0160-C14F-4F9E-A133-DC17A9B0CF6A}">
      <dsp:nvSpPr>
        <dsp:cNvPr id="0" name=""/>
        <dsp:cNvSpPr/>
      </dsp:nvSpPr>
      <dsp:spPr>
        <a:xfrm>
          <a:off x="1290262" y="3170585"/>
          <a:ext cx="302785" cy="302785"/>
        </a:xfrm>
        <a:prstGeom prst="rect">
          <a:avLst/>
        </a:prstGeom>
        <a:solidFill>
          <a:schemeClr val="l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FD45261-63F8-48EF-90C1-2925D850ECCC}">
      <dsp:nvSpPr>
        <dsp:cNvPr id="0" name=""/>
        <dsp:cNvSpPr/>
      </dsp:nvSpPr>
      <dsp:spPr>
        <a:xfrm>
          <a:off x="1578779" y="2969081"/>
          <a:ext cx="3833153" cy="7057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just" defTabSz="711200">
            <a:lnSpc>
              <a:spcPct val="90000"/>
            </a:lnSpc>
            <a:spcBef>
              <a:spcPct val="0"/>
            </a:spcBef>
            <a:spcAft>
              <a:spcPct val="35000"/>
            </a:spcAft>
          </a:pPr>
          <a:r>
            <a:rPr lang="es-ES" sz="1600" kern="1200" dirty="0"/>
            <a:t>Es dinámico cuando innova: realiza nuevas combinaciones en la producción</a:t>
          </a:r>
        </a:p>
      </dsp:txBody>
      <dsp:txXfrm>
        <a:off x="1578779" y="2969081"/>
        <a:ext cx="3833153" cy="705793"/>
      </dsp:txXfrm>
    </dsp:sp>
    <dsp:sp modelId="{FFD1A80D-9C99-4C41-8B88-7F0871CE9E06}">
      <dsp:nvSpPr>
        <dsp:cNvPr id="0" name=""/>
        <dsp:cNvSpPr/>
      </dsp:nvSpPr>
      <dsp:spPr>
        <a:xfrm>
          <a:off x="5618016" y="871088"/>
          <a:ext cx="4121670" cy="484902"/>
        </a:xfrm>
        <a:prstGeom prst="rect">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8992E7-4508-4013-9EF3-35E5F205B96D}">
      <dsp:nvSpPr>
        <dsp:cNvPr id="0" name=""/>
        <dsp:cNvSpPr/>
      </dsp:nvSpPr>
      <dsp:spPr>
        <a:xfrm>
          <a:off x="5618016" y="1053198"/>
          <a:ext cx="302792" cy="302792"/>
        </a:xfrm>
        <a:prstGeom prst="rect">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2726CE8-0B3C-4656-9FB9-7C769B09FC3D}">
      <dsp:nvSpPr>
        <dsp:cNvPr id="0" name=""/>
        <dsp:cNvSpPr/>
      </dsp:nvSpPr>
      <dsp:spPr>
        <a:xfrm>
          <a:off x="5618016" y="0"/>
          <a:ext cx="4121670" cy="8710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4775" tIns="69850" rIns="104775" bIns="69850" numCol="1" spcCol="1270" anchor="ctr" anchorCtr="0">
          <a:noAutofit/>
        </a:bodyPr>
        <a:lstStyle/>
        <a:p>
          <a:pPr lvl="0" algn="just" defTabSz="2444750">
            <a:lnSpc>
              <a:spcPct val="90000"/>
            </a:lnSpc>
            <a:spcBef>
              <a:spcPct val="0"/>
            </a:spcBef>
            <a:spcAft>
              <a:spcPct val="35000"/>
            </a:spcAft>
          </a:pPr>
          <a:r>
            <a:rPr lang="es-ES" sz="5500" kern="1200" dirty="0"/>
            <a:t>Innovación</a:t>
          </a:r>
        </a:p>
      </dsp:txBody>
      <dsp:txXfrm>
        <a:off x="5618016" y="0"/>
        <a:ext cx="4121670" cy="871088"/>
      </dsp:txXfrm>
    </dsp:sp>
    <dsp:sp modelId="{1CA5AAC1-4267-4AE4-834E-175D0AA911AF}">
      <dsp:nvSpPr>
        <dsp:cNvPr id="0" name=""/>
        <dsp:cNvSpPr/>
      </dsp:nvSpPr>
      <dsp:spPr>
        <a:xfrm>
          <a:off x="5618016" y="1758999"/>
          <a:ext cx="302785" cy="302785"/>
        </a:xfrm>
        <a:prstGeom prst="rect">
          <a:avLst/>
        </a:prstGeom>
        <a:solidFill>
          <a:schemeClr val="l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5B763B6-4A59-4744-8883-129FE3A7A3C1}">
      <dsp:nvSpPr>
        <dsp:cNvPr id="0" name=""/>
        <dsp:cNvSpPr/>
      </dsp:nvSpPr>
      <dsp:spPr>
        <a:xfrm>
          <a:off x="5906533" y="1557495"/>
          <a:ext cx="3833153" cy="7057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just" defTabSz="711200">
            <a:lnSpc>
              <a:spcPct val="90000"/>
            </a:lnSpc>
            <a:spcBef>
              <a:spcPct val="0"/>
            </a:spcBef>
            <a:spcAft>
              <a:spcPct val="35000"/>
            </a:spcAft>
          </a:pPr>
          <a:r>
            <a:rPr lang="es-ES" sz="1600" kern="1200" dirty="0"/>
            <a:t>Introducción de un nuevo bien</a:t>
          </a:r>
        </a:p>
      </dsp:txBody>
      <dsp:txXfrm>
        <a:off x="5906533" y="1557495"/>
        <a:ext cx="3833153" cy="705793"/>
      </dsp:txXfrm>
    </dsp:sp>
    <dsp:sp modelId="{2375E763-93D6-40A5-A760-34385ACCA0F8}">
      <dsp:nvSpPr>
        <dsp:cNvPr id="0" name=""/>
        <dsp:cNvSpPr/>
      </dsp:nvSpPr>
      <dsp:spPr>
        <a:xfrm>
          <a:off x="5618016" y="2464792"/>
          <a:ext cx="302785" cy="302785"/>
        </a:xfrm>
        <a:prstGeom prst="rect">
          <a:avLst/>
        </a:prstGeom>
        <a:solidFill>
          <a:schemeClr val="l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FF2CD51-A5B7-4B64-8C8A-0D5B51CB91F1}">
      <dsp:nvSpPr>
        <dsp:cNvPr id="0" name=""/>
        <dsp:cNvSpPr/>
      </dsp:nvSpPr>
      <dsp:spPr>
        <a:xfrm>
          <a:off x="5906533" y="2263288"/>
          <a:ext cx="3833153" cy="7057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just" defTabSz="711200">
            <a:lnSpc>
              <a:spcPct val="90000"/>
            </a:lnSpc>
            <a:spcBef>
              <a:spcPct val="0"/>
            </a:spcBef>
            <a:spcAft>
              <a:spcPct val="35000"/>
            </a:spcAft>
          </a:pPr>
          <a:r>
            <a:rPr lang="es-ES" sz="1600" kern="1200" dirty="0"/>
            <a:t>Nuevo método de producción</a:t>
          </a:r>
        </a:p>
        <a:p>
          <a:pPr lvl="0" algn="just" defTabSz="711200">
            <a:lnSpc>
              <a:spcPct val="90000"/>
            </a:lnSpc>
            <a:spcBef>
              <a:spcPct val="0"/>
            </a:spcBef>
            <a:spcAft>
              <a:spcPct val="35000"/>
            </a:spcAft>
          </a:pPr>
          <a:r>
            <a:rPr lang="es-ES" sz="1600" kern="1200" dirty="0"/>
            <a:t>Creación de una nueva organización</a:t>
          </a:r>
        </a:p>
      </dsp:txBody>
      <dsp:txXfrm>
        <a:off x="5906533" y="2263288"/>
        <a:ext cx="3833153" cy="705793"/>
      </dsp:txXfrm>
    </dsp:sp>
    <dsp:sp modelId="{3198A5B7-4E00-4F4A-AE4C-525D5DDFE51E}">
      <dsp:nvSpPr>
        <dsp:cNvPr id="0" name=""/>
        <dsp:cNvSpPr/>
      </dsp:nvSpPr>
      <dsp:spPr>
        <a:xfrm>
          <a:off x="5618016" y="3170585"/>
          <a:ext cx="302785" cy="302785"/>
        </a:xfrm>
        <a:prstGeom prst="rect">
          <a:avLst/>
        </a:prstGeom>
        <a:solidFill>
          <a:schemeClr val="l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ACF662-FCB5-4EB9-9D0A-7A177569CF5B}">
      <dsp:nvSpPr>
        <dsp:cNvPr id="0" name=""/>
        <dsp:cNvSpPr/>
      </dsp:nvSpPr>
      <dsp:spPr>
        <a:xfrm>
          <a:off x="5906533" y="2969081"/>
          <a:ext cx="3833153" cy="7057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just" defTabSz="711200">
            <a:lnSpc>
              <a:spcPct val="90000"/>
            </a:lnSpc>
            <a:spcBef>
              <a:spcPct val="0"/>
            </a:spcBef>
            <a:spcAft>
              <a:spcPct val="35000"/>
            </a:spcAft>
          </a:pPr>
          <a:r>
            <a:rPr lang="es-ES" sz="1600" kern="1200" dirty="0"/>
            <a:t>Apertura de un nuevo mercado</a:t>
          </a:r>
        </a:p>
        <a:p>
          <a:pPr lvl="0" algn="just" defTabSz="711200">
            <a:lnSpc>
              <a:spcPct val="90000"/>
            </a:lnSpc>
            <a:spcBef>
              <a:spcPct val="0"/>
            </a:spcBef>
            <a:spcAft>
              <a:spcPct val="35000"/>
            </a:spcAft>
          </a:pPr>
          <a:r>
            <a:rPr lang="es-ES" sz="1600" kern="1200" dirty="0"/>
            <a:t>Conquista de una nueva fuente de aprovisionamiento</a:t>
          </a:r>
        </a:p>
      </dsp:txBody>
      <dsp:txXfrm>
        <a:off x="5906533" y="2969081"/>
        <a:ext cx="3833153" cy="70579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A6E7A3-1F28-4117-BC23-EC2A16598BB1}">
      <dsp:nvSpPr>
        <dsp:cNvPr id="0" name=""/>
        <dsp:cNvSpPr/>
      </dsp:nvSpPr>
      <dsp:spPr>
        <a:xfrm>
          <a:off x="4411979" y="449"/>
          <a:ext cx="6617970" cy="1751114"/>
        </a:xfrm>
        <a:prstGeom prst="rightArrow">
          <a:avLst>
            <a:gd name="adj1" fmla="val 75000"/>
            <a:gd name="adj2" fmla="val 50000"/>
          </a:avLst>
        </a:prstGeom>
        <a:solidFill>
          <a:schemeClr val="accent2">
            <a:tint val="40000"/>
            <a:alpha val="90000"/>
            <a:hueOff val="0"/>
            <a:satOff val="0"/>
            <a:lumOff val="0"/>
            <a:alphaOff val="0"/>
          </a:schemeClr>
        </a:solidFill>
        <a:ln w="22225"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just" defTabSz="800100">
            <a:lnSpc>
              <a:spcPct val="90000"/>
            </a:lnSpc>
            <a:spcBef>
              <a:spcPct val="0"/>
            </a:spcBef>
            <a:spcAft>
              <a:spcPct val="15000"/>
            </a:spcAft>
            <a:buChar char="••"/>
          </a:pPr>
          <a:r>
            <a:rPr lang="es-MX" sz="1800" kern="1200" dirty="0"/>
            <a:t>Héroe del desarrollo económico.</a:t>
          </a:r>
        </a:p>
        <a:p>
          <a:pPr marL="171450" lvl="1" indent="-171450" algn="just" defTabSz="800100">
            <a:lnSpc>
              <a:spcPct val="90000"/>
            </a:lnSpc>
            <a:spcBef>
              <a:spcPct val="0"/>
            </a:spcBef>
            <a:spcAft>
              <a:spcPct val="15000"/>
            </a:spcAft>
            <a:buChar char="••"/>
          </a:pPr>
          <a:r>
            <a:rPr lang="es-MX" sz="1800" kern="1200" dirty="0"/>
            <a:t>También llamado empresario </a:t>
          </a:r>
          <a:r>
            <a:rPr lang="es-MX" sz="1800" i="1" kern="1200" dirty="0" err="1"/>
            <a:t>shcumpeteriano</a:t>
          </a:r>
          <a:r>
            <a:rPr lang="es-MX" sz="1800" i="1" kern="1200" dirty="0"/>
            <a:t>.</a:t>
          </a:r>
        </a:p>
        <a:p>
          <a:pPr marL="171450" lvl="1" indent="-171450" algn="just" defTabSz="800100">
            <a:lnSpc>
              <a:spcPct val="90000"/>
            </a:lnSpc>
            <a:spcBef>
              <a:spcPct val="0"/>
            </a:spcBef>
            <a:spcAft>
              <a:spcPct val="15000"/>
            </a:spcAft>
            <a:buChar char="••"/>
          </a:pPr>
          <a:r>
            <a:rPr lang="es-MX" sz="1800" i="0" kern="1200" dirty="0"/>
            <a:t>Destrucción creadora.</a:t>
          </a:r>
        </a:p>
        <a:p>
          <a:pPr marL="171450" lvl="1" indent="-171450" algn="just" defTabSz="800100">
            <a:lnSpc>
              <a:spcPct val="90000"/>
            </a:lnSpc>
            <a:spcBef>
              <a:spcPct val="0"/>
            </a:spcBef>
            <a:spcAft>
              <a:spcPct val="15000"/>
            </a:spcAft>
            <a:buChar char="••"/>
          </a:pPr>
          <a:r>
            <a:rPr lang="es-MX" sz="1800" i="0" kern="1200" dirty="0">
              <a:hlinkClick xmlns:r="http://schemas.openxmlformats.org/officeDocument/2006/relationships" r:id="rId1"/>
            </a:rPr>
            <a:t>https://www.youtube.com/watch?v=w6q_COKVZ-M</a:t>
          </a:r>
          <a:endParaRPr lang="es-MX" sz="1800" i="0" kern="1200" dirty="0"/>
        </a:p>
        <a:p>
          <a:pPr marL="228600" lvl="1" indent="-228600" algn="just" defTabSz="1155700">
            <a:lnSpc>
              <a:spcPct val="90000"/>
            </a:lnSpc>
            <a:spcBef>
              <a:spcPct val="0"/>
            </a:spcBef>
            <a:spcAft>
              <a:spcPct val="15000"/>
            </a:spcAft>
            <a:buChar char="••"/>
          </a:pPr>
          <a:endParaRPr lang="es-MX" sz="2600" i="0" kern="1200" dirty="0"/>
        </a:p>
      </dsp:txBody>
      <dsp:txXfrm>
        <a:off x="4411979" y="219338"/>
        <a:ext cx="5961302" cy="1313336"/>
      </dsp:txXfrm>
    </dsp:sp>
    <dsp:sp modelId="{54C9519E-317B-4F80-A41E-B65B42971F2F}">
      <dsp:nvSpPr>
        <dsp:cNvPr id="0" name=""/>
        <dsp:cNvSpPr/>
      </dsp:nvSpPr>
      <dsp:spPr>
        <a:xfrm>
          <a:off x="0" y="449"/>
          <a:ext cx="4411980" cy="1751114"/>
        </a:xfrm>
        <a:prstGeom prst="roundRect">
          <a:avLst/>
        </a:prstGeom>
        <a:gradFill rotWithShape="1">
          <a:gsLst>
            <a:gs pos="0">
              <a:schemeClr val="accent1">
                <a:tint val="68000"/>
                <a:alpha val="90000"/>
                <a:lumMod val="100000"/>
              </a:schemeClr>
            </a:gs>
            <a:gs pos="100000">
              <a:schemeClr val="accent1">
                <a:tint val="90000"/>
                <a:lumMod val="95000"/>
              </a:schemeClr>
            </a:gs>
          </a:gsLst>
          <a:lin ang="5400000" scaled="1"/>
        </a:gradFill>
        <a:ln w="12700" cap="rnd" cmpd="sng" algn="ctr">
          <a:solidFill>
            <a:schemeClr val="accent1">
              <a:lumMod val="90000"/>
            </a:schemeClr>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179070" tIns="89535" rIns="179070" bIns="89535" numCol="1" spcCol="1270" anchor="ctr" anchorCtr="0">
          <a:noAutofit/>
        </a:bodyPr>
        <a:lstStyle/>
        <a:p>
          <a:pPr lvl="0" algn="ctr" defTabSz="2089150">
            <a:lnSpc>
              <a:spcPct val="90000"/>
            </a:lnSpc>
            <a:spcBef>
              <a:spcPct val="0"/>
            </a:spcBef>
            <a:spcAft>
              <a:spcPct val="35000"/>
            </a:spcAft>
          </a:pPr>
          <a:r>
            <a:rPr lang="es-MX" sz="4700" kern="1200" dirty="0">
              <a:solidFill>
                <a:schemeClr val="tx1"/>
              </a:solidFill>
            </a:rPr>
            <a:t>Empresario innovador</a:t>
          </a:r>
        </a:p>
      </dsp:txBody>
      <dsp:txXfrm>
        <a:off x="85482" y="85931"/>
        <a:ext cx="4241016" cy="1580150"/>
      </dsp:txXfrm>
    </dsp:sp>
    <dsp:sp modelId="{7C7298C0-709E-4626-956E-B31679EF4BA3}">
      <dsp:nvSpPr>
        <dsp:cNvPr id="0" name=""/>
        <dsp:cNvSpPr/>
      </dsp:nvSpPr>
      <dsp:spPr>
        <a:xfrm>
          <a:off x="4411979" y="1926674"/>
          <a:ext cx="6617970" cy="1751114"/>
        </a:xfrm>
        <a:prstGeom prst="rightArrow">
          <a:avLst>
            <a:gd name="adj1" fmla="val 75000"/>
            <a:gd name="adj2" fmla="val 50000"/>
          </a:avLst>
        </a:prstGeom>
        <a:solidFill>
          <a:schemeClr val="accent3">
            <a:tint val="40000"/>
            <a:alpha val="90000"/>
            <a:hueOff val="0"/>
            <a:satOff val="0"/>
            <a:lumOff val="0"/>
            <a:alphaOff val="0"/>
          </a:schemeClr>
        </a:solidFill>
        <a:ln w="22225" cap="rnd"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just" defTabSz="800100">
            <a:lnSpc>
              <a:spcPct val="90000"/>
            </a:lnSpc>
            <a:spcBef>
              <a:spcPct val="0"/>
            </a:spcBef>
            <a:spcAft>
              <a:spcPct val="15000"/>
            </a:spcAft>
            <a:buChar char="••"/>
          </a:pPr>
          <a:r>
            <a:rPr lang="es-MX" sz="1800" kern="1200" dirty="0"/>
            <a:t>Las invenciones se producen en forma continua, pero irregular, su conversión en innovaciones empresariales se registra en oleadas.</a:t>
          </a:r>
        </a:p>
        <a:p>
          <a:pPr marL="171450" lvl="1" indent="-171450" algn="just" defTabSz="800100">
            <a:lnSpc>
              <a:spcPct val="90000"/>
            </a:lnSpc>
            <a:spcBef>
              <a:spcPct val="0"/>
            </a:spcBef>
            <a:spcAft>
              <a:spcPct val="15000"/>
            </a:spcAft>
            <a:buChar char="••"/>
          </a:pPr>
          <a:r>
            <a:rPr lang="es-MX" sz="1800" kern="1200" dirty="0"/>
            <a:t>Planeamientos Marxistas y de los ciclos de </a:t>
          </a:r>
          <a:r>
            <a:rPr lang="es-MX" sz="1800" kern="1200" dirty="0" err="1"/>
            <a:t>Kondratieff</a:t>
          </a:r>
          <a:r>
            <a:rPr lang="es-MX" sz="1800" kern="1200" dirty="0"/>
            <a:t>, Juglar y </a:t>
          </a:r>
          <a:r>
            <a:rPr lang="es-MX" sz="1800" kern="1200" dirty="0" err="1"/>
            <a:t>Kitchin</a:t>
          </a:r>
          <a:r>
            <a:rPr lang="es-MX" sz="1800" kern="1200" dirty="0"/>
            <a:t>.</a:t>
          </a:r>
        </a:p>
      </dsp:txBody>
      <dsp:txXfrm>
        <a:off x="4411979" y="2145563"/>
        <a:ext cx="5961302" cy="1313336"/>
      </dsp:txXfrm>
    </dsp:sp>
    <dsp:sp modelId="{75EBAB0D-38F6-4C0C-BBEA-90D90E08798C}">
      <dsp:nvSpPr>
        <dsp:cNvPr id="0" name=""/>
        <dsp:cNvSpPr/>
      </dsp:nvSpPr>
      <dsp:spPr>
        <a:xfrm>
          <a:off x="0" y="1926674"/>
          <a:ext cx="4411980" cy="1751114"/>
        </a:xfrm>
        <a:prstGeom prst="roundRect">
          <a:avLst/>
        </a:prstGeom>
        <a:solidFill>
          <a:schemeClr val="accent3">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89535" rIns="179070" bIns="89535" numCol="1" spcCol="1270" anchor="ctr" anchorCtr="0">
          <a:noAutofit/>
        </a:bodyPr>
        <a:lstStyle/>
        <a:p>
          <a:pPr lvl="0" algn="ctr" defTabSz="2089150">
            <a:lnSpc>
              <a:spcPct val="90000"/>
            </a:lnSpc>
            <a:spcBef>
              <a:spcPct val="0"/>
            </a:spcBef>
            <a:spcAft>
              <a:spcPct val="35000"/>
            </a:spcAft>
          </a:pPr>
          <a:r>
            <a:rPr lang="es-MX" sz="4700" kern="1200" dirty="0">
              <a:solidFill>
                <a:schemeClr val="tx1"/>
              </a:solidFill>
            </a:rPr>
            <a:t>Ciclo de negocios (1939)</a:t>
          </a:r>
        </a:p>
      </dsp:txBody>
      <dsp:txXfrm>
        <a:off x="85482" y="2012156"/>
        <a:ext cx="4241016" cy="158015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A350D5-480C-40F0-B3AE-4221879D5267}">
      <dsp:nvSpPr>
        <dsp:cNvPr id="0" name=""/>
        <dsp:cNvSpPr/>
      </dsp:nvSpPr>
      <dsp:spPr>
        <a:xfrm rot="5400000">
          <a:off x="-297420" y="298121"/>
          <a:ext cx="1982800" cy="1387960"/>
        </a:xfrm>
        <a:prstGeom prst="chevron">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a:t>Distingue entre crecimiento y desarrollo</a:t>
          </a:r>
        </a:p>
      </dsp:txBody>
      <dsp:txXfrm rot="-5400000">
        <a:off x="0" y="694681"/>
        <a:ext cx="1387960" cy="594840"/>
      </dsp:txXfrm>
    </dsp:sp>
    <dsp:sp modelId="{D7654B86-AD87-46D4-A53D-FF8189CAF9A9}">
      <dsp:nvSpPr>
        <dsp:cNvPr id="0" name=""/>
        <dsp:cNvSpPr/>
      </dsp:nvSpPr>
      <dsp:spPr>
        <a:xfrm rot="5400000">
          <a:off x="5564545" y="-4175883"/>
          <a:ext cx="1288820" cy="9641989"/>
        </a:xfrm>
        <a:prstGeom prst="round2SameRect">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s-MX" sz="2600" kern="1200" dirty="0"/>
            <a:t>Proceso gradual de expansión de la producción con productos y técnicas constantes</a:t>
          </a:r>
        </a:p>
        <a:p>
          <a:pPr marL="228600" lvl="1" indent="-228600" algn="l" defTabSz="1155700">
            <a:lnSpc>
              <a:spcPct val="90000"/>
            </a:lnSpc>
            <a:spcBef>
              <a:spcPct val="0"/>
            </a:spcBef>
            <a:spcAft>
              <a:spcPct val="15000"/>
            </a:spcAft>
            <a:buChar char="••"/>
          </a:pPr>
          <a:r>
            <a:rPr lang="es-MX" sz="2600" kern="1200" dirty="0"/>
            <a:t>Resultado de nuevas combinaciones de factores productivos</a:t>
          </a:r>
        </a:p>
      </dsp:txBody>
      <dsp:txXfrm rot="-5400000">
        <a:off x="1387961" y="63616"/>
        <a:ext cx="9579074" cy="1162990"/>
      </dsp:txXfrm>
    </dsp:sp>
    <dsp:sp modelId="{DBD4411D-5E22-4E65-BC56-14680609FE82}">
      <dsp:nvSpPr>
        <dsp:cNvPr id="0" name=""/>
        <dsp:cNvSpPr/>
      </dsp:nvSpPr>
      <dsp:spPr>
        <a:xfrm rot="5400000">
          <a:off x="-297420" y="1992156"/>
          <a:ext cx="1982800" cy="1387960"/>
        </a:xfrm>
        <a:prstGeom prst="chevron">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a:t>Criticó la concepción neoclásica</a:t>
          </a:r>
        </a:p>
      </dsp:txBody>
      <dsp:txXfrm rot="-5400000">
        <a:off x="0" y="2388716"/>
        <a:ext cx="1387960" cy="594840"/>
      </dsp:txXfrm>
    </dsp:sp>
    <dsp:sp modelId="{DBF07EF6-13C5-4B29-AA89-182C4DD06EB2}">
      <dsp:nvSpPr>
        <dsp:cNvPr id="0" name=""/>
        <dsp:cNvSpPr/>
      </dsp:nvSpPr>
      <dsp:spPr>
        <a:xfrm rot="5400000">
          <a:off x="5564545" y="-2481848"/>
          <a:ext cx="1288820" cy="9641989"/>
        </a:xfrm>
        <a:prstGeom prst="round2SameRect">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s-MX" sz="2600" kern="1200" dirty="0"/>
            <a:t>Acabó con la hegemonía del consumidor</a:t>
          </a:r>
        </a:p>
        <a:p>
          <a:pPr marL="228600" lvl="1" indent="-228600" algn="l" defTabSz="1155700">
            <a:lnSpc>
              <a:spcPct val="90000"/>
            </a:lnSpc>
            <a:spcBef>
              <a:spcPct val="0"/>
            </a:spcBef>
            <a:spcAft>
              <a:spcPct val="15000"/>
            </a:spcAft>
            <a:buChar char="••"/>
          </a:pPr>
          <a:r>
            <a:rPr lang="es-MX" sz="2600" kern="1200" dirty="0"/>
            <a:t>Existen diferentes motivaciones en el comportamiento de los empresarios (no solo el beneficio)</a:t>
          </a:r>
        </a:p>
      </dsp:txBody>
      <dsp:txXfrm rot="-5400000">
        <a:off x="1387961" y="1757651"/>
        <a:ext cx="9579074" cy="116299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3E99BC-669E-4E8B-8D0B-AC3E7D7E5145}">
      <dsp:nvSpPr>
        <dsp:cNvPr id="0" name=""/>
        <dsp:cNvSpPr/>
      </dsp:nvSpPr>
      <dsp:spPr>
        <a:xfrm>
          <a:off x="1321986" y="0"/>
          <a:ext cx="919559" cy="919559"/>
        </a:xfrm>
        <a:prstGeom prst="chord">
          <a:avLst>
            <a:gd name="adj1" fmla="val 4800000"/>
            <a:gd name="adj2" fmla="val 1680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6947A36-0173-48B9-A5A9-335D70ECECD6}">
      <dsp:nvSpPr>
        <dsp:cNvPr id="0" name=""/>
        <dsp:cNvSpPr/>
      </dsp:nvSpPr>
      <dsp:spPr>
        <a:xfrm>
          <a:off x="1413942" y="91955"/>
          <a:ext cx="735647" cy="735647"/>
        </a:xfrm>
        <a:prstGeom prst="pie">
          <a:avLst>
            <a:gd name="adj1" fmla="val 12600000"/>
            <a:gd name="adj2" fmla="val 16200000"/>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3F47BE-1D4E-411C-9A6B-34EF71944EAA}">
      <dsp:nvSpPr>
        <dsp:cNvPr id="0" name=""/>
        <dsp:cNvSpPr/>
      </dsp:nvSpPr>
      <dsp:spPr>
        <a:xfrm rot="16200000">
          <a:off x="264492" y="2069008"/>
          <a:ext cx="2666722" cy="5517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r" defTabSz="889000">
            <a:lnSpc>
              <a:spcPct val="90000"/>
            </a:lnSpc>
            <a:spcBef>
              <a:spcPct val="0"/>
            </a:spcBef>
            <a:spcAft>
              <a:spcPct val="35000"/>
            </a:spcAft>
          </a:pPr>
          <a:r>
            <a:rPr lang="es-MX" sz="2000" kern="1200" dirty="0"/>
            <a:t>Desarrollo</a:t>
          </a:r>
        </a:p>
      </dsp:txBody>
      <dsp:txXfrm>
        <a:off x="264492" y="2069008"/>
        <a:ext cx="2666722" cy="551735"/>
      </dsp:txXfrm>
    </dsp:sp>
    <dsp:sp modelId="{C20A009C-0C0B-4692-9724-75AC13FB4D34}">
      <dsp:nvSpPr>
        <dsp:cNvPr id="0" name=""/>
        <dsp:cNvSpPr/>
      </dsp:nvSpPr>
      <dsp:spPr>
        <a:xfrm>
          <a:off x="1965677" y="0"/>
          <a:ext cx="1839119" cy="3678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just" defTabSz="800100">
            <a:lnSpc>
              <a:spcPct val="90000"/>
            </a:lnSpc>
            <a:spcBef>
              <a:spcPct val="0"/>
            </a:spcBef>
            <a:spcAft>
              <a:spcPct val="35000"/>
            </a:spcAft>
          </a:pPr>
          <a:r>
            <a:rPr lang="es-MX" sz="1800" kern="1200" dirty="0"/>
            <a:t>No lo concibe como un proceso gradual y armónico; fenómeno con discontinuidad</a:t>
          </a:r>
        </a:p>
      </dsp:txBody>
      <dsp:txXfrm>
        <a:off x="1965677" y="0"/>
        <a:ext cx="1839119" cy="3678238"/>
      </dsp:txXfrm>
    </dsp:sp>
    <dsp:sp modelId="{BFF169E7-CD7A-4E7C-AF34-E3FA47D005A2}">
      <dsp:nvSpPr>
        <dsp:cNvPr id="0" name=""/>
        <dsp:cNvSpPr/>
      </dsp:nvSpPr>
      <dsp:spPr>
        <a:xfrm>
          <a:off x="4273569" y="0"/>
          <a:ext cx="919559" cy="919559"/>
        </a:xfrm>
        <a:prstGeom prst="chord">
          <a:avLst>
            <a:gd name="adj1" fmla="val 4800000"/>
            <a:gd name="adj2" fmla="val 1680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86C1E72-5473-4D88-9C16-DA3FE889BEE8}">
      <dsp:nvSpPr>
        <dsp:cNvPr id="0" name=""/>
        <dsp:cNvSpPr/>
      </dsp:nvSpPr>
      <dsp:spPr>
        <a:xfrm>
          <a:off x="4365525" y="91955"/>
          <a:ext cx="735647" cy="735647"/>
        </a:xfrm>
        <a:prstGeom prst="pie">
          <a:avLst>
            <a:gd name="adj1" fmla="val 9000000"/>
            <a:gd name="adj2" fmla="val 16200000"/>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B421DB-8E35-489A-9B9B-686EBF2518DB}">
      <dsp:nvSpPr>
        <dsp:cNvPr id="0" name=""/>
        <dsp:cNvSpPr/>
      </dsp:nvSpPr>
      <dsp:spPr>
        <a:xfrm rot="16200000">
          <a:off x="3216076" y="2069008"/>
          <a:ext cx="2666722" cy="5517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r" defTabSz="889000">
            <a:lnSpc>
              <a:spcPct val="90000"/>
            </a:lnSpc>
            <a:spcBef>
              <a:spcPct val="0"/>
            </a:spcBef>
            <a:spcAft>
              <a:spcPct val="35000"/>
            </a:spcAft>
          </a:pPr>
          <a:r>
            <a:rPr lang="es-MX" sz="2000" kern="1200" dirty="0" smtClean="0"/>
            <a:t>Consumidor</a:t>
          </a:r>
          <a:endParaRPr lang="es-MX" sz="2000" kern="1200" dirty="0"/>
        </a:p>
      </dsp:txBody>
      <dsp:txXfrm>
        <a:off x="3216076" y="2069008"/>
        <a:ext cx="2666722" cy="551735"/>
      </dsp:txXfrm>
    </dsp:sp>
    <dsp:sp modelId="{06BBBA5B-2D56-499B-84FA-5FE9AD7F207E}">
      <dsp:nvSpPr>
        <dsp:cNvPr id="0" name=""/>
        <dsp:cNvSpPr/>
      </dsp:nvSpPr>
      <dsp:spPr>
        <a:xfrm>
          <a:off x="4917261" y="0"/>
          <a:ext cx="1839119" cy="3678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just" defTabSz="800100">
            <a:lnSpc>
              <a:spcPct val="90000"/>
            </a:lnSpc>
            <a:spcBef>
              <a:spcPct val="0"/>
            </a:spcBef>
            <a:spcAft>
              <a:spcPct val="35000"/>
            </a:spcAft>
          </a:pPr>
          <a:r>
            <a:rPr lang="es-MX" sz="1800" kern="1200" dirty="0"/>
            <a:t>Los cambios en la preferencias están provocados en gran parte por las acciones de los productores</a:t>
          </a:r>
        </a:p>
      </dsp:txBody>
      <dsp:txXfrm>
        <a:off x="4917261" y="0"/>
        <a:ext cx="1839119" cy="3678238"/>
      </dsp:txXfrm>
    </dsp:sp>
    <dsp:sp modelId="{51827D04-3920-4366-B7E0-370079C373ED}">
      <dsp:nvSpPr>
        <dsp:cNvPr id="0" name=""/>
        <dsp:cNvSpPr/>
      </dsp:nvSpPr>
      <dsp:spPr>
        <a:xfrm>
          <a:off x="7225153" y="0"/>
          <a:ext cx="919559" cy="919559"/>
        </a:xfrm>
        <a:prstGeom prst="chord">
          <a:avLst>
            <a:gd name="adj1" fmla="val 4800000"/>
            <a:gd name="adj2" fmla="val 1680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2AE102E-D892-4C6E-AEAF-E47263D21AA1}">
      <dsp:nvSpPr>
        <dsp:cNvPr id="0" name=""/>
        <dsp:cNvSpPr/>
      </dsp:nvSpPr>
      <dsp:spPr>
        <a:xfrm>
          <a:off x="7317109" y="91955"/>
          <a:ext cx="735647" cy="735647"/>
        </a:xfrm>
        <a:prstGeom prst="pie">
          <a:avLst>
            <a:gd name="adj1" fmla="val 5400000"/>
            <a:gd name="adj2" fmla="val 16200000"/>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FEE45A-026D-4E28-BB1F-96ABA631834D}">
      <dsp:nvSpPr>
        <dsp:cNvPr id="0" name=""/>
        <dsp:cNvSpPr/>
      </dsp:nvSpPr>
      <dsp:spPr>
        <a:xfrm rot="16200000">
          <a:off x="6167659" y="2069008"/>
          <a:ext cx="2666722" cy="5517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r" defTabSz="889000">
            <a:lnSpc>
              <a:spcPct val="90000"/>
            </a:lnSpc>
            <a:spcBef>
              <a:spcPct val="0"/>
            </a:spcBef>
            <a:spcAft>
              <a:spcPct val="35000"/>
            </a:spcAft>
          </a:pPr>
          <a:r>
            <a:rPr lang="es-MX" sz="2000" kern="1200" dirty="0"/>
            <a:t>Comportamiento del empresario</a:t>
          </a:r>
        </a:p>
      </dsp:txBody>
      <dsp:txXfrm>
        <a:off x="6167659" y="2069008"/>
        <a:ext cx="2666722" cy="551735"/>
      </dsp:txXfrm>
    </dsp:sp>
    <dsp:sp modelId="{91689E9D-2516-409F-B8ED-0F9286BA8BCD}">
      <dsp:nvSpPr>
        <dsp:cNvPr id="0" name=""/>
        <dsp:cNvSpPr/>
      </dsp:nvSpPr>
      <dsp:spPr>
        <a:xfrm>
          <a:off x="7868844" y="0"/>
          <a:ext cx="1839119" cy="3678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just" defTabSz="800100">
            <a:lnSpc>
              <a:spcPct val="90000"/>
            </a:lnSpc>
            <a:spcBef>
              <a:spcPct val="0"/>
            </a:spcBef>
            <a:spcAft>
              <a:spcPct val="35000"/>
            </a:spcAft>
          </a:pPr>
          <a:r>
            <a:rPr lang="es-MX" sz="1800" kern="1200" dirty="0"/>
            <a:t>Maximización de beneficios</a:t>
          </a:r>
        </a:p>
        <a:p>
          <a:pPr lvl="0" algn="just" defTabSz="800100">
            <a:lnSpc>
              <a:spcPct val="90000"/>
            </a:lnSpc>
            <a:spcBef>
              <a:spcPct val="0"/>
            </a:spcBef>
            <a:spcAft>
              <a:spcPct val="35000"/>
            </a:spcAft>
          </a:pPr>
          <a:r>
            <a:rPr lang="es-MX" sz="1800" kern="1200" dirty="0"/>
            <a:t>Fundar una dinastía empresarial (reino privado)</a:t>
          </a:r>
        </a:p>
        <a:p>
          <a:pPr lvl="0" algn="just" defTabSz="800100">
            <a:lnSpc>
              <a:spcPct val="90000"/>
            </a:lnSpc>
            <a:spcBef>
              <a:spcPct val="0"/>
            </a:spcBef>
            <a:spcAft>
              <a:spcPct val="35000"/>
            </a:spcAft>
          </a:pPr>
          <a:r>
            <a:rPr lang="es-MX" sz="1800" kern="1200" dirty="0"/>
            <a:t>Ganar en la competencia (voluntad de conquista)</a:t>
          </a:r>
        </a:p>
        <a:p>
          <a:pPr lvl="0" algn="just" defTabSz="800100">
            <a:lnSpc>
              <a:spcPct val="90000"/>
            </a:lnSpc>
            <a:spcBef>
              <a:spcPct val="0"/>
            </a:spcBef>
            <a:spcAft>
              <a:spcPct val="35000"/>
            </a:spcAft>
          </a:pPr>
          <a:r>
            <a:rPr lang="es-MX" sz="1800" kern="1200" dirty="0"/>
            <a:t>Satisfacción por la creación de algo nuevo (gozo creador)</a:t>
          </a:r>
        </a:p>
      </dsp:txBody>
      <dsp:txXfrm>
        <a:off x="7868844" y="0"/>
        <a:ext cx="1839119" cy="367823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177BE3-3244-4E6A-B3E6-C70F5018AB96}">
      <dsp:nvSpPr>
        <dsp:cNvPr id="0" name=""/>
        <dsp:cNvSpPr/>
      </dsp:nvSpPr>
      <dsp:spPr>
        <a:xfrm rot="5400000">
          <a:off x="-235704" y="240575"/>
          <a:ext cx="1571364" cy="1099955"/>
        </a:xfrm>
        <a:prstGeom prst="chevron">
          <a:avLst/>
        </a:prstGeom>
        <a:solidFill>
          <a:schemeClr val="accent3">
            <a:hueOff val="0"/>
            <a:satOff val="0"/>
            <a:lumOff val="0"/>
            <a:alphaOff val="0"/>
          </a:schemeClr>
        </a:solidFill>
        <a:ln w="2222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b="1" kern="1200" dirty="0">
              <a:solidFill>
                <a:schemeClr val="tx1"/>
              </a:solidFill>
            </a:rPr>
            <a:t>Pleno empleo</a:t>
          </a:r>
        </a:p>
      </dsp:txBody>
      <dsp:txXfrm rot="-5400000">
        <a:off x="1" y="554849"/>
        <a:ext cx="1099955" cy="471409"/>
      </dsp:txXfrm>
    </dsp:sp>
    <dsp:sp modelId="{6514784C-174B-44B5-B659-BCB6696FB548}">
      <dsp:nvSpPr>
        <dsp:cNvPr id="0" name=""/>
        <dsp:cNvSpPr/>
      </dsp:nvSpPr>
      <dsp:spPr>
        <a:xfrm rot="5400000">
          <a:off x="5430053" y="-4325227"/>
          <a:ext cx="1021387" cy="9681582"/>
        </a:xfrm>
        <a:prstGeom prst="round2SameRect">
          <a:avLst/>
        </a:prstGeom>
        <a:solidFill>
          <a:schemeClr val="lt1">
            <a:alpha val="90000"/>
            <a:hueOff val="0"/>
            <a:satOff val="0"/>
            <a:lumOff val="0"/>
            <a:alphaOff val="0"/>
          </a:schemeClr>
        </a:solidFill>
        <a:ln w="2222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s-MX" sz="2000" kern="1200" dirty="0">
              <a:solidFill>
                <a:schemeClr val="tx1"/>
              </a:solidFill>
            </a:rPr>
            <a:t>Uso de la política económica</a:t>
          </a:r>
        </a:p>
        <a:p>
          <a:pPr marL="228600" lvl="1" indent="-228600" algn="l" defTabSz="889000">
            <a:lnSpc>
              <a:spcPct val="90000"/>
            </a:lnSpc>
            <a:spcBef>
              <a:spcPct val="0"/>
            </a:spcBef>
            <a:spcAft>
              <a:spcPct val="15000"/>
            </a:spcAft>
            <a:buChar char="••"/>
          </a:pPr>
          <a:r>
            <a:rPr lang="es-MX" sz="2000" kern="1200" dirty="0">
              <a:solidFill>
                <a:schemeClr val="tx1"/>
              </a:solidFill>
            </a:rPr>
            <a:t>Incrementar la Demanda Agregada</a:t>
          </a:r>
        </a:p>
        <a:p>
          <a:pPr marL="228600" lvl="1" indent="-228600" algn="l" defTabSz="889000">
            <a:lnSpc>
              <a:spcPct val="90000"/>
            </a:lnSpc>
            <a:spcBef>
              <a:spcPct val="0"/>
            </a:spcBef>
            <a:spcAft>
              <a:spcPct val="15000"/>
            </a:spcAft>
            <a:buChar char="••"/>
          </a:pPr>
          <a:r>
            <a:rPr lang="es-MX" sz="2000" kern="1200" dirty="0">
              <a:solidFill>
                <a:schemeClr val="tx1"/>
              </a:solidFill>
            </a:rPr>
            <a:t>Incremento de la renta (multiplicador)</a:t>
          </a:r>
        </a:p>
      </dsp:txBody>
      <dsp:txXfrm rot="-5400000">
        <a:off x="1099956" y="54730"/>
        <a:ext cx="9631722" cy="921667"/>
      </dsp:txXfrm>
    </dsp:sp>
    <dsp:sp modelId="{05C08BF8-378B-4FB5-9AD6-7F2783A88691}">
      <dsp:nvSpPr>
        <dsp:cNvPr id="0" name=""/>
        <dsp:cNvSpPr/>
      </dsp:nvSpPr>
      <dsp:spPr>
        <a:xfrm rot="5400000">
          <a:off x="-235704" y="1617788"/>
          <a:ext cx="1571364" cy="1099955"/>
        </a:xfrm>
        <a:prstGeom prst="chevron">
          <a:avLst/>
        </a:prstGeom>
        <a:solidFill>
          <a:schemeClr val="accent3">
            <a:hueOff val="1875734"/>
            <a:satOff val="-19510"/>
            <a:lumOff val="-3137"/>
            <a:alphaOff val="0"/>
          </a:schemeClr>
        </a:solidFill>
        <a:ln w="22225" cap="rnd" cmpd="sng" algn="ctr">
          <a:solidFill>
            <a:schemeClr val="accent3">
              <a:hueOff val="1875734"/>
              <a:satOff val="-19510"/>
              <a:lumOff val="-313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b="1" kern="1200" dirty="0">
              <a:solidFill>
                <a:schemeClr val="tx1"/>
              </a:solidFill>
            </a:rPr>
            <a:t>Política económica </a:t>
          </a:r>
        </a:p>
      </dsp:txBody>
      <dsp:txXfrm rot="-5400000">
        <a:off x="1" y="1932062"/>
        <a:ext cx="1099955" cy="471409"/>
      </dsp:txXfrm>
    </dsp:sp>
    <dsp:sp modelId="{6911AB97-2821-46F5-90B8-B250B25197CB}">
      <dsp:nvSpPr>
        <dsp:cNvPr id="0" name=""/>
        <dsp:cNvSpPr/>
      </dsp:nvSpPr>
      <dsp:spPr>
        <a:xfrm rot="5400000">
          <a:off x="5430053" y="-2948013"/>
          <a:ext cx="1021387" cy="9681582"/>
        </a:xfrm>
        <a:prstGeom prst="round2SameRect">
          <a:avLst/>
        </a:prstGeom>
        <a:solidFill>
          <a:schemeClr val="lt1">
            <a:alpha val="90000"/>
            <a:hueOff val="0"/>
            <a:satOff val="0"/>
            <a:lumOff val="0"/>
            <a:alphaOff val="0"/>
          </a:schemeClr>
        </a:solidFill>
        <a:ln w="22225" cap="rnd" cmpd="sng" algn="ctr">
          <a:solidFill>
            <a:schemeClr val="accent3">
              <a:hueOff val="1875734"/>
              <a:satOff val="-19510"/>
              <a:lumOff val="-31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just" defTabSz="889000">
            <a:lnSpc>
              <a:spcPct val="90000"/>
            </a:lnSpc>
            <a:spcBef>
              <a:spcPct val="0"/>
            </a:spcBef>
            <a:spcAft>
              <a:spcPct val="15000"/>
            </a:spcAft>
            <a:buChar char="••"/>
          </a:pPr>
          <a:r>
            <a:rPr lang="es-MX" sz="2000" kern="1200" dirty="0">
              <a:solidFill>
                <a:schemeClr val="tx1"/>
              </a:solidFill>
            </a:rPr>
            <a:t>Solo ella permitía acercar la situación de la economía a su nivel potencial</a:t>
          </a:r>
        </a:p>
      </dsp:txBody>
      <dsp:txXfrm rot="-5400000">
        <a:off x="1099956" y="1431944"/>
        <a:ext cx="9631722" cy="921667"/>
      </dsp:txXfrm>
    </dsp:sp>
    <dsp:sp modelId="{51485860-4DB7-4546-9DDF-BBC6484C7ED7}">
      <dsp:nvSpPr>
        <dsp:cNvPr id="0" name=""/>
        <dsp:cNvSpPr/>
      </dsp:nvSpPr>
      <dsp:spPr>
        <a:xfrm rot="5400000">
          <a:off x="-235704" y="2995002"/>
          <a:ext cx="1571364" cy="1099955"/>
        </a:xfrm>
        <a:prstGeom prst="chevron">
          <a:avLst/>
        </a:prstGeom>
        <a:solidFill>
          <a:schemeClr val="accent3">
            <a:hueOff val="3751468"/>
            <a:satOff val="-39019"/>
            <a:lumOff val="-6274"/>
            <a:alphaOff val="0"/>
          </a:schemeClr>
        </a:solidFill>
        <a:ln w="22225" cap="rnd" cmpd="sng" algn="ctr">
          <a:solidFill>
            <a:schemeClr val="accent3">
              <a:hueOff val="3751468"/>
              <a:satOff val="-39019"/>
              <a:lumOff val="-627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es-MX" sz="1400" b="1" kern="1200" dirty="0">
            <a:solidFill>
              <a:schemeClr val="tx1"/>
            </a:solidFill>
          </a:endParaRPr>
        </a:p>
        <a:p>
          <a:pPr lvl="0" algn="ctr" defTabSz="622300">
            <a:lnSpc>
              <a:spcPct val="90000"/>
            </a:lnSpc>
            <a:spcBef>
              <a:spcPct val="0"/>
            </a:spcBef>
            <a:spcAft>
              <a:spcPct val="35000"/>
            </a:spcAft>
          </a:pPr>
          <a:r>
            <a:rPr lang="es-MX" sz="1400" b="1" kern="1200" dirty="0">
              <a:solidFill>
                <a:schemeClr val="tx1"/>
              </a:solidFill>
            </a:rPr>
            <a:t>Perspectiva dinámica del análisis económico</a:t>
          </a:r>
        </a:p>
      </dsp:txBody>
      <dsp:txXfrm rot="-5400000">
        <a:off x="1" y="3309276"/>
        <a:ext cx="1099955" cy="471409"/>
      </dsp:txXfrm>
    </dsp:sp>
    <dsp:sp modelId="{E65BA006-5D42-49C2-960D-FF96B10BC791}">
      <dsp:nvSpPr>
        <dsp:cNvPr id="0" name=""/>
        <dsp:cNvSpPr/>
      </dsp:nvSpPr>
      <dsp:spPr>
        <a:xfrm rot="5400000">
          <a:off x="5429784" y="-1570531"/>
          <a:ext cx="1021924" cy="9681582"/>
        </a:xfrm>
        <a:prstGeom prst="round2SameRect">
          <a:avLst/>
        </a:prstGeom>
        <a:solidFill>
          <a:schemeClr val="lt1">
            <a:alpha val="90000"/>
            <a:hueOff val="0"/>
            <a:satOff val="0"/>
            <a:lumOff val="0"/>
            <a:alphaOff val="0"/>
          </a:schemeClr>
        </a:solidFill>
        <a:ln w="22225" cap="rnd" cmpd="sng" algn="ctr">
          <a:solidFill>
            <a:schemeClr val="accent3">
              <a:hueOff val="3751468"/>
              <a:satOff val="-39019"/>
              <a:lumOff val="-627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just" defTabSz="889000">
            <a:lnSpc>
              <a:spcPct val="90000"/>
            </a:lnSpc>
            <a:spcBef>
              <a:spcPct val="0"/>
            </a:spcBef>
            <a:spcAft>
              <a:spcPct val="15000"/>
            </a:spcAft>
            <a:buChar char="••"/>
          </a:pPr>
          <a:r>
            <a:rPr lang="es-MX" sz="2000" kern="1200" dirty="0">
              <a:solidFill>
                <a:schemeClr val="tx1"/>
              </a:solidFill>
            </a:rPr>
            <a:t>Bases para las teorías modernas del crecimiento </a:t>
          </a:r>
        </a:p>
        <a:p>
          <a:pPr marL="228600" lvl="1" indent="-228600" algn="l" defTabSz="889000">
            <a:lnSpc>
              <a:spcPct val="90000"/>
            </a:lnSpc>
            <a:spcBef>
              <a:spcPct val="0"/>
            </a:spcBef>
            <a:spcAft>
              <a:spcPct val="15000"/>
            </a:spcAft>
            <a:buChar char="••"/>
          </a:pPr>
          <a:r>
            <a:rPr lang="es-MX" sz="2000" kern="1200" dirty="0" err="1">
              <a:solidFill>
                <a:schemeClr val="tx1"/>
              </a:solidFill>
            </a:rPr>
            <a:t>Harrod</a:t>
          </a:r>
          <a:r>
            <a:rPr lang="es-MX" sz="2000" kern="1200" dirty="0">
              <a:solidFill>
                <a:schemeClr val="tx1"/>
              </a:solidFill>
            </a:rPr>
            <a:t>, Domar, </a:t>
          </a:r>
          <a:r>
            <a:rPr lang="es-MX" sz="2000" kern="1200" dirty="0" err="1">
              <a:solidFill>
                <a:schemeClr val="tx1"/>
              </a:solidFill>
            </a:rPr>
            <a:t>Kaldor</a:t>
          </a:r>
          <a:r>
            <a:rPr lang="es-MX" sz="2000" kern="1200" dirty="0">
              <a:solidFill>
                <a:schemeClr val="tx1"/>
              </a:solidFill>
            </a:rPr>
            <a:t>.</a:t>
          </a:r>
        </a:p>
      </dsp:txBody>
      <dsp:txXfrm rot="-5400000">
        <a:off x="1099955" y="2809184"/>
        <a:ext cx="9631696" cy="92215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3AB1CC-BFB7-4AB2-885A-5B1B63513667}">
      <dsp:nvSpPr>
        <dsp:cNvPr id="0" name=""/>
        <dsp:cNvSpPr/>
      </dsp:nvSpPr>
      <dsp:spPr>
        <a:xfrm>
          <a:off x="5129" y="286384"/>
          <a:ext cx="1202024" cy="1202024"/>
        </a:xfrm>
        <a:prstGeom prst="chord">
          <a:avLst>
            <a:gd name="adj1" fmla="val 4800000"/>
            <a:gd name="adj2" fmla="val 1680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BB04F46-A40F-4C06-A3EC-9B22ED486717}">
      <dsp:nvSpPr>
        <dsp:cNvPr id="0" name=""/>
        <dsp:cNvSpPr/>
      </dsp:nvSpPr>
      <dsp:spPr>
        <a:xfrm>
          <a:off x="125331" y="406586"/>
          <a:ext cx="961619" cy="961619"/>
        </a:xfrm>
        <a:prstGeom prst="pie">
          <a:avLst>
            <a:gd name="adj1" fmla="val 12600000"/>
            <a:gd name="adj2" fmla="val 16200000"/>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07616BB-0DC5-411A-BC86-95493840878D}">
      <dsp:nvSpPr>
        <dsp:cNvPr id="0" name=""/>
        <dsp:cNvSpPr/>
      </dsp:nvSpPr>
      <dsp:spPr>
        <a:xfrm rot="16200000">
          <a:off x="-1377199" y="2990940"/>
          <a:ext cx="3485872" cy="7212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r" defTabSz="800100">
            <a:lnSpc>
              <a:spcPct val="90000"/>
            </a:lnSpc>
            <a:spcBef>
              <a:spcPct val="0"/>
            </a:spcBef>
            <a:spcAft>
              <a:spcPct val="35000"/>
            </a:spcAft>
          </a:pPr>
          <a:r>
            <a:rPr lang="es-MX" sz="1800" b="1" kern="1200" dirty="0" err="1"/>
            <a:t>Monoeconomía</a:t>
          </a:r>
          <a:endParaRPr lang="es-MX" sz="1800" b="1" kern="1200" dirty="0"/>
        </a:p>
      </dsp:txBody>
      <dsp:txXfrm>
        <a:off x="-1377199" y="2990940"/>
        <a:ext cx="3485872" cy="721214"/>
      </dsp:txXfrm>
    </dsp:sp>
    <dsp:sp modelId="{39D377D2-35DA-40CA-8537-F0F7588471FA}">
      <dsp:nvSpPr>
        <dsp:cNvPr id="0" name=""/>
        <dsp:cNvSpPr/>
      </dsp:nvSpPr>
      <dsp:spPr>
        <a:xfrm>
          <a:off x="846546" y="286384"/>
          <a:ext cx="2404049" cy="48080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l" defTabSz="800100">
            <a:lnSpc>
              <a:spcPct val="90000"/>
            </a:lnSpc>
            <a:spcBef>
              <a:spcPct val="0"/>
            </a:spcBef>
            <a:spcAft>
              <a:spcPct val="35000"/>
            </a:spcAft>
          </a:pPr>
          <a:r>
            <a:rPr lang="es-MX" sz="1800" kern="1200" dirty="0"/>
            <a:t>No existe un único análisis económico: Economía del desarrollo</a:t>
          </a:r>
        </a:p>
      </dsp:txBody>
      <dsp:txXfrm>
        <a:off x="846546" y="286384"/>
        <a:ext cx="2404049" cy="4808099"/>
      </dsp:txXfrm>
    </dsp:sp>
    <dsp:sp modelId="{F70A6D10-BF84-4141-8B5D-2F911C02D281}">
      <dsp:nvSpPr>
        <dsp:cNvPr id="0" name=""/>
        <dsp:cNvSpPr/>
      </dsp:nvSpPr>
      <dsp:spPr>
        <a:xfrm>
          <a:off x="3656466" y="286384"/>
          <a:ext cx="1202024" cy="1202024"/>
        </a:xfrm>
        <a:prstGeom prst="chord">
          <a:avLst>
            <a:gd name="adj1" fmla="val 4800000"/>
            <a:gd name="adj2" fmla="val 1680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AABBE10-0569-4875-893E-A612A49C2C8C}">
      <dsp:nvSpPr>
        <dsp:cNvPr id="0" name=""/>
        <dsp:cNvSpPr/>
      </dsp:nvSpPr>
      <dsp:spPr>
        <a:xfrm>
          <a:off x="3776669" y="406586"/>
          <a:ext cx="961619" cy="961619"/>
        </a:xfrm>
        <a:prstGeom prst="pie">
          <a:avLst>
            <a:gd name="adj1" fmla="val 9000000"/>
            <a:gd name="adj2" fmla="val 16200000"/>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28D858-F7EC-447D-AC76-908F66C4739B}">
      <dsp:nvSpPr>
        <dsp:cNvPr id="0" name=""/>
        <dsp:cNvSpPr/>
      </dsp:nvSpPr>
      <dsp:spPr>
        <a:xfrm rot="16200000">
          <a:off x="2274137" y="2990940"/>
          <a:ext cx="3485872" cy="7212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r" defTabSz="800100">
            <a:lnSpc>
              <a:spcPct val="90000"/>
            </a:lnSpc>
            <a:spcBef>
              <a:spcPct val="0"/>
            </a:spcBef>
            <a:spcAft>
              <a:spcPct val="35000"/>
            </a:spcAft>
          </a:pPr>
          <a:r>
            <a:rPr lang="es-MX" sz="1800" b="1" kern="1200" dirty="0"/>
            <a:t>Gestión macroeconómica</a:t>
          </a:r>
        </a:p>
      </dsp:txBody>
      <dsp:txXfrm>
        <a:off x="2274137" y="2990940"/>
        <a:ext cx="3485872" cy="721214"/>
      </dsp:txXfrm>
    </dsp:sp>
    <dsp:sp modelId="{2592846D-8773-40E0-99C3-00F02CCB599D}">
      <dsp:nvSpPr>
        <dsp:cNvPr id="0" name=""/>
        <dsp:cNvSpPr/>
      </dsp:nvSpPr>
      <dsp:spPr>
        <a:xfrm>
          <a:off x="4497884" y="286384"/>
          <a:ext cx="2533171" cy="48080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l" defTabSz="800100">
            <a:lnSpc>
              <a:spcPct val="90000"/>
            </a:lnSpc>
            <a:spcBef>
              <a:spcPct val="0"/>
            </a:spcBef>
            <a:spcAft>
              <a:spcPct val="35000"/>
            </a:spcAft>
          </a:pPr>
          <a:r>
            <a:rPr lang="es-MX" sz="1800" kern="1200" dirty="0"/>
            <a:t>Modelos de planificación del desarrollo</a:t>
          </a:r>
        </a:p>
      </dsp:txBody>
      <dsp:txXfrm>
        <a:off x="4497884" y="286384"/>
        <a:ext cx="2533171" cy="4808099"/>
      </dsp:txXfrm>
    </dsp:sp>
    <dsp:sp modelId="{01F98E91-1073-408F-8071-174D0231B9E2}">
      <dsp:nvSpPr>
        <dsp:cNvPr id="0" name=""/>
        <dsp:cNvSpPr/>
      </dsp:nvSpPr>
      <dsp:spPr>
        <a:xfrm>
          <a:off x="7436925" y="286384"/>
          <a:ext cx="1202024" cy="1202024"/>
        </a:xfrm>
        <a:prstGeom prst="chord">
          <a:avLst>
            <a:gd name="adj1" fmla="val 4800000"/>
            <a:gd name="adj2" fmla="val 1680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FC1C21-0292-4B76-A0BF-664B6247F292}">
      <dsp:nvSpPr>
        <dsp:cNvPr id="0" name=""/>
        <dsp:cNvSpPr/>
      </dsp:nvSpPr>
      <dsp:spPr>
        <a:xfrm>
          <a:off x="7557128" y="406586"/>
          <a:ext cx="961619" cy="961619"/>
        </a:xfrm>
        <a:prstGeom prst="pie">
          <a:avLst>
            <a:gd name="adj1" fmla="val 5400000"/>
            <a:gd name="adj2" fmla="val 16200000"/>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7EDF1B6-4F75-4541-BCF1-A29438CAF7E6}">
      <dsp:nvSpPr>
        <dsp:cNvPr id="0" name=""/>
        <dsp:cNvSpPr/>
      </dsp:nvSpPr>
      <dsp:spPr>
        <a:xfrm rot="16200000">
          <a:off x="6054596" y="2990940"/>
          <a:ext cx="3485872" cy="7212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r" defTabSz="800100">
            <a:lnSpc>
              <a:spcPct val="90000"/>
            </a:lnSpc>
            <a:spcBef>
              <a:spcPct val="0"/>
            </a:spcBef>
            <a:spcAft>
              <a:spcPct val="35000"/>
            </a:spcAft>
          </a:pPr>
          <a:r>
            <a:rPr lang="es-MX" sz="1800" b="1" kern="1200" dirty="0"/>
            <a:t>Protección comercial</a:t>
          </a:r>
        </a:p>
      </dsp:txBody>
      <dsp:txXfrm>
        <a:off x="6054596" y="2990940"/>
        <a:ext cx="3485872" cy="721214"/>
      </dsp:txXfrm>
    </dsp:sp>
    <dsp:sp modelId="{CAD56667-7C94-4702-A950-9E282C4C93B5}">
      <dsp:nvSpPr>
        <dsp:cNvPr id="0" name=""/>
        <dsp:cNvSpPr/>
      </dsp:nvSpPr>
      <dsp:spPr>
        <a:xfrm>
          <a:off x="8278343" y="286384"/>
          <a:ext cx="2404049" cy="48080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l" defTabSz="800100">
            <a:lnSpc>
              <a:spcPct val="90000"/>
            </a:lnSpc>
            <a:spcBef>
              <a:spcPct val="0"/>
            </a:spcBef>
            <a:spcAft>
              <a:spcPct val="35000"/>
            </a:spcAft>
          </a:pPr>
          <a:r>
            <a:rPr lang="es-MX" sz="1800" kern="1200" dirty="0"/>
            <a:t>Economistas del desarrollo: protección</a:t>
          </a:r>
        </a:p>
      </dsp:txBody>
      <dsp:txXfrm>
        <a:off x="8278343" y="286384"/>
        <a:ext cx="2404049" cy="48080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A4A867-850B-435E-85D3-53C6F6E65FBA}">
      <dsp:nvSpPr>
        <dsp:cNvPr id="0" name=""/>
        <dsp:cNvSpPr/>
      </dsp:nvSpPr>
      <dsp:spPr>
        <a:xfrm>
          <a:off x="1540238" y="1488"/>
          <a:ext cx="2534719" cy="1267359"/>
        </a:xfrm>
        <a:prstGeom prst="roundRect">
          <a:avLst>
            <a:gd name="adj" fmla="val 10000"/>
          </a:avLst>
        </a:prstGeom>
        <a:solidFill>
          <a:schemeClr val="accent4">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9055" tIns="39370" rIns="59055" bIns="39370" numCol="1" spcCol="1270" anchor="ctr" anchorCtr="0">
          <a:noAutofit/>
        </a:bodyPr>
        <a:lstStyle/>
        <a:p>
          <a:pPr lvl="0" algn="ctr" defTabSz="1377950">
            <a:lnSpc>
              <a:spcPct val="90000"/>
            </a:lnSpc>
            <a:spcBef>
              <a:spcPct val="0"/>
            </a:spcBef>
            <a:spcAft>
              <a:spcPct val="35000"/>
            </a:spcAft>
          </a:pPr>
          <a:r>
            <a:rPr lang="es-MX" sz="3100" b="1" kern="1200" dirty="0" smtClean="0">
              <a:solidFill>
                <a:schemeClr val="tx1"/>
              </a:solidFill>
            </a:rPr>
            <a:t>Crecimiento económico</a:t>
          </a:r>
          <a:endParaRPr lang="es-MX" sz="3100" b="1" kern="1200" dirty="0">
            <a:solidFill>
              <a:schemeClr val="tx1"/>
            </a:solidFill>
          </a:endParaRPr>
        </a:p>
      </dsp:txBody>
      <dsp:txXfrm>
        <a:off x="1577358" y="38608"/>
        <a:ext cx="2460479" cy="1193119"/>
      </dsp:txXfrm>
    </dsp:sp>
    <dsp:sp modelId="{8372F334-31DD-472B-A457-B48E5F95E73F}">
      <dsp:nvSpPr>
        <dsp:cNvPr id="0" name=""/>
        <dsp:cNvSpPr/>
      </dsp:nvSpPr>
      <dsp:spPr>
        <a:xfrm>
          <a:off x="1793710" y="1268848"/>
          <a:ext cx="253471" cy="950519"/>
        </a:xfrm>
        <a:custGeom>
          <a:avLst/>
          <a:gdLst/>
          <a:ahLst/>
          <a:cxnLst/>
          <a:rect l="0" t="0" r="0" b="0"/>
          <a:pathLst>
            <a:path>
              <a:moveTo>
                <a:pt x="0" y="0"/>
              </a:moveTo>
              <a:lnTo>
                <a:pt x="0" y="950519"/>
              </a:lnTo>
              <a:lnTo>
                <a:pt x="253471" y="950519"/>
              </a:lnTo>
            </a:path>
          </a:pathLst>
        </a:custGeom>
        <a:noFill/>
        <a:ln w="2222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68F96A-AD5F-4F84-A301-93A8D26FAABA}">
      <dsp:nvSpPr>
        <dsp:cNvPr id="0" name=""/>
        <dsp:cNvSpPr/>
      </dsp:nvSpPr>
      <dsp:spPr>
        <a:xfrm>
          <a:off x="2047182" y="1585688"/>
          <a:ext cx="2027775" cy="1267359"/>
        </a:xfrm>
        <a:prstGeom prst="roundRect">
          <a:avLst>
            <a:gd name="adj" fmla="val 10000"/>
          </a:avLst>
        </a:prstGeom>
        <a:solidFill>
          <a:schemeClr val="lt1">
            <a:alpha val="90000"/>
            <a:hueOff val="0"/>
            <a:satOff val="0"/>
            <a:lumOff val="0"/>
            <a:alphaOff val="0"/>
          </a:schemeClr>
        </a:solidFill>
        <a:ln w="22225"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31750" rIns="47625" bIns="31750" numCol="1" spcCol="1270" anchor="ctr" anchorCtr="0">
          <a:noAutofit/>
        </a:bodyPr>
        <a:lstStyle/>
        <a:p>
          <a:pPr lvl="0" algn="ctr" defTabSz="1111250">
            <a:lnSpc>
              <a:spcPct val="90000"/>
            </a:lnSpc>
            <a:spcBef>
              <a:spcPct val="0"/>
            </a:spcBef>
            <a:spcAft>
              <a:spcPct val="35000"/>
            </a:spcAft>
          </a:pPr>
          <a:r>
            <a:rPr lang="es-MX" sz="2500" kern="1200" dirty="0" smtClean="0"/>
            <a:t>Cuantificación</a:t>
          </a:r>
          <a:endParaRPr lang="es-MX" sz="2500" kern="1200" dirty="0"/>
        </a:p>
      </dsp:txBody>
      <dsp:txXfrm>
        <a:off x="2084302" y="1622808"/>
        <a:ext cx="1953535" cy="1193119"/>
      </dsp:txXfrm>
    </dsp:sp>
    <dsp:sp modelId="{9B9424C1-8EB7-481F-B571-0E6F50AB4FEA}">
      <dsp:nvSpPr>
        <dsp:cNvPr id="0" name=""/>
        <dsp:cNvSpPr/>
      </dsp:nvSpPr>
      <dsp:spPr>
        <a:xfrm>
          <a:off x="1793710" y="1268848"/>
          <a:ext cx="253471" cy="2534719"/>
        </a:xfrm>
        <a:custGeom>
          <a:avLst/>
          <a:gdLst/>
          <a:ahLst/>
          <a:cxnLst/>
          <a:rect l="0" t="0" r="0" b="0"/>
          <a:pathLst>
            <a:path>
              <a:moveTo>
                <a:pt x="0" y="0"/>
              </a:moveTo>
              <a:lnTo>
                <a:pt x="0" y="2534719"/>
              </a:lnTo>
              <a:lnTo>
                <a:pt x="253471" y="2534719"/>
              </a:lnTo>
            </a:path>
          </a:pathLst>
        </a:custGeom>
        <a:noFill/>
        <a:ln w="2222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F1AA126-9562-4357-A200-8AAF340F1B00}">
      <dsp:nvSpPr>
        <dsp:cNvPr id="0" name=""/>
        <dsp:cNvSpPr/>
      </dsp:nvSpPr>
      <dsp:spPr>
        <a:xfrm>
          <a:off x="2047182" y="3169887"/>
          <a:ext cx="2027775" cy="1267359"/>
        </a:xfrm>
        <a:prstGeom prst="roundRect">
          <a:avLst>
            <a:gd name="adj" fmla="val 10000"/>
          </a:avLst>
        </a:prstGeom>
        <a:solidFill>
          <a:schemeClr val="lt1">
            <a:alpha val="90000"/>
            <a:hueOff val="0"/>
            <a:satOff val="0"/>
            <a:lumOff val="0"/>
            <a:alphaOff val="0"/>
          </a:schemeClr>
        </a:solidFill>
        <a:ln w="22225" cap="rnd" cmpd="sng" algn="ctr">
          <a:solidFill>
            <a:schemeClr val="accent4">
              <a:hueOff val="-3433092"/>
              <a:satOff val="23096"/>
              <a:lumOff val="-111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31750" rIns="47625" bIns="31750" numCol="1" spcCol="1270" anchor="ctr" anchorCtr="0">
          <a:noAutofit/>
        </a:bodyPr>
        <a:lstStyle/>
        <a:p>
          <a:pPr lvl="0" algn="ctr" defTabSz="1111250">
            <a:lnSpc>
              <a:spcPct val="90000"/>
            </a:lnSpc>
            <a:spcBef>
              <a:spcPct val="0"/>
            </a:spcBef>
            <a:spcAft>
              <a:spcPct val="35000"/>
            </a:spcAft>
          </a:pPr>
          <a:r>
            <a:rPr lang="es-MX" sz="2500" kern="1200" dirty="0" smtClean="0"/>
            <a:t>Bienes y servicios producidos</a:t>
          </a:r>
          <a:endParaRPr lang="es-MX" sz="2500" kern="1200" dirty="0"/>
        </a:p>
      </dsp:txBody>
      <dsp:txXfrm>
        <a:off x="2084302" y="3207007"/>
        <a:ext cx="1953535" cy="1193119"/>
      </dsp:txXfrm>
    </dsp:sp>
    <dsp:sp modelId="{F690DCDE-456D-4C16-BAB9-83B2E25F717E}">
      <dsp:nvSpPr>
        <dsp:cNvPr id="0" name=""/>
        <dsp:cNvSpPr/>
      </dsp:nvSpPr>
      <dsp:spPr>
        <a:xfrm>
          <a:off x="4708637" y="1488"/>
          <a:ext cx="2534719" cy="1267359"/>
        </a:xfrm>
        <a:prstGeom prst="roundRect">
          <a:avLst>
            <a:gd name="adj" fmla="val 10000"/>
          </a:avLst>
        </a:prstGeom>
        <a:solidFill>
          <a:schemeClr val="accent4">
            <a:hueOff val="-10299276"/>
            <a:satOff val="69287"/>
            <a:lumOff val="-3333"/>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9055" tIns="39370" rIns="59055" bIns="39370" numCol="1" spcCol="1270" anchor="ctr" anchorCtr="0">
          <a:noAutofit/>
        </a:bodyPr>
        <a:lstStyle/>
        <a:p>
          <a:pPr lvl="0" algn="ctr" defTabSz="1377950">
            <a:lnSpc>
              <a:spcPct val="90000"/>
            </a:lnSpc>
            <a:spcBef>
              <a:spcPct val="0"/>
            </a:spcBef>
            <a:spcAft>
              <a:spcPct val="35000"/>
            </a:spcAft>
          </a:pPr>
          <a:r>
            <a:rPr lang="es-MX" sz="3100" b="1" kern="1200" dirty="0" smtClean="0">
              <a:solidFill>
                <a:schemeClr val="tx1"/>
              </a:solidFill>
            </a:rPr>
            <a:t>Desarrollo económico</a:t>
          </a:r>
          <a:endParaRPr lang="es-MX" sz="3100" b="1" kern="1200" dirty="0">
            <a:solidFill>
              <a:schemeClr val="tx1"/>
            </a:solidFill>
          </a:endParaRPr>
        </a:p>
      </dsp:txBody>
      <dsp:txXfrm>
        <a:off x="4745757" y="38608"/>
        <a:ext cx="2460479" cy="1193119"/>
      </dsp:txXfrm>
    </dsp:sp>
    <dsp:sp modelId="{F23F434D-D297-47B0-A18F-D66360DDCFC4}">
      <dsp:nvSpPr>
        <dsp:cNvPr id="0" name=""/>
        <dsp:cNvSpPr/>
      </dsp:nvSpPr>
      <dsp:spPr>
        <a:xfrm>
          <a:off x="4962109" y="1268848"/>
          <a:ext cx="253471" cy="950519"/>
        </a:xfrm>
        <a:custGeom>
          <a:avLst/>
          <a:gdLst/>
          <a:ahLst/>
          <a:cxnLst/>
          <a:rect l="0" t="0" r="0" b="0"/>
          <a:pathLst>
            <a:path>
              <a:moveTo>
                <a:pt x="0" y="0"/>
              </a:moveTo>
              <a:lnTo>
                <a:pt x="0" y="950519"/>
              </a:lnTo>
              <a:lnTo>
                <a:pt x="253471" y="950519"/>
              </a:lnTo>
            </a:path>
          </a:pathLst>
        </a:custGeom>
        <a:noFill/>
        <a:ln w="2222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31E6209-7DF2-4101-972E-4872970EE632}">
      <dsp:nvSpPr>
        <dsp:cNvPr id="0" name=""/>
        <dsp:cNvSpPr/>
      </dsp:nvSpPr>
      <dsp:spPr>
        <a:xfrm>
          <a:off x="5215581" y="1585688"/>
          <a:ext cx="2027775" cy="1267359"/>
        </a:xfrm>
        <a:prstGeom prst="roundRect">
          <a:avLst>
            <a:gd name="adj" fmla="val 10000"/>
          </a:avLst>
        </a:prstGeom>
        <a:solidFill>
          <a:schemeClr val="lt1">
            <a:alpha val="90000"/>
            <a:hueOff val="0"/>
            <a:satOff val="0"/>
            <a:lumOff val="0"/>
            <a:alphaOff val="0"/>
          </a:schemeClr>
        </a:solidFill>
        <a:ln w="22225" cap="rnd" cmpd="sng" algn="ctr">
          <a:solidFill>
            <a:schemeClr val="accent4">
              <a:hueOff val="-6866184"/>
              <a:satOff val="46191"/>
              <a:lumOff val="-222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31750" rIns="47625" bIns="31750" numCol="1" spcCol="1270" anchor="ctr" anchorCtr="0">
          <a:noAutofit/>
        </a:bodyPr>
        <a:lstStyle/>
        <a:p>
          <a:pPr lvl="0" algn="ctr" defTabSz="1111250">
            <a:lnSpc>
              <a:spcPct val="90000"/>
            </a:lnSpc>
            <a:spcBef>
              <a:spcPct val="0"/>
            </a:spcBef>
            <a:spcAft>
              <a:spcPct val="35000"/>
            </a:spcAft>
          </a:pPr>
          <a:r>
            <a:rPr lang="es-MX" sz="2500" kern="1200" dirty="0" smtClean="0"/>
            <a:t>Cualificación</a:t>
          </a:r>
          <a:endParaRPr lang="es-MX" sz="2500" kern="1200" dirty="0"/>
        </a:p>
      </dsp:txBody>
      <dsp:txXfrm>
        <a:off x="5252701" y="1622808"/>
        <a:ext cx="1953535" cy="1193119"/>
      </dsp:txXfrm>
    </dsp:sp>
    <dsp:sp modelId="{49A5BFCE-8B7A-4910-B986-72D6BC068BE5}">
      <dsp:nvSpPr>
        <dsp:cNvPr id="0" name=""/>
        <dsp:cNvSpPr/>
      </dsp:nvSpPr>
      <dsp:spPr>
        <a:xfrm>
          <a:off x="4962109" y="1268848"/>
          <a:ext cx="253471" cy="2534719"/>
        </a:xfrm>
        <a:custGeom>
          <a:avLst/>
          <a:gdLst/>
          <a:ahLst/>
          <a:cxnLst/>
          <a:rect l="0" t="0" r="0" b="0"/>
          <a:pathLst>
            <a:path>
              <a:moveTo>
                <a:pt x="0" y="0"/>
              </a:moveTo>
              <a:lnTo>
                <a:pt x="0" y="2534719"/>
              </a:lnTo>
              <a:lnTo>
                <a:pt x="253471" y="2534719"/>
              </a:lnTo>
            </a:path>
          </a:pathLst>
        </a:custGeom>
        <a:noFill/>
        <a:ln w="2222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085F067-7B52-4BF0-9526-6C9174B4E15B}">
      <dsp:nvSpPr>
        <dsp:cNvPr id="0" name=""/>
        <dsp:cNvSpPr/>
      </dsp:nvSpPr>
      <dsp:spPr>
        <a:xfrm>
          <a:off x="5215581" y="3169887"/>
          <a:ext cx="2027775" cy="1267359"/>
        </a:xfrm>
        <a:prstGeom prst="roundRect">
          <a:avLst>
            <a:gd name="adj" fmla="val 10000"/>
          </a:avLst>
        </a:prstGeom>
        <a:solidFill>
          <a:schemeClr val="lt1">
            <a:alpha val="90000"/>
            <a:hueOff val="0"/>
            <a:satOff val="0"/>
            <a:lumOff val="0"/>
            <a:alphaOff val="0"/>
          </a:schemeClr>
        </a:solidFill>
        <a:ln w="22225" cap="rnd" cmpd="sng" algn="ctr">
          <a:solidFill>
            <a:schemeClr val="accent4">
              <a:hueOff val="-10299276"/>
              <a:satOff val="69287"/>
              <a:lumOff val="-333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31750" rIns="47625" bIns="31750" numCol="1" spcCol="1270" anchor="ctr" anchorCtr="0">
          <a:noAutofit/>
        </a:bodyPr>
        <a:lstStyle/>
        <a:p>
          <a:pPr lvl="0" algn="ctr" defTabSz="1111250">
            <a:lnSpc>
              <a:spcPct val="90000"/>
            </a:lnSpc>
            <a:spcBef>
              <a:spcPct val="0"/>
            </a:spcBef>
            <a:spcAft>
              <a:spcPct val="35000"/>
            </a:spcAft>
          </a:pPr>
          <a:r>
            <a:rPr lang="es-MX" sz="2500" kern="1200" dirty="0" smtClean="0"/>
            <a:t>Bienestar social</a:t>
          </a:r>
          <a:endParaRPr lang="es-MX" sz="2500" kern="1200" dirty="0"/>
        </a:p>
      </dsp:txBody>
      <dsp:txXfrm>
        <a:off x="5252701" y="3207007"/>
        <a:ext cx="1953535" cy="119311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98E0FE-39BD-4A07-B1BB-ACBD057434CC}">
      <dsp:nvSpPr>
        <dsp:cNvPr id="0" name=""/>
        <dsp:cNvSpPr/>
      </dsp:nvSpPr>
      <dsp:spPr>
        <a:xfrm>
          <a:off x="0" y="0"/>
          <a:ext cx="9720262" cy="0"/>
        </a:xfrm>
        <a:prstGeom prst="lin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E95F039-6547-4434-A7F8-52030D4578E0}">
      <dsp:nvSpPr>
        <dsp:cNvPr id="0" name=""/>
        <dsp:cNvSpPr/>
      </dsp:nvSpPr>
      <dsp:spPr>
        <a:xfrm>
          <a:off x="0" y="0"/>
          <a:ext cx="1944052" cy="20113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l" defTabSz="1200150">
            <a:lnSpc>
              <a:spcPct val="90000"/>
            </a:lnSpc>
            <a:spcBef>
              <a:spcPct val="0"/>
            </a:spcBef>
            <a:spcAft>
              <a:spcPct val="35000"/>
            </a:spcAft>
          </a:pPr>
          <a:r>
            <a:rPr lang="es-MX" sz="2700" kern="1200" dirty="0"/>
            <a:t>Autores neoclásicos</a:t>
          </a:r>
        </a:p>
      </dsp:txBody>
      <dsp:txXfrm>
        <a:off x="0" y="0"/>
        <a:ext cx="1944052" cy="2011362"/>
      </dsp:txXfrm>
    </dsp:sp>
    <dsp:sp modelId="{3732932A-3AEA-423E-8094-4EC2F5CF6400}">
      <dsp:nvSpPr>
        <dsp:cNvPr id="0" name=""/>
        <dsp:cNvSpPr/>
      </dsp:nvSpPr>
      <dsp:spPr>
        <a:xfrm>
          <a:off x="2089856" y="91336"/>
          <a:ext cx="7630405" cy="1826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just" defTabSz="1066800">
            <a:lnSpc>
              <a:spcPct val="90000"/>
            </a:lnSpc>
            <a:spcBef>
              <a:spcPct val="0"/>
            </a:spcBef>
            <a:spcAft>
              <a:spcPct val="35000"/>
            </a:spcAft>
          </a:pPr>
          <a:r>
            <a:rPr lang="es-MX" sz="2400" kern="1200" dirty="0"/>
            <a:t>La Economía del desarrollo (</a:t>
          </a:r>
          <a:r>
            <a:rPr lang="es-MX" sz="2400" i="1" kern="1200" dirty="0" err="1"/>
            <a:t>development</a:t>
          </a:r>
          <a:r>
            <a:rPr lang="es-MX" sz="2400" i="1" kern="1200" dirty="0"/>
            <a:t> </a:t>
          </a:r>
          <a:r>
            <a:rPr lang="es-MX" sz="2400" i="1" kern="1200" dirty="0" err="1"/>
            <a:t>economics</a:t>
          </a:r>
          <a:r>
            <a:rPr lang="es-MX" sz="2400" kern="1200" dirty="0"/>
            <a:t>) es la aplicación al Tercer Mundo de la teoría económica (</a:t>
          </a:r>
          <a:r>
            <a:rPr lang="es-MX" sz="2400" i="1" kern="1200" dirty="0" err="1"/>
            <a:t>economics</a:t>
          </a:r>
          <a:r>
            <a:rPr lang="es-MX" sz="2400" kern="1200" dirty="0"/>
            <a:t>)</a:t>
          </a:r>
        </a:p>
      </dsp:txBody>
      <dsp:txXfrm>
        <a:off x="2089856" y="91336"/>
        <a:ext cx="7630405" cy="1826725"/>
      </dsp:txXfrm>
    </dsp:sp>
    <dsp:sp modelId="{CA7336A7-C809-4843-A30A-18517B65B5D5}">
      <dsp:nvSpPr>
        <dsp:cNvPr id="0" name=""/>
        <dsp:cNvSpPr/>
      </dsp:nvSpPr>
      <dsp:spPr>
        <a:xfrm>
          <a:off x="1944052" y="1918061"/>
          <a:ext cx="7776209" cy="0"/>
        </a:xfrm>
        <a:prstGeom prst="line">
          <a:avLst/>
        </a:prstGeom>
        <a:solidFill>
          <a:schemeClr val="accent1">
            <a:hueOff val="0"/>
            <a:satOff val="0"/>
            <a:lumOff val="0"/>
            <a:alphaOff val="0"/>
          </a:schemeClr>
        </a:solidFill>
        <a:ln w="2222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67A02A3-5459-4605-B83F-5D15E82E8D33}">
      <dsp:nvSpPr>
        <dsp:cNvPr id="0" name=""/>
        <dsp:cNvSpPr/>
      </dsp:nvSpPr>
      <dsp:spPr>
        <a:xfrm>
          <a:off x="0" y="2011362"/>
          <a:ext cx="9720262" cy="0"/>
        </a:xfrm>
        <a:prstGeom prst="lin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BBF2F0-F066-4E65-B874-CB9088414A68}">
      <dsp:nvSpPr>
        <dsp:cNvPr id="0" name=""/>
        <dsp:cNvSpPr/>
      </dsp:nvSpPr>
      <dsp:spPr>
        <a:xfrm>
          <a:off x="0" y="2011362"/>
          <a:ext cx="1944052" cy="20113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l" defTabSz="1200150">
            <a:lnSpc>
              <a:spcPct val="90000"/>
            </a:lnSpc>
            <a:spcBef>
              <a:spcPct val="0"/>
            </a:spcBef>
            <a:spcAft>
              <a:spcPct val="35000"/>
            </a:spcAft>
          </a:pPr>
          <a:r>
            <a:rPr lang="es-MX" sz="2700" kern="1200" dirty="0"/>
            <a:t>Otros economistas</a:t>
          </a:r>
        </a:p>
      </dsp:txBody>
      <dsp:txXfrm>
        <a:off x="0" y="2011362"/>
        <a:ext cx="1944052" cy="2011362"/>
      </dsp:txXfrm>
    </dsp:sp>
    <dsp:sp modelId="{EE9EBDC5-2FC6-4ADB-AFEC-85250A91762F}">
      <dsp:nvSpPr>
        <dsp:cNvPr id="0" name=""/>
        <dsp:cNvSpPr/>
      </dsp:nvSpPr>
      <dsp:spPr>
        <a:xfrm>
          <a:off x="2089856" y="2102698"/>
          <a:ext cx="7630405" cy="1826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just" defTabSz="1066800">
            <a:lnSpc>
              <a:spcPct val="90000"/>
            </a:lnSpc>
            <a:spcBef>
              <a:spcPct val="0"/>
            </a:spcBef>
            <a:spcAft>
              <a:spcPct val="35000"/>
            </a:spcAft>
          </a:pPr>
          <a:r>
            <a:rPr lang="es-MX" sz="2400" kern="1200" dirty="0"/>
            <a:t>La TED es un tipo particular de análisis económico creado desde y para los países ricos. Debe mantenerse como una sub-disciplina. Las diferencias entre los países ricos y las naciones no son tanto de grado o de nivel; sino de estructura.</a:t>
          </a:r>
        </a:p>
      </dsp:txBody>
      <dsp:txXfrm>
        <a:off x="2089856" y="2102698"/>
        <a:ext cx="7630405" cy="1826725"/>
      </dsp:txXfrm>
    </dsp:sp>
    <dsp:sp modelId="{3E560FEE-8C61-46DD-B609-0CD6BFC26290}">
      <dsp:nvSpPr>
        <dsp:cNvPr id="0" name=""/>
        <dsp:cNvSpPr/>
      </dsp:nvSpPr>
      <dsp:spPr>
        <a:xfrm>
          <a:off x="1944052" y="3929424"/>
          <a:ext cx="7776209" cy="0"/>
        </a:xfrm>
        <a:prstGeom prst="line">
          <a:avLst/>
        </a:prstGeom>
        <a:solidFill>
          <a:schemeClr val="accent1">
            <a:hueOff val="0"/>
            <a:satOff val="0"/>
            <a:lumOff val="0"/>
            <a:alphaOff val="0"/>
          </a:schemeClr>
        </a:solidFill>
        <a:ln w="2222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A33EB8-9738-4AFB-9546-5C7B1585AB96}">
      <dsp:nvSpPr>
        <dsp:cNvPr id="0" name=""/>
        <dsp:cNvSpPr/>
      </dsp:nvSpPr>
      <dsp:spPr>
        <a:xfrm>
          <a:off x="0" y="61793"/>
          <a:ext cx="9720262" cy="1053000"/>
        </a:xfrm>
        <a:prstGeom prst="roundRect">
          <a:avLst/>
        </a:prstGeom>
        <a:gradFill rotWithShape="1">
          <a:gsLst>
            <a:gs pos="0">
              <a:schemeClr val="accent2">
                <a:tint val="98000"/>
                <a:lumMod val="110000"/>
              </a:schemeClr>
            </a:gs>
            <a:gs pos="84000">
              <a:schemeClr val="accent2">
                <a:shade val="90000"/>
                <a:lumMod val="88000"/>
              </a:schemeClr>
            </a:gs>
          </a:gsLst>
          <a:lin ang="5400000" scaled="0"/>
        </a:gradFill>
        <a:ln w="12700" cap="rnd" cmpd="sng" algn="ctr">
          <a:solidFill>
            <a:schemeClr val="accent2">
              <a:lumMod val="90000"/>
            </a:schemeClr>
          </a:solidFill>
          <a:prstDash val="solid"/>
        </a:ln>
        <a:effectLst>
          <a:outerShdw blurRad="38100" dist="25400" dir="5400000" rotWithShape="0">
            <a:srgbClr val="000000">
              <a:alpha val="5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71450" tIns="171450" rIns="171450" bIns="171450" numCol="1" spcCol="1270" anchor="ctr" anchorCtr="0">
          <a:noAutofit/>
        </a:bodyPr>
        <a:lstStyle/>
        <a:p>
          <a:pPr lvl="0" algn="l" defTabSz="2000250">
            <a:lnSpc>
              <a:spcPct val="90000"/>
            </a:lnSpc>
            <a:spcBef>
              <a:spcPct val="0"/>
            </a:spcBef>
            <a:spcAft>
              <a:spcPct val="35000"/>
            </a:spcAft>
          </a:pPr>
          <a:r>
            <a:rPr lang="es-MX" sz="4500" kern="1200" dirty="0" err="1">
              <a:solidFill>
                <a:schemeClr val="tx1"/>
              </a:solidFill>
            </a:rPr>
            <a:t>Monoeconomía</a:t>
          </a:r>
          <a:r>
            <a:rPr lang="es-MX" sz="4500" kern="1200" dirty="0"/>
            <a:t> </a:t>
          </a:r>
        </a:p>
      </dsp:txBody>
      <dsp:txXfrm>
        <a:off x="51403" y="113196"/>
        <a:ext cx="9617456" cy="950194"/>
      </dsp:txXfrm>
    </dsp:sp>
    <dsp:sp modelId="{E6F0422D-82DD-4D35-9304-B5992155BB7A}">
      <dsp:nvSpPr>
        <dsp:cNvPr id="0" name=""/>
        <dsp:cNvSpPr/>
      </dsp:nvSpPr>
      <dsp:spPr>
        <a:xfrm>
          <a:off x="0" y="1114793"/>
          <a:ext cx="9720262" cy="745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8618" tIns="57150" rIns="320040" bIns="57150" numCol="1" spcCol="1270" anchor="t" anchorCtr="0">
          <a:noAutofit/>
        </a:bodyPr>
        <a:lstStyle/>
        <a:p>
          <a:pPr marL="285750" lvl="1" indent="-285750" algn="just" defTabSz="1555750">
            <a:lnSpc>
              <a:spcPct val="90000"/>
            </a:lnSpc>
            <a:spcBef>
              <a:spcPct val="0"/>
            </a:spcBef>
            <a:spcAft>
              <a:spcPct val="20000"/>
            </a:spcAft>
            <a:buChar char="••"/>
          </a:pPr>
          <a:r>
            <a:rPr lang="es-MX" sz="3500" kern="1200" dirty="0"/>
            <a:t>Las economías de los países pobres son flexibles</a:t>
          </a:r>
        </a:p>
      </dsp:txBody>
      <dsp:txXfrm>
        <a:off x="0" y="1114793"/>
        <a:ext cx="9720262" cy="745200"/>
      </dsp:txXfrm>
    </dsp:sp>
    <dsp:sp modelId="{4F99CD15-D33B-4F46-AF75-A131BAF7EA6C}">
      <dsp:nvSpPr>
        <dsp:cNvPr id="0" name=""/>
        <dsp:cNvSpPr/>
      </dsp:nvSpPr>
      <dsp:spPr>
        <a:xfrm>
          <a:off x="0" y="1859993"/>
          <a:ext cx="9720262" cy="1053000"/>
        </a:xfrm>
        <a:prstGeom prst="roundRect">
          <a:avLst/>
        </a:prstGeom>
        <a:gradFill rotWithShape="1">
          <a:gsLst>
            <a:gs pos="0">
              <a:schemeClr val="accent2">
                <a:tint val="68000"/>
                <a:alpha val="90000"/>
                <a:lumMod val="100000"/>
              </a:schemeClr>
            </a:gs>
            <a:gs pos="100000">
              <a:schemeClr val="accent2">
                <a:tint val="90000"/>
                <a:lumMod val="95000"/>
              </a:schemeClr>
            </a:gs>
          </a:gsLst>
          <a:lin ang="5400000" scaled="1"/>
        </a:gradFill>
        <a:ln w="12700" cap="rnd" cmpd="sng" algn="ctr">
          <a:solidFill>
            <a:schemeClr val="accent2">
              <a:lumMod val="90000"/>
            </a:schemeClr>
          </a:solidFill>
          <a:prstDash val="solid"/>
        </a:ln>
        <a:effectLst/>
      </dsp:spPr>
      <dsp:style>
        <a:lnRef idx="1">
          <a:schemeClr val="accent2"/>
        </a:lnRef>
        <a:fillRef idx="2">
          <a:schemeClr val="accent2"/>
        </a:fillRef>
        <a:effectRef idx="1">
          <a:schemeClr val="accent2"/>
        </a:effectRef>
        <a:fontRef idx="minor">
          <a:schemeClr val="dk1"/>
        </a:fontRef>
      </dsp:style>
      <dsp:txBody>
        <a:bodyPr spcFirstLastPara="0" vert="horz" wrap="square" lIns="171450" tIns="171450" rIns="171450" bIns="171450" numCol="1" spcCol="1270" anchor="ctr" anchorCtr="0">
          <a:noAutofit/>
        </a:bodyPr>
        <a:lstStyle/>
        <a:p>
          <a:pPr lvl="0" algn="l" defTabSz="2000250">
            <a:lnSpc>
              <a:spcPct val="90000"/>
            </a:lnSpc>
            <a:spcBef>
              <a:spcPct val="0"/>
            </a:spcBef>
            <a:spcAft>
              <a:spcPct val="35000"/>
            </a:spcAft>
          </a:pPr>
          <a:r>
            <a:rPr lang="es-MX" sz="4500" kern="1200" dirty="0">
              <a:solidFill>
                <a:schemeClr val="tx1"/>
              </a:solidFill>
            </a:rPr>
            <a:t>Estructuralistas</a:t>
          </a:r>
        </a:p>
      </dsp:txBody>
      <dsp:txXfrm>
        <a:off x="51403" y="1911396"/>
        <a:ext cx="9617456" cy="950194"/>
      </dsp:txXfrm>
    </dsp:sp>
    <dsp:sp modelId="{C34350B7-683C-4FD8-9DD5-C90DC75871F3}">
      <dsp:nvSpPr>
        <dsp:cNvPr id="0" name=""/>
        <dsp:cNvSpPr/>
      </dsp:nvSpPr>
      <dsp:spPr>
        <a:xfrm>
          <a:off x="0" y="2912993"/>
          <a:ext cx="9720262" cy="10479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8618" tIns="57150" rIns="320040" bIns="57150" numCol="1" spcCol="1270" anchor="t" anchorCtr="0">
          <a:noAutofit/>
        </a:bodyPr>
        <a:lstStyle/>
        <a:p>
          <a:pPr marL="285750" lvl="1" indent="-285750" algn="just" defTabSz="1555750">
            <a:lnSpc>
              <a:spcPct val="90000"/>
            </a:lnSpc>
            <a:spcBef>
              <a:spcPct val="0"/>
            </a:spcBef>
            <a:spcAft>
              <a:spcPct val="20000"/>
            </a:spcAft>
            <a:buChar char="••"/>
          </a:pPr>
          <a:r>
            <a:rPr lang="es-MX" sz="3500" kern="1200" dirty="0"/>
            <a:t>Las economías de los países pobres son inflexibles</a:t>
          </a:r>
        </a:p>
      </dsp:txBody>
      <dsp:txXfrm>
        <a:off x="0" y="2912993"/>
        <a:ext cx="9720262" cy="104793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27828E-3E90-4779-9465-C11985332186}">
      <dsp:nvSpPr>
        <dsp:cNvPr id="0" name=""/>
        <dsp:cNvSpPr/>
      </dsp:nvSpPr>
      <dsp:spPr>
        <a:xfrm>
          <a:off x="1739052" y="679"/>
          <a:ext cx="5792288" cy="5265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b" anchorCtr="0">
          <a:noAutofit/>
        </a:bodyPr>
        <a:lstStyle/>
        <a:p>
          <a:pPr lvl="0" algn="l" defTabSz="1111250">
            <a:lnSpc>
              <a:spcPct val="90000"/>
            </a:lnSpc>
            <a:spcBef>
              <a:spcPct val="0"/>
            </a:spcBef>
            <a:spcAft>
              <a:spcPct val="35000"/>
            </a:spcAft>
          </a:pPr>
          <a:r>
            <a:rPr lang="es-MX" sz="2500" kern="1200" dirty="0"/>
            <a:t>Institucional</a:t>
          </a:r>
        </a:p>
      </dsp:txBody>
      <dsp:txXfrm>
        <a:off x="1739052" y="679"/>
        <a:ext cx="5792288" cy="526571"/>
      </dsp:txXfrm>
    </dsp:sp>
    <dsp:sp modelId="{60813C70-B934-4F6B-BFBA-6FB857CAFB89}">
      <dsp:nvSpPr>
        <dsp:cNvPr id="0" name=""/>
        <dsp:cNvSpPr/>
      </dsp:nvSpPr>
      <dsp:spPr>
        <a:xfrm>
          <a:off x="1739052" y="527251"/>
          <a:ext cx="1355395" cy="1072646"/>
        </a:xfrm>
        <a:prstGeom prst="chevron">
          <a:avLst>
            <a:gd name="adj" fmla="val 70610"/>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8C56DD0-0C5A-48CB-8E97-B9372AB5787D}">
      <dsp:nvSpPr>
        <dsp:cNvPr id="0" name=""/>
        <dsp:cNvSpPr/>
      </dsp:nvSpPr>
      <dsp:spPr>
        <a:xfrm>
          <a:off x="2553191" y="527251"/>
          <a:ext cx="1355395" cy="1072646"/>
        </a:xfrm>
        <a:prstGeom prst="chevron">
          <a:avLst>
            <a:gd name="adj" fmla="val 70610"/>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C57697-104A-4451-BFFF-081D1EF56E43}">
      <dsp:nvSpPr>
        <dsp:cNvPr id="0" name=""/>
        <dsp:cNvSpPr/>
      </dsp:nvSpPr>
      <dsp:spPr>
        <a:xfrm>
          <a:off x="3367973" y="527251"/>
          <a:ext cx="1355395" cy="1072646"/>
        </a:xfrm>
        <a:prstGeom prst="chevron">
          <a:avLst>
            <a:gd name="adj" fmla="val 70610"/>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B339BCB-9F37-493F-B981-E602579990F5}">
      <dsp:nvSpPr>
        <dsp:cNvPr id="0" name=""/>
        <dsp:cNvSpPr/>
      </dsp:nvSpPr>
      <dsp:spPr>
        <a:xfrm>
          <a:off x="4182111" y="527251"/>
          <a:ext cx="1355395" cy="1072646"/>
        </a:xfrm>
        <a:prstGeom prst="chevron">
          <a:avLst>
            <a:gd name="adj" fmla="val 70610"/>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E78692-6F90-4D63-85D6-1EB0D2AF5C4F}">
      <dsp:nvSpPr>
        <dsp:cNvPr id="0" name=""/>
        <dsp:cNvSpPr/>
      </dsp:nvSpPr>
      <dsp:spPr>
        <a:xfrm>
          <a:off x="4996893" y="527251"/>
          <a:ext cx="1355395" cy="1072646"/>
        </a:xfrm>
        <a:prstGeom prst="chevron">
          <a:avLst>
            <a:gd name="adj" fmla="val 70610"/>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C3559E-62F9-4AAC-8F5B-8E2A750D6040}">
      <dsp:nvSpPr>
        <dsp:cNvPr id="0" name=""/>
        <dsp:cNvSpPr/>
      </dsp:nvSpPr>
      <dsp:spPr>
        <a:xfrm>
          <a:off x="5811031" y="527251"/>
          <a:ext cx="1355395" cy="1072646"/>
        </a:xfrm>
        <a:prstGeom prst="chevron">
          <a:avLst>
            <a:gd name="adj" fmla="val 70610"/>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8C42127-D102-4F34-B50B-33363D95AA87}">
      <dsp:nvSpPr>
        <dsp:cNvPr id="0" name=""/>
        <dsp:cNvSpPr/>
      </dsp:nvSpPr>
      <dsp:spPr>
        <a:xfrm>
          <a:off x="6625813" y="527251"/>
          <a:ext cx="1355395" cy="1072646"/>
        </a:xfrm>
        <a:prstGeom prst="chevron">
          <a:avLst>
            <a:gd name="adj" fmla="val 70610"/>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5AEF4DB-0ACF-44E0-BD41-B8A9EA1534F1}">
      <dsp:nvSpPr>
        <dsp:cNvPr id="0" name=""/>
        <dsp:cNvSpPr/>
      </dsp:nvSpPr>
      <dsp:spPr>
        <a:xfrm>
          <a:off x="1739052" y="634516"/>
          <a:ext cx="5867588" cy="858116"/>
        </a:xfrm>
        <a:prstGeom prst="rect">
          <a:avLst/>
        </a:prstGeom>
        <a:solidFill>
          <a:schemeClr val="l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l" defTabSz="844550">
            <a:lnSpc>
              <a:spcPct val="90000"/>
            </a:lnSpc>
            <a:spcBef>
              <a:spcPct val="0"/>
            </a:spcBef>
            <a:spcAft>
              <a:spcPct val="35000"/>
            </a:spcAft>
          </a:pPr>
          <a:r>
            <a:rPr lang="es-MX" sz="1900" kern="1200" dirty="0"/>
            <a:t>El Estado, los derechos de propiedad, entre otros, tienen reacciones lentas o son sencillamente disfuncionales, por lo que ejercen un freno al progreso.</a:t>
          </a:r>
        </a:p>
      </dsp:txBody>
      <dsp:txXfrm>
        <a:off x="1739052" y="634516"/>
        <a:ext cx="5867588" cy="858116"/>
      </dsp:txXfrm>
    </dsp:sp>
    <dsp:sp modelId="{5E229DA9-8018-4F9C-A093-13306CCC59B2}">
      <dsp:nvSpPr>
        <dsp:cNvPr id="0" name=""/>
        <dsp:cNvSpPr/>
      </dsp:nvSpPr>
      <dsp:spPr>
        <a:xfrm>
          <a:off x="1739052" y="1642838"/>
          <a:ext cx="5792288" cy="5265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b" anchorCtr="0">
          <a:noAutofit/>
        </a:bodyPr>
        <a:lstStyle/>
        <a:p>
          <a:pPr lvl="0" algn="l" defTabSz="1111250">
            <a:lnSpc>
              <a:spcPct val="90000"/>
            </a:lnSpc>
            <a:spcBef>
              <a:spcPct val="0"/>
            </a:spcBef>
            <a:spcAft>
              <a:spcPct val="35000"/>
            </a:spcAft>
          </a:pPr>
          <a:r>
            <a:rPr lang="es-MX" sz="2500" kern="1200" dirty="0"/>
            <a:t>Económico</a:t>
          </a:r>
        </a:p>
      </dsp:txBody>
      <dsp:txXfrm>
        <a:off x="1739052" y="1642838"/>
        <a:ext cx="5792288" cy="526571"/>
      </dsp:txXfrm>
    </dsp:sp>
    <dsp:sp modelId="{98DA8B30-2C19-4A7C-AC8B-6B12C8CEDD27}">
      <dsp:nvSpPr>
        <dsp:cNvPr id="0" name=""/>
        <dsp:cNvSpPr/>
      </dsp:nvSpPr>
      <dsp:spPr>
        <a:xfrm>
          <a:off x="1739052" y="2169410"/>
          <a:ext cx="1355395" cy="1072646"/>
        </a:xfrm>
        <a:prstGeom prst="chevron">
          <a:avLst>
            <a:gd name="adj" fmla="val 70610"/>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E09B2BF-4543-4C03-9913-35CB9F11D514}">
      <dsp:nvSpPr>
        <dsp:cNvPr id="0" name=""/>
        <dsp:cNvSpPr/>
      </dsp:nvSpPr>
      <dsp:spPr>
        <a:xfrm>
          <a:off x="2553191" y="2169410"/>
          <a:ext cx="1355395" cy="1072646"/>
        </a:xfrm>
        <a:prstGeom prst="chevron">
          <a:avLst>
            <a:gd name="adj" fmla="val 70610"/>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F0417C5-30EF-4584-9E83-CF212C11F5BD}">
      <dsp:nvSpPr>
        <dsp:cNvPr id="0" name=""/>
        <dsp:cNvSpPr/>
      </dsp:nvSpPr>
      <dsp:spPr>
        <a:xfrm>
          <a:off x="3367973" y="2169410"/>
          <a:ext cx="1355395" cy="1072646"/>
        </a:xfrm>
        <a:prstGeom prst="chevron">
          <a:avLst>
            <a:gd name="adj" fmla="val 70610"/>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5E689E1-84D3-43AD-BF72-BA56E2AE2A1F}">
      <dsp:nvSpPr>
        <dsp:cNvPr id="0" name=""/>
        <dsp:cNvSpPr/>
      </dsp:nvSpPr>
      <dsp:spPr>
        <a:xfrm>
          <a:off x="4182111" y="2169410"/>
          <a:ext cx="1355395" cy="1072646"/>
        </a:xfrm>
        <a:prstGeom prst="chevron">
          <a:avLst>
            <a:gd name="adj" fmla="val 70610"/>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E9B932-FE30-4C3F-8266-435437B19054}">
      <dsp:nvSpPr>
        <dsp:cNvPr id="0" name=""/>
        <dsp:cNvSpPr/>
      </dsp:nvSpPr>
      <dsp:spPr>
        <a:xfrm>
          <a:off x="4996893" y="2169410"/>
          <a:ext cx="1355395" cy="1072646"/>
        </a:xfrm>
        <a:prstGeom prst="chevron">
          <a:avLst>
            <a:gd name="adj" fmla="val 70610"/>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6204F2-D4E0-4328-B26B-BFEAE48A05A2}">
      <dsp:nvSpPr>
        <dsp:cNvPr id="0" name=""/>
        <dsp:cNvSpPr/>
      </dsp:nvSpPr>
      <dsp:spPr>
        <a:xfrm>
          <a:off x="5811031" y="2169410"/>
          <a:ext cx="1355395" cy="1072646"/>
        </a:xfrm>
        <a:prstGeom prst="chevron">
          <a:avLst>
            <a:gd name="adj" fmla="val 70610"/>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5BE0C8-7053-4726-A5DC-E1CA46587956}">
      <dsp:nvSpPr>
        <dsp:cNvPr id="0" name=""/>
        <dsp:cNvSpPr/>
      </dsp:nvSpPr>
      <dsp:spPr>
        <a:xfrm>
          <a:off x="6625813" y="2169410"/>
          <a:ext cx="1355395" cy="1072646"/>
        </a:xfrm>
        <a:prstGeom prst="chevron">
          <a:avLst>
            <a:gd name="adj" fmla="val 70610"/>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B41375-6ED2-4B7F-B4C7-385F7143B96C}">
      <dsp:nvSpPr>
        <dsp:cNvPr id="0" name=""/>
        <dsp:cNvSpPr/>
      </dsp:nvSpPr>
      <dsp:spPr>
        <a:xfrm>
          <a:off x="1739052" y="2276674"/>
          <a:ext cx="5867588" cy="858116"/>
        </a:xfrm>
        <a:prstGeom prst="rect">
          <a:avLst/>
        </a:prstGeom>
        <a:solidFill>
          <a:schemeClr val="l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l" defTabSz="844550">
            <a:lnSpc>
              <a:spcPct val="90000"/>
            </a:lnSpc>
            <a:spcBef>
              <a:spcPct val="0"/>
            </a:spcBef>
            <a:spcAft>
              <a:spcPct val="35000"/>
            </a:spcAft>
          </a:pPr>
          <a:r>
            <a:rPr lang="es-MX" sz="1900" kern="1200" dirty="0"/>
            <a:t>Marco internacional: historia colonial, subordinación comercial y técnica, etc.</a:t>
          </a:r>
        </a:p>
      </dsp:txBody>
      <dsp:txXfrm>
        <a:off x="1739052" y="2276674"/>
        <a:ext cx="5867588" cy="85811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9DE570-BE61-4D5D-9C8D-2427D05ECB75}">
      <dsp:nvSpPr>
        <dsp:cNvPr id="0" name=""/>
        <dsp:cNvSpPr/>
      </dsp:nvSpPr>
      <dsp:spPr>
        <a:xfrm>
          <a:off x="0" y="0"/>
          <a:ext cx="10032185" cy="0"/>
        </a:xfrm>
        <a:prstGeom prst="lin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F45583-09B0-489B-8C95-9127F68AC4DE}">
      <dsp:nvSpPr>
        <dsp:cNvPr id="0" name=""/>
        <dsp:cNvSpPr/>
      </dsp:nvSpPr>
      <dsp:spPr>
        <a:xfrm>
          <a:off x="0" y="0"/>
          <a:ext cx="2006437" cy="42033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l" defTabSz="1200150">
            <a:lnSpc>
              <a:spcPct val="90000"/>
            </a:lnSpc>
            <a:spcBef>
              <a:spcPct val="0"/>
            </a:spcBef>
            <a:spcAft>
              <a:spcPct val="35000"/>
            </a:spcAft>
          </a:pPr>
          <a:r>
            <a:rPr lang="es-ES" sz="2700" kern="1200" dirty="0" smtClean="0"/>
            <a:t>Pensamiento</a:t>
          </a:r>
          <a:endParaRPr lang="es-ES" sz="2700" kern="1200" dirty="0"/>
        </a:p>
      </dsp:txBody>
      <dsp:txXfrm>
        <a:off x="0" y="0"/>
        <a:ext cx="2006437" cy="4203357"/>
      </dsp:txXfrm>
    </dsp:sp>
    <dsp:sp modelId="{834F21C0-C51C-4320-B093-8E25CFD0FBBC}">
      <dsp:nvSpPr>
        <dsp:cNvPr id="0" name=""/>
        <dsp:cNvSpPr/>
      </dsp:nvSpPr>
      <dsp:spPr>
        <a:xfrm>
          <a:off x="2156919" y="65677"/>
          <a:ext cx="7875265" cy="13135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just" defTabSz="977900">
            <a:lnSpc>
              <a:spcPct val="90000"/>
            </a:lnSpc>
            <a:spcBef>
              <a:spcPct val="0"/>
            </a:spcBef>
            <a:spcAft>
              <a:spcPct val="35000"/>
            </a:spcAft>
          </a:pPr>
          <a:r>
            <a:rPr lang="es-ES_tradnl" sz="2200" kern="1200" dirty="0"/>
            <a:t>Los primeros neoclásicos se centran en el análisis del agente económico (un individuo o firma). </a:t>
          </a:r>
          <a:endParaRPr lang="es-ES" sz="2200" kern="1200" dirty="0"/>
        </a:p>
      </dsp:txBody>
      <dsp:txXfrm>
        <a:off x="2156919" y="65677"/>
        <a:ext cx="7875265" cy="1313549"/>
      </dsp:txXfrm>
    </dsp:sp>
    <dsp:sp modelId="{AE2BF48F-F06A-40EF-BA90-0189769C26CF}">
      <dsp:nvSpPr>
        <dsp:cNvPr id="0" name=""/>
        <dsp:cNvSpPr/>
      </dsp:nvSpPr>
      <dsp:spPr>
        <a:xfrm>
          <a:off x="2006437" y="1379226"/>
          <a:ext cx="8025748" cy="0"/>
        </a:xfrm>
        <a:prstGeom prst="line">
          <a:avLst/>
        </a:prstGeom>
        <a:solidFill>
          <a:schemeClr val="accent1">
            <a:hueOff val="0"/>
            <a:satOff val="0"/>
            <a:lumOff val="0"/>
            <a:alphaOff val="0"/>
          </a:schemeClr>
        </a:solidFill>
        <a:ln w="2222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F94C14D-1569-42FF-8ADD-7EEC87915BC0}">
      <dsp:nvSpPr>
        <dsp:cNvPr id="0" name=""/>
        <dsp:cNvSpPr/>
      </dsp:nvSpPr>
      <dsp:spPr>
        <a:xfrm>
          <a:off x="2156919" y="1444903"/>
          <a:ext cx="7875265" cy="13135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just" defTabSz="977900">
            <a:lnSpc>
              <a:spcPct val="90000"/>
            </a:lnSpc>
            <a:spcBef>
              <a:spcPct val="0"/>
            </a:spcBef>
            <a:spcAft>
              <a:spcPct val="35000"/>
            </a:spcAft>
          </a:pPr>
          <a:r>
            <a:rPr lang="es-ES_tradnl" sz="2200" kern="1200" dirty="0"/>
            <a:t>Se deja de lado la teoría objetiva del valor.</a:t>
          </a:r>
          <a:endParaRPr lang="es-ES" sz="2200" kern="1200" dirty="0"/>
        </a:p>
      </dsp:txBody>
      <dsp:txXfrm>
        <a:off x="2156919" y="1444903"/>
        <a:ext cx="7875265" cy="1313549"/>
      </dsp:txXfrm>
    </dsp:sp>
    <dsp:sp modelId="{80525BBE-F615-4F82-898C-476A4B2759FC}">
      <dsp:nvSpPr>
        <dsp:cNvPr id="0" name=""/>
        <dsp:cNvSpPr/>
      </dsp:nvSpPr>
      <dsp:spPr>
        <a:xfrm>
          <a:off x="2006437" y="2758453"/>
          <a:ext cx="8025748" cy="0"/>
        </a:xfrm>
        <a:prstGeom prst="line">
          <a:avLst/>
        </a:prstGeom>
        <a:solidFill>
          <a:schemeClr val="accent1">
            <a:hueOff val="0"/>
            <a:satOff val="0"/>
            <a:lumOff val="0"/>
            <a:alphaOff val="0"/>
          </a:schemeClr>
        </a:solidFill>
        <a:ln w="2222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6E7E18F-627A-4D58-A1FF-37ACE67731FA}">
      <dsp:nvSpPr>
        <dsp:cNvPr id="0" name=""/>
        <dsp:cNvSpPr/>
      </dsp:nvSpPr>
      <dsp:spPr>
        <a:xfrm>
          <a:off x="2156919" y="2824130"/>
          <a:ext cx="7875265" cy="13135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just" defTabSz="977900">
            <a:lnSpc>
              <a:spcPct val="90000"/>
            </a:lnSpc>
            <a:spcBef>
              <a:spcPct val="0"/>
            </a:spcBef>
            <a:spcAft>
              <a:spcPct val="35000"/>
            </a:spcAft>
          </a:pPr>
          <a:r>
            <a:rPr lang="es-ES_tradnl" sz="2200" kern="1200" dirty="0"/>
            <a:t>El análisis se orienta hacia la demanda en el nivel microeconómico, el funcionamiento de los mercados y las condiciones necesarias para alcanzar el equilibrio entre la oferta y la demanda.</a:t>
          </a:r>
          <a:endParaRPr lang="es-ES" sz="2200" kern="1200" dirty="0"/>
        </a:p>
      </dsp:txBody>
      <dsp:txXfrm>
        <a:off x="2156919" y="2824130"/>
        <a:ext cx="7875265" cy="1313549"/>
      </dsp:txXfrm>
    </dsp:sp>
    <dsp:sp modelId="{70EE1D51-2046-4E1C-A521-759C655F9245}">
      <dsp:nvSpPr>
        <dsp:cNvPr id="0" name=""/>
        <dsp:cNvSpPr/>
      </dsp:nvSpPr>
      <dsp:spPr>
        <a:xfrm>
          <a:off x="2006437" y="4137679"/>
          <a:ext cx="8025748" cy="0"/>
        </a:xfrm>
        <a:prstGeom prst="line">
          <a:avLst/>
        </a:prstGeom>
        <a:solidFill>
          <a:schemeClr val="accent1">
            <a:hueOff val="0"/>
            <a:satOff val="0"/>
            <a:lumOff val="0"/>
            <a:alphaOff val="0"/>
          </a:schemeClr>
        </a:solidFill>
        <a:ln w="2222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16274C-71C1-4EA3-9299-926E0E11DF89}">
      <dsp:nvSpPr>
        <dsp:cNvPr id="0" name=""/>
        <dsp:cNvSpPr/>
      </dsp:nvSpPr>
      <dsp:spPr>
        <a:xfrm rot="5400000">
          <a:off x="7026218" y="-2935103"/>
          <a:ext cx="948295" cy="7059168"/>
        </a:xfrm>
        <a:prstGeom prst="round2SameRect">
          <a:avLst/>
        </a:prstGeom>
        <a:solidFill>
          <a:schemeClr val="lt1">
            <a:alpha val="90000"/>
            <a:tint val="40000"/>
            <a:hueOff val="0"/>
            <a:satOff val="0"/>
            <a:lumOff val="0"/>
            <a:alphaOff val="0"/>
          </a:schemeClr>
        </a:solidFill>
        <a:ln w="22225" cap="rnd"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s-MX" sz="1800" b="0" i="0" kern="1200" dirty="0"/>
            <a:t>Marie-</a:t>
          </a:r>
          <a:r>
            <a:rPr lang="es-MX" sz="1800" b="0" i="0" kern="1200" dirty="0" err="1"/>
            <a:t>Ésprit</a:t>
          </a:r>
          <a:r>
            <a:rPr lang="es-MX" sz="1800" b="0" i="0" kern="1200" dirty="0"/>
            <a:t>- </a:t>
          </a:r>
          <a:r>
            <a:rPr lang="es-MX" sz="1800" b="0" i="0" kern="1200" dirty="0" err="1"/>
            <a:t>Léon</a:t>
          </a:r>
          <a:r>
            <a:rPr lang="es-MX" sz="1800" b="0" i="0" kern="1200" dirty="0"/>
            <a:t> </a:t>
          </a:r>
          <a:r>
            <a:rPr lang="es-MX" sz="1800" b="0" i="0" kern="1200" dirty="0" err="1"/>
            <a:t>Walras</a:t>
          </a:r>
          <a:r>
            <a:rPr lang="es-ES_tradnl" sz="1800" b="0" kern="1200" dirty="0"/>
            <a:t> </a:t>
          </a:r>
          <a:r>
            <a:rPr lang="es-ES_tradnl" sz="1800" kern="1200" dirty="0"/>
            <a:t>y </a:t>
          </a:r>
          <a:r>
            <a:rPr lang="es-MX" sz="1800" b="0" i="0" kern="1200" dirty="0" err="1"/>
            <a:t>Vilfredo</a:t>
          </a:r>
          <a:r>
            <a:rPr lang="es-MX" sz="1800" b="0" i="0" kern="1200" dirty="0"/>
            <a:t> Federico Pareto</a:t>
          </a:r>
          <a:endParaRPr lang="es-ES" sz="1800" b="0" kern="1200" dirty="0"/>
        </a:p>
        <a:p>
          <a:pPr marL="171450" lvl="1" indent="-171450" algn="l" defTabSz="800100">
            <a:lnSpc>
              <a:spcPct val="90000"/>
            </a:lnSpc>
            <a:spcBef>
              <a:spcPct val="0"/>
            </a:spcBef>
            <a:spcAft>
              <a:spcPct val="15000"/>
            </a:spcAft>
            <a:buChar char="••"/>
          </a:pPr>
          <a:r>
            <a:rPr lang="es-ES_tradnl" sz="1800" kern="1200" dirty="0"/>
            <a:t>Escuela del equilibrio general</a:t>
          </a:r>
          <a:endParaRPr lang="es-ES" sz="1800" kern="1200" dirty="0"/>
        </a:p>
      </dsp:txBody>
      <dsp:txXfrm rot="-5400000">
        <a:off x="3970782" y="166625"/>
        <a:ext cx="7012876" cy="855711"/>
      </dsp:txXfrm>
    </dsp:sp>
    <dsp:sp modelId="{EFC48174-C3D8-4959-8B46-1FD049F9A1C9}">
      <dsp:nvSpPr>
        <dsp:cNvPr id="0" name=""/>
        <dsp:cNvSpPr/>
      </dsp:nvSpPr>
      <dsp:spPr>
        <a:xfrm>
          <a:off x="0" y="1796"/>
          <a:ext cx="3970782" cy="1185369"/>
        </a:xfrm>
        <a:prstGeom prst="roundRect">
          <a:avLst/>
        </a:prstGeom>
        <a:solidFill>
          <a:schemeClr val="lt1">
            <a:hueOff val="0"/>
            <a:satOff val="0"/>
            <a:lumOff val="0"/>
            <a:alphaOff val="0"/>
          </a:schemeClr>
        </a:solidFill>
        <a:ln w="22225"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70485" rIns="140970" bIns="70485" numCol="1" spcCol="1270" anchor="ctr" anchorCtr="0">
          <a:noAutofit/>
        </a:bodyPr>
        <a:lstStyle/>
        <a:p>
          <a:pPr lvl="0" algn="ctr" defTabSz="1644650">
            <a:lnSpc>
              <a:spcPct val="90000"/>
            </a:lnSpc>
            <a:spcBef>
              <a:spcPct val="0"/>
            </a:spcBef>
            <a:spcAft>
              <a:spcPct val="35000"/>
            </a:spcAft>
          </a:pPr>
          <a:r>
            <a:rPr lang="es-ES" sz="3700" kern="1200" dirty="0"/>
            <a:t>Corriente Lausana</a:t>
          </a:r>
        </a:p>
      </dsp:txBody>
      <dsp:txXfrm>
        <a:off x="57865" y="59661"/>
        <a:ext cx="3855052" cy="1069639"/>
      </dsp:txXfrm>
    </dsp:sp>
    <dsp:sp modelId="{4F01F86B-0BF8-4B8D-9FA7-F1C5B2EEAD93}">
      <dsp:nvSpPr>
        <dsp:cNvPr id="0" name=""/>
        <dsp:cNvSpPr/>
      </dsp:nvSpPr>
      <dsp:spPr>
        <a:xfrm rot="5400000">
          <a:off x="7026218" y="-1690464"/>
          <a:ext cx="948295" cy="7059168"/>
        </a:xfrm>
        <a:prstGeom prst="round2SameRect">
          <a:avLst/>
        </a:prstGeom>
        <a:solidFill>
          <a:schemeClr val="lt1">
            <a:alpha val="90000"/>
            <a:tint val="40000"/>
            <a:hueOff val="0"/>
            <a:satOff val="0"/>
            <a:lumOff val="0"/>
            <a:alphaOff val="0"/>
          </a:schemeClr>
        </a:solidFill>
        <a:ln w="22225" cap="rnd"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s-MX" sz="1800" b="0" i="0" kern="1200" dirty="0"/>
            <a:t>William Stanley </a:t>
          </a:r>
          <a:r>
            <a:rPr lang="es-ES_tradnl" sz="1800" kern="1200" dirty="0" err="1"/>
            <a:t>Jevons</a:t>
          </a:r>
          <a:r>
            <a:rPr lang="es-ES_tradnl" sz="1800" kern="1200" dirty="0"/>
            <a:t>, Alfred Marshall y A.C. </a:t>
          </a:r>
          <a:r>
            <a:rPr lang="es-ES_tradnl" sz="1800" kern="1200" dirty="0" err="1"/>
            <a:t>Pigou</a:t>
          </a:r>
          <a:r>
            <a:rPr lang="es-ES_tradnl" sz="1800" kern="1200" dirty="0"/>
            <a:t> y </a:t>
          </a:r>
          <a:r>
            <a:rPr lang="es-ES" sz="1800" b="0" i="0" kern="1200" dirty="0"/>
            <a:t>Francis </a:t>
          </a:r>
          <a:r>
            <a:rPr lang="es-ES" sz="1800" b="0" i="0" kern="1200" dirty="0" err="1"/>
            <a:t>Edgeworth</a:t>
          </a:r>
          <a:r>
            <a:rPr lang="es-ES_tradnl" sz="1800" kern="1200" dirty="0"/>
            <a:t> </a:t>
          </a:r>
          <a:endParaRPr lang="es-ES" sz="1800" kern="1200" dirty="0"/>
        </a:p>
        <a:p>
          <a:pPr marL="171450" lvl="1" indent="-171450" algn="l" defTabSz="800100">
            <a:lnSpc>
              <a:spcPct val="90000"/>
            </a:lnSpc>
            <a:spcBef>
              <a:spcPct val="0"/>
            </a:spcBef>
            <a:spcAft>
              <a:spcPct val="15000"/>
            </a:spcAft>
            <a:buChar char="••"/>
          </a:pPr>
          <a:r>
            <a:rPr lang="es-ES" sz="1800" kern="1200" dirty="0"/>
            <a:t>Equilibrio parcial</a:t>
          </a:r>
        </a:p>
      </dsp:txBody>
      <dsp:txXfrm rot="-5400000">
        <a:off x="3970782" y="1411264"/>
        <a:ext cx="7012876" cy="855711"/>
      </dsp:txXfrm>
    </dsp:sp>
    <dsp:sp modelId="{A856B69E-806C-4955-A48C-035C882E20FC}">
      <dsp:nvSpPr>
        <dsp:cNvPr id="0" name=""/>
        <dsp:cNvSpPr/>
      </dsp:nvSpPr>
      <dsp:spPr>
        <a:xfrm>
          <a:off x="0" y="1246434"/>
          <a:ext cx="3970782" cy="1185369"/>
        </a:xfrm>
        <a:prstGeom prst="roundRect">
          <a:avLst/>
        </a:prstGeom>
        <a:solidFill>
          <a:schemeClr val="lt1">
            <a:hueOff val="0"/>
            <a:satOff val="0"/>
            <a:lumOff val="0"/>
            <a:alphaOff val="0"/>
          </a:schemeClr>
        </a:solidFill>
        <a:ln w="22225"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70485" rIns="140970" bIns="70485" numCol="1" spcCol="1270" anchor="ctr" anchorCtr="0">
          <a:noAutofit/>
        </a:bodyPr>
        <a:lstStyle/>
        <a:p>
          <a:pPr lvl="0" algn="ctr" defTabSz="1644650">
            <a:lnSpc>
              <a:spcPct val="90000"/>
            </a:lnSpc>
            <a:spcBef>
              <a:spcPct val="0"/>
            </a:spcBef>
            <a:spcAft>
              <a:spcPct val="35000"/>
            </a:spcAft>
          </a:pPr>
          <a:r>
            <a:rPr lang="es-ES_tradnl" sz="3700" kern="1200" dirty="0"/>
            <a:t>Escuela Inglesa </a:t>
          </a:r>
          <a:endParaRPr lang="es-ES" sz="3700" kern="1200" dirty="0"/>
        </a:p>
      </dsp:txBody>
      <dsp:txXfrm>
        <a:off x="57865" y="1304299"/>
        <a:ext cx="3855052" cy="1069639"/>
      </dsp:txXfrm>
    </dsp:sp>
    <dsp:sp modelId="{77B08FB9-943B-4C23-B124-8C5F077082B5}">
      <dsp:nvSpPr>
        <dsp:cNvPr id="0" name=""/>
        <dsp:cNvSpPr/>
      </dsp:nvSpPr>
      <dsp:spPr>
        <a:xfrm rot="5400000">
          <a:off x="7026218" y="-445826"/>
          <a:ext cx="948295" cy="7059168"/>
        </a:xfrm>
        <a:prstGeom prst="round2SameRect">
          <a:avLst/>
        </a:prstGeom>
        <a:solidFill>
          <a:schemeClr val="lt1">
            <a:alpha val="90000"/>
            <a:tint val="40000"/>
            <a:hueOff val="0"/>
            <a:satOff val="0"/>
            <a:lumOff val="0"/>
            <a:alphaOff val="0"/>
          </a:schemeClr>
        </a:solidFill>
        <a:ln w="22225" cap="rnd"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Friedrich Von </a:t>
          </a:r>
          <a:r>
            <a:rPr lang="en-US" sz="1800" kern="1200" dirty="0" err="1"/>
            <a:t>Wieser</a:t>
          </a:r>
          <a:r>
            <a:rPr lang="en-US" sz="1800" kern="1200" dirty="0"/>
            <a:t>, Eugen Von Bohm-</a:t>
          </a:r>
          <a:r>
            <a:rPr lang="en-US" sz="1800" kern="1200" dirty="0" err="1"/>
            <a:t>Bawerk</a:t>
          </a:r>
          <a:r>
            <a:rPr lang="en-US" sz="1800" kern="1200" dirty="0"/>
            <a:t>, C. </a:t>
          </a:r>
          <a:r>
            <a:rPr lang="en-US" sz="1800" kern="1200" dirty="0" err="1"/>
            <a:t>Menger</a:t>
          </a:r>
          <a:endParaRPr lang="es-ES" sz="1800" kern="1200" dirty="0"/>
        </a:p>
      </dsp:txBody>
      <dsp:txXfrm rot="-5400000">
        <a:off x="3970782" y="2655902"/>
        <a:ext cx="7012876" cy="855711"/>
      </dsp:txXfrm>
    </dsp:sp>
    <dsp:sp modelId="{535D626C-D942-4CDA-9178-FBA2B3D1423F}">
      <dsp:nvSpPr>
        <dsp:cNvPr id="0" name=""/>
        <dsp:cNvSpPr/>
      </dsp:nvSpPr>
      <dsp:spPr>
        <a:xfrm>
          <a:off x="0" y="2491072"/>
          <a:ext cx="3970782" cy="1185369"/>
        </a:xfrm>
        <a:prstGeom prst="roundRect">
          <a:avLst/>
        </a:prstGeom>
        <a:solidFill>
          <a:schemeClr val="lt1">
            <a:hueOff val="0"/>
            <a:satOff val="0"/>
            <a:lumOff val="0"/>
            <a:alphaOff val="0"/>
          </a:schemeClr>
        </a:solidFill>
        <a:ln w="22225"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70485" rIns="140970" bIns="70485" numCol="1" spcCol="1270" anchor="ctr" anchorCtr="0">
          <a:noAutofit/>
        </a:bodyPr>
        <a:lstStyle/>
        <a:p>
          <a:pPr lvl="0" algn="ctr" defTabSz="1644650">
            <a:lnSpc>
              <a:spcPct val="90000"/>
            </a:lnSpc>
            <a:spcBef>
              <a:spcPct val="0"/>
            </a:spcBef>
            <a:spcAft>
              <a:spcPct val="35000"/>
            </a:spcAft>
          </a:pPr>
          <a:r>
            <a:rPr lang="es-ES_tradnl" sz="3700" kern="1200" dirty="0"/>
            <a:t>Escuela Austríaca </a:t>
          </a:r>
          <a:endParaRPr lang="es-ES" sz="3700" kern="1200" dirty="0"/>
        </a:p>
      </dsp:txBody>
      <dsp:txXfrm>
        <a:off x="57865" y="2548937"/>
        <a:ext cx="3855052" cy="106963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0253F0-9022-49BB-8C29-CFAAE35B892B}">
      <dsp:nvSpPr>
        <dsp:cNvPr id="0" name=""/>
        <dsp:cNvSpPr/>
      </dsp:nvSpPr>
      <dsp:spPr>
        <a:xfrm>
          <a:off x="616905" y="1021718"/>
          <a:ext cx="5303710" cy="2888294"/>
        </a:xfrm>
        <a:prstGeom prst="roundRect">
          <a:avLst>
            <a:gd name="adj" fmla="val 10000"/>
          </a:avLst>
        </a:prstGeom>
        <a:solidFill>
          <a:schemeClr val="accent1">
            <a:alpha val="90000"/>
            <a:tint val="4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just" defTabSz="711200">
            <a:lnSpc>
              <a:spcPct val="90000"/>
            </a:lnSpc>
            <a:spcBef>
              <a:spcPct val="0"/>
            </a:spcBef>
            <a:spcAft>
              <a:spcPct val="15000"/>
            </a:spcAft>
            <a:buChar char="••"/>
          </a:pPr>
          <a:r>
            <a:rPr lang="es-MX" sz="1600" kern="1200" dirty="0"/>
            <a:t>Marshall (Desarrollo)</a:t>
          </a:r>
        </a:p>
        <a:p>
          <a:pPr marL="171450" lvl="1" indent="-171450" algn="just" defTabSz="711200">
            <a:lnSpc>
              <a:spcPct val="90000"/>
            </a:lnSpc>
            <a:spcBef>
              <a:spcPct val="0"/>
            </a:spcBef>
            <a:spcAft>
              <a:spcPct val="15000"/>
            </a:spcAft>
            <a:buChar char="••"/>
          </a:pPr>
          <a:r>
            <a:rPr lang="es-MX" sz="1600" kern="1200" dirty="0"/>
            <a:t>Era gradual (teoría darwinista)</a:t>
          </a:r>
        </a:p>
        <a:p>
          <a:pPr marL="171450" lvl="1" indent="-171450" algn="just" defTabSz="711200">
            <a:lnSpc>
              <a:spcPct val="90000"/>
            </a:lnSpc>
            <a:spcBef>
              <a:spcPct val="0"/>
            </a:spcBef>
            <a:spcAft>
              <a:spcPct val="15000"/>
            </a:spcAft>
            <a:buChar char="••"/>
          </a:pPr>
          <a:r>
            <a:rPr lang="es-MX" sz="1600" kern="1200" dirty="0"/>
            <a:t>Continuo (innovación)</a:t>
          </a:r>
        </a:p>
        <a:p>
          <a:pPr marL="171450" lvl="1" indent="-171450" algn="just" defTabSz="711200">
            <a:lnSpc>
              <a:spcPct val="90000"/>
            </a:lnSpc>
            <a:spcBef>
              <a:spcPct val="0"/>
            </a:spcBef>
            <a:spcAft>
              <a:spcPct val="15000"/>
            </a:spcAft>
            <a:buChar char="••"/>
          </a:pPr>
          <a:r>
            <a:rPr lang="es-MX" sz="1600" kern="1200" dirty="0"/>
            <a:t>Armónico (beneficiaba a los perceptores de renta, pleno empleo, aumento de los W reales)</a:t>
          </a:r>
        </a:p>
        <a:p>
          <a:pPr marL="171450" lvl="1" indent="-171450" algn="just" defTabSz="711200">
            <a:lnSpc>
              <a:spcPct val="90000"/>
            </a:lnSpc>
            <a:spcBef>
              <a:spcPct val="0"/>
            </a:spcBef>
            <a:spcAft>
              <a:spcPct val="15000"/>
            </a:spcAft>
            <a:buChar char="••"/>
          </a:pPr>
          <a:r>
            <a:rPr lang="es-MX" sz="1600" kern="1200" dirty="0"/>
            <a:t>Acumulativo (externalidades, el crecimiento se extendía entre los sectores)</a:t>
          </a:r>
        </a:p>
      </dsp:txBody>
      <dsp:txXfrm>
        <a:off x="680351" y="1807238"/>
        <a:ext cx="3585705" cy="2039328"/>
      </dsp:txXfrm>
    </dsp:sp>
    <dsp:sp modelId="{9022170F-8887-46E0-AA77-A8B65E26D246}">
      <dsp:nvSpPr>
        <dsp:cNvPr id="0" name=""/>
        <dsp:cNvSpPr/>
      </dsp:nvSpPr>
      <dsp:spPr>
        <a:xfrm>
          <a:off x="6468573" y="-173002"/>
          <a:ext cx="1586469" cy="1027672"/>
        </a:xfrm>
        <a:prstGeom prst="roundRect">
          <a:avLst>
            <a:gd name="adj" fmla="val 10000"/>
          </a:avLst>
        </a:prstGeom>
        <a:solidFill>
          <a:schemeClr val="accent1">
            <a:alpha val="90000"/>
            <a:tint val="4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ctr" defTabSz="622300">
            <a:lnSpc>
              <a:spcPct val="90000"/>
            </a:lnSpc>
            <a:spcBef>
              <a:spcPct val="0"/>
            </a:spcBef>
            <a:spcAft>
              <a:spcPct val="15000"/>
            </a:spcAft>
            <a:buChar char="••"/>
          </a:pPr>
          <a:r>
            <a:rPr lang="es-MX" sz="1400" kern="1200" dirty="0"/>
            <a:t>Tampoco del desarrollo (variable tiempo)</a:t>
          </a:r>
        </a:p>
      </dsp:txBody>
      <dsp:txXfrm>
        <a:off x="6967089" y="-150427"/>
        <a:ext cx="1065378" cy="725604"/>
      </dsp:txXfrm>
    </dsp:sp>
    <dsp:sp modelId="{694FCA0A-2689-4BBB-A2E1-A33E4433CEB4}">
      <dsp:nvSpPr>
        <dsp:cNvPr id="0" name=""/>
        <dsp:cNvSpPr/>
      </dsp:nvSpPr>
      <dsp:spPr>
        <a:xfrm>
          <a:off x="3484124" y="-192589"/>
          <a:ext cx="1660145" cy="1027672"/>
        </a:xfrm>
        <a:prstGeom prst="roundRect">
          <a:avLst>
            <a:gd name="adj" fmla="val 10000"/>
          </a:avLst>
        </a:prstGeom>
        <a:solidFill>
          <a:schemeClr val="accent1">
            <a:alpha val="90000"/>
            <a:tint val="4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ctr" defTabSz="622300">
            <a:lnSpc>
              <a:spcPct val="90000"/>
            </a:lnSpc>
            <a:spcBef>
              <a:spcPct val="0"/>
            </a:spcBef>
            <a:spcAft>
              <a:spcPct val="15000"/>
            </a:spcAft>
            <a:buChar char="••"/>
          </a:pPr>
          <a:r>
            <a:rPr lang="es-MX" sz="1400" kern="1200" dirty="0"/>
            <a:t>No existió una teoría del crecimiento</a:t>
          </a:r>
        </a:p>
      </dsp:txBody>
      <dsp:txXfrm>
        <a:off x="3506699" y="-170014"/>
        <a:ext cx="1116951" cy="725604"/>
      </dsp:txXfrm>
    </dsp:sp>
    <dsp:sp modelId="{8171C087-0774-4DF1-8587-5737EE05BE11}">
      <dsp:nvSpPr>
        <dsp:cNvPr id="0" name=""/>
        <dsp:cNvSpPr/>
      </dsp:nvSpPr>
      <dsp:spPr>
        <a:xfrm>
          <a:off x="4092290" y="416434"/>
          <a:ext cx="1390569" cy="1390569"/>
        </a:xfrm>
        <a:prstGeom prst="pieWedge">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MX" sz="1200" kern="1200" dirty="0"/>
            <a:t>Crecimiento</a:t>
          </a:r>
        </a:p>
      </dsp:txBody>
      <dsp:txXfrm>
        <a:off x="4499578" y="823722"/>
        <a:ext cx="983281" cy="983281"/>
      </dsp:txXfrm>
    </dsp:sp>
    <dsp:sp modelId="{1BF20938-BC31-498F-AEA3-40D4EF8DA195}">
      <dsp:nvSpPr>
        <dsp:cNvPr id="0" name=""/>
        <dsp:cNvSpPr/>
      </dsp:nvSpPr>
      <dsp:spPr>
        <a:xfrm rot="5400000">
          <a:off x="5547089" y="416434"/>
          <a:ext cx="1390569" cy="1390569"/>
        </a:xfrm>
        <a:prstGeom prst="pieWedge">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MX" sz="1200" kern="1200" dirty="0"/>
            <a:t>Desarrollo</a:t>
          </a:r>
        </a:p>
      </dsp:txBody>
      <dsp:txXfrm rot="-5400000">
        <a:off x="5547089" y="823722"/>
        <a:ext cx="983281" cy="983281"/>
      </dsp:txXfrm>
    </dsp:sp>
    <dsp:sp modelId="{BB3D355D-980B-41C2-B7E0-176A5C73A961}">
      <dsp:nvSpPr>
        <dsp:cNvPr id="0" name=""/>
        <dsp:cNvSpPr/>
      </dsp:nvSpPr>
      <dsp:spPr>
        <a:xfrm rot="10800000">
          <a:off x="5547089" y="1871233"/>
          <a:ext cx="1390569" cy="1390569"/>
        </a:xfrm>
        <a:prstGeom prst="pieWedge">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endParaRPr lang="es-MX" sz="1200" kern="1200" dirty="0"/>
        </a:p>
      </dsp:txBody>
      <dsp:txXfrm rot="10800000">
        <a:off x="5547089" y="1871233"/>
        <a:ext cx="983281" cy="983281"/>
      </dsp:txXfrm>
    </dsp:sp>
    <dsp:sp modelId="{F45D248F-F081-468F-B743-6BE9FAFA239E}">
      <dsp:nvSpPr>
        <dsp:cNvPr id="0" name=""/>
        <dsp:cNvSpPr/>
      </dsp:nvSpPr>
      <dsp:spPr>
        <a:xfrm rot="16200000">
          <a:off x="4092290" y="1871233"/>
          <a:ext cx="1390569" cy="1390569"/>
        </a:xfrm>
        <a:prstGeom prst="pieWedge">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MX" sz="1200" kern="1200" dirty="0"/>
            <a:t>Teoría implícita del desarrollo</a:t>
          </a:r>
        </a:p>
      </dsp:txBody>
      <dsp:txXfrm rot="5400000">
        <a:off x="4499578" y="1871233"/>
        <a:ext cx="983281" cy="983281"/>
      </dsp:txXfrm>
    </dsp:sp>
    <dsp:sp modelId="{0C390481-FC83-4CAD-AF2F-6DD7870A9DA2}">
      <dsp:nvSpPr>
        <dsp:cNvPr id="0" name=""/>
        <dsp:cNvSpPr/>
      </dsp:nvSpPr>
      <dsp:spPr>
        <a:xfrm>
          <a:off x="5274917" y="1550086"/>
          <a:ext cx="480115" cy="417491"/>
        </a:xfrm>
        <a:prstGeom prst="circularArrow">
          <a:avLst/>
        </a:prstGeom>
        <a:solidFill>
          <a:schemeClr val="accent1">
            <a:tint val="60000"/>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207292-208A-4784-807E-D18058E063B6}">
      <dsp:nvSpPr>
        <dsp:cNvPr id="0" name=""/>
        <dsp:cNvSpPr/>
      </dsp:nvSpPr>
      <dsp:spPr>
        <a:xfrm rot="10800000">
          <a:off x="5274917" y="1710659"/>
          <a:ext cx="480115" cy="417491"/>
        </a:xfrm>
        <a:prstGeom prst="circularArrow">
          <a:avLst/>
        </a:prstGeom>
        <a:solidFill>
          <a:schemeClr val="accent1">
            <a:tint val="60000"/>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C6B067-F921-44E8-B683-A1A8B902EAFA}">
      <dsp:nvSpPr>
        <dsp:cNvPr id="0" name=""/>
        <dsp:cNvSpPr/>
      </dsp:nvSpPr>
      <dsp:spPr>
        <a:xfrm>
          <a:off x="0" y="0"/>
          <a:ext cx="11029950" cy="0"/>
        </a:xfrm>
        <a:prstGeom prst="lin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DA4C78D-DF5E-4B27-89E1-EB8B217A90F0}">
      <dsp:nvSpPr>
        <dsp:cNvPr id="0" name=""/>
        <dsp:cNvSpPr/>
      </dsp:nvSpPr>
      <dsp:spPr>
        <a:xfrm>
          <a:off x="0" y="0"/>
          <a:ext cx="2205990" cy="18391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lvl="0" algn="l" defTabSz="1689100">
            <a:lnSpc>
              <a:spcPct val="90000"/>
            </a:lnSpc>
            <a:spcBef>
              <a:spcPct val="0"/>
            </a:spcBef>
            <a:spcAft>
              <a:spcPct val="35000"/>
            </a:spcAft>
          </a:pPr>
          <a:r>
            <a:rPr lang="es-MX" sz="3800" kern="1200" dirty="0"/>
            <a:t>Similitud con los clásicos</a:t>
          </a:r>
        </a:p>
      </dsp:txBody>
      <dsp:txXfrm>
        <a:off x="0" y="0"/>
        <a:ext cx="2205990" cy="1839119"/>
      </dsp:txXfrm>
    </dsp:sp>
    <dsp:sp modelId="{0CC04D25-55C4-4F4C-A64C-B55844DEC179}">
      <dsp:nvSpPr>
        <dsp:cNvPr id="0" name=""/>
        <dsp:cNvSpPr/>
      </dsp:nvSpPr>
      <dsp:spPr>
        <a:xfrm>
          <a:off x="2371439" y="42745"/>
          <a:ext cx="8658510" cy="8549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MX" sz="2000" kern="1200" dirty="0"/>
            <a:t>Método deductivo (vicio </a:t>
          </a:r>
          <a:r>
            <a:rPr lang="es-MX" sz="2000" kern="1200" dirty="0" err="1"/>
            <a:t>ricardiano</a:t>
          </a:r>
          <a:r>
            <a:rPr lang="es-MX" sz="2000" kern="1200" dirty="0"/>
            <a:t>: falsas generalizaciones)</a:t>
          </a:r>
        </a:p>
      </dsp:txBody>
      <dsp:txXfrm>
        <a:off x="2371439" y="42745"/>
        <a:ext cx="8658510" cy="854902"/>
      </dsp:txXfrm>
    </dsp:sp>
    <dsp:sp modelId="{53C69827-22BE-4DCB-9AB2-E3CBD61C295B}">
      <dsp:nvSpPr>
        <dsp:cNvPr id="0" name=""/>
        <dsp:cNvSpPr/>
      </dsp:nvSpPr>
      <dsp:spPr>
        <a:xfrm>
          <a:off x="2205990" y="897648"/>
          <a:ext cx="8823960" cy="0"/>
        </a:xfrm>
        <a:prstGeom prst="line">
          <a:avLst/>
        </a:prstGeom>
        <a:solidFill>
          <a:schemeClr val="accent1">
            <a:hueOff val="0"/>
            <a:satOff val="0"/>
            <a:lumOff val="0"/>
            <a:alphaOff val="0"/>
          </a:schemeClr>
        </a:solidFill>
        <a:ln w="2222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EFD7A5F-5BC0-4642-9B92-FA33E7A3DAD0}">
      <dsp:nvSpPr>
        <dsp:cNvPr id="0" name=""/>
        <dsp:cNvSpPr/>
      </dsp:nvSpPr>
      <dsp:spPr>
        <a:xfrm>
          <a:off x="2371439" y="940393"/>
          <a:ext cx="8658510" cy="8549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MX" sz="2000" kern="1200" dirty="0"/>
            <a:t>Teorema de la mano invisible</a:t>
          </a:r>
        </a:p>
      </dsp:txBody>
      <dsp:txXfrm>
        <a:off x="2371439" y="940393"/>
        <a:ext cx="8658510" cy="854902"/>
      </dsp:txXfrm>
    </dsp:sp>
    <dsp:sp modelId="{2DFC5306-B221-47C6-96E6-CF9C2164A2C4}">
      <dsp:nvSpPr>
        <dsp:cNvPr id="0" name=""/>
        <dsp:cNvSpPr/>
      </dsp:nvSpPr>
      <dsp:spPr>
        <a:xfrm>
          <a:off x="2205990" y="1795296"/>
          <a:ext cx="8823960" cy="0"/>
        </a:xfrm>
        <a:prstGeom prst="line">
          <a:avLst/>
        </a:prstGeom>
        <a:solidFill>
          <a:schemeClr val="accent1">
            <a:hueOff val="0"/>
            <a:satOff val="0"/>
            <a:lumOff val="0"/>
            <a:alphaOff val="0"/>
          </a:schemeClr>
        </a:solidFill>
        <a:ln w="2222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C9261BB-FA6B-4F3D-80AF-3BACEA1B6632}">
      <dsp:nvSpPr>
        <dsp:cNvPr id="0" name=""/>
        <dsp:cNvSpPr/>
      </dsp:nvSpPr>
      <dsp:spPr>
        <a:xfrm>
          <a:off x="0" y="1839119"/>
          <a:ext cx="11029950" cy="0"/>
        </a:xfrm>
        <a:prstGeom prst="lin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C82BE4-1FAE-425A-804A-BAFF93B5D15D}">
      <dsp:nvSpPr>
        <dsp:cNvPr id="0" name=""/>
        <dsp:cNvSpPr/>
      </dsp:nvSpPr>
      <dsp:spPr>
        <a:xfrm>
          <a:off x="0" y="1839119"/>
          <a:ext cx="2205990" cy="18391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lvl="0" algn="l" defTabSz="1689100">
            <a:lnSpc>
              <a:spcPct val="90000"/>
            </a:lnSpc>
            <a:spcBef>
              <a:spcPct val="0"/>
            </a:spcBef>
            <a:spcAft>
              <a:spcPct val="35000"/>
            </a:spcAft>
          </a:pPr>
          <a:r>
            <a:rPr lang="es-MX" sz="3800" kern="1200" dirty="0"/>
            <a:t>Críticas</a:t>
          </a:r>
        </a:p>
      </dsp:txBody>
      <dsp:txXfrm>
        <a:off x="0" y="1839119"/>
        <a:ext cx="2205990" cy="1839119"/>
      </dsp:txXfrm>
    </dsp:sp>
    <dsp:sp modelId="{CADA4719-7911-41C1-B4FE-15BBB8F1F85F}">
      <dsp:nvSpPr>
        <dsp:cNvPr id="0" name=""/>
        <dsp:cNvSpPr/>
      </dsp:nvSpPr>
      <dsp:spPr>
        <a:xfrm>
          <a:off x="2371439" y="1860738"/>
          <a:ext cx="8658510" cy="432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MX" sz="2000" kern="1200" dirty="0"/>
            <a:t>Abandono de la preocupación por el crecimiento</a:t>
          </a:r>
        </a:p>
      </dsp:txBody>
      <dsp:txXfrm>
        <a:off x="2371439" y="1860738"/>
        <a:ext cx="8658510" cy="432390"/>
      </dsp:txXfrm>
    </dsp:sp>
    <dsp:sp modelId="{A38D695E-841C-4FCF-9694-E7E29D87905B}">
      <dsp:nvSpPr>
        <dsp:cNvPr id="0" name=""/>
        <dsp:cNvSpPr/>
      </dsp:nvSpPr>
      <dsp:spPr>
        <a:xfrm>
          <a:off x="2205990" y="2293129"/>
          <a:ext cx="8823960" cy="0"/>
        </a:xfrm>
        <a:prstGeom prst="line">
          <a:avLst/>
        </a:prstGeom>
        <a:solidFill>
          <a:schemeClr val="accent1">
            <a:hueOff val="0"/>
            <a:satOff val="0"/>
            <a:lumOff val="0"/>
            <a:alphaOff val="0"/>
          </a:schemeClr>
        </a:solidFill>
        <a:ln w="2222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6021E63-1B14-4216-AC22-58855A602B85}">
      <dsp:nvSpPr>
        <dsp:cNvPr id="0" name=""/>
        <dsp:cNvSpPr/>
      </dsp:nvSpPr>
      <dsp:spPr>
        <a:xfrm>
          <a:off x="2371439" y="2314748"/>
          <a:ext cx="8658510" cy="432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MX" sz="2000" kern="1200" dirty="0"/>
            <a:t>Análisis microeconómico (individualismo y soberanía del consumidor)</a:t>
          </a:r>
        </a:p>
      </dsp:txBody>
      <dsp:txXfrm>
        <a:off x="2371439" y="2314748"/>
        <a:ext cx="8658510" cy="432390"/>
      </dsp:txXfrm>
    </dsp:sp>
    <dsp:sp modelId="{2D5AB129-E929-4AF5-A571-2265D57FE396}">
      <dsp:nvSpPr>
        <dsp:cNvPr id="0" name=""/>
        <dsp:cNvSpPr/>
      </dsp:nvSpPr>
      <dsp:spPr>
        <a:xfrm>
          <a:off x="2205990" y="2747139"/>
          <a:ext cx="8823960" cy="0"/>
        </a:xfrm>
        <a:prstGeom prst="line">
          <a:avLst/>
        </a:prstGeom>
        <a:solidFill>
          <a:schemeClr val="accent1">
            <a:hueOff val="0"/>
            <a:satOff val="0"/>
            <a:lumOff val="0"/>
            <a:alphaOff val="0"/>
          </a:schemeClr>
        </a:solidFill>
        <a:ln w="2222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560942F-7BCC-4DD9-8EF2-1829CF260C9E}">
      <dsp:nvSpPr>
        <dsp:cNvPr id="0" name=""/>
        <dsp:cNvSpPr/>
      </dsp:nvSpPr>
      <dsp:spPr>
        <a:xfrm>
          <a:off x="2371439" y="2768758"/>
          <a:ext cx="8658510" cy="432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MX" sz="2000" kern="1200" dirty="0"/>
            <a:t>La teoría de la distribución deja de lado las relaciones sociales y políticas</a:t>
          </a:r>
        </a:p>
      </dsp:txBody>
      <dsp:txXfrm>
        <a:off x="2371439" y="2768758"/>
        <a:ext cx="8658510" cy="432390"/>
      </dsp:txXfrm>
    </dsp:sp>
    <dsp:sp modelId="{D7903220-50F2-458F-915F-9DD3F55BCDEE}">
      <dsp:nvSpPr>
        <dsp:cNvPr id="0" name=""/>
        <dsp:cNvSpPr/>
      </dsp:nvSpPr>
      <dsp:spPr>
        <a:xfrm>
          <a:off x="2205990" y="3201149"/>
          <a:ext cx="8823960" cy="0"/>
        </a:xfrm>
        <a:prstGeom prst="line">
          <a:avLst/>
        </a:prstGeom>
        <a:solidFill>
          <a:schemeClr val="accent1">
            <a:hueOff val="0"/>
            <a:satOff val="0"/>
            <a:lumOff val="0"/>
            <a:alphaOff val="0"/>
          </a:schemeClr>
        </a:solidFill>
        <a:ln w="2222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9458119-6B9C-4D44-A69C-B5E95A7B92AF}">
      <dsp:nvSpPr>
        <dsp:cNvPr id="0" name=""/>
        <dsp:cNvSpPr/>
      </dsp:nvSpPr>
      <dsp:spPr>
        <a:xfrm>
          <a:off x="2371439" y="3222768"/>
          <a:ext cx="8658510" cy="432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MX" sz="2000" kern="1200" dirty="0"/>
            <a:t>Aceptación de la Ley de </a:t>
          </a:r>
          <a:r>
            <a:rPr lang="es-MX" sz="2000" kern="1200" dirty="0" err="1"/>
            <a:t>Say</a:t>
          </a:r>
          <a:r>
            <a:rPr lang="es-MX" sz="2000" kern="1200" dirty="0"/>
            <a:t> desatienden las políticas de demanda</a:t>
          </a:r>
        </a:p>
      </dsp:txBody>
      <dsp:txXfrm>
        <a:off x="2371439" y="3222768"/>
        <a:ext cx="8658510" cy="432390"/>
      </dsp:txXfrm>
    </dsp:sp>
    <dsp:sp modelId="{EDB095F8-AF00-4ABD-A376-6B8556243193}">
      <dsp:nvSpPr>
        <dsp:cNvPr id="0" name=""/>
        <dsp:cNvSpPr/>
      </dsp:nvSpPr>
      <dsp:spPr>
        <a:xfrm>
          <a:off x="2205990" y="3655159"/>
          <a:ext cx="8823960" cy="0"/>
        </a:xfrm>
        <a:prstGeom prst="line">
          <a:avLst/>
        </a:prstGeom>
        <a:solidFill>
          <a:schemeClr val="accent1">
            <a:hueOff val="0"/>
            <a:satOff val="0"/>
            <a:lumOff val="0"/>
            <a:alphaOff val="0"/>
          </a:schemeClr>
        </a:solidFill>
        <a:ln w="2222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9/3/layout/PieProcess">
  <dgm:title val=""/>
  <dgm:desc val=""/>
  <dgm:catLst>
    <dgm:cat type="list" pri="8600"/>
    <dgm:cat type="process" pri="4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constrLst>
      <dgm:constr type="primFontSz" for="des" forName="Parent" val="65"/>
      <dgm:constr type="primFontSz" for="des" forName="Child" refType="primFontSz" refFor="des" refForName="Parent" op="lte"/>
      <dgm:constr type="w" for="ch" forName="composite" refType="w"/>
      <dgm:constr type="h" for="ch" forName="composite" refType="h"/>
      <dgm:constr type="w" for="ch" forName="ParentComposite" refType="w" fact="0.5"/>
      <dgm:constr type="h" for="ch" forName="ParentComposite" refType="h"/>
      <dgm:constr type="w" for="ch" forName="negSibTrans" refType="h" refFor="ch" refForName="composite" fact="-0.075"/>
      <dgm:constr type="w" for="ch" forName="sibTrans" refType="w" refFor="ch" refForName="composite" fact="0.0425"/>
    </dgm:constrLst>
    <dgm:forEach name="nodesForEach" axis="ch" ptType="node" cnt="7">
      <dgm:layoutNode name="ParentComposite">
        <dgm:alg type="composite">
          <dgm:param type="ar" val="0.25"/>
        </dgm:alg>
        <dgm:shape xmlns:r="http://schemas.openxmlformats.org/officeDocument/2006/relationships" r:blip="">
          <dgm:adjLst/>
        </dgm:shape>
        <dgm:choose name="Name4">
          <dgm:if name="Name5" func="var" arg="dir" op="equ" val="norm">
            <dgm:constrLst>
              <dgm:constr type="l" for="ch" forName="Parent" refType="w" fact="0"/>
              <dgm:constr type="t" for="ch" forName="Parent" refType="h" fact="0.275"/>
              <dgm:constr type="w" for="ch" forName="Parent" refType="w" fact="0.6"/>
              <dgm:constr type="h" for="ch" forName="Parent" refType="h" fact="0.725"/>
              <dgm:constr type="l" for="ch" forName="Chord" refType="w" fact="0"/>
              <dgm:constr type="t" for="ch" forName="Chord" refType="h" fact="0"/>
              <dgm:constr type="w" for="ch" forName="Chord" refType="w"/>
              <dgm:constr type="h" for="ch" forName="Chord" refType="h" fact="0.25"/>
              <dgm:constr type="l" for="ch" forName="Pie" refType="w" fact="0.1"/>
              <dgm:constr type="t" for="ch" forName="Pie" refType="h" fact="0.025"/>
              <dgm:constr type="w" for="ch" forName="Pie" refType="w" fact="0.8"/>
              <dgm:constr type="h" for="ch" forName="Pie" refType="h" fact="0.2"/>
            </dgm:constrLst>
          </dgm:if>
          <dgm:else name="Name6">
            <dgm:constrLst>
              <dgm:constr type="r" for="ch" forName="Parent" refType="w"/>
              <dgm:constr type="t" for="ch" forName="Parent" refType="h" fact="0.275"/>
              <dgm:constr type="w" for="ch" forName="Parent" refType="w" fact="0.6"/>
              <dgm:constr type="h" for="ch" forName="Parent" refType="h" fact="0.725"/>
              <dgm:constr type="r" for="ch" forName="Chord" refType="w"/>
              <dgm:constr type="t" for="ch" forName="Chord" refType="h" fact="0"/>
              <dgm:constr type="w" for="ch" forName="Chord" refType="w"/>
              <dgm:constr type="h" for="ch" forName="Chord" refType="h" fact="0.25"/>
              <dgm:constr type="r" for="ch" forName="Pie" refType="w" fact="0.9"/>
              <dgm:constr type="t" for="ch" forName="Pie" refType="h" fact="0.025"/>
              <dgm:constr type="w" for="ch" forName="Pie" refType="w" fact="0.8"/>
              <dgm:constr type="h" for="ch" forName="Pie" refType="h" fact="0.2"/>
            </dgm:constrLst>
          </dgm:else>
        </dgm:choose>
        <dgm:layoutNode name="Chord" styleLbl="bgShp">
          <dgm:alg type="sp"/>
          <dgm:choose name="Name7">
            <dgm:if name="Name8" func="var" arg="dir" op="equ" val="norm">
              <dgm:shape xmlns:r="http://schemas.openxmlformats.org/officeDocument/2006/relationships" type="chord" r:blip="">
                <dgm:adjLst>
                  <dgm:adj idx="1" val="80"/>
                  <dgm:adj idx="2" val="-80"/>
                </dgm:adjLst>
              </dgm:shape>
            </dgm:if>
            <dgm:else name="Name9">
              <dgm:shape xmlns:r="http://schemas.openxmlformats.org/officeDocument/2006/relationships" rot="180" type="chord" r:blip="">
                <dgm:adjLst>
                  <dgm:adj idx="1" val="80"/>
                  <dgm:adj idx="2" val="-80"/>
                </dgm:adjLst>
              </dgm:shape>
            </dgm:else>
          </dgm:choose>
          <dgm:presOf/>
        </dgm:layoutNode>
        <dgm:layoutNode name="Pie" styleLbl="alignNode1">
          <dgm:alg type="sp"/>
          <dgm:choose name="Name10">
            <dgm:if name="Name11" func="var" arg="dir" op="equ" val="norm">
              <dgm:choose name="Name12">
                <dgm:if name="Name13" axis="precedSib" ptType="node" func="cnt" op="equ" val="0">
                  <dgm:choose name="Name14">
                    <dgm:if name="Name15" axis="followSib" ptType="node" func="cnt" op="equ" val="0">
                      <dgm:shape xmlns:r="http://schemas.openxmlformats.org/officeDocument/2006/relationships" type="pie" r:blip="">
                        <dgm:adjLst>
                          <dgm:adj idx="1" val="90"/>
                          <dgm:adj idx="2" val="-90"/>
                        </dgm:adjLst>
                      </dgm:shape>
                    </dgm:if>
                    <dgm:if name="Name16" axis="followSib" ptType="node" func="cnt" op="equ" val="1">
                      <dgm:shape xmlns:r="http://schemas.openxmlformats.org/officeDocument/2006/relationships" type="pie" r:blip="">
                        <dgm:adjLst>
                          <dgm:adj idx="1" val="180"/>
                          <dgm:adj idx="2" val="-90"/>
                        </dgm:adjLst>
                      </dgm:shape>
                    </dgm:if>
                    <dgm:if name="Name17" axis="followSib" ptType="node" func="cnt" op="equ" val="2">
                      <dgm:shape xmlns:r="http://schemas.openxmlformats.org/officeDocument/2006/relationships" type="pie" r:blip="">
                        <dgm:adjLst>
                          <dgm:adj idx="1" val="-150"/>
                          <dgm:adj idx="2" val="-90"/>
                        </dgm:adjLst>
                      </dgm:shape>
                    </dgm:if>
                    <dgm:if name="Name18" axis="followSib" ptType="node" func="cnt" op="equ" val="3">
                      <dgm:shape xmlns:r="http://schemas.openxmlformats.org/officeDocument/2006/relationships" type="pie" r:blip="">
                        <dgm:adjLst>
                          <dgm:adj idx="1" val="-135"/>
                          <dgm:adj idx="2" val="-90"/>
                        </dgm:adjLst>
                      </dgm:shape>
                    </dgm:if>
                    <dgm:if name="Name19" axis="followSib" ptType="node" func="cnt" op="equ" val="4">
                      <dgm:shape xmlns:r="http://schemas.openxmlformats.org/officeDocument/2006/relationships" type="pie" r:blip="">
                        <dgm:adjLst>
                          <dgm:adj idx="1" val="-126"/>
                          <dgm:adj idx="2" val="-90"/>
                        </dgm:adjLst>
                      </dgm:shape>
                    </dgm:if>
                    <dgm:if name="Name20" axis="followSib" ptType="node" func="cnt" op="equ" val="5">
                      <dgm:shape xmlns:r="http://schemas.openxmlformats.org/officeDocument/2006/relationships" type="pie" r:blip="">
                        <dgm:adjLst>
                          <dgm:adj idx="1" val="-120"/>
                          <dgm:adj idx="2" val="-90"/>
                        </dgm:adjLst>
                      </dgm:shape>
                    </dgm:if>
                    <dgm:else name="Name21">
                      <dgm:shape xmlns:r="http://schemas.openxmlformats.org/officeDocument/2006/relationships" type="pie" r:blip="">
                        <dgm:adjLst>
                          <dgm:adj idx="1" val="-115.7143"/>
                          <dgm:adj idx="2" val="-90"/>
                        </dgm:adjLst>
                      </dgm:shape>
                    </dgm:else>
                  </dgm:choose>
                </dgm:if>
                <dgm:if name="Name22" axis="precedSib" ptType="node" func="cnt" op="equ" val="1">
                  <dgm:choose name="Name23">
                    <dgm:if name="Name24" axis="followSib" ptType="node" func="cnt" op="equ" val="0">
                      <dgm:shape xmlns:r="http://schemas.openxmlformats.org/officeDocument/2006/relationships" type="pie" r:blip="">
                        <dgm:adjLst>
                          <dgm:adj idx="1" val="90"/>
                          <dgm:adj idx="2" val="-90"/>
                        </dgm:adjLst>
                      </dgm:shape>
                    </dgm:if>
                    <dgm:if name="Name25" axis="followSib" ptType="node" func="cnt" op="equ" val="1">
                      <dgm:shape xmlns:r="http://schemas.openxmlformats.org/officeDocument/2006/relationships" type="pie" r:blip="">
                        <dgm:adjLst>
                          <dgm:adj idx="1" val="150"/>
                          <dgm:adj idx="2" val="-90"/>
                        </dgm:adjLst>
                      </dgm:shape>
                    </dgm:if>
                    <dgm:if name="Name26" axis="followSib" ptType="node" func="cnt" op="equ" val="2">
                      <dgm:shape xmlns:r="http://schemas.openxmlformats.org/officeDocument/2006/relationships" type="pie" r:blip="">
                        <dgm:adjLst>
                          <dgm:adj idx="1" val="180"/>
                          <dgm:adj idx="2" val="-90"/>
                        </dgm:adjLst>
                      </dgm:shape>
                    </dgm:if>
                    <dgm:if name="Name27" axis="followSib" ptType="node" func="cnt" op="equ" val="3">
                      <dgm:shape xmlns:r="http://schemas.openxmlformats.org/officeDocument/2006/relationships" type="pie" r:blip="">
                        <dgm:adjLst>
                          <dgm:adj idx="1" val="-162"/>
                          <dgm:adj idx="2" val="-90"/>
                        </dgm:adjLst>
                      </dgm:shape>
                    </dgm:if>
                    <dgm:if name="Name28" axis="followSib" ptType="node" func="cnt" op="equ" val="4">
                      <dgm:shape xmlns:r="http://schemas.openxmlformats.org/officeDocument/2006/relationships" type="pie" r:blip="">
                        <dgm:adjLst>
                          <dgm:adj idx="1" val="-150"/>
                          <dgm:adj idx="2" val="-90"/>
                        </dgm:adjLst>
                      </dgm:shape>
                    </dgm:if>
                    <dgm:else name="Name29">
                      <dgm:shape xmlns:r="http://schemas.openxmlformats.org/officeDocument/2006/relationships" type="pie" r:blip="">
                        <dgm:adjLst>
                          <dgm:adj idx="1" val="-141.4286"/>
                          <dgm:adj idx="2" val="-90"/>
                        </dgm:adjLst>
                      </dgm:shape>
                    </dgm:else>
                  </dgm:choose>
                </dgm:if>
                <dgm:if name="Name30" axis="precedSib" ptType="node" func="cnt" op="equ" val="2">
                  <dgm:choose name="Name31">
                    <dgm:if name="Name32" axis="followSib" ptType="node" func="cnt" op="equ" val="0">
                      <dgm:shape xmlns:r="http://schemas.openxmlformats.org/officeDocument/2006/relationships" type="pie" r:blip="">
                        <dgm:adjLst>
                          <dgm:adj idx="1" val="90"/>
                          <dgm:adj idx="2" val="-90"/>
                        </dgm:adjLst>
                      </dgm:shape>
                    </dgm:if>
                    <dgm:if name="Name33" axis="followSib" ptType="node" func="cnt" op="equ" val="1">
                      <dgm:shape xmlns:r="http://schemas.openxmlformats.org/officeDocument/2006/relationships" type="pie" r:blip="">
                        <dgm:adjLst>
                          <dgm:adj idx="1" val="135"/>
                          <dgm:adj idx="2" val="-90"/>
                        </dgm:adjLst>
                      </dgm:shape>
                    </dgm:if>
                    <dgm:if name="Name34" axis="followSib" ptType="node" func="cnt" op="equ" val="2">
                      <dgm:shape xmlns:r="http://schemas.openxmlformats.org/officeDocument/2006/relationships" type="pie" r:blip="">
                        <dgm:adjLst>
                          <dgm:adj idx="1" val="162"/>
                          <dgm:adj idx="2" val="-90"/>
                        </dgm:adjLst>
                      </dgm:shape>
                    </dgm:if>
                    <dgm:if name="Name35" axis="followSib" ptType="node" func="cnt" op="equ" val="3">
                      <dgm:shape xmlns:r="http://schemas.openxmlformats.org/officeDocument/2006/relationships" type="pie" r:blip="">
                        <dgm:adjLst>
                          <dgm:adj idx="1" val="180"/>
                          <dgm:adj idx="2" val="-90"/>
                        </dgm:adjLst>
                      </dgm:shape>
                    </dgm:if>
                    <dgm:else name="Name36">
                      <dgm:shape xmlns:r="http://schemas.openxmlformats.org/officeDocument/2006/relationships" type="pie" r:blip="">
                        <dgm:adjLst>
                          <dgm:adj idx="1" val="-167.1429"/>
                          <dgm:adj idx="2" val="-90"/>
                        </dgm:adjLst>
                      </dgm:shape>
                    </dgm:else>
                  </dgm:choose>
                </dgm:if>
                <dgm:if name="Name37" axis="precedSib" ptType="node" func="cnt" op="equ" val="3">
                  <dgm:choose name="Name38">
                    <dgm:if name="Name39" axis="followSib" ptType="node" func="cnt" op="equ" val="0">
                      <dgm:shape xmlns:r="http://schemas.openxmlformats.org/officeDocument/2006/relationships" type="pie" r:blip="">
                        <dgm:adjLst>
                          <dgm:adj idx="1" val="90"/>
                          <dgm:adj idx="2" val="-90"/>
                        </dgm:adjLst>
                      </dgm:shape>
                    </dgm:if>
                    <dgm:if name="Name40" axis="followSib" ptType="node" func="cnt" op="equ" val="1">
                      <dgm:shape xmlns:r="http://schemas.openxmlformats.org/officeDocument/2006/relationships" type="pie" r:blip="">
                        <dgm:adjLst>
                          <dgm:adj idx="1" val="126"/>
                          <dgm:adj idx="2" val="-90"/>
                        </dgm:adjLst>
                      </dgm:shape>
                    </dgm:if>
                    <dgm:if name="Name41" axis="followSib" ptType="node" func="cnt" op="equ" val="2">
                      <dgm:shape xmlns:r="http://schemas.openxmlformats.org/officeDocument/2006/relationships" type="pie" r:blip="">
                        <dgm:adjLst>
                          <dgm:adj idx="1" val="150"/>
                          <dgm:adj idx="2" val="-90"/>
                        </dgm:adjLst>
                      </dgm:shape>
                    </dgm:if>
                    <dgm:else name="Name42">
                      <dgm:shape xmlns:r="http://schemas.openxmlformats.org/officeDocument/2006/relationships" type="pie" r:blip="">
                        <dgm:adjLst>
                          <dgm:adj idx="1" val="167.1429"/>
                          <dgm:adj idx="2" val="-90"/>
                        </dgm:adjLst>
                      </dgm:shape>
                    </dgm:else>
                  </dgm:choose>
                </dgm:if>
                <dgm:if name="Name43" axis="precedSib" ptType="node" func="cnt" op="equ" val="4">
                  <dgm:choose name="Name44">
                    <dgm:if name="Name45" axis="followSib" ptType="node" func="cnt" op="equ" val="0">
                      <dgm:shape xmlns:r="http://schemas.openxmlformats.org/officeDocument/2006/relationships" type="pie" r:blip="">
                        <dgm:adjLst>
                          <dgm:adj idx="1" val="90"/>
                          <dgm:adj idx="2" val="-90"/>
                        </dgm:adjLst>
                      </dgm:shape>
                    </dgm:if>
                    <dgm:if name="Name46" axis="followSib" ptType="node" func="cnt" op="equ" val="1">
                      <dgm:shape xmlns:r="http://schemas.openxmlformats.org/officeDocument/2006/relationships" type="pie" r:blip="">
                        <dgm:adjLst>
                          <dgm:adj idx="1" val="120"/>
                          <dgm:adj idx="2" val="-90"/>
                        </dgm:adjLst>
                      </dgm:shape>
                    </dgm:if>
                    <dgm:else name="Name47">
                      <dgm:shape xmlns:r="http://schemas.openxmlformats.org/officeDocument/2006/relationships" type="pie" r:blip="">
                        <dgm:adjLst>
                          <dgm:adj idx="1" val="141.4286"/>
                          <dgm:adj idx="2" val="-90"/>
                        </dgm:adjLst>
                      </dgm:shape>
                    </dgm:else>
                  </dgm:choose>
                </dgm:if>
                <dgm:if name="Name48" axis="precedSib" ptType="node" func="cnt" op="equ" val="5">
                  <dgm:choose name="Name49">
                    <dgm:if name="Name50" axis="followSib" ptType="node" func="cnt" op="equ" val="0">
                      <dgm:shape xmlns:r="http://schemas.openxmlformats.org/officeDocument/2006/relationships" type="pie" r:blip="">
                        <dgm:adjLst>
                          <dgm:adj idx="1" val="90"/>
                          <dgm:adj idx="2" val="-90"/>
                        </dgm:adjLst>
                      </dgm:shape>
                    </dgm:if>
                    <dgm:else name="Name51">
                      <dgm:shape xmlns:r="http://schemas.openxmlformats.org/officeDocument/2006/relationships" type="pie" r:blip="">
                        <dgm:adjLst>
                          <dgm:adj idx="1" val="115.7143"/>
                          <dgm:adj idx="2" val="-90"/>
                        </dgm:adjLst>
                      </dgm:shape>
                    </dgm:else>
                  </dgm:choose>
                </dgm:if>
                <dgm:else name="Name52">
                  <dgm:shape xmlns:r="http://schemas.openxmlformats.org/officeDocument/2006/relationships" type="pie" r:blip="">
                    <dgm:adjLst>
                      <dgm:adj idx="1" val="90"/>
                      <dgm:adj idx="2" val="-90"/>
                    </dgm:adjLst>
                  </dgm:shape>
                </dgm:else>
              </dgm:choose>
            </dgm:if>
            <dgm:else name="Name53">
              <dgm:choose name="Name54">
                <dgm:if name="Name55" axis="precedSib" ptType="node" func="cnt" op="equ" val="0">
                  <dgm:choose name="Name56">
                    <dgm:if name="Name57" axis="followSib" ptType="node" func="cnt" op="equ" val="0">
                      <dgm:shape xmlns:r="http://schemas.openxmlformats.org/officeDocument/2006/relationships" rot="180" type="pie" r:blip="">
                        <dgm:adjLst>
                          <dgm:adj idx="1" val="90"/>
                          <dgm:adj idx="2" val="-90"/>
                        </dgm:adjLst>
                      </dgm:shape>
                    </dgm:if>
                    <dgm:if name="Name58" axis="followSib" ptType="node" func="cnt" op="equ" val="1">
                      <dgm:shape xmlns:r="http://schemas.openxmlformats.org/officeDocument/2006/relationships" rot="180" type="pie" r:blip="">
                        <dgm:adjLst>
                          <dgm:adj idx="1" val="90"/>
                          <dgm:adj idx="2" val="180"/>
                        </dgm:adjLst>
                      </dgm:shape>
                    </dgm:if>
                    <dgm:if name="Name59" axis="followSib" ptType="node" func="cnt" op="equ" val="2">
                      <dgm:shape xmlns:r="http://schemas.openxmlformats.org/officeDocument/2006/relationships" rot="180" type="pie" r:blip="">
                        <dgm:adjLst>
                          <dgm:adj idx="1" val="90"/>
                          <dgm:adj idx="2" val="150"/>
                        </dgm:adjLst>
                      </dgm:shape>
                    </dgm:if>
                    <dgm:if name="Name60" axis="followSib" ptType="node" func="cnt" op="equ" val="3">
                      <dgm:shape xmlns:r="http://schemas.openxmlformats.org/officeDocument/2006/relationships" rot="180" type="pie" r:blip="">
                        <dgm:adjLst>
                          <dgm:adj idx="1" val="90"/>
                          <dgm:adj idx="2" val="135"/>
                        </dgm:adjLst>
                      </dgm:shape>
                    </dgm:if>
                    <dgm:if name="Name61" axis="followSib" ptType="node" func="cnt" op="equ" val="4">
                      <dgm:shape xmlns:r="http://schemas.openxmlformats.org/officeDocument/2006/relationships" rot="180" type="pie" r:blip="">
                        <dgm:adjLst>
                          <dgm:adj idx="1" val="90"/>
                          <dgm:adj idx="2" val="126"/>
                        </dgm:adjLst>
                      </dgm:shape>
                    </dgm:if>
                    <dgm:if name="Name62" axis="followSib" ptType="node" func="cnt" op="equ" val="5">
                      <dgm:shape xmlns:r="http://schemas.openxmlformats.org/officeDocument/2006/relationships" rot="180" type="pie" r:blip="">
                        <dgm:adjLst>
                          <dgm:adj idx="1" val="90"/>
                          <dgm:adj idx="2" val="120"/>
                        </dgm:adjLst>
                      </dgm:shape>
                    </dgm:if>
                    <dgm:else name="Name63">
                      <dgm:shape xmlns:r="http://schemas.openxmlformats.org/officeDocument/2006/relationships" rot="180" type="pie" r:blip="">
                        <dgm:adjLst>
                          <dgm:adj idx="1" val="90"/>
                          <dgm:adj idx="2" val="115.7143"/>
                        </dgm:adjLst>
                      </dgm:shape>
                    </dgm:else>
                  </dgm:choose>
                </dgm:if>
                <dgm:if name="Name64" axis="precedSib" ptType="node" func="cnt" op="equ" val="1">
                  <dgm:choose name="Name65">
                    <dgm:if name="Name66" axis="followSib" ptType="node" func="cnt" op="equ" val="0">
                      <dgm:shape xmlns:r="http://schemas.openxmlformats.org/officeDocument/2006/relationships" rot="180" type="pie" r:blip="">
                        <dgm:adjLst>
                          <dgm:adj idx="1" val="90"/>
                          <dgm:adj idx="2" val="-90"/>
                        </dgm:adjLst>
                      </dgm:shape>
                    </dgm:if>
                    <dgm:if name="Name67" axis="followSib" ptType="node" func="cnt" op="equ" val="1">
                      <dgm:shape xmlns:r="http://schemas.openxmlformats.org/officeDocument/2006/relationships" rot="180" type="pie" r:blip="">
                        <dgm:adjLst>
                          <dgm:adj idx="1" val="90"/>
                          <dgm:adj idx="2" val="-150"/>
                        </dgm:adjLst>
                      </dgm:shape>
                    </dgm:if>
                    <dgm:if name="Name68" axis="followSib" ptType="node" func="cnt" op="equ" val="2">
                      <dgm:shape xmlns:r="http://schemas.openxmlformats.org/officeDocument/2006/relationships" rot="180" type="pie" r:blip="">
                        <dgm:adjLst>
                          <dgm:adj idx="1" val="90"/>
                          <dgm:adj idx="2" val="180"/>
                        </dgm:adjLst>
                      </dgm:shape>
                    </dgm:if>
                    <dgm:if name="Name69" axis="followSib" ptType="node" func="cnt" op="equ" val="3">
                      <dgm:shape xmlns:r="http://schemas.openxmlformats.org/officeDocument/2006/relationships" rot="180" type="pie" r:blip="">
                        <dgm:adjLst>
                          <dgm:adj idx="1" val="90"/>
                          <dgm:adj idx="2" val="162"/>
                        </dgm:adjLst>
                      </dgm:shape>
                    </dgm:if>
                    <dgm:if name="Name70" axis="followSib" ptType="node" func="cnt" op="equ" val="4">
                      <dgm:shape xmlns:r="http://schemas.openxmlformats.org/officeDocument/2006/relationships" rot="180" type="pie" r:blip="">
                        <dgm:adjLst>
                          <dgm:adj idx="1" val="90"/>
                          <dgm:adj idx="2" val="150"/>
                        </dgm:adjLst>
                      </dgm:shape>
                    </dgm:if>
                    <dgm:else name="Name71">
                      <dgm:shape xmlns:r="http://schemas.openxmlformats.org/officeDocument/2006/relationships" rot="180" type="pie" r:blip="">
                        <dgm:adjLst>
                          <dgm:adj idx="1" val="90"/>
                          <dgm:adj idx="2" val="141.4286"/>
                        </dgm:adjLst>
                      </dgm:shape>
                    </dgm:else>
                  </dgm:choose>
                </dgm:if>
                <dgm:if name="Name72" axis="precedSib" ptType="node" func="cnt" op="equ" val="2">
                  <dgm:choose name="Name73">
                    <dgm:if name="Name74" axis="followSib" ptType="node" func="cnt" op="equ" val="0">
                      <dgm:shape xmlns:r="http://schemas.openxmlformats.org/officeDocument/2006/relationships" rot="180" type="pie" r:blip="">
                        <dgm:adjLst>
                          <dgm:adj idx="1" val="90"/>
                          <dgm:adj idx="2" val="-90"/>
                        </dgm:adjLst>
                      </dgm:shape>
                    </dgm:if>
                    <dgm:if name="Name75" axis="followSib" ptType="node" func="cnt" op="equ" val="1">
                      <dgm:shape xmlns:r="http://schemas.openxmlformats.org/officeDocument/2006/relationships" rot="180" type="pie" r:blip="">
                        <dgm:adjLst>
                          <dgm:adj idx="1" val="90"/>
                          <dgm:adj idx="2" val="-135"/>
                        </dgm:adjLst>
                      </dgm:shape>
                    </dgm:if>
                    <dgm:if name="Name76" axis="followSib" ptType="node" func="cnt" op="equ" val="2">
                      <dgm:shape xmlns:r="http://schemas.openxmlformats.org/officeDocument/2006/relationships" rot="180" type="pie" r:blip="">
                        <dgm:adjLst>
                          <dgm:adj idx="1" val="90"/>
                          <dgm:adj idx="2" val="-162"/>
                        </dgm:adjLst>
                      </dgm:shape>
                    </dgm:if>
                    <dgm:if name="Name77" axis="followSib" ptType="node" func="cnt" op="equ" val="3">
                      <dgm:shape xmlns:r="http://schemas.openxmlformats.org/officeDocument/2006/relationships" rot="180" type="pie" r:blip="">
                        <dgm:adjLst>
                          <dgm:adj idx="1" val="90"/>
                          <dgm:adj idx="2" val="180"/>
                        </dgm:adjLst>
                      </dgm:shape>
                    </dgm:if>
                    <dgm:else name="Name78">
                      <dgm:shape xmlns:r="http://schemas.openxmlformats.org/officeDocument/2006/relationships" rot="180" type="pie" r:blip="">
                        <dgm:adjLst>
                          <dgm:adj idx="1" val="90"/>
                          <dgm:adj idx="2" val="167.1429"/>
                        </dgm:adjLst>
                      </dgm:shape>
                    </dgm:else>
                  </dgm:choose>
                </dgm:if>
                <dgm:if name="Name79" axis="precedSib" ptType="node" func="cnt" op="equ" val="3">
                  <dgm:choose name="Name80">
                    <dgm:if name="Name81" axis="followSib" ptType="node" func="cnt" op="equ" val="0">
                      <dgm:shape xmlns:r="http://schemas.openxmlformats.org/officeDocument/2006/relationships" rot="180" type="pie" r:blip="">
                        <dgm:adjLst>
                          <dgm:adj idx="1" val="90"/>
                          <dgm:adj idx="2" val="-90"/>
                        </dgm:adjLst>
                      </dgm:shape>
                    </dgm:if>
                    <dgm:if name="Name82" axis="followSib" ptType="node" func="cnt" op="equ" val="1">
                      <dgm:shape xmlns:r="http://schemas.openxmlformats.org/officeDocument/2006/relationships" rot="180" type="pie" r:blip="">
                        <dgm:adjLst>
                          <dgm:adj idx="1" val="90"/>
                          <dgm:adj idx="2" val="-126"/>
                        </dgm:adjLst>
                      </dgm:shape>
                    </dgm:if>
                    <dgm:if name="Name83" axis="followSib" ptType="node" func="cnt" op="equ" val="2">
                      <dgm:shape xmlns:r="http://schemas.openxmlformats.org/officeDocument/2006/relationships" rot="180" type="pie" r:blip="">
                        <dgm:adjLst>
                          <dgm:adj idx="1" val="90"/>
                          <dgm:adj idx="2" val="-150"/>
                        </dgm:adjLst>
                      </dgm:shape>
                    </dgm:if>
                    <dgm:else name="Name84">
                      <dgm:shape xmlns:r="http://schemas.openxmlformats.org/officeDocument/2006/relationships" rot="180" type="pie" r:blip="">
                        <dgm:adjLst>
                          <dgm:adj idx="1" val="90"/>
                          <dgm:adj idx="2" val="-167.1429"/>
                        </dgm:adjLst>
                      </dgm:shape>
                    </dgm:else>
                  </dgm:choose>
                </dgm:if>
                <dgm:if name="Name85" axis="precedSib" ptType="node" func="cnt" op="equ" val="4">
                  <dgm:choose name="Name86">
                    <dgm:if name="Name87" axis="followSib" ptType="node" func="cnt" op="equ" val="0">
                      <dgm:shape xmlns:r="http://schemas.openxmlformats.org/officeDocument/2006/relationships" rot="180" type="pie" r:blip="">
                        <dgm:adjLst>
                          <dgm:adj idx="1" val="90"/>
                          <dgm:adj idx="2" val="-90"/>
                        </dgm:adjLst>
                      </dgm:shape>
                    </dgm:if>
                    <dgm:if name="Name88" axis="followSib" ptType="node" func="cnt" op="equ" val="1">
                      <dgm:shape xmlns:r="http://schemas.openxmlformats.org/officeDocument/2006/relationships" rot="180" type="pie" r:blip="">
                        <dgm:adjLst>
                          <dgm:adj idx="1" val="90"/>
                          <dgm:adj idx="2" val="-120"/>
                        </dgm:adjLst>
                      </dgm:shape>
                    </dgm:if>
                    <dgm:else name="Name89">
                      <dgm:shape xmlns:r="http://schemas.openxmlformats.org/officeDocument/2006/relationships" rot="180" type="pie" r:blip="">
                        <dgm:adjLst>
                          <dgm:adj idx="1" val="90"/>
                          <dgm:adj idx="2" val="-141.4286"/>
                        </dgm:adjLst>
                      </dgm:shape>
                    </dgm:else>
                  </dgm:choose>
                </dgm:if>
                <dgm:if name="Name90" axis="precedSib" ptType="node" func="cnt" op="equ" val="5">
                  <dgm:choose name="Name91">
                    <dgm:if name="Name92" axis="followSib" ptType="node" func="cnt" op="equ" val="0">
                      <dgm:shape xmlns:r="http://schemas.openxmlformats.org/officeDocument/2006/relationships" rot="180" type="pie" r:blip="">
                        <dgm:adjLst>
                          <dgm:adj idx="1" val="90"/>
                          <dgm:adj idx="2" val="-90"/>
                        </dgm:adjLst>
                      </dgm:shape>
                    </dgm:if>
                    <dgm:else name="Name93">
                      <dgm:shape xmlns:r="http://schemas.openxmlformats.org/officeDocument/2006/relationships" rot="180" type="pie" r:blip="">
                        <dgm:adjLst>
                          <dgm:adj idx="1" val="90"/>
                          <dgm:adj idx="2" val="-115.7143"/>
                        </dgm:adjLst>
                      </dgm:shape>
                    </dgm:else>
                  </dgm:choose>
                </dgm:if>
                <dgm:else name="Name94">
                  <dgm:shape xmlns:r="http://schemas.openxmlformats.org/officeDocument/2006/relationships" rot="180" type="pie" r:blip="">
                    <dgm:adjLst>
                      <dgm:adj idx="1" val="90"/>
                      <dgm:adj idx="2" val="-90"/>
                    </dgm:adjLst>
                  </dgm:shape>
                </dgm:else>
              </dgm:choose>
            </dgm:else>
          </dgm:choose>
          <dgm:presOf/>
        </dgm:layoutNode>
        <dgm:layoutNode name="Parent" styleLbl="revTx">
          <dgm:varLst>
            <dgm:chMax val="1"/>
            <dgm:chPref val="1"/>
            <dgm:bulletEnabled val="1"/>
          </dgm:varLst>
          <dgm:choose name="Name95">
            <dgm:if name="Name96" func="var" arg="dir" op="equ" val="norm">
              <dgm:alg type="tx">
                <dgm:param type="parTxLTRAlign" val="r"/>
                <dgm:param type="parTxRTLAlign" val="r"/>
                <dgm:param type="shpTxLTRAlignCh" val="r"/>
                <dgm:param type="shpTxRTLAlignCh" val="r"/>
                <dgm:param type="txAnchorVert" val="b"/>
                <dgm:param type="autoTxRot" val="grav"/>
              </dgm:alg>
            </dgm:if>
            <dgm:else name="Name97">
              <dgm:alg type="tx">
                <dgm:param type="parTxLTRAlign" val="l"/>
                <dgm:param type="parTxRTLAlign" val="l"/>
                <dgm:param type="shpTxLTRAlignCh" val="l"/>
                <dgm:param type="shpTxRTLAlignCh" val="l"/>
                <dgm:param type="txAnchorVert" val="b"/>
                <dgm:param type="autoTxRot" val="grav"/>
              </dgm:alg>
            </dgm:else>
          </dgm:choose>
          <dgm:choose name="Name98">
            <dgm:if name="Name99" func="var" arg="dir" op="equ" val="norm">
              <dgm:shape xmlns:r="http://schemas.openxmlformats.org/officeDocument/2006/relationships" rot="-90" type="rect" r:blip="">
                <dgm:adjLst/>
              </dgm:shape>
            </dgm:if>
            <dgm:else name="Name100">
              <dgm:shape xmlns:r="http://schemas.openxmlformats.org/officeDocument/2006/relationships" rot="90" type="rect" r:blip="">
                <dgm:adjLst/>
              </dgm:shape>
            </dgm:else>
          </dgm:choose>
          <dgm:presOf axis="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dgm:choose name="Name101">
        <dgm:if name="Name102" axis="ch" ptType="node" func="cnt" op="gte" val="1">
          <dgm:forEach name="negSibTransForEach" axis="ch" ptType="sibTrans" hideLastTrans="0" cnt="1">
            <dgm:layoutNode name="negSibTrans">
              <dgm:alg type="sp"/>
              <dgm:shape xmlns:r="http://schemas.openxmlformats.org/officeDocument/2006/relationships" r:blip="">
                <dgm:adjLst/>
              </dgm:shape>
            </dgm:layoutNode>
          </dgm:forEach>
          <dgm:layoutNode name="composite">
            <dgm:alg type="composite">
              <dgm:param type="ar" val="0.5"/>
            </dgm:alg>
            <dgm:shape xmlns:r="http://schemas.openxmlformats.org/officeDocument/2006/relationships" r:blip="">
              <dgm:adjLst/>
            </dgm:shape>
            <dgm:choose name="Name103">
              <dgm:if name="Name104" func="var" arg="dir" op="equ" val="norm">
                <dgm:constrLst>
                  <dgm:constr type="l" for="ch" forName="Child" refType="w" fact="0"/>
                  <dgm:constr type="t" for="ch" forName="Child" refType="h" fact="0"/>
                  <dgm:constr type="w" for="ch" forName="Child" refType="w"/>
                  <dgm:constr type="h" for="ch" forName="Child" refType="h"/>
                </dgm:constrLst>
              </dgm:if>
              <dgm:else name="Name105">
                <dgm:constrLst>
                  <dgm:constr type="r" for="ch" forName="Child" refType="w"/>
                  <dgm:constr type="t" for="ch" forName="Child" refType="h" fact="0"/>
                  <dgm:constr type="w" for="ch" forName="Child" refType="w"/>
                  <dgm:constr type="h" for="ch" forName="Child" refType="h"/>
                </dgm:constrLst>
              </dgm:else>
            </dgm:choose>
            <dgm:ruleLst/>
            <dgm:layoutNode name="Child" styleLbl="revTx">
              <dgm:varLst>
                <dgm:chMax val="0"/>
                <dgm:chPref val="0"/>
                <dgm:bulletEnabled val="1"/>
              </dgm:varLst>
              <dgm:choose name="Name106">
                <dgm:if name="Name107" func="var" arg="dir" op="equ" val="norm">
                  <dgm:alg type="tx">
                    <dgm:param type="parTxLTRAlign" val="l"/>
                    <dgm:param type="parTxRTLAlign" val="r"/>
                    <dgm:param type="txAnchorVert" val="t"/>
                  </dgm:alg>
                </dgm:if>
                <dgm:else name="Name108">
                  <dgm:alg type="tx">
                    <dgm:param type="parTxLTRAlign" val="r"/>
                    <dgm:param type="parTxRTLAlign" val="l"/>
                    <dgm:param type="txAnchorVert" val="t"/>
                  </dgm:alg>
                </dgm:else>
              </dgm:choose>
              <dgm:shape xmlns:r="http://schemas.openxmlformats.org/officeDocument/2006/relationships" type="rect" r:blip="">
                <dgm:adjLst/>
              </dgm:shape>
              <dgm:presOf axis="des"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if>
        <dgm:else name="Name109"/>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9/3/layout/PieProcess">
  <dgm:title val=""/>
  <dgm:desc val=""/>
  <dgm:catLst>
    <dgm:cat type="list" pri="8600"/>
    <dgm:cat type="process" pri="4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constrLst>
      <dgm:constr type="primFontSz" for="des" forName="Parent" val="65"/>
      <dgm:constr type="primFontSz" for="des" forName="Child" refType="primFontSz" refFor="des" refForName="Parent" op="lte"/>
      <dgm:constr type="w" for="ch" forName="composite" refType="w"/>
      <dgm:constr type="h" for="ch" forName="composite" refType="h"/>
      <dgm:constr type="w" for="ch" forName="ParentComposite" refType="w" fact="0.5"/>
      <dgm:constr type="h" for="ch" forName="ParentComposite" refType="h"/>
      <dgm:constr type="w" for="ch" forName="negSibTrans" refType="h" refFor="ch" refForName="composite" fact="-0.075"/>
      <dgm:constr type="w" for="ch" forName="sibTrans" refType="w" refFor="ch" refForName="composite" fact="0.0425"/>
    </dgm:constrLst>
    <dgm:forEach name="nodesForEach" axis="ch" ptType="node" cnt="7">
      <dgm:layoutNode name="ParentComposite">
        <dgm:alg type="composite">
          <dgm:param type="ar" val="0.25"/>
        </dgm:alg>
        <dgm:shape xmlns:r="http://schemas.openxmlformats.org/officeDocument/2006/relationships" r:blip="">
          <dgm:adjLst/>
        </dgm:shape>
        <dgm:choose name="Name4">
          <dgm:if name="Name5" func="var" arg="dir" op="equ" val="norm">
            <dgm:constrLst>
              <dgm:constr type="l" for="ch" forName="Parent" refType="w" fact="0"/>
              <dgm:constr type="t" for="ch" forName="Parent" refType="h" fact="0.275"/>
              <dgm:constr type="w" for="ch" forName="Parent" refType="w" fact="0.6"/>
              <dgm:constr type="h" for="ch" forName="Parent" refType="h" fact="0.725"/>
              <dgm:constr type="l" for="ch" forName="Chord" refType="w" fact="0"/>
              <dgm:constr type="t" for="ch" forName="Chord" refType="h" fact="0"/>
              <dgm:constr type="w" for="ch" forName="Chord" refType="w"/>
              <dgm:constr type="h" for="ch" forName="Chord" refType="h" fact="0.25"/>
              <dgm:constr type="l" for="ch" forName="Pie" refType="w" fact="0.1"/>
              <dgm:constr type="t" for="ch" forName="Pie" refType="h" fact="0.025"/>
              <dgm:constr type="w" for="ch" forName="Pie" refType="w" fact="0.8"/>
              <dgm:constr type="h" for="ch" forName="Pie" refType="h" fact="0.2"/>
            </dgm:constrLst>
          </dgm:if>
          <dgm:else name="Name6">
            <dgm:constrLst>
              <dgm:constr type="r" for="ch" forName="Parent" refType="w"/>
              <dgm:constr type="t" for="ch" forName="Parent" refType="h" fact="0.275"/>
              <dgm:constr type="w" for="ch" forName="Parent" refType="w" fact="0.6"/>
              <dgm:constr type="h" for="ch" forName="Parent" refType="h" fact="0.725"/>
              <dgm:constr type="r" for="ch" forName="Chord" refType="w"/>
              <dgm:constr type="t" for="ch" forName="Chord" refType="h" fact="0"/>
              <dgm:constr type="w" for="ch" forName="Chord" refType="w"/>
              <dgm:constr type="h" for="ch" forName="Chord" refType="h" fact="0.25"/>
              <dgm:constr type="r" for="ch" forName="Pie" refType="w" fact="0.9"/>
              <dgm:constr type="t" for="ch" forName="Pie" refType="h" fact="0.025"/>
              <dgm:constr type="w" for="ch" forName="Pie" refType="w" fact="0.8"/>
              <dgm:constr type="h" for="ch" forName="Pie" refType="h" fact="0.2"/>
            </dgm:constrLst>
          </dgm:else>
        </dgm:choose>
        <dgm:layoutNode name="Chord" styleLbl="bgShp">
          <dgm:alg type="sp"/>
          <dgm:choose name="Name7">
            <dgm:if name="Name8" func="var" arg="dir" op="equ" val="norm">
              <dgm:shape xmlns:r="http://schemas.openxmlformats.org/officeDocument/2006/relationships" type="chord" r:blip="">
                <dgm:adjLst>
                  <dgm:adj idx="1" val="80"/>
                  <dgm:adj idx="2" val="-80"/>
                </dgm:adjLst>
              </dgm:shape>
            </dgm:if>
            <dgm:else name="Name9">
              <dgm:shape xmlns:r="http://schemas.openxmlformats.org/officeDocument/2006/relationships" rot="180" type="chord" r:blip="">
                <dgm:adjLst>
                  <dgm:adj idx="1" val="80"/>
                  <dgm:adj idx="2" val="-80"/>
                </dgm:adjLst>
              </dgm:shape>
            </dgm:else>
          </dgm:choose>
          <dgm:presOf/>
        </dgm:layoutNode>
        <dgm:layoutNode name="Pie" styleLbl="alignNode1">
          <dgm:alg type="sp"/>
          <dgm:choose name="Name10">
            <dgm:if name="Name11" func="var" arg="dir" op="equ" val="norm">
              <dgm:choose name="Name12">
                <dgm:if name="Name13" axis="precedSib" ptType="node" func="cnt" op="equ" val="0">
                  <dgm:choose name="Name14">
                    <dgm:if name="Name15" axis="followSib" ptType="node" func="cnt" op="equ" val="0">
                      <dgm:shape xmlns:r="http://schemas.openxmlformats.org/officeDocument/2006/relationships" type="pie" r:blip="">
                        <dgm:adjLst>
                          <dgm:adj idx="1" val="90"/>
                          <dgm:adj idx="2" val="-90"/>
                        </dgm:adjLst>
                      </dgm:shape>
                    </dgm:if>
                    <dgm:if name="Name16" axis="followSib" ptType="node" func="cnt" op="equ" val="1">
                      <dgm:shape xmlns:r="http://schemas.openxmlformats.org/officeDocument/2006/relationships" type="pie" r:blip="">
                        <dgm:adjLst>
                          <dgm:adj idx="1" val="180"/>
                          <dgm:adj idx="2" val="-90"/>
                        </dgm:adjLst>
                      </dgm:shape>
                    </dgm:if>
                    <dgm:if name="Name17" axis="followSib" ptType="node" func="cnt" op="equ" val="2">
                      <dgm:shape xmlns:r="http://schemas.openxmlformats.org/officeDocument/2006/relationships" type="pie" r:blip="">
                        <dgm:adjLst>
                          <dgm:adj idx="1" val="-150"/>
                          <dgm:adj idx="2" val="-90"/>
                        </dgm:adjLst>
                      </dgm:shape>
                    </dgm:if>
                    <dgm:if name="Name18" axis="followSib" ptType="node" func="cnt" op="equ" val="3">
                      <dgm:shape xmlns:r="http://schemas.openxmlformats.org/officeDocument/2006/relationships" type="pie" r:blip="">
                        <dgm:adjLst>
                          <dgm:adj idx="1" val="-135"/>
                          <dgm:adj idx="2" val="-90"/>
                        </dgm:adjLst>
                      </dgm:shape>
                    </dgm:if>
                    <dgm:if name="Name19" axis="followSib" ptType="node" func="cnt" op="equ" val="4">
                      <dgm:shape xmlns:r="http://schemas.openxmlformats.org/officeDocument/2006/relationships" type="pie" r:blip="">
                        <dgm:adjLst>
                          <dgm:adj idx="1" val="-126"/>
                          <dgm:adj idx="2" val="-90"/>
                        </dgm:adjLst>
                      </dgm:shape>
                    </dgm:if>
                    <dgm:if name="Name20" axis="followSib" ptType="node" func="cnt" op="equ" val="5">
                      <dgm:shape xmlns:r="http://schemas.openxmlformats.org/officeDocument/2006/relationships" type="pie" r:blip="">
                        <dgm:adjLst>
                          <dgm:adj idx="1" val="-120"/>
                          <dgm:adj idx="2" val="-90"/>
                        </dgm:adjLst>
                      </dgm:shape>
                    </dgm:if>
                    <dgm:else name="Name21">
                      <dgm:shape xmlns:r="http://schemas.openxmlformats.org/officeDocument/2006/relationships" type="pie" r:blip="">
                        <dgm:adjLst>
                          <dgm:adj idx="1" val="-115.7143"/>
                          <dgm:adj idx="2" val="-90"/>
                        </dgm:adjLst>
                      </dgm:shape>
                    </dgm:else>
                  </dgm:choose>
                </dgm:if>
                <dgm:if name="Name22" axis="precedSib" ptType="node" func="cnt" op="equ" val="1">
                  <dgm:choose name="Name23">
                    <dgm:if name="Name24" axis="followSib" ptType="node" func="cnt" op="equ" val="0">
                      <dgm:shape xmlns:r="http://schemas.openxmlformats.org/officeDocument/2006/relationships" type="pie" r:blip="">
                        <dgm:adjLst>
                          <dgm:adj idx="1" val="90"/>
                          <dgm:adj idx="2" val="-90"/>
                        </dgm:adjLst>
                      </dgm:shape>
                    </dgm:if>
                    <dgm:if name="Name25" axis="followSib" ptType="node" func="cnt" op="equ" val="1">
                      <dgm:shape xmlns:r="http://schemas.openxmlformats.org/officeDocument/2006/relationships" type="pie" r:blip="">
                        <dgm:adjLst>
                          <dgm:adj idx="1" val="150"/>
                          <dgm:adj idx="2" val="-90"/>
                        </dgm:adjLst>
                      </dgm:shape>
                    </dgm:if>
                    <dgm:if name="Name26" axis="followSib" ptType="node" func="cnt" op="equ" val="2">
                      <dgm:shape xmlns:r="http://schemas.openxmlformats.org/officeDocument/2006/relationships" type="pie" r:blip="">
                        <dgm:adjLst>
                          <dgm:adj idx="1" val="180"/>
                          <dgm:adj idx="2" val="-90"/>
                        </dgm:adjLst>
                      </dgm:shape>
                    </dgm:if>
                    <dgm:if name="Name27" axis="followSib" ptType="node" func="cnt" op="equ" val="3">
                      <dgm:shape xmlns:r="http://schemas.openxmlformats.org/officeDocument/2006/relationships" type="pie" r:blip="">
                        <dgm:adjLst>
                          <dgm:adj idx="1" val="-162"/>
                          <dgm:adj idx="2" val="-90"/>
                        </dgm:adjLst>
                      </dgm:shape>
                    </dgm:if>
                    <dgm:if name="Name28" axis="followSib" ptType="node" func="cnt" op="equ" val="4">
                      <dgm:shape xmlns:r="http://schemas.openxmlformats.org/officeDocument/2006/relationships" type="pie" r:blip="">
                        <dgm:adjLst>
                          <dgm:adj idx="1" val="-150"/>
                          <dgm:adj idx="2" val="-90"/>
                        </dgm:adjLst>
                      </dgm:shape>
                    </dgm:if>
                    <dgm:else name="Name29">
                      <dgm:shape xmlns:r="http://schemas.openxmlformats.org/officeDocument/2006/relationships" type="pie" r:blip="">
                        <dgm:adjLst>
                          <dgm:adj idx="1" val="-141.4286"/>
                          <dgm:adj idx="2" val="-90"/>
                        </dgm:adjLst>
                      </dgm:shape>
                    </dgm:else>
                  </dgm:choose>
                </dgm:if>
                <dgm:if name="Name30" axis="precedSib" ptType="node" func="cnt" op="equ" val="2">
                  <dgm:choose name="Name31">
                    <dgm:if name="Name32" axis="followSib" ptType="node" func="cnt" op="equ" val="0">
                      <dgm:shape xmlns:r="http://schemas.openxmlformats.org/officeDocument/2006/relationships" type="pie" r:blip="">
                        <dgm:adjLst>
                          <dgm:adj idx="1" val="90"/>
                          <dgm:adj idx="2" val="-90"/>
                        </dgm:adjLst>
                      </dgm:shape>
                    </dgm:if>
                    <dgm:if name="Name33" axis="followSib" ptType="node" func="cnt" op="equ" val="1">
                      <dgm:shape xmlns:r="http://schemas.openxmlformats.org/officeDocument/2006/relationships" type="pie" r:blip="">
                        <dgm:adjLst>
                          <dgm:adj idx="1" val="135"/>
                          <dgm:adj idx="2" val="-90"/>
                        </dgm:adjLst>
                      </dgm:shape>
                    </dgm:if>
                    <dgm:if name="Name34" axis="followSib" ptType="node" func="cnt" op="equ" val="2">
                      <dgm:shape xmlns:r="http://schemas.openxmlformats.org/officeDocument/2006/relationships" type="pie" r:blip="">
                        <dgm:adjLst>
                          <dgm:adj idx="1" val="162"/>
                          <dgm:adj idx="2" val="-90"/>
                        </dgm:adjLst>
                      </dgm:shape>
                    </dgm:if>
                    <dgm:if name="Name35" axis="followSib" ptType="node" func="cnt" op="equ" val="3">
                      <dgm:shape xmlns:r="http://schemas.openxmlformats.org/officeDocument/2006/relationships" type="pie" r:blip="">
                        <dgm:adjLst>
                          <dgm:adj idx="1" val="180"/>
                          <dgm:adj idx="2" val="-90"/>
                        </dgm:adjLst>
                      </dgm:shape>
                    </dgm:if>
                    <dgm:else name="Name36">
                      <dgm:shape xmlns:r="http://schemas.openxmlformats.org/officeDocument/2006/relationships" type="pie" r:blip="">
                        <dgm:adjLst>
                          <dgm:adj idx="1" val="-167.1429"/>
                          <dgm:adj idx="2" val="-90"/>
                        </dgm:adjLst>
                      </dgm:shape>
                    </dgm:else>
                  </dgm:choose>
                </dgm:if>
                <dgm:if name="Name37" axis="precedSib" ptType="node" func="cnt" op="equ" val="3">
                  <dgm:choose name="Name38">
                    <dgm:if name="Name39" axis="followSib" ptType="node" func="cnt" op="equ" val="0">
                      <dgm:shape xmlns:r="http://schemas.openxmlformats.org/officeDocument/2006/relationships" type="pie" r:blip="">
                        <dgm:adjLst>
                          <dgm:adj idx="1" val="90"/>
                          <dgm:adj idx="2" val="-90"/>
                        </dgm:adjLst>
                      </dgm:shape>
                    </dgm:if>
                    <dgm:if name="Name40" axis="followSib" ptType="node" func="cnt" op="equ" val="1">
                      <dgm:shape xmlns:r="http://schemas.openxmlformats.org/officeDocument/2006/relationships" type="pie" r:blip="">
                        <dgm:adjLst>
                          <dgm:adj idx="1" val="126"/>
                          <dgm:adj idx="2" val="-90"/>
                        </dgm:adjLst>
                      </dgm:shape>
                    </dgm:if>
                    <dgm:if name="Name41" axis="followSib" ptType="node" func="cnt" op="equ" val="2">
                      <dgm:shape xmlns:r="http://schemas.openxmlformats.org/officeDocument/2006/relationships" type="pie" r:blip="">
                        <dgm:adjLst>
                          <dgm:adj idx="1" val="150"/>
                          <dgm:adj idx="2" val="-90"/>
                        </dgm:adjLst>
                      </dgm:shape>
                    </dgm:if>
                    <dgm:else name="Name42">
                      <dgm:shape xmlns:r="http://schemas.openxmlformats.org/officeDocument/2006/relationships" type="pie" r:blip="">
                        <dgm:adjLst>
                          <dgm:adj idx="1" val="167.1429"/>
                          <dgm:adj idx="2" val="-90"/>
                        </dgm:adjLst>
                      </dgm:shape>
                    </dgm:else>
                  </dgm:choose>
                </dgm:if>
                <dgm:if name="Name43" axis="precedSib" ptType="node" func="cnt" op="equ" val="4">
                  <dgm:choose name="Name44">
                    <dgm:if name="Name45" axis="followSib" ptType="node" func="cnt" op="equ" val="0">
                      <dgm:shape xmlns:r="http://schemas.openxmlformats.org/officeDocument/2006/relationships" type="pie" r:blip="">
                        <dgm:adjLst>
                          <dgm:adj idx="1" val="90"/>
                          <dgm:adj idx="2" val="-90"/>
                        </dgm:adjLst>
                      </dgm:shape>
                    </dgm:if>
                    <dgm:if name="Name46" axis="followSib" ptType="node" func="cnt" op="equ" val="1">
                      <dgm:shape xmlns:r="http://schemas.openxmlformats.org/officeDocument/2006/relationships" type="pie" r:blip="">
                        <dgm:adjLst>
                          <dgm:adj idx="1" val="120"/>
                          <dgm:adj idx="2" val="-90"/>
                        </dgm:adjLst>
                      </dgm:shape>
                    </dgm:if>
                    <dgm:else name="Name47">
                      <dgm:shape xmlns:r="http://schemas.openxmlformats.org/officeDocument/2006/relationships" type="pie" r:blip="">
                        <dgm:adjLst>
                          <dgm:adj idx="1" val="141.4286"/>
                          <dgm:adj idx="2" val="-90"/>
                        </dgm:adjLst>
                      </dgm:shape>
                    </dgm:else>
                  </dgm:choose>
                </dgm:if>
                <dgm:if name="Name48" axis="precedSib" ptType="node" func="cnt" op="equ" val="5">
                  <dgm:choose name="Name49">
                    <dgm:if name="Name50" axis="followSib" ptType="node" func="cnt" op="equ" val="0">
                      <dgm:shape xmlns:r="http://schemas.openxmlformats.org/officeDocument/2006/relationships" type="pie" r:blip="">
                        <dgm:adjLst>
                          <dgm:adj idx="1" val="90"/>
                          <dgm:adj idx="2" val="-90"/>
                        </dgm:adjLst>
                      </dgm:shape>
                    </dgm:if>
                    <dgm:else name="Name51">
                      <dgm:shape xmlns:r="http://schemas.openxmlformats.org/officeDocument/2006/relationships" type="pie" r:blip="">
                        <dgm:adjLst>
                          <dgm:adj idx="1" val="115.7143"/>
                          <dgm:adj idx="2" val="-90"/>
                        </dgm:adjLst>
                      </dgm:shape>
                    </dgm:else>
                  </dgm:choose>
                </dgm:if>
                <dgm:else name="Name52">
                  <dgm:shape xmlns:r="http://schemas.openxmlformats.org/officeDocument/2006/relationships" type="pie" r:blip="">
                    <dgm:adjLst>
                      <dgm:adj idx="1" val="90"/>
                      <dgm:adj idx="2" val="-90"/>
                    </dgm:adjLst>
                  </dgm:shape>
                </dgm:else>
              </dgm:choose>
            </dgm:if>
            <dgm:else name="Name53">
              <dgm:choose name="Name54">
                <dgm:if name="Name55" axis="precedSib" ptType="node" func="cnt" op="equ" val="0">
                  <dgm:choose name="Name56">
                    <dgm:if name="Name57" axis="followSib" ptType="node" func="cnt" op="equ" val="0">
                      <dgm:shape xmlns:r="http://schemas.openxmlformats.org/officeDocument/2006/relationships" rot="180" type="pie" r:blip="">
                        <dgm:adjLst>
                          <dgm:adj idx="1" val="90"/>
                          <dgm:adj idx="2" val="-90"/>
                        </dgm:adjLst>
                      </dgm:shape>
                    </dgm:if>
                    <dgm:if name="Name58" axis="followSib" ptType="node" func="cnt" op="equ" val="1">
                      <dgm:shape xmlns:r="http://schemas.openxmlformats.org/officeDocument/2006/relationships" rot="180" type="pie" r:blip="">
                        <dgm:adjLst>
                          <dgm:adj idx="1" val="90"/>
                          <dgm:adj idx="2" val="180"/>
                        </dgm:adjLst>
                      </dgm:shape>
                    </dgm:if>
                    <dgm:if name="Name59" axis="followSib" ptType="node" func="cnt" op="equ" val="2">
                      <dgm:shape xmlns:r="http://schemas.openxmlformats.org/officeDocument/2006/relationships" rot="180" type="pie" r:blip="">
                        <dgm:adjLst>
                          <dgm:adj idx="1" val="90"/>
                          <dgm:adj idx="2" val="150"/>
                        </dgm:adjLst>
                      </dgm:shape>
                    </dgm:if>
                    <dgm:if name="Name60" axis="followSib" ptType="node" func="cnt" op="equ" val="3">
                      <dgm:shape xmlns:r="http://schemas.openxmlformats.org/officeDocument/2006/relationships" rot="180" type="pie" r:blip="">
                        <dgm:adjLst>
                          <dgm:adj idx="1" val="90"/>
                          <dgm:adj idx="2" val="135"/>
                        </dgm:adjLst>
                      </dgm:shape>
                    </dgm:if>
                    <dgm:if name="Name61" axis="followSib" ptType="node" func="cnt" op="equ" val="4">
                      <dgm:shape xmlns:r="http://schemas.openxmlformats.org/officeDocument/2006/relationships" rot="180" type="pie" r:blip="">
                        <dgm:adjLst>
                          <dgm:adj idx="1" val="90"/>
                          <dgm:adj idx="2" val="126"/>
                        </dgm:adjLst>
                      </dgm:shape>
                    </dgm:if>
                    <dgm:if name="Name62" axis="followSib" ptType="node" func="cnt" op="equ" val="5">
                      <dgm:shape xmlns:r="http://schemas.openxmlformats.org/officeDocument/2006/relationships" rot="180" type="pie" r:blip="">
                        <dgm:adjLst>
                          <dgm:adj idx="1" val="90"/>
                          <dgm:adj idx="2" val="120"/>
                        </dgm:adjLst>
                      </dgm:shape>
                    </dgm:if>
                    <dgm:else name="Name63">
                      <dgm:shape xmlns:r="http://schemas.openxmlformats.org/officeDocument/2006/relationships" rot="180" type="pie" r:blip="">
                        <dgm:adjLst>
                          <dgm:adj idx="1" val="90"/>
                          <dgm:adj idx="2" val="115.7143"/>
                        </dgm:adjLst>
                      </dgm:shape>
                    </dgm:else>
                  </dgm:choose>
                </dgm:if>
                <dgm:if name="Name64" axis="precedSib" ptType="node" func="cnt" op="equ" val="1">
                  <dgm:choose name="Name65">
                    <dgm:if name="Name66" axis="followSib" ptType="node" func="cnt" op="equ" val="0">
                      <dgm:shape xmlns:r="http://schemas.openxmlformats.org/officeDocument/2006/relationships" rot="180" type="pie" r:blip="">
                        <dgm:adjLst>
                          <dgm:adj idx="1" val="90"/>
                          <dgm:adj idx="2" val="-90"/>
                        </dgm:adjLst>
                      </dgm:shape>
                    </dgm:if>
                    <dgm:if name="Name67" axis="followSib" ptType="node" func="cnt" op="equ" val="1">
                      <dgm:shape xmlns:r="http://schemas.openxmlformats.org/officeDocument/2006/relationships" rot="180" type="pie" r:blip="">
                        <dgm:adjLst>
                          <dgm:adj idx="1" val="90"/>
                          <dgm:adj idx="2" val="-150"/>
                        </dgm:adjLst>
                      </dgm:shape>
                    </dgm:if>
                    <dgm:if name="Name68" axis="followSib" ptType="node" func="cnt" op="equ" val="2">
                      <dgm:shape xmlns:r="http://schemas.openxmlformats.org/officeDocument/2006/relationships" rot="180" type="pie" r:blip="">
                        <dgm:adjLst>
                          <dgm:adj idx="1" val="90"/>
                          <dgm:adj idx="2" val="180"/>
                        </dgm:adjLst>
                      </dgm:shape>
                    </dgm:if>
                    <dgm:if name="Name69" axis="followSib" ptType="node" func="cnt" op="equ" val="3">
                      <dgm:shape xmlns:r="http://schemas.openxmlformats.org/officeDocument/2006/relationships" rot="180" type="pie" r:blip="">
                        <dgm:adjLst>
                          <dgm:adj idx="1" val="90"/>
                          <dgm:adj idx="2" val="162"/>
                        </dgm:adjLst>
                      </dgm:shape>
                    </dgm:if>
                    <dgm:if name="Name70" axis="followSib" ptType="node" func="cnt" op="equ" val="4">
                      <dgm:shape xmlns:r="http://schemas.openxmlformats.org/officeDocument/2006/relationships" rot="180" type="pie" r:blip="">
                        <dgm:adjLst>
                          <dgm:adj idx="1" val="90"/>
                          <dgm:adj idx="2" val="150"/>
                        </dgm:adjLst>
                      </dgm:shape>
                    </dgm:if>
                    <dgm:else name="Name71">
                      <dgm:shape xmlns:r="http://schemas.openxmlformats.org/officeDocument/2006/relationships" rot="180" type="pie" r:blip="">
                        <dgm:adjLst>
                          <dgm:adj idx="1" val="90"/>
                          <dgm:adj idx="2" val="141.4286"/>
                        </dgm:adjLst>
                      </dgm:shape>
                    </dgm:else>
                  </dgm:choose>
                </dgm:if>
                <dgm:if name="Name72" axis="precedSib" ptType="node" func="cnt" op="equ" val="2">
                  <dgm:choose name="Name73">
                    <dgm:if name="Name74" axis="followSib" ptType="node" func="cnt" op="equ" val="0">
                      <dgm:shape xmlns:r="http://schemas.openxmlformats.org/officeDocument/2006/relationships" rot="180" type="pie" r:blip="">
                        <dgm:adjLst>
                          <dgm:adj idx="1" val="90"/>
                          <dgm:adj idx="2" val="-90"/>
                        </dgm:adjLst>
                      </dgm:shape>
                    </dgm:if>
                    <dgm:if name="Name75" axis="followSib" ptType="node" func="cnt" op="equ" val="1">
                      <dgm:shape xmlns:r="http://schemas.openxmlformats.org/officeDocument/2006/relationships" rot="180" type="pie" r:blip="">
                        <dgm:adjLst>
                          <dgm:adj idx="1" val="90"/>
                          <dgm:adj idx="2" val="-135"/>
                        </dgm:adjLst>
                      </dgm:shape>
                    </dgm:if>
                    <dgm:if name="Name76" axis="followSib" ptType="node" func="cnt" op="equ" val="2">
                      <dgm:shape xmlns:r="http://schemas.openxmlformats.org/officeDocument/2006/relationships" rot="180" type="pie" r:blip="">
                        <dgm:adjLst>
                          <dgm:adj idx="1" val="90"/>
                          <dgm:adj idx="2" val="-162"/>
                        </dgm:adjLst>
                      </dgm:shape>
                    </dgm:if>
                    <dgm:if name="Name77" axis="followSib" ptType="node" func="cnt" op="equ" val="3">
                      <dgm:shape xmlns:r="http://schemas.openxmlformats.org/officeDocument/2006/relationships" rot="180" type="pie" r:blip="">
                        <dgm:adjLst>
                          <dgm:adj idx="1" val="90"/>
                          <dgm:adj idx="2" val="180"/>
                        </dgm:adjLst>
                      </dgm:shape>
                    </dgm:if>
                    <dgm:else name="Name78">
                      <dgm:shape xmlns:r="http://schemas.openxmlformats.org/officeDocument/2006/relationships" rot="180" type="pie" r:blip="">
                        <dgm:adjLst>
                          <dgm:adj idx="1" val="90"/>
                          <dgm:adj idx="2" val="167.1429"/>
                        </dgm:adjLst>
                      </dgm:shape>
                    </dgm:else>
                  </dgm:choose>
                </dgm:if>
                <dgm:if name="Name79" axis="precedSib" ptType="node" func="cnt" op="equ" val="3">
                  <dgm:choose name="Name80">
                    <dgm:if name="Name81" axis="followSib" ptType="node" func="cnt" op="equ" val="0">
                      <dgm:shape xmlns:r="http://schemas.openxmlformats.org/officeDocument/2006/relationships" rot="180" type="pie" r:blip="">
                        <dgm:adjLst>
                          <dgm:adj idx="1" val="90"/>
                          <dgm:adj idx="2" val="-90"/>
                        </dgm:adjLst>
                      </dgm:shape>
                    </dgm:if>
                    <dgm:if name="Name82" axis="followSib" ptType="node" func="cnt" op="equ" val="1">
                      <dgm:shape xmlns:r="http://schemas.openxmlformats.org/officeDocument/2006/relationships" rot="180" type="pie" r:blip="">
                        <dgm:adjLst>
                          <dgm:adj idx="1" val="90"/>
                          <dgm:adj idx="2" val="-126"/>
                        </dgm:adjLst>
                      </dgm:shape>
                    </dgm:if>
                    <dgm:if name="Name83" axis="followSib" ptType="node" func="cnt" op="equ" val="2">
                      <dgm:shape xmlns:r="http://schemas.openxmlformats.org/officeDocument/2006/relationships" rot="180" type="pie" r:blip="">
                        <dgm:adjLst>
                          <dgm:adj idx="1" val="90"/>
                          <dgm:adj idx="2" val="-150"/>
                        </dgm:adjLst>
                      </dgm:shape>
                    </dgm:if>
                    <dgm:else name="Name84">
                      <dgm:shape xmlns:r="http://schemas.openxmlformats.org/officeDocument/2006/relationships" rot="180" type="pie" r:blip="">
                        <dgm:adjLst>
                          <dgm:adj idx="1" val="90"/>
                          <dgm:adj idx="2" val="-167.1429"/>
                        </dgm:adjLst>
                      </dgm:shape>
                    </dgm:else>
                  </dgm:choose>
                </dgm:if>
                <dgm:if name="Name85" axis="precedSib" ptType="node" func="cnt" op="equ" val="4">
                  <dgm:choose name="Name86">
                    <dgm:if name="Name87" axis="followSib" ptType="node" func="cnt" op="equ" val="0">
                      <dgm:shape xmlns:r="http://schemas.openxmlformats.org/officeDocument/2006/relationships" rot="180" type="pie" r:blip="">
                        <dgm:adjLst>
                          <dgm:adj idx="1" val="90"/>
                          <dgm:adj idx="2" val="-90"/>
                        </dgm:adjLst>
                      </dgm:shape>
                    </dgm:if>
                    <dgm:if name="Name88" axis="followSib" ptType="node" func="cnt" op="equ" val="1">
                      <dgm:shape xmlns:r="http://schemas.openxmlformats.org/officeDocument/2006/relationships" rot="180" type="pie" r:blip="">
                        <dgm:adjLst>
                          <dgm:adj idx="1" val="90"/>
                          <dgm:adj idx="2" val="-120"/>
                        </dgm:adjLst>
                      </dgm:shape>
                    </dgm:if>
                    <dgm:else name="Name89">
                      <dgm:shape xmlns:r="http://schemas.openxmlformats.org/officeDocument/2006/relationships" rot="180" type="pie" r:blip="">
                        <dgm:adjLst>
                          <dgm:adj idx="1" val="90"/>
                          <dgm:adj idx="2" val="-141.4286"/>
                        </dgm:adjLst>
                      </dgm:shape>
                    </dgm:else>
                  </dgm:choose>
                </dgm:if>
                <dgm:if name="Name90" axis="precedSib" ptType="node" func="cnt" op="equ" val="5">
                  <dgm:choose name="Name91">
                    <dgm:if name="Name92" axis="followSib" ptType="node" func="cnt" op="equ" val="0">
                      <dgm:shape xmlns:r="http://schemas.openxmlformats.org/officeDocument/2006/relationships" rot="180" type="pie" r:blip="">
                        <dgm:adjLst>
                          <dgm:adj idx="1" val="90"/>
                          <dgm:adj idx="2" val="-90"/>
                        </dgm:adjLst>
                      </dgm:shape>
                    </dgm:if>
                    <dgm:else name="Name93">
                      <dgm:shape xmlns:r="http://schemas.openxmlformats.org/officeDocument/2006/relationships" rot="180" type="pie" r:blip="">
                        <dgm:adjLst>
                          <dgm:adj idx="1" val="90"/>
                          <dgm:adj idx="2" val="-115.7143"/>
                        </dgm:adjLst>
                      </dgm:shape>
                    </dgm:else>
                  </dgm:choose>
                </dgm:if>
                <dgm:else name="Name94">
                  <dgm:shape xmlns:r="http://schemas.openxmlformats.org/officeDocument/2006/relationships" rot="180" type="pie" r:blip="">
                    <dgm:adjLst>
                      <dgm:adj idx="1" val="90"/>
                      <dgm:adj idx="2" val="-90"/>
                    </dgm:adjLst>
                  </dgm:shape>
                </dgm:else>
              </dgm:choose>
            </dgm:else>
          </dgm:choose>
          <dgm:presOf/>
        </dgm:layoutNode>
        <dgm:layoutNode name="Parent" styleLbl="revTx">
          <dgm:varLst>
            <dgm:chMax val="1"/>
            <dgm:chPref val="1"/>
            <dgm:bulletEnabled val="1"/>
          </dgm:varLst>
          <dgm:choose name="Name95">
            <dgm:if name="Name96" func="var" arg="dir" op="equ" val="norm">
              <dgm:alg type="tx">
                <dgm:param type="parTxLTRAlign" val="r"/>
                <dgm:param type="parTxRTLAlign" val="r"/>
                <dgm:param type="shpTxLTRAlignCh" val="r"/>
                <dgm:param type="shpTxRTLAlignCh" val="r"/>
                <dgm:param type="txAnchorVert" val="b"/>
                <dgm:param type="autoTxRot" val="grav"/>
              </dgm:alg>
            </dgm:if>
            <dgm:else name="Name97">
              <dgm:alg type="tx">
                <dgm:param type="parTxLTRAlign" val="l"/>
                <dgm:param type="parTxRTLAlign" val="l"/>
                <dgm:param type="shpTxLTRAlignCh" val="l"/>
                <dgm:param type="shpTxRTLAlignCh" val="l"/>
                <dgm:param type="txAnchorVert" val="b"/>
                <dgm:param type="autoTxRot" val="grav"/>
              </dgm:alg>
            </dgm:else>
          </dgm:choose>
          <dgm:choose name="Name98">
            <dgm:if name="Name99" func="var" arg="dir" op="equ" val="norm">
              <dgm:shape xmlns:r="http://schemas.openxmlformats.org/officeDocument/2006/relationships" rot="-90" type="rect" r:blip="">
                <dgm:adjLst/>
              </dgm:shape>
            </dgm:if>
            <dgm:else name="Name100">
              <dgm:shape xmlns:r="http://schemas.openxmlformats.org/officeDocument/2006/relationships" rot="90" type="rect" r:blip="">
                <dgm:adjLst/>
              </dgm:shape>
            </dgm:else>
          </dgm:choose>
          <dgm:presOf axis="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dgm:choose name="Name101">
        <dgm:if name="Name102" axis="ch" ptType="node" func="cnt" op="gte" val="1">
          <dgm:forEach name="negSibTransForEach" axis="ch" ptType="sibTrans" hideLastTrans="0" cnt="1">
            <dgm:layoutNode name="negSibTrans">
              <dgm:alg type="sp"/>
              <dgm:shape xmlns:r="http://schemas.openxmlformats.org/officeDocument/2006/relationships" r:blip="">
                <dgm:adjLst/>
              </dgm:shape>
            </dgm:layoutNode>
          </dgm:forEach>
          <dgm:layoutNode name="composite">
            <dgm:alg type="composite">
              <dgm:param type="ar" val="0.5"/>
            </dgm:alg>
            <dgm:shape xmlns:r="http://schemas.openxmlformats.org/officeDocument/2006/relationships" r:blip="">
              <dgm:adjLst/>
            </dgm:shape>
            <dgm:choose name="Name103">
              <dgm:if name="Name104" func="var" arg="dir" op="equ" val="norm">
                <dgm:constrLst>
                  <dgm:constr type="l" for="ch" forName="Child" refType="w" fact="0"/>
                  <dgm:constr type="t" for="ch" forName="Child" refType="h" fact="0"/>
                  <dgm:constr type="w" for="ch" forName="Child" refType="w"/>
                  <dgm:constr type="h" for="ch" forName="Child" refType="h"/>
                </dgm:constrLst>
              </dgm:if>
              <dgm:else name="Name105">
                <dgm:constrLst>
                  <dgm:constr type="r" for="ch" forName="Child" refType="w"/>
                  <dgm:constr type="t" for="ch" forName="Child" refType="h" fact="0"/>
                  <dgm:constr type="w" for="ch" forName="Child" refType="w"/>
                  <dgm:constr type="h" for="ch" forName="Child" refType="h"/>
                </dgm:constrLst>
              </dgm:else>
            </dgm:choose>
            <dgm:ruleLst/>
            <dgm:layoutNode name="Child" styleLbl="revTx">
              <dgm:varLst>
                <dgm:chMax val="0"/>
                <dgm:chPref val="0"/>
                <dgm:bulletEnabled val="1"/>
              </dgm:varLst>
              <dgm:choose name="Name106">
                <dgm:if name="Name107" func="var" arg="dir" op="equ" val="norm">
                  <dgm:alg type="tx">
                    <dgm:param type="parTxLTRAlign" val="l"/>
                    <dgm:param type="parTxRTLAlign" val="r"/>
                    <dgm:param type="txAnchorVert" val="t"/>
                  </dgm:alg>
                </dgm:if>
                <dgm:else name="Name108">
                  <dgm:alg type="tx">
                    <dgm:param type="parTxLTRAlign" val="r"/>
                    <dgm:param type="parTxRTLAlign" val="l"/>
                    <dgm:param type="txAnchorVert" val="t"/>
                  </dgm:alg>
                </dgm:else>
              </dgm:choose>
              <dgm:shape xmlns:r="http://schemas.openxmlformats.org/officeDocument/2006/relationships" type="rect" r:blip="">
                <dgm:adjLst/>
              </dgm:shape>
              <dgm:presOf axis="des"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if>
        <dgm:else name="Name109"/>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pPr/>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2829198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1510334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96DFF08F-DC6B-4601-B491-B0F83F6DD2DA}" type="datetimeFigureOut">
              <a:rPr lang="en-US" smtClean="0"/>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115049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96DFF08F-DC6B-4601-B491-B0F83F6DD2DA}" type="datetimeFigureOut">
              <a:rPr lang="en-US" smtClean="0"/>
              <a:pPr/>
              <a:t>9/27/2018</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32150381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19215335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96DFF08F-DC6B-4601-B491-B0F83F6DD2DA}" type="datetimeFigureOut">
              <a:rPr lang="en-US" smtClean="0"/>
              <a:pPr/>
              <a:t>9/27/2018</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20492539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smtClean="0"/>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9727701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t>9/27/2018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40986151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smtClean="0"/>
              <a:t>9/27/2018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632525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smtClean="0"/>
              <a:t>9/27/2018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4064317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96DFF08F-DC6B-4601-B491-B0F83F6DD2DA}" type="datetimeFigureOut">
              <a:rPr lang="en-US" smtClean="0"/>
              <a:t>9/27/2018</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734576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14289447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6DFF08F-DC6B-4601-B491-B0F83F6DD2DA}" type="datetimeFigureOut">
              <a:rPr lang="en-US" smtClean="0"/>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3704413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2533022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96DFF08F-DC6B-4601-B491-B0F83F6DD2DA}" type="datetimeFigureOut">
              <a:rPr lang="en-US" smtClean="0"/>
              <a:t>9/27/2018</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328152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6DFF08F-DC6B-4601-B491-B0F83F6DD2DA}" type="datetimeFigureOut">
              <a:rPr lang="en-US" smtClean="0"/>
              <a:pPr/>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2638459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smtClean="0"/>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6643567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45127" y="2507550"/>
            <a:ext cx="5156200" cy="3680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72200" y="2507550"/>
            <a:ext cx="5181601" cy="3680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96DFF08F-DC6B-4601-B491-B0F83F6DD2DA}" type="datetimeFigureOut">
              <a:rPr lang="en-US" smtClean="0"/>
              <a:t>9/27/2018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‹Nº›</a:t>
            </a:fld>
            <a:endParaRPr lang="en-US" dirty="0"/>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60569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6DFF08F-DC6B-4601-B491-B0F83F6DD2DA}" type="datetimeFigureOut">
              <a:rPr lang="en-US" smtClean="0"/>
              <a:t>9/27/2018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‹Nº›</a:t>
            </a:fld>
            <a:endParaRPr lang="en-US" dirty="0"/>
          </a:p>
        </p:txBody>
      </p:sp>
      <p:sp>
        <p:nvSpPr>
          <p:cNvPr id="6" name="Title 5"/>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31051742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smtClean="0"/>
              <a:t>9/27/2018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1486820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6DFF08F-DC6B-4601-B491-B0F83F6DD2DA}" type="datetimeFigureOut">
              <a:rPr lang="en-US" smtClean="0"/>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465775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6DFF08F-DC6B-4601-B491-B0F83F6DD2DA}" type="datetimeFigureOut">
              <a:rPr lang="en-US" smtClean="0"/>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40737554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96DFF08F-DC6B-4601-B491-B0F83F6DD2DA}" type="datetimeFigureOut">
              <a:rPr lang="en-US" smtClean="0"/>
              <a:pPr/>
              <a:t>9/27/2018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1340605342"/>
      </p:ext>
    </p:extLst>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96DFF08F-DC6B-4601-B491-B0F83F6DD2DA}" type="datetimeFigureOut">
              <a:rPr lang="en-US" smtClean="0"/>
              <a:pPr/>
              <a:t>9/27/2018</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4FAB73BC-B049-4115-A692-8D63A059BFB8}" type="slidenum">
              <a:rPr lang="en-US" smtClean="0"/>
              <a:pPr/>
              <a:t>‹Nº›</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452131637"/>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diagramLayout" Target="../diagrams/layout1.xml"/><Relationship Id="rId7" Type="http://schemas.openxmlformats.org/officeDocument/2006/relationships/image" Target="../media/image7.jpeg"/><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9.jpeg"/></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7.png"/><Relationship Id="rId1" Type="http://schemas.openxmlformats.org/officeDocument/2006/relationships/slideLayout" Target="../slideLayouts/slideLayout13.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7.png"/><Relationship Id="rId1" Type="http://schemas.openxmlformats.org/officeDocument/2006/relationships/slideLayout" Target="../slideLayouts/slideLayout13.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diagramLayout" Target="../diagrams/layout7.xml"/><Relationship Id="rId7" Type="http://schemas.openxmlformats.org/officeDocument/2006/relationships/image" Target="../media/image23.jpeg"/><Relationship Id="rId12" Type="http://schemas.openxmlformats.org/officeDocument/2006/relationships/image" Target="../media/image28.jpeg"/><Relationship Id="rId2" Type="http://schemas.openxmlformats.org/officeDocument/2006/relationships/diagramData" Target="../diagrams/data7.xml"/><Relationship Id="rId1" Type="http://schemas.openxmlformats.org/officeDocument/2006/relationships/slideLayout" Target="../slideLayouts/slideLayout13.xml"/><Relationship Id="rId6" Type="http://schemas.microsoft.com/office/2007/relationships/diagramDrawing" Target="../diagrams/drawing7.xml"/><Relationship Id="rId11" Type="http://schemas.openxmlformats.org/officeDocument/2006/relationships/image" Target="../media/image27.png"/><Relationship Id="rId5" Type="http://schemas.openxmlformats.org/officeDocument/2006/relationships/diagramColors" Target="../diagrams/colors7.xml"/><Relationship Id="rId10" Type="http://schemas.openxmlformats.org/officeDocument/2006/relationships/image" Target="../media/image26.jpeg"/><Relationship Id="rId4" Type="http://schemas.openxmlformats.org/officeDocument/2006/relationships/diagramQuickStyle" Target="../diagrams/quickStyle7.xml"/><Relationship Id="rId9" Type="http://schemas.openxmlformats.org/officeDocument/2006/relationships/image" Target="../media/image25.jpeg"/></Relationships>
</file>

<file path=ppt/slides/_rels/slide2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3.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3.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3.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3.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13.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13.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7.png"/><Relationship Id="rId1" Type="http://schemas.openxmlformats.org/officeDocument/2006/relationships/slideLayout" Target="../slideLayouts/slideLayout13.xml"/><Relationship Id="rId5" Type="http://schemas.openxmlformats.org/officeDocument/2006/relationships/image" Target="../media/image18.png"/><Relationship Id="rId4" Type="http://schemas.openxmlformats.org/officeDocument/2006/relationships/image" Target="../media/image31.jpeg"/></Relationships>
</file>

<file path=ppt/slides/_rels/slide3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13.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36.gif"/><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13.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ctrTitle"/>
          </p:nvPr>
        </p:nvSpPr>
        <p:spPr>
          <a:xfrm>
            <a:off x="424249" y="3548332"/>
            <a:ext cx="11125201" cy="2355063"/>
          </a:xfrm>
        </p:spPr>
        <p:txBody>
          <a:bodyPr>
            <a:noAutofit/>
          </a:bodyPr>
          <a:lstStyle/>
          <a:p>
            <a:pPr algn="l"/>
            <a:r>
              <a:rPr lang="es-MX" sz="2400" b="1" dirty="0">
                <a:solidFill>
                  <a:schemeClr val="tx1"/>
                </a:solidFill>
              </a:rPr>
              <a:t>Título del material: Teorías del </a:t>
            </a:r>
            <a:r>
              <a:rPr lang="es-MX" sz="2400" b="1" dirty="0" smtClean="0">
                <a:solidFill>
                  <a:schemeClr val="tx1"/>
                </a:solidFill>
              </a:rPr>
              <a:t>desarrollo </a:t>
            </a:r>
            <a:r>
              <a:rPr lang="es-MX" sz="2400" b="1" dirty="0">
                <a:solidFill>
                  <a:schemeClr val="tx1"/>
                </a:solidFill>
              </a:rPr>
              <a:t>económico: </a:t>
            </a:r>
            <a:r>
              <a:rPr lang="es-MX" sz="2400" b="1" dirty="0" smtClean="0">
                <a:solidFill>
                  <a:schemeClr val="tx1"/>
                </a:solidFill>
              </a:rPr>
              <a:t>Antecedentes, Pensamiento Neoclásico, </a:t>
            </a:r>
            <a:r>
              <a:rPr lang="es-MX" sz="2400" b="1" dirty="0" err="1" smtClean="0">
                <a:solidFill>
                  <a:schemeClr val="tx1"/>
                </a:solidFill>
              </a:rPr>
              <a:t>Schumpeteriano</a:t>
            </a:r>
            <a:r>
              <a:rPr lang="es-MX" sz="2400" b="1" dirty="0" smtClean="0">
                <a:solidFill>
                  <a:schemeClr val="tx1"/>
                </a:solidFill>
              </a:rPr>
              <a:t> y KEYNESIANO.</a:t>
            </a:r>
            <a:br>
              <a:rPr lang="es-MX" sz="2400" b="1" dirty="0" smtClean="0">
                <a:solidFill>
                  <a:schemeClr val="tx1"/>
                </a:solidFill>
              </a:rPr>
            </a:br>
            <a:r>
              <a:rPr lang="es-MX" sz="2400" b="1" dirty="0" smtClean="0">
                <a:solidFill>
                  <a:schemeClr val="tx1"/>
                </a:solidFill>
              </a:rPr>
              <a:t/>
            </a:r>
            <a:br>
              <a:rPr lang="es-MX" sz="2400" b="1" dirty="0" smtClean="0">
                <a:solidFill>
                  <a:schemeClr val="tx1"/>
                </a:solidFill>
              </a:rPr>
            </a:br>
            <a:r>
              <a:rPr lang="es-MX" sz="2400" b="1" dirty="0" smtClean="0">
                <a:solidFill>
                  <a:schemeClr val="tx1"/>
                </a:solidFill>
              </a:rPr>
              <a:t>Por: Wendy Ovando Aldana</a:t>
            </a:r>
            <a:r>
              <a:rPr lang="es-MX" sz="2400" b="1" dirty="0">
                <a:solidFill>
                  <a:schemeClr val="tx1"/>
                </a:solidFill>
              </a:rPr>
              <a:t/>
            </a:r>
            <a:br>
              <a:rPr lang="es-MX" sz="2400" b="1" dirty="0">
                <a:solidFill>
                  <a:schemeClr val="tx1"/>
                </a:solidFill>
              </a:rPr>
            </a:br>
            <a:endParaRPr lang="es-MX" sz="2400" b="1" dirty="0">
              <a:solidFill>
                <a:schemeClr val="tx1"/>
              </a:solidFill>
            </a:endParaRPr>
          </a:p>
        </p:txBody>
      </p:sp>
      <p:sp>
        <p:nvSpPr>
          <p:cNvPr id="3" name="Subtítulo 2"/>
          <p:cNvSpPr>
            <a:spLocks noGrp="1"/>
          </p:cNvSpPr>
          <p:nvPr>
            <p:ph type="subTitle" idx="1"/>
          </p:nvPr>
        </p:nvSpPr>
        <p:spPr>
          <a:xfrm>
            <a:off x="1028802" y="1248602"/>
            <a:ext cx="9878095" cy="1767617"/>
          </a:xfrm>
        </p:spPr>
        <p:txBody>
          <a:bodyPr>
            <a:noAutofit/>
          </a:bodyPr>
          <a:lstStyle/>
          <a:p>
            <a:pPr algn="ctr"/>
            <a:r>
              <a:rPr lang="es-MX" sz="2800" b="1" dirty="0"/>
              <a:t>Universidad Autónoma del Estado de México</a:t>
            </a:r>
            <a:br>
              <a:rPr lang="es-MX" sz="2800" b="1" dirty="0"/>
            </a:br>
            <a:r>
              <a:rPr lang="es-MX" sz="2800" b="1" dirty="0"/>
              <a:t>Facultad de Economía</a:t>
            </a:r>
            <a:br>
              <a:rPr lang="es-MX" sz="2800" b="1" dirty="0"/>
            </a:br>
            <a:r>
              <a:rPr lang="es-MX" sz="2800" dirty="0"/>
              <a:t>Licenciatura en Economía</a:t>
            </a:r>
            <a:br>
              <a:rPr lang="es-MX" sz="2800" dirty="0"/>
            </a:br>
            <a:r>
              <a:rPr lang="es-MX" sz="2800" dirty="0"/>
              <a:t>Unidad de aprendizaje: Economía del Desarrollo</a:t>
            </a:r>
            <a:endParaRPr lang="es-MX" sz="2800" dirty="0"/>
          </a:p>
        </p:txBody>
      </p:sp>
      <p:pic>
        <p:nvPicPr>
          <p:cNvPr id="4" name="Picture 2" descr="Resultado de imagen para universidad autónoma del estado de méxico escud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06897" y="93161"/>
            <a:ext cx="1210962" cy="106910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Resultado de imagen para escudo de la facultad de Economía uaeme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805" y="93161"/>
            <a:ext cx="1035423" cy="1035423"/>
          </a:xfrm>
          <a:prstGeom prst="rect">
            <a:avLst/>
          </a:prstGeom>
          <a:noFill/>
          <a:extLst>
            <a:ext uri="{909E8E84-426E-40DD-AFC4-6F175D3DCCD1}">
              <a14:hiddenFill xmlns:a14="http://schemas.microsoft.com/office/drawing/2010/main">
                <a:solidFill>
                  <a:srgbClr val="FFFFFF"/>
                </a:solidFill>
              </a14:hiddenFill>
            </a:ext>
          </a:extLst>
        </p:spPr>
      </p:pic>
      <p:sp>
        <p:nvSpPr>
          <p:cNvPr id="8" name="Subtítulo 2"/>
          <p:cNvSpPr txBox="1">
            <a:spLocks/>
          </p:cNvSpPr>
          <p:nvPr/>
        </p:nvSpPr>
        <p:spPr>
          <a:xfrm>
            <a:off x="1028802" y="5695375"/>
            <a:ext cx="10058400" cy="416041"/>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r"/>
            <a:r>
              <a:rPr lang="es-MX" sz="1800" b="1" dirty="0">
                <a:solidFill>
                  <a:schemeClr val="tx1"/>
                </a:solidFill>
                <a:ea typeface="+mj-ea"/>
                <a:cs typeface="+mj-cs"/>
              </a:rPr>
              <a:t>Septiembre de 2018</a:t>
            </a:r>
            <a:endParaRPr lang="es-MX" sz="1800" b="1" dirty="0">
              <a:solidFill>
                <a:schemeClr val="tx1"/>
              </a:solidFill>
              <a:ea typeface="+mj-ea"/>
              <a:cs typeface="+mj-cs"/>
            </a:endParaRPr>
          </a:p>
        </p:txBody>
      </p:sp>
    </p:spTree>
    <p:extLst>
      <p:ext uri="{BB962C8B-B14F-4D97-AF65-F5344CB8AC3E}">
        <p14:creationId xmlns:p14="http://schemas.microsoft.com/office/powerpoint/2010/main" val="8472792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4110681" y="2304064"/>
            <a:ext cx="7430531" cy="2342078"/>
          </a:xfrm>
        </p:spPr>
        <p:txBody>
          <a:bodyPr>
            <a:normAutofit fontScale="92500" lnSpcReduction="10000"/>
          </a:bodyPr>
          <a:lstStyle/>
          <a:p>
            <a:pPr algn="just"/>
            <a:r>
              <a:rPr lang="es-MX" sz="2400" dirty="0"/>
              <a:t>Algunos documentos: la primera Declaración Interaliada (1941) o la Carta del Atlántico (1941). </a:t>
            </a:r>
          </a:p>
          <a:p>
            <a:pPr algn="just"/>
            <a:endParaRPr lang="es-MX" sz="2400" dirty="0"/>
          </a:p>
          <a:p>
            <a:pPr algn="just"/>
            <a:r>
              <a:rPr lang="es-MX" sz="2400" dirty="0"/>
              <a:t>“[…] el único fundamento cierto de la paz reside en que todos los hombres libres del mundo puedan disfrutar de seguridad económica y social […]” (</a:t>
            </a:r>
            <a:r>
              <a:rPr lang="es-MX" sz="2400" dirty="0" err="1"/>
              <a:t>Sunkel</a:t>
            </a:r>
            <a:r>
              <a:rPr lang="es-MX" sz="2400" dirty="0"/>
              <a:t> y Paz, 1970, p. 17). </a:t>
            </a:r>
          </a:p>
          <a:p>
            <a:endParaRPr lang="es-MX" dirty="0"/>
          </a:p>
        </p:txBody>
      </p:sp>
      <p:pic>
        <p:nvPicPr>
          <p:cNvPr id="4" name="Picture 6" descr="Resultado de imagen para Carta del AtlÃ¡ntico (194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235" y="1838164"/>
            <a:ext cx="3514725" cy="46101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Resultado de imagen para Carta del AtlÃ¡ntico (194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9523" y="4470852"/>
            <a:ext cx="3369361" cy="22305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62773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581193" y="2180496"/>
            <a:ext cx="5794894" cy="3678303"/>
          </a:xfrm>
        </p:spPr>
        <p:txBody>
          <a:bodyPr>
            <a:normAutofit fontScale="92500"/>
          </a:bodyPr>
          <a:lstStyle/>
          <a:p>
            <a:pPr algn="just"/>
            <a:r>
              <a:rPr lang="es-MX" sz="2400" dirty="0"/>
              <a:t>La evolución del concepto de desarrollo económico comenzó en los años treinta del siglo pasado. </a:t>
            </a:r>
          </a:p>
          <a:p>
            <a:pPr algn="just"/>
            <a:r>
              <a:rPr lang="es-MX" sz="2400" dirty="0" err="1"/>
              <a:t>Colin</a:t>
            </a:r>
            <a:r>
              <a:rPr lang="es-MX" sz="2400" dirty="0"/>
              <a:t> Clark (1939) se dio cuenta que la mayoría de los seres humanos no vivían en países capitalistas avanzados. </a:t>
            </a:r>
          </a:p>
          <a:p>
            <a:pPr algn="just"/>
            <a:r>
              <a:rPr lang="es-MX" sz="2400" dirty="0"/>
              <a:t>El trabajo de </a:t>
            </a:r>
            <a:r>
              <a:rPr lang="es-MX" sz="2400" dirty="0" err="1"/>
              <a:t>Colin</a:t>
            </a:r>
            <a:r>
              <a:rPr lang="es-MX" sz="2400" dirty="0"/>
              <a:t> Clark fue responsable de iniciar el interés en el concepto de desarrollo (</a:t>
            </a:r>
            <a:r>
              <a:rPr lang="es-MX" sz="2400" dirty="0" err="1"/>
              <a:t>Grabowski</a:t>
            </a:r>
            <a:r>
              <a:rPr lang="es-MX" sz="2400" dirty="0"/>
              <a:t>, </a:t>
            </a:r>
            <a:r>
              <a:rPr lang="es-MX" sz="2400" dirty="0" err="1"/>
              <a:t>Self</a:t>
            </a:r>
            <a:r>
              <a:rPr lang="es-MX" sz="2400" dirty="0"/>
              <a:t> &amp; </a:t>
            </a:r>
            <a:r>
              <a:rPr lang="es-MX" sz="2400" dirty="0" err="1"/>
              <a:t>Shields</a:t>
            </a:r>
            <a:r>
              <a:rPr lang="es-MX" sz="2400" dirty="0"/>
              <a:t>, 2013).</a:t>
            </a:r>
          </a:p>
          <a:p>
            <a:endParaRPr lang="es-MX" dirty="0"/>
          </a:p>
        </p:txBody>
      </p:sp>
      <p:pic>
        <p:nvPicPr>
          <p:cNvPr id="4" name="Picture 2" descr=" Colin G. Clar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91621" y="1896280"/>
            <a:ext cx="3735216" cy="46141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78202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116807267"/>
              </p:ext>
            </p:extLst>
          </p:nvPr>
        </p:nvGraphicFramePr>
        <p:xfrm>
          <a:off x="1787610" y="1935892"/>
          <a:ext cx="8956589" cy="32112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Resultado de imagen para confusiÃ³n"/>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47543" y="2940178"/>
            <a:ext cx="1666176" cy="120272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Resultado de imagen para pib"/>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2537" y="5105173"/>
            <a:ext cx="3106609" cy="126268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Resultado de imagen para pib per capita"/>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875364" y="4827373"/>
            <a:ext cx="1636459" cy="1818288"/>
          </a:xfrm>
          <a:prstGeom prst="rect">
            <a:avLst/>
          </a:prstGeom>
          <a:noFill/>
          <a:extLst>
            <a:ext uri="{909E8E84-426E-40DD-AFC4-6F175D3DCCD1}">
              <a14:hiddenFill xmlns:a14="http://schemas.microsoft.com/office/drawing/2010/main">
                <a:solidFill>
                  <a:srgbClr val="FFFFFF"/>
                </a:solidFill>
              </a14:hiddenFill>
            </a:ext>
          </a:extLst>
        </p:spPr>
      </p:pic>
      <p:sp>
        <p:nvSpPr>
          <p:cNvPr id="8" name="CuadroTexto 7"/>
          <p:cNvSpPr txBox="1"/>
          <p:nvPr/>
        </p:nvSpPr>
        <p:spPr>
          <a:xfrm>
            <a:off x="4749113" y="4735841"/>
            <a:ext cx="2693773" cy="369332"/>
          </a:xfrm>
          <a:prstGeom prst="rect">
            <a:avLst/>
          </a:prstGeom>
          <a:noFill/>
        </p:spPr>
        <p:txBody>
          <a:bodyPr wrap="square" rtlCol="0">
            <a:spAutoFit/>
          </a:bodyPr>
          <a:lstStyle/>
          <a:p>
            <a:pPr algn="ctr"/>
            <a:r>
              <a:rPr lang="es-MX" b="1" dirty="0" smtClean="0"/>
              <a:t>VISIÓN REDUCCIONISTA</a:t>
            </a:r>
            <a:endParaRPr lang="es-MX" b="1" dirty="0"/>
          </a:p>
        </p:txBody>
      </p:sp>
    </p:spTree>
    <p:extLst>
      <p:ext uri="{BB962C8B-B14F-4D97-AF65-F5344CB8AC3E}">
        <p14:creationId xmlns:p14="http://schemas.microsoft.com/office/powerpoint/2010/main" val="32182450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581192" y="2180496"/>
            <a:ext cx="4847543" cy="4014358"/>
          </a:xfrm>
        </p:spPr>
        <p:txBody>
          <a:bodyPr>
            <a:normAutofit lnSpcReduction="10000"/>
          </a:bodyPr>
          <a:lstStyle/>
          <a:p>
            <a:pPr algn="just"/>
            <a:r>
              <a:rPr lang="es-MX" sz="2000" dirty="0"/>
              <a:t>[…] proceso de ampliación de las opciones de la gente […] Más allá de esas necesidades, la gente valora además beneficios que son menos materiales. Entre ellos figuran, por ejemplo, la libertad de movimiento y de expresión y la ausencia de opresión, violencia o explotación. La gente quiere además tener un sentido de propósito en la vida, además de un sentido de potenciación. En tanto miembros de familias y comunidades, las personas valoran la cohesión social y el derecho a afirmar sus tradiciones y cultura propia.</a:t>
            </a:r>
          </a:p>
          <a:p>
            <a:endParaRPr lang="es-MX" dirty="0"/>
          </a:p>
        </p:txBody>
      </p:sp>
      <p:pic>
        <p:nvPicPr>
          <p:cNvPr id="4" name="Picture 4" descr="Resultado de imagen para amartya s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2892" y="1907929"/>
            <a:ext cx="2861705" cy="329096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Resultado de imagen para pnu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60894" y="1907929"/>
            <a:ext cx="1737104" cy="351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66530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7" name="Marcador de contenido 3"/>
          <p:cNvGraphicFramePr>
            <a:graphicFrameLocks noGrp="1"/>
          </p:cNvGraphicFramePr>
          <p:nvPr>
            <p:ph idx="1"/>
            <p:extLst>
              <p:ext uri="{D42A27DB-BD31-4B8C-83A1-F6EECF244321}">
                <p14:modId xmlns:p14="http://schemas.microsoft.com/office/powerpoint/2010/main" val="1862378058"/>
              </p:ext>
            </p:extLst>
          </p:nvPr>
        </p:nvGraphicFramePr>
        <p:xfrm>
          <a:off x="1466333" y="1886465"/>
          <a:ext cx="8783595" cy="44387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356954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581193" y="2180496"/>
            <a:ext cx="4081424" cy="3678303"/>
          </a:xfrm>
        </p:spPr>
        <p:txBody>
          <a:bodyPr/>
          <a:lstStyle/>
          <a:p>
            <a:pPr algn="just"/>
            <a:r>
              <a:rPr lang="es-MX" sz="2400" dirty="0"/>
              <a:t>Desarrollo sostenible “[…] fomenta la prosperidad y las oportunidades económicas, un mayor bienestar social y la protección del medio ambiente, es el mejor camino a seguir para mejorar la vida de la población” (ONU, 2018, s/p). </a:t>
            </a:r>
          </a:p>
          <a:p>
            <a:endParaRPr lang="es-MX" dirty="0"/>
          </a:p>
        </p:txBody>
      </p:sp>
      <p:pic>
        <p:nvPicPr>
          <p:cNvPr id="4" name="Picture 2" descr="Resultado de imagen para desarrollo sostenib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7590" y="1866930"/>
            <a:ext cx="3588692" cy="296144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Resultado de imagen para bienestar soci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6204" y="4629134"/>
            <a:ext cx="2772925" cy="20791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49768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ECONOMÍA DEL DESARROLLO</a:t>
            </a:r>
            <a:endParaRPr lang="es-MX" dirty="0"/>
          </a:p>
        </p:txBody>
      </p:sp>
      <p:sp>
        <p:nvSpPr>
          <p:cNvPr id="3" name="Marcador de contenido 2"/>
          <p:cNvSpPr>
            <a:spLocks noGrp="1"/>
          </p:cNvSpPr>
          <p:nvPr>
            <p:ph idx="1"/>
          </p:nvPr>
        </p:nvSpPr>
        <p:spPr>
          <a:xfrm>
            <a:off x="581193" y="2180497"/>
            <a:ext cx="3867240" cy="2355250"/>
          </a:xfrm>
        </p:spPr>
        <p:txBody>
          <a:bodyPr/>
          <a:lstStyle/>
          <a:p>
            <a:pPr algn="just"/>
            <a:r>
              <a:rPr lang="es-MX" sz="2400" dirty="0"/>
              <a:t>Disciplina creada en los años cincuenta del siglo XX, después de la Segunda Guerra Mundial (Bustelo, 1998; </a:t>
            </a:r>
            <a:r>
              <a:rPr lang="es-MX" sz="2400" dirty="0" err="1"/>
              <a:t>Krugman</a:t>
            </a:r>
            <a:r>
              <a:rPr lang="es-MX" sz="2400" dirty="0"/>
              <a:t>, 1995).</a:t>
            </a:r>
          </a:p>
          <a:p>
            <a:endParaRPr lang="es-MX" dirty="0"/>
          </a:p>
        </p:txBody>
      </p:sp>
      <p:pic>
        <p:nvPicPr>
          <p:cNvPr id="4" name="Picture 6" descr="Resultado de imagen para desarrollo económic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61175" y="2180497"/>
            <a:ext cx="3810000" cy="1762126"/>
          </a:xfrm>
          <a:prstGeom prst="rect">
            <a:avLst/>
          </a:prstGeom>
          <a:noFill/>
          <a:extLst>
            <a:ext uri="{909E8E84-426E-40DD-AFC4-6F175D3DCCD1}">
              <a14:hiddenFill xmlns:a14="http://schemas.microsoft.com/office/drawing/2010/main">
                <a:solidFill>
                  <a:srgbClr val="FFFFFF"/>
                </a:solidFill>
              </a14:hiddenFill>
            </a:ext>
          </a:extLst>
        </p:spPr>
      </p:pic>
      <p:sp>
        <p:nvSpPr>
          <p:cNvPr id="5" name="Marcador de contenido 2"/>
          <p:cNvSpPr txBox="1">
            <a:spLocks/>
          </p:cNvSpPr>
          <p:nvPr/>
        </p:nvSpPr>
        <p:spPr>
          <a:xfrm>
            <a:off x="683739" y="4535747"/>
            <a:ext cx="10766855" cy="1964725"/>
          </a:xfrm>
          <a:prstGeom prst="rect">
            <a:avLst/>
          </a:prstGeom>
        </p:spPr>
        <p:txBody>
          <a:bodyPr vert="horz" lIns="91440" tIns="45720" rIns="91440" bIns="45720" rtlCol="0" anchor="ctr">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algn="just"/>
            <a:r>
              <a:rPr lang="es-MX" sz="2400" dirty="0"/>
              <a:t>La </a:t>
            </a:r>
            <a:r>
              <a:rPr lang="es-MX" sz="2400" dirty="0" smtClean="0"/>
              <a:t>Teoría Económica del Desarrollo (TED,) </a:t>
            </a:r>
            <a:r>
              <a:rPr lang="es-MX" sz="2400" dirty="0"/>
              <a:t>también llamada Economía del </a:t>
            </a:r>
            <a:r>
              <a:rPr lang="es-MX" sz="2400" dirty="0" smtClean="0"/>
              <a:t>Desarrollo</a:t>
            </a:r>
            <a:r>
              <a:rPr lang="es-MX" sz="2400" dirty="0"/>
              <a:t>, es la rama de la ciencia económica que se ocupa de los problemas de los países no desarrollados, así como de las políticas y estrategias necesarias para que los países consigan superar esos obstáculos. </a:t>
            </a:r>
          </a:p>
          <a:p>
            <a:pPr algn="just"/>
            <a:endParaRPr lang="es-MX" dirty="0"/>
          </a:p>
        </p:txBody>
      </p:sp>
    </p:spTree>
    <p:extLst>
      <p:ext uri="{BB962C8B-B14F-4D97-AF65-F5344CB8AC3E}">
        <p14:creationId xmlns:p14="http://schemas.microsoft.com/office/powerpoint/2010/main" val="40059813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 de la Teoría Económica del Desarrollo (TED)</a:t>
            </a:r>
            <a:endParaRPr lang="es-MX" dirty="0"/>
          </a:p>
        </p:txBody>
      </p:sp>
      <p:sp>
        <p:nvSpPr>
          <p:cNvPr id="3" name="Marcador de contenido 2"/>
          <p:cNvSpPr>
            <a:spLocks noGrp="1"/>
          </p:cNvSpPr>
          <p:nvPr>
            <p:ph idx="1"/>
          </p:nvPr>
        </p:nvSpPr>
        <p:spPr>
          <a:xfrm>
            <a:off x="581192" y="2180496"/>
            <a:ext cx="11029615" cy="1015785"/>
          </a:xfrm>
        </p:spPr>
        <p:txBody>
          <a:bodyPr>
            <a:normAutofit fontScale="92500"/>
          </a:bodyPr>
          <a:lstStyle/>
          <a:p>
            <a:pPr marL="0" indent="0" algn="ctr">
              <a:buNone/>
            </a:pPr>
            <a:r>
              <a:rPr lang="es-MX" sz="2800" dirty="0"/>
              <a:t>Desentrañar las causas, mecanismos y consecuencias del crecimiento económico a largo plazo, especialmente en los países de renta per cápita baja.</a:t>
            </a:r>
          </a:p>
          <a:p>
            <a:endParaRPr lang="es-MX" dirty="0"/>
          </a:p>
        </p:txBody>
      </p:sp>
      <p:pic>
        <p:nvPicPr>
          <p:cNvPr id="4" name="Picture 2" descr="Resultado de imagen para países en desarroll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4128" y="3371938"/>
            <a:ext cx="4182848" cy="275933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Resultado de imagen para países en desarroll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6995" y="3371938"/>
            <a:ext cx="4472324" cy="26969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05962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Discrepancias sobre la </a:t>
            </a:r>
            <a:r>
              <a:rPr lang="es-MX" dirty="0" err="1" smtClean="0"/>
              <a:t>ted</a:t>
            </a:r>
            <a:endParaRPr lang="es-MX" dirty="0"/>
          </a:p>
        </p:txBody>
      </p:sp>
      <p:graphicFrame>
        <p:nvGraphicFramePr>
          <p:cNvPr id="5" name="Marcador de contenido 3"/>
          <p:cNvGraphicFramePr>
            <a:graphicFrameLocks noGrp="1"/>
          </p:cNvGraphicFramePr>
          <p:nvPr>
            <p:ph idx="1"/>
            <p:extLst>
              <p:ext uri="{D42A27DB-BD31-4B8C-83A1-F6EECF244321}">
                <p14:modId xmlns:p14="http://schemas.microsoft.com/office/powerpoint/2010/main" val="3480607026"/>
              </p:ext>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124774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graphicFrame>
        <p:nvGraphicFramePr>
          <p:cNvPr id="4" name="Marcador de contenido 5"/>
          <p:cNvGraphicFramePr>
            <a:graphicFrameLocks noGrp="1"/>
          </p:cNvGraphicFramePr>
          <p:nvPr>
            <p:ph idx="1"/>
            <p:extLst>
              <p:ext uri="{D42A27DB-BD31-4B8C-83A1-F6EECF244321}">
                <p14:modId xmlns:p14="http://schemas.microsoft.com/office/powerpoint/2010/main" val="311283318"/>
              </p:ext>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493946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err="1"/>
              <a:t>Guión</a:t>
            </a:r>
            <a:r>
              <a:rPr lang="es-MX" sz="3600" dirty="0"/>
              <a:t> explicativo de uso</a:t>
            </a:r>
          </a:p>
        </p:txBody>
      </p:sp>
      <p:sp>
        <p:nvSpPr>
          <p:cNvPr id="3" name="Marcador de contenido 2"/>
          <p:cNvSpPr>
            <a:spLocks noGrp="1"/>
          </p:cNvSpPr>
          <p:nvPr>
            <p:ph idx="1"/>
          </p:nvPr>
        </p:nvSpPr>
        <p:spPr>
          <a:xfrm>
            <a:off x="581192" y="2180496"/>
            <a:ext cx="11029615" cy="4401536"/>
          </a:xfrm>
        </p:spPr>
        <p:txBody>
          <a:bodyPr>
            <a:normAutofit/>
          </a:bodyPr>
          <a:lstStyle/>
          <a:p>
            <a:pPr algn="just"/>
            <a:r>
              <a:rPr lang="es-MX" sz="2400" dirty="0"/>
              <a:t>Las </a:t>
            </a:r>
            <a:r>
              <a:rPr lang="es-MX" sz="2400" dirty="0"/>
              <a:t>siguientes diapositivas incluyen temas importantes relacionados con la Unidad </a:t>
            </a:r>
            <a:r>
              <a:rPr lang="es-MX" sz="2400" dirty="0" smtClean="0"/>
              <a:t>I </a:t>
            </a:r>
            <a:r>
              <a:rPr lang="es-MX" sz="2400" dirty="0"/>
              <a:t>de la materia Economía del Desarrollo</a:t>
            </a:r>
            <a:r>
              <a:rPr lang="es-MX" sz="2400" dirty="0" smtClean="0"/>
              <a:t>.</a:t>
            </a:r>
          </a:p>
          <a:p>
            <a:pPr algn="just"/>
            <a:r>
              <a:rPr lang="es-MX" sz="2400" dirty="0" smtClean="0"/>
              <a:t>Cabe mencionar que se ha agregado información a lo planteado en el programa de estudio debido a que es necesario considerar Antecedentes para la comprensión de las Teorías Económicas del Desarrollo. Se explica la diferencia entre crecimiento y desarrollo económicos.  Asimismo, se incluye la importancia de la Teoría Económica del Desarrollo (TED)</a:t>
            </a:r>
            <a:endParaRPr lang="es-MX" sz="2400" dirty="0"/>
          </a:p>
          <a:p>
            <a:pPr algn="just"/>
            <a:r>
              <a:rPr lang="es-MX" sz="2400" dirty="0"/>
              <a:t>La información se complementa con ejemplos, imágenes y esquemas que permiten tener una mejor comprensión de los subtemas que se han incorporado, en este material, sobre la Unidad </a:t>
            </a:r>
            <a:r>
              <a:rPr lang="es-MX" sz="2400" dirty="0" smtClean="0"/>
              <a:t>I.</a:t>
            </a:r>
            <a:endParaRPr lang="es-MX" sz="2400" dirty="0"/>
          </a:p>
          <a:p>
            <a:endParaRPr lang="es-MX" dirty="0"/>
          </a:p>
        </p:txBody>
      </p:sp>
    </p:spTree>
    <p:extLst>
      <p:ext uri="{BB962C8B-B14F-4D97-AF65-F5344CB8AC3E}">
        <p14:creationId xmlns:p14="http://schemas.microsoft.com/office/powerpoint/2010/main" val="4584555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Marcador de contenido 4"/>
          <p:cNvGraphicFramePr>
            <a:graphicFrameLocks/>
          </p:cNvGraphicFramePr>
          <p:nvPr>
            <p:extLst>
              <p:ext uri="{D42A27DB-BD31-4B8C-83A1-F6EECF244321}">
                <p14:modId xmlns:p14="http://schemas.microsoft.com/office/powerpoint/2010/main" val="979298552"/>
              </p:ext>
            </p:extLst>
          </p:nvPr>
        </p:nvGraphicFramePr>
        <p:xfrm>
          <a:off x="1051929" y="2842054"/>
          <a:ext cx="9720262" cy="32427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Marcador de contenido 2"/>
          <p:cNvSpPr>
            <a:spLocks noGrp="1"/>
          </p:cNvSpPr>
          <p:nvPr>
            <p:ph idx="1"/>
          </p:nvPr>
        </p:nvSpPr>
        <p:spPr>
          <a:xfrm>
            <a:off x="420131" y="1814174"/>
            <a:ext cx="11252886" cy="1203649"/>
          </a:xfrm>
        </p:spPr>
        <p:txBody>
          <a:bodyPr>
            <a:normAutofit/>
          </a:bodyPr>
          <a:lstStyle/>
          <a:p>
            <a:pPr marL="0" indent="0" algn="ctr">
              <a:buNone/>
            </a:pPr>
            <a:r>
              <a:rPr lang="es-MX" sz="2800" dirty="0"/>
              <a:t>Los países subdesarrollados tienen una estructura particular y distinta de los países desarrollados:</a:t>
            </a:r>
          </a:p>
          <a:p>
            <a:endParaRPr lang="es-MX" dirty="0"/>
          </a:p>
        </p:txBody>
      </p:sp>
    </p:spTree>
    <p:extLst>
      <p:ext uri="{BB962C8B-B14F-4D97-AF65-F5344CB8AC3E}">
        <p14:creationId xmlns:p14="http://schemas.microsoft.com/office/powerpoint/2010/main" val="37839596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536308" y="2287588"/>
            <a:ext cx="11029615" cy="3678303"/>
          </a:xfrm>
        </p:spPr>
        <p:txBody>
          <a:bodyPr>
            <a:normAutofit/>
          </a:bodyPr>
          <a:lstStyle/>
          <a:p>
            <a:pPr marL="0" indent="0" algn="r">
              <a:lnSpc>
                <a:spcPct val="90000"/>
              </a:lnSpc>
              <a:buNone/>
            </a:pPr>
            <a:endParaRPr lang="es-MX" sz="5000" dirty="0" smtClean="0"/>
          </a:p>
          <a:p>
            <a:pPr marL="0" indent="0" algn="r">
              <a:lnSpc>
                <a:spcPct val="90000"/>
              </a:lnSpc>
              <a:buNone/>
            </a:pPr>
            <a:endParaRPr lang="es-MX" sz="5000" dirty="0"/>
          </a:p>
          <a:p>
            <a:pPr marL="0" indent="0" algn="r">
              <a:lnSpc>
                <a:spcPct val="90000"/>
              </a:lnSpc>
              <a:buNone/>
            </a:pPr>
            <a:r>
              <a:rPr lang="es-MX" sz="5000" dirty="0" smtClean="0"/>
              <a:t>2</a:t>
            </a:r>
            <a:r>
              <a:rPr lang="es-MX" sz="5000" dirty="0"/>
              <a:t>.- Teoría Neoclásica</a:t>
            </a:r>
            <a:endParaRPr lang="es-MX" sz="5000" dirty="0"/>
          </a:p>
        </p:txBody>
      </p:sp>
    </p:spTree>
    <p:extLst>
      <p:ext uri="{BB962C8B-B14F-4D97-AF65-F5344CB8AC3E}">
        <p14:creationId xmlns:p14="http://schemas.microsoft.com/office/powerpoint/2010/main" val="33223915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712500921"/>
              </p:ext>
            </p:extLst>
          </p:nvPr>
        </p:nvGraphicFramePr>
        <p:xfrm>
          <a:off x="1285103" y="1968842"/>
          <a:ext cx="10032185" cy="42033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ítulo 1"/>
          <p:cNvSpPr>
            <a:spLocks noGrp="1"/>
          </p:cNvSpPr>
          <p:nvPr>
            <p:ph type="title"/>
          </p:nvPr>
        </p:nvSpPr>
        <p:spPr>
          <a:xfrm>
            <a:off x="581192" y="702156"/>
            <a:ext cx="11029616" cy="1013800"/>
          </a:xfrm>
        </p:spPr>
        <p:txBody>
          <a:bodyPr/>
          <a:lstStyle/>
          <a:p>
            <a:r>
              <a:rPr lang="es-MX" dirty="0" smtClean="0"/>
              <a:t>Ideas generales</a:t>
            </a:r>
            <a:endParaRPr lang="es-MX" dirty="0"/>
          </a:p>
        </p:txBody>
      </p:sp>
    </p:spTree>
    <p:extLst>
      <p:ext uri="{BB962C8B-B14F-4D97-AF65-F5344CB8AC3E}">
        <p14:creationId xmlns:p14="http://schemas.microsoft.com/office/powerpoint/2010/main" val="37184991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Rectangle 6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836310" y="0"/>
            <a:ext cx="435568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2" name="Group 71"/>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11401725" y="6229681"/>
            <a:ext cx="457200" cy="457200"/>
            <a:chOff x="11361456" y="6195813"/>
            <a:chExt cx="548640" cy="548640"/>
          </a:xfrm>
        </p:grpSpPr>
        <p:sp>
          <p:nvSpPr>
            <p:cNvPr id="73" name="Oval 72"/>
            <p:cNvSpPr/>
            <p:nvPr>
              <p:extLst>
                <p:ext uri="{386F3935-93C4-4BCD-93E2-E3B085C9AB24}">
                  <p16:designElem xmlns:p16="http://schemas.microsoft.com/office/powerpoint/2015/main" xmlns="" val="1"/>
                </p:ext>
              </p:extLst>
            </p:nvPr>
          </p:nvSpPr>
          <p:spPr>
            <a:xfrm>
              <a:off x="11361456" y="6195813"/>
              <a:ext cx="548640" cy="548640"/>
            </a:xfrm>
            <a:prstGeom prst="ellipse">
              <a:avLst/>
            </a:prstGeom>
            <a:blipFill dpi="0" rotWithShape="1">
              <a:blip r:embed="rId4">
                <a:duotone>
                  <a:schemeClr val="accent1">
                    <a:shade val="45000"/>
                    <a:satMod val="135000"/>
                  </a:schemeClr>
                  <a:prstClr val="white"/>
                </a:duotone>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74" name="Oval 73"/>
            <p:cNvSpPr/>
            <p:nvPr>
              <p:extLst>
                <p:ext uri="{386F3935-93C4-4BCD-93E2-E3B085C9AB24}">
                  <p16:designElem xmlns:p16="http://schemas.microsoft.com/office/powerpoint/2015/main" xmlns="" val="1"/>
                </p:ext>
              </p:extLst>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pic>
        <p:nvPicPr>
          <p:cNvPr id="4098" name="Picture 2" descr="Resultado de imagen para física"/>
          <p:cNvPicPr>
            <a:picLocks noChangeAspect="1" noChangeArrowheads="1"/>
          </p:cNvPicPr>
          <p:nvPr/>
        </p:nvPicPr>
        <p:blipFill rotWithShape="1">
          <a:blip r:embed="rId5">
            <a:extLst>
              <a:ext uri="{28A0092B-C50C-407E-A947-70E740481C1C}">
                <a14:useLocalDpi xmlns:a14="http://schemas.microsoft.com/office/drawing/2010/main" val="0"/>
              </a:ext>
            </a:extLst>
          </a:blip>
          <a:srcRect/>
          <a:stretch/>
        </p:blipFill>
        <p:spPr bwMode="auto">
          <a:xfrm>
            <a:off x="444843" y="622337"/>
            <a:ext cx="4073134" cy="3054850"/>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8086290" y="2007771"/>
            <a:ext cx="3544034" cy="4050792"/>
          </a:xfrm>
        </p:spPr>
        <p:txBody>
          <a:bodyPr>
            <a:noAutofit/>
          </a:bodyPr>
          <a:lstStyle/>
          <a:p>
            <a:pPr algn="just"/>
            <a:r>
              <a:rPr lang="es-ES_tradnl" dirty="0"/>
              <a:t>La economía adoptó un nuevo paradigma que la distanció de las ciencias sociales y la acercó a las ciencias exactas y naturales.</a:t>
            </a:r>
          </a:p>
          <a:p>
            <a:pPr algn="just"/>
            <a:r>
              <a:rPr lang="es-ES_tradnl" dirty="0"/>
              <a:t>El paradigma atomista individualista que define a los neoclásicos se entiende considerando los aportes de Galileo en astronomía y Newton en física.</a:t>
            </a:r>
            <a:endParaRPr lang="es-MX" dirty="0"/>
          </a:p>
          <a:p>
            <a:pPr algn="just"/>
            <a:r>
              <a:rPr lang="es-ES_tradnl" dirty="0"/>
              <a:t>En física se pasa del mundo de la cualidad a un mundo de la cantidad </a:t>
            </a:r>
          </a:p>
        </p:txBody>
      </p:sp>
      <p:pic>
        <p:nvPicPr>
          <p:cNvPr id="4102" name="Picture 6" descr="Resultado de imagen para químic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36898" y="3829020"/>
            <a:ext cx="4040245" cy="26968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32705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650070" y="0"/>
            <a:ext cx="7541930"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8" name="Group 137"/>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11401725" y="6229681"/>
            <a:ext cx="457200" cy="457200"/>
            <a:chOff x="11361456" y="6195813"/>
            <a:chExt cx="548640" cy="548640"/>
          </a:xfrm>
        </p:grpSpPr>
        <p:sp>
          <p:nvSpPr>
            <p:cNvPr id="139" name="Oval 138"/>
            <p:cNvSpPr/>
            <p:nvPr>
              <p:extLst>
                <p:ext uri="{386F3935-93C4-4BCD-93E2-E3B085C9AB24}">
                  <p16:designElem xmlns:p16="http://schemas.microsoft.com/office/powerpoint/2015/main" xmlns="" val="1"/>
                </p:ext>
              </p:extLst>
            </p:nvPr>
          </p:nvSpPr>
          <p:spPr>
            <a:xfrm>
              <a:off x="11361456" y="6195813"/>
              <a:ext cx="548640" cy="548640"/>
            </a:xfrm>
            <a:prstGeom prst="ellipse">
              <a:avLst/>
            </a:prstGeom>
            <a:blipFill dpi="0" rotWithShape="1">
              <a:blip r:embed="rId4">
                <a:duotone>
                  <a:schemeClr val="accent1">
                    <a:shade val="45000"/>
                    <a:satMod val="135000"/>
                  </a:schemeClr>
                  <a:prstClr val="white"/>
                </a:duotone>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40" name="Oval 139"/>
            <p:cNvSpPr/>
            <p:nvPr>
              <p:extLst>
                <p:ext uri="{386F3935-93C4-4BCD-93E2-E3B085C9AB24}">
                  <p16:designElem xmlns:p16="http://schemas.microsoft.com/office/powerpoint/2015/main" xmlns="" val="1"/>
                </p:ext>
              </p:extLst>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pic>
        <p:nvPicPr>
          <p:cNvPr id="3076" name="Picture 4" descr="Resultado de imagen para individuo"/>
          <p:cNvPicPr>
            <a:picLocks noChangeAspect="1" noChangeArrowheads="1"/>
          </p:cNvPicPr>
          <p:nvPr/>
        </p:nvPicPr>
        <p:blipFill rotWithShape="1">
          <a:blip r:embed="rId5">
            <a:extLst>
              <a:ext uri="{28A0092B-C50C-407E-A947-70E740481C1C}">
                <a14:useLocalDpi xmlns:a14="http://schemas.microsoft.com/office/drawing/2010/main" val="0"/>
              </a:ext>
            </a:extLst>
          </a:blip>
          <a:srcRect l="9177" r="15316" b="2"/>
          <a:stretch/>
        </p:blipFill>
        <p:spPr bwMode="auto">
          <a:xfrm>
            <a:off x="3344" y="3509433"/>
            <a:ext cx="4475150" cy="3348566"/>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Resultado de imagen para atómos"/>
          <p:cNvPicPr>
            <a:picLocks noChangeAspect="1" noChangeArrowheads="1"/>
          </p:cNvPicPr>
          <p:nvPr/>
        </p:nvPicPr>
        <p:blipFill rotWithShape="1">
          <a:blip r:embed="rId6">
            <a:extLst>
              <a:ext uri="{28A0092B-C50C-407E-A947-70E740481C1C}">
                <a14:useLocalDpi xmlns:a14="http://schemas.microsoft.com/office/drawing/2010/main" val="0"/>
              </a:ext>
            </a:extLst>
          </a:blip>
          <a:srcRect l="13171" r="12991" b="1"/>
          <a:stretch/>
        </p:blipFill>
        <p:spPr bwMode="auto">
          <a:xfrm>
            <a:off x="3344" y="10"/>
            <a:ext cx="4475150" cy="3348557"/>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4970109" y="979714"/>
            <a:ext cx="6730276" cy="5192486"/>
          </a:xfrm>
        </p:spPr>
        <p:txBody>
          <a:bodyPr>
            <a:normAutofit fontScale="92500" lnSpcReduction="10000"/>
          </a:bodyPr>
          <a:lstStyle/>
          <a:p>
            <a:pPr algn="just"/>
            <a:r>
              <a:rPr lang="es-ES_tradnl" sz="2400" dirty="0"/>
              <a:t>En el estado de la naturaleza los hombres son equiparables a </a:t>
            </a:r>
            <a:r>
              <a:rPr lang="es-ES_tradnl" sz="2400" b="1" dirty="0"/>
              <a:t>átomos</a:t>
            </a:r>
            <a:r>
              <a:rPr lang="es-ES_tradnl" sz="2400" dirty="0"/>
              <a:t>: </a:t>
            </a:r>
            <a:r>
              <a:rPr lang="es-ES_tradnl" sz="2400" b="1" dirty="0"/>
              <a:t>iguales, libres, independientes e inertes, relacionados con los demás en forma totalmente despersonalizada</a:t>
            </a:r>
            <a:r>
              <a:rPr lang="es-ES_tradnl" sz="2400" dirty="0"/>
              <a:t>, tal cual enseña la teoría de la gravitación acerca de las relaciones entre átomos. </a:t>
            </a:r>
          </a:p>
          <a:p>
            <a:pPr algn="just"/>
            <a:r>
              <a:rPr lang="es-ES_tradnl" sz="2400" dirty="0"/>
              <a:t>El progreso de la abstracción se va a traducir en una situación basada en el atomismo y en las leyes universales de la física. </a:t>
            </a:r>
          </a:p>
          <a:p>
            <a:pPr algn="just"/>
            <a:r>
              <a:rPr lang="es-ES_tradnl" sz="2400" dirty="0"/>
              <a:t>Cada átomo es portador de todas las cualidades de la totalidad de la que forma parte. La totalidad de la que forma parte no es sino una adición sin ninguna cualidad particular que ya no posea cada una de sus partes. Entonces, </a:t>
            </a:r>
            <a:r>
              <a:rPr lang="es-ES_tradnl" sz="2400" b="1" dirty="0"/>
              <a:t>la única unidad inteligible no es el grupo sino el individuo.</a:t>
            </a:r>
            <a:endParaRPr lang="es-MX" sz="2400" b="1" dirty="0"/>
          </a:p>
          <a:p>
            <a:endParaRPr lang="es-MX" sz="1800" dirty="0"/>
          </a:p>
        </p:txBody>
      </p:sp>
    </p:spTree>
    <p:extLst>
      <p:ext uri="{BB962C8B-B14F-4D97-AF65-F5344CB8AC3E}">
        <p14:creationId xmlns:p14="http://schemas.microsoft.com/office/powerpoint/2010/main" val="38868890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t>Principales escuelas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020772193"/>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2" name="Picture 4" descr="Resultado de imagen para leon walra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34634" y="2318575"/>
            <a:ext cx="731883" cy="927051"/>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Resultado de imagen para vilfredo pareto"/>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605974" y="2291574"/>
            <a:ext cx="692824" cy="954052"/>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Resultado de imagen para jevons"/>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27548" y="3665838"/>
            <a:ext cx="663913" cy="91710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Resultado de imagen para a marshall"/>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5755" y="3509786"/>
            <a:ext cx="790313" cy="1114341"/>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Resultado de imagen para carl menge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999111" y="4812615"/>
            <a:ext cx="611697" cy="927740"/>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Resultado de imagen para Eugen von Bohm-Bawerk"/>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254065" y="4845035"/>
            <a:ext cx="642411" cy="8628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61714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40334" y="1826703"/>
            <a:ext cx="5775795" cy="5031297"/>
          </a:xfrm>
        </p:spPr>
        <p:txBody>
          <a:bodyPr>
            <a:normAutofit lnSpcReduction="10000"/>
          </a:bodyPr>
          <a:lstStyle/>
          <a:p>
            <a:pPr algn="just"/>
            <a:r>
              <a:rPr lang="es-ES_tradnl" sz="2400" dirty="0"/>
              <a:t>Todas estas corrientes comparten una metodología centrada en el razonamiento abstracto y </a:t>
            </a:r>
            <a:r>
              <a:rPr lang="es-ES_tradnl" sz="2400" b="1" dirty="0"/>
              <a:t>escaso interés a las instituciones, como a la trayectoria histórica y a la especificidad nacional de cada país</a:t>
            </a:r>
            <a:r>
              <a:rPr lang="es-ES_tradnl" sz="2400" dirty="0"/>
              <a:t>.</a:t>
            </a:r>
          </a:p>
          <a:p>
            <a:pPr algn="just"/>
            <a:r>
              <a:rPr lang="es-ES_tradnl" sz="2400" dirty="0" smtClean="0"/>
              <a:t>La </a:t>
            </a:r>
            <a:r>
              <a:rPr lang="es-ES_tradnl" sz="2400" dirty="0"/>
              <a:t>denominación neoclásica se le atribuye al institucionalista </a:t>
            </a:r>
            <a:r>
              <a:rPr lang="es-MX" sz="2400" dirty="0" err="1"/>
              <a:t>Thorstein</a:t>
            </a:r>
            <a:r>
              <a:rPr lang="es-ES_tradnl" sz="2400" dirty="0"/>
              <a:t> </a:t>
            </a:r>
            <a:r>
              <a:rPr lang="es-ES_tradnl" sz="2400" dirty="0" err="1"/>
              <a:t>Veblen</a:t>
            </a:r>
            <a:r>
              <a:rPr lang="es-ES_tradnl" sz="2400" dirty="0"/>
              <a:t>, en el año 1898, quien pretendía ofender a la teoría. No obstante, sus partidarios se adjudicaron tal denominación y a partir de entonces se emplea ya sin considerarle despectivo</a:t>
            </a:r>
            <a:r>
              <a:rPr lang="es-ES_tradnl" sz="2400" dirty="0" smtClean="0"/>
              <a:t>.</a:t>
            </a:r>
            <a:endParaRPr lang="es-MX" dirty="0"/>
          </a:p>
          <a:p>
            <a:endParaRPr lang="es-MX" dirty="0"/>
          </a:p>
        </p:txBody>
      </p:sp>
      <p:pic>
        <p:nvPicPr>
          <p:cNvPr id="1026" name="Picture 2" descr="Resultado de imagen para vebl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32037" y="2017668"/>
            <a:ext cx="3050445" cy="4006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14812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La aportación neoclásica a la TED</a:t>
            </a: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438165236"/>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5"/>
          <p:cNvSpPr/>
          <p:nvPr/>
        </p:nvSpPr>
        <p:spPr>
          <a:xfrm>
            <a:off x="8213124" y="3789407"/>
            <a:ext cx="2652584" cy="261139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MX" dirty="0"/>
              <a:t>Se interesaron por los problemas de equilibrio y no por el crecimiento</a:t>
            </a:r>
          </a:p>
          <a:p>
            <a:pPr algn="ctr"/>
            <a:r>
              <a:rPr lang="es-MX" dirty="0"/>
              <a:t>Tampoco se pronunciaron por el subdesarrollo</a:t>
            </a:r>
          </a:p>
          <a:p>
            <a:pPr algn="ctr"/>
            <a:r>
              <a:rPr lang="es-MX" dirty="0"/>
              <a:t>Marshall--India</a:t>
            </a:r>
          </a:p>
        </p:txBody>
      </p:sp>
    </p:spTree>
    <p:extLst>
      <p:ext uri="{BB962C8B-B14F-4D97-AF65-F5344CB8AC3E}">
        <p14:creationId xmlns:p14="http://schemas.microsoft.com/office/powerpoint/2010/main" val="27185582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Similitud con los clásicos y cr</a:t>
            </a:r>
            <a:r>
              <a:rPr lang="es-MX" dirty="0" smtClean="0"/>
              <a:t>íticas</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937719845"/>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876605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pPr marL="0" indent="0" algn="r">
              <a:lnSpc>
                <a:spcPct val="90000"/>
              </a:lnSpc>
              <a:buNone/>
            </a:pPr>
            <a:endParaRPr lang="es-MX" sz="5000" dirty="0" smtClean="0"/>
          </a:p>
          <a:p>
            <a:pPr marL="0" indent="0" algn="r">
              <a:lnSpc>
                <a:spcPct val="90000"/>
              </a:lnSpc>
              <a:buNone/>
            </a:pPr>
            <a:endParaRPr lang="es-MX" sz="5000" dirty="0"/>
          </a:p>
          <a:p>
            <a:pPr marL="0" indent="0" algn="r">
              <a:lnSpc>
                <a:spcPct val="90000"/>
              </a:lnSpc>
              <a:buNone/>
            </a:pPr>
            <a:r>
              <a:rPr lang="es-MX" sz="5000" dirty="0" smtClean="0"/>
              <a:t>3</a:t>
            </a:r>
            <a:r>
              <a:rPr lang="es-MX" sz="5000" dirty="0"/>
              <a:t>.- Crecimiento </a:t>
            </a:r>
            <a:r>
              <a:rPr lang="es-MX" sz="5000" dirty="0"/>
              <a:t>inestable de </a:t>
            </a:r>
            <a:r>
              <a:rPr lang="es-MX" sz="5000" dirty="0" err="1"/>
              <a:t>Schumpeter</a:t>
            </a:r>
            <a:endParaRPr lang="es-MX" sz="5000" dirty="0"/>
          </a:p>
        </p:txBody>
      </p:sp>
    </p:spTree>
    <p:extLst>
      <p:ext uri="{BB962C8B-B14F-4D97-AF65-F5344CB8AC3E}">
        <p14:creationId xmlns:p14="http://schemas.microsoft.com/office/powerpoint/2010/main" val="27915838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a:t>Economía del Desarrollo</a:t>
            </a:r>
          </a:p>
        </p:txBody>
      </p:sp>
      <p:sp>
        <p:nvSpPr>
          <p:cNvPr id="3" name="Marcador de contenido 2"/>
          <p:cNvSpPr>
            <a:spLocks noGrp="1"/>
          </p:cNvSpPr>
          <p:nvPr>
            <p:ph idx="1"/>
          </p:nvPr>
        </p:nvSpPr>
        <p:spPr/>
        <p:txBody>
          <a:bodyPr/>
          <a:lstStyle/>
          <a:p>
            <a:pPr marL="0" indent="0" algn="ctr">
              <a:buNone/>
            </a:pPr>
            <a:r>
              <a:rPr lang="es-MX" sz="2800" b="1" dirty="0"/>
              <a:t>Objetivo de la Unidad de Aprendizaje:</a:t>
            </a:r>
          </a:p>
          <a:p>
            <a:pPr algn="just"/>
            <a:r>
              <a:rPr lang="es-MX" sz="2800" dirty="0"/>
              <a:t>Conocer las principales etapas del desarrollo y crecimiento económico.</a:t>
            </a:r>
          </a:p>
          <a:p>
            <a:pPr marL="0" indent="0" algn="ctr">
              <a:buNone/>
            </a:pPr>
            <a:r>
              <a:rPr lang="es-MX" sz="2800" b="1" dirty="0"/>
              <a:t>Competencias genéricas:</a:t>
            </a:r>
          </a:p>
          <a:p>
            <a:pPr algn="just"/>
            <a:r>
              <a:rPr lang="es-MX" sz="2800" dirty="0"/>
              <a:t>Desarrollar el conocimiento factual y de comprensión para tener una visión completa del desarrollo económico hasta nuestros días.</a:t>
            </a:r>
          </a:p>
          <a:p>
            <a:endParaRPr lang="es-MX" dirty="0"/>
          </a:p>
        </p:txBody>
      </p:sp>
    </p:spTree>
    <p:extLst>
      <p:ext uri="{BB962C8B-B14F-4D97-AF65-F5344CB8AC3E}">
        <p14:creationId xmlns:p14="http://schemas.microsoft.com/office/powerpoint/2010/main" val="17141102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Resultado de imagen para schumpeter"/>
          <p:cNvPicPr>
            <a:picLocks noChangeAspect="1" noChangeArrowheads="1"/>
          </p:cNvPicPr>
          <p:nvPr/>
        </p:nvPicPr>
        <p:blipFill rotWithShape="1">
          <a:blip r:embed="rId2">
            <a:extLst>
              <a:ext uri="{28A0092B-C50C-407E-A947-70E740481C1C}">
                <a14:useLocalDpi xmlns:a14="http://schemas.microsoft.com/office/drawing/2010/main" val="0"/>
              </a:ext>
            </a:extLst>
          </a:blip>
          <a:srcRect l="24955" r="7289"/>
          <a:stretch/>
        </p:blipFill>
        <p:spPr bwMode="auto">
          <a:xfrm>
            <a:off x="8337249" y="1847304"/>
            <a:ext cx="3328086" cy="4911841"/>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382279" y="484632"/>
            <a:ext cx="11348401" cy="1362672"/>
          </a:xfrm>
        </p:spPr>
        <p:txBody>
          <a:bodyPr>
            <a:normAutofit/>
          </a:bodyPr>
          <a:lstStyle/>
          <a:p>
            <a:r>
              <a:rPr lang="es-MX" sz="3600" dirty="0"/>
              <a:t>Joseph </a:t>
            </a:r>
            <a:r>
              <a:rPr lang="es-MX" sz="3600" dirty="0" err="1" smtClean="0"/>
              <a:t>Alois</a:t>
            </a:r>
            <a:r>
              <a:rPr lang="es-MX" sz="3600" dirty="0" smtClean="0"/>
              <a:t> </a:t>
            </a:r>
            <a:r>
              <a:rPr lang="es-MX" sz="3600" dirty="0" err="1" smtClean="0"/>
              <a:t>Schumpeter</a:t>
            </a:r>
            <a:r>
              <a:rPr lang="es-MX" sz="3600" dirty="0" smtClean="0"/>
              <a:t> </a:t>
            </a:r>
            <a:r>
              <a:rPr lang="es-MX" sz="3600" dirty="0"/>
              <a:t>(1883-1950)</a:t>
            </a:r>
          </a:p>
        </p:txBody>
      </p:sp>
      <p:sp>
        <p:nvSpPr>
          <p:cNvPr id="3" name="Marcador de contenido 2"/>
          <p:cNvSpPr>
            <a:spLocks noGrp="1"/>
          </p:cNvSpPr>
          <p:nvPr>
            <p:ph idx="1"/>
          </p:nvPr>
        </p:nvSpPr>
        <p:spPr>
          <a:xfrm>
            <a:off x="382279" y="2121408"/>
            <a:ext cx="7344813" cy="4050792"/>
          </a:xfrm>
        </p:spPr>
        <p:txBody>
          <a:bodyPr>
            <a:noAutofit/>
          </a:bodyPr>
          <a:lstStyle/>
          <a:p>
            <a:pPr algn="just"/>
            <a:r>
              <a:rPr lang="es-MX" sz="2400" dirty="0"/>
              <a:t>Alumno de Friedrich von </a:t>
            </a:r>
            <a:r>
              <a:rPr lang="es-MX" sz="2400" dirty="0" err="1"/>
              <a:t>Wieser</a:t>
            </a:r>
            <a:r>
              <a:rPr lang="es-MX" sz="2400" dirty="0"/>
              <a:t>, </a:t>
            </a:r>
            <a:r>
              <a:rPr lang="es-MX" sz="2400" dirty="0" err="1"/>
              <a:t>Eugen</a:t>
            </a:r>
            <a:r>
              <a:rPr lang="es-MX" sz="2400" dirty="0"/>
              <a:t> von </a:t>
            </a:r>
            <a:r>
              <a:rPr lang="es-MX" sz="2400" dirty="0" err="1"/>
              <a:t>Philippovich</a:t>
            </a:r>
            <a:r>
              <a:rPr lang="es-MX" sz="2400" dirty="0"/>
              <a:t> y </a:t>
            </a:r>
            <a:r>
              <a:rPr lang="es-MX" sz="2400" dirty="0" err="1"/>
              <a:t>Eugen</a:t>
            </a:r>
            <a:r>
              <a:rPr lang="es-MX" sz="2400" dirty="0"/>
              <a:t> von </a:t>
            </a:r>
            <a:r>
              <a:rPr lang="es-MX" sz="2400" dirty="0" err="1"/>
              <a:t>Bohm-Bawerk</a:t>
            </a:r>
            <a:r>
              <a:rPr lang="es-MX" sz="2400" dirty="0"/>
              <a:t>.</a:t>
            </a:r>
          </a:p>
          <a:p>
            <a:pPr algn="just"/>
            <a:r>
              <a:rPr lang="es-MX" sz="2400" dirty="0" err="1"/>
              <a:t>Schumpeter</a:t>
            </a:r>
            <a:r>
              <a:rPr lang="es-MX" sz="2400" dirty="0"/>
              <a:t> recoge las ideas de los economistas clásicos como Adam Smith, Ricardo y Marx, pero también su convivencia con los socialistas de la época, </a:t>
            </a:r>
            <a:r>
              <a:rPr lang="es-MX" sz="2400" dirty="0" err="1"/>
              <a:t>Hilferding</a:t>
            </a:r>
            <a:r>
              <a:rPr lang="es-MX" sz="2400" dirty="0"/>
              <a:t> y </a:t>
            </a:r>
            <a:r>
              <a:rPr lang="es-MX" sz="2400" dirty="0" err="1"/>
              <a:t>Kautsky</a:t>
            </a:r>
            <a:r>
              <a:rPr lang="es-MX" sz="2400" dirty="0"/>
              <a:t>, enriquece su conocimiento.</a:t>
            </a:r>
          </a:p>
          <a:p>
            <a:pPr algn="just"/>
            <a:r>
              <a:rPr lang="es-MX" sz="2400" dirty="0"/>
              <a:t>Alumnos:  </a:t>
            </a:r>
            <a:r>
              <a:rPr lang="es-MX" sz="2400" dirty="0" err="1"/>
              <a:t>Samuelson</a:t>
            </a:r>
            <a:r>
              <a:rPr lang="es-MX" sz="2400" dirty="0"/>
              <a:t>, </a:t>
            </a:r>
            <a:r>
              <a:rPr lang="es-MX" sz="2400" dirty="0" err="1"/>
              <a:t>Tobin</a:t>
            </a:r>
            <a:r>
              <a:rPr lang="es-MX" sz="2400" dirty="0"/>
              <a:t>, Tsuru, </a:t>
            </a:r>
            <a:r>
              <a:rPr lang="es-MX" sz="2400" dirty="0" err="1"/>
              <a:t>Heilbroner</a:t>
            </a:r>
            <a:r>
              <a:rPr lang="es-MX" sz="2400" dirty="0"/>
              <a:t>, Bergson, </a:t>
            </a:r>
            <a:r>
              <a:rPr lang="es-MX" sz="2400" dirty="0" err="1"/>
              <a:t>Metzler</a:t>
            </a:r>
            <a:r>
              <a:rPr lang="es-MX" sz="2400" dirty="0"/>
              <a:t> y </a:t>
            </a:r>
            <a:r>
              <a:rPr lang="es-MX" sz="2400" dirty="0" err="1"/>
              <a:t>Sweezy</a:t>
            </a:r>
            <a:r>
              <a:rPr lang="es-MX" sz="2400" dirty="0"/>
              <a:t>.  </a:t>
            </a:r>
          </a:p>
          <a:p>
            <a:pPr algn="just"/>
            <a:r>
              <a:rPr lang="es-MX" sz="2400" dirty="0"/>
              <a:t>Obras importantes: Teoría del desenvolvimiento económico (1911) y </a:t>
            </a:r>
            <a:r>
              <a:rPr lang="es-MX" sz="2400" i="1" dirty="0"/>
              <a:t>Business </a:t>
            </a:r>
            <a:r>
              <a:rPr lang="es-MX" sz="2400" i="1" dirty="0" err="1"/>
              <a:t>Cycles</a:t>
            </a:r>
            <a:r>
              <a:rPr lang="es-MX" sz="2400" i="1" dirty="0"/>
              <a:t> </a:t>
            </a:r>
            <a:r>
              <a:rPr lang="es-MX" sz="2400" dirty="0"/>
              <a:t>(1939).</a:t>
            </a:r>
          </a:p>
        </p:txBody>
      </p:sp>
    </p:spTree>
    <p:extLst>
      <p:ext uri="{BB962C8B-B14F-4D97-AF65-F5344CB8AC3E}">
        <p14:creationId xmlns:p14="http://schemas.microsoft.com/office/powerpoint/2010/main" val="34886970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 empresario y la innovación</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34515844"/>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036300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 empresario innovador y ciclo de negocios</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525200018"/>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762949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a:t>Schumpeter</a:t>
            </a:r>
            <a:r>
              <a:rPr lang="es-MX" dirty="0"/>
              <a:t> y la TED</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065125117"/>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064530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1173593208"/>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Rectángulo 8"/>
          <p:cNvSpPr/>
          <p:nvPr/>
        </p:nvSpPr>
        <p:spPr>
          <a:xfrm>
            <a:off x="1977082" y="5093043"/>
            <a:ext cx="4843849" cy="10297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Riesgo e incertidumbre, por lo que no puede existir el cálculo racional del hombre de negocios</a:t>
            </a:r>
          </a:p>
        </p:txBody>
      </p:sp>
      <p:cxnSp>
        <p:nvCxnSpPr>
          <p:cNvPr id="11" name="Conector angular 10"/>
          <p:cNvCxnSpPr/>
          <p:nvPr/>
        </p:nvCxnSpPr>
        <p:spPr>
          <a:xfrm rot="10800000" flipV="1">
            <a:off x="6936263" y="5175421"/>
            <a:ext cx="560171" cy="43248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52923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lgn="r">
              <a:lnSpc>
                <a:spcPct val="90000"/>
              </a:lnSpc>
              <a:buNone/>
            </a:pPr>
            <a:endParaRPr lang="es-MX" sz="5000" dirty="0" smtClean="0"/>
          </a:p>
          <a:p>
            <a:pPr marL="0" indent="0" algn="r">
              <a:lnSpc>
                <a:spcPct val="90000"/>
              </a:lnSpc>
              <a:buNone/>
            </a:pPr>
            <a:endParaRPr lang="es-MX" sz="5000" dirty="0"/>
          </a:p>
          <a:p>
            <a:pPr marL="0" indent="0" algn="r">
              <a:lnSpc>
                <a:spcPct val="90000"/>
              </a:lnSpc>
              <a:buNone/>
            </a:pPr>
            <a:endParaRPr lang="es-MX" sz="5000" dirty="0"/>
          </a:p>
          <a:p>
            <a:pPr marL="0" indent="0" algn="r">
              <a:lnSpc>
                <a:spcPct val="90000"/>
              </a:lnSpc>
              <a:buNone/>
            </a:pPr>
            <a:r>
              <a:rPr lang="es-MX" sz="5000" dirty="0" smtClean="0"/>
              <a:t>4</a:t>
            </a:r>
            <a:r>
              <a:rPr lang="es-MX" sz="5000" dirty="0"/>
              <a:t>.- Teoría Keynesiana</a:t>
            </a:r>
          </a:p>
          <a:p>
            <a:pPr marL="0" indent="0">
              <a:buNone/>
            </a:pPr>
            <a:endParaRPr lang="es-MX" dirty="0"/>
          </a:p>
        </p:txBody>
      </p:sp>
    </p:spTree>
    <p:extLst>
      <p:ext uri="{BB962C8B-B14F-4D97-AF65-F5344CB8AC3E}">
        <p14:creationId xmlns:p14="http://schemas.microsoft.com/office/powerpoint/2010/main" val="21970643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6" name="Rectangle 7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7" name="Picture 2" descr="Imagen relacionada"/>
          <p:cNvPicPr>
            <a:picLocks noChangeAspect="1"/>
          </p:cNvPicPr>
          <p:nvPr/>
        </p:nvPicPr>
        <p:blipFill rotWithShape="1">
          <a:blip r:embed="rId4">
            <a:extLst>
              <a:ext uri="{28A0092B-C50C-407E-A947-70E740481C1C}">
                <a14:useLocalDpi xmlns:a14="http://schemas.microsoft.com/office/drawing/2010/main" val="0"/>
              </a:ext>
            </a:extLst>
          </a:blip>
          <a:srcRect l="27480" r="14730"/>
          <a:stretch/>
        </p:blipFill>
        <p:spPr>
          <a:xfrm>
            <a:off x="3343" y="10"/>
            <a:ext cx="7548923" cy="6857990"/>
          </a:xfrm>
          <a:prstGeom prst="rect">
            <a:avLst/>
          </a:prstGeom>
        </p:spPr>
      </p:pic>
      <p:grpSp>
        <p:nvGrpSpPr>
          <p:cNvPr id="7178" name="Group 75"/>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11401725" y="6229681"/>
            <a:ext cx="457200" cy="457200"/>
            <a:chOff x="11361456" y="6195813"/>
            <a:chExt cx="548640" cy="548640"/>
          </a:xfrm>
        </p:grpSpPr>
        <p:sp>
          <p:nvSpPr>
            <p:cNvPr id="77" name="Oval 76"/>
            <p:cNvSpPr/>
            <p:nvPr>
              <p:extLst>
                <p:ext uri="{386F3935-93C4-4BCD-93E2-E3B085C9AB24}">
                  <p16:designElem xmlns:p16="http://schemas.microsoft.com/office/powerpoint/2015/main" xmlns="" val="1"/>
                </p:ext>
              </p:extLst>
            </p:nvPr>
          </p:nvSpPr>
          <p:spPr>
            <a:xfrm>
              <a:off x="11361456" y="6195813"/>
              <a:ext cx="548640" cy="548640"/>
            </a:xfrm>
            <a:prstGeom prst="ellipse">
              <a:avLst/>
            </a:prstGeom>
            <a:blipFill dpi="0" rotWithShape="1">
              <a:blip r:embed="rId5">
                <a:duotone>
                  <a:schemeClr val="accent1">
                    <a:shade val="45000"/>
                    <a:satMod val="135000"/>
                  </a:schemeClr>
                  <a:prstClr val="white"/>
                </a:duotone>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7179" name="Oval 77"/>
            <p:cNvSpPr/>
            <p:nvPr>
              <p:extLst>
                <p:ext uri="{386F3935-93C4-4BCD-93E2-E3B085C9AB24}">
                  <p16:designElem xmlns:p16="http://schemas.microsoft.com/office/powerpoint/2015/main" xmlns="" val="1"/>
                </p:ext>
              </p:extLst>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ítulo 1"/>
          <p:cNvSpPr>
            <a:spLocks noGrp="1"/>
          </p:cNvSpPr>
          <p:nvPr>
            <p:ph type="title"/>
          </p:nvPr>
        </p:nvSpPr>
        <p:spPr>
          <a:xfrm>
            <a:off x="7963746" y="155119"/>
            <a:ext cx="3816774" cy="1609344"/>
          </a:xfrm>
          <a:ln>
            <a:noFill/>
          </a:ln>
        </p:spPr>
        <p:txBody>
          <a:bodyPr>
            <a:normAutofit/>
          </a:bodyPr>
          <a:lstStyle/>
          <a:p>
            <a:r>
              <a:rPr lang="es-MX" sz="3200" dirty="0">
                <a:solidFill>
                  <a:schemeClr val="tx1"/>
                </a:solidFill>
              </a:rPr>
              <a:t>John Maynard Keynes (1883-1946)</a:t>
            </a:r>
          </a:p>
        </p:txBody>
      </p:sp>
      <p:sp>
        <p:nvSpPr>
          <p:cNvPr id="7180" name="Content Placeholder 7173"/>
          <p:cNvSpPr>
            <a:spLocks noGrp="1"/>
          </p:cNvSpPr>
          <p:nvPr>
            <p:ph idx="1"/>
          </p:nvPr>
        </p:nvSpPr>
        <p:spPr>
          <a:xfrm>
            <a:off x="7883611" y="2121408"/>
            <a:ext cx="3816774" cy="4050792"/>
          </a:xfrm>
        </p:spPr>
        <p:txBody>
          <a:bodyPr>
            <a:noAutofit/>
          </a:bodyPr>
          <a:lstStyle/>
          <a:p>
            <a:pPr algn="just"/>
            <a:r>
              <a:rPr lang="es-MX" sz="2400" dirty="0"/>
              <a:t>Economista inglés que escribió sus obras más importantes en los años treinta.</a:t>
            </a:r>
          </a:p>
          <a:p>
            <a:pPr algn="just"/>
            <a:r>
              <a:rPr lang="es-MX" sz="2400" dirty="0"/>
              <a:t>Teoría general de la ocupación, el interés y el empleo (1936).</a:t>
            </a:r>
          </a:p>
          <a:p>
            <a:pPr algn="just"/>
            <a:r>
              <a:rPr lang="es-MX" sz="2400" dirty="0"/>
              <a:t>Doctrinas keynesianas: aquellas que se reclaman fundamentadas en el trabajo de J. M. Keynes</a:t>
            </a:r>
            <a:endParaRPr lang="en-US" sz="2400" dirty="0"/>
          </a:p>
        </p:txBody>
      </p:sp>
    </p:spTree>
    <p:extLst>
      <p:ext uri="{BB962C8B-B14F-4D97-AF65-F5344CB8AC3E}">
        <p14:creationId xmlns:p14="http://schemas.microsoft.com/office/powerpoint/2010/main" val="4248735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493F1BF-25AE-4B27-ABB5-64D151685590}"/>
              </a:ext>
            </a:extLst>
          </p:cNvPr>
          <p:cNvSpPr>
            <a:spLocks noGrp="1"/>
          </p:cNvSpPr>
          <p:nvPr>
            <p:ph type="title"/>
          </p:nvPr>
        </p:nvSpPr>
        <p:spPr/>
        <p:txBody>
          <a:bodyPr/>
          <a:lstStyle/>
          <a:p>
            <a:r>
              <a:rPr lang="es-MX" dirty="0"/>
              <a:t>Revolución Keynesiana (parcial)</a:t>
            </a:r>
          </a:p>
        </p:txBody>
      </p:sp>
      <p:sp>
        <p:nvSpPr>
          <p:cNvPr id="13" name="Marcador de contenido 2">
            <a:extLst>
              <a:ext uri="{FF2B5EF4-FFF2-40B4-BE49-F238E27FC236}">
                <a16:creationId xmlns:a16="http://schemas.microsoft.com/office/drawing/2014/main" xmlns="" id="{C6FD0C47-E173-4FB5-9220-AB48B94668C6}"/>
              </a:ext>
            </a:extLst>
          </p:cNvPr>
          <p:cNvSpPr>
            <a:spLocks noGrp="1"/>
          </p:cNvSpPr>
          <p:nvPr>
            <p:ph idx="1"/>
          </p:nvPr>
        </p:nvSpPr>
        <p:spPr>
          <a:xfrm>
            <a:off x="847426" y="2535259"/>
            <a:ext cx="6270066" cy="3832590"/>
          </a:xfrm>
        </p:spPr>
        <p:txBody>
          <a:bodyPr>
            <a:normAutofit/>
          </a:bodyPr>
          <a:lstStyle/>
          <a:p>
            <a:pPr algn="just"/>
            <a:r>
              <a:rPr lang="es-MX" sz="2400" dirty="0"/>
              <a:t>Acabó con la idea de una economía de mercado y su relación con el pleno empleo</a:t>
            </a:r>
          </a:p>
          <a:p>
            <a:pPr algn="just"/>
            <a:r>
              <a:rPr lang="es-MX" sz="2400" dirty="0"/>
              <a:t>Necesidad de la política económica: intervención del Estado.</a:t>
            </a:r>
          </a:p>
          <a:p>
            <a:pPr algn="just"/>
            <a:r>
              <a:rPr lang="es-MX" sz="2400" dirty="0"/>
              <a:t>Rechazo de la mano invisible.</a:t>
            </a:r>
          </a:p>
        </p:txBody>
      </p:sp>
      <p:pic>
        <p:nvPicPr>
          <p:cNvPr id="16" name="Picture 2" descr="Resultado de imagen para estado">
            <a:extLst>
              <a:ext uri="{FF2B5EF4-FFF2-40B4-BE49-F238E27FC236}">
                <a16:creationId xmlns:a16="http://schemas.microsoft.com/office/drawing/2014/main" xmlns="" id="{192A85E3-1CB8-456D-8CA9-09A2A109CE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83702" y="4412484"/>
            <a:ext cx="4035528" cy="2265277"/>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Resultado de imagen para oferta y demanda">
            <a:extLst>
              <a:ext uri="{FF2B5EF4-FFF2-40B4-BE49-F238E27FC236}">
                <a16:creationId xmlns:a16="http://schemas.microsoft.com/office/drawing/2014/main" xmlns="" id="{031A2484-82F2-45A0-B344-4DFB834D3F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1274" y="1984707"/>
            <a:ext cx="3071770" cy="23038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30767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5">
            <a:extLst>
              <a:ext uri="{FF2B5EF4-FFF2-40B4-BE49-F238E27FC236}">
                <a16:creationId xmlns:a16="http://schemas.microsoft.com/office/drawing/2014/main" xmlns="" id="{2535BED4-E011-4F6E-8AEC-D3375F9B4A88}"/>
              </a:ext>
            </a:extLst>
          </p:cNvPr>
          <p:cNvGraphicFramePr>
            <a:graphicFrameLocks noGrp="1"/>
          </p:cNvGraphicFramePr>
          <p:nvPr>
            <p:ph idx="1"/>
            <p:extLst>
              <p:ext uri="{D42A27DB-BD31-4B8C-83A1-F6EECF244321}">
                <p14:modId xmlns:p14="http://schemas.microsoft.com/office/powerpoint/2010/main" val="2924152896"/>
              </p:ext>
            </p:extLst>
          </p:nvPr>
        </p:nvGraphicFramePr>
        <p:xfrm>
          <a:off x="932667" y="2246500"/>
          <a:ext cx="10781538" cy="43355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ítulo 1">
            <a:extLst>
              <a:ext uri="{FF2B5EF4-FFF2-40B4-BE49-F238E27FC236}">
                <a16:creationId xmlns:a16="http://schemas.microsoft.com/office/drawing/2014/main" xmlns="" id="{5493F1BF-25AE-4B27-ABB5-64D151685590}"/>
              </a:ext>
            </a:extLst>
          </p:cNvPr>
          <p:cNvSpPr>
            <a:spLocks noGrp="1"/>
          </p:cNvSpPr>
          <p:nvPr>
            <p:ph type="title"/>
          </p:nvPr>
        </p:nvSpPr>
        <p:spPr>
          <a:xfrm>
            <a:off x="581192" y="702156"/>
            <a:ext cx="11029616" cy="1013800"/>
          </a:xfrm>
        </p:spPr>
        <p:txBody>
          <a:bodyPr/>
          <a:lstStyle/>
          <a:p>
            <a:r>
              <a:rPr lang="es-MX" dirty="0"/>
              <a:t>Revolución Keynesiana (parcial)</a:t>
            </a:r>
          </a:p>
        </p:txBody>
      </p:sp>
    </p:spTree>
    <p:extLst>
      <p:ext uri="{BB962C8B-B14F-4D97-AF65-F5344CB8AC3E}">
        <p14:creationId xmlns:p14="http://schemas.microsoft.com/office/powerpoint/2010/main" val="9481846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xmlns="" id="{9BA910AF-1BB1-4F5B-8E82-7E5AAA9AE04F}"/>
              </a:ext>
            </a:extLst>
          </p:cNvPr>
          <p:cNvSpPr>
            <a:spLocks noGrp="1"/>
          </p:cNvSpPr>
          <p:nvPr>
            <p:ph type="title"/>
          </p:nvPr>
        </p:nvSpPr>
        <p:spPr>
          <a:xfrm>
            <a:off x="307975" y="3476368"/>
            <a:ext cx="3647277" cy="1441344"/>
          </a:xfrm>
        </p:spPr>
        <p:txBody>
          <a:bodyPr/>
          <a:lstStyle/>
          <a:p>
            <a:pPr algn="ctr"/>
            <a:r>
              <a:rPr lang="es-MX" b="1" dirty="0">
                <a:solidFill>
                  <a:schemeClr val="tx1"/>
                </a:solidFill>
              </a:rPr>
              <a:t>Problemas del largo plazo</a:t>
            </a:r>
          </a:p>
        </p:txBody>
      </p:sp>
      <p:sp>
        <p:nvSpPr>
          <p:cNvPr id="5" name="Marcador de contenido 2">
            <a:extLst>
              <a:ext uri="{FF2B5EF4-FFF2-40B4-BE49-F238E27FC236}">
                <a16:creationId xmlns:a16="http://schemas.microsoft.com/office/drawing/2014/main" xmlns="" id="{274C995B-1BA5-4754-BA2B-8D2254BE35F5}"/>
              </a:ext>
            </a:extLst>
          </p:cNvPr>
          <p:cNvSpPr>
            <a:spLocks noGrp="1"/>
          </p:cNvSpPr>
          <p:nvPr>
            <p:ph idx="1"/>
          </p:nvPr>
        </p:nvSpPr>
        <p:spPr>
          <a:xfrm>
            <a:off x="4188438" y="1699436"/>
            <a:ext cx="3849586" cy="1417913"/>
          </a:xfrm>
        </p:spPr>
        <p:txBody>
          <a:bodyPr>
            <a:normAutofit/>
          </a:bodyPr>
          <a:lstStyle/>
          <a:p>
            <a:pPr algn="ctr"/>
            <a:r>
              <a:rPr lang="es-MX" sz="3200" dirty="0"/>
              <a:t>Todos estamos muertos</a:t>
            </a:r>
          </a:p>
        </p:txBody>
      </p:sp>
      <p:sp>
        <p:nvSpPr>
          <p:cNvPr id="8" name="AutoShape 2" descr="Resultado de imagen para largo plazo">
            <a:extLst>
              <a:ext uri="{FF2B5EF4-FFF2-40B4-BE49-F238E27FC236}">
                <a16:creationId xmlns:a16="http://schemas.microsoft.com/office/drawing/2014/main" xmlns="" id="{E8304A6C-4FCC-4694-ABFE-193F5CC7D30C}"/>
              </a:ext>
            </a:extLst>
          </p:cNvP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6" descr="Resultado de imagen para largo plazo">
            <a:extLst>
              <a:ext uri="{FF2B5EF4-FFF2-40B4-BE49-F238E27FC236}">
                <a16:creationId xmlns:a16="http://schemas.microsoft.com/office/drawing/2014/main" xmlns="" id="{16F645F4-4E49-456D-AC51-F86D3F8AFF31}"/>
              </a:ext>
            </a:extLst>
          </p:cNvPr>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 name="Picture 8" descr="Métodos sencillos de trading - crecimiento">
            <a:extLst>
              <a:ext uri="{FF2B5EF4-FFF2-40B4-BE49-F238E27FC236}">
                <a16:creationId xmlns:a16="http://schemas.microsoft.com/office/drawing/2014/main" xmlns="" id="{B3C981B3-49D4-46DE-855F-009E3B015A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4372" y="3194799"/>
            <a:ext cx="4869507" cy="324633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Resultado de imagen para calaca">
            <a:extLst>
              <a:ext uri="{FF2B5EF4-FFF2-40B4-BE49-F238E27FC236}">
                <a16:creationId xmlns:a16="http://schemas.microsoft.com/office/drawing/2014/main" xmlns="" id="{D29142B7-F0BF-44E6-9D07-BE8A513E9D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7413" y="1123837"/>
            <a:ext cx="3532055" cy="19622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734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just"/>
            <a:r>
              <a:rPr lang="es-MX" dirty="0" smtClean="0"/>
              <a:t>Unidad I </a:t>
            </a:r>
            <a:r>
              <a:rPr lang="es-MX" dirty="0"/>
              <a:t>Teorías clásicas y Neoclásicas, Teorías </a:t>
            </a:r>
            <a:r>
              <a:rPr lang="es-MX" dirty="0" smtClean="0"/>
              <a:t>Marxistas, Keynesianas </a:t>
            </a:r>
            <a:r>
              <a:rPr lang="es-MX" dirty="0"/>
              <a:t>y Pos </a:t>
            </a:r>
            <a:r>
              <a:rPr lang="es-MX" dirty="0" smtClean="0"/>
              <a:t>keynesianas</a:t>
            </a:r>
            <a:endParaRPr lang="es-MX" dirty="0"/>
          </a:p>
        </p:txBody>
      </p:sp>
      <p:sp>
        <p:nvSpPr>
          <p:cNvPr id="3" name="Marcador de contenido 2"/>
          <p:cNvSpPr>
            <a:spLocks noGrp="1"/>
          </p:cNvSpPr>
          <p:nvPr>
            <p:ph idx="1"/>
          </p:nvPr>
        </p:nvSpPr>
        <p:spPr/>
        <p:txBody>
          <a:bodyPr>
            <a:normAutofit/>
          </a:bodyPr>
          <a:lstStyle/>
          <a:p>
            <a:pPr marL="0" indent="0">
              <a:buNone/>
            </a:pPr>
            <a:r>
              <a:rPr lang="es-MX" sz="2400" dirty="0" smtClean="0"/>
              <a:t>1.1 Teorías clásicas</a:t>
            </a:r>
          </a:p>
          <a:p>
            <a:pPr marL="0" indent="0">
              <a:buNone/>
            </a:pPr>
            <a:r>
              <a:rPr lang="es-MX" sz="2400" dirty="0" smtClean="0"/>
              <a:t>1.2 Teorías neoclásicas</a:t>
            </a:r>
          </a:p>
          <a:p>
            <a:pPr marL="0" indent="0">
              <a:buNone/>
            </a:pPr>
            <a:r>
              <a:rPr lang="es-MX" sz="2400" dirty="0" smtClean="0"/>
              <a:t>1.3 Teorías Marxistas</a:t>
            </a:r>
          </a:p>
          <a:p>
            <a:pPr marL="0" indent="0">
              <a:buNone/>
            </a:pPr>
            <a:r>
              <a:rPr lang="es-MX" sz="2400" dirty="0" smtClean="0"/>
              <a:t>1.4 Teorías Keynesianas </a:t>
            </a:r>
          </a:p>
          <a:p>
            <a:pPr marL="0" indent="0">
              <a:buNone/>
            </a:pPr>
            <a:r>
              <a:rPr lang="es-MX" sz="2400" dirty="0" smtClean="0"/>
              <a:t>1.5 Teorías </a:t>
            </a:r>
            <a:r>
              <a:rPr lang="es-MX" sz="2400" dirty="0" err="1" smtClean="0"/>
              <a:t>postkeynesianas</a:t>
            </a:r>
            <a:endParaRPr lang="es-MX" sz="2400" dirty="0"/>
          </a:p>
        </p:txBody>
      </p:sp>
    </p:spTree>
    <p:extLst>
      <p:ext uri="{BB962C8B-B14F-4D97-AF65-F5344CB8AC3E}">
        <p14:creationId xmlns:p14="http://schemas.microsoft.com/office/powerpoint/2010/main" val="387559483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5CA3746-77C7-46D0-A6A2-F45B67CF8F33}"/>
              </a:ext>
            </a:extLst>
          </p:cNvPr>
          <p:cNvSpPr>
            <a:spLocks noGrp="1"/>
          </p:cNvSpPr>
          <p:nvPr>
            <p:ph type="title"/>
          </p:nvPr>
        </p:nvSpPr>
        <p:spPr>
          <a:xfrm>
            <a:off x="1066800" y="4511898"/>
            <a:ext cx="10058400" cy="1609344"/>
          </a:xfrm>
        </p:spPr>
        <p:txBody>
          <a:bodyPr>
            <a:normAutofit/>
          </a:bodyPr>
          <a:lstStyle/>
          <a:p>
            <a:r>
              <a:rPr lang="es-MX" b="1"/>
              <a:t>Problemas del desarrollo de las economías atrasadas</a:t>
            </a:r>
            <a:endParaRPr lang="es-MX" dirty="0"/>
          </a:p>
        </p:txBody>
      </p:sp>
      <p:sp>
        <p:nvSpPr>
          <p:cNvPr id="3" name="Marcador de contenido 2">
            <a:extLst>
              <a:ext uri="{FF2B5EF4-FFF2-40B4-BE49-F238E27FC236}">
                <a16:creationId xmlns:a16="http://schemas.microsoft.com/office/drawing/2014/main" xmlns="" id="{FA636414-1DDA-43AB-98AE-676884084177}"/>
              </a:ext>
            </a:extLst>
          </p:cNvPr>
          <p:cNvSpPr>
            <a:spLocks noGrp="1"/>
          </p:cNvSpPr>
          <p:nvPr>
            <p:ph idx="1"/>
          </p:nvPr>
        </p:nvSpPr>
        <p:spPr>
          <a:xfrm>
            <a:off x="7348727" y="2420253"/>
            <a:ext cx="3776473" cy="3385638"/>
          </a:xfrm>
        </p:spPr>
        <p:txBody>
          <a:bodyPr>
            <a:normAutofit/>
          </a:bodyPr>
          <a:lstStyle/>
          <a:p>
            <a:pPr algn="just"/>
            <a:r>
              <a:rPr lang="es-MX" sz="2400" dirty="0"/>
              <a:t>No se interesó directamente por los problemas del subdesarrollo.</a:t>
            </a:r>
          </a:p>
          <a:p>
            <a:pPr algn="just"/>
            <a:r>
              <a:rPr lang="es-MX" sz="2400" dirty="0"/>
              <a:t>La validez de la teoría keynesiana para los países subdesarrollados era muy limitada.</a:t>
            </a:r>
          </a:p>
          <a:p>
            <a:endParaRPr lang="es-MX" sz="1400" dirty="0"/>
          </a:p>
        </p:txBody>
      </p:sp>
      <p:pic>
        <p:nvPicPr>
          <p:cNvPr id="4" name="Picture 2" descr="Resultado de imagen para países en desarrollo">
            <a:extLst>
              <a:ext uri="{FF2B5EF4-FFF2-40B4-BE49-F238E27FC236}">
                <a16:creationId xmlns:a16="http://schemas.microsoft.com/office/drawing/2014/main" xmlns="" id="{25D0E6F4-294A-494C-8FEE-AE33EE0DF2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7920" y="2538170"/>
            <a:ext cx="5579063" cy="3457190"/>
          </a:xfrm>
          <a:prstGeom prst="rect">
            <a:avLst/>
          </a:prstGeom>
          <a:noFill/>
          <a:extLst>
            <a:ext uri="{909E8E84-426E-40DD-AFC4-6F175D3DCCD1}">
              <a14:hiddenFill xmlns:a14="http://schemas.microsoft.com/office/drawing/2010/main">
                <a:solidFill>
                  <a:srgbClr val="FFFFFF"/>
                </a:solidFill>
              </a14:hiddenFill>
            </a:ext>
          </a:extLst>
        </p:spPr>
      </p:pic>
      <p:sp>
        <p:nvSpPr>
          <p:cNvPr id="6" name="Título 1">
            <a:extLst>
              <a:ext uri="{FF2B5EF4-FFF2-40B4-BE49-F238E27FC236}">
                <a16:creationId xmlns:a16="http://schemas.microsoft.com/office/drawing/2014/main" xmlns="" id="{5493F1BF-25AE-4B27-ABB5-64D151685590}"/>
              </a:ext>
            </a:extLst>
          </p:cNvPr>
          <p:cNvSpPr txBox="1">
            <a:spLocks/>
          </p:cNvSpPr>
          <p:nvPr/>
        </p:nvSpPr>
        <p:spPr>
          <a:xfrm>
            <a:off x="581192" y="702156"/>
            <a:ext cx="11029616" cy="1013800"/>
          </a:xfrm>
          <a:prstGeom prst="rect">
            <a:avLst/>
          </a:prstGeom>
        </p:spPr>
        <p:txBody>
          <a:bodyPr vert="horz" lIns="91440" tIns="45720" rIns="91440" bIns="45720" rtlCol="0" anchor="b">
            <a:normAutofit/>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t>PENSAMIENTO SOBRE LOS PAÍSES EN DESARROLLO</a:t>
            </a:r>
            <a:endParaRPr lang="es-MX" dirty="0"/>
          </a:p>
        </p:txBody>
      </p:sp>
    </p:spTree>
    <p:extLst>
      <p:ext uri="{BB962C8B-B14F-4D97-AF65-F5344CB8AC3E}">
        <p14:creationId xmlns:p14="http://schemas.microsoft.com/office/powerpoint/2010/main" val="42443949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xmlns="" id="{47D25C91-7FA5-42FF-B803-5B52EFB1FFAB}"/>
              </a:ext>
            </a:extLst>
          </p:cNvPr>
          <p:cNvSpPr>
            <a:spLocks noGrp="1"/>
          </p:cNvSpPr>
          <p:nvPr>
            <p:ph type="title"/>
          </p:nvPr>
        </p:nvSpPr>
        <p:spPr>
          <a:xfrm>
            <a:off x="453079" y="675503"/>
            <a:ext cx="11121082" cy="1079157"/>
          </a:xfrm>
        </p:spPr>
        <p:txBody>
          <a:bodyPr>
            <a:normAutofit/>
          </a:bodyPr>
          <a:lstStyle/>
          <a:p>
            <a:r>
              <a:rPr lang="es-MX" dirty="0"/>
              <a:t>Influencia de Keynes en el nacimiento de la economía del desarrollo</a:t>
            </a:r>
          </a:p>
        </p:txBody>
      </p:sp>
      <p:graphicFrame>
        <p:nvGraphicFramePr>
          <p:cNvPr id="5" name="Marcador de contenido 5">
            <a:extLst>
              <a:ext uri="{FF2B5EF4-FFF2-40B4-BE49-F238E27FC236}">
                <a16:creationId xmlns:a16="http://schemas.microsoft.com/office/drawing/2014/main" xmlns="" id="{3B64C4FE-E410-4CCC-900B-00D6AF523D94}"/>
              </a:ext>
            </a:extLst>
          </p:cNvPr>
          <p:cNvGraphicFramePr>
            <a:graphicFrameLocks noGrp="1"/>
          </p:cNvGraphicFramePr>
          <p:nvPr>
            <p:ph idx="1"/>
            <p:extLst>
              <p:ext uri="{D42A27DB-BD31-4B8C-83A1-F6EECF244321}">
                <p14:modId xmlns:p14="http://schemas.microsoft.com/office/powerpoint/2010/main" val="2760125536"/>
              </p:ext>
            </p:extLst>
          </p:nvPr>
        </p:nvGraphicFramePr>
        <p:xfrm>
          <a:off x="977256" y="1946775"/>
          <a:ext cx="10687522" cy="53808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204294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FUENTES DE INFORMACIÓN</a:t>
            </a:r>
          </a:p>
        </p:txBody>
      </p:sp>
      <p:sp>
        <p:nvSpPr>
          <p:cNvPr id="3" name="Marcador de contenido 2"/>
          <p:cNvSpPr>
            <a:spLocks noGrp="1"/>
          </p:cNvSpPr>
          <p:nvPr>
            <p:ph idx="1"/>
          </p:nvPr>
        </p:nvSpPr>
        <p:spPr>
          <a:xfrm>
            <a:off x="581192" y="2180496"/>
            <a:ext cx="11029615" cy="4549818"/>
          </a:xfrm>
        </p:spPr>
        <p:txBody>
          <a:bodyPr>
            <a:normAutofit fontScale="92500" lnSpcReduction="10000"/>
          </a:bodyPr>
          <a:lstStyle/>
          <a:p>
            <a:pPr marL="0" indent="0" algn="just">
              <a:buNone/>
            </a:pPr>
            <a:r>
              <a:rPr lang="es-MX" dirty="0" err="1"/>
              <a:t>Boisier</a:t>
            </a:r>
            <a:r>
              <a:rPr lang="es-MX" dirty="0"/>
              <a:t>, Sergio (2001). Desarrollo (local): ¿de qué estamos hablando? En </a:t>
            </a:r>
            <a:r>
              <a:rPr lang="es-MX" dirty="0" err="1"/>
              <a:t>Madoery</a:t>
            </a:r>
            <a:r>
              <a:rPr lang="es-MX" dirty="0"/>
              <a:t>, Oscar y Vázquez Barquero, Antonio (eds.), </a:t>
            </a:r>
            <a:r>
              <a:rPr lang="es-MX" i="1" dirty="0"/>
              <a:t>Transformaciones globales, Instituciones y Políticas de desarrollo local</a:t>
            </a:r>
            <a:r>
              <a:rPr lang="es-MX" dirty="0"/>
              <a:t>. Rosario: Editorial Homo Sapiens.</a:t>
            </a:r>
          </a:p>
          <a:p>
            <a:pPr marL="0" indent="0" algn="just">
              <a:buNone/>
            </a:pPr>
            <a:r>
              <a:rPr lang="es-MX" dirty="0" smtClean="0"/>
              <a:t>Bustelo</a:t>
            </a:r>
            <a:r>
              <a:rPr lang="es-MX" dirty="0"/>
              <a:t>, P. (1998). </a:t>
            </a:r>
            <a:r>
              <a:rPr lang="es-MX" i="1" dirty="0"/>
              <a:t>Teorías contemporáneas del Desarrollo Económico</a:t>
            </a:r>
            <a:r>
              <a:rPr lang="es-MX" dirty="0"/>
              <a:t>. Madrid: Síntesis.</a:t>
            </a:r>
          </a:p>
          <a:p>
            <a:pPr marL="0" indent="0" algn="just">
              <a:buNone/>
            </a:pPr>
            <a:r>
              <a:rPr lang="es-MX" dirty="0" err="1" smtClean="0"/>
              <a:t>Ekelund</a:t>
            </a:r>
            <a:r>
              <a:rPr lang="es-MX" dirty="0"/>
              <a:t>, R. B. &amp; </a:t>
            </a:r>
            <a:r>
              <a:rPr lang="es-MX" dirty="0" err="1"/>
              <a:t>Hébert</a:t>
            </a:r>
            <a:r>
              <a:rPr lang="es-MX" dirty="0"/>
              <a:t>, R. F. (2005). </a:t>
            </a:r>
            <a:r>
              <a:rPr lang="es-MX" i="1" dirty="0"/>
              <a:t>Historia de la Teoría económica y de su método</a:t>
            </a:r>
            <a:r>
              <a:rPr lang="es-MX" dirty="0"/>
              <a:t>. México: McGraw Hill.</a:t>
            </a:r>
          </a:p>
          <a:p>
            <a:pPr marL="0" indent="0" algn="just">
              <a:buNone/>
            </a:pPr>
            <a:r>
              <a:rPr lang="es-MX" dirty="0" err="1"/>
              <a:t>Etxezarreta</a:t>
            </a:r>
            <a:r>
              <a:rPr lang="es-MX" dirty="0"/>
              <a:t>, M (2004). </a:t>
            </a:r>
            <a:r>
              <a:rPr lang="es-MX" i="1" dirty="0"/>
              <a:t>Seminario de Economía Crítica TAIFA. Crítica a la Economía Ortodoxa</a:t>
            </a:r>
            <a:r>
              <a:rPr lang="es-MX" dirty="0"/>
              <a:t>. Barcelona, España: </a:t>
            </a:r>
            <a:r>
              <a:rPr lang="es-MX" dirty="0" err="1"/>
              <a:t>Universitat</a:t>
            </a:r>
            <a:r>
              <a:rPr lang="es-MX" dirty="0"/>
              <a:t> Autónoma de Barcelona. </a:t>
            </a:r>
            <a:endParaRPr lang="es-MX" dirty="0" smtClean="0"/>
          </a:p>
          <a:p>
            <a:pPr marL="0" indent="0" algn="just">
              <a:buNone/>
            </a:pPr>
            <a:r>
              <a:rPr lang="es-MX" dirty="0" err="1"/>
              <a:t>Grabowsky</a:t>
            </a:r>
            <a:r>
              <a:rPr lang="es-MX" dirty="0"/>
              <a:t>, R.; </a:t>
            </a:r>
            <a:r>
              <a:rPr lang="es-MX" dirty="0" err="1"/>
              <a:t>Self</a:t>
            </a:r>
            <a:r>
              <a:rPr lang="es-MX" dirty="0"/>
              <a:t>, S. &amp; </a:t>
            </a:r>
            <a:r>
              <a:rPr lang="es-MX" dirty="0" err="1"/>
              <a:t>Shields</a:t>
            </a:r>
            <a:r>
              <a:rPr lang="es-MX" dirty="0"/>
              <a:t>, M. (2013). </a:t>
            </a:r>
            <a:r>
              <a:rPr lang="es-MX" i="1" dirty="0" err="1"/>
              <a:t>Economic</a:t>
            </a:r>
            <a:r>
              <a:rPr lang="es-MX" i="1" dirty="0"/>
              <a:t> </a:t>
            </a:r>
            <a:r>
              <a:rPr lang="es-MX" i="1" dirty="0" err="1"/>
              <a:t>Development</a:t>
            </a:r>
            <a:r>
              <a:rPr lang="es-MX" i="1" dirty="0"/>
              <a:t>. A Regional, </a:t>
            </a:r>
            <a:r>
              <a:rPr lang="es-MX" i="1" dirty="0" err="1"/>
              <a:t>Institutional</a:t>
            </a:r>
            <a:r>
              <a:rPr lang="es-MX" i="1" dirty="0"/>
              <a:t>, and </a:t>
            </a:r>
            <a:r>
              <a:rPr lang="es-MX" i="1" dirty="0" err="1"/>
              <a:t>Historical</a:t>
            </a:r>
            <a:r>
              <a:rPr lang="es-MX" i="1" dirty="0"/>
              <a:t> </a:t>
            </a:r>
            <a:r>
              <a:rPr lang="es-MX" i="1" dirty="0" err="1"/>
              <a:t>Approach</a:t>
            </a:r>
            <a:r>
              <a:rPr lang="es-MX" dirty="0"/>
              <a:t>. New York: M.E. </a:t>
            </a:r>
            <a:r>
              <a:rPr lang="es-MX" dirty="0" err="1"/>
              <a:t>Sharpe</a:t>
            </a:r>
            <a:r>
              <a:rPr lang="es-MX" dirty="0"/>
              <a:t>.</a:t>
            </a:r>
          </a:p>
          <a:p>
            <a:pPr marL="0" indent="0" algn="just">
              <a:buNone/>
            </a:pPr>
            <a:r>
              <a:rPr lang="es-MX" dirty="0" smtClean="0"/>
              <a:t>Girón</a:t>
            </a:r>
            <a:r>
              <a:rPr lang="es-MX" dirty="0"/>
              <a:t>, A. (2000). </a:t>
            </a:r>
            <a:r>
              <a:rPr lang="es-MX" dirty="0" err="1"/>
              <a:t>Schumpeter</a:t>
            </a:r>
            <a:r>
              <a:rPr lang="es-MX" dirty="0"/>
              <a:t>: aportaciones al pensamiento económico. </a:t>
            </a:r>
            <a:r>
              <a:rPr lang="es-MX" i="1" dirty="0"/>
              <a:t>Comercio Exterior, </a:t>
            </a:r>
            <a:r>
              <a:rPr lang="es-MX" dirty="0"/>
              <a:t>s/v</a:t>
            </a:r>
            <a:r>
              <a:rPr lang="es-MX" i="1" dirty="0"/>
              <a:t>:</a:t>
            </a:r>
            <a:r>
              <a:rPr lang="es-MX" dirty="0"/>
              <a:t>1077-1084</a:t>
            </a:r>
            <a:r>
              <a:rPr lang="es-MX" dirty="0" smtClean="0"/>
              <a:t>.</a:t>
            </a:r>
          </a:p>
          <a:p>
            <a:pPr marL="0" indent="0" algn="just">
              <a:buNone/>
            </a:pPr>
            <a:r>
              <a:rPr lang="es-MX" dirty="0" err="1"/>
              <a:t>Krugman</a:t>
            </a:r>
            <a:r>
              <a:rPr lang="es-MX" dirty="0"/>
              <a:t>, P. (1995). </a:t>
            </a:r>
            <a:r>
              <a:rPr lang="es-MX" i="1" dirty="0"/>
              <a:t>Desarrollo, Geografía y Teoría Económica</a:t>
            </a:r>
            <a:r>
              <a:rPr lang="es-MX" dirty="0"/>
              <a:t>. Barcelona: Antoni Bosch.</a:t>
            </a:r>
          </a:p>
          <a:p>
            <a:pPr marL="0" indent="0" algn="just">
              <a:buNone/>
            </a:pPr>
            <a:r>
              <a:rPr lang="es-MX" dirty="0" err="1" smtClean="0"/>
              <a:t>Neffa</a:t>
            </a:r>
            <a:r>
              <a:rPr lang="es-MX" dirty="0"/>
              <a:t>, J. C. (2008). La teoría neoclásica ortodoxa y su interpretación del mercado laboral. En J. C. </a:t>
            </a:r>
            <a:r>
              <a:rPr lang="es-MX" dirty="0" err="1"/>
              <a:t>Neffa</a:t>
            </a:r>
            <a:r>
              <a:rPr lang="es-MX" dirty="0"/>
              <a:t> (director), </a:t>
            </a:r>
            <a:r>
              <a:rPr lang="es-MX" i="1" dirty="0"/>
              <a:t>Teorías económicas sobre el mercado de trabajo. Tomo II: Neoclásicos y nuevos keynesianos </a:t>
            </a:r>
            <a:r>
              <a:rPr lang="es-MX" dirty="0"/>
              <a:t>(pp. 21-93). Argentina: </a:t>
            </a:r>
            <a:r>
              <a:rPr lang="es-MX" dirty="0" smtClean="0"/>
              <a:t>FCE.</a:t>
            </a:r>
          </a:p>
          <a:p>
            <a:pPr marL="0" indent="0" algn="just">
              <a:buNone/>
            </a:pPr>
            <a:r>
              <a:rPr lang="es-MX" dirty="0" err="1" smtClean="0"/>
              <a:t>Sunkel</a:t>
            </a:r>
            <a:r>
              <a:rPr lang="es-MX" dirty="0" smtClean="0"/>
              <a:t>, O. y Paz, P. (1970). El subdesarrollo latinoamericano y la teoría del desarrollo. México: Siglo XXI.</a:t>
            </a:r>
            <a:endParaRPr lang="es-MX" dirty="0"/>
          </a:p>
          <a:p>
            <a:pPr marL="0" indent="0" algn="just">
              <a:buNone/>
            </a:pPr>
            <a:endParaRPr lang="es-MX" dirty="0"/>
          </a:p>
        </p:txBody>
      </p:sp>
    </p:spTree>
    <p:extLst>
      <p:ext uri="{BB962C8B-B14F-4D97-AF65-F5344CB8AC3E}">
        <p14:creationId xmlns:p14="http://schemas.microsoft.com/office/powerpoint/2010/main" val="9165482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smtClean="0"/>
              <a:t>Objetivo de la Unidad I</a:t>
            </a:r>
            <a:endParaRPr lang="es-MX" sz="3600" dirty="0"/>
          </a:p>
        </p:txBody>
      </p:sp>
      <p:sp>
        <p:nvSpPr>
          <p:cNvPr id="3" name="Marcador de contenido 2"/>
          <p:cNvSpPr>
            <a:spLocks noGrp="1"/>
          </p:cNvSpPr>
          <p:nvPr>
            <p:ph idx="1"/>
          </p:nvPr>
        </p:nvSpPr>
        <p:spPr/>
        <p:txBody>
          <a:bodyPr/>
          <a:lstStyle/>
          <a:p>
            <a:endParaRPr lang="es-MX" dirty="0" smtClean="0"/>
          </a:p>
          <a:p>
            <a:pPr marL="0" indent="0" algn="ctr">
              <a:buNone/>
            </a:pPr>
            <a:r>
              <a:rPr lang="es-MX" sz="4000" dirty="0" smtClean="0"/>
              <a:t>Estudiar las Teorías </a:t>
            </a:r>
            <a:r>
              <a:rPr lang="es-MX" sz="4000" dirty="0"/>
              <a:t>clásicas y Neoclásicas, Teorías Marxistas , Keynesianas y Pos keynesianas</a:t>
            </a:r>
          </a:p>
          <a:p>
            <a:pPr marL="0" indent="0">
              <a:buNone/>
            </a:pPr>
            <a:endParaRPr lang="es-MX" dirty="0"/>
          </a:p>
        </p:txBody>
      </p:sp>
    </p:spTree>
    <p:extLst>
      <p:ext uri="{BB962C8B-B14F-4D97-AF65-F5344CB8AC3E}">
        <p14:creationId xmlns:p14="http://schemas.microsoft.com/office/powerpoint/2010/main" val="24632362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Contenido </a:t>
            </a:r>
            <a:r>
              <a:rPr lang="es-MX" dirty="0"/>
              <a:t>t</a:t>
            </a:r>
            <a:r>
              <a:rPr lang="es-MX" dirty="0" smtClean="0"/>
              <a:t>emático</a:t>
            </a:r>
            <a:endParaRPr lang="es-MX" dirty="0"/>
          </a:p>
        </p:txBody>
      </p:sp>
      <p:sp>
        <p:nvSpPr>
          <p:cNvPr id="3" name="Marcador de contenido 2"/>
          <p:cNvSpPr>
            <a:spLocks noGrp="1"/>
          </p:cNvSpPr>
          <p:nvPr>
            <p:ph idx="1"/>
          </p:nvPr>
        </p:nvSpPr>
        <p:spPr>
          <a:xfrm>
            <a:off x="581192" y="2026508"/>
            <a:ext cx="11029615" cy="3832291"/>
          </a:xfrm>
        </p:spPr>
        <p:txBody>
          <a:bodyPr>
            <a:normAutofit fontScale="77500" lnSpcReduction="20000"/>
          </a:bodyPr>
          <a:lstStyle/>
          <a:p>
            <a:pPr marL="0" indent="0">
              <a:buNone/>
            </a:pPr>
            <a:r>
              <a:rPr lang="es-MX" sz="3600" dirty="0" smtClean="0"/>
              <a:t>1.- Antecedentes</a:t>
            </a:r>
          </a:p>
          <a:p>
            <a:pPr marL="0" indent="0">
              <a:buNone/>
            </a:pPr>
            <a:r>
              <a:rPr lang="es-MX" sz="2100" dirty="0" smtClean="0"/>
              <a:t>	Crecimiento </a:t>
            </a:r>
            <a:r>
              <a:rPr lang="es-MX" sz="2100" dirty="0"/>
              <a:t>vs Desarrollo</a:t>
            </a:r>
            <a:r>
              <a:rPr lang="es-MX" sz="2100" dirty="0"/>
              <a:t>	</a:t>
            </a:r>
            <a:endParaRPr lang="es-MX" sz="2100" dirty="0"/>
          </a:p>
          <a:p>
            <a:pPr marL="0" indent="0">
              <a:buNone/>
            </a:pPr>
            <a:r>
              <a:rPr lang="es-MX" sz="2100" dirty="0" smtClean="0"/>
              <a:t>	Economía </a:t>
            </a:r>
            <a:r>
              <a:rPr lang="es-MX" sz="2100" dirty="0"/>
              <a:t>del Desarrollo</a:t>
            </a:r>
          </a:p>
          <a:p>
            <a:pPr marL="0" indent="0">
              <a:buNone/>
            </a:pPr>
            <a:r>
              <a:rPr lang="es-MX" sz="2000" dirty="0"/>
              <a:t>	</a:t>
            </a:r>
            <a:r>
              <a:rPr lang="es-MX" sz="2000" dirty="0" smtClean="0"/>
              <a:t>Objetivo de la Teoría Económica del Desarrollo (TED)</a:t>
            </a:r>
          </a:p>
          <a:p>
            <a:pPr marL="0" indent="0">
              <a:buNone/>
            </a:pPr>
            <a:r>
              <a:rPr lang="es-MX" sz="2000" dirty="0"/>
              <a:t>	</a:t>
            </a:r>
            <a:r>
              <a:rPr lang="es-MX" sz="2000" dirty="0" smtClean="0"/>
              <a:t>Discrepancias sobre la TED</a:t>
            </a:r>
            <a:endParaRPr lang="es-MX" sz="2000" dirty="0" smtClean="0"/>
          </a:p>
          <a:p>
            <a:pPr marL="0" indent="0">
              <a:buNone/>
            </a:pPr>
            <a:r>
              <a:rPr lang="es-MX" sz="2900" dirty="0"/>
              <a:t>2</a:t>
            </a:r>
            <a:r>
              <a:rPr lang="es-MX" sz="2900" dirty="0" smtClean="0"/>
              <a:t>.- Teoría Neoclásica</a:t>
            </a:r>
          </a:p>
          <a:p>
            <a:pPr marL="0" indent="0">
              <a:buNone/>
            </a:pPr>
            <a:r>
              <a:rPr lang="es-MX" dirty="0"/>
              <a:t>	</a:t>
            </a:r>
            <a:r>
              <a:rPr lang="es-MX" sz="2100" dirty="0"/>
              <a:t>Ideas generales</a:t>
            </a:r>
          </a:p>
          <a:p>
            <a:pPr marL="0" indent="0">
              <a:buNone/>
            </a:pPr>
            <a:r>
              <a:rPr lang="es-MX" sz="2100" dirty="0"/>
              <a:t>	</a:t>
            </a:r>
            <a:r>
              <a:rPr lang="es-MX" sz="2100" dirty="0"/>
              <a:t>Surgimiento de los neoclásicos</a:t>
            </a:r>
          </a:p>
          <a:p>
            <a:pPr marL="0" indent="0">
              <a:buNone/>
            </a:pPr>
            <a:r>
              <a:rPr lang="es-MX" sz="2100" dirty="0"/>
              <a:t>	Principales escuelas</a:t>
            </a:r>
          </a:p>
          <a:p>
            <a:pPr marL="0" indent="0">
              <a:buNone/>
            </a:pPr>
            <a:r>
              <a:rPr lang="es-MX" sz="2100" dirty="0"/>
              <a:t>	</a:t>
            </a:r>
            <a:r>
              <a:rPr lang="es-MX" sz="2100" dirty="0" smtClean="0"/>
              <a:t>La aportación neoclásica a </a:t>
            </a:r>
            <a:r>
              <a:rPr lang="es-MX" sz="2100" dirty="0"/>
              <a:t>la </a:t>
            </a:r>
            <a:r>
              <a:rPr lang="es-MX" sz="2100" dirty="0" smtClean="0"/>
              <a:t>TED</a:t>
            </a:r>
          </a:p>
          <a:p>
            <a:pPr marL="0" indent="0">
              <a:buNone/>
            </a:pPr>
            <a:r>
              <a:rPr lang="es-MX" sz="2100" dirty="0"/>
              <a:t>	</a:t>
            </a:r>
            <a:r>
              <a:rPr lang="es-MX" sz="2100" dirty="0" smtClean="0"/>
              <a:t>Similitud con los clásicos y críticas</a:t>
            </a:r>
            <a:endParaRPr lang="es-MX" sz="2100" dirty="0"/>
          </a:p>
          <a:p>
            <a:pPr marL="0" indent="0">
              <a:buNone/>
            </a:pPr>
            <a:endParaRPr lang="es-MX" dirty="0"/>
          </a:p>
        </p:txBody>
      </p:sp>
    </p:spTree>
    <p:extLst>
      <p:ext uri="{BB962C8B-B14F-4D97-AF65-F5344CB8AC3E}">
        <p14:creationId xmlns:p14="http://schemas.microsoft.com/office/powerpoint/2010/main" val="9539084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pPr marL="0" indent="0">
              <a:lnSpc>
                <a:spcPct val="80000"/>
              </a:lnSpc>
              <a:buNone/>
            </a:pPr>
            <a:r>
              <a:rPr lang="es-MX" sz="2200" dirty="0"/>
              <a:t>3.- </a:t>
            </a:r>
            <a:r>
              <a:rPr lang="es-MX" sz="2200" dirty="0"/>
              <a:t>Crecimiento inestable de </a:t>
            </a:r>
            <a:r>
              <a:rPr lang="es-MX" sz="2200" dirty="0" err="1"/>
              <a:t>Schumpeter</a:t>
            </a:r>
            <a:endParaRPr lang="es-MX" sz="2200" dirty="0"/>
          </a:p>
          <a:p>
            <a:pPr marL="0" indent="0">
              <a:lnSpc>
                <a:spcPct val="80000"/>
              </a:lnSpc>
              <a:buNone/>
            </a:pPr>
            <a:r>
              <a:rPr lang="es-MX" dirty="0" smtClean="0"/>
              <a:t>	</a:t>
            </a:r>
            <a:r>
              <a:rPr lang="es-MX" sz="1900" dirty="0"/>
              <a:t>El empresario y la innovación</a:t>
            </a:r>
          </a:p>
          <a:p>
            <a:pPr marL="0" indent="0">
              <a:lnSpc>
                <a:spcPct val="80000"/>
              </a:lnSpc>
              <a:buNone/>
            </a:pPr>
            <a:r>
              <a:rPr lang="es-MX" sz="1900" dirty="0"/>
              <a:t>	</a:t>
            </a:r>
            <a:r>
              <a:rPr lang="es-MX" sz="1900" dirty="0"/>
              <a:t>Empresario innovador y ciclo de negocios</a:t>
            </a:r>
          </a:p>
          <a:p>
            <a:pPr marL="0" indent="0">
              <a:lnSpc>
                <a:spcPct val="80000"/>
              </a:lnSpc>
              <a:buNone/>
            </a:pPr>
            <a:r>
              <a:rPr lang="es-MX" sz="1900" dirty="0"/>
              <a:t>	</a:t>
            </a:r>
            <a:r>
              <a:rPr lang="es-MX" sz="1900" dirty="0" err="1"/>
              <a:t>Schumpeter</a:t>
            </a:r>
            <a:r>
              <a:rPr lang="es-MX" sz="1900" dirty="0"/>
              <a:t> </a:t>
            </a:r>
            <a:r>
              <a:rPr lang="es-MX" sz="1900" dirty="0"/>
              <a:t>y la </a:t>
            </a:r>
            <a:r>
              <a:rPr lang="es-MX" sz="1900" dirty="0" smtClean="0"/>
              <a:t>TED</a:t>
            </a:r>
          </a:p>
          <a:p>
            <a:pPr marL="0" indent="0">
              <a:lnSpc>
                <a:spcPct val="80000"/>
              </a:lnSpc>
              <a:buNone/>
            </a:pPr>
            <a:endParaRPr lang="es-MX" sz="1900" dirty="0"/>
          </a:p>
          <a:p>
            <a:pPr marL="0" indent="0">
              <a:lnSpc>
                <a:spcPct val="80000"/>
              </a:lnSpc>
              <a:buNone/>
            </a:pPr>
            <a:r>
              <a:rPr lang="es-MX" sz="2200" dirty="0"/>
              <a:t>4.- Teoría </a:t>
            </a:r>
            <a:r>
              <a:rPr lang="es-MX" sz="2200" dirty="0" smtClean="0"/>
              <a:t>Keynesiana</a:t>
            </a:r>
          </a:p>
          <a:p>
            <a:pPr marL="0" indent="0">
              <a:lnSpc>
                <a:spcPct val="80000"/>
              </a:lnSpc>
              <a:buNone/>
            </a:pPr>
            <a:r>
              <a:rPr lang="es-MX" sz="2200" dirty="0"/>
              <a:t>	</a:t>
            </a:r>
            <a:r>
              <a:rPr lang="es-MX" sz="1900" dirty="0"/>
              <a:t>Revolución k</a:t>
            </a:r>
            <a:r>
              <a:rPr lang="es-MX" sz="1900" dirty="0" smtClean="0"/>
              <a:t>eynesiana (parcial)</a:t>
            </a:r>
          </a:p>
          <a:p>
            <a:pPr marL="0" indent="0">
              <a:lnSpc>
                <a:spcPct val="80000"/>
              </a:lnSpc>
              <a:buNone/>
            </a:pPr>
            <a:r>
              <a:rPr lang="es-MX" sz="1900" dirty="0"/>
              <a:t>	</a:t>
            </a:r>
            <a:r>
              <a:rPr lang="es-MX" sz="1900" dirty="0" smtClean="0"/>
              <a:t>Pensamiento sobre los países en desarrollo</a:t>
            </a:r>
          </a:p>
          <a:p>
            <a:pPr marL="0" indent="0">
              <a:lnSpc>
                <a:spcPct val="80000"/>
              </a:lnSpc>
              <a:buNone/>
            </a:pPr>
            <a:r>
              <a:rPr lang="es-MX" sz="2000" dirty="0" smtClean="0"/>
              <a:t>	Influencia </a:t>
            </a:r>
            <a:r>
              <a:rPr lang="es-MX" sz="2000" dirty="0"/>
              <a:t>de Keynes en el nacimiento de la economía del desarrollo</a:t>
            </a:r>
            <a:endParaRPr lang="es-MX" sz="1900" dirty="0" smtClean="0"/>
          </a:p>
          <a:p>
            <a:pPr marL="0" indent="0">
              <a:lnSpc>
                <a:spcPct val="80000"/>
              </a:lnSpc>
              <a:buNone/>
            </a:pPr>
            <a:endParaRPr lang="es-MX" sz="1900" dirty="0"/>
          </a:p>
        </p:txBody>
      </p:sp>
    </p:spTree>
    <p:extLst>
      <p:ext uri="{BB962C8B-B14F-4D97-AF65-F5344CB8AC3E}">
        <p14:creationId xmlns:p14="http://schemas.microsoft.com/office/powerpoint/2010/main" val="42515636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fontScale="92500" lnSpcReduction="10000"/>
          </a:bodyPr>
          <a:lstStyle/>
          <a:p>
            <a:pPr marL="0" indent="0" algn="r">
              <a:buNone/>
            </a:pPr>
            <a:endParaRPr lang="es-MX" sz="5400" dirty="0" smtClean="0"/>
          </a:p>
          <a:p>
            <a:pPr marL="0" indent="0" algn="r">
              <a:buNone/>
            </a:pPr>
            <a:endParaRPr lang="es-MX" sz="5400" dirty="0"/>
          </a:p>
          <a:p>
            <a:pPr marL="0" indent="0" algn="r">
              <a:buNone/>
            </a:pPr>
            <a:endParaRPr lang="es-MX" sz="5400" dirty="0" smtClean="0"/>
          </a:p>
          <a:p>
            <a:pPr marL="0" indent="0" algn="r">
              <a:buNone/>
            </a:pPr>
            <a:r>
              <a:rPr lang="es-MX" sz="5400" dirty="0" smtClean="0"/>
              <a:t>1</a:t>
            </a:r>
            <a:r>
              <a:rPr lang="es-MX" sz="5400" dirty="0"/>
              <a:t>.- Antecedentes</a:t>
            </a:r>
          </a:p>
          <a:p>
            <a:pPr marL="0" indent="0">
              <a:buNone/>
            </a:pPr>
            <a:endParaRPr lang="es-MX" dirty="0"/>
          </a:p>
        </p:txBody>
      </p:sp>
    </p:spTree>
    <p:extLst>
      <p:ext uri="{BB962C8B-B14F-4D97-AF65-F5344CB8AC3E}">
        <p14:creationId xmlns:p14="http://schemas.microsoft.com/office/powerpoint/2010/main" val="21605013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CRECIMIENTO VS DESARROLLO</a:t>
            </a:r>
            <a:endParaRPr lang="es-MX" dirty="0"/>
          </a:p>
        </p:txBody>
      </p:sp>
      <p:sp>
        <p:nvSpPr>
          <p:cNvPr id="3" name="Marcador de contenido 2"/>
          <p:cNvSpPr>
            <a:spLocks noGrp="1"/>
          </p:cNvSpPr>
          <p:nvPr>
            <p:ph idx="1"/>
          </p:nvPr>
        </p:nvSpPr>
        <p:spPr>
          <a:xfrm>
            <a:off x="581192" y="2180496"/>
            <a:ext cx="4287370" cy="3678303"/>
          </a:xfrm>
        </p:spPr>
        <p:txBody>
          <a:bodyPr>
            <a:normAutofit fontScale="92500" lnSpcReduction="10000"/>
          </a:bodyPr>
          <a:lstStyle/>
          <a:p>
            <a:pPr algn="just"/>
            <a:r>
              <a:rPr lang="es-MX" sz="2400" dirty="0"/>
              <a:t>La idea del desarrollo tiene sus orígenes en el periodo de posguerra, en los años cuarenta del siglo pasado. </a:t>
            </a:r>
          </a:p>
          <a:p>
            <a:pPr algn="just"/>
            <a:endParaRPr lang="es-MX" sz="2400" dirty="0"/>
          </a:p>
          <a:p>
            <a:pPr algn="just"/>
            <a:r>
              <a:rPr lang="es-MX" sz="2400" dirty="0"/>
              <a:t>Las potencias aliadas deseaban eliminar problemas como: miseria, desempleo, discriminación racial, desigualdades políticas y sociales. </a:t>
            </a:r>
          </a:p>
          <a:p>
            <a:endParaRPr lang="es-MX" dirty="0"/>
          </a:p>
        </p:txBody>
      </p:sp>
      <p:pic>
        <p:nvPicPr>
          <p:cNvPr id="4" name="Picture 2" descr="Resultado de imagen para problemas de las guerr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1492" y="1968842"/>
            <a:ext cx="5803265" cy="43331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203156"/>
      </p:ext>
    </p:extLst>
  </p:cSld>
  <p:clrMapOvr>
    <a:masterClrMapping/>
  </p:clrMapOvr>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Dividendo">
  <a:themeElements>
    <a:clrScheme name="Dividendo">
      <a:dk1>
        <a:sysClr val="windowText" lastClr="000000"/>
      </a:dk1>
      <a:lt1>
        <a:sysClr val="window" lastClr="FFFFFF"/>
      </a:lt1>
      <a:dk2>
        <a:srgbClr val="3D3D3D"/>
      </a:dk2>
      <a:lt2>
        <a:srgbClr val="EBEBEB"/>
      </a:lt2>
      <a:accent1>
        <a:srgbClr val="366658"/>
      </a:accent1>
      <a:accent2>
        <a:srgbClr val="8CB64A"/>
      </a:accent2>
      <a:accent3>
        <a:srgbClr val="88D5A9"/>
      </a:accent3>
      <a:accent4>
        <a:srgbClr val="969FA7"/>
      </a:accent4>
      <a:accent5>
        <a:srgbClr val="E8A844"/>
      </a:accent5>
      <a:accent6>
        <a:srgbClr val="A1561F"/>
      </a:accent6>
      <a:hlink>
        <a:srgbClr val="828282"/>
      </a:hlink>
      <a:folHlink>
        <a:srgbClr val="A5A5A5"/>
      </a:folHlink>
    </a:clrScheme>
    <a:fontScheme name="Dividendo">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o">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4BEC0EAF-CF86-4D49-B83B-56CC62D3CFF1}"/>
    </a:ext>
  </a:extLst>
</a:theme>
</file>

<file path=docProps/app.xml><?xml version="1.0" encoding="utf-8"?>
<Properties xmlns="http://schemas.openxmlformats.org/officeDocument/2006/extended-properties" xmlns:vt="http://schemas.openxmlformats.org/officeDocument/2006/docPropsVTypes">
  <Template>TM02900688[[fn=Faceta]]</Template>
  <TotalTime>190</TotalTime>
  <Words>2207</Words>
  <Application>Microsoft Office PowerPoint</Application>
  <PresentationFormat>Panorámica</PresentationFormat>
  <Paragraphs>225</Paragraphs>
  <Slides>42</Slides>
  <Notes>0</Notes>
  <HiddenSlides>0</HiddenSlides>
  <MMClips>0</MMClips>
  <ScaleCrop>false</ScaleCrop>
  <HeadingPairs>
    <vt:vector size="6" baseType="variant">
      <vt:variant>
        <vt:lpstr>Fuentes usadas</vt:lpstr>
      </vt:variant>
      <vt:variant>
        <vt:i4>5</vt:i4>
      </vt:variant>
      <vt:variant>
        <vt:lpstr>Tema</vt:lpstr>
      </vt:variant>
      <vt:variant>
        <vt:i4>2</vt:i4>
      </vt:variant>
      <vt:variant>
        <vt:lpstr>Títulos de diapositiva</vt:lpstr>
      </vt:variant>
      <vt:variant>
        <vt:i4>42</vt:i4>
      </vt:variant>
    </vt:vector>
  </HeadingPairs>
  <TitlesOfParts>
    <vt:vector size="49" baseType="lpstr">
      <vt:lpstr>Calibri</vt:lpstr>
      <vt:lpstr>Calibri Light</vt:lpstr>
      <vt:lpstr>Gill Sans MT</vt:lpstr>
      <vt:lpstr>Rockwell Extra Bold</vt:lpstr>
      <vt:lpstr>Wingdings 2</vt:lpstr>
      <vt:lpstr>HDOfficeLightV0</vt:lpstr>
      <vt:lpstr>Dividendo</vt:lpstr>
      <vt:lpstr>Título del material: Teorías del desarrollo económico: Antecedentes, Pensamiento Neoclásico, Schumpeteriano y KEYNESIANO.  Por: Wendy Ovando Aldana </vt:lpstr>
      <vt:lpstr>Guión explicativo de uso</vt:lpstr>
      <vt:lpstr>Economía del Desarrollo</vt:lpstr>
      <vt:lpstr>Unidad I Teorías clásicas y Neoclásicas, Teorías Marxistas, Keynesianas y Pos keynesianas</vt:lpstr>
      <vt:lpstr>Objetivo de la Unidad I</vt:lpstr>
      <vt:lpstr>Contenido temático</vt:lpstr>
      <vt:lpstr>Presentación de PowerPoint</vt:lpstr>
      <vt:lpstr>Presentación de PowerPoint</vt:lpstr>
      <vt:lpstr>CRECIMIENTO VS DESARROLLO</vt:lpstr>
      <vt:lpstr>Presentación de PowerPoint</vt:lpstr>
      <vt:lpstr>Presentación de PowerPoint</vt:lpstr>
      <vt:lpstr>Presentación de PowerPoint</vt:lpstr>
      <vt:lpstr>Presentación de PowerPoint</vt:lpstr>
      <vt:lpstr>Presentación de PowerPoint</vt:lpstr>
      <vt:lpstr>Presentación de PowerPoint</vt:lpstr>
      <vt:lpstr>ECONOMÍA DEL DESARROLLO</vt:lpstr>
      <vt:lpstr>Objetivo de la Teoría Económica del Desarrollo (TED)</vt:lpstr>
      <vt:lpstr>Discrepancias sobre la ted</vt:lpstr>
      <vt:lpstr>Presentación de PowerPoint</vt:lpstr>
      <vt:lpstr>Presentación de PowerPoint</vt:lpstr>
      <vt:lpstr>Presentación de PowerPoint</vt:lpstr>
      <vt:lpstr>Ideas generales</vt:lpstr>
      <vt:lpstr>Presentación de PowerPoint</vt:lpstr>
      <vt:lpstr>Presentación de PowerPoint</vt:lpstr>
      <vt:lpstr>Principales escuelas</vt:lpstr>
      <vt:lpstr>Presentación de PowerPoint</vt:lpstr>
      <vt:lpstr>La aportación neoclásica a la TED</vt:lpstr>
      <vt:lpstr>Similitud con los clásicos y críticas</vt:lpstr>
      <vt:lpstr>Presentación de PowerPoint</vt:lpstr>
      <vt:lpstr>Joseph Alois Schumpeter (1883-1950)</vt:lpstr>
      <vt:lpstr>El empresario y la innovación</vt:lpstr>
      <vt:lpstr>El empresario innovador y ciclo de negocios</vt:lpstr>
      <vt:lpstr>Schumpeter y la TED</vt:lpstr>
      <vt:lpstr>Presentación de PowerPoint</vt:lpstr>
      <vt:lpstr>Presentación de PowerPoint</vt:lpstr>
      <vt:lpstr>John Maynard Keynes (1883-1946)</vt:lpstr>
      <vt:lpstr>Revolución Keynesiana (parcial)</vt:lpstr>
      <vt:lpstr>Revolución Keynesiana (parcial)</vt:lpstr>
      <vt:lpstr>Problemas del largo plazo</vt:lpstr>
      <vt:lpstr>Problemas del desarrollo de las economías atrasadas</vt:lpstr>
      <vt:lpstr>Influencia de Keynes en el nacimiento de la economía del desarrollo</vt:lpstr>
      <vt:lpstr>FUENTES DE INFORMACIÓN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Teorías del Desarrollo II</dc:title>
  <dc:creator>Hogar</dc:creator>
  <cp:lastModifiedBy>wen ovando</cp:lastModifiedBy>
  <cp:revision>15</cp:revision>
  <dcterms:created xsi:type="dcterms:W3CDTF">2018-09-02T23:36:44Z</dcterms:created>
  <dcterms:modified xsi:type="dcterms:W3CDTF">2018-09-27T21:15:29Z</dcterms:modified>
</cp:coreProperties>
</file>