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537" r:id="rId2"/>
    <p:sldId id="538" r:id="rId3"/>
    <p:sldId id="539" r:id="rId4"/>
    <p:sldId id="504" r:id="rId5"/>
    <p:sldId id="542" r:id="rId6"/>
    <p:sldId id="543" r:id="rId7"/>
    <p:sldId id="544" r:id="rId8"/>
    <p:sldId id="545" r:id="rId9"/>
    <p:sldId id="546" r:id="rId10"/>
    <p:sldId id="547" r:id="rId11"/>
    <p:sldId id="505" r:id="rId12"/>
    <p:sldId id="506" r:id="rId13"/>
    <p:sldId id="507" r:id="rId14"/>
    <p:sldId id="508" r:id="rId15"/>
    <p:sldId id="509" r:id="rId16"/>
    <p:sldId id="510" r:id="rId17"/>
    <p:sldId id="511" r:id="rId18"/>
    <p:sldId id="512" r:id="rId19"/>
    <p:sldId id="513" r:id="rId20"/>
    <p:sldId id="514" r:id="rId21"/>
    <p:sldId id="515" r:id="rId22"/>
    <p:sldId id="516" r:id="rId23"/>
    <p:sldId id="517" r:id="rId24"/>
    <p:sldId id="518" r:id="rId25"/>
    <p:sldId id="519" r:id="rId26"/>
    <p:sldId id="520" r:id="rId27"/>
    <p:sldId id="521" r:id="rId28"/>
    <p:sldId id="522" r:id="rId29"/>
    <p:sldId id="523" r:id="rId30"/>
    <p:sldId id="524" r:id="rId31"/>
    <p:sldId id="525" r:id="rId32"/>
    <p:sldId id="526" r:id="rId33"/>
    <p:sldId id="527" r:id="rId34"/>
    <p:sldId id="528" r:id="rId35"/>
    <p:sldId id="529" r:id="rId36"/>
    <p:sldId id="530" r:id="rId37"/>
    <p:sldId id="531" r:id="rId38"/>
    <p:sldId id="540" r:id="rId39"/>
    <p:sldId id="541"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EF19FB-A1CC-4AC7-804A-45BE916B940C}" type="doc">
      <dgm:prSet loTypeId="urn:microsoft.com/office/officeart/2009/3/layout/StepUpProcess" loCatId="process" qsTypeId="urn:microsoft.com/office/officeart/2005/8/quickstyle/simple4" qsCatId="simple" csTypeId="urn:microsoft.com/office/officeart/2005/8/colors/colorful1" csCatId="colorful" phldr="1"/>
      <dgm:spPr/>
      <dgm:t>
        <a:bodyPr/>
        <a:lstStyle/>
        <a:p>
          <a:endParaRPr lang="es-MX"/>
        </a:p>
      </dgm:t>
    </dgm:pt>
    <dgm:pt modelId="{89F4E69D-8A3C-4A77-B0F8-16555570A574}">
      <dgm:prSet phldrT="[Texto]"/>
      <dgm:spPr/>
      <dgm:t>
        <a:bodyPr/>
        <a:lstStyle/>
        <a:p>
          <a:r>
            <a:rPr lang="es-MX" dirty="0"/>
            <a:t>BOSQUE</a:t>
          </a:r>
        </a:p>
      </dgm:t>
    </dgm:pt>
    <dgm:pt modelId="{EABCA638-96FC-424D-9EFB-BCF2EC2AA212}" type="parTrans" cxnId="{081B5FAC-190B-4EA0-BDC5-5D394E14217B}">
      <dgm:prSet/>
      <dgm:spPr/>
      <dgm:t>
        <a:bodyPr/>
        <a:lstStyle/>
        <a:p>
          <a:endParaRPr lang="es-MX" b="1">
            <a:solidFill>
              <a:schemeClr val="bg1"/>
            </a:solidFill>
          </a:endParaRPr>
        </a:p>
      </dgm:t>
    </dgm:pt>
    <dgm:pt modelId="{85E600F7-6EFC-4682-A8F3-FEEB4D7C301F}" type="sibTrans" cxnId="{081B5FAC-190B-4EA0-BDC5-5D394E14217B}">
      <dgm:prSet/>
      <dgm:spPr/>
      <dgm:t>
        <a:bodyPr/>
        <a:lstStyle/>
        <a:p>
          <a:endParaRPr lang="es-MX" b="1">
            <a:solidFill>
              <a:schemeClr val="bg1"/>
            </a:solidFill>
          </a:endParaRPr>
        </a:p>
      </dgm:t>
    </dgm:pt>
    <dgm:pt modelId="{D8F5F0EA-5E08-48C8-965C-15E7C0A06098}">
      <dgm:prSet phldrT="[Texto]"/>
      <dgm:spPr/>
      <dgm:t>
        <a:bodyPr/>
        <a:lstStyle/>
        <a:p>
          <a:r>
            <a:rPr lang="es-MX" dirty="0"/>
            <a:t>DOMINIO</a:t>
          </a:r>
        </a:p>
      </dgm:t>
    </dgm:pt>
    <dgm:pt modelId="{6FB04DBA-BF3C-41F7-82A1-697F966189A9}" type="parTrans" cxnId="{2324F626-3123-4C0E-86D2-A50FD556ECBE}">
      <dgm:prSet/>
      <dgm:spPr/>
      <dgm:t>
        <a:bodyPr/>
        <a:lstStyle/>
        <a:p>
          <a:endParaRPr lang="es-MX" b="1">
            <a:solidFill>
              <a:schemeClr val="bg1"/>
            </a:solidFill>
          </a:endParaRPr>
        </a:p>
      </dgm:t>
    </dgm:pt>
    <dgm:pt modelId="{E10D5EAA-FF85-4A30-9693-00E435ACAD8C}" type="sibTrans" cxnId="{2324F626-3123-4C0E-86D2-A50FD556ECBE}">
      <dgm:prSet/>
      <dgm:spPr/>
      <dgm:t>
        <a:bodyPr/>
        <a:lstStyle/>
        <a:p>
          <a:endParaRPr lang="es-MX" b="1">
            <a:solidFill>
              <a:schemeClr val="bg1"/>
            </a:solidFill>
          </a:endParaRPr>
        </a:p>
      </dgm:t>
    </dgm:pt>
    <dgm:pt modelId="{F0CB5606-23A0-46C8-93D5-2788B1691FEA}">
      <dgm:prSet phldrT="[Texto]"/>
      <dgm:spPr/>
      <dgm:t>
        <a:bodyPr/>
        <a:lstStyle/>
        <a:p>
          <a:r>
            <a:rPr lang="es-MX" dirty="0"/>
            <a:t>UNIDADES ORGANIZATIVAS</a:t>
          </a:r>
        </a:p>
      </dgm:t>
    </dgm:pt>
    <dgm:pt modelId="{6492B47F-8099-469E-9BAE-BBCD023503D9}" type="parTrans" cxnId="{2A453A7D-6FE0-40B8-8A64-CAC4D1EB2A1C}">
      <dgm:prSet/>
      <dgm:spPr/>
      <dgm:t>
        <a:bodyPr/>
        <a:lstStyle/>
        <a:p>
          <a:endParaRPr lang="es-MX" b="1">
            <a:solidFill>
              <a:schemeClr val="bg1"/>
            </a:solidFill>
          </a:endParaRPr>
        </a:p>
      </dgm:t>
    </dgm:pt>
    <dgm:pt modelId="{7B40A209-CD2D-43B4-80F0-BC1B56E5C77A}" type="sibTrans" cxnId="{2A453A7D-6FE0-40B8-8A64-CAC4D1EB2A1C}">
      <dgm:prSet/>
      <dgm:spPr/>
      <dgm:t>
        <a:bodyPr/>
        <a:lstStyle/>
        <a:p>
          <a:endParaRPr lang="es-MX" b="1">
            <a:solidFill>
              <a:schemeClr val="bg1"/>
            </a:solidFill>
          </a:endParaRPr>
        </a:p>
      </dgm:t>
    </dgm:pt>
    <dgm:pt modelId="{32C332E7-70F1-4A02-A7A9-7C99D822D823}">
      <dgm:prSet phldrT="[Texto]"/>
      <dgm:spPr/>
      <dgm:t>
        <a:bodyPr/>
        <a:lstStyle/>
        <a:p>
          <a:r>
            <a:rPr lang="es-MX" b="1" dirty="0">
              <a:solidFill>
                <a:schemeClr val="bg1"/>
              </a:solidFill>
            </a:rPr>
            <a:t>GRUPOS</a:t>
          </a:r>
        </a:p>
      </dgm:t>
    </dgm:pt>
    <dgm:pt modelId="{D1FD1F8C-2AD3-4513-BB4D-DF33AF3E9F52}" type="parTrans" cxnId="{3DDC4A11-9BF7-4A4F-B796-02E29159C8F5}">
      <dgm:prSet/>
      <dgm:spPr/>
      <dgm:t>
        <a:bodyPr/>
        <a:lstStyle/>
        <a:p>
          <a:endParaRPr lang="es-MX" b="1">
            <a:solidFill>
              <a:schemeClr val="bg1"/>
            </a:solidFill>
          </a:endParaRPr>
        </a:p>
      </dgm:t>
    </dgm:pt>
    <dgm:pt modelId="{5F518E06-C148-4194-AF6B-D5601B8CDA5D}" type="sibTrans" cxnId="{3DDC4A11-9BF7-4A4F-B796-02E29159C8F5}">
      <dgm:prSet/>
      <dgm:spPr/>
      <dgm:t>
        <a:bodyPr/>
        <a:lstStyle/>
        <a:p>
          <a:endParaRPr lang="es-MX" b="1">
            <a:solidFill>
              <a:schemeClr val="bg1"/>
            </a:solidFill>
          </a:endParaRPr>
        </a:p>
      </dgm:t>
    </dgm:pt>
    <dgm:pt modelId="{FC256E9C-1ED4-4E64-9A85-09A40511EF00}">
      <dgm:prSet phldrT="[Texto]"/>
      <dgm:spPr/>
      <dgm:t>
        <a:bodyPr/>
        <a:lstStyle/>
        <a:p>
          <a:r>
            <a:rPr lang="es-MX" dirty="0"/>
            <a:t>USUARIOS</a:t>
          </a:r>
        </a:p>
      </dgm:t>
    </dgm:pt>
    <dgm:pt modelId="{DBFC0716-9C68-437E-8D06-A7FEF3A42CA4}" type="parTrans" cxnId="{6588435F-2269-4BE5-B947-024BD83F960C}">
      <dgm:prSet/>
      <dgm:spPr/>
      <dgm:t>
        <a:bodyPr/>
        <a:lstStyle/>
        <a:p>
          <a:endParaRPr lang="es-MX" b="1">
            <a:solidFill>
              <a:schemeClr val="bg1"/>
            </a:solidFill>
          </a:endParaRPr>
        </a:p>
      </dgm:t>
    </dgm:pt>
    <dgm:pt modelId="{31F8EFBA-FAFF-46E4-8DFD-78AE02D40F3F}" type="sibTrans" cxnId="{6588435F-2269-4BE5-B947-024BD83F960C}">
      <dgm:prSet/>
      <dgm:spPr/>
      <dgm:t>
        <a:bodyPr/>
        <a:lstStyle/>
        <a:p>
          <a:endParaRPr lang="es-MX" b="1">
            <a:solidFill>
              <a:schemeClr val="bg1"/>
            </a:solidFill>
          </a:endParaRPr>
        </a:p>
      </dgm:t>
    </dgm:pt>
    <dgm:pt modelId="{07AA3A4D-7DC2-4B05-886B-C380EEC35445}" type="pres">
      <dgm:prSet presAssocID="{CDEF19FB-A1CC-4AC7-804A-45BE916B940C}" presName="rootnode" presStyleCnt="0">
        <dgm:presLayoutVars>
          <dgm:chMax/>
          <dgm:chPref/>
          <dgm:dir/>
          <dgm:animLvl val="lvl"/>
        </dgm:presLayoutVars>
      </dgm:prSet>
      <dgm:spPr/>
      <dgm:t>
        <a:bodyPr/>
        <a:lstStyle/>
        <a:p>
          <a:endParaRPr lang="es-ES"/>
        </a:p>
      </dgm:t>
    </dgm:pt>
    <dgm:pt modelId="{B4A0FA56-339D-47ED-BEF0-7A57C37D7B08}" type="pres">
      <dgm:prSet presAssocID="{89F4E69D-8A3C-4A77-B0F8-16555570A574}" presName="composite" presStyleCnt="0"/>
      <dgm:spPr/>
    </dgm:pt>
    <dgm:pt modelId="{B30D020C-3E3F-49A3-9D9A-3FE8AD0374A0}" type="pres">
      <dgm:prSet presAssocID="{89F4E69D-8A3C-4A77-B0F8-16555570A574}" presName="LShape" presStyleLbl="alignNode1" presStyleIdx="0" presStyleCnt="9"/>
      <dgm:spPr/>
    </dgm:pt>
    <dgm:pt modelId="{AA635D3E-66CF-4A4C-ADD8-93BC16F6CE94}" type="pres">
      <dgm:prSet presAssocID="{89F4E69D-8A3C-4A77-B0F8-16555570A574}" presName="ParentText" presStyleLbl="revTx" presStyleIdx="0" presStyleCnt="5">
        <dgm:presLayoutVars>
          <dgm:chMax val="0"/>
          <dgm:chPref val="0"/>
          <dgm:bulletEnabled val="1"/>
        </dgm:presLayoutVars>
      </dgm:prSet>
      <dgm:spPr/>
      <dgm:t>
        <a:bodyPr/>
        <a:lstStyle/>
        <a:p>
          <a:endParaRPr lang="es-ES"/>
        </a:p>
      </dgm:t>
    </dgm:pt>
    <dgm:pt modelId="{07D02BDF-BE4C-4B7A-83EE-7A472DDAEF94}" type="pres">
      <dgm:prSet presAssocID="{89F4E69D-8A3C-4A77-B0F8-16555570A574}" presName="Triangle" presStyleLbl="alignNode1" presStyleIdx="1" presStyleCnt="9"/>
      <dgm:spPr/>
    </dgm:pt>
    <dgm:pt modelId="{65DE376E-1AAD-487D-AA03-A9903174F05E}" type="pres">
      <dgm:prSet presAssocID="{85E600F7-6EFC-4682-A8F3-FEEB4D7C301F}" presName="sibTrans" presStyleCnt="0"/>
      <dgm:spPr/>
    </dgm:pt>
    <dgm:pt modelId="{FF1DD0DA-5C44-4480-9EDC-0F9C41CC3FA0}" type="pres">
      <dgm:prSet presAssocID="{85E600F7-6EFC-4682-A8F3-FEEB4D7C301F}" presName="space" presStyleCnt="0"/>
      <dgm:spPr/>
    </dgm:pt>
    <dgm:pt modelId="{DA27E802-8A76-4CBE-9893-F6A6CC1E5DDB}" type="pres">
      <dgm:prSet presAssocID="{D8F5F0EA-5E08-48C8-965C-15E7C0A06098}" presName="composite" presStyleCnt="0"/>
      <dgm:spPr/>
    </dgm:pt>
    <dgm:pt modelId="{0E3B8BA2-95BB-4A5B-950D-4EC8D4AF972F}" type="pres">
      <dgm:prSet presAssocID="{D8F5F0EA-5E08-48C8-965C-15E7C0A06098}" presName="LShape" presStyleLbl="alignNode1" presStyleIdx="2" presStyleCnt="9"/>
      <dgm:spPr/>
    </dgm:pt>
    <dgm:pt modelId="{F6962424-9A4D-430B-A327-DD5DCB27FF03}" type="pres">
      <dgm:prSet presAssocID="{D8F5F0EA-5E08-48C8-965C-15E7C0A06098}" presName="ParentText" presStyleLbl="revTx" presStyleIdx="1" presStyleCnt="5">
        <dgm:presLayoutVars>
          <dgm:chMax val="0"/>
          <dgm:chPref val="0"/>
          <dgm:bulletEnabled val="1"/>
        </dgm:presLayoutVars>
      </dgm:prSet>
      <dgm:spPr/>
      <dgm:t>
        <a:bodyPr/>
        <a:lstStyle/>
        <a:p>
          <a:endParaRPr lang="es-ES"/>
        </a:p>
      </dgm:t>
    </dgm:pt>
    <dgm:pt modelId="{E2A2FFF4-CB31-4DF5-B09D-B86A8D4B2714}" type="pres">
      <dgm:prSet presAssocID="{D8F5F0EA-5E08-48C8-965C-15E7C0A06098}" presName="Triangle" presStyleLbl="alignNode1" presStyleIdx="3" presStyleCnt="9"/>
      <dgm:spPr/>
    </dgm:pt>
    <dgm:pt modelId="{DCA62C0A-8404-4BB9-8EEE-C06FF4C52132}" type="pres">
      <dgm:prSet presAssocID="{E10D5EAA-FF85-4A30-9693-00E435ACAD8C}" presName="sibTrans" presStyleCnt="0"/>
      <dgm:spPr/>
    </dgm:pt>
    <dgm:pt modelId="{D606E607-8D4E-4454-8959-2055409A5A4F}" type="pres">
      <dgm:prSet presAssocID="{E10D5EAA-FF85-4A30-9693-00E435ACAD8C}" presName="space" presStyleCnt="0"/>
      <dgm:spPr/>
    </dgm:pt>
    <dgm:pt modelId="{C8CF9D0D-FA14-459B-A0B0-17AA869C54D0}" type="pres">
      <dgm:prSet presAssocID="{F0CB5606-23A0-46C8-93D5-2788B1691FEA}" presName="composite" presStyleCnt="0"/>
      <dgm:spPr/>
    </dgm:pt>
    <dgm:pt modelId="{0E9F121B-1C5F-443C-9807-15887E24F459}" type="pres">
      <dgm:prSet presAssocID="{F0CB5606-23A0-46C8-93D5-2788B1691FEA}" presName="LShape" presStyleLbl="alignNode1" presStyleIdx="4" presStyleCnt="9"/>
      <dgm:spPr/>
    </dgm:pt>
    <dgm:pt modelId="{3D6885B0-E867-4217-AE06-3D2AFB5B7E1E}" type="pres">
      <dgm:prSet presAssocID="{F0CB5606-23A0-46C8-93D5-2788B1691FEA}" presName="ParentText" presStyleLbl="revTx" presStyleIdx="2" presStyleCnt="5">
        <dgm:presLayoutVars>
          <dgm:chMax val="0"/>
          <dgm:chPref val="0"/>
          <dgm:bulletEnabled val="1"/>
        </dgm:presLayoutVars>
      </dgm:prSet>
      <dgm:spPr/>
      <dgm:t>
        <a:bodyPr/>
        <a:lstStyle/>
        <a:p>
          <a:endParaRPr lang="es-ES"/>
        </a:p>
      </dgm:t>
    </dgm:pt>
    <dgm:pt modelId="{1E274B6E-B0BD-4831-8442-7200F67BEB24}" type="pres">
      <dgm:prSet presAssocID="{F0CB5606-23A0-46C8-93D5-2788B1691FEA}" presName="Triangle" presStyleLbl="alignNode1" presStyleIdx="5" presStyleCnt="9"/>
      <dgm:spPr/>
    </dgm:pt>
    <dgm:pt modelId="{22E4BFD9-1556-4539-A3D7-713566A654B7}" type="pres">
      <dgm:prSet presAssocID="{7B40A209-CD2D-43B4-80F0-BC1B56E5C77A}" presName="sibTrans" presStyleCnt="0"/>
      <dgm:spPr/>
    </dgm:pt>
    <dgm:pt modelId="{7D201A48-DDB6-4BCF-A1B7-FE7B84F628A7}" type="pres">
      <dgm:prSet presAssocID="{7B40A209-CD2D-43B4-80F0-BC1B56E5C77A}" presName="space" presStyleCnt="0"/>
      <dgm:spPr/>
    </dgm:pt>
    <dgm:pt modelId="{44E6F000-16FC-440B-8E91-AB26249A698C}" type="pres">
      <dgm:prSet presAssocID="{32C332E7-70F1-4A02-A7A9-7C99D822D823}" presName="composite" presStyleCnt="0"/>
      <dgm:spPr/>
    </dgm:pt>
    <dgm:pt modelId="{C2B0CD93-7759-4AB0-B3F9-61D5EC6587E7}" type="pres">
      <dgm:prSet presAssocID="{32C332E7-70F1-4A02-A7A9-7C99D822D823}" presName="LShape" presStyleLbl="alignNode1" presStyleIdx="6" presStyleCnt="9"/>
      <dgm:spPr/>
    </dgm:pt>
    <dgm:pt modelId="{621012B3-6160-40A1-8819-0E13BE6E3AE1}" type="pres">
      <dgm:prSet presAssocID="{32C332E7-70F1-4A02-A7A9-7C99D822D823}" presName="ParentText" presStyleLbl="revTx" presStyleIdx="3" presStyleCnt="5">
        <dgm:presLayoutVars>
          <dgm:chMax val="0"/>
          <dgm:chPref val="0"/>
          <dgm:bulletEnabled val="1"/>
        </dgm:presLayoutVars>
      </dgm:prSet>
      <dgm:spPr/>
      <dgm:t>
        <a:bodyPr/>
        <a:lstStyle/>
        <a:p>
          <a:endParaRPr lang="es-ES"/>
        </a:p>
      </dgm:t>
    </dgm:pt>
    <dgm:pt modelId="{C10599AF-B5BA-42A1-B92A-58B092617FEC}" type="pres">
      <dgm:prSet presAssocID="{32C332E7-70F1-4A02-A7A9-7C99D822D823}" presName="Triangle" presStyleLbl="alignNode1" presStyleIdx="7" presStyleCnt="9"/>
      <dgm:spPr/>
    </dgm:pt>
    <dgm:pt modelId="{82E5144C-C4A3-4030-A459-DB7C3306C559}" type="pres">
      <dgm:prSet presAssocID="{5F518E06-C148-4194-AF6B-D5601B8CDA5D}" presName="sibTrans" presStyleCnt="0"/>
      <dgm:spPr/>
    </dgm:pt>
    <dgm:pt modelId="{097BC85D-7869-43B2-A498-BCA345B88619}" type="pres">
      <dgm:prSet presAssocID="{5F518E06-C148-4194-AF6B-D5601B8CDA5D}" presName="space" presStyleCnt="0"/>
      <dgm:spPr/>
    </dgm:pt>
    <dgm:pt modelId="{4471D516-6021-40E3-947A-4DB267F6B48C}" type="pres">
      <dgm:prSet presAssocID="{FC256E9C-1ED4-4E64-9A85-09A40511EF00}" presName="composite" presStyleCnt="0"/>
      <dgm:spPr/>
    </dgm:pt>
    <dgm:pt modelId="{1E185B4D-945C-43B5-88D0-322BB43DD4EB}" type="pres">
      <dgm:prSet presAssocID="{FC256E9C-1ED4-4E64-9A85-09A40511EF00}" presName="LShape" presStyleLbl="alignNode1" presStyleIdx="8" presStyleCnt="9"/>
      <dgm:spPr/>
    </dgm:pt>
    <dgm:pt modelId="{33B23C28-B156-465D-ADA8-66DA219DFB22}" type="pres">
      <dgm:prSet presAssocID="{FC256E9C-1ED4-4E64-9A85-09A40511EF00}" presName="ParentText" presStyleLbl="revTx" presStyleIdx="4" presStyleCnt="5">
        <dgm:presLayoutVars>
          <dgm:chMax val="0"/>
          <dgm:chPref val="0"/>
          <dgm:bulletEnabled val="1"/>
        </dgm:presLayoutVars>
      </dgm:prSet>
      <dgm:spPr/>
      <dgm:t>
        <a:bodyPr/>
        <a:lstStyle/>
        <a:p>
          <a:endParaRPr lang="es-ES"/>
        </a:p>
      </dgm:t>
    </dgm:pt>
  </dgm:ptLst>
  <dgm:cxnLst>
    <dgm:cxn modelId="{263DF856-ACC9-44B4-8F74-36CF151FC272}" type="presOf" srcId="{CDEF19FB-A1CC-4AC7-804A-45BE916B940C}" destId="{07AA3A4D-7DC2-4B05-886B-C380EEC35445}" srcOrd="0" destOrd="0" presId="urn:microsoft.com/office/officeart/2009/3/layout/StepUpProcess"/>
    <dgm:cxn modelId="{3DDC4A11-9BF7-4A4F-B796-02E29159C8F5}" srcId="{CDEF19FB-A1CC-4AC7-804A-45BE916B940C}" destId="{32C332E7-70F1-4A02-A7A9-7C99D822D823}" srcOrd="3" destOrd="0" parTransId="{D1FD1F8C-2AD3-4513-BB4D-DF33AF3E9F52}" sibTransId="{5F518E06-C148-4194-AF6B-D5601B8CDA5D}"/>
    <dgm:cxn modelId="{04F9CE64-3745-432A-9B63-B4E6CCB51BF4}" type="presOf" srcId="{89F4E69D-8A3C-4A77-B0F8-16555570A574}" destId="{AA635D3E-66CF-4A4C-ADD8-93BC16F6CE94}" srcOrd="0" destOrd="0" presId="urn:microsoft.com/office/officeart/2009/3/layout/StepUpProcess"/>
    <dgm:cxn modelId="{98580E54-DF1E-4483-967C-95245BA8C688}" type="presOf" srcId="{32C332E7-70F1-4A02-A7A9-7C99D822D823}" destId="{621012B3-6160-40A1-8819-0E13BE6E3AE1}" srcOrd="0" destOrd="0" presId="urn:microsoft.com/office/officeart/2009/3/layout/StepUpProcess"/>
    <dgm:cxn modelId="{2324F626-3123-4C0E-86D2-A50FD556ECBE}" srcId="{CDEF19FB-A1CC-4AC7-804A-45BE916B940C}" destId="{D8F5F0EA-5E08-48C8-965C-15E7C0A06098}" srcOrd="1" destOrd="0" parTransId="{6FB04DBA-BF3C-41F7-82A1-697F966189A9}" sibTransId="{E10D5EAA-FF85-4A30-9693-00E435ACAD8C}"/>
    <dgm:cxn modelId="{5D996D6B-5764-465A-A84E-9C24EAAEE3F8}" type="presOf" srcId="{D8F5F0EA-5E08-48C8-965C-15E7C0A06098}" destId="{F6962424-9A4D-430B-A327-DD5DCB27FF03}" srcOrd="0" destOrd="0" presId="urn:microsoft.com/office/officeart/2009/3/layout/StepUpProcess"/>
    <dgm:cxn modelId="{081B5FAC-190B-4EA0-BDC5-5D394E14217B}" srcId="{CDEF19FB-A1CC-4AC7-804A-45BE916B940C}" destId="{89F4E69D-8A3C-4A77-B0F8-16555570A574}" srcOrd="0" destOrd="0" parTransId="{EABCA638-96FC-424D-9EFB-BCF2EC2AA212}" sibTransId="{85E600F7-6EFC-4682-A8F3-FEEB4D7C301F}"/>
    <dgm:cxn modelId="{F78D1B79-91D9-444C-B189-F4A1D725B723}" type="presOf" srcId="{F0CB5606-23A0-46C8-93D5-2788B1691FEA}" destId="{3D6885B0-E867-4217-AE06-3D2AFB5B7E1E}" srcOrd="0" destOrd="0" presId="urn:microsoft.com/office/officeart/2009/3/layout/StepUpProcess"/>
    <dgm:cxn modelId="{2A453A7D-6FE0-40B8-8A64-CAC4D1EB2A1C}" srcId="{CDEF19FB-A1CC-4AC7-804A-45BE916B940C}" destId="{F0CB5606-23A0-46C8-93D5-2788B1691FEA}" srcOrd="2" destOrd="0" parTransId="{6492B47F-8099-469E-9BAE-BBCD023503D9}" sibTransId="{7B40A209-CD2D-43B4-80F0-BC1B56E5C77A}"/>
    <dgm:cxn modelId="{9909D0E0-7F54-4883-B654-42625BCE745A}" type="presOf" srcId="{FC256E9C-1ED4-4E64-9A85-09A40511EF00}" destId="{33B23C28-B156-465D-ADA8-66DA219DFB22}" srcOrd="0" destOrd="0" presId="urn:microsoft.com/office/officeart/2009/3/layout/StepUpProcess"/>
    <dgm:cxn modelId="{6588435F-2269-4BE5-B947-024BD83F960C}" srcId="{CDEF19FB-A1CC-4AC7-804A-45BE916B940C}" destId="{FC256E9C-1ED4-4E64-9A85-09A40511EF00}" srcOrd="4" destOrd="0" parTransId="{DBFC0716-9C68-437E-8D06-A7FEF3A42CA4}" sibTransId="{31F8EFBA-FAFF-46E4-8DFD-78AE02D40F3F}"/>
    <dgm:cxn modelId="{2BC472F0-1F8F-42CD-9965-49BF38CF64DB}" type="presParOf" srcId="{07AA3A4D-7DC2-4B05-886B-C380EEC35445}" destId="{B4A0FA56-339D-47ED-BEF0-7A57C37D7B08}" srcOrd="0" destOrd="0" presId="urn:microsoft.com/office/officeart/2009/3/layout/StepUpProcess"/>
    <dgm:cxn modelId="{A0E06D96-2B7E-4376-B4A9-562EA81C1EC7}" type="presParOf" srcId="{B4A0FA56-339D-47ED-BEF0-7A57C37D7B08}" destId="{B30D020C-3E3F-49A3-9D9A-3FE8AD0374A0}" srcOrd="0" destOrd="0" presId="urn:microsoft.com/office/officeart/2009/3/layout/StepUpProcess"/>
    <dgm:cxn modelId="{07995AF8-754F-458E-BD70-ABB3A2F696C2}" type="presParOf" srcId="{B4A0FA56-339D-47ED-BEF0-7A57C37D7B08}" destId="{AA635D3E-66CF-4A4C-ADD8-93BC16F6CE94}" srcOrd="1" destOrd="0" presId="urn:microsoft.com/office/officeart/2009/3/layout/StepUpProcess"/>
    <dgm:cxn modelId="{597839D9-2286-4810-B808-3AE0D32A88C9}" type="presParOf" srcId="{B4A0FA56-339D-47ED-BEF0-7A57C37D7B08}" destId="{07D02BDF-BE4C-4B7A-83EE-7A472DDAEF94}" srcOrd="2" destOrd="0" presId="urn:microsoft.com/office/officeart/2009/3/layout/StepUpProcess"/>
    <dgm:cxn modelId="{B9192CF1-A75E-40F3-9BBD-858C18DC151A}" type="presParOf" srcId="{07AA3A4D-7DC2-4B05-886B-C380EEC35445}" destId="{65DE376E-1AAD-487D-AA03-A9903174F05E}" srcOrd="1" destOrd="0" presId="urn:microsoft.com/office/officeart/2009/3/layout/StepUpProcess"/>
    <dgm:cxn modelId="{D8BDE21E-FA53-4792-A152-86ABB5D708E2}" type="presParOf" srcId="{65DE376E-1AAD-487D-AA03-A9903174F05E}" destId="{FF1DD0DA-5C44-4480-9EDC-0F9C41CC3FA0}" srcOrd="0" destOrd="0" presId="urn:microsoft.com/office/officeart/2009/3/layout/StepUpProcess"/>
    <dgm:cxn modelId="{3E3E4DDA-3299-4EF6-95FA-A81200B34ADA}" type="presParOf" srcId="{07AA3A4D-7DC2-4B05-886B-C380EEC35445}" destId="{DA27E802-8A76-4CBE-9893-F6A6CC1E5DDB}" srcOrd="2" destOrd="0" presId="urn:microsoft.com/office/officeart/2009/3/layout/StepUpProcess"/>
    <dgm:cxn modelId="{D755C0CC-4376-4400-851B-6445A4E25747}" type="presParOf" srcId="{DA27E802-8A76-4CBE-9893-F6A6CC1E5DDB}" destId="{0E3B8BA2-95BB-4A5B-950D-4EC8D4AF972F}" srcOrd="0" destOrd="0" presId="urn:microsoft.com/office/officeart/2009/3/layout/StepUpProcess"/>
    <dgm:cxn modelId="{5519319B-D23A-4193-8D6B-A1A214FAE5EB}" type="presParOf" srcId="{DA27E802-8A76-4CBE-9893-F6A6CC1E5DDB}" destId="{F6962424-9A4D-430B-A327-DD5DCB27FF03}" srcOrd="1" destOrd="0" presId="urn:microsoft.com/office/officeart/2009/3/layout/StepUpProcess"/>
    <dgm:cxn modelId="{1D1143A2-F7D6-4417-9580-EC09E0F6B124}" type="presParOf" srcId="{DA27E802-8A76-4CBE-9893-F6A6CC1E5DDB}" destId="{E2A2FFF4-CB31-4DF5-B09D-B86A8D4B2714}" srcOrd="2" destOrd="0" presId="urn:microsoft.com/office/officeart/2009/3/layout/StepUpProcess"/>
    <dgm:cxn modelId="{D4FEB756-942A-4248-B5AB-7B573FACC952}" type="presParOf" srcId="{07AA3A4D-7DC2-4B05-886B-C380EEC35445}" destId="{DCA62C0A-8404-4BB9-8EEE-C06FF4C52132}" srcOrd="3" destOrd="0" presId="urn:microsoft.com/office/officeart/2009/3/layout/StepUpProcess"/>
    <dgm:cxn modelId="{366F8436-C56C-4AE9-A543-09FBFA5A426A}" type="presParOf" srcId="{DCA62C0A-8404-4BB9-8EEE-C06FF4C52132}" destId="{D606E607-8D4E-4454-8959-2055409A5A4F}" srcOrd="0" destOrd="0" presId="urn:microsoft.com/office/officeart/2009/3/layout/StepUpProcess"/>
    <dgm:cxn modelId="{6DB73C4D-64D2-4630-BA4C-45B251173491}" type="presParOf" srcId="{07AA3A4D-7DC2-4B05-886B-C380EEC35445}" destId="{C8CF9D0D-FA14-459B-A0B0-17AA869C54D0}" srcOrd="4" destOrd="0" presId="urn:microsoft.com/office/officeart/2009/3/layout/StepUpProcess"/>
    <dgm:cxn modelId="{F2D7BC27-E545-47FE-BED9-B396453B41DC}" type="presParOf" srcId="{C8CF9D0D-FA14-459B-A0B0-17AA869C54D0}" destId="{0E9F121B-1C5F-443C-9807-15887E24F459}" srcOrd="0" destOrd="0" presId="urn:microsoft.com/office/officeart/2009/3/layout/StepUpProcess"/>
    <dgm:cxn modelId="{1C986CBB-2B01-4520-85C6-8F71D14C9A2C}" type="presParOf" srcId="{C8CF9D0D-FA14-459B-A0B0-17AA869C54D0}" destId="{3D6885B0-E867-4217-AE06-3D2AFB5B7E1E}" srcOrd="1" destOrd="0" presId="urn:microsoft.com/office/officeart/2009/3/layout/StepUpProcess"/>
    <dgm:cxn modelId="{5EC1857E-270D-4F57-85F6-C41CB6CB26A6}" type="presParOf" srcId="{C8CF9D0D-FA14-459B-A0B0-17AA869C54D0}" destId="{1E274B6E-B0BD-4831-8442-7200F67BEB24}" srcOrd="2" destOrd="0" presId="urn:microsoft.com/office/officeart/2009/3/layout/StepUpProcess"/>
    <dgm:cxn modelId="{C7B2C633-FCA3-4360-ABBF-8939AECDBF4C}" type="presParOf" srcId="{07AA3A4D-7DC2-4B05-886B-C380EEC35445}" destId="{22E4BFD9-1556-4539-A3D7-713566A654B7}" srcOrd="5" destOrd="0" presId="urn:microsoft.com/office/officeart/2009/3/layout/StepUpProcess"/>
    <dgm:cxn modelId="{9C9A3167-BBF9-4CCF-B3FE-FCA07D50F9F9}" type="presParOf" srcId="{22E4BFD9-1556-4539-A3D7-713566A654B7}" destId="{7D201A48-DDB6-4BCF-A1B7-FE7B84F628A7}" srcOrd="0" destOrd="0" presId="urn:microsoft.com/office/officeart/2009/3/layout/StepUpProcess"/>
    <dgm:cxn modelId="{96A43816-B608-4160-B918-DB6AA58AC223}" type="presParOf" srcId="{07AA3A4D-7DC2-4B05-886B-C380EEC35445}" destId="{44E6F000-16FC-440B-8E91-AB26249A698C}" srcOrd="6" destOrd="0" presId="urn:microsoft.com/office/officeart/2009/3/layout/StepUpProcess"/>
    <dgm:cxn modelId="{635F4256-F461-4EAC-AD63-B70FC1D180A2}" type="presParOf" srcId="{44E6F000-16FC-440B-8E91-AB26249A698C}" destId="{C2B0CD93-7759-4AB0-B3F9-61D5EC6587E7}" srcOrd="0" destOrd="0" presId="urn:microsoft.com/office/officeart/2009/3/layout/StepUpProcess"/>
    <dgm:cxn modelId="{DEBC12B6-26A7-4D75-9679-8A4B6890C93E}" type="presParOf" srcId="{44E6F000-16FC-440B-8E91-AB26249A698C}" destId="{621012B3-6160-40A1-8819-0E13BE6E3AE1}" srcOrd="1" destOrd="0" presId="urn:microsoft.com/office/officeart/2009/3/layout/StepUpProcess"/>
    <dgm:cxn modelId="{B525847B-EEDB-489C-B962-221645B1C7C2}" type="presParOf" srcId="{44E6F000-16FC-440B-8E91-AB26249A698C}" destId="{C10599AF-B5BA-42A1-B92A-58B092617FEC}" srcOrd="2" destOrd="0" presId="urn:microsoft.com/office/officeart/2009/3/layout/StepUpProcess"/>
    <dgm:cxn modelId="{F9410696-9BCE-4331-A53F-B22D6408D715}" type="presParOf" srcId="{07AA3A4D-7DC2-4B05-886B-C380EEC35445}" destId="{82E5144C-C4A3-4030-A459-DB7C3306C559}" srcOrd="7" destOrd="0" presId="urn:microsoft.com/office/officeart/2009/3/layout/StepUpProcess"/>
    <dgm:cxn modelId="{58007E97-8A84-426B-8536-64066A64B0DA}" type="presParOf" srcId="{82E5144C-C4A3-4030-A459-DB7C3306C559}" destId="{097BC85D-7869-43B2-A498-BCA345B88619}" srcOrd="0" destOrd="0" presId="urn:microsoft.com/office/officeart/2009/3/layout/StepUpProcess"/>
    <dgm:cxn modelId="{49EE705F-E0BF-4E41-966F-D1A5350AD82D}" type="presParOf" srcId="{07AA3A4D-7DC2-4B05-886B-C380EEC35445}" destId="{4471D516-6021-40E3-947A-4DB267F6B48C}" srcOrd="8" destOrd="0" presId="urn:microsoft.com/office/officeart/2009/3/layout/StepUpProcess"/>
    <dgm:cxn modelId="{4BFFF0D5-28ED-49E2-89BE-55BD1B21DCB4}" type="presParOf" srcId="{4471D516-6021-40E3-947A-4DB267F6B48C}" destId="{1E185B4D-945C-43B5-88D0-322BB43DD4EB}" srcOrd="0" destOrd="0" presId="urn:microsoft.com/office/officeart/2009/3/layout/StepUpProcess"/>
    <dgm:cxn modelId="{4420A51F-13F2-427D-A0A6-1971D92AC624}" type="presParOf" srcId="{4471D516-6021-40E3-947A-4DB267F6B48C}" destId="{33B23C28-B156-465D-ADA8-66DA219DFB2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0D020C-3E3F-49A3-9D9A-3FE8AD0374A0}">
      <dsp:nvSpPr>
        <dsp:cNvPr id="0" name=""/>
        <dsp:cNvSpPr/>
      </dsp:nvSpPr>
      <dsp:spPr>
        <a:xfrm rot="5400000">
          <a:off x="1459309" y="1251372"/>
          <a:ext cx="840056" cy="1397835"/>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AA635D3E-66CF-4A4C-ADD8-93BC16F6CE94}">
      <dsp:nvSpPr>
        <dsp:cNvPr id="0" name=""/>
        <dsp:cNvSpPr/>
      </dsp:nvSpPr>
      <dsp:spPr>
        <a:xfrm>
          <a:off x="1319083" y="1669024"/>
          <a:ext cx="1261973" cy="1106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kern="1200" dirty="0"/>
            <a:t>BOSQUE</a:t>
          </a:r>
        </a:p>
      </dsp:txBody>
      <dsp:txXfrm>
        <a:off x="1319083" y="1669024"/>
        <a:ext cx="1261973" cy="1106193"/>
      </dsp:txXfrm>
    </dsp:sp>
    <dsp:sp modelId="{07D02BDF-BE4C-4B7A-83EE-7A472DDAEF94}">
      <dsp:nvSpPr>
        <dsp:cNvPr id="0" name=""/>
        <dsp:cNvSpPr/>
      </dsp:nvSpPr>
      <dsp:spPr>
        <a:xfrm>
          <a:off x="2342948" y="1148462"/>
          <a:ext cx="238108" cy="238108"/>
        </a:xfrm>
        <a:prstGeom prst="triangle">
          <a:avLst>
            <a:gd name="adj" fmla="val 1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E3B8BA2-95BB-4A5B-950D-4EC8D4AF972F}">
      <dsp:nvSpPr>
        <dsp:cNvPr id="0" name=""/>
        <dsp:cNvSpPr/>
      </dsp:nvSpPr>
      <dsp:spPr>
        <a:xfrm rot="5400000">
          <a:off x="3004212" y="869085"/>
          <a:ext cx="840056" cy="1397835"/>
        </a:xfrm>
        <a:prstGeom prst="corner">
          <a:avLst>
            <a:gd name="adj1" fmla="val 16120"/>
            <a:gd name="adj2" fmla="val 1611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6962424-9A4D-430B-A327-DD5DCB27FF03}">
      <dsp:nvSpPr>
        <dsp:cNvPr id="0" name=""/>
        <dsp:cNvSpPr/>
      </dsp:nvSpPr>
      <dsp:spPr>
        <a:xfrm>
          <a:off x="2863985" y="1286736"/>
          <a:ext cx="1261973" cy="1106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kern="1200" dirty="0"/>
            <a:t>DOMINIO</a:t>
          </a:r>
        </a:p>
      </dsp:txBody>
      <dsp:txXfrm>
        <a:off x="2863985" y="1286736"/>
        <a:ext cx="1261973" cy="1106193"/>
      </dsp:txXfrm>
    </dsp:sp>
    <dsp:sp modelId="{E2A2FFF4-CB31-4DF5-B09D-B86A8D4B2714}">
      <dsp:nvSpPr>
        <dsp:cNvPr id="0" name=""/>
        <dsp:cNvSpPr/>
      </dsp:nvSpPr>
      <dsp:spPr>
        <a:xfrm>
          <a:off x="3887851" y="766174"/>
          <a:ext cx="238108" cy="238108"/>
        </a:xfrm>
        <a:prstGeom prst="triangle">
          <a:avLst>
            <a:gd name="adj" fmla="val 1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E9F121B-1C5F-443C-9807-15887E24F459}">
      <dsp:nvSpPr>
        <dsp:cNvPr id="0" name=""/>
        <dsp:cNvSpPr/>
      </dsp:nvSpPr>
      <dsp:spPr>
        <a:xfrm rot="5400000">
          <a:off x="4549114" y="486797"/>
          <a:ext cx="840056" cy="1397835"/>
        </a:xfrm>
        <a:prstGeom prst="corner">
          <a:avLst>
            <a:gd name="adj1" fmla="val 16120"/>
            <a:gd name="adj2" fmla="val 1611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D6885B0-E867-4217-AE06-3D2AFB5B7E1E}">
      <dsp:nvSpPr>
        <dsp:cNvPr id="0" name=""/>
        <dsp:cNvSpPr/>
      </dsp:nvSpPr>
      <dsp:spPr>
        <a:xfrm>
          <a:off x="4408888" y="904449"/>
          <a:ext cx="1261973" cy="1106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kern="1200" dirty="0"/>
            <a:t>UNIDADES ORGANIZATIVAS</a:t>
          </a:r>
        </a:p>
      </dsp:txBody>
      <dsp:txXfrm>
        <a:off x="4408888" y="904449"/>
        <a:ext cx="1261973" cy="1106193"/>
      </dsp:txXfrm>
    </dsp:sp>
    <dsp:sp modelId="{1E274B6E-B0BD-4831-8442-7200F67BEB24}">
      <dsp:nvSpPr>
        <dsp:cNvPr id="0" name=""/>
        <dsp:cNvSpPr/>
      </dsp:nvSpPr>
      <dsp:spPr>
        <a:xfrm>
          <a:off x="5432753" y="383887"/>
          <a:ext cx="238108" cy="238108"/>
        </a:xfrm>
        <a:prstGeom prst="triangle">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C2B0CD93-7759-4AB0-B3F9-61D5EC6587E7}">
      <dsp:nvSpPr>
        <dsp:cNvPr id="0" name=""/>
        <dsp:cNvSpPr/>
      </dsp:nvSpPr>
      <dsp:spPr>
        <a:xfrm rot="5400000">
          <a:off x="6094016" y="104509"/>
          <a:ext cx="840056" cy="1397835"/>
        </a:xfrm>
        <a:prstGeom prst="corner">
          <a:avLst>
            <a:gd name="adj1" fmla="val 16120"/>
            <a:gd name="adj2" fmla="val 1611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621012B3-6160-40A1-8819-0E13BE6E3AE1}">
      <dsp:nvSpPr>
        <dsp:cNvPr id="0" name=""/>
        <dsp:cNvSpPr/>
      </dsp:nvSpPr>
      <dsp:spPr>
        <a:xfrm>
          <a:off x="5953790" y="522161"/>
          <a:ext cx="1261973" cy="1106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b="1" kern="1200" dirty="0">
              <a:solidFill>
                <a:schemeClr val="bg1"/>
              </a:solidFill>
            </a:rPr>
            <a:t>GRUPOS</a:t>
          </a:r>
        </a:p>
      </dsp:txBody>
      <dsp:txXfrm>
        <a:off x="5953790" y="522161"/>
        <a:ext cx="1261973" cy="1106193"/>
      </dsp:txXfrm>
    </dsp:sp>
    <dsp:sp modelId="{C10599AF-B5BA-42A1-B92A-58B092617FEC}">
      <dsp:nvSpPr>
        <dsp:cNvPr id="0" name=""/>
        <dsp:cNvSpPr/>
      </dsp:nvSpPr>
      <dsp:spPr>
        <a:xfrm>
          <a:off x="6977656" y="1599"/>
          <a:ext cx="238108" cy="238108"/>
        </a:xfrm>
        <a:prstGeom prst="triangle">
          <a:avLst>
            <a:gd name="adj" fmla="val 1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1E185B4D-945C-43B5-88D0-322BB43DD4EB}">
      <dsp:nvSpPr>
        <dsp:cNvPr id="0" name=""/>
        <dsp:cNvSpPr/>
      </dsp:nvSpPr>
      <dsp:spPr>
        <a:xfrm rot="5400000">
          <a:off x="7638919" y="-277777"/>
          <a:ext cx="840056" cy="1397835"/>
        </a:xfrm>
        <a:prstGeom prst="corner">
          <a:avLst>
            <a:gd name="adj1" fmla="val 16120"/>
            <a:gd name="adj2" fmla="val 1611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3B23C28-B156-465D-ADA8-66DA219DFB22}">
      <dsp:nvSpPr>
        <dsp:cNvPr id="0" name=""/>
        <dsp:cNvSpPr/>
      </dsp:nvSpPr>
      <dsp:spPr>
        <a:xfrm>
          <a:off x="7498692" y="139873"/>
          <a:ext cx="1261973" cy="1106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s-MX" sz="1300" kern="1200" dirty="0"/>
            <a:t>USUARIOS</a:t>
          </a:r>
        </a:p>
      </dsp:txBody>
      <dsp:txXfrm>
        <a:off x="7498692" y="139873"/>
        <a:ext cx="1261973" cy="110619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662EBD-06EA-4DAB-85FF-0731BD14E5DA}" type="datetimeFigureOut">
              <a:rPr lang="en-US" smtClean="0"/>
              <a:t>9/30/2018</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78729-4865-44B9-ADFC-44F07B277D97}" type="slidenum">
              <a:rPr lang="en-US" smtClean="0"/>
              <a:t>‹Nº›</a:t>
            </a:fld>
            <a:endParaRPr lang="en-US"/>
          </a:p>
        </p:txBody>
      </p:sp>
    </p:spTree>
    <p:extLst>
      <p:ext uri="{BB962C8B-B14F-4D97-AF65-F5344CB8AC3E}">
        <p14:creationId xmlns:p14="http://schemas.microsoft.com/office/powerpoint/2010/main" val="3051354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406089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6802AA-407F-41A0-AAAA-A6006B3E2FD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A759ED7C-86A8-4D43-9D20-736A050CFF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437E95A5-F3F0-49AF-A0B2-18625E8E46A6}"/>
              </a:ext>
            </a:extLst>
          </p:cNvPr>
          <p:cNvSpPr>
            <a:spLocks noGrp="1"/>
          </p:cNvSpPr>
          <p:nvPr>
            <p:ph type="dt" sz="half" idx="10"/>
          </p:nvPr>
        </p:nvSpPr>
        <p:spPr/>
        <p:txBody>
          <a:bodyPr/>
          <a:lstStyle/>
          <a:p>
            <a:fld id="{E8BA3578-EF0A-4F45-9E7B-F99203B7F5A5}" type="datetime1">
              <a:rPr lang="es-MX" smtClean="0"/>
              <a:t>30/09/2018</a:t>
            </a:fld>
            <a:endParaRPr lang="es-MX"/>
          </a:p>
        </p:txBody>
      </p:sp>
      <p:sp>
        <p:nvSpPr>
          <p:cNvPr id="5" name="Marcador de pie de página 4">
            <a:extLst>
              <a:ext uri="{FF2B5EF4-FFF2-40B4-BE49-F238E27FC236}">
                <a16:creationId xmlns:a16="http://schemas.microsoft.com/office/drawing/2014/main" id="{5885AF60-3880-4848-A50D-94701972CF86}"/>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F4E2833-58CA-4379-9183-7A2B820383DF}"/>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549279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9DC2FD-0540-48E5-B056-4E90A561799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14B73E3-A9B7-4F78-8E43-053288E7EB44}"/>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CE3875C-94A3-48FA-98E7-7D24D377C197}"/>
              </a:ext>
            </a:extLst>
          </p:cNvPr>
          <p:cNvSpPr>
            <a:spLocks noGrp="1"/>
          </p:cNvSpPr>
          <p:nvPr>
            <p:ph type="dt" sz="half" idx="10"/>
          </p:nvPr>
        </p:nvSpPr>
        <p:spPr/>
        <p:txBody>
          <a:bodyPr/>
          <a:lstStyle/>
          <a:p>
            <a:fld id="{7F5142D7-31EA-429E-96B4-C2A267F3C60E}" type="datetime1">
              <a:rPr lang="es-MX" smtClean="0"/>
              <a:t>30/09/2018</a:t>
            </a:fld>
            <a:endParaRPr lang="es-MX"/>
          </a:p>
        </p:txBody>
      </p:sp>
      <p:sp>
        <p:nvSpPr>
          <p:cNvPr id="5" name="Marcador de pie de página 4">
            <a:extLst>
              <a:ext uri="{FF2B5EF4-FFF2-40B4-BE49-F238E27FC236}">
                <a16:creationId xmlns:a16="http://schemas.microsoft.com/office/drawing/2014/main" id="{1A965E27-7033-4580-A002-E4EF4FFCA3B6}"/>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8EF80E69-C45E-4787-AB78-D656A9A36070}"/>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155197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B000211-BEC5-48C6-B878-A1835534321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470E415-F063-4B07-8F54-41A636C6C6B0}"/>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5EF1BE1-4A02-4A0E-BBAA-70325D41C57A}"/>
              </a:ext>
            </a:extLst>
          </p:cNvPr>
          <p:cNvSpPr>
            <a:spLocks noGrp="1"/>
          </p:cNvSpPr>
          <p:nvPr>
            <p:ph type="dt" sz="half" idx="10"/>
          </p:nvPr>
        </p:nvSpPr>
        <p:spPr/>
        <p:txBody>
          <a:bodyPr/>
          <a:lstStyle/>
          <a:p>
            <a:fld id="{2559AE55-89AA-45E5-89DF-DCE88FE25EBE}" type="datetime1">
              <a:rPr lang="es-MX" smtClean="0"/>
              <a:t>30/09/2018</a:t>
            </a:fld>
            <a:endParaRPr lang="es-MX"/>
          </a:p>
        </p:txBody>
      </p:sp>
      <p:sp>
        <p:nvSpPr>
          <p:cNvPr id="5" name="Marcador de pie de página 4">
            <a:extLst>
              <a:ext uri="{FF2B5EF4-FFF2-40B4-BE49-F238E27FC236}">
                <a16:creationId xmlns:a16="http://schemas.microsoft.com/office/drawing/2014/main" id="{0B9DBA0A-D889-4064-92E4-B4E89A2F530E}"/>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FE6F96DA-1356-4D98-833E-D644078FE006}"/>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2710786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13F896-5104-4B63-9972-F04E9E23B94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F1C26EE-0B21-4CFF-B701-2A08932A60A1}"/>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BA11B17-27CC-4820-BEE7-02D0B43AC62F}"/>
              </a:ext>
            </a:extLst>
          </p:cNvPr>
          <p:cNvSpPr>
            <a:spLocks noGrp="1"/>
          </p:cNvSpPr>
          <p:nvPr>
            <p:ph type="dt" sz="half" idx="10"/>
          </p:nvPr>
        </p:nvSpPr>
        <p:spPr/>
        <p:txBody>
          <a:bodyPr/>
          <a:lstStyle/>
          <a:p>
            <a:fld id="{1022870F-61F2-4D09-BD8A-343279C93BEA}" type="datetime1">
              <a:rPr lang="es-MX" smtClean="0"/>
              <a:t>30/09/2018</a:t>
            </a:fld>
            <a:endParaRPr lang="es-MX"/>
          </a:p>
        </p:txBody>
      </p:sp>
      <p:sp>
        <p:nvSpPr>
          <p:cNvPr id="5" name="Marcador de pie de página 4">
            <a:extLst>
              <a:ext uri="{FF2B5EF4-FFF2-40B4-BE49-F238E27FC236}">
                <a16:creationId xmlns:a16="http://schemas.microsoft.com/office/drawing/2014/main" id="{A28D9C67-C6DE-4C56-834A-768F4063DB45}"/>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ACE64802-9357-49E0-AFC1-770986EF15BE}"/>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3458480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9007D7-40B7-4368-83BF-DA66A9F814F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F45FE2F-5005-4A1E-95F7-4F0986A0DC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72A6ADA4-62B4-4975-A136-135446096782}"/>
              </a:ext>
            </a:extLst>
          </p:cNvPr>
          <p:cNvSpPr>
            <a:spLocks noGrp="1"/>
          </p:cNvSpPr>
          <p:nvPr>
            <p:ph type="dt" sz="half" idx="10"/>
          </p:nvPr>
        </p:nvSpPr>
        <p:spPr/>
        <p:txBody>
          <a:bodyPr/>
          <a:lstStyle/>
          <a:p>
            <a:fld id="{9CE5125E-E4F7-41C8-94CE-D33A7A2E0956}" type="datetime1">
              <a:rPr lang="es-MX" smtClean="0"/>
              <a:t>30/09/2018</a:t>
            </a:fld>
            <a:endParaRPr lang="es-MX"/>
          </a:p>
        </p:txBody>
      </p:sp>
      <p:sp>
        <p:nvSpPr>
          <p:cNvPr id="5" name="Marcador de pie de página 4">
            <a:extLst>
              <a:ext uri="{FF2B5EF4-FFF2-40B4-BE49-F238E27FC236}">
                <a16:creationId xmlns:a16="http://schemas.microsoft.com/office/drawing/2014/main" id="{C395AE83-0CE8-41E5-B7DC-0F7F70DA65B3}"/>
              </a:ext>
            </a:extLst>
          </p:cNvPr>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BB450F09-95FD-4B11-A2E0-59C4C12252B2}"/>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1317225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4F126-FD97-433E-8D2C-66C177576F5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D38861D8-CDC3-46FB-BCD7-604195E09025}"/>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F94DF93B-4D0A-4526-86B9-EB01B3F71531}"/>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93C40099-8DDB-4B3D-85F2-EDE6E483C4D6}"/>
              </a:ext>
            </a:extLst>
          </p:cNvPr>
          <p:cNvSpPr>
            <a:spLocks noGrp="1"/>
          </p:cNvSpPr>
          <p:nvPr>
            <p:ph type="dt" sz="half" idx="10"/>
          </p:nvPr>
        </p:nvSpPr>
        <p:spPr/>
        <p:txBody>
          <a:bodyPr/>
          <a:lstStyle/>
          <a:p>
            <a:fld id="{D2E89647-29DE-4632-A833-932694AD79E3}" type="datetime1">
              <a:rPr lang="es-MX" smtClean="0"/>
              <a:t>30/09/2018</a:t>
            </a:fld>
            <a:endParaRPr lang="es-MX"/>
          </a:p>
        </p:txBody>
      </p:sp>
      <p:sp>
        <p:nvSpPr>
          <p:cNvPr id="6" name="Marcador de pie de página 5">
            <a:extLst>
              <a:ext uri="{FF2B5EF4-FFF2-40B4-BE49-F238E27FC236}">
                <a16:creationId xmlns:a16="http://schemas.microsoft.com/office/drawing/2014/main" id="{70EE9D74-8B65-4F75-9AB0-5F0DF4DA6E36}"/>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DDB59964-EDE9-4039-A825-384DA0F565E8}"/>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3639303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AF3257-8D76-46A9-9F75-162EB5F05572}"/>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7E9B2CE-EB6E-4D9D-9CB7-C497755227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3136A506-B670-403D-8E0C-11AC2F28B340}"/>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7EA35229-A455-4019-B499-29B8A78760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CF9DCD31-38BF-47CC-9E7C-7B0D7B2D7124}"/>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418B43A1-C276-42BD-A1D2-42F74D7CAAB9}"/>
              </a:ext>
            </a:extLst>
          </p:cNvPr>
          <p:cNvSpPr>
            <a:spLocks noGrp="1"/>
          </p:cNvSpPr>
          <p:nvPr>
            <p:ph type="dt" sz="half" idx="10"/>
          </p:nvPr>
        </p:nvSpPr>
        <p:spPr/>
        <p:txBody>
          <a:bodyPr/>
          <a:lstStyle/>
          <a:p>
            <a:fld id="{88EA42BC-DEC3-476C-B794-214FEA069010}" type="datetime1">
              <a:rPr lang="es-MX" smtClean="0"/>
              <a:t>30/09/2018</a:t>
            </a:fld>
            <a:endParaRPr lang="es-MX"/>
          </a:p>
        </p:txBody>
      </p:sp>
      <p:sp>
        <p:nvSpPr>
          <p:cNvPr id="8" name="Marcador de pie de página 7">
            <a:extLst>
              <a:ext uri="{FF2B5EF4-FFF2-40B4-BE49-F238E27FC236}">
                <a16:creationId xmlns:a16="http://schemas.microsoft.com/office/drawing/2014/main" id="{C364C2C6-491E-47E9-8F0C-2A74CC585D9B}"/>
              </a:ext>
            </a:extLst>
          </p:cNvPr>
          <p:cNvSpPr>
            <a:spLocks noGrp="1"/>
          </p:cNvSpPr>
          <p:nvPr>
            <p:ph type="ftr" sz="quarter" idx="11"/>
          </p:nvPr>
        </p:nvSpPr>
        <p:spPr/>
        <p:txBody>
          <a:bodyPr/>
          <a:lstStyle/>
          <a:p>
            <a:r>
              <a:rPr lang="es-MX" smtClean="0"/>
              <a:t>Dr. en A. Juan Carlos Montes de Oca López</a:t>
            </a:r>
            <a:endParaRPr lang="es-MX"/>
          </a:p>
        </p:txBody>
      </p:sp>
      <p:sp>
        <p:nvSpPr>
          <p:cNvPr id="9" name="Marcador de número de diapositiva 8">
            <a:extLst>
              <a:ext uri="{FF2B5EF4-FFF2-40B4-BE49-F238E27FC236}">
                <a16:creationId xmlns:a16="http://schemas.microsoft.com/office/drawing/2014/main" id="{95660892-FD09-43A4-BE46-97D87CF2B180}"/>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2578743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4AF560-9B65-4A8C-837D-7F4B43D2604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1B5ADA9-9832-4655-8070-E6898BAF5831}"/>
              </a:ext>
            </a:extLst>
          </p:cNvPr>
          <p:cNvSpPr>
            <a:spLocks noGrp="1"/>
          </p:cNvSpPr>
          <p:nvPr>
            <p:ph type="dt" sz="half" idx="10"/>
          </p:nvPr>
        </p:nvSpPr>
        <p:spPr/>
        <p:txBody>
          <a:bodyPr/>
          <a:lstStyle/>
          <a:p>
            <a:fld id="{9D3EE3A0-56BA-4164-8A08-83DA7D691DAD}" type="datetime1">
              <a:rPr lang="es-MX" smtClean="0"/>
              <a:t>30/09/2018</a:t>
            </a:fld>
            <a:endParaRPr lang="es-MX"/>
          </a:p>
        </p:txBody>
      </p:sp>
      <p:sp>
        <p:nvSpPr>
          <p:cNvPr id="4" name="Marcador de pie de página 3">
            <a:extLst>
              <a:ext uri="{FF2B5EF4-FFF2-40B4-BE49-F238E27FC236}">
                <a16:creationId xmlns:a16="http://schemas.microsoft.com/office/drawing/2014/main" id="{A43098EE-E70C-4DBF-85EC-AFBD4B54093C}"/>
              </a:ext>
            </a:extLst>
          </p:cNvPr>
          <p:cNvSpPr>
            <a:spLocks noGrp="1"/>
          </p:cNvSpPr>
          <p:nvPr>
            <p:ph type="ftr" sz="quarter" idx="11"/>
          </p:nvPr>
        </p:nvSpPr>
        <p:spPr/>
        <p:txBody>
          <a:bodyPr/>
          <a:lstStyle/>
          <a:p>
            <a:r>
              <a:rPr lang="es-MX" smtClean="0"/>
              <a:t>Dr. en A. Juan Carlos Montes de Oca López</a:t>
            </a:r>
            <a:endParaRPr lang="es-MX"/>
          </a:p>
        </p:txBody>
      </p:sp>
      <p:sp>
        <p:nvSpPr>
          <p:cNvPr id="5" name="Marcador de número de diapositiva 4">
            <a:extLst>
              <a:ext uri="{FF2B5EF4-FFF2-40B4-BE49-F238E27FC236}">
                <a16:creationId xmlns:a16="http://schemas.microsoft.com/office/drawing/2014/main" id="{CEA807CE-3D1D-4703-AFAE-0766E233C011}"/>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3056097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57FE05C-B2F5-4D55-93F0-2F97CD5A8887}"/>
              </a:ext>
            </a:extLst>
          </p:cNvPr>
          <p:cNvSpPr>
            <a:spLocks noGrp="1"/>
          </p:cNvSpPr>
          <p:nvPr>
            <p:ph type="dt" sz="half" idx="10"/>
          </p:nvPr>
        </p:nvSpPr>
        <p:spPr/>
        <p:txBody>
          <a:bodyPr/>
          <a:lstStyle/>
          <a:p>
            <a:fld id="{FF5B605C-8A19-4714-9558-F9FFEA49E9A6}" type="datetime1">
              <a:rPr lang="es-MX" smtClean="0"/>
              <a:t>30/09/2018</a:t>
            </a:fld>
            <a:endParaRPr lang="es-MX"/>
          </a:p>
        </p:txBody>
      </p:sp>
      <p:sp>
        <p:nvSpPr>
          <p:cNvPr id="3" name="Marcador de pie de página 2">
            <a:extLst>
              <a:ext uri="{FF2B5EF4-FFF2-40B4-BE49-F238E27FC236}">
                <a16:creationId xmlns:a16="http://schemas.microsoft.com/office/drawing/2014/main" id="{B1633F27-E65F-47D2-894D-8EEA48FE5727}"/>
              </a:ext>
            </a:extLst>
          </p:cNvPr>
          <p:cNvSpPr>
            <a:spLocks noGrp="1"/>
          </p:cNvSpPr>
          <p:nvPr>
            <p:ph type="ftr" sz="quarter" idx="11"/>
          </p:nvPr>
        </p:nvSpPr>
        <p:spPr/>
        <p:txBody>
          <a:bodyPr/>
          <a:lstStyle/>
          <a:p>
            <a:r>
              <a:rPr lang="es-MX" smtClean="0"/>
              <a:t>Dr. en A. Juan Carlos Montes de Oca López</a:t>
            </a:r>
            <a:endParaRPr lang="es-MX"/>
          </a:p>
        </p:txBody>
      </p:sp>
      <p:sp>
        <p:nvSpPr>
          <p:cNvPr id="4" name="Marcador de número de diapositiva 3">
            <a:extLst>
              <a:ext uri="{FF2B5EF4-FFF2-40B4-BE49-F238E27FC236}">
                <a16:creationId xmlns:a16="http://schemas.microsoft.com/office/drawing/2014/main" id="{BF862E04-B602-460D-B043-318E1C494697}"/>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412960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65CB9E-401B-48DA-8694-B3CBA2CA8B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A4AD6EF-9E8F-4440-BB31-72ABA05743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C9F9E0F6-ABF7-4AB4-8D30-D9DEFBFCF5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F177062-BCD9-433E-9BF9-512156CA0033}"/>
              </a:ext>
            </a:extLst>
          </p:cNvPr>
          <p:cNvSpPr>
            <a:spLocks noGrp="1"/>
          </p:cNvSpPr>
          <p:nvPr>
            <p:ph type="dt" sz="half" idx="10"/>
          </p:nvPr>
        </p:nvSpPr>
        <p:spPr/>
        <p:txBody>
          <a:bodyPr/>
          <a:lstStyle/>
          <a:p>
            <a:fld id="{8BB63DF5-E376-42BC-8260-52B2B230B72C}" type="datetime1">
              <a:rPr lang="es-MX" smtClean="0"/>
              <a:t>30/09/2018</a:t>
            </a:fld>
            <a:endParaRPr lang="es-MX"/>
          </a:p>
        </p:txBody>
      </p:sp>
      <p:sp>
        <p:nvSpPr>
          <p:cNvPr id="6" name="Marcador de pie de página 5">
            <a:extLst>
              <a:ext uri="{FF2B5EF4-FFF2-40B4-BE49-F238E27FC236}">
                <a16:creationId xmlns:a16="http://schemas.microsoft.com/office/drawing/2014/main" id="{9CD1D7D8-AE50-490A-8EA4-8171CBD0B560}"/>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287F604C-D72E-4EAB-82A5-FE99BFA3211A}"/>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1645607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76869C-F116-40FD-AE0F-D76D7A9BEBA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0D6D33F2-E827-488F-9542-B105F7CD5A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2B768D5A-AC11-4438-BE3B-8404485F3D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B1AB5CDE-8081-48B8-8EB5-3CE78FADA4BB}"/>
              </a:ext>
            </a:extLst>
          </p:cNvPr>
          <p:cNvSpPr>
            <a:spLocks noGrp="1"/>
          </p:cNvSpPr>
          <p:nvPr>
            <p:ph type="dt" sz="half" idx="10"/>
          </p:nvPr>
        </p:nvSpPr>
        <p:spPr/>
        <p:txBody>
          <a:bodyPr/>
          <a:lstStyle/>
          <a:p>
            <a:fld id="{1B31FF3C-B033-454A-BDA6-220FFE5682DA}" type="datetime1">
              <a:rPr lang="es-MX" smtClean="0"/>
              <a:t>30/09/2018</a:t>
            </a:fld>
            <a:endParaRPr lang="es-MX"/>
          </a:p>
        </p:txBody>
      </p:sp>
      <p:sp>
        <p:nvSpPr>
          <p:cNvPr id="6" name="Marcador de pie de página 5">
            <a:extLst>
              <a:ext uri="{FF2B5EF4-FFF2-40B4-BE49-F238E27FC236}">
                <a16:creationId xmlns:a16="http://schemas.microsoft.com/office/drawing/2014/main" id="{F95B1B1A-5E6C-40CF-9036-078BAE09592B}"/>
              </a:ext>
            </a:extLst>
          </p:cNvPr>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a:extLst>
              <a:ext uri="{FF2B5EF4-FFF2-40B4-BE49-F238E27FC236}">
                <a16:creationId xmlns:a16="http://schemas.microsoft.com/office/drawing/2014/main" id="{22CB6AF0-8A23-4577-8FEF-AF71C32D6F7C}"/>
              </a:ext>
            </a:extLst>
          </p:cNvPr>
          <p:cNvSpPr>
            <a:spLocks noGrp="1"/>
          </p:cNvSpPr>
          <p:nvPr>
            <p:ph type="sldNum" sz="quarter" idx="12"/>
          </p:nvPr>
        </p:nvSpPr>
        <p:spPr/>
        <p:txBody>
          <a:bodyPr/>
          <a:lstStyle/>
          <a:p>
            <a:fld id="{03D83D08-1BAB-4A50-BB54-0608CCC911FC}" type="slidenum">
              <a:rPr lang="es-MX" smtClean="0"/>
              <a:t>‹Nº›</a:t>
            </a:fld>
            <a:endParaRPr lang="es-MX"/>
          </a:p>
        </p:txBody>
      </p:sp>
    </p:spTree>
    <p:extLst>
      <p:ext uri="{BB962C8B-B14F-4D97-AF65-F5344CB8AC3E}">
        <p14:creationId xmlns:p14="http://schemas.microsoft.com/office/powerpoint/2010/main" val="2481066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74C395B-2253-414F-9C20-557BCF02A4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AE3E32E-1042-482F-96EB-29DA6D506B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6FBD6D5-74A7-4F42-881F-5B7AC0F0C3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51083-572A-4DC7-BF45-3AA6C528EC78}" type="datetime1">
              <a:rPr lang="es-MX" smtClean="0"/>
              <a:t>30/09/2018</a:t>
            </a:fld>
            <a:endParaRPr lang="es-MX"/>
          </a:p>
        </p:txBody>
      </p:sp>
      <p:sp>
        <p:nvSpPr>
          <p:cNvPr id="5" name="Marcador de pie de página 4">
            <a:extLst>
              <a:ext uri="{FF2B5EF4-FFF2-40B4-BE49-F238E27FC236}">
                <a16:creationId xmlns:a16="http://schemas.microsoft.com/office/drawing/2014/main" id="{A1F290C9-2DCF-46DD-8443-200DD54393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Dr. en A. Juan Carlos Montes de Oca López</a:t>
            </a:r>
            <a:endParaRPr lang="es-MX"/>
          </a:p>
        </p:txBody>
      </p:sp>
      <p:sp>
        <p:nvSpPr>
          <p:cNvPr id="6" name="Marcador de número de diapositiva 5">
            <a:extLst>
              <a:ext uri="{FF2B5EF4-FFF2-40B4-BE49-F238E27FC236}">
                <a16:creationId xmlns:a16="http://schemas.microsoft.com/office/drawing/2014/main" id="{F051D162-41E1-4E1D-89B4-D606376708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D83D08-1BAB-4A50-BB54-0608CCC911FC}" type="slidenum">
              <a:rPr lang="es-MX" smtClean="0"/>
              <a:t>‹Nº›</a:t>
            </a:fld>
            <a:endParaRPr lang="es-MX"/>
          </a:p>
        </p:txBody>
      </p:sp>
    </p:spTree>
    <p:extLst>
      <p:ext uri="{BB962C8B-B14F-4D97-AF65-F5344CB8AC3E}">
        <p14:creationId xmlns:p14="http://schemas.microsoft.com/office/powerpoint/2010/main" val="419196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hyperlink" Target="https://books.google.com.mx/books?id=w4utLelkYgkC&amp;pg=PA95&amp;dq=administracion+de+usuarios+y+permisos+en+sistemas+informaticos&amp;hl=es-419&amp;sa=X&amp;ved=0ahUKEwjzyYjPr9nbAhVJ04MKHX1vAm0Q6AEIPDAE#v=onepage&amp;q&amp;f=true" TargetMode="External"/><Relationship Id="rId3" Type="http://schemas.openxmlformats.org/officeDocument/2006/relationships/hyperlink" Target="http://www.ramongutierrez.net/windows/windows-server-2012/crear-usuario-en-windows-server-2012" TargetMode="External"/><Relationship Id="rId7" Type="http://schemas.openxmlformats.org/officeDocument/2006/relationships/hyperlink" Target="http://somebooks.es/capitulo-4-usuarios-grupos-y-equipos-en-windows-server-2012-r2/"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publicacionesdidacticas.com/hemeroteca/articulo/081136/articulo-pdf" TargetMode="External"/><Relationship Id="rId5" Type="http://schemas.openxmlformats.org/officeDocument/2006/relationships/hyperlink" Target="https://www.youtube.com/watch?v=xFX81qAsHHA" TargetMode="External"/><Relationship Id="rId4" Type="http://schemas.openxmlformats.org/officeDocument/2006/relationships/hyperlink" Target="https://www.youtube.com/watch?v=K7Y-u2kxZhg"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es.dreamstime.com/imagenes-de-archivo-red-de-ordenadores-con-el-servidor-image19599654" TargetMode="External"/><Relationship Id="rId13" Type="http://schemas.openxmlformats.org/officeDocument/2006/relationships/hyperlink" Target="https://docs.microsoft.com/es-es/windows/uwp/publish/set-custom-permissions-for-account-users" TargetMode="External"/><Relationship Id="rId3" Type="http://schemas.openxmlformats.org/officeDocument/2006/relationships/hyperlink" Target="https://www.euroinnova.edu.es/mf0959_2-mantenimiento-de-la-seguridad-en-sistemas-informaticos-a-distancia" TargetMode="External"/><Relationship Id="rId7" Type="http://schemas.openxmlformats.org/officeDocument/2006/relationships/hyperlink" Target="https://intelaf.files.wordpress.com/2010/09/permisos1.jpg" TargetMode="External"/><Relationship Id="rId12" Type="http://schemas.openxmlformats.org/officeDocument/2006/relationships/hyperlink" Target="https://docs.microsoft.com/es-es/windows-server-essentials/manage/manage-user-accounts-in-windows-server-essential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47informaticos.blogspot.com/2012/05/como-establecer-y-asignar-derechos-y.html" TargetMode="External"/><Relationship Id="rId11" Type="http://schemas.openxmlformats.org/officeDocument/2006/relationships/hyperlink" Target="https://domitienda.com/permisos-usuarios-windows-server/" TargetMode="External"/><Relationship Id="rId5" Type="http://schemas.openxmlformats.org/officeDocument/2006/relationships/hyperlink" Target="http://vitta.tistory.com/18" TargetMode="External"/><Relationship Id="rId10" Type="http://schemas.openxmlformats.org/officeDocument/2006/relationships/hyperlink" Target="https://docs.microsoft.com/es-es/system-center/scsm/user-roles?view=sc-sm-1801" TargetMode="External"/><Relationship Id="rId4" Type="http://schemas.openxmlformats.org/officeDocument/2006/relationships/hyperlink" Target="https://es.123rf.com/photo_60230534_software-de-autorizar-la-ilustraci%C3%B3n-del-vector-de-autenticaci%C3%B3n-del-sistema-de-gesti%C3%B3n-de-acceso-formulario-.html" TargetMode="External"/><Relationship Id="rId9" Type="http://schemas.openxmlformats.org/officeDocument/2006/relationships/hyperlink" Target="http://www.gestionclubcannabis.es/blog/seguridad-informatica-asociacion-cannabic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smtClean="0"/>
              <a:t>Sistemas operativos de red</a:t>
            </a:r>
            <a:endParaRPr lang="es-ES" sz="2800" dirty="0"/>
          </a:p>
          <a:p>
            <a:pPr algn="ctr"/>
            <a:r>
              <a:rPr lang="es-ES" sz="2800" b="1" dirty="0"/>
              <a:t>Semestre: </a:t>
            </a:r>
            <a:r>
              <a:rPr lang="es-ES" sz="2800" dirty="0"/>
              <a:t>Séptimo</a:t>
            </a:r>
          </a:p>
          <a:p>
            <a:pPr algn="ctr"/>
            <a:r>
              <a:rPr lang="es-ES" sz="2800" b="1" dirty="0"/>
              <a:t>Periodo:</a:t>
            </a:r>
            <a:r>
              <a:rPr lang="es-ES" sz="2800" dirty="0"/>
              <a:t> 2018ª</a:t>
            </a:r>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Tree>
    <p:extLst>
      <p:ext uri="{BB962C8B-B14F-4D97-AF65-F5344CB8AC3E}">
        <p14:creationId xmlns:p14="http://schemas.microsoft.com/office/powerpoint/2010/main" val="116900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FAA7FFB8-3BA6-4D24-AB95-6324B8357E56}"/>
              </a:ext>
            </a:extLst>
          </p:cNvPr>
          <p:cNvSpPr txBox="1"/>
          <p:nvPr/>
        </p:nvSpPr>
        <p:spPr>
          <a:xfrm>
            <a:off x="1092295" y="2110515"/>
            <a:ext cx="9638304" cy="1938992"/>
          </a:xfrm>
          <a:prstGeom prst="rect">
            <a:avLst/>
          </a:prstGeom>
          <a:noFill/>
        </p:spPr>
        <p:txBody>
          <a:bodyPr wrap="square" rtlCol="0">
            <a:spAutoFit/>
          </a:bodyPr>
          <a:lstStyle/>
          <a:p>
            <a:r>
              <a:rPr lang="es-MX" sz="2400" dirty="0"/>
              <a:t>Dentro </a:t>
            </a:r>
            <a:r>
              <a:rPr lang="es-MX" sz="2400" dirty="0"/>
              <a:t>de la carpeta usuarios se puede </a:t>
            </a:r>
            <a:r>
              <a:rPr lang="es-MX" sz="2400" dirty="0"/>
              <a:t>administrar</a:t>
            </a:r>
            <a:endParaRPr lang="es-MX" sz="2400" dirty="0"/>
          </a:p>
          <a:p>
            <a:endParaRPr lang="es-MX" sz="2400" dirty="0"/>
          </a:p>
          <a:p>
            <a:r>
              <a:rPr lang="es-MX" sz="2400" dirty="0"/>
              <a:t>Recordemos que el AD DS esta constituido como:</a:t>
            </a:r>
          </a:p>
          <a:p>
            <a:r>
              <a:rPr lang="es-MX" sz="2400" dirty="0"/>
              <a:t> </a:t>
            </a:r>
          </a:p>
          <a:p>
            <a:endParaRPr lang="es-MX" sz="2400" dirty="0"/>
          </a:p>
        </p:txBody>
      </p:sp>
      <p:graphicFrame>
        <p:nvGraphicFramePr>
          <p:cNvPr id="4" name="Diagrama 3">
            <a:extLst>
              <a:ext uri="{FF2B5EF4-FFF2-40B4-BE49-F238E27FC236}">
                <a16:creationId xmlns:a16="http://schemas.microsoft.com/office/drawing/2014/main" id="{CDFFC0DA-E199-4DB5-9462-D57DE2D08F59}"/>
              </a:ext>
            </a:extLst>
          </p:cNvPr>
          <p:cNvGraphicFramePr/>
          <p:nvPr>
            <p:extLst>
              <p:ext uri="{D42A27DB-BD31-4B8C-83A1-F6EECF244321}">
                <p14:modId xmlns:p14="http://schemas.microsoft.com/office/powerpoint/2010/main" val="1677379489"/>
              </p:ext>
            </p:extLst>
          </p:nvPr>
        </p:nvGraphicFramePr>
        <p:xfrm>
          <a:off x="940903" y="3624470"/>
          <a:ext cx="9941087" cy="2776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10</a:t>
            </a:fld>
            <a:endParaRPr lang="es-MX"/>
          </a:p>
        </p:txBody>
      </p:sp>
    </p:spTree>
    <p:extLst>
      <p:ext uri="{BB962C8B-B14F-4D97-AF65-F5344CB8AC3E}">
        <p14:creationId xmlns:p14="http://schemas.microsoft.com/office/powerpoint/2010/main" val="1709409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191232C0-CA04-4153-BD60-94A58D7D90AE}"/>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08D82785-0DE8-4477-A25D-8059222C1D48}"/>
              </a:ext>
            </a:extLst>
          </p:cNvPr>
          <p:cNvSpPr txBox="1">
            <a:spLocks/>
          </p:cNvSpPr>
          <p:nvPr/>
        </p:nvSpPr>
        <p:spPr>
          <a:xfrm>
            <a:off x="546100" y="2579205"/>
            <a:ext cx="11099800" cy="47498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Administración de Usuarios</a:t>
            </a:r>
          </a:p>
          <a:p>
            <a:pPr algn="just"/>
            <a:endParaRPr lang="es-ES" sz="2200" dirty="0"/>
          </a:p>
          <a:p>
            <a:pPr algn="just"/>
            <a:r>
              <a:rPr lang="es-ES" sz="2200" dirty="0"/>
              <a:t>Microsoft Windows permite al administrador determinar las personas, o grupos de personas , que tendrán la posibilidad de acceder a los recursos de la red.</a:t>
            </a:r>
          </a:p>
          <a:p>
            <a:pPr algn="just"/>
            <a:endParaRPr lang="es-ES" sz="2200" dirty="0"/>
          </a:p>
          <a:p>
            <a:pPr algn="just"/>
            <a:r>
              <a:rPr lang="es-ES" sz="2200" dirty="0"/>
              <a:t>El Administrador tiene la facultad para: </a:t>
            </a:r>
          </a:p>
          <a:p>
            <a:pPr marL="285750" indent="-285750" algn="just">
              <a:buFont typeface="Wingdings" panose="05000000000000000000" pitchFamily="2" charset="2"/>
              <a:buChar char="Ø"/>
            </a:pPr>
            <a:r>
              <a:rPr lang="es-ES" sz="2200" dirty="0"/>
              <a:t>Crear permisos de usuarios</a:t>
            </a:r>
          </a:p>
          <a:p>
            <a:pPr marL="285750" indent="-285750" algn="just">
              <a:buFont typeface="Wingdings" panose="05000000000000000000" pitchFamily="2" charset="2"/>
              <a:buChar char="Ø"/>
            </a:pPr>
            <a:r>
              <a:rPr lang="es-ES" sz="2200" dirty="0"/>
              <a:t>Asignar o denegar permisos de usuarios</a:t>
            </a:r>
          </a:p>
          <a:p>
            <a:pPr marL="285750" indent="-285750" algn="just">
              <a:buFont typeface="Wingdings" panose="05000000000000000000" pitchFamily="2" charset="2"/>
              <a:buChar char="Ø"/>
            </a:pPr>
            <a:r>
              <a:rPr lang="es-ES" sz="2200" dirty="0"/>
              <a:t>Eliminar Usuarios</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11</a:t>
            </a:fld>
            <a:endParaRPr lang="es-MX"/>
          </a:p>
        </p:txBody>
      </p:sp>
    </p:spTree>
    <p:extLst>
      <p:ext uri="{BB962C8B-B14F-4D97-AF65-F5344CB8AC3E}">
        <p14:creationId xmlns:p14="http://schemas.microsoft.com/office/powerpoint/2010/main" val="21179102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3A60BAC0-E0CE-4802-AC4C-1C460D530163}"/>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113BFEE9-3BE4-49BC-A541-29DA316226BF}"/>
              </a:ext>
            </a:extLst>
          </p:cNvPr>
          <p:cNvSpPr txBox="1">
            <a:spLocks/>
          </p:cNvSpPr>
          <p:nvPr/>
        </p:nvSpPr>
        <p:spPr>
          <a:xfrm>
            <a:off x="1203325" y="2438400"/>
            <a:ext cx="9220200"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es-ES" sz="2200" b="1" dirty="0"/>
              <a:t>Administración de Usuarios</a:t>
            </a:r>
          </a:p>
          <a:p>
            <a:pPr algn="just">
              <a:lnSpc>
                <a:spcPct val="150000"/>
              </a:lnSpc>
            </a:pPr>
            <a:endParaRPr lang="es-ES" sz="2200" dirty="0"/>
          </a:p>
          <a:p>
            <a:pPr algn="just">
              <a:lnSpc>
                <a:spcPct val="150000"/>
              </a:lnSpc>
            </a:pPr>
            <a:r>
              <a:rPr lang="es-ES" sz="2200" dirty="0"/>
              <a:t>Una </a:t>
            </a:r>
            <a:r>
              <a:rPr lang="es-ES" sz="2200" b="1" dirty="0"/>
              <a:t>cuenta de usuario </a:t>
            </a:r>
            <a:r>
              <a:rPr lang="es-ES" sz="2200" dirty="0"/>
              <a:t>es un objeto, que consiste en toda la información que define al usuario en Windows. Consta de un nombre de cuenta (username) y de la contraseña (password) necesarios para iniciar sesión, de los grupos a los que pertenece dicho usuario y de los derechos, privilegios y permisos que tiene para acceder al equipo, la red y los recursos.</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12</a:t>
            </a:fld>
            <a:endParaRPr lang="es-MX"/>
          </a:p>
        </p:txBody>
      </p:sp>
    </p:spTree>
    <p:extLst>
      <p:ext uri="{BB962C8B-B14F-4D97-AF65-F5344CB8AC3E}">
        <p14:creationId xmlns:p14="http://schemas.microsoft.com/office/powerpoint/2010/main" val="3586765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F775FE05-14F2-44B3-A954-8D52B5DD7354}"/>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23233F4A-9F75-4706-A03B-5AC877D92936}"/>
              </a:ext>
            </a:extLst>
          </p:cNvPr>
          <p:cNvSpPr txBox="1">
            <a:spLocks/>
          </p:cNvSpPr>
          <p:nvPr/>
        </p:nvSpPr>
        <p:spPr>
          <a:xfrm>
            <a:off x="-538162" y="3809878"/>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200" b="1" dirty="0">
                <a:ea typeface="Calibri"/>
                <a:cs typeface="Times New Roman"/>
              </a:rPr>
              <a:t>Tipos y Perfil de Usuarios</a:t>
            </a:r>
            <a:endParaRPr lang="es-MX" sz="2200" b="1" dirty="0"/>
          </a:p>
        </p:txBody>
      </p:sp>
      <p:pic>
        <p:nvPicPr>
          <p:cNvPr id="6" name="Picture 2">
            <a:extLst>
              <a:ext uri="{FF2B5EF4-FFF2-40B4-BE49-F238E27FC236}">
                <a16:creationId xmlns:a16="http://schemas.microsoft.com/office/drawing/2014/main" id="{BCB567A4-92AB-4A40-8227-B6B902F9F3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351" y="2265396"/>
            <a:ext cx="3771900"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13</a:t>
            </a:fld>
            <a:endParaRPr lang="es-MX"/>
          </a:p>
        </p:txBody>
      </p:sp>
    </p:spTree>
    <p:extLst>
      <p:ext uri="{BB962C8B-B14F-4D97-AF65-F5344CB8AC3E}">
        <p14:creationId xmlns:p14="http://schemas.microsoft.com/office/powerpoint/2010/main" val="18766518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EFA32C57-F42B-46F2-8AAE-EB257FFC6C2A}"/>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675D2E9B-CB28-4E40-B55C-1432CE183CAA}"/>
              </a:ext>
            </a:extLst>
          </p:cNvPr>
          <p:cNvSpPr txBox="1">
            <a:spLocks/>
          </p:cNvSpPr>
          <p:nvPr/>
        </p:nvSpPr>
        <p:spPr>
          <a:xfrm>
            <a:off x="1203325" y="2579205"/>
            <a:ext cx="10337800" cy="42672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Tipos de Usuarios</a:t>
            </a:r>
          </a:p>
          <a:p>
            <a:pPr algn="just"/>
            <a:endParaRPr lang="es-ES" sz="2200" dirty="0"/>
          </a:p>
          <a:p>
            <a:pPr marL="285750" indent="-285750" algn="just">
              <a:buFont typeface="Wingdings" panose="05000000000000000000" pitchFamily="2" charset="2"/>
              <a:buChar char="Ø"/>
            </a:pPr>
            <a:r>
              <a:rPr lang="es-ES" sz="2200" b="1" dirty="0"/>
              <a:t>Usuario Local</a:t>
            </a:r>
            <a:r>
              <a:rPr lang="es-ES" sz="2200" dirty="0"/>
              <a:t>: permiten a los usuarios iniciar una sesión y acceder a los recursos solamente en la computadora donde se crea la cuenta de usuario local</a:t>
            </a:r>
          </a:p>
          <a:p>
            <a:pPr algn="just"/>
            <a:endParaRPr lang="es-ES" sz="2200" dirty="0"/>
          </a:p>
          <a:p>
            <a:pPr marL="285750" indent="-285750" algn="just">
              <a:buFont typeface="Wingdings" panose="05000000000000000000" pitchFamily="2" charset="2"/>
              <a:buChar char="Ø"/>
            </a:pPr>
            <a:r>
              <a:rPr lang="es-ES" sz="2200" b="1" dirty="0"/>
              <a:t>Usuario de Dominio</a:t>
            </a:r>
            <a:r>
              <a:rPr lang="es-ES" sz="2200" dirty="0"/>
              <a:t>: permiten a los usuarios iniciar una sesión en el dominio y acceder a los recursos en cualquier parte de la red. El usuario proporciona su contraseña y nombre de usuario durante el proceso de inicio y Active Directory dichos datos, una vez comprobado los datos ingresados se le concede el acceso a la red.</a:t>
            </a:r>
          </a:p>
          <a:p>
            <a:pPr algn="just"/>
            <a:endParaRPr lang="es-ES"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14</a:t>
            </a:fld>
            <a:endParaRPr lang="es-MX"/>
          </a:p>
        </p:txBody>
      </p:sp>
    </p:spTree>
    <p:extLst>
      <p:ext uri="{BB962C8B-B14F-4D97-AF65-F5344CB8AC3E}">
        <p14:creationId xmlns:p14="http://schemas.microsoft.com/office/powerpoint/2010/main" val="27398011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pic>
        <p:nvPicPr>
          <p:cNvPr id="4" name="Picture 2">
            <a:extLst>
              <a:ext uri="{FF2B5EF4-FFF2-40B4-BE49-F238E27FC236}">
                <a16:creationId xmlns:a16="http://schemas.microsoft.com/office/drawing/2014/main" id="{B4322DF2-2930-4990-97CD-29633FBBD1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3018" y="1842605"/>
            <a:ext cx="6265966" cy="428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15</a:t>
            </a:fld>
            <a:endParaRPr lang="es-MX"/>
          </a:p>
        </p:txBody>
      </p:sp>
    </p:spTree>
    <p:extLst>
      <p:ext uri="{BB962C8B-B14F-4D97-AF65-F5344CB8AC3E}">
        <p14:creationId xmlns:p14="http://schemas.microsoft.com/office/powerpoint/2010/main" val="351603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9BB32AC4-06AC-485C-920C-A1008438D735}"/>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80F9F6CD-4B5C-45F3-B7B9-3BBE154D2592}"/>
              </a:ext>
            </a:extLst>
          </p:cNvPr>
          <p:cNvSpPr txBox="1">
            <a:spLocks/>
          </p:cNvSpPr>
          <p:nvPr/>
        </p:nvSpPr>
        <p:spPr>
          <a:xfrm>
            <a:off x="1263650" y="2667000"/>
            <a:ext cx="9664700" cy="41910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Perfil de Usuarios</a:t>
            </a:r>
            <a:endParaRPr lang="es-ES" sz="2200" dirty="0"/>
          </a:p>
          <a:p>
            <a:pPr algn="just"/>
            <a:r>
              <a:rPr lang="es-ES" sz="2200" dirty="0"/>
              <a:t>Cada usuario puede tener un perfil asociado a su nombre de usuario que se guarda en su equipo de computo. Los perfiles de usuario son una de las herramientas más importantes de Windows para la configuración del entorno de trabajo. </a:t>
            </a:r>
          </a:p>
          <a:p>
            <a:pPr algn="just"/>
            <a:endParaRPr lang="es-ES" sz="2200" dirty="0"/>
          </a:p>
          <a:p>
            <a:pPr marL="285750" indent="-285750" algn="just">
              <a:buFont typeface="Wingdings" panose="05000000000000000000" pitchFamily="2" charset="2"/>
              <a:buChar char="Ø"/>
            </a:pPr>
            <a:r>
              <a:rPr lang="es-ES" sz="2200" b="1" dirty="0"/>
              <a:t>Perfil de usuario local</a:t>
            </a:r>
            <a:r>
              <a:rPr lang="es-ES" sz="2200" dirty="0"/>
              <a:t>: es el más conocido, se crea la primera vez que un usuario inicia sesión en la computadora y se almacena en el disco duro local.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16</a:t>
            </a:fld>
            <a:endParaRPr lang="es-MX"/>
          </a:p>
        </p:txBody>
      </p:sp>
    </p:spTree>
    <p:extLst>
      <p:ext uri="{BB962C8B-B14F-4D97-AF65-F5344CB8AC3E}">
        <p14:creationId xmlns:p14="http://schemas.microsoft.com/office/powerpoint/2010/main" val="34259047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2611F3C3-CC53-480F-9FFE-B918720F1A80}"/>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4ECADF87-759D-45EC-82E4-81D95193F9F2}"/>
              </a:ext>
            </a:extLst>
          </p:cNvPr>
          <p:cNvSpPr txBox="1">
            <a:spLocks/>
          </p:cNvSpPr>
          <p:nvPr/>
        </p:nvSpPr>
        <p:spPr>
          <a:xfrm>
            <a:off x="784225" y="2490305"/>
            <a:ext cx="9550400" cy="41898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s-ES" sz="2200" b="1" dirty="0"/>
              <a:t>Perfil de Usuarios</a:t>
            </a:r>
          </a:p>
          <a:p>
            <a:pPr algn="just">
              <a:lnSpc>
                <a:spcPct val="110000"/>
              </a:lnSpc>
            </a:pPr>
            <a:endParaRPr lang="es-ES" sz="2200" dirty="0"/>
          </a:p>
          <a:p>
            <a:pPr marL="285750" indent="-285750" algn="just">
              <a:lnSpc>
                <a:spcPct val="110000"/>
              </a:lnSpc>
              <a:buFont typeface="Wingdings" panose="05000000000000000000" pitchFamily="2" charset="2"/>
              <a:buChar char="Ø"/>
            </a:pPr>
            <a:r>
              <a:rPr lang="es-ES" sz="2200" b="1" dirty="0"/>
              <a:t>Perfil de usuario móvil</a:t>
            </a:r>
            <a:r>
              <a:rPr lang="es-ES" sz="2200" dirty="0"/>
              <a:t>: orientado a redes, lo crea el administrador de sistema y se almacena en un recurso de red. Se descarga al equipo local cuando un usuario inicia sesión y se actualiza tanto localmente como en el servidor cuando el usuario cierra sesión.</a:t>
            </a:r>
          </a:p>
          <a:p>
            <a:pPr marL="285750" indent="-285750" algn="just">
              <a:lnSpc>
                <a:spcPct val="110000"/>
              </a:lnSpc>
              <a:buFont typeface="Wingdings" panose="05000000000000000000" pitchFamily="2" charset="2"/>
              <a:buChar char="Ø"/>
            </a:pPr>
            <a:endParaRPr lang="es-ES" sz="2200" dirty="0"/>
          </a:p>
          <a:p>
            <a:pPr marL="285750" indent="-285750" algn="just">
              <a:lnSpc>
                <a:spcPct val="110000"/>
              </a:lnSpc>
              <a:buFont typeface="Wingdings" panose="05000000000000000000" pitchFamily="2" charset="2"/>
              <a:buChar char="Ø"/>
            </a:pPr>
            <a:r>
              <a:rPr lang="es-ES" sz="2200" b="1" dirty="0"/>
              <a:t>Perfil de usuario mandatorio u obligatorio</a:t>
            </a:r>
            <a:r>
              <a:rPr lang="es-ES" sz="2200" dirty="0"/>
              <a:t>: al igual que el anterior, es orientado a redes, pero se diferencia en que no se actualiza cuando el usuario cierra la sesión. Se descarga en el escritorio del usuario cada vez que inicia sesión</a:t>
            </a:r>
          </a:p>
          <a:p>
            <a:pPr marL="285750" indent="-285750" algn="just">
              <a:lnSpc>
                <a:spcPct val="110000"/>
              </a:lnSpc>
              <a:buFont typeface="Wingdings" panose="05000000000000000000" pitchFamily="2" charset="2"/>
              <a:buChar char="Ø"/>
            </a:pPr>
            <a:endParaRPr lang="es-ES" sz="2200" dirty="0"/>
          </a:p>
          <a:p>
            <a:pPr algn="just">
              <a:lnSpc>
                <a:spcPct val="110000"/>
              </a:lnSpc>
            </a:pPr>
            <a:r>
              <a:rPr lang="es-ES" sz="2200" dirty="0"/>
              <a:t>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17</a:t>
            </a:fld>
            <a:endParaRPr lang="es-MX"/>
          </a:p>
        </p:txBody>
      </p:sp>
    </p:spTree>
    <p:extLst>
      <p:ext uri="{BB962C8B-B14F-4D97-AF65-F5344CB8AC3E}">
        <p14:creationId xmlns:p14="http://schemas.microsoft.com/office/powerpoint/2010/main" val="304748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218E02EA-5B36-408E-8D9D-6CD2B924E7B5}"/>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BCB59A01-4535-468F-BB4C-797490A2D02D}"/>
              </a:ext>
            </a:extLst>
          </p:cNvPr>
          <p:cNvSpPr txBox="1">
            <a:spLocks/>
          </p:cNvSpPr>
          <p:nvPr/>
        </p:nvSpPr>
        <p:spPr>
          <a:xfrm>
            <a:off x="1203325" y="2668105"/>
            <a:ext cx="9550400" cy="41898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es-ES" sz="2200" b="1" dirty="0"/>
              <a:t>Perfil de Usuarios</a:t>
            </a:r>
            <a:endParaRPr lang="es-ES" sz="2200" dirty="0"/>
          </a:p>
          <a:p>
            <a:pPr marL="285750" indent="-285750" algn="just">
              <a:lnSpc>
                <a:spcPct val="150000"/>
              </a:lnSpc>
              <a:buFont typeface="Wingdings" panose="05000000000000000000" pitchFamily="2" charset="2"/>
              <a:buChar char="Ø"/>
            </a:pPr>
            <a:r>
              <a:rPr lang="es-ES" sz="2400" b="1" dirty="0"/>
              <a:t>Perfil de usuario temporal</a:t>
            </a:r>
            <a:r>
              <a:rPr lang="es-ES" sz="2400" dirty="0"/>
              <a:t>: se elimina al final de cada sesión. Los cambios realizados por el usuario en la configuración del escritorio y los archivos se pierden cuando cierra sesión.</a:t>
            </a:r>
          </a:p>
          <a:p>
            <a:pPr marL="285750" indent="-285750" algn="just">
              <a:lnSpc>
                <a:spcPct val="150000"/>
              </a:lnSpc>
              <a:buFont typeface="Wingdings" panose="05000000000000000000" pitchFamily="2" charset="2"/>
              <a:buChar char="Ø"/>
            </a:pPr>
            <a:endParaRPr lang="es-ES" sz="2200" dirty="0"/>
          </a:p>
          <a:p>
            <a:pPr algn="just">
              <a:lnSpc>
                <a:spcPct val="150000"/>
              </a:lnSpc>
            </a:pPr>
            <a:r>
              <a:rPr lang="es-ES" sz="2200" dirty="0"/>
              <a:t>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18</a:t>
            </a:fld>
            <a:endParaRPr lang="es-MX"/>
          </a:p>
        </p:txBody>
      </p:sp>
    </p:spTree>
    <p:extLst>
      <p:ext uri="{BB962C8B-B14F-4D97-AF65-F5344CB8AC3E}">
        <p14:creationId xmlns:p14="http://schemas.microsoft.com/office/powerpoint/2010/main" val="16094080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883CCCC7-EADC-4367-A90B-43B314EE8256}"/>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AA1D0CD0-8237-4DB0-8470-A995876D45BE}"/>
              </a:ext>
            </a:extLst>
          </p:cNvPr>
          <p:cNvSpPr txBox="1">
            <a:spLocks/>
          </p:cNvSpPr>
          <p:nvPr/>
        </p:nvSpPr>
        <p:spPr>
          <a:xfrm>
            <a:off x="1730375" y="2636193"/>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200" b="1" dirty="0"/>
              <a:t>Tipos de Cuenta de Usuarios</a:t>
            </a:r>
          </a:p>
        </p:txBody>
      </p:sp>
      <p:pic>
        <p:nvPicPr>
          <p:cNvPr id="6" name="Picture 2">
            <a:extLst>
              <a:ext uri="{FF2B5EF4-FFF2-40B4-BE49-F238E27FC236}">
                <a16:creationId xmlns:a16="http://schemas.microsoft.com/office/drawing/2014/main" id="{0418227C-FCF0-4BA9-9C20-20E3008DE7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3321993"/>
            <a:ext cx="668655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19</a:t>
            </a:fld>
            <a:endParaRPr lang="es-MX"/>
          </a:p>
        </p:txBody>
      </p:sp>
    </p:spTree>
    <p:extLst>
      <p:ext uri="{BB962C8B-B14F-4D97-AF65-F5344CB8AC3E}">
        <p14:creationId xmlns:p14="http://schemas.microsoft.com/office/powerpoint/2010/main" val="18770276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500573" y="2337680"/>
            <a:ext cx="11190854" cy="317009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presente material tiene como finalidad </a:t>
            </a:r>
            <a:r>
              <a:rPr lang="es-MX" sz="2000" dirty="0" smtClean="0">
                <a:latin typeface="Arial" panose="020B0604020202020204" pitchFamily="34" charset="0"/>
                <a:cs typeface="Arial" panose="020B0604020202020204" pitchFamily="34" charset="0"/>
              </a:rPr>
              <a:t>describir las características de la administración de usuarios a través del Directorio Activo de Windows Server.</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Los elementos que se abordan corresponden a la versión 2012 del mencionado sistema </a:t>
            </a:r>
            <a:r>
              <a:rPr lang="es-MX" sz="2000" dirty="0" smtClean="0">
                <a:latin typeface="Arial" panose="020B0604020202020204" pitchFamily="34" charset="0"/>
                <a:cs typeface="Arial" panose="020B0604020202020204" pitchFamily="34" charset="0"/>
              </a:rPr>
              <a:t>operativo de red, que </a:t>
            </a:r>
            <a:r>
              <a:rPr lang="es-MX" sz="2000" dirty="0">
                <a:latin typeface="Arial" panose="020B0604020202020204" pitchFamily="34" charset="0"/>
                <a:cs typeface="Arial" panose="020B0604020202020204" pitchFamily="34" charset="0"/>
              </a:rPr>
              <a:t>rige y administra los recursos, archivos, periféricos, usuarios, etc., en una red y lleva el control de seguridad de los mismos. </a:t>
            </a: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Cada </a:t>
            </a:r>
            <a:r>
              <a:rPr lang="es-MX" sz="2000" dirty="0">
                <a:latin typeface="Arial" panose="020B0604020202020204" pitchFamily="34" charset="0"/>
                <a:cs typeface="Arial" panose="020B0604020202020204" pitchFamily="34" charset="0"/>
              </a:rPr>
              <a:t>usuario normalmente trabaja en su propia computadora o en una computadora designada; esta computadora invariablemente requiere algún tipo de "</a:t>
            </a:r>
            <a:r>
              <a:rPr lang="es-MX" sz="2000" dirty="0" err="1">
                <a:latin typeface="Arial" panose="020B0604020202020204" pitchFamily="34" charset="0"/>
                <a:cs typeface="Arial" panose="020B0604020202020204" pitchFamily="34" charset="0"/>
              </a:rPr>
              <a:t>login</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remoto; es decir, no de forma local como se haría en una computadora que pertenece a un grupo de trabajo y no a un dominio.</a:t>
            </a:r>
            <a:endParaRPr lang="es-MX" sz="20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311911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4A78CB98-8B9F-41F0-9CCB-1D0E5E6A9ED7}"/>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EE61B6DF-1E73-49C5-B21F-6796C5F4543F}"/>
              </a:ext>
            </a:extLst>
          </p:cNvPr>
          <p:cNvSpPr txBox="1">
            <a:spLocks/>
          </p:cNvSpPr>
          <p:nvPr/>
        </p:nvSpPr>
        <p:spPr>
          <a:xfrm>
            <a:off x="1203325" y="2463800"/>
            <a:ext cx="10401300" cy="41910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Cuenta de Administrador (Admin)</a:t>
            </a:r>
            <a:endParaRPr lang="es-ES" sz="2200" dirty="0"/>
          </a:p>
          <a:p>
            <a:pPr algn="just"/>
            <a:r>
              <a:rPr lang="es-ES" sz="2200" dirty="0"/>
              <a:t>Es una cuenta de usuario que le permite realizar cambios que afectan a otros usuarios. Proporcionan el máximo control sobre un equipo y sólo se deben usar cuando sea necesario. </a:t>
            </a:r>
          </a:p>
          <a:p>
            <a:pPr algn="just"/>
            <a:endParaRPr lang="es-ES" sz="2200" dirty="0"/>
          </a:p>
          <a:p>
            <a:pPr marL="285750" indent="-285750" algn="l">
              <a:buFont typeface="Wingdings" panose="05000000000000000000" pitchFamily="2" charset="2"/>
              <a:buChar char="ü"/>
            </a:pPr>
            <a:r>
              <a:rPr lang="es-ES" sz="2200" dirty="0"/>
              <a:t>Puede cambiar la configuración de seguridad</a:t>
            </a:r>
          </a:p>
          <a:p>
            <a:pPr marL="285750" indent="-285750" algn="l">
              <a:buFont typeface="Wingdings" panose="05000000000000000000" pitchFamily="2" charset="2"/>
              <a:buChar char="ü"/>
            </a:pPr>
            <a:r>
              <a:rPr lang="es-ES" sz="2200" dirty="0"/>
              <a:t>Puede instalar software y hardware</a:t>
            </a:r>
          </a:p>
          <a:p>
            <a:pPr marL="285750" indent="-285750" algn="l">
              <a:buFont typeface="Wingdings" panose="05000000000000000000" pitchFamily="2" charset="2"/>
              <a:buChar char="ü"/>
            </a:pPr>
            <a:r>
              <a:rPr lang="es-ES" sz="2200" dirty="0"/>
              <a:t>Tiene acceso a todos los archivos en un equipo.</a:t>
            </a:r>
          </a:p>
          <a:p>
            <a:pPr marL="285750" indent="-285750" algn="l">
              <a:buFont typeface="Wingdings" panose="05000000000000000000" pitchFamily="2" charset="2"/>
              <a:buChar char="ü"/>
            </a:pPr>
            <a:r>
              <a:rPr lang="es-ES" sz="2200" dirty="0"/>
              <a:t>Realiza cambios en otras cuentas de usuario.</a:t>
            </a:r>
          </a:p>
          <a:p>
            <a:pPr marL="285750" indent="-285750" algn="l">
              <a:buFont typeface="Wingdings" panose="05000000000000000000" pitchFamily="2" charset="2"/>
              <a:buChar char="ü"/>
            </a:pPr>
            <a:r>
              <a:rPr lang="es-ES" sz="2200" dirty="0"/>
              <a:t>Realiza operaciones de mantenimiento</a:t>
            </a:r>
          </a:p>
          <a:p>
            <a:pPr algn="just"/>
            <a:endParaRPr lang="es-ES" sz="2200" dirty="0"/>
          </a:p>
          <a:p>
            <a:pPr algn="just"/>
            <a:endParaRPr lang="es-ES"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20</a:t>
            </a:fld>
            <a:endParaRPr lang="es-MX"/>
          </a:p>
        </p:txBody>
      </p:sp>
    </p:spTree>
    <p:extLst>
      <p:ext uri="{BB962C8B-B14F-4D97-AF65-F5344CB8AC3E}">
        <p14:creationId xmlns:p14="http://schemas.microsoft.com/office/powerpoint/2010/main" val="7775177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27E8A147-D92A-4D64-A8B3-EB3D217C47C3}"/>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D41B6171-A2A3-4644-9108-03941133D800}"/>
              </a:ext>
            </a:extLst>
          </p:cNvPr>
          <p:cNvSpPr txBox="1">
            <a:spLocks/>
          </p:cNvSpPr>
          <p:nvPr/>
        </p:nvSpPr>
        <p:spPr>
          <a:xfrm>
            <a:off x="893762" y="2579205"/>
            <a:ext cx="10404475" cy="4600433"/>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Cuenta de Estandar (User)</a:t>
            </a:r>
          </a:p>
          <a:p>
            <a:pPr algn="just"/>
            <a:r>
              <a:rPr lang="es-ES" sz="2200" dirty="0"/>
              <a:t>Son para el trabajo diario con el equipo. pero se requiere el permiso de un administrador si se intenta realizar cambios que afecten a los demás usuarios o a la seguridad del equipo.</a:t>
            </a:r>
          </a:p>
          <a:p>
            <a:pPr algn="just"/>
            <a:endParaRPr lang="es-ES" sz="2200" dirty="0"/>
          </a:p>
          <a:p>
            <a:pPr marL="285750" indent="-285750" algn="just">
              <a:buFont typeface="Wingdings" panose="05000000000000000000" pitchFamily="2" charset="2"/>
              <a:buChar char="ü"/>
            </a:pPr>
            <a:r>
              <a:rPr lang="es-ES" sz="2200" dirty="0"/>
              <a:t>No puede instalar ni desinstalar software y hardware.</a:t>
            </a:r>
          </a:p>
          <a:p>
            <a:pPr marL="285750" indent="-285750" algn="just">
              <a:buFont typeface="Wingdings" panose="05000000000000000000" pitchFamily="2" charset="2"/>
              <a:buChar char="ü"/>
            </a:pPr>
            <a:r>
              <a:rPr lang="es-ES" sz="2200" dirty="0"/>
              <a:t>No puede eliminar archivos necesarios para el funcionamiento del equipo.</a:t>
            </a:r>
          </a:p>
          <a:p>
            <a:pPr marL="285750" indent="-285750" algn="just">
              <a:buFont typeface="Wingdings" panose="05000000000000000000" pitchFamily="2" charset="2"/>
              <a:buChar char="ü"/>
            </a:pPr>
            <a:r>
              <a:rPr lang="es-ES" sz="2200" dirty="0"/>
              <a:t>No puede cambiar las opciones de configuración que afecten a la seguridad del equipo</a:t>
            </a:r>
          </a:p>
          <a:p>
            <a:pPr marL="285750" indent="-285750" algn="just">
              <a:buFont typeface="Wingdings" panose="05000000000000000000" pitchFamily="2" charset="2"/>
              <a:buChar char="ü"/>
            </a:pPr>
            <a:r>
              <a:rPr lang="es-ES" sz="2200" dirty="0"/>
              <a:t>Puede usar la mayoría de programas instalados en el equipo</a:t>
            </a:r>
          </a:p>
          <a:p>
            <a:pPr marL="285750" indent="-285750" algn="just">
              <a:buFont typeface="Wingdings" panose="05000000000000000000" pitchFamily="2" charset="2"/>
              <a:buChar char="ü"/>
            </a:pPr>
            <a:r>
              <a:rPr lang="es-ES" sz="2200" dirty="0"/>
              <a:t>Solo puede cambiar las opciones de configuración que afecten a su cuenta de usuario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21</a:t>
            </a:fld>
            <a:endParaRPr lang="es-MX"/>
          </a:p>
        </p:txBody>
      </p:sp>
    </p:spTree>
    <p:extLst>
      <p:ext uri="{BB962C8B-B14F-4D97-AF65-F5344CB8AC3E}">
        <p14:creationId xmlns:p14="http://schemas.microsoft.com/office/powerpoint/2010/main" val="17200836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032662AB-213D-4463-9CEC-33FBE88D07D0}"/>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81EEB8CF-2429-4497-B8CB-0AA062760B1C}"/>
              </a:ext>
            </a:extLst>
          </p:cNvPr>
          <p:cNvSpPr txBox="1">
            <a:spLocks/>
          </p:cNvSpPr>
          <p:nvPr/>
        </p:nvSpPr>
        <p:spPr>
          <a:xfrm>
            <a:off x="1419225" y="2667000"/>
            <a:ext cx="10023475" cy="41910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b="1" dirty="0"/>
              <a:t>Cuenta de Invitado (Guest)</a:t>
            </a:r>
          </a:p>
          <a:p>
            <a:pPr algn="just"/>
            <a:r>
              <a:rPr lang="es-ES" sz="2200" dirty="0"/>
              <a:t>Es solo para los usuarios que no tienen una cuenta permanente en el equipo o dominio. Se destinan principalmente a personas que necesitan usar temporalmente un equipo.</a:t>
            </a:r>
          </a:p>
          <a:p>
            <a:pPr algn="just"/>
            <a:endParaRPr lang="es-ES" sz="2200" dirty="0"/>
          </a:p>
          <a:p>
            <a:pPr marL="285750" indent="-285750" algn="just">
              <a:buFont typeface="Wingdings" panose="05000000000000000000" pitchFamily="2" charset="2"/>
              <a:buChar char="ü"/>
            </a:pPr>
            <a:r>
              <a:rPr lang="es-ES" sz="2200" dirty="0"/>
              <a:t>No pueden instalar software o hardware.</a:t>
            </a:r>
          </a:p>
          <a:p>
            <a:pPr marL="285750" indent="-285750" algn="just">
              <a:buFont typeface="Wingdings" panose="05000000000000000000" pitchFamily="2" charset="2"/>
              <a:buChar char="ü"/>
            </a:pPr>
            <a:r>
              <a:rPr lang="es-ES" sz="2200" dirty="0"/>
              <a:t>No puede cambiar la configuración</a:t>
            </a:r>
          </a:p>
          <a:p>
            <a:pPr marL="285750" indent="-285750" algn="just">
              <a:buFont typeface="Wingdings" panose="05000000000000000000" pitchFamily="2" charset="2"/>
              <a:buChar char="ü"/>
            </a:pPr>
            <a:r>
              <a:rPr lang="es-ES" sz="2200" dirty="0"/>
              <a:t>No tiene una contraseña.</a:t>
            </a:r>
          </a:p>
          <a:p>
            <a:pPr marL="285750" indent="-285750" algn="just">
              <a:buFont typeface="Wingdings" panose="05000000000000000000" pitchFamily="2" charset="2"/>
              <a:buChar char="ü"/>
            </a:pPr>
            <a:r>
              <a:rPr lang="es-ES" sz="2200" dirty="0"/>
              <a:t>Puede iniciar sesión en una red</a:t>
            </a:r>
          </a:p>
          <a:p>
            <a:pPr marL="285750" indent="-285750" algn="just">
              <a:buFont typeface="Wingdings" panose="05000000000000000000" pitchFamily="2" charset="2"/>
              <a:buChar char="ü"/>
            </a:pPr>
            <a:r>
              <a:rPr lang="es-ES" sz="2200" dirty="0"/>
              <a:t>Tiene acceso a explorar Internet</a:t>
            </a:r>
          </a:p>
          <a:p>
            <a:pPr marL="285750" indent="-285750" algn="just">
              <a:buFont typeface="Wingdings" panose="05000000000000000000" pitchFamily="2" charset="2"/>
              <a:buChar char="ü"/>
            </a:pPr>
            <a:r>
              <a:rPr lang="es-ES" sz="2200" dirty="0"/>
              <a:t>Solo permite apagar el equipo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22</a:t>
            </a:fld>
            <a:endParaRPr lang="es-MX"/>
          </a:p>
        </p:txBody>
      </p:sp>
    </p:spTree>
    <p:extLst>
      <p:ext uri="{BB962C8B-B14F-4D97-AF65-F5344CB8AC3E}">
        <p14:creationId xmlns:p14="http://schemas.microsoft.com/office/powerpoint/2010/main" val="27497969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FE543120-2F4F-4392-A829-216E647745CB}"/>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7D1E540C-C416-40DC-8F6F-E224F48DEDA2}"/>
              </a:ext>
            </a:extLst>
          </p:cNvPr>
          <p:cNvSpPr txBox="1">
            <a:spLocks/>
          </p:cNvSpPr>
          <p:nvPr/>
        </p:nvSpPr>
        <p:spPr>
          <a:xfrm>
            <a:off x="1943100" y="2592174"/>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200" b="1" dirty="0">
                <a:ea typeface="Calibri"/>
                <a:cs typeface="Times New Roman"/>
              </a:rPr>
              <a:t>Grupos de Usuarios</a:t>
            </a:r>
            <a:endParaRPr lang="es-MX" sz="2200" b="1" dirty="0"/>
          </a:p>
        </p:txBody>
      </p:sp>
      <p:pic>
        <p:nvPicPr>
          <p:cNvPr id="6" name="Picture 2">
            <a:extLst>
              <a:ext uri="{FF2B5EF4-FFF2-40B4-BE49-F238E27FC236}">
                <a16:creationId xmlns:a16="http://schemas.microsoft.com/office/drawing/2014/main" id="{A5DED6AC-4F51-4A9C-BA62-8F05E17D4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6575" y="3040279"/>
            <a:ext cx="603885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23</a:t>
            </a:fld>
            <a:endParaRPr lang="es-MX"/>
          </a:p>
        </p:txBody>
      </p:sp>
    </p:spTree>
    <p:extLst>
      <p:ext uri="{BB962C8B-B14F-4D97-AF65-F5344CB8AC3E}">
        <p14:creationId xmlns:p14="http://schemas.microsoft.com/office/powerpoint/2010/main" val="3249228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ACF09896-7005-43FF-8109-D7C6DFC82E7E}"/>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915AA12D-31ED-4A80-A780-1C86EA9F3448}"/>
              </a:ext>
            </a:extLst>
          </p:cNvPr>
          <p:cNvSpPr txBox="1">
            <a:spLocks/>
          </p:cNvSpPr>
          <p:nvPr/>
        </p:nvSpPr>
        <p:spPr>
          <a:xfrm>
            <a:off x="1943100" y="2871305"/>
            <a:ext cx="8305800" cy="20574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es-ES" sz="2200" dirty="0"/>
              <a:t>Para la simplificar la tarea de la </a:t>
            </a:r>
            <a:r>
              <a:rPr lang="es-ES" sz="2200" b="1" dirty="0"/>
              <a:t>Administración de Usuarios</a:t>
            </a:r>
            <a:r>
              <a:rPr lang="es-ES" sz="2200" dirty="0"/>
              <a:t>, Windows permite la creación de </a:t>
            </a:r>
            <a:r>
              <a:rPr lang="es-ES" sz="2200" b="1" dirty="0"/>
              <a:t>Grupos de Usuarios</a:t>
            </a:r>
            <a:r>
              <a:rPr lang="es-ES" sz="2200" dirty="0"/>
              <a:t>. Mediante la clasificación de los individuos en grupos, el Administrador puede asignar permisos al grupo.</a:t>
            </a:r>
          </a:p>
          <a:p>
            <a:pPr algn="just">
              <a:lnSpc>
                <a:spcPct val="150000"/>
              </a:lnSpc>
            </a:pPr>
            <a:r>
              <a:rPr lang="es-ES" sz="2200" dirty="0"/>
              <a:t>Todos los miembros de un grupo tendrán los mismos permisos asignados al grupo como una unidad.</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24</a:t>
            </a:fld>
            <a:endParaRPr lang="es-MX"/>
          </a:p>
        </p:txBody>
      </p:sp>
    </p:spTree>
    <p:extLst>
      <p:ext uri="{BB962C8B-B14F-4D97-AF65-F5344CB8AC3E}">
        <p14:creationId xmlns:p14="http://schemas.microsoft.com/office/powerpoint/2010/main" val="22311281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D7ADF14D-2668-4C6E-8F64-A01B1842012C}"/>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DA5E0256-324C-4F93-8085-602DB4A9F65F}"/>
              </a:ext>
            </a:extLst>
          </p:cNvPr>
          <p:cNvSpPr txBox="1">
            <a:spLocks/>
          </p:cNvSpPr>
          <p:nvPr/>
        </p:nvSpPr>
        <p:spPr>
          <a:xfrm>
            <a:off x="596900" y="2500796"/>
            <a:ext cx="6095999" cy="25146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es-ES" sz="2200" dirty="0"/>
              <a:t>Cuando se agrega un nuevo usuario, el Administrador lo puede asignar al grupo que le corresponde, con sus correspondientes permisos, políticas y derechos</a:t>
            </a:r>
          </a:p>
          <a:p>
            <a:pPr algn="just">
              <a:lnSpc>
                <a:spcPct val="150000"/>
              </a:lnSpc>
            </a:pPr>
            <a:r>
              <a:rPr lang="es-ES" sz="2200" b="1" u="sng" dirty="0" smtClean="0"/>
              <a:t>NO </a:t>
            </a:r>
            <a:r>
              <a:rPr lang="es-ES" sz="2200" b="1" u="sng" dirty="0"/>
              <a:t>es recomendable asignar permisos a usuarios individuales, sino agregar estos usuarios como miembros de un grupo, y asignar permisos al grupo.</a:t>
            </a:r>
          </a:p>
        </p:txBody>
      </p:sp>
      <p:pic>
        <p:nvPicPr>
          <p:cNvPr id="6" name="Picture 2">
            <a:extLst>
              <a:ext uri="{FF2B5EF4-FFF2-40B4-BE49-F238E27FC236}">
                <a16:creationId xmlns:a16="http://schemas.microsoft.com/office/drawing/2014/main" id="{A84B8F4D-0657-4A71-BF56-AA60BB310F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1130" y="2500796"/>
            <a:ext cx="4144367" cy="3542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25</a:t>
            </a:fld>
            <a:endParaRPr lang="es-MX"/>
          </a:p>
        </p:txBody>
      </p:sp>
    </p:spTree>
    <p:extLst>
      <p:ext uri="{BB962C8B-B14F-4D97-AF65-F5344CB8AC3E}">
        <p14:creationId xmlns:p14="http://schemas.microsoft.com/office/powerpoint/2010/main" val="40450629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4" name="Title 1">
            <a:extLst>
              <a:ext uri="{FF2B5EF4-FFF2-40B4-BE49-F238E27FC236}">
                <a16:creationId xmlns:a16="http://schemas.microsoft.com/office/drawing/2014/main" id="{546BF20B-DD89-4996-BAC9-B52734854A5E}"/>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6" name="Title 1">
            <a:extLst>
              <a:ext uri="{FF2B5EF4-FFF2-40B4-BE49-F238E27FC236}">
                <a16:creationId xmlns:a16="http://schemas.microsoft.com/office/drawing/2014/main" id="{E987F04C-1170-4006-A55F-1351C3DA0BBA}"/>
              </a:ext>
            </a:extLst>
          </p:cNvPr>
          <p:cNvSpPr txBox="1">
            <a:spLocks/>
          </p:cNvSpPr>
          <p:nvPr/>
        </p:nvSpPr>
        <p:spPr>
          <a:xfrm>
            <a:off x="1943100" y="2202800"/>
            <a:ext cx="8305800" cy="21336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es-ES" sz="2200" b="1" dirty="0"/>
              <a:t>Clasificación y Ámbito de Grupo</a:t>
            </a:r>
            <a:r>
              <a:rPr lang="es-ES" sz="2200" dirty="0"/>
              <a:t>:</a:t>
            </a:r>
          </a:p>
          <a:p>
            <a:pPr algn="just">
              <a:lnSpc>
                <a:spcPct val="150000"/>
              </a:lnSpc>
            </a:pPr>
            <a:endParaRPr lang="es-ES" sz="2200" dirty="0"/>
          </a:p>
          <a:p>
            <a:pPr marL="285750" indent="-285750" algn="just">
              <a:lnSpc>
                <a:spcPct val="150000"/>
              </a:lnSpc>
              <a:buFont typeface="Wingdings" panose="05000000000000000000" pitchFamily="2" charset="2"/>
              <a:buChar char="Ø"/>
            </a:pPr>
            <a:r>
              <a:rPr lang="es-ES" sz="2200" b="1" dirty="0"/>
              <a:t>Seguridad</a:t>
            </a:r>
            <a:r>
              <a:rPr lang="es-ES" sz="2200" dirty="0"/>
              <a:t>: Se utiliza para asignar derechos y permisos de usuario, grupos de usuarios y equipos</a:t>
            </a:r>
          </a:p>
          <a:p>
            <a:pPr marL="285750" indent="-285750" algn="just">
              <a:lnSpc>
                <a:spcPct val="150000"/>
              </a:lnSpc>
              <a:buFont typeface="Wingdings" panose="05000000000000000000" pitchFamily="2" charset="2"/>
              <a:buChar char="Ø"/>
            </a:pPr>
            <a:endParaRPr lang="es-ES" sz="2200" b="1" dirty="0"/>
          </a:p>
          <a:p>
            <a:pPr marL="285750" indent="-285750" algn="just">
              <a:lnSpc>
                <a:spcPct val="150000"/>
              </a:lnSpc>
              <a:buFont typeface="Wingdings" panose="05000000000000000000" pitchFamily="2" charset="2"/>
              <a:buChar char="Ø"/>
            </a:pPr>
            <a:r>
              <a:rPr lang="es-ES" sz="2200" b="1" dirty="0"/>
              <a:t>Distribución</a:t>
            </a:r>
            <a:r>
              <a:rPr lang="es-ES" sz="2200" dirty="0"/>
              <a:t>: Sólo se puede usar con aplicaciones de correo electrónico No se puede utilizar para asignar permisos</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3" name="Marcador de número de diapositiva 2"/>
          <p:cNvSpPr>
            <a:spLocks noGrp="1"/>
          </p:cNvSpPr>
          <p:nvPr>
            <p:ph type="sldNum" sz="quarter" idx="12"/>
          </p:nvPr>
        </p:nvSpPr>
        <p:spPr/>
        <p:txBody>
          <a:bodyPr/>
          <a:lstStyle/>
          <a:p>
            <a:fld id="{03D83D08-1BAB-4A50-BB54-0608CCC911FC}" type="slidenum">
              <a:rPr lang="es-MX" smtClean="0"/>
              <a:t>26</a:t>
            </a:fld>
            <a:endParaRPr lang="es-MX"/>
          </a:p>
        </p:txBody>
      </p:sp>
    </p:spTree>
    <p:extLst>
      <p:ext uri="{BB962C8B-B14F-4D97-AF65-F5344CB8AC3E}">
        <p14:creationId xmlns:p14="http://schemas.microsoft.com/office/powerpoint/2010/main" val="25633697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34998319-A801-44BB-AA93-8165DC8AB16F}"/>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pic>
        <p:nvPicPr>
          <p:cNvPr id="4" name="Picture 2">
            <a:extLst>
              <a:ext uri="{FF2B5EF4-FFF2-40B4-BE49-F238E27FC236}">
                <a16:creationId xmlns:a16="http://schemas.microsoft.com/office/drawing/2014/main" id="{88BE9117-CF23-46AA-B6C7-76184D7179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779" y="2325188"/>
            <a:ext cx="9035829" cy="2742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27</a:t>
            </a:fld>
            <a:endParaRPr lang="es-MX"/>
          </a:p>
        </p:txBody>
      </p:sp>
    </p:spTree>
    <p:extLst>
      <p:ext uri="{BB962C8B-B14F-4D97-AF65-F5344CB8AC3E}">
        <p14:creationId xmlns:p14="http://schemas.microsoft.com/office/powerpoint/2010/main" val="13345141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0" y="-34663"/>
            <a:ext cx="12191999" cy="1877268"/>
          </a:xfrm>
          <a:prstGeom prst="rect">
            <a:avLst/>
          </a:prstGeom>
        </p:spPr>
      </p:pic>
      <p:sp>
        <p:nvSpPr>
          <p:cNvPr id="3" name="Title 1">
            <a:extLst>
              <a:ext uri="{FF2B5EF4-FFF2-40B4-BE49-F238E27FC236}">
                <a16:creationId xmlns:a16="http://schemas.microsoft.com/office/drawing/2014/main" id="{68A2FC41-A97F-44FF-9798-DD4EA5F62841}"/>
              </a:ext>
            </a:extLst>
          </p:cNvPr>
          <p:cNvSpPr txBox="1">
            <a:spLocks/>
          </p:cNvSpPr>
          <p:nvPr/>
        </p:nvSpPr>
        <p:spPr>
          <a:xfrm>
            <a:off x="1943099" y="1741005"/>
            <a:ext cx="8305800" cy="552734"/>
          </a:xfrm>
          <a:prstGeom prst="rect">
            <a:avLst/>
          </a:prstGeom>
        </p:spPr>
        <p:txBody>
          <a:bodyPr vert="horz" lIns="91440" tIns="45720" rIns="91440" bIns="45720" rtlCol="0" anchor="t">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200" b="1" dirty="0">
                <a:solidFill>
                  <a:srgbClr val="00B050"/>
                </a:solidFill>
                <a:ea typeface="Calibri"/>
                <a:cs typeface="Times New Roman"/>
              </a:rPr>
              <a:t>Permisos en Windows</a:t>
            </a:r>
            <a:endParaRPr lang="es-MX" sz="3200" b="1" dirty="0">
              <a:solidFill>
                <a:srgbClr val="00B050"/>
              </a:solidFill>
            </a:endParaRPr>
          </a:p>
        </p:txBody>
      </p:sp>
      <p:pic>
        <p:nvPicPr>
          <p:cNvPr id="4" name="Picture 2">
            <a:extLst>
              <a:ext uri="{FF2B5EF4-FFF2-40B4-BE49-F238E27FC236}">
                <a16:creationId xmlns:a16="http://schemas.microsoft.com/office/drawing/2014/main" id="{23352A93-CDCE-4EED-986F-B7847CED30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1182" y="2293739"/>
            <a:ext cx="3196478" cy="3881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28</a:t>
            </a:fld>
            <a:endParaRPr lang="es-MX"/>
          </a:p>
        </p:txBody>
      </p:sp>
    </p:spTree>
    <p:extLst>
      <p:ext uri="{BB962C8B-B14F-4D97-AF65-F5344CB8AC3E}">
        <p14:creationId xmlns:p14="http://schemas.microsoft.com/office/powerpoint/2010/main" val="38139855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281B0039-2C3A-4825-8341-FF56A3A761AD}"/>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CD41566E-448E-4F32-B85B-8ACBB273DCC9}"/>
              </a:ext>
            </a:extLst>
          </p:cNvPr>
          <p:cNvSpPr txBox="1">
            <a:spLocks/>
          </p:cNvSpPr>
          <p:nvPr/>
        </p:nvSpPr>
        <p:spPr>
          <a:xfrm>
            <a:off x="1099930" y="2506862"/>
            <a:ext cx="10177670"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dirty="0"/>
              <a:t>Uno de los propósitos de una red de servidores es, controlar el acceso a los recursos que se comparten en ella. Estos recursos, como sabemos, pueden ser archivos, carpetas, páginas web, BD, impresoras, etc… El trabajo de los servidores es proporcionar acceso a todas estas </a:t>
            </a:r>
            <a:r>
              <a:rPr lang="es-ES" sz="2200" i="1" dirty="0"/>
              <a:t>cosas</a:t>
            </a:r>
            <a:r>
              <a:rPr lang="es-ES" sz="2200" dirty="0"/>
              <a:t>.</a:t>
            </a:r>
          </a:p>
          <a:p>
            <a:pPr algn="just"/>
            <a:endParaRPr lang="es-ES" sz="2200" dirty="0"/>
          </a:p>
          <a:p>
            <a:pPr algn="just"/>
            <a:r>
              <a:rPr lang="es-ES" sz="2200" dirty="0"/>
              <a:t>Un sistema de archivos es una estructura jerárquica de carpetas que alojan archivos, y los aseguran mediante series de Listas de Control de Acceso (ACLs) y Entradas de Control de Acceso (ACEs) que definen el tipo de permisos que se permiten o niegan a aquéllas carpetas y archivos. Así que el primer método para asegurar carpetas y sus archivos en un mundo Windows son los </a:t>
            </a:r>
            <a:r>
              <a:rPr lang="es-ES" sz="2200" b="1" dirty="0"/>
              <a:t>permisos</a:t>
            </a:r>
            <a:r>
              <a:rPr lang="es-ES" sz="2200" dirty="0"/>
              <a:t>.</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29</a:t>
            </a:fld>
            <a:endParaRPr lang="es-MX"/>
          </a:p>
        </p:txBody>
      </p:sp>
    </p:spTree>
    <p:extLst>
      <p:ext uri="{BB962C8B-B14F-4D97-AF65-F5344CB8AC3E}">
        <p14:creationId xmlns:p14="http://schemas.microsoft.com/office/powerpoint/2010/main" val="15603084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es-MX" b="1" dirty="0"/>
              <a:t>Administración de usuarios y asignación de permisos en </a:t>
            </a:r>
            <a:r>
              <a:rPr lang="es-MX" b="1" dirty="0" smtClean="0"/>
              <a:t>Windows Server con Directorio Activo</a:t>
            </a:r>
            <a:endParaRPr lang="es-MX" b="1"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31290823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5D6826C5-EDC2-4B19-8794-ED345003D826}"/>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695E7A27-B32A-4475-AADF-3FAE92BD170E}"/>
              </a:ext>
            </a:extLst>
          </p:cNvPr>
          <p:cNvSpPr txBox="1">
            <a:spLocks/>
          </p:cNvSpPr>
          <p:nvPr/>
        </p:nvSpPr>
        <p:spPr>
          <a:xfrm>
            <a:off x="1166191" y="2209800"/>
            <a:ext cx="10164417" cy="2044148"/>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endParaRPr lang="es-ES" sz="2200" dirty="0"/>
          </a:p>
          <a:p>
            <a:pPr algn="just"/>
            <a:r>
              <a:rPr lang="es-ES" sz="2200" dirty="0"/>
              <a:t>Los permisos se encuentran en dos variedades: los permisos para compartir y los permisos NTFS. Cuando se crea una carpeta en el sistema de archivos, hay un conjunto de permisos predeterminados que se le asignan. </a:t>
            </a:r>
          </a:p>
        </p:txBody>
      </p:sp>
      <p:sp>
        <p:nvSpPr>
          <p:cNvPr id="6" name="Title 1">
            <a:extLst>
              <a:ext uri="{FF2B5EF4-FFF2-40B4-BE49-F238E27FC236}">
                <a16:creationId xmlns:a16="http://schemas.microsoft.com/office/drawing/2014/main" id="{2F78100C-F36C-46E9-9BB0-54F5F1155E0A}"/>
              </a:ext>
            </a:extLst>
          </p:cNvPr>
          <p:cNvSpPr txBox="1">
            <a:spLocks/>
          </p:cNvSpPr>
          <p:nvPr/>
        </p:nvSpPr>
        <p:spPr>
          <a:xfrm>
            <a:off x="1166191" y="3917007"/>
            <a:ext cx="10164416" cy="16764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dirty="0"/>
              <a:t>Los permisos NTFS se asignan cuando se crea la carpeta, pero se pueden editar en cualquier momento por el usuario o miembro del grupo que tenga el permiso modificar sobre la carpeta. A su vez, los permisos NTFS se dividen en dos tipos: </a:t>
            </a:r>
          </a:p>
          <a:p>
            <a:pPr algn="just"/>
            <a:endParaRPr lang="es-ES" sz="2200"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30</a:t>
            </a:fld>
            <a:endParaRPr lang="es-MX"/>
          </a:p>
        </p:txBody>
      </p:sp>
    </p:spTree>
    <p:extLst>
      <p:ext uri="{BB962C8B-B14F-4D97-AF65-F5344CB8AC3E}">
        <p14:creationId xmlns:p14="http://schemas.microsoft.com/office/powerpoint/2010/main" val="32494098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6FEBD13A-0F9A-4297-93A4-9180B6051399}"/>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83F62AD0-0D78-412C-AF2D-F356A4E38E5C}"/>
              </a:ext>
            </a:extLst>
          </p:cNvPr>
          <p:cNvSpPr txBox="1">
            <a:spLocks/>
          </p:cNvSpPr>
          <p:nvPr/>
        </p:nvSpPr>
        <p:spPr>
          <a:xfrm>
            <a:off x="924891" y="1941172"/>
            <a:ext cx="10164416" cy="16764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endParaRPr lang="es-ES" sz="2200" dirty="0"/>
          </a:p>
          <a:p>
            <a:pPr marL="285750" indent="-285750" algn="just">
              <a:buFont typeface="Wingdings" panose="05000000000000000000" pitchFamily="2" charset="2"/>
              <a:buChar char="Ø"/>
            </a:pPr>
            <a:r>
              <a:rPr lang="es-ES" sz="2200" b="1" dirty="0"/>
              <a:t>Permisos estándar</a:t>
            </a:r>
            <a:r>
              <a:rPr lang="es-ES" sz="2200" dirty="0"/>
              <a:t>:</a:t>
            </a:r>
            <a:endParaRPr lang="es-ES" sz="2200" b="1" dirty="0"/>
          </a:p>
          <a:p>
            <a:pPr algn="just"/>
            <a:endParaRPr lang="es-ES" sz="2200" dirty="0"/>
          </a:p>
        </p:txBody>
      </p:sp>
      <p:pic>
        <p:nvPicPr>
          <p:cNvPr id="6" name="Picture 2">
            <a:extLst>
              <a:ext uri="{FF2B5EF4-FFF2-40B4-BE49-F238E27FC236}">
                <a16:creationId xmlns:a16="http://schemas.microsoft.com/office/drawing/2014/main" id="{FB5B3B66-230C-49AC-81BA-8BC3E9D0A5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101" y="2948704"/>
            <a:ext cx="8305800" cy="3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31</a:t>
            </a:fld>
            <a:endParaRPr lang="es-MX"/>
          </a:p>
        </p:txBody>
      </p:sp>
    </p:spTree>
    <p:extLst>
      <p:ext uri="{BB962C8B-B14F-4D97-AF65-F5344CB8AC3E}">
        <p14:creationId xmlns:p14="http://schemas.microsoft.com/office/powerpoint/2010/main" val="22599015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126D8F40-7E73-4FB1-98DE-26D856E71C4B}"/>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8AE3ADBB-A4DD-4E8C-92C2-2C78EEBE2678}"/>
              </a:ext>
            </a:extLst>
          </p:cNvPr>
          <p:cNvSpPr txBox="1">
            <a:spLocks/>
          </p:cNvSpPr>
          <p:nvPr/>
        </p:nvSpPr>
        <p:spPr>
          <a:xfrm>
            <a:off x="1649896" y="2779644"/>
            <a:ext cx="8305800"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just">
              <a:lnSpc>
                <a:spcPct val="150000"/>
              </a:lnSpc>
              <a:buFont typeface="Wingdings" panose="05000000000000000000" pitchFamily="2" charset="2"/>
              <a:buChar char="Ø"/>
            </a:pPr>
            <a:r>
              <a:rPr lang="es-ES" sz="2200" b="1" dirty="0"/>
              <a:t>Permisos especiales</a:t>
            </a:r>
            <a:r>
              <a:rPr lang="es-ES" sz="2200" dirty="0"/>
              <a:t>: Hacen más que proporcionar acceso simple a la carpeta en la que se aplican, proporcionan la propiedad de la misma, así como la capacidad de cambiarle los permisos y la jerarquía que pueda existir por debajo de la misma.</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32</a:t>
            </a:fld>
            <a:endParaRPr lang="es-MX"/>
          </a:p>
        </p:txBody>
      </p:sp>
    </p:spTree>
    <p:extLst>
      <p:ext uri="{BB962C8B-B14F-4D97-AF65-F5344CB8AC3E}">
        <p14:creationId xmlns:p14="http://schemas.microsoft.com/office/powerpoint/2010/main" val="6275987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16081D0F-8AAB-4266-8CD0-9B519EB114D9}"/>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78FDC96C-AA6B-4C24-B1E1-1E4710374552}"/>
              </a:ext>
            </a:extLst>
          </p:cNvPr>
          <p:cNvSpPr txBox="1">
            <a:spLocks/>
          </p:cNvSpPr>
          <p:nvPr/>
        </p:nvSpPr>
        <p:spPr>
          <a:xfrm>
            <a:off x="947531" y="2217538"/>
            <a:ext cx="2579440" cy="2236895"/>
          </a:xfrm>
          <a:prstGeom prst="rect">
            <a:avLst/>
          </a:prstGeom>
        </p:spPr>
        <p:txBody>
          <a:bodyPr vert="horz" lIns="91440" tIns="45720" rIns="91440" bIns="45720" rtlCol="0" anchor="t">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dirty="0"/>
              <a:t>Las siguientes imágenes muestran los tipos de permisos que se pueden asignar a un recurso compartido en </a:t>
            </a:r>
            <a:r>
              <a:rPr lang="es-ES" sz="2200" dirty="0" smtClean="0"/>
              <a:t>Windows:</a:t>
            </a:r>
            <a:endParaRPr lang="es-ES" sz="2200" dirty="0"/>
          </a:p>
        </p:txBody>
      </p:sp>
      <p:pic>
        <p:nvPicPr>
          <p:cNvPr id="6" name="Picture 3">
            <a:extLst>
              <a:ext uri="{FF2B5EF4-FFF2-40B4-BE49-F238E27FC236}">
                <a16:creationId xmlns:a16="http://schemas.microsoft.com/office/drawing/2014/main" id="{F9F30CC3-D1CF-437B-8EE4-ED480CBDC7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6999" y="2416144"/>
            <a:ext cx="2960199" cy="3466298"/>
          </a:xfrm>
          <a:prstGeom prst="rect">
            <a:avLst/>
          </a:prstGeom>
          <a:noFill/>
          <a:ln>
            <a:noFill/>
          </a:ln>
          <a:effectLst>
            <a:glow rad="228600">
              <a:schemeClr val="accent1">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a:extLst>
              <a:ext uri="{FF2B5EF4-FFF2-40B4-BE49-F238E27FC236}">
                <a16:creationId xmlns:a16="http://schemas.microsoft.com/office/drawing/2014/main" id="{370A3453-DE72-4C2F-9989-3462E8FEC4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9335" y="1941172"/>
            <a:ext cx="3335681" cy="3824681"/>
          </a:xfrm>
          <a:prstGeom prst="rect">
            <a:avLst/>
          </a:prstGeom>
          <a:noFill/>
          <a:ln>
            <a:noFill/>
          </a:ln>
          <a:effectLst>
            <a:glow rad="228600">
              <a:schemeClr val="accent1">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03D83D08-1BAB-4A50-BB54-0608CCC911FC}" type="slidenum">
              <a:rPr lang="es-MX" smtClean="0"/>
              <a:t>33</a:t>
            </a:fld>
            <a:endParaRPr lang="es-MX"/>
          </a:p>
        </p:txBody>
      </p:sp>
    </p:spTree>
    <p:extLst>
      <p:ext uri="{BB962C8B-B14F-4D97-AF65-F5344CB8AC3E}">
        <p14:creationId xmlns:p14="http://schemas.microsoft.com/office/powerpoint/2010/main" val="42102963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650757B8-8E28-4BA8-A76E-95297FE5C763}"/>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a:t>
            </a:r>
            <a:r>
              <a:rPr lang="es-ES" sz="2800" b="1" dirty="0" smtClean="0">
                <a:solidFill>
                  <a:srgbClr val="00B050"/>
                </a:solidFill>
                <a:ea typeface="Calibri"/>
                <a:cs typeface="Times New Roman"/>
              </a:rPr>
              <a:t>avanzados en </a:t>
            </a:r>
            <a:r>
              <a:rPr lang="es-ES" sz="2800" b="1" dirty="0">
                <a:solidFill>
                  <a:srgbClr val="00B050"/>
                </a:solidFill>
                <a:ea typeface="Calibri"/>
                <a:cs typeface="Times New Roman"/>
              </a:rPr>
              <a:t>Windows</a:t>
            </a:r>
            <a:endParaRPr lang="es-MX" sz="2800" b="1" dirty="0">
              <a:solidFill>
                <a:srgbClr val="00B050"/>
              </a:solidFill>
            </a:endParaRPr>
          </a:p>
        </p:txBody>
      </p:sp>
      <p:pic>
        <p:nvPicPr>
          <p:cNvPr id="6" name="Picture 2">
            <a:extLst>
              <a:ext uri="{FF2B5EF4-FFF2-40B4-BE49-F238E27FC236}">
                <a16:creationId xmlns:a16="http://schemas.microsoft.com/office/drawing/2014/main" id="{C78AFAAD-0CC8-400C-B959-F981943B57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374" y="2459413"/>
            <a:ext cx="3107998" cy="3597965"/>
          </a:xfrm>
          <a:prstGeom prst="rect">
            <a:avLst/>
          </a:prstGeom>
          <a:noFill/>
          <a:ln>
            <a:noFill/>
          </a:ln>
          <a:effectLst>
            <a:glow rad="228600">
              <a:schemeClr val="accent1">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E0CC3080-21E0-4124-9205-AD8795C92BB4}"/>
              </a:ext>
            </a:extLst>
          </p:cNvPr>
          <p:cNvSpPr txBox="1">
            <a:spLocks/>
          </p:cNvSpPr>
          <p:nvPr/>
        </p:nvSpPr>
        <p:spPr>
          <a:xfrm>
            <a:off x="4481807" y="2459413"/>
            <a:ext cx="6911009"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200" dirty="0"/>
              <a:t>Los permisos en la opción de “</a:t>
            </a:r>
            <a:r>
              <a:rPr lang="es-ES" sz="2200" b="1" i="1" dirty="0"/>
              <a:t>Opciones Avanzadas</a:t>
            </a:r>
            <a:r>
              <a:rPr lang="es-ES" sz="2200" dirty="0"/>
              <a:t>” se describen a continuación:</a:t>
            </a:r>
          </a:p>
          <a:p>
            <a:pPr algn="just"/>
            <a:endParaRPr lang="es-ES" sz="2200" dirty="0"/>
          </a:p>
          <a:p>
            <a:pPr marL="285750" indent="-285750" algn="just">
              <a:buFont typeface="Wingdings" panose="05000000000000000000" pitchFamily="2" charset="2"/>
              <a:buChar char="Ø"/>
            </a:pPr>
            <a:r>
              <a:rPr lang="es-ES" sz="2200" b="1" dirty="0"/>
              <a:t>Control total</a:t>
            </a:r>
            <a:r>
              <a:rPr lang="es-ES" sz="2200" dirty="0"/>
              <a:t>: Permiso total en esa carpeta, se puedo hacer de todo.</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Recorrer carpeta / Ejecutar archivo</a:t>
            </a:r>
            <a:r>
              <a:rPr lang="es-ES" sz="2200" dirty="0"/>
              <a:t>:  Si le estamos aplicando el permiso a una carpeta actúa "Recorrer carpeta". Si le estamos aplicando el permiso a un archivo actúa "Ejecutar archivo“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03D83D08-1BAB-4A50-BB54-0608CCC911FC}" type="slidenum">
              <a:rPr lang="es-MX" smtClean="0"/>
              <a:t>34</a:t>
            </a:fld>
            <a:endParaRPr lang="es-MX"/>
          </a:p>
        </p:txBody>
      </p:sp>
    </p:spTree>
    <p:extLst>
      <p:ext uri="{BB962C8B-B14F-4D97-AF65-F5344CB8AC3E}">
        <p14:creationId xmlns:p14="http://schemas.microsoft.com/office/powerpoint/2010/main" val="326946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6D67B648-B582-47E3-ACB7-93916B999114}"/>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C880191C-3695-4EC8-8C6F-D55FB1B15564}"/>
              </a:ext>
            </a:extLst>
          </p:cNvPr>
          <p:cNvSpPr txBox="1">
            <a:spLocks/>
          </p:cNvSpPr>
          <p:nvPr/>
        </p:nvSpPr>
        <p:spPr>
          <a:xfrm>
            <a:off x="597450" y="1842605"/>
            <a:ext cx="9562549"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Recorrer carpetas</a:t>
            </a:r>
            <a:r>
              <a:rPr lang="es-ES" sz="2200" dirty="0"/>
              <a:t>: Supongamos que tenemos la Carpeta Abuelo, dentro de ella la Sub Carpeta Padre, dentro de ésta la Subcarpeta Hijo, dentro de ésta la Sub Carpeta Nieto, dentro de ésta la Sub Carpeta Biznieto.</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Listar carpeta</a:t>
            </a:r>
            <a:r>
              <a:rPr lang="es-ES" sz="2200" dirty="0"/>
              <a:t>: Si lo denegamos no podemos tener acceso a esa carpeta, no podemos ver que hay en su interior.</a:t>
            </a:r>
          </a:p>
        </p:txBody>
      </p:sp>
      <p:sp>
        <p:nvSpPr>
          <p:cNvPr id="6" name="Title 1">
            <a:extLst>
              <a:ext uri="{FF2B5EF4-FFF2-40B4-BE49-F238E27FC236}">
                <a16:creationId xmlns:a16="http://schemas.microsoft.com/office/drawing/2014/main" id="{B0600597-9A87-4F5D-8645-8DD02D8E3483}"/>
              </a:ext>
            </a:extLst>
          </p:cNvPr>
          <p:cNvSpPr txBox="1">
            <a:spLocks/>
          </p:cNvSpPr>
          <p:nvPr/>
        </p:nvSpPr>
        <p:spPr>
          <a:xfrm>
            <a:off x="2310041" y="4362750"/>
            <a:ext cx="9562549" cy="236054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just">
              <a:buFont typeface="Wingdings" panose="05000000000000000000" pitchFamily="2" charset="2"/>
              <a:buChar char="Ø"/>
            </a:pPr>
            <a:r>
              <a:rPr lang="es-ES" sz="2200" b="1" dirty="0"/>
              <a:t>Leer datos</a:t>
            </a:r>
            <a:r>
              <a:rPr lang="es-ES" sz="2200" dirty="0"/>
              <a:t>: Si la denegamos a un archivo, no podremos leer sus datos.</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Crear archivos / Escribir datos</a:t>
            </a:r>
            <a:r>
              <a:rPr lang="es-ES" sz="2200" dirty="0"/>
              <a:t>: Crear archivos, Si lo denegamos, en esa carpeta no se podrán Crear archivos. Escribir datos, Si lo denegamos no podremos Escribir datos en ese archivo.</a:t>
            </a:r>
          </a:p>
          <a:p>
            <a:pPr marL="285750" indent="-285750" algn="just">
              <a:buFont typeface="Wingdings" panose="05000000000000000000" pitchFamily="2" charset="2"/>
              <a:buChar char="Ø"/>
            </a:pPr>
            <a:endParaRPr lang="es-ES" sz="2200" b="1" dirty="0"/>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35</a:t>
            </a:fld>
            <a:endParaRPr lang="es-MX"/>
          </a:p>
        </p:txBody>
      </p:sp>
    </p:spTree>
    <p:extLst>
      <p:ext uri="{BB962C8B-B14F-4D97-AF65-F5344CB8AC3E}">
        <p14:creationId xmlns:p14="http://schemas.microsoft.com/office/powerpoint/2010/main" val="3971723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3E82D42C-CC38-46F9-8126-9E2B5FA7056C}"/>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0664883A-E6B0-4BE4-8379-629F10A0FECC}"/>
              </a:ext>
            </a:extLst>
          </p:cNvPr>
          <p:cNvSpPr txBox="1">
            <a:spLocks/>
          </p:cNvSpPr>
          <p:nvPr/>
        </p:nvSpPr>
        <p:spPr>
          <a:xfrm>
            <a:off x="1135744" y="2048930"/>
            <a:ext cx="9920514"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endParaRPr lang="es-ES" sz="2200" b="1" dirty="0"/>
          </a:p>
          <a:p>
            <a:pPr marL="285750" indent="-285750" algn="just">
              <a:buFont typeface="Wingdings" panose="05000000000000000000" pitchFamily="2" charset="2"/>
              <a:buChar char="Ø"/>
            </a:pPr>
            <a:r>
              <a:rPr lang="es-ES" sz="2200" b="1" dirty="0"/>
              <a:t>Crear carpetas / Anexar datos</a:t>
            </a:r>
            <a:r>
              <a:rPr lang="es-ES" sz="2200" dirty="0"/>
              <a:t>:  Si se le aplica a una carpeta será Crear carpetas. Si se le aplica a un archivo será Anexar datos.</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Eliminar subcarpetas y archivos</a:t>
            </a:r>
            <a:r>
              <a:rPr lang="es-ES" sz="2200" dirty="0"/>
              <a:t>: Si lo denegamos no podremos Eliminar las subcarpetas y archivos que hay en esa carpeta. (Solo aplicable a carpetas)</a:t>
            </a:r>
          </a:p>
          <a:p>
            <a:pPr marL="285750" indent="-285750" algn="just">
              <a:buFont typeface="Wingdings" panose="05000000000000000000" pitchFamily="2" charset="2"/>
              <a:buChar char="Ø"/>
            </a:pPr>
            <a:endParaRPr lang="es-ES" sz="2200" b="1" dirty="0"/>
          </a:p>
          <a:p>
            <a:pPr marL="285750" indent="-285750" algn="just">
              <a:buFont typeface="Wingdings" panose="05000000000000000000" pitchFamily="2" charset="2"/>
              <a:buChar char="Ø"/>
            </a:pPr>
            <a:r>
              <a:rPr lang="es-ES" sz="2200" b="1" dirty="0"/>
              <a:t>Eliminar</a:t>
            </a:r>
            <a:r>
              <a:rPr lang="es-ES" sz="2200" dirty="0"/>
              <a:t>: Si lo denegamos no podremos Eliminar ese archivo o esa carpeta que lo tenga aplicado.</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36</a:t>
            </a:fld>
            <a:endParaRPr lang="es-MX"/>
          </a:p>
        </p:txBody>
      </p:sp>
    </p:spTree>
    <p:extLst>
      <p:ext uri="{BB962C8B-B14F-4D97-AF65-F5344CB8AC3E}">
        <p14:creationId xmlns:p14="http://schemas.microsoft.com/office/powerpoint/2010/main" val="6853055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8BD32503-10FD-48F0-B915-2E51DA39DC4B}"/>
              </a:ext>
            </a:extLst>
          </p:cNvPr>
          <p:cNvSpPr txBox="1">
            <a:spLocks/>
          </p:cNvSpPr>
          <p:nvPr/>
        </p:nvSpPr>
        <p:spPr>
          <a:xfrm>
            <a:off x="1854199" y="1664805"/>
            <a:ext cx="8305800" cy="552734"/>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B050"/>
                </a:solidFill>
                <a:ea typeface="Calibri"/>
                <a:cs typeface="Times New Roman"/>
              </a:rPr>
              <a:t>Permisos en Windows</a:t>
            </a:r>
            <a:endParaRPr lang="es-MX" sz="2800" b="1" dirty="0">
              <a:solidFill>
                <a:srgbClr val="00B050"/>
              </a:solidFill>
            </a:endParaRPr>
          </a:p>
        </p:txBody>
      </p:sp>
      <p:sp>
        <p:nvSpPr>
          <p:cNvPr id="4" name="Title 1">
            <a:extLst>
              <a:ext uri="{FF2B5EF4-FFF2-40B4-BE49-F238E27FC236}">
                <a16:creationId xmlns:a16="http://schemas.microsoft.com/office/drawing/2014/main" id="{111B3111-D7D2-4007-B2B2-65CCA88DD158}"/>
              </a:ext>
            </a:extLst>
          </p:cNvPr>
          <p:cNvSpPr txBox="1">
            <a:spLocks/>
          </p:cNvSpPr>
          <p:nvPr/>
        </p:nvSpPr>
        <p:spPr>
          <a:xfrm>
            <a:off x="1854199" y="2634342"/>
            <a:ext cx="8305800" cy="42672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85750" indent="-285750" algn="just">
              <a:buFont typeface="Wingdings" panose="05000000000000000000" pitchFamily="2" charset="2"/>
              <a:buChar char="Ø"/>
            </a:pPr>
            <a:r>
              <a:rPr lang="es-ES" sz="2200" b="1" dirty="0"/>
              <a:t>Permisos de lectura</a:t>
            </a:r>
            <a:r>
              <a:rPr lang="es-ES" sz="2200" dirty="0"/>
              <a:t>: Para poder leer la carpeta o el archivo.</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Cambiar permisos</a:t>
            </a:r>
            <a:r>
              <a:rPr lang="es-ES" sz="2200" dirty="0"/>
              <a:t>: Permite que ese usuario pueda cambiar los permisos de esa carpeta o archivo.</a:t>
            </a:r>
          </a:p>
          <a:p>
            <a:pPr marL="285750" indent="-285750" algn="just">
              <a:buFont typeface="Wingdings" panose="05000000000000000000" pitchFamily="2" charset="2"/>
              <a:buChar char="Ø"/>
            </a:pPr>
            <a:endParaRPr lang="es-ES" sz="2200" dirty="0"/>
          </a:p>
          <a:p>
            <a:pPr marL="285750" indent="-285750" algn="just">
              <a:buFont typeface="Wingdings" panose="05000000000000000000" pitchFamily="2" charset="2"/>
              <a:buChar char="Ø"/>
            </a:pPr>
            <a:r>
              <a:rPr lang="es-ES" sz="2200" b="1" dirty="0"/>
              <a:t>Tomar posesión</a:t>
            </a:r>
            <a:r>
              <a:rPr lang="es-ES" sz="2200" dirty="0"/>
              <a:t>: Permite que ese usuario se pueda hacer propietario de esa carpeta o archivo y hacer de ella lo que quiera.</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37</a:t>
            </a:fld>
            <a:endParaRPr lang="es-MX"/>
          </a:p>
        </p:txBody>
      </p:sp>
    </p:spTree>
    <p:extLst>
      <p:ext uri="{BB962C8B-B14F-4D97-AF65-F5344CB8AC3E}">
        <p14:creationId xmlns:p14="http://schemas.microsoft.com/office/powerpoint/2010/main" val="39269274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5509200"/>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Gutiérrez. R. (18/07/2017). </a:t>
            </a:r>
            <a:r>
              <a:rPr lang="en-US" sz="1600" dirty="0" err="1">
                <a:latin typeface="Arial" panose="020B0604020202020204" pitchFamily="34" charset="0"/>
                <a:cs typeface="Arial" panose="020B0604020202020204" pitchFamily="34" charset="0"/>
              </a:rPr>
              <a:t>Crear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usuario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Windows server 2012.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de:  </a:t>
            </a:r>
            <a:r>
              <a:rPr lang="en-US" sz="1600" dirty="0">
                <a:latin typeface="Arial" panose="020B0604020202020204" pitchFamily="34" charset="0"/>
                <a:cs typeface="Arial" panose="020B0604020202020204" pitchFamily="34" charset="0"/>
                <a:hlinkClick r:id="rId3"/>
              </a:rPr>
              <a:t>http</a:t>
            </a:r>
            <a:r>
              <a:rPr lang="en-US" sz="1600" dirty="0">
                <a:latin typeface="Arial" panose="020B0604020202020204" pitchFamily="34" charset="0"/>
                <a:cs typeface="Arial" panose="020B0604020202020204" pitchFamily="34" charset="0"/>
                <a:hlinkClick r:id="rId3"/>
              </a:rPr>
              <a:t>://</a:t>
            </a:r>
            <a:r>
              <a:rPr lang="en-US" sz="1600" dirty="0" smtClean="0">
                <a:latin typeface="Arial" panose="020B0604020202020204" pitchFamily="34" charset="0"/>
                <a:cs typeface="Arial" panose="020B0604020202020204" pitchFamily="34" charset="0"/>
                <a:hlinkClick r:id="rId3"/>
              </a:rPr>
              <a:t>www.ramongutierrez.net/windows/windows-server-2012/crear-usuario-en-windows-server-2012</a:t>
            </a:r>
            <a:endParaRPr lang="en-US"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err="1" smtClean="0">
                <a:latin typeface="Arial" panose="020B0604020202020204" pitchFamily="34" charset="0"/>
                <a:cs typeface="Arial" panose="020B0604020202020204" pitchFamily="34" charset="0"/>
              </a:rPr>
              <a:t>JGAITPro</a:t>
            </a:r>
            <a:r>
              <a:rPr lang="en-US" sz="1600" dirty="0">
                <a:latin typeface="Arial" panose="020B0604020202020204" pitchFamily="34" charset="0"/>
                <a:cs typeface="Arial" panose="020B0604020202020204" pitchFamily="34" charset="0"/>
              </a:rPr>
              <a:t>. (01/09/2016). Video e </a:t>
            </a:r>
            <a:r>
              <a:rPr lang="en-US" sz="1600" dirty="0" err="1">
                <a:latin typeface="Arial" panose="020B0604020202020204" pitchFamily="34" charset="0"/>
                <a:cs typeface="Arial" panose="020B0604020202020204" pitchFamily="34" charset="0"/>
              </a:rPr>
              <a:t>imágenes</a:t>
            </a:r>
            <a:r>
              <a:rPr lang="en-US" sz="1600" dirty="0">
                <a:latin typeface="Arial" panose="020B0604020202020204" pitchFamily="34" charset="0"/>
                <a:cs typeface="Arial" panose="020B0604020202020204" pitchFamily="34" charset="0"/>
              </a:rPr>
              <a:t>. Windows Server 2012 R2 – </a:t>
            </a:r>
            <a:r>
              <a:rPr lang="en-US" sz="1600" dirty="0" err="1">
                <a:latin typeface="Arial" panose="020B0604020202020204" pitchFamily="34" charset="0"/>
                <a:cs typeface="Arial" panose="020B0604020202020204" pitchFamily="34" charset="0"/>
              </a:rPr>
              <a:t>Compartir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carpetas</a:t>
            </a:r>
            <a:r>
              <a:rPr lang="en-US" sz="1600" dirty="0">
                <a:latin typeface="Arial" panose="020B0604020202020204" pitchFamily="34" charset="0"/>
                <a:cs typeface="Arial" panose="020B0604020202020204" pitchFamily="34" charset="0"/>
              </a:rPr>
              <a:t> y </a:t>
            </a:r>
            <a:r>
              <a:rPr lang="en-US" sz="1600" dirty="0" err="1">
                <a:latin typeface="Arial" panose="020B0604020202020204" pitchFamily="34" charset="0"/>
                <a:cs typeface="Arial" panose="020B0604020202020204" pitchFamily="34" charset="0"/>
              </a:rPr>
              <a:t>aplicar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permisos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https://</a:t>
            </a:r>
            <a:r>
              <a:rPr lang="en-US" sz="1600" dirty="0" smtClean="0">
                <a:latin typeface="Arial" panose="020B0604020202020204" pitchFamily="34" charset="0"/>
                <a:cs typeface="Arial" panose="020B0604020202020204" pitchFamily="34" charset="0"/>
                <a:hlinkClick r:id="rId4"/>
              </a:rPr>
              <a:t>www.youtube.com/watch?v=K7Y-u2kxZhg</a:t>
            </a:r>
            <a:endParaRPr lang="en-US"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err="1" smtClean="0">
                <a:latin typeface="Arial" panose="020B0604020202020204" pitchFamily="34" charset="0"/>
                <a:cs typeface="Arial" panose="020B0604020202020204" pitchFamily="34" charset="0"/>
              </a:rPr>
              <a:t>JGAITPro</a:t>
            </a:r>
            <a:r>
              <a:rPr lang="en-US" sz="1600" dirty="0">
                <a:latin typeface="Arial" panose="020B0604020202020204" pitchFamily="34" charset="0"/>
                <a:cs typeface="Arial" panose="020B0604020202020204" pitchFamily="34" charset="0"/>
              </a:rPr>
              <a:t>. (07/07/2014). Video e </a:t>
            </a:r>
            <a:r>
              <a:rPr lang="en-US" sz="1600" dirty="0" err="1">
                <a:latin typeface="Arial" panose="020B0604020202020204" pitchFamily="34" charset="0"/>
                <a:cs typeface="Arial" panose="020B0604020202020204" pitchFamily="34" charset="0"/>
              </a:rPr>
              <a:t>Imágenes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de Windows server 2012 r2- </a:t>
            </a:r>
            <a:r>
              <a:rPr lang="en-US" sz="1600" dirty="0" err="1">
                <a:latin typeface="Arial" panose="020B0604020202020204" pitchFamily="34" charset="0"/>
                <a:cs typeface="Arial" panose="020B0604020202020204" pitchFamily="34" charset="0"/>
              </a:rPr>
              <a:t>Crear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usuarios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grupos</a:t>
            </a:r>
            <a:r>
              <a:rPr lang="en-US" sz="1600" dirty="0">
                <a:latin typeface="Arial" panose="020B0604020202020204" pitchFamily="34" charset="0"/>
                <a:cs typeface="Arial" panose="020B0604020202020204" pitchFamily="34" charset="0"/>
              </a:rPr>
              <a:t> y </a:t>
            </a:r>
            <a:r>
              <a:rPr lang="en-US" sz="1600" dirty="0" err="1">
                <a:latin typeface="Arial" panose="020B0604020202020204" pitchFamily="34" charset="0"/>
                <a:cs typeface="Arial" panose="020B0604020202020204" pitchFamily="34" charset="0"/>
              </a:rPr>
              <a:t>Ous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Active Directory.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5"/>
              </a:rPr>
              <a:t>https://</a:t>
            </a:r>
            <a:r>
              <a:rPr lang="en-US" sz="1600" dirty="0" smtClean="0">
                <a:latin typeface="Arial" panose="020B0604020202020204" pitchFamily="34" charset="0"/>
                <a:cs typeface="Arial" panose="020B0604020202020204" pitchFamily="34" charset="0"/>
                <a:hlinkClick r:id="rId5"/>
              </a:rPr>
              <a:t>www.youtube.com/watch?v=xFX81qAsHHA</a:t>
            </a:r>
            <a:endParaRPr lang="en-US"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err="1" smtClean="0">
                <a:latin typeface="Arial" panose="020B0604020202020204" pitchFamily="34" charset="0"/>
                <a:cs typeface="Arial" panose="020B0604020202020204" pitchFamily="34" charset="0"/>
              </a:rPr>
              <a:t>Publicaciones</a:t>
            </a:r>
            <a:r>
              <a:rPr lang="en-US" sz="1600" dirty="0" smtClean="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6"/>
              </a:rPr>
              <a:t>https://publicacionesdidacticas.com/hemeroteca/articulo/081136/articulo-pdf</a:t>
            </a:r>
            <a:r>
              <a:rPr lang="en-US" sz="16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MX" sz="1600" dirty="0" smtClean="0">
                <a:latin typeface="Arial" panose="020B0604020202020204" pitchFamily="34" charset="0"/>
                <a:cs typeface="Arial" panose="020B0604020202020204" pitchFamily="34" charset="0"/>
              </a:rPr>
              <a:t>Capítulo </a:t>
            </a:r>
            <a:r>
              <a:rPr lang="es-MX" sz="1600" dirty="0">
                <a:latin typeface="Arial" panose="020B0604020202020204" pitchFamily="34" charset="0"/>
                <a:cs typeface="Arial" panose="020B0604020202020204" pitchFamily="34" charset="0"/>
              </a:rPr>
              <a:t>4: Usuario, Grupos y equipos en Windows Server. Recuperado de: </a:t>
            </a:r>
            <a:r>
              <a:rPr lang="es-MX" sz="1600" dirty="0">
                <a:latin typeface="Arial" panose="020B0604020202020204" pitchFamily="34" charset="0"/>
                <a:cs typeface="Arial" panose="020B0604020202020204" pitchFamily="34" charset="0"/>
                <a:hlinkClick r:id="rId7"/>
              </a:rPr>
              <a:t>http://</a:t>
            </a:r>
            <a:r>
              <a:rPr lang="es-MX" sz="1600" dirty="0" smtClean="0">
                <a:latin typeface="Arial" panose="020B0604020202020204" pitchFamily="34" charset="0"/>
                <a:cs typeface="Arial" panose="020B0604020202020204" pitchFamily="34" charset="0"/>
                <a:hlinkClick r:id="rId7"/>
              </a:rPr>
              <a:t>somebooks.es/capitulo-4-usuarios-grupos-y-equipos-en-windows-server-2012-r2/</a:t>
            </a: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err="1" smtClean="0">
                <a:latin typeface="Arial" panose="020B0604020202020204" pitchFamily="34" charset="0"/>
                <a:cs typeface="Arial" panose="020B0604020202020204" pitchFamily="34" charset="0"/>
              </a:rPr>
              <a:t>Colobran</a:t>
            </a:r>
            <a:r>
              <a:rPr lang="es-MX" sz="1600" dirty="0">
                <a:latin typeface="Arial" panose="020B0604020202020204" pitchFamily="34" charset="0"/>
                <a:cs typeface="Arial" panose="020B0604020202020204" pitchFamily="34" charset="0"/>
              </a:rPr>
              <a:t>. M, Arques. J, Galindo. E.  (2008).”Administración de sistemas </a:t>
            </a:r>
            <a:r>
              <a:rPr lang="es-MX" sz="1600" dirty="0" err="1">
                <a:latin typeface="Arial" panose="020B0604020202020204" pitchFamily="34" charset="0"/>
                <a:cs typeface="Arial" panose="020B0604020202020204" pitchFamily="34" charset="0"/>
              </a:rPr>
              <a:t>opertivos</a:t>
            </a:r>
            <a:r>
              <a:rPr lang="es-MX" sz="1600" dirty="0">
                <a:latin typeface="Arial" panose="020B0604020202020204" pitchFamily="34" charset="0"/>
                <a:cs typeface="Arial" panose="020B0604020202020204" pitchFamily="34" charset="0"/>
              </a:rPr>
              <a:t> en red”.  </a:t>
            </a:r>
            <a:r>
              <a:rPr lang="es-MX" sz="1600" dirty="0" err="1">
                <a:latin typeface="Arial" panose="020B0604020202020204" pitchFamily="34" charset="0"/>
                <a:cs typeface="Arial" panose="020B0604020202020204" pitchFamily="34" charset="0"/>
              </a:rPr>
              <a:t>Edi</a:t>
            </a:r>
            <a:r>
              <a:rPr lang="es-MX" sz="1600" dirty="0">
                <a:latin typeface="Arial" panose="020B0604020202020204" pitchFamily="34" charset="0"/>
                <a:cs typeface="Arial" panose="020B0604020202020204" pitchFamily="34" charset="0"/>
              </a:rPr>
              <a:t>. UOC. Barcelona. Pág. 83-103. Recuperado de: </a:t>
            </a:r>
            <a:r>
              <a:rPr lang="es-MX" sz="1600" dirty="0">
                <a:latin typeface="Arial" panose="020B0604020202020204" pitchFamily="34" charset="0"/>
                <a:cs typeface="Arial" panose="020B0604020202020204" pitchFamily="34" charset="0"/>
                <a:hlinkClick r:id="rId8"/>
              </a:rPr>
              <a:t>https://</a:t>
            </a:r>
            <a:r>
              <a:rPr lang="es-MX" sz="1600" dirty="0" smtClean="0">
                <a:latin typeface="Arial" panose="020B0604020202020204" pitchFamily="34" charset="0"/>
                <a:cs typeface="Arial" panose="020B0604020202020204" pitchFamily="34" charset="0"/>
                <a:hlinkClick r:id="rId8"/>
              </a:rPr>
              <a:t>books.google.com.mx/books?id=w4utLelkYgkC&amp;pg=PA95&amp;dq=administracion+de+usuarios+y+permisos+en+sistemas+informaticos&amp;hl=es-419&amp;sa=X&amp;ved=0ahUKEwjzyYjPr9nbAhVJ04MKHX1vAm0Q6AEIPDAE#v=onepage&amp;q&amp;f=true</a:t>
            </a:r>
            <a:endParaRPr lang="es-MX"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Windows Server 2012: </a:t>
            </a:r>
            <a:r>
              <a:rPr lang="es-MX" sz="1600" dirty="0" err="1">
                <a:latin typeface="Arial" panose="020B0604020202020204" pitchFamily="34" charset="0"/>
                <a:cs typeface="Arial" panose="020B0604020202020204" pitchFamily="34" charset="0"/>
              </a:rPr>
              <a:t>Guia</a:t>
            </a:r>
            <a:r>
              <a:rPr lang="es-MX" sz="1600" dirty="0">
                <a:latin typeface="Arial" panose="020B0604020202020204" pitchFamily="34" charset="0"/>
                <a:cs typeface="Arial" panose="020B0604020202020204" pitchFamily="34" charset="0"/>
              </a:rPr>
              <a:t> del Administrador</a:t>
            </a: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William R. </a:t>
            </a:r>
            <a:r>
              <a:rPr lang="es-MX" sz="1600" dirty="0" err="1">
                <a:latin typeface="Arial" panose="020B0604020202020204" pitchFamily="34" charset="0"/>
                <a:cs typeface="Arial" panose="020B0604020202020204" pitchFamily="34" charset="0"/>
              </a:rPr>
              <a:t>Stanek</a:t>
            </a:r>
            <a:r>
              <a:rPr lang="es-MX" sz="1600" dirty="0">
                <a:latin typeface="Arial" panose="020B0604020202020204" pitchFamily="34" charset="0"/>
                <a:cs typeface="Arial" panose="020B0604020202020204" pitchFamily="34" charset="0"/>
              </a:rPr>
              <a:t> , 2013, Microsoft </a:t>
            </a:r>
            <a:r>
              <a:rPr lang="es-MX" sz="1600" dirty="0" err="1" smtClean="0">
                <a:latin typeface="Arial" panose="020B0604020202020204" pitchFamily="34" charset="0"/>
                <a:cs typeface="Arial" panose="020B0604020202020204" pitchFamily="34" charset="0"/>
              </a:rPr>
              <a:t>Books</a:t>
            </a: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Windows Server 2012 R2 Administración</a:t>
            </a: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MVP </a:t>
            </a:r>
            <a:r>
              <a:rPr lang="es-MX" sz="1600" dirty="0" err="1">
                <a:latin typeface="Arial" panose="020B0604020202020204" pitchFamily="34" charset="0"/>
                <a:cs typeface="Arial" panose="020B0604020202020204" pitchFamily="34" charset="0"/>
              </a:rPr>
              <a:t>Nicolas</a:t>
            </a:r>
            <a:r>
              <a:rPr lang="es-MX" sz="1600" dirty="0">
                <a:latin typeface="Arial" panose="020B0604020202020204" pitchFamily="34" charset="0"/>
                <a:cs typeface="Arial" panose="020B0604020202020204" pitchFamily="34" charset="0"/>
              </a:rPr>
              <a:t> BONNET, 2013, </a:t>
            </a:r>
            <a:r>
              <a:rPr lang="es-MX" sz="1600" dirty="0" err="1">
                <a:latin typeface="Arial" panose="020B0604020202020204" pitchFamily="34" charset="0"/>
                <a:cs typeface="Arial" panose="020B0604020202020204" pitchFamily="34" charset="0"/>
              </a:rPr>
              <a:t>Eni</a:t>
            </a:r>
            <a:r>
              <a:rPr lang="es-MX" sz="1600" dirty="0">
                <a:latin typeface="Arial" panose="020B0604020202020204" pitchFamily="34" charset="0"/>
                <a:cs typeface="Arial" panose="020B0604020202020204" pitchFamily="34" charset="0"/>
              </a:rPr>
              <a:t> Ediciones</a:t>
            </a:r>
          </a:p>
          <a:p>
            <a:pPr marL="285750" indent="-285750" algn="just">
              <a:buFont typeface="Arial" panose="020B0604020202020204" pitchFamily="34" charset="0"/>
              <a:buChar char="•"/>
            </a:pPr>
            <a:endParaRPr lang="es-MX" sz="1600" dirty="0" smtClean="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38</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28292002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smtClean="0">
                <a:solidFill>
                  <a:schemeClr val="accent6">
                    <a:lumMod val="75000"/>
                  </a:schemeClr>
                </a:solidFill>
                <a:latin typeface="Arial" panose="020B0604020202020204" pitchFamily="34" charset="0"/>
                <a:cs typeface="Arial" panose="020B0604020202020204" pitchFamily="34" charset="0"/>
              </a:rPr>
              <a:t>Imágenes</a:t>
            </a:r>
            <a:endParaRPr lang="es-MX" sz="2300" b="1" i="1" dirty="0">
              <a:solidFill>
                <a:schemeClr val="accent6">
                  <a:lumMod val="75000"/>
                </a:schemeClr>
              </a:solidFill>
              <a:latin typeface="Arial" panose="020B0604020202020204" pitchFamily="34" charset="0"/>
              <a:cs typeface="Arial" panose="020B0604020202020204" pitchFamily="34" charset="0"/>
            </a:endParaRP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310278" y="2367965"/>
            <a:ext cx="11394042" cy="5909310"/>
          </a:xfrm>
          <a:prstGeom prst="rect">
            <a:avLst/>
          </a:prstGeom>
        </p:spPr>
        <p:txBody>
          <a:bodyPr wrap="square">
            <a:spAutoFit/>
          </a:bodyPr>
          <a:lstStyle/>
          <a:p>
            <a:pPr marL="171450" indent="-171450" algn="just">
              <a:buFont typeface="Wingdings" panose="05000000000000000000" pitchFamily="2" charset="2"/>
              <a:buChar char="v"/>
            </a:pPr>
            <a:r>
              <a:rPr lang="es-MX" sz="2000" dirty="0">
                <a:hlinkClick r:id="rId3"/>
              </a:rPr>
              <a:t>https://</a:t>
            </a:r>
            <a:r>
              <a:rPr lang="es-MX" sz="2000" dirty="0" smtClean="0">
                <a:hlinkClick r:id="rId3"/>
              </a:rPr>
              <a:t>www.euroinnova.edu.es/mf0959_2-mantenimiento-de-la-seguridad-en-sistemas-informaticos-a-distancia</a:t>
            </a:r>
            <a:endParaRPr lang="es-MX" sz="2000" dirty="0" smtClean="0"/>
          </a:p>
          <a:p>
            <a:pPr marL="171450" indent="-171450" algn="just">
              <a:buFont typeface="Wingdings" panose="05000000000000000000" pitchFamily="2" charset="2"/>
              <a:buChar char="v"/>
            </a:pPr>
            <a:r>
              <a:rPr lang="es-MX" sz="2000" dirty="0">
                <a:hlinkClick r:id="rId4"/>
              </a:rPr>
              <a:t>https://es.123rf.com/photo_60230534_software-de-autorizar-la-ilustraci%C3%B3n-del-vector-de-autenticaci%C3%B3n-del-sistema-de-gesti%C3%B3n-de-acceso-formulario-.</a:t>
            </a:r>
            <a:r>
              <a:rPr lang="es-MX" sz="2000" dirty="0" smtClean="0">
                <a:hlinkClick r:id="rId4"/>
              </a:rPr>
              <a:t>html</a:t>
            </a:r>
            <a:endParaRPr lang="es-MX" sz="2000" dirty="0" smtClean="0"/>
          </a:p>
          <a:p>
            <a:pPr marL="171450" indent="-171450" algn="just">
              <a:buFont typeface="Wingdings" panose="05000000000000000000" pitchFamily="2" charset="2"/>
              <a:buChar char="v"/>
            </a:pPr>
            <a:r>
              <a:rPr lang="es-MX" sz="2000" dirty="0">
                <a:hlinkClick r:id="rId5"/>
              </a:rPr>
              <a:t>http://</a:t>
            </a:r>
            <a:r>
              <a:rPr lang="es-MX" sz="2000" dirty="0" smtClean="0">
                <a:hlinkClick r:id="rId5"/>
              </a:rPr>
              <a:t>vitta.tistory.com/18</a:t>
            </a:r>
            <a:endParaRPr lang="es-MX" sz="2000" dirty="0" smtClean="0"/>
          </a:p>
          <a:p>
            <a:pPr marL="171450" indent="-171450" algn="just">
              <a:buFont typeface="Wingdings" panose="05000000000000000000" pitchFamily="2" charset="2"/>
              <a:buChar char="v"/>
            </a:pPr>
            <a:r>
              <a:rPr lang="es-MX" sz="2000" dirty="0" smtClean="0">
                <a:hlinkClick r:id="rId6"/>
              </a:rPr>
              <a:t>http</a:t>
            </a:r>
            <a:r>
              <a:rPr lang="es-MX" sz="2000" dirty="0">
                <a:hlinkClick r:id="rId6"/>
              </a:rPr>
              <a:t>://</a:t>
            </a:r>
            <a:r>
              <a:rPr lang="es-MX" sz="2000" dirty="0">
                <a:hlinkClick r:id="rId6"/>
              </a:rPr>
              <a:t>47informaticos.blogspot.com/2012/05/como-establecer-y-asignar-derechos-y.html</a:t>
            </a:r>
            <a:endParaRPr lang="es-MX" sz="2000" dirty="0"/>
          </a:p>
          <a:p>
            <a:pPr marL="171450" indent="-171450" algn="just">
              <a:buFont typeface="Wingdings" panose="05000000000000000000" pitchFamily="2" charset="2"/>
              <a:buChar char="v"/>
            </a:pPr>
            <a:r>
              <a:rPr lang="es-MX" sz="2000" dirty="0">
                <a:hlinkClick r:id="rId7"/>
              </a:rPr>
              <a:t>https</a:t>
            </a:r>
            <a:r>
              <a:rPr lang="es-MX" sz="2000" dirty="0">
                <a:hlinkClick r:id="rId7"/>
              </a:rPr>
              <a:t>://</a:t>
            </a:r>
            <a:r>
              <a:rPr lang="es-MX" sz="2000" dirty="0">
                <a:hlinkClick r:id="rId7"/>
              </a:rPr>
              <a:t>intelaf.files.wordpress.com/2010/09/permisos1.jpg</a:t>
            </a:r>
            <a:endParaRPr lang="es-MX" sz="2000" dirty="0"/>
          </a:p>
          <a:p>
            <a:pPr marL="171450" indent="-171450" algn="just">
              <a:buFont typeface="Wingdings" panose="05000000000000000000" pitchFamily="2" charset="2"/>
              <a:buChar char="v"/>
            </a:pPr>
            <a:r>
              <a:rPr lang="es-MX" sz="2000" dirty="0">
                <a:hlinkClick r:id="rId8"/>
              </a:rPr>
              <a:t>https</a:t>
            </a:r>
            <a:r>
              <a:rPr lang="es-MX" sz="2000" dirty="0">
                <a:hlinkClick r:id="rId8"/>
              </a:rPr>
              <a:t>://</a:t>
            </a:r>
            <a:r>
              <a:rPr lang="es-MX" sz="2000" dirty="0">
                <a:hlinkClick r:id="rId8"/>
              </a:rPr>
              <a:t>es.dreamstime.com/imagenes-de-archivo-red-de-ordenadores-con-el-servidor-image19599654</a:t>
            </a:r>
            <a:endParaRPr lang="es-MX" sz="2000" dirty="0"/>
          </a:p>
          <a:p>
            <a:pPr marL="171450" indent="-171450" algn="just">
              <a:buFont typeface="Wingdings" panose="05000000000000000000" pitchFamily="2" charset="2"/>
              <a:buChar char="v"/>
            </a:pPr>
            <a:r>
              <a:rPr lang="es-MX" sz="2000" dirty="0">
                <a:hlinkClick r:id="rId9"/>
              </a:rPr>
              <a:t>http://</a:t>
            </a:r>
            <a:r>
              <a:rPr lang="es-MX" sz="2000" dirty="0">
                <a:hlinkClick r:id="rId9"/>
              </a:rPr>
              <a:t>www.gestionclubcannabis.es/blog/seguridad-informatica-asociacion-cannabica</a:t>
            </a:r>
            <a:endParaRPr lang="es-MX" sz="2000" dirty="0"/>
          </a:p>
          <a:p>
            <a:pPr marL="171450" indent="-171450" algn="just">
              <a:buFont typeface="Wingdings" panose="05000000000000000000" pitchFamily="2" charset="2"/>
              <a:buChar char="v"/>
            </a:pPr>
            <a:r>
              <a:rPr lang="es-MX" sz="2000" dirty="0">
                <a:hlinkClick r:id="rId10"/>
              </a:rPr>
              <a:t>https://</a:t>
            </a:r>
            <a:r>
              <a:rPr lang="es-MX" sz="2000" dirty="0">
                <a:hlinkClick r:id="rId10"/>
              </a:rPr>
              <a:t>docs.microsoft.com/es-es/system-center/scsm/user-roles?view=sc-sm-1801</a:t>
            </a:r>
            <a:endParaRPr lang="es-MX" sz="2000" dirty="0"/>
          </a:p>
          <a:p>
            <a:pPr marL="171450" indent="-171450" algn="just">
              <a:buFont typeface="Wingdings" panose="05000000000000000000" pitchFamily="2" charset="2"/>
              <a:buChar char="v"/>
            </a:pPr>
            <a:r>
              <a:rPr lang="es-MX" sz="2000" dirty="0">
                <a:hlinkClick r:id="rId11"/>
              </a:rPr>
              <a:t>https</a:t>
            </a:r>
            <a:r>
              <a:rPr lang="es-MX" sz="2000" dirty="0">
                <a:hlinkClick r:id="rId11"/>
              </a:rPr>
              <a:t>://</a:t>
            </a:r>
            <a:r>
              <a:rPr lang="es-MX" sz="2000" dirty="0">
                <a:hlinkClick r:id="rId11"/>
              </a:rPr>
              <a:t>domitienda.com/permisos-usuarios-windows-server/</a:t>
            </a:r>
            <a:endParaRPr lang="es-MX" sz="2000" dirty="0"/>
          </a:p>
          <a:p>
            <a:pPr marL="171450" indent="-171450" algn="just">
              <a:buFont typeface="Wingdings" panose="05000000000000000000" pitchFamily="2" charset="2"/>
              <a:buChar char="v"/>
            </a:pPr>
            <a:r>
              <a:rPr lang="es-MX" sz="2000" dirty="0">
                <a:hlinkClick r:id="rId12"/>
              </a:rPr>
              <a:t>https</a:t>
            </a:r>
            <a:r>
              <a:rPr lang="es-MX" sz="2000" dirty="0">
                <a:hlinkClick r:id="rId12"/>
              </a:rPr>
              <a:t>://</a:t>
            </a:r>
            <a:r>
              <a:rPr lang="es-MX" sz="2000" dirty="0">
                <a:hlinkClick r:id="rId12"/>
              </a:rPr>
              <a:t>docs.microsoft.com/es-es/windows-server-essentials/manage/manage-user-accounts-in-windows-server-essentials</a:t>
            </a:r>
            <a:endParaRPr lang="es-MX" sz="2000" dirty="0"/>
          </a:p>
          <a:p>
            <a:pPr marL="171450" indent="-171450" algn="just">
              <a:buFont typeface="Wingdings" panose="05000000000000000000" pitchFamily="2" charset="2"/>
              <a:buChar char="v"/>
            </a:pPr>
            <a:r>
              <a:rPr lang="es-MX" sz="2000" dirty="0">
                <a:hlinkClick r:id="rId13"/>
              </a:rPr>
              <a:t>https</a:t>
            </a:r>
            <a:r>
              <a:rPr lang="es-MX" sz="2000" dirty="0">
                <a:hlinkClick r:id="rId13"/>
              </a:rPr>
              <a:t>://</a:t>
            </a:r>
            <a:r>
              <a:rPr lang="es-MX" sz="2000" dirty="0">
                <a:hlinkClick r:id="rId13"/>
              </a:rPr>
              <a:t>docs.microsoft.com/es-es/windows/uwp/publish/set-custom-permissions-for-account-users</a:t>
            </a:r>
            <a:endParaRPr lang="es-MX" sz="2000" dirty="0"/>
          </a:p>
          <a:p>
            <a:pPr marL="171450" indent="-171450" algn="just">
              <a:buFont typeface="Wingdings" panose="05000000000000000000" pitchFamily="2" charset="2"/>
              <a:buChar char="v"/>
            </a:pP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i="1"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39</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702760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itle 1">
            <a:extLst>
              <a:ext uri="{FF2B5EF4-FFF2-40B4-BE49-F238E27FC236}">
                <a16:creationId xmlns:a16="http://schemas.microsoft.com/office/drawing/2014/main" id="{688375A4-7808-4888-AC96-0BFBF5A56F4D}"/>
              </a:ext>
            </a:extLst>
          </p:cNvPr>
          <p:cNvSpPr txBox="1">
            <a:spLocks/>
          </p:cNvSpPr>
          <p:nvPr/>
        </p:nvSpPr>
        <p:spPr>
          <a:xfrm>
            <a:off x="1203325" y="1716710"/>
            <a:ext cx="9785350" cy="862495"/>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a:solidFill>
                  <a:srgbClr val="0070C0"/>
                </a:solidFill>
                <a:ea typeface="Calibri"/>
                <a:cs typeface="Times New Roman"/>
              </a:rPr>
              <a:t>Administración de usuarios y asignación de permisos en Windows</a:t>
            </a:r>
            <a:endParaRPr lang="es-MX" sz="2800" b="1" dirty="0">
              <a:solidFill>
                <a:srgbClr val="0070C0"/>
              </a:solidFill>
            </a:endParaRPr>
          </a:p>
        </p:txBody>
      </p:sp>
      <p:sp>
        <p:nvSpPr>
          <p:cNvPr id="4" name="Title 1">
            <a:extLst>
              <a:ext uri="{FF2B5EF4-FFF2-40B4-BE49-F238E27FC236}">
                <a16:creationId xmlns:a16="http://schemas.microsoft.com/office/drawing/2014/main" id="{D0144811-15EF-45CA-8D3D-4446D2320C2B}"/>
              </a:ext>
            </a:extLst>
          </p:cNvPr>
          <p:cNvSpPr txBox="1">
            <a:spLocks/>
          </p:cNvSpPr>
          <p:nvPr/>
        </p:nvSpPr>
        <p:spPr>
          <a:xfrm>
            <a:off x="558801" y="2362200"/>
            <a:ext cx="10531474" cy="4267200"/>
          </a:xfrm>
          <a:prstGeom prst="rect">
            <a:avLst/>
          </a:prstGeom>
        </p:spPr>
        <p:txBody>
          <a:bodyPr vert="horz" lIns="91440" tIns="45720" rIns="91440" bIns="45720" rtlCol="0" anchor="t">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400" b="1" dirty="0"/>
              <a:t>Introducción</a:t>
            </a:r>
          </a:p>
          <a:p>
            <a:pPr algn="just"/>
            <a:endParaRPr lang="es-ES" sz="2400" dirty="0"/>
          </a:p>
          <a:p>
            <a:pPr algn="just"/>
            <a:r>
              <a:rPr lang="es-ES" sz="2400" dirty="0"/>
              <a:t>Los Sistemas Operativos nacieron de la necesidad de crear un entorno de administración para las aplicaciones, el manejo de memoria y la estructura de entrada/salida a nivel “maquina”.</a:t>
            </a:r>
          </a:p>
          <a:p>
            <a:pPr algn="just"/>
            <a:endParaRPr lang="es-ES" sz="2400" dirty="0"/>
          </a:p>
          <a:p>
            <a:pPr algn="just"/>
            <a:r>
              <a:rPr lang="es-ES" sz="2400" dirty="0"/>
              <a:t>El Sistema Operativo de Red, es un software que rige y administra los recursos, archivos, periféricos, usuarios, etc., en una red y lleva el control de seguridad de los mismos. </a:t>
            </a:r>
          </a:p>
          <a:p>
            <a:pPr algn="just"/>
            <a:endParaRPr lang="es-ES" sz="2400" dirty="0"/>
          </a:p>
          <a:p>
            <a:pPr algn="just"/>
            <a:r>
              <a:rPr lang="es-ES" sz="2400" dirty="0"/>
              <a:t>En un Sistema Operativo de Red, cada usuario normalmente trabaja en su propia computadora o en una computadora designada; esta computadora invariablemente requiere algún tipo de "login" remoto. Además de que cada computadora tiene su sistema operativo (Windows, Linux, etc.) </a:t>
            </a:r>
          </a:p>
        </p:txBody>
      </p:sp>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6" name="Marcador de número de diapositiva 5"/>
          <p:cNvSpPr>
            <a:spLocks noGrp="1"/>
          </p:cNvSpPr>
          <p:nvPr>
            <p:ph type="sldNum" sz="quarter" idx="12"/>
          </p:nvPr>
        </p:nvSpPr>
        <p:spPr/>
        <p:txBody>
          <a:bodyPr/>
          <a:lstStyle/>
          <a:p>
            <a:fld id="{03D83D08-1BAB-4A50-BB54-0608CCC911FC}" type="slidenum">
              <a:rPr lang="es-MX" smtClean="0"/>
              <a:t>4</a:t>
            </a:fld>
            <a:endParaRPr lang="es-MX"/>
          </a:p>
        </p:txBody>
      </p:sp>
    </p:spTree>
    <p:extLst>
      <p:ext uri="{BB962C8B-B14F-4D97-AF65-F5344CB8AC3E}">
        <p14:creationId xmlns:p14="http://schemas.microsoft.com/office/powerpoint/2010/main" val="2888469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Rectángulo 2">
            <a:extLst>
              <a:ext uri="{FF2B5EF4-FFF2-40B4-BE49-F238E27FC236}">
                <a16:creationId xmlns:a16="http://schemas.microsoft.com/office/drawing/2014/main" id="{75DC68AE-1A05-414B-ABB8-760D58677AA9}"/>
              </a:ext>
            </a:extLst>
          </p:cNvPr>
          <p:cNvSpPr/>
          <p:nvPr/>
        </p:nvSpPr>
        <p:spPr>
          <a:xfrm>
            <a:off x="3487314" y="1740500"/>
            <a:ext cx="5217373" cy="646331"/>
          </a:xfrm>
          <a:prstGeom prst="rect">
            <a:avLst/>
          </a:prstGeom>
        </p:spPr>
        <p:txBody>
          <a:bodyPr wrap="square">
            <a:spAutoFit/>
          </a:bodyPr>
          <a:lstStyle/>
          <a:p>
            <a:pPr algn="ctr"/>
            <a:r>
              <a:rPr lang="es-MX" sz="3600" b="1" dirty="0"/>
              <a:t>Control de acceso</a:t>
            </a:r>
          </a:p>
        </p:txBody>
      </p:sp>
      <p:sp>
        <p:nvSpPr>
          <p:cNvPr id="4" name="Título 1">
            <a:extLst>
              <a:ext uri="{FF2B5EF4-FFF2-40B4-BE49-F238E27FC236}">
                <a16:creationId xmlns:a16="http://schemas.microsoft.com/office/drawing/2014/main" id="{0B540164-CDD5-4A55-930D-875A4D1E150F}"/>
              </a:ext>
            </a:extLst>
          </p:cNvPr>
          <p:cNvSpPr txBox="1">
            <a:spLocks/>
          </p:cNvSpPr>
          <p:nvPr/>
        </p:nvSpPr>
        <p:spPr>
          <a:xfrm>
            <a:off x="376926" y="2561727"/>
            <a:ext cx="6962294" cy="303068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pPr>
            <a:r>
              <a:rPr lang="es-MX" sz="2400" dirty="0"/>
              <a:t>La configuración de los controles de acceso a los sistemas informáticos son un punto clave en la protección de la información que se maneja a nivel personal y empresarial por lo que es de suma importancia su configuración correcta </a:t>
            </a:r>
          </a:p>
        </p:txBody>
      </p:sp>
      <p:pic>
        <p:nvPicPr>
          <p:cNvPr id="6" name="Imagen 5">
            <a:extLst>
              <a:ext uri="{FF2B5EF4-FFF2-40B4-BE49-F238E27FC236}">
                <a16:creationId xmlns:a16="http://schemas.microsoft.com/office/drawing/2014/main" id="{190717BE-2F52-425D-87DB-CE4563D84D86}"/>
              </a:ext>
            </a:extLst>
          </p:cNvPr>
          <p:cNvPicPr>
            <a:picLocks noChangeAspect="1"/>
          </p:cNvPicPr>
          <p:nvPr/>
        </p:nvPicPr>
        <p:blipFill>
          <a:blip r:embed="rId3"/>
          <a:stretch>
            <a:fillRect/>
          </a:stretch>
        </p:blipFill>
        <p:spPr>
          <a:xfrm>
            <a:off x="7699512" y="2394867"/>
            <a:ext cx="3811657" cy="3778638"/>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8" name="Marcador de número de diapositiva 7"/>
          <p:cNvSpPr>
            <a:spLocks noGrp="1"/>
          </p:cNvSpPr>
          <p:nvPr>
            <p:ph type="sldNum" sz="quarter" idx="12"/>
          </p:nvPr>
        </p:nvSpPr>
        <p:spPr/>
        <p:txBody>
          <a:bodyPr/>
          <a:lstStyle/>
          <a:p>
            <a:fld id="{03D83D08-1BAB-4A50-BB54-0608CCC911FC}" type="slidenum">
              <a:rPr lang="es-MX" smtClean="0"/>
              <a:t>5</a:t>
            </a:fld>
            <a:endParaRPr lang="es-MX"/>
          </a:p>
        </p:txBody>
      </p:sp>
    </p:spTree>
    <p:extLst>
      <p:ext uri="{BB962C8B-B14F-4D97-AF65-F5344CB8AC3E}">
        <p14:creationId xmlns:p14="http://schemas.microsoft.com/office/powerpoint/2010/main" val="22033919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38C9087F-C474-431F-A751-585CFDA79163}"/>
              </a:ext>
            </a:extLst>
          </p:cNvPr>
          <p:cNvSpPr txBox="1">
            <a:spLocks/>
          </p:cNvSpPr>
          <p:nvPr/>
        </p:nvSpPr>
        <p:spPr>
          <a:xfrm>
            <a:off x="1404730" y="1698422"/>
            <a:ext cx="9223513" cy="288103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a:latin typeface="+mn-lt"/>
                <a:ea typeface="+mn-ea"/>
                <a:cs typeface="+mn-cs"/>
              </a:rPr>
              <a:t>Autenticación:</a:t>
            </a:r>
          </a:p>
          <a:p>
            <a:pPr algn="just"/>
            <a:r>
              <a:rPr lang="es-MX" sz="2400" dirty="0" smtClean="0"/>
              <a:t>Proceso </a:t>
            </a:r>
            <a:r>
              <a:rPr lang="es-MX" sz="2400" dirty="0"/>
              <a:t>mediante el cuál se detecta y comprueba la identidad de una entidad, utilizando un nombre de usuario y contraseña</a:t>
            </a:r>
          </a:p>
        </p:txBody>
      </p:sp>
      <p:pic>
        <p:nvPicPr>
          <p:cNvPr id="4" name="Imagen 3">
            <a:extLst>
              <a:ext uri="{FF2B5EF4-FFF2-40B4-BE49-F238E27FC236}">
                <a16:creationId xmlns:a16="http://schemas.microsoft.com/office/drawing/2014/main" id="{9F41C2B4-19C0-45FE-BA79-151C4BA77DFD}"/>
              </a:ext>
            </a:extLst>
          </p:cNvPr>
          <p:cNvPicPr>
            <a:picLocks noChangeAspect="1"/>
          </p:cNvPicPr>
          <p:nvPr/>
        </p:nvPicPr>
        <p:blipFill>
          <a:blip r:embed="rId3"/>
          <a:stretch>
            <a:fillRect/>
          </a:stretch>
        </p:blipFill>
        <p:spPr>
          <a:xfrm>
            <a:off x="3405078" y="3008309"/>
            <a:ext cx="5381846" cy="2456310"/>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6</a:t>
            </a:fld>
            <a:endParaRPr lang="es-MX"/>
          </a:p>
        </p:txBody>
      </p:sp>
    </p:spTree>
    <p:extLst>
      <p:ext uri="{BB962C8B-B14F-4D97-AF65-F5344CB8AC3E}">
        <p14:creationId xmlns:p14="http://schemas.microsoft.com/office/powerpoint/2010/main" val="1446765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Subtítulo 2">
            <a:extLst>
              <a:ext uri="{FF2B5EF4-FFF2-40B4-BE49-F238E27FC236}">
                <a16:creationId xmlns:a16="http://schemas.microsoft.com/office/drawing/2014/main" id="{578186FF-C818-431A-A5D3-E14E420D5312}"/>
              </a:ext>
            </a:extLst>
          </p:cNvPr>
          <p:cNvSpPr txBox="1">
            <a:spLocks/>
          </p:cNvSpPr>
          <p:nvPr/>
        </p:nvSpPr>
        <p:spPr>
          <a:xfrm>
            <a:off x="1393638" y="1327362"/>
            <a:ext cx="9404723" cy="2652432"/>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MX" sz="3200" b="1" dirty="0">
              <a:solidFill>
                <a:srgbClr val="FF0000"/>
              </a:solidFill>
              <a:latin typeface="Copperplate Gothic Light" panose="020E0507020206020404" pitchFamily="34" charset="0"/>
            </a:endParaRPr>
          </a:p>
          <a:p>
            <a:pPr algn="ctr"/>
            <a:r>
              <a:rPr lang="es-MX" dirty="0"/>
              <a:t>Administración de usuarios y asignación de permisos Windows Server 2012 R2.</a:t>
            </a:r>
          </a:p>
        </p:txBody>
      </p:sp>
      <p:pic>
        <p:nvPicPr>
          <p:cNvPr id="4" name="Imagen 3">
            <a:extLst>
              <a:ext uri="{FF2B5EF4-FFF2-40B4-BE49-F238E27FC236}">
                <a16:creationId xmlns:a16="http://schemas.microsoft.com/office/drawing/2014/main" id="{BC7268D7-239F-48BC-A48B-575D7D8C1902}"/>
              </a:ext>
            </a:extLst>
          </p:cNvPr>
          <p:cNvPicPr>
            <a:picLocks noChangeAspect="1"/>
          </p:cNvPicPr>
          <p:nvPr/>
        </p:nvPicPr>
        <p:blipFill>
          <a:blip r:embed="rId4"/>
          <a:stretch>
            <a:fillRect/>
          </a:stretch>
        </p:blipFill>
        <p:spPr>
          <a:xfrm>
            <a:off x="3862386" y="2997269"/>
            <a:ext cx="4467226" cy="2924175"/>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7</a:t>
            </a:fld>
            <a:endParaRPr lang="es-MX"/>
          </a:p>
        </p:txBody>
      </p:sp>
    </p:spTree>
    <p:extLst>
      <p:ext uri="{BB962C8B-B14F-4D97-AF65-F5344CB8AC3E}">
        <p14:creationId xmlns:p14="http://schemas.microsoft.com/office/powerpoint/2010/main" val="10894866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3">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E488B9F8-0362-49E0-A9FD-8FD4949867E0}"/>
              </a:ext>
            </a:extLst>
          </p:cNvPr>
          <p:cNvSpPr txBox="1">
            <a:spLocks/>
          </p:cNvSpPr>
          <p:nvPr/>
        </p:nvSpPr>
        <p:spPr>
          <a:xfrm>
            <a:off x="1393638" y="1698422"/>
            <a:ext cx="9404723" cy="72838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dirty="0"/>
              <a:t>Crear usuarios</a:t>
            </a:r>
            <a:br>
              <a:rPr lang="es-MX" dirty="0"/>
            </a:br>
            <a:r>
              <a:rPr lang="es-MX" dirty="0"/>
              <a:t/>
            </a:r>
            <a:br>
              <a:rPr lang="es-MX" dirty="0"/>
            </a:br>
            <a:endParaRPr lang="es-MX" dirty="0"/>
          </a:p>
        </p:txBody>
      </p:sp>
      <p:sp>
        <p:nvSpPr>
          <p:cNvPr id="4" name="CuadroTexto 3">
            <a:extLst>
              <a:ext uri="{FF2B5EF4-FFF2-40B4-BE49-F238E27FC236}">
                <a16:creationId xmlns:a16="http://schemas.microsoft.com/office/drawing/2014/main" id="{46175ED2-F3A2-41DA-BB2B-8658255EB8A6}"/>
              </a:ext>
            </a:extLst>
          </p:cNvPr>
          <p:cNvSpPr txBox="1"/>
          <p:nvPr/>
        </p:nvSpPr>
        <p:spPr>
          <a:xfrm>
            <a:off x="697886" y="2590228"/>
            <a:ext cx="6333340" cy="4124206"/>
          </a:xfrm>
          <a:prstGeom prst="rect">
            <a:avLst/>
          </a:prstGeom>
          <a:noFill/>
        </p:spPr>
        <p:txBody>
          <a:bodyPr wrap="square" rtlCol="0">
            <a:spAutoFit/>
          </a:bodyPr>
          <a:lstStyle/>
          <a:p>
            <a:pPr algn="just"/>
            <a:r>
              <a:rPr lang="es-MX" sz="2400" dirty="0"/>
              <a:t>Para poder crear las Unidades organizativas, usuarios y equipos</a:t>
            </a:r>
          </a:p>
          <a:p>
            <a:pPr algn="just"/>
            <a:endParaRPr lang="es-MX" sz="2400" dirty="0"/>
          </a:p>
          <a:p>
            <a:pPr algn="just"/>
            <a:r>
              <a:rPr lang="es-MX" sz="2400" dirty="0"/>
              <a:t>Es necesario tener configurado:</a:t>
            </a:r>
          </a:p>
          <a:p>
            <a:pPr algn="just"/>
            <a:endParaRPr lang="es-MX" sz="2400" dirty="0"/>
          </a:p>
          <a:p>
            <a:pPr marL="285750" indent="-285750" algn="just">
              <a:buFont typeface="Wingdings" panose="05000000000000000000" pitchFamily="2" charset="2"/>
              <a:buChar char="Ø"/>
            </a:pPr>
            <a:r>
              <a:rPr lang="es-MX" sz="2400" dirty="0"/>
              <a:t>AD DS en nuestro servidor </a:t>
            </a:r>
          </a:p>
          <a:p>
            <a:pPr marL="285750" indent="-285750" algn="just">
              <a:buFont typeface="Wingdings" panose="05000000000000000000" pitchFamily="2" charset="2"/>
              <a:buChar char="Ø"/>
            </a:pPr>
            <a:r>
              <a:rPr lang="es-MX" sz="2400" dirty="0"/>
              <a:t>DNS</a:t>
            </a:r>
          </a:p>
          <a:p>
            <a:pPr algn="just"/>
            <a:endParaRPr lang="es-MX" sz="2400" dirty="0"/>
          </a:p>
          <a:p>
            <a:pPr algn="just"/>
            <a:r>
              <a:rPr lang="es-MX" sz="2400" dirty="0"/>
              <a:t>Que es lo principal para un controlador de dominio</a:t>
            </a:r>
          </a:p>
          <a:p>
            <a:pPr algn="just"/>
            <a:r>
              <a:rPr lang="es-MX" sz="2200" dirty="0">
                <a:latin typeface="Copperplate Gothic Bold" panose="020E0705020206020404" pitchFamily="34" charset="0"/>
              </a:rPr>
              <a:t>  </a:t>
            </a:r>
          </a:p>
        </p:txBody>
      </p:sp>
      <p:pic>
        <p:nvPicPr>
          <p:cNvPr id="6" name="Imagen 5">
            <a:extLst>
              <a:ext uri="{FF2B5EF4-FFF2-40B4-BE49-F238E27FC236}">
                <a16:creationId xmlns:a16="http://schemas.microsoft.com/office/drawing/2014/main" id="{1D90E033-C9DB-4283-A997-1A994D0336E5}"/>
              </a:ext>
            </a:extLst>
          </p:cNvPr>
          <p:cNvPicPr>
            <a:picLocks noChangeAspect="1"/>
          </p:cNvPicPr>
          <p:nvPr/>
        </p:nvPicPr>
        <p:blipFill>
          <a:blip r:embed="rId4"/>
          <a:stretch>
            <a:fillRect/>
          </a:stretch>
        </p:blipFill>
        <p:spPr>
          <a:xfrm>
            <a:off x="7468406" y="2250807"/>
            <a:ext cx="4026775" cy="3818164"/>
          </a:xfrm>
          <a:prstGeom prst="rect">
            <a:avLst/>
          </a:prstGeom>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8</a:t>
            </a:fld>
            <a:endParaRPr lang="es-MX"/>
          </a:p>
        </p:txBody>
      </p:sp>
    </p:spTree>
    <p:extLst>
      <p:ext uri="{BB962C8B-B14F-4D97-AF65-F5344CB8AC3E}">
        <p14:creationId xmlns:p14="http://schemas.microsoft.com/office/powerpoint/2010/main" val="38538193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Título 1">
            <a:extLst>
              <a:ext uri="{FF2B5EF4-FFF2-40B4-BE49-F238E27FC236}">
                <a16:creationId xmlns:a16="http://schemas.microsoft.com/office/drawing/2014/main" id="{69FEB142-B41D-4E84-9510-4368A5B4F414}"/>
              </a:ext>
            </a:extLst>
          </p:cNvPr>
          <p:cNvSpPr txBox="1">
            <a:spLocks/>
          </p:cNvSpPr>
          <p:nvPr/>
        </p:nvSpPr>
        <p:spPr>
          <a:xfrm>
            <a:off x="1393638" y="1698422"/>
            <a:ext cx="9404723" cy="72838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dirty="0"/>
              <a:t>Crear usuarios</a:t>
            </a:r>
            <a:br>
              <a:rPr lang="es-MX" dirty="0"/>
            </a:br>
            <a:r>
              <a:rPr lang="es-MX" dirty="0"/>
              <a:t/>
            </a:r>
            <a:br>
              <a:rPr lang="es-MX" dirty="0"/>
            </a:br>
            <a:endParaRPr lang="es-MX" dirty="0"/>
          </a:p>
        </p:txBody>
      </p:sp>
      <p:sp>
        <p:nvSpPr>
          <p:cNvPr id="4" name="Título 1">
            <a:extLst>
              <a:ext uri="{FF2B5EF4-FFF2-40B4-BE49-F238E27FC236}">
                <a16:creationId xmlns:a16="http://schemas.microsoft.com/office/drawing/2014/main" id="{F64436A1-BE2B-4D14-93F3-D189D2EC1A7E}"/>
              </a:ext>
            </a:extLst>
          </p:cNvPr>
          <p:cNvSpPr txBox="1">
            <a:spLocks/>
          </p:cNvSpPr>
          <p:nvPr/>
        </p:nvSpPr>
        <p:spPr>
          <a:xfrm>
            <a:off x="653143" y="2462646"/>
            <a:ext cx="6413499" cy="36358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s-MX" sz="2400" dirty="0"/>
              <a:t>En Herramientas</a:t>
            </a:r>
            <a:br>
              <a:rPr lang="es-MX" sz="2400" dirty="0"/>
            </a:br>
            <a:r>
              <a:rPr lang="es-MX" sz="2400" dirty="0"/>
              <a:t>Seleccionamos Usuarios y Equipos de </a:t>
            </a:r>
            <a:br>
              <a:rPr lang="es-MX" sz="2400" dirty="0"/>
            </a:br>
            <a:r>
              <a:rPr lang="es-MX" sz="2400" dirty="0"/>
              <a:t>Active </a:t>
            </a:r>
            <a:r>
              <a:rPr lang="es-MX" sz="2400" dirty="0" err="1"/>
              <a:t>Directory</a:t>
            </a:r>
            <a:r>
              <a:rPr lang="es-MX" sz="2400" dirty="0"/>
              <a:t/>
            </a:r>
            <a:br>
              <a:rPr lang="es-MX" sz="2400" dirty="0"/>
            </a:br>
            <a:r>
              <a:rPr lang="es-MX" sz="2400" dirty="0"/>
              <a:t/>
            </a:r>
            <a:br>
              <a:rPr lang="es-MX" sz="2400" dirty="0"/>
            </a:br>
            <a:r>
              <a:rPr lang="es-MX" sz="2400" dirty="0"/>
              <a:t>Con esta herramienta podemos crear los usuarios, equipos y unidades Organizacionales</a:t>
            </a:r>
            <a:br>
              <a:rPr lang="es-MX" sz="2400" dirty="0"/>
            </a:br>
            <a:r>
              <a:rPr lang="es-MX" sz="2400" dirty="0"/>
              <a:t/>
            </a:r>
            <a:br>
              <a:rPr lang="es-MX" sz="2400" dirty="0"/>
            </a:br>
            <a:r>
              <a:rPr lang="es-MX" sz="2400" dirty="0"/>
              <a:t/>
            </a:r>
            <a:br>
              <a:rPr lang="es-MX" sz="2400" dirty="0"/>
            </a:br>
            <a:endParaRPr lang="es-MX" sz="2400" dirty="0"/>
          </a:p>
        </p:txBody>
      </p:sp>
      <p:pic>
        <p:nvPicPr>
          <p:cNvPr id="6" name="Imagen 5">
            <a:extLst>
              <a:ext uri="{FF2B5EF4-FFF2-40B4-BE49-F238E27FC236}">
                <a16:creationId xmlns:a16="http://schemas.microsoft.com/office/drawing/2014/main" id="{0C9A8DA6-38D8-44D4-AB70-F589FEF5A3AC}"/>
              </a:ext>
            </a:extLst>
          </p:cNvPr>
          <p:cNvPicPr>
            <a:picLocks noChangeAspect="1"/>
          </p:cNvPicPr>
          <p:nvPr/>
        </p:nvPicPr>
        <p:blipFill>
          <a:blip r:embed="rId3"/>
          <a:stretch>
            <a:fillRect/>
          </a:stretch>
        </p:blipFill>
        <p:spPr>
          <a:xfrm>
            <a:off x="8202618" y="1842605"/>
            <a:ext cx="3462514" cy="4291713"/>
          </a:xfrm>
          <a:prstGeom prst="rect">
            <a:avLst/>
          </a:prstGeom>
          <a:effectLst>
            <a:glow rad="228600">
              <a:schemeClr val="accent6">
                <a:satMod val="175000"/>
                <a:alpha val="40000"/>
              </a:schemeClr>
            </a:glow>
          </a:effectLst>
        </p:spPr>
      </p:pic>
      <p:sp>
        <p:nvSpPr>
          <p:cNvPr id="2" name="Marcador de pie de página 1"/>
          <p:cNvSpPr>
            <a:spLocks noGrp="1"/>
          </p:cNvSpPr>
          <p:nvPr>
            <p:ph type="ftr" sz="quarter" idx="11"/>
          </p:nvPr>
        </p:nvSpPr>
        <p:spPr/>
        <p:txBody>
          <a:bodyPr/>
          <a:lstStyle/>
          <a:p>
            <a:r>
              <a:rPr lang="es-MX" smtClean="0"/>
              <a:t>Dr. en A. Juan Carlos Montes de Oca López</a:t>
            </a:r>
            <a:endParaRPr lang="es-MX"/>
          </a:p>
        </p:txBody>
      </p:sp>
      <p:sp>
        <p:nvSpPr>
          <p:cNvPr id="7" name="Marcador de número de diapositiva 6"/>
          <p:cNvSpPr>
            <a:spLocks noGrp="1"/>
          </p:cNvSpPr>
          <p:nvPr>
            <p:ph type="sldNum" sz="quarter" idx="12"/>
          </p:nvPr>
        </p:nvSpPr>
        <p:spPr/>
        <p:txBody>
          <a:bodyPr/>
          <a:lstStyle/>
          <a:p>
            <a:fld id="{03D83D08-1BAB-4A50-BB54-0608CCC911FC}" type="slidenum">
              <a:rPr lang="es-MX" smtClean="0"/>
              <a:t>9</a:t>
            </a:fld>
            <a:endParaRPr lang="es-MX"/>
          </a:p>
        </p:txBody>
      </p:sp>
    </p:spTree>
    <p:extLst>
      <p:ext uri="{BB962C8B-B14F-4D97-AF65-F5344CB8AC3E}">
        <p14:creationId xmlns:p14="http://schemas.microsoft.com/office/powerpoint/2010/main" val="2836263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75</TotalTime>
  <Words>2712</Words>
  <Application>Microsoft Office PowerPoint</Application>
  <PresentationFormat>Panorámica</PresentationFormat>
  <Paragraphs>283</Paragraphs>
  <Slides>39</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Arial</vt:lpstr>
      <vt:lpstr>Calibri</vt:lpstr>
      <vt:lpstr>Calibri Light</vt:lpstr>
      <vt:lpstr>Copperplate Gothic Bold</vt:lpstr>
      <vt:lpstr>Copperplate Gothic Light</vt:lpstr>
      <vt:lpstr>Metropolis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Juan Carlos Montes de Oca López</dc:creator>
  <cp:lastModifiedBy>Usuario de Windows</cp:lastModifiedBy>
  <cp:revision>16</cp:revision>
  <dcterms:created xsi:type="dcterms:W3CDTF">2018-09-21T03:29:09Z</dcterms:created>
  <dcterms:modified xsi:type="dcterms:W3CDTF">2018-10-01T04:50:38Z</dcterms:modified>
</cp:coreProperties>
</file>