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7" r:id="rId4"/>
    <p:sldId id="276" r:id="rId5"/>
    <p:sldId id="277" r:id="rId6"/>
    <p:sldId id="261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8" r:id="rId17"/>
    <p:sldId id="258" r:id="rId18"/>
    <p:sldId id="262" r:id="rId19"/>
    <p:sldId id="259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89" r:id="rId34"/>
    <p:sldId id="290" r:id="rId35"/>
    <p:sldId id="292" r:id="rId36"/>
    <p:sldId id="291" r:id="rId37"/>
    <p:sldId id="294" r:id="rId38"/>
    <p:sldId id="299" r:id="rId39"/>
    <p:sldId id="300" r:id="rId40"/>
    <p:sldId id="301" r:id="rId41"/>
    <p:sldId id="302" r:id="rId42"/>
    <p:sldId id="303" r:id="rId43"/>
    <p:sldId id="298" r:id="rId44"/>
    <p:sldId id="295" r:id="rId45"/>
    <p:sldId id="296" r:id="rId46"/>
    <p:sldId id="297" r:id="rId47"/>
    <p:sldId id="293" r:id="rId4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E6156E-5015-4C64-8AFF-1AB1DC5BAAEC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F21E7F8-BB35-4FF4-8B5C-66926384B55E}">
      <dgm:prSet phldrT="[Texto]" custT="1"/>
      <dgm:spPr/>
      <dgm:t>
        <a:bodyPr/>
        <a:lstStyle/>
        <a:p>
          <a:pPr algn="just"/>
          <a:r>
            <a:rPr lang="es-ES" sz="1400" dirty="0" smtClean="0"/>
            <a:t>Ligado a un productor y a sus funciones</a:t>
          </a:r>
          <a:endParaRPr lang="es-ES" sz="1400" dirty="0"/>
        </a:p>
      </dgm:t>
    </dgm:pt>
    <dgm:pt modelId="{D776C900-5527-465D-ADEA-2C654BB61429}" type="parTrans" cxnId="{F274B7EB-3FC0-49FC-9F4D-D2F284000B76}">
      <dgm:prSet/>
      <dgm:spPr/>
      <dgm:t>
        <a:bodyPr/>
        <a:lstStyle/>
        <a:p>
          <a:endParaRPr lang="es-ES"/>
        </a:p>
      </dgm:t>
    </dgm:pt>
    <dgm:pt modelId="{AF77803F-CD8D-4160-AF17-0C315E05F40C}" type="sibTrans" cxnId="{F274B7EB-3FC0-49FC-9F4D-D2F284000B76}">
      <dgm:prSet/>
      <dgm:spPr/>
      <dgm:t>
        <a:bodyPr/>
        <a:lstStyle/>
        <a:p>
          <a:endParaRPr lang="es-ES"/>
        </a:p>
      </dgm:t>
    </dgm:pt>
    <dgm:pt modelId="{F5C42C0A-2D05-409E-8AB2-366C35EE1233}">
      <dgm:prSet phldrT="[Texto]" custT="1"/>
      <dgm:spPr/>
      <dgm:t>
        <a:bodyPr/>
        <a:lstStyle/>
        <a:p>
          <a:pPr algn="just"/>
          <a:r>
            <a:rPr lang="es-ES" sz="1400" dirty="0" smtClean="0"/>
            <a:t>Cuya sucesión en el tiempo da ocasión a las series documentales</a:t>
          </a:r>
          <a:endParaRPr lang="es-ES" sz="1400" dirty="0"/>
        </a:p>
      </dgm:t>
    </dgm:pt>
    <dgm:pt modelId="{A8E25D29-20E2-4721-9D8E-D4E7C4E14EAD}" type="parTrans" cxnId="{42511AE4-6569-47EF-96D6-F194CC91C4BC}">
      <dgm:prSet/>
      <dgm:spPr/>
      <dgm:t>
        <a:bodyPr/>
        <a:lstStyle/>
        <a:p>
          <a:endParaRPr lang="es-ES"/>
        </a:p>
      </dgm:t>
    </dgm:pt>
    <dgm:pt modelId="{5AB5749F-8ABE-4BF6-AE47-64F486335D11}" type="sibTrans" cxnId="{42511AE4-6569-47EF-96D6-F194CC91C4BC}">
      <dgm:prSet/>
      <dgm:spPr/>
      <dgm:t>
        <a:bodyPr/>
        <a:lstStyle/>
        <a:p>
          <a:endParaRPr lang="es-ES"/>
        </a:p>
      </dgm:t>
    </dgm:pt>
    <dgm:pt modelId="{FA4EF311-5301-4F52-829F-0C623E6C8E5C}">
      <dgm:prSet phldrT="[Texto]" custT="1"/>
      <dgm:spPr/>
      <dgm:t>
        <a:bodyPr/>
        <a:lstStyle/>
        <a:p>
          <a:r>
            <a:rPr lang="es-ES" sz="1400" dirty="0" smtClean="0"/>
            <a:t>Que determina su originalidad</a:t>
          </a:r>
          <a:endParaRPr lang="es-ES" sz="1400" dirty="0"/>
        </a:p>
      </dgm:t>
    </dgm:pt>
    <dgm:pt modelId="{1BAB2D9F-40C5-4BB1-B246-C30A2AC5ECA7}" type="parTrans" cxnId="{D681AA36-FF25-4D94-AEC1-8F70C726C73F}">
      <dgm:prSet/>
      <dgm:spPr/>
      <dgm:t>
        <a:bodyPr/>
        <a:lstStyle/>
        <a:p>
          <a:endParaRPr lang="es-ES"/>
        </a:p>
      </dgm:t>
    </dgm:pt>
    <dgm:pt modelId="{2AA3090C-48E4-436E-A426-4F3B649AD433}" type="sibTrans" cxnId="{D681AA36-FF25-4D94-AEC1-8F70C726C73F}">
      <dgm:prSet/>
      <dgm:spPr/>
      <dgm:t>
        <a:bodyPr/>
        <a:lstStyle/>
        <a:p>
          <a:endParaRPr lang="es-ES"/>
        </a:p>
      </dgm:t>
    </dgm:pt>
    <dgm:pt modelId="{9FBE2EB1-631E-4099-8E46-182B5774F7CF}">
      <dgm:prSet custT="1"/>
      <dgm:spPr/>
      <dgm:t>
        <a:bodyPr/>
        <a:lstStyle/>
        <a:p>
          <a:pPr algn="just"/>
          <a:r>
            <a:rPr lang="es-ES" sz="1400" dirty="0" smtClean="0"/>
            <a:t>Que no lleva implícita la veracidad pero sí la ausencia de manipulación</a:t>
          </a:r>
          <a:endParaRPr lang="es-ES" sz="1400" dirty="0"/>
        </a:p>
      </dgm:t>
    </dgm:pt>
    <dgm:pt modelId="{86D958D8-55F8-4F96-AAC4-8EC329E92F28}" type="parTrans" cxnId="{D0B0DD20-D32A-4B67-A702-03FA7291BFE0}">
      <dgm:prSet/>
      <dgm:spPr/>
      <dgm:t>
        <a:bodyPr/>
        <a:lstStyle/>
        <a:p>
          <a:endParaRPr lang="es-ES"/>
        </a:p>
      </dgm:t>
    </dgm:pt>
    <dgm:pt modelId="{BD98D3DB-5755-4744-AACF-3C83194D9179}" type="sibTrans" cxnId="{D0B0DD20-D32A-4B67-A702-03FA7291BFE0}">
      <dgm:prSet/>
      <dgm:spPr/>
      <dgm:t>
        <a:bodyPr/>
        <a:lstStyle/>
        <a:p>
          <a:endParaRPr lang="es-ES"/>
        </a:p>
      </dgm:t>
    </dgm:pt>
    <dgm:pt modelId="{055CDDA7-A665-4551-82AE-C63C52C7069A}">
      <dgm:prSet custT="1"/>
      <dgm:spPr/>
      <dgm:t>
        <a:bodyPr/>
        <a:lstStyle/>
        <a:p>
          <a:r>
            <a:rPr lang="es-ES" sz="1400" dirty="0" smtClean="0"/>
            <a:t>Para evitar la pérdida de su naturaleza</a:t>
          </a:r>
          <a:endParaRPr lang="es-ES" sz="1400" dirty="0"/>
        </a:p>
      </dgm:t>
    </dgm:pt>
    <dgm:pt modelId="{228A5EC5-1790-4CFB-BBDC-EA6B8303E1BC}" type="parTrans" cxnId="{DC15F886-2EEA-4B1E-969A-9DE05A6551D2}">
      <dgm:prSet/>
      <dgm:spPr/>
      <dgm:t>
        <a:bodyPr/>
        <a:lstStyle/>
        <a:p>
          <a:endParaRPr lang="es-ES"/>
        </a:p>
      </dgm:t>
    </dgm:pt>
    <dgm:pt modelId="{9028D2FC-C227-446A-9241-C5E9F935964F}" type="sibTrans" cxnId="{DC15F886-2EEA-4B1E-969A-9DE05A6551D2}">
      <dgm:prSet/>
      <dgm:spPr/>
      <dgm:t>
        <a:bodyPr/>
        <a:lstStyle/>
        <a:p>
          <a:endParaRPr lang="es-ES"/>
        </a:p>
      </dgm:t>
    </dgm:pt>
    <dgm:pt modelId="{9BFD6CE0-344D-4E5F-892E-62C1BD60AB51}" type="pres">
      <dgm:prSet presAssocID="{98E6156E-5015-4C64-8AFF-1AB1DC5BAAE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57CE3D-A0D9-4A5F-8C4D-668607F73FFB}" type="pres">
      <dgm:prSet presAssocID="{CF21E7F8-BB35-4FF4-8B5C-66926384B55E}" presName="parentLin" presStyleCnt="0"/>
      <dgm:spPr/>
    </dgm:pt>
    <dgm:pt modelId="{5CDF9756-CB85-4FCC-9099-AECBA3F7BB20}" type="pres">
      <dgm:prSet presAssocID="{CF21E7F8-BB35-4FF4-8B5C-66926384B55E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6B335598-A289-44F3-9417-7426DA4E54DD}" type="pres">
      <dgm:prSet presAssocID="{CF21E7F8-BB35-4FF4-8B5C-66926384B55E}" presName="parentText" presStyleLbl="node1" presStyleIdx="0" presStyleCnt="5" custScaleY="26217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71259E-F88F-4638-8AD6-7DB832921108}" type="pres">
      <dgm:prSet presAssocID="{CF21E7F8-BB35-4FF4-8B5C-66926384B55E}" presName="negativeSpace" presStyleCnt="0"/>
      <dgm:spPr/>
    </dgm:pt>
    <dgm:pt modelId="{F863A35D-57A9-4F30-B10F-88CA82040696}" type="pres">
      <dgm:prSet presAssocID="{CF21E7F8-BB35-4FF4-8B5C-66926384B55E}" presName="childText" presStyleLbl="conFgAcc1" presStyleIdx="0" presStyleCnt="5">
        <dgm:presLayoutVars>
          <dgm:bulletEnabled val="1"/>
        </dgm:presLayoutVars>
      </dgm:prSet>
      <dgm:spPr/>
    </dgm:pt>
    <dgm:pt modelId="{43A4D471-6F6D-4BD0-9BBD-98F460F0E7FA}" type="pres">
      <dgm:prSet presAssocID="{AF77803F-CD8D-4160-AF17-0C315E05F40C}" presName="spaceBetweenRectangles" presStyleCnt="0"/>
      <dgm:spPr/>
    </dgm:pt>
    <dgm:pt modelId="{7BD833CF-551D-4744-AD8A-EB1F9B924F1F}" type="pres">
      <dgm:prSet presAssocID="{F5C42C0A-2D05-409E-8AB2-366C35EE1233}" presName="parentLin" presStyleCnt="0"/>
      <dgm:spPr/>
    </dgm:pt>
    <dgm:pt modelId="{B80C622A-2579-4AC5-BC53-D35C6678419D}" type="pres">
      <dgm:prSet presAssocID="{F5C42C0A-2D05-409E-8AB2-366C35EE1233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FFF60098-F7C8-43E8-8F6B-32EE109046F8}" type="pres">
      <dgm:prSet presAssocID="{F5C42C0A-2D05-409E-8AB2-366C35EE1233}" presName="parentText" presStyleLbl="node1" presStyleIdx="1" presStyleCnt="5" custScaleY="26689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86C893-43AC-4F8A-B98F-2EE33B51334F}" type="pres">
      <dgm:prSet presAssocID="{F5C42C0A-2D05-409E-8AB2-366C35EE1233}" presName="negativeSpace" presStyleCnt="0"/>
      <dgm:spPr/>
    </dgm:pt>
    <dgm:pt modelId="{EFCC1CA3-8A81-40E5-A228-9E92CA534372}" type="pres">
      <dgm:prSet presAssocID="{F5C42C0A-2D05-409E-8AB2-366C35EE1233}" presName="childText" presStyleLbl="conFgAcc1" presStyleIdx="1" presStyleCnt="5">
        <dgm:presLayoutVars>
          <dgm:bulletEnabled val="1"/>
        </dgm:presLayoutVars>
      </dgm:prSet>
      <dgm:spPr/>
    </dgm:pt>
    <dgm:pt modelId="{4EC8AD6E-77E6-43B5-9EF5-11A7EAF27337}" type="pres">
      <dgm:prSet presAssocID="{5AB5749F-8ABE-4BF6-AE47-64F486335D11}" presName="spaceBetweenRectangles" presStyleCnt="0"/>
      <dgm:spPr/>
    </dgm:pt>
    <dgm:pt modelId="{744CC6F3-AFAA-49DB-8DB9-F42C1EAB25A5}" type="pres">
      <dgm:prSet presAssocID="{FA4EF311-5301-4F52-829F-0C623E6C8E5C}" presName="parentLin" presStyleCnt="0"/>
      <dgm:spPr/>
    </dgm:pt>
    <dgm:pt modelId="{0239E53D-B72D-46F1-8DAE-84A76A686B0A}" type="pres">
      <dgm:prSet presAssocID="{FA4EF311-5301-4F52-829F-0C623E6C8E5C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21D1356D-F1B5-44EA-B3DF-D03818544F08}" type="pres">
      <dgm:prSet presAssocID="{FA4EF311-5301-4F52-829F-0C623E6C8E5C}" presName="parentText" presStyleLbl="node1" presStyleIdx="2" presStyleCnt="5" custScaleY="27298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EBC7B-BFAD-48BB-88D6-343D03C3A9E6}" type="pres">
      <dgm:prSet presAssocID="{FA4EF311-5301-4F52-829F-0C623E6C8E5C}" presName="negativeSpace" presStyleCnt="0"/>
      <dgm:spPr/>
    </dgm:pt>
    <dgm:pt modelId="{0F374BFE-66F7-45D9-B4F1-B242DA1ED637}" type="pres">
      <dgm:prSet presAssocID="{FA4EF311-5301-4F52-829F-0C623E6C8E5C}" presName="childText" presStyleLbl="conFgAcc1" presStyleIdx="2" presStyleCnt="5">
        <dgm:presLayoutVars>
          <dgm:bulletEnabled val="1"/>
        </dgm:presLayoutVars>
      </dgm:prSet>
      <dgm:spPr/>
    </dgm:pt>
    <dgm:pt modelId="{496BC9A3-9C66-418B-84CB-528ED0E3221B}" type="pres">
      <dgm:prSet presAssocID="{2AA3090C-48E4-436E-A426-4F3B649AD433}" presName="spaceBetweenRectangles" presStyleCnt="0"/>
      <dgm:spPr/>
    </dgm:pt>
    <dgm:pt modelId="{37495D49-C6FC-46A6-8D7E-C81BFE12DE60}" type="pres">
      <dgm:prSet presAssocID="{9FBE2EB1-631E-4099-8E46-182B5774F7CF}" presName="parentLin" presStyleCnt="0"/>
      <dgm:spPr/>
    </dgm:pt>
    <dgm:pt modelId="{F33CF056-25E4-4978-B638-54983F644B0A}" type="pres">
      <dgm:prSet presAssocID="{9FBE2EB1-631E-4099-8E46-182B5774F7CF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E546816E-A65B-42A4-B2BB-2FCDB1CD3842}" type="pres">
      <dgm:prSet presAssocID="{9FBE2EB1-631E-4099-8E46-182B5774F7CF}" presName="parentText" presStyleLbl="node1" presStyleIdx="3" presStyleCnt="5" custScaleY="26199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FEECC2-B6FB-4EAD-B484-87B9ADC2324C}" type="pres">
      <dgm:prSet presAssocID="{9FBE2EB1-631E-4099-8E46-182B5774F7CF}" presName="negativeSpace" presStyleCnt="0"/>
      <dgm:spPr/>
    </dgm:pt>
    <dgm:pt modelId="{7DE0BC28-53A8-4295-A936-45156910DF21}" type="pres">
      <dgm:prSet presAssocID="{9FBE2EB1-631E-4099-8E46-182B5774F7CF}" presName="childText" presStyleLbl="conFgAcc1" presStyleIdx="3" presStyleCnt="5">
        <dgm:presLayoutVars>
          <dgm:bulletEnabled val="1"/>
        </dgm:presLayoutVars>
      </dgm:prSet>
      <dgm:spPr/>
    </dgm:pt>
    <dgm:pt modelId="{F1D83241-93D9-435E-8B85-C7D9B4C285D5}" type="pres">
      <dgm:prSet presAssocID="{BD98D3DB-5755-4744-AACF-3C83194D9179}" presName="spaceBetweenRectangles" presStyleCnt="0"/>
      <dgm:spPr/>
    </dgm:pt>
    <dgm:pt modelId="{50E83710-CEC3-4799-AFB6-225B7931C2E7}" type="pres">
      <dgm:prSet presAssocID="{055CDDA7-A665-4551-82AE-C63C52C7069A}" presName="parentLin" presStyleCnt="0"/>
      <dgm:spPr/>
    </dgm:pt>
    <dgm:pt modelId="{2DB6041B-33DF-4D08-B090-B3545E5C3041}" type="pres">
      <dgm:prSet presAssocID="{055CDDA7-A665-4551-82AE-C63C52C7069A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725EA580-58FD-4D0D-AB37-5CAA58D25BEA}" type="pres">
      <dgm:prSet presAssocID="{055CDDA7-A665-4551-82AE-C63C52C7069A}" presName="parentText" presStyleLbl="node1" presStyleIdx="4" presStyleCnt="5" custScaleY="27938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F0B0E1-AC45-4857-8734-F67644920D56}" type="pres">
      <dgm:prSet presAssocID="{055CDDA7-A665-4551-82AE-C63C52C7069A}" presName="negativeSpace" presStyleCnt="0"/>
      <dgm:spPr/>
    </dgm:pt>
    <dgm:pt modelId="{14C8D8B5-0927-4CC6-96A9-FFAEC1B39A8F}" type="pres">
      <dgm:prSet presAssocID="{055CDDA7-A665-4551-82AE-C63C52C7069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C097AEF-59FE-41DD-800B-11DB0B8D0950}" type="presOf" srcId="{F5C42C0A-2D05-409E-8AB2-366C35EE1233}" destId="{FFF60098-F7C8-43E8-8F6B-32EE109046F8}" srcOrd="1" destOrd="0" presId="urn:microsoft.com/office/officeart/2005/8/layout/list1"/>
    <dgm:cxn modelId="{42511AE4-6569-47EF-96D6-F194CC91C4BC}" srcId="{98E6156E-5015-4C64-8AFF-1AB1DC5BAAEC}" destId="{F5C42C0A-2D05-409E-8AB2-366C35EE1233}" srcOrd="1" destOrd="0" parTransId="{A8E25D29-20E2-4721-9D8E-D4E7C4E14EAD}" sibTransId="{5AB5749F-8ABE-4BF6-AE47-64F486335D11}"/>
    <dgm:cxn modelId="{715B77DA-5AEB-45FE-85F3-CE1D5B9CBD19}" type="presOf" srcId="{98E6156E-5015-4C64-8AFF-1AB1DC5BAAEC}" destId="{9BFD6CE0-344D-4E5F-892E-62C1BD60AB51}" srcOrd="0" destOrd="0" presId="urn:microsoft.com/office/officeart/2005/8/layout/list1"/>
    <dgm:cxn modelId="{75B005EA-41AE-4ADF-887A-76BF145DD0C5}" type="presOf" srcId="{9FBE2EB1-631E-4099-8E46-182B5774F7CF}" destId="{F33CF056-25E4-4978-B638-54983F644B0A}" srcOrd="0" destOrd="0" presId="urn:microsoft.com/office/officeart/2005/8/layout/list1"/>
    <dgm:cxn modelId="{B0A1EE73-7635-4909-8FAB-9089686AE417}" type="presOf" srcId="{055CDDA7-A665-4551-82AE-C63C52C7069A}" destId="{2DB6041B-33DF-4D08-B090-B3545E5C3041}" srcOrd="0" destOrd="0" presId="urn:microsoft.com/office/officeart/2005/8/layout/list1"/>
    <dgm:cxn modelId="{F22EC52C-E5A7-4E4E-A115-F158F43D30BF}" type="presOf" srcId="{055CDDA7-A665-4551-82AE-C63C52C7069A}" destId="{725EA580-58FD-4D0D-AB37-5CAA58D25BEA}" srcOrd="1" destOrd="0" presId="urn:microsoft.com/office/officeart/2005/8/layout/list1"/>
    <dgm:cxn modelId="{D675FC56-34C4-4402-9BD4-F15DA1762AB3}" type="presOf" srcId="{9FBE2EB1-631E-4099-8E46-182B5774F7CF}" destId="{E546816E-A65B-42A4-B2BB-2FCDB1CD3842}" srcOrd="1" destOrd="0" presId="urn:microsoft.com/office/officeart/2005/8/layout/list1"/>
    <dgm:cxn modelId="{16924D3D-658F-4E88-BEF9-695E6EA658F6}" type="presOf" srcId="{CF21E7F8-BB35-4FF4-8B5C-66926384B55E}" destId="{5CDF9756-CB85-4FCC-9099-AECBA3F7BB20}" srcOrd="0" destOrd="0" presId="urn:microsoft.com/office/officeart/2005/8/layout/list1"/>
    <dgm:cxn modelId="{D0B0DD20-D32A-4B67-A702-03FA7291BFE0}" srcId="{98E6156E-5015-4C64-8AFF-1AB1DC5BAAEC}" destId="{9FBE2EB1-631E-4099-8E46-182B5774F7CF}" srcOrd="3" destOrd="0" parTransId="{86D958D8-55F8-4F96-AAC4-8EC329E92F28}" sibTransId="{BD98D3DB-5755-4744-AACF-3C83194D9179}"/>
    <dgm:cxn modelId="{D2DBC338-9413-441B-A812-9CB314A4CF60}" type="presOf" srcId="{F5C42C0A-2D05-409E-8AB2-366C35EE1233}" destId="{B80C622A-2579-4AC5-BC53-D35C6678419D}" srcOrd="0" destOrd="0" presId="urn:microsoft.com/office/officeart/2005/8/layout/list1"/>
    <dgm:cxn modelId="{DC15F886-2EEA-4B1E-969A-9DE05A6551D2}" srcId="{98E6156E-5015-4C64-8AFF-1AB1DC5BAAEC}" destId="{055CDDA7-A665-4551-82AE-C63C52C7069A}" srcOrd="4" destOrd="0" parTransId="{228A5EC5-1790-4CFB-BBDC-EA6B8303E1BC}" sibTransId="{9028D2FC-C227-446A-9241-C5E9F935964F}"/>
    <dgm:cxn modelId="{F274B7EB-3FC0-49FC-9F4D-D2F284000B76}" srcId="{98E6156E-5015-4C64-8AFF-1AB1DC5BAAEC}" destId="{CF21E7F8-BB35-4FF4-8B5C-66926384B55E}" srcOrd="0" destOrd="0" parTransId="{D776C900-5527-465D-ADEA-2C654BB61429}" sibTransId="{AF77803F-CD8D-4160-AF17-0C315E05F40C}"/>
    <dgm:cxn modelId="{74A2AE82-F74B-465F-B9F4-EB9214A4A5BA}" type="presOf" srcId="{FA4EF311-5301-4F52-829F-0C623E6C8E5C}" destId="{21D1356D-F1B5-44EA-B3DF-D03818544F08}" srcOrd="1" destOrd="0" presId="urn:microsoft.com/office/officeart/2005/8/layout/list1"/>
    <dgm:cxn modelId="{8A7BEC4D-BE75-45BF-A7FE-7125977E40D2}" type="presOf" srcId="{FA4EF311-5301-4F52-829F-0C623E6C8E5C}" destId="{0239E53D-B72D-46F1-8DAE-84A76A686B0A}" srcOrd="0" destOrd="0" presId="urn:microsoft.com/office/officeart/2005/8/layout/list1"/>
    <dgm:cxn modelId="{FB621EFF-A696-4AE5-8FD6-E365A0022500}" type="presOf" srcId="{CF21E7F8-BB35-4FF4-8B5C-66926384B55E}" destId="{6B335598-A289-44F3-9417-7426DA4E54DD}" srcOrd="1" destOrd="0" presId="urn:microsoft.com/office/officeart/2005/8/layout/list1"/>
    <dgm:cxn modelId="{D681AA36-FF25-4D94-AEC1-8F70C726C73F}" srcId="{98E6156E-5015-4C64-8AFF-1AB1DC5BAAEC}" destId="{FA4EF311-5301-4F52-829F-0C623E6C8E5C}" srcOrd="2" destOrd="0" parTransId="{1BAB2D9F-40C5-4BB1-B246-C30A2AC5ECA7}" sibTransId="{2AA3090C-48E4-436E-A426-4F3B649AD433}"/>
    <dgm:cxn modelId="{3D4DF234-B2D9-4AC9-89D0-CF4BAA35C69B}" type="presParOf" srcId="{9BFD6CE0-344D-4E5F-892E-62C1BD60AB51}" destId="{2C57CE3D-A0D9-4A5F-8C4D-668607F73FFB}" srcOrd="0" destOrd="0" presId="urn:microsoft.com/office/officeart/2005/8/layout/list1"/>
    <dgm:cxn modelId="{497FBAB4-2905-48D0-A05E-2DDFF42A60F7}" type="presParOf" srcId="{2C57CE3D-A0D9-4A5F-8C4D-668607F73FFB}" destId="{5CDF9756-CB85-4FCC-9099-AECBA3F7BB20}" srcOrd="0" destOrd="0" presId="urn:microsoft.com/office/officeart/2005/8/layout/list1"/>
    <dgm:cxn modelId="{D3FAF4B5-90A0-4A29-8D19-41D648A47913}" type="presParOf" srcId="{2C57CE3D-A0D9-4A5F-8C4D-668607F73FFB}" destId="{6B335598-A289-44F3-9417-7426DA4E54DD}" srcOrd="1" destOrd="0" presId="urn:microsoft.com/office/officeart/2005/8/layout/list1"/>
    <dgm:cxn modelId="{5355AE75-7F04-4B82-B23A-8F611C3D3D66}" type="presParOf" srcId="{9BFD6CE0-344D-4E5F-892E-62C1BD60AB51}" destId="{0A71259E-F88F-4638-8AD6-7DB832921108}" srcOrd="1" destOrd="0" presId="urn:microsoft.com/office/officeart/2005/8/layout/list1"/>
    <dgm:cxn modelId="{5A13F177-8F85-4AFD-8BAE-923B99B78FCB}" type="presParOf" srcId="{9BFD6CE0-344D-4E5F-892E-62C1BD60AB51}" destId="{F863A35D-57A9-4F30-B10F-88CA82040696}" srcOrd="2" destOrd="0" presId="urn:microsoft.com/office/officeart/2005/8/layout/list1"/>
    <dgm:cxn modelId="{7E276C95-0328-4537-AB02-6B8D52A6F8B8}" type="presParOf" srcId="{9BFD6CE0-344D-4E5F-892E-62C1BD60AB51}" destId="{43A4D471-6F6D-4BD0-9BBD-98F460F0E7FA}" srcOrd="3" destOrd="0" presId="urn:microsoft.com/office/officeart/2005/8/layout/list1"/>
    <dgm:cxn modelId="{5EFFCB4A-CE1F-41FB-81E9-B424B9041697}" type="presParOf" srcId="{9BFD6CE0-344D-4E5F-892E-62C1BD60AB51}" destId="{7BD833CF-551D-4744-AD8A-EB1F9B924F1F}" srcOrd="4" destOrd="0" presId="urn:microsoft.com/office/officeart/2005/8/layout/list1"/>
    <dgm:cxn modelId="{FFD25C98-98A2-45B2-8F44-A7A9B4CB09DE}" type="presParOf" srcId="{7BD833CF-551D-4744-AD8A-EB1F9B924F1F}" destId="{B80C622A-2579-4AC5-BC53-D35C6678419D}" srcOrd="0" destOrd="0" presId="urn:microsoft.com/office/officeart/2005/8/layout/list1"/>
    <dgm:cxn modelId="{44B09224-B720-4BB3-846F-F37C475E8C07}" type="presParOf" srcId="{7BD833CF-551D-4744-AD8A-EB1F9B924F1F}" destId="{FFF60098-F7C8-43E8-8F6B-32EE109046F8}" srcOrd="1" destOrd="0" presId="urn:microsoft.com/office/officeart/2005/8/layout/list1"/>
    <dgm:cxn modelId="{FEE665D7-0099-43BB-9641-CB00A4AAF044}" type="presParOf" srcId="{9BFD6CE0-344D-4E5F-892E-62C1BD60AB51}" destId="{CF86C893-43AC-4F8A-B98F-2EE33B51334F}" srcOrd="5" destOrd="0" presId="urn:microsoft.com/office/officeart/2005/8/layout/list1"/>
    <dgm:cxn modelId="{77A8C065-663A-4DEE-AE6C-560C79D25698}" type="presParOf" srcId="{9BFD6CE0-344D-4E5F-892E-62C1BD60AB51}" destId="{EFCC1CA3-8A81-40E5-A228-9E92CA534372}" srcOrd="6" destOrd="0" presId="urn:microsoft.com/office/officeart/2005/8/layout/list1"/>
    <dgm:cxn modelId="{B28E9E8A-31B7-43A2-BEE1-0363B786D083}" type="presParOf" srcId="{9BFD6CE0-344D-4E5F-892E-62C1BD60AB51}" destId="{4EC8AD6E-77E6-43B5-9EF5-11A7EAF27337}" srcOrd="7" destOrd="0" presId="urn:microsoft.com/office/officeart/2005/8/layout/list1"/>
    <dgm:cxn modelId="{5B552CA6-F345-4EE3-9A21-E06F06590113}" type="presParOf" srcId="{9BFD6CE0-344D-4E5F-892E-62C1BD60AB51}" destId="{744CC6F3-AFAA-49DB-8DB9-F42C1EAB25A5}" srcOrd="8" destOrd="0" presId="urn:microsoft.com/office/officeart/2005/8/layout/list1"/>
    <dgm:cxn modelId="{96A4A906-39AB-442D-9558-392FBDE85252}" type="presParOf" srcId="{744CC6F3-AFAA-49DB-8DB9-F42C1EAB25A5}" destId="{0239E53D-B72D-46F1-8DAE-84A76A686B0A}" srcOrd="0" destOrd="0" presId="urn:microsoft.com/office/officeart/2005/8/layout/list1"/>
    <dgm:cxn modelId="{B718FA02-2359-4598-B29F-C0F5F48367CF}" type="presParOf" srcId="{744CC6F3-AFAA-49DB-8DB9-F42C1EAB25A5}" destId="{21D1356D-F1B5-44EA-B3DF-D03818544F08}" srcOrd="1" destOrd="0" presId="urn:microsoft.com/office/officeart/2005/8/layout/list1"/>
    <dgm:cxn modelId="{134B6F60-E647-49C8-9DD6-4FBC3759B25F}" type="presParOf" srcId="{9BFD6CE0-344D-4E5F-892E-62C1BD60AB51}" destId="{0A2EBC7B-BFAD-48BB-88D6-343D03C3A9E6}" srcOrd="9" destOrd="0" presId="urn:microsoft.com/office/officeart/2005/8/layout/list1"/>
    <dgm:cxn modelId="{B3997DE3-4B02-47CC-A3B1-E43A4C1EA5DF}" type="presParOf" srcId="{9BFD6CE0-344D-4E5F-892E-62C1BD60AB51}" destId="{0F374BFE-66F7-45D9-B4F1-B242DA1ED637}" srcOrd="10" destOrd="0" presId="urn:microsoft.com/office/officeart/2005/8/layout/list1"/>
    <dgm:cxn modelId="{6B5209EB-D99D-435D-BEEE-733A2180B743}" type="presParOf" srcId="{9BFD6CE0-344D-4E5F-892E-62C1BD60AB51}" destId="{496BC9A3-9C66-418B-84CB-528ED0E3221B}" srcOrd="11" destOrd="0" presId="urn:microsoft.com/office/officeart/2005/8/layout/list1"/>
    <dgm:cxn modelId="{7920E9B0-C29B-42BE-84E1-D091C577BB96}" type="presParOf" srcId="{9BFD6CE0-344D-4E5F-892E-62C1BD60AB51}" destId="{37495D49-C6FC-46A6-8D7E-C81BFE12DE60}" srcOrd="12" destOrd="0" presId="urn:microsoft.com/office/officeart/2005/8/layout/list1"/>
    <dgm:cxn modelId="{302DA564-35A0-48FF-9793-6FA98BD6B91F}" type="presParOf" srcId="{37495D49-C6FC-46A6-8D7E-C81BFE12DE60}" destId="{F33CF056-25E4-4978-B638-54983F644B0A}" srcOrd="0" destOrd="0" presId="urn:microsoft.com/office/officeart/2005/8/layout/list1"/>
    <dgm:cxn modelId="{02B2A39F-A0D7-4871-80F8-6C6B8430AA3C}" type="presParOf" srcId="{37495D49-C6FC-46A6-8D7E-C81BFE12DE60}" destId="{E546816E-A65B-42A4-B2BB-2FCDB1CD3842}" srcOrd="1" destOrd="0" presId="urn:microsoft.com/office/officeart/2005/8/layout/list1"/>
    <dgm:cxn modelId="{A5274793-4284-40EB-84F3-3B223D238A30}" type="presParOf" srcId="{9BFD6CE0-344D-4E5F-892E-62C1BD60AB51}" destId="{7EFEECC2-B6FB-4EAD-B484-87B9ADC2324C}" srcOrd="13" destOrd="0" presId="urn:microsoft.com/office/officeart/2005/8/layout/list1"/>
    <dgm:cxn modelId="{A042B0EE-7D62-4D6B-9815-FCA3752C165B}" type="presParOf" srcId="{9BFD6CE0-344D-4E5F-892E-62C1BD60AB51}" destId="{7DE0BC28-53A8-4295-A936-45156910DF21}" srcOrd="14" destOrd="0" presId="urn:microsoft.com/office/officeart/2005/8/layout/list1"/>
    <dgm:cxn modelId="{63D294B0-2188-4163-9FBF-2C330ECB0849}" type="presParOf" srcId="{9BFD6CE0-344D-4E5F-892E-62C1BD60AB51}" destId="{F1D83241-93D9-435E-8B85-C7D9B4C285D5}" srcOrd="15" destOrd="0" presId="urn:microsoft.com/office/officeart/2005/8/layout/list1"/>
    <dgm:cxn modelId="{6418ED1E-64AB-40B5-8753-EE83DD0487F8}" type="presParOf" srcId="{9BFD6CE0-344D-4E5F-892E-62C1BD60AB51}" destId="{50E83710-CEC3-4799-AFB6-225B7931C2E7}" srcOrd="16" destOrd="0" presId="urn:microsoft.com/office/officeart/2005/8/layout/list1"/>
    <dgm:cxn modelId="{BF84214B-E488-4291-BCEE-4CDF11E83DBB}" type="presParOf" srcId="{50E83710-CEC3-4799-AFB6-225B7931C2E7}" destId="{2DB6041B-33DF-4D08-B090-B3545E5C3041}" srcOrd="0" destOrd="0" presId="urn:microsoft.com/office/officeart/2005/8/layout/list1"/>
    <dgm:cxn modelId="{C445FB18-6811-4FE7-BECA-AE3E3A2AD01F}" type="presParOf" srcId="{50E83710-CEC3-4799-AFB6-225B7931C2E7}" destId="{725EA580-58FD-4D0D-AB37-5CAA58D25BEA}" srcOrd="1" destOrd="0" presId="urn:microsoft.com/office/officeart/2005/8/layout/list1"/>
    <dgm:cxn modelId="{B44528C8-76F4-4479-B0C3-5A2A9E51C8C3}" type="presParOf" srcId="{9BFD6CE0-344D-4E5F-892E-62C1BD60AB51}" destId="{7EF0B0E1-AC45-4857-8734-F67644920D56}" srcOrd="17" destOrd="0" presId="urn:microsoft.com/office/officeart/2005/8/layout/list1"/>
    <dgm:cxn modelId="{384FDEAA-88F6-4AA2-AF68-F5A828CBDF0E}" type="presParOf" srcId="{9BFD6CE0-344D-4E5F-892E-62C1BD60AB51}" destId="{14C8D8B5-0927-4CC6-96A9-FFAEC1B39A8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E6156E-5015-4C64-8AFF-1AB1DC5BAAEC}" type="doc">
      <dgm:prSet loTypeId="urn:microsoft.com/office/officeart/2005/8/layout/list1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s-ES"/>
        </a:p>
      </dgm:t>
    </dgm:pt>
    <dgm:pt modelId="{CF21E7F8-BB35-4FF4-8B5C-66926384B55E}">
      <dgm:prSet phldrT="[Texto]" custT="1"/>
      <dgm:spPr/>
      <dgm:t>
        <a:bodyPr/>
        <a:lstStyle/>
        <a:p>
          <a:pPr algn="just"/>
          <a:r>
            <a:rPr lang="es-MX" sz="1400" dirty="0" smtClean="0"/>
            <a:t>Es el conjunto de series generadas, incorporadas y acumuladas en el ejercicio de competencias y funciones de su productor. </a:t>
          </a:r>
          <a:endParaRPr lang="es-ES" sz="1400" dirty="0"/>
        </a:p>
      </dgm:t>
    </dgm:pt>
    <dgm:pt modelId="{D776C900-5527-465D-ADEA-2C654BB61429}" type="parTrans" cxnId="{F274B7EB-3FC0-49FC-9F4D-D2F284000B76}">
      <dgm:prSet/>
      <dgm:spPr/>
      <dgm:t>
        <a:bodyPr/>
        <a:lstStyle/>
        <a:p>
          <a:endParaRPr lang="es-ES"/>
        </a:p>
      </dgm:t>
    </dgm:pt>
    <dgm:pt modelId="{AF77803F-CD8D-4160-AF17-0C315E05F40C}" type="sibTrans" cxnId="{F274B7EB-3FC0-49FC-9F4D-D2F284000B76}">
      <dgm:prSet/>
      <dgm:spPr/>
      <dgm:t>
        <a:bodyPr/>
        <a:lstStyle/>
        <a:p>
          <a:endParaRPr lang="es-ES"/>
        </a:p>
      </dgm:t>
    </dgm:pt>
    <dgm:pt modelId="{F5C42C0A-2D05-409E-8AB2-366C35EE1233}">
      <dgm:prSet phldrT="[Texto]" custT="1"/>
      <dgm:spPr/>
      <dgm:t>
        <a:bodyPr/>
        <a:lstStyle/>
        <a:p>
          <a:pPr algn="just"/>
          <a:r>
            <a:rPr lang="es-MX" sz="1400" dirty="0" smtClean="0"/>
            <a:t>Conjunto de documentos que tienen el mismo origen orgánico, responden a la misma función administrativa, están sujetos al mismo trámite y tienen características similares.</a:t>
          </a:r>
          <a:endParaRPr lang="es-ES" sz="1400" dirty="0"/>
        </a:p>
      </dgm:t>
    </dgm:pt>
    <dgm:pt modelId="{A8E25D29-20E2-4721-9D8E-D4E7C4E14EAD}" type="parTrans" cxnId="{42511AE4-6569-47EF-96D6-F194CC91C4BC}">
      <dgm:prSet/>
      <dgm:spPr/>
      <dgm:t>
        <a:bodyPr/>
        <a:lstStyle/>
        <a:p>
          <a:endParaRPr lang="es-ES"/>
        </a:p>
      </dgm:t>
    </dgm:pt>
    <dgm:pt modelId="{5AB5749F-8ABE-4BF6-AE47-64F486335D11}" type="sibTrans" cxnId="{42511AE4-6569-47EF-96D6-F194CC91C4BC}">
      <dgm:prSet/>
      <dgm:spPr/>
      <dgm:t>
        <a:bodyPr/>
        <a:lstStyle/>
        <a:p>
          <a:endParaRPr lang="es-ES"/>
        </a:p>
      </dgm:t>
    </dgm:pt>
    <dgm:pt modelId="{FA4EF311-5301-4F52-829F-0C623E6C8E5C}">
      <dgm:prSet phldrT="[Texto]" custT="1"/>
      <dgm:spPr/>
      <dgm:t>
        <a:bodyPr/>
        <a:lstStyle/>
        <a:p>
          <a:pPr algn="just"/>
          <a:r>
            <a:rPr lang="es-MX" sz="1400" dirty="0" smtClean="0"/>
            <a:t>Es el conjunto de documentos recibidos y elaborados para la resolución de un asunto.</a:t>
          </a:r>
          <a:endParaRPr lang="es-ES" sz="1400" dirty="0"/>
        </a:p>
      </dgm:t>
    </dgm:pt>
    <dgm:pt modelId="{1BAB2D9F-40C5-4BB1-B246-C30A2AC5ECA7}" type="parTrans" cxnId="{D681AA36-FF25-4D94-AEC1-8F70C726C73F}">
      <dgm:prSet/>
      <dgm:spPr/>
      <dgm:t>
        <a:bodyPr/>
        <a:lstStyle/>
        <a:p>
          <a:endParaRPr lang="es-ES"/>
        </a:p>
      </dgm:t>
    </dgm:pt>
    <dgm:pt modelId="{2AA3090C-48E4-436E-A426-4F3B649AD433}" type="sibTrans" cxnId="{D681AA36-FF25-4D94-AEC1-8F70C726C73F}">
      <dgm:prSet/>
      <dgm:spPr/>
      <dgm:t>
        <a:bodyPr/>
        <a:lstStyle/>
        <a:p>
          <a:endParaRPr lang="es-ES"/>
        </a:p>
      </dgm:t>
    </dgm:pt>
    <dgm:pt modelId="{9FBE2EB1-631E-4099-8E46-182B5774F7CF}">
      <dgm:prSet custT="1"/>
      <dgm:spPr/>
      <dgm:t>
        <a:bodyPr/>
        <a:lstStyle/>
        <a:p>
          <a:pPr algn="just"/>
          <a:r>
            <a:rPr lang="es-MX" sz="1400" dirty="0" smtClean="0"/>
            <a:t>Es la unidad archivística más pequeña e indivisible que puede ser integrada a un expediente o permanecer suelta totalmente.</a:t>
          </a:r>
          <a:endParaRPr lang="es-ES" sz="1400" dirty="0"/>
        </a:p>
      </dgm:t>
    </dgm:pt>
    <dgm:pt modelId="{86D958D8-55F8-4F96-AAC4-8EC329E92F28}" type="parTrans" cxnId="{D0B0DD20-D32A-4B67-A702-03FA7291BFE0}">
      <dgm:prSet/>
      <dgm:spPr/>
      <dgm:t>
        <a:bodyPr/>
        <a:lstStyle/>
        <a:p>
          <a:endParaRPr lang="es-ES"/>
        </a:p>
      </dgm:t>
    </dgm:pt>
    <dgm:pt modelId="{BD98D3DB-5755-4744-AACF-3C83194D9179}" type="sibTrans" cxnId="{D0B0DD20-D32A-4B67-A702-03FA7291BFE0}">
      <dgm:prSet/>
      <dgm:spPr/>
      <dgm:t>
        <a:bodyPr/>
        <a:lstStyle/>
        <a:p>
          <a:endParaRPr lang="es-ES"/>
        </a:p>
      </dgm:t>
    </dgm:pt>
    <dgm:pt modelId="{0A7D8AC1-6325-4B1F-8D93-C1F8605A6956}">
      <dgm:prSet custT="1"/>
      <dgm:spPr/>
      <dgm:t>
        <a:bodyPr/>
        <a:lstStyle/>
        <a:p>
          <a:pPr algn="just"/>
          <a:r>
            <a:rPr lang="es-ES" sz="1400" dirty="0" smtClean="0"/>
            <a:t>Es el conjunto de documentos generados por una unidad o división administrativa de la institución productora.</a:t>
          </a:r>
          <a:endParaRPr lang="es-ES" sz="1400" dirty="0"/>
        </a:p>
      </dgm:t>
    </dgm:pt>
    <dgm:pt modelId="{709D9F59-085C-4590-B9A8-F9CD531AE4AC}" type="parTrans" cxnId="{19185839-FCD6-42C6-B3BD-695C737B1E19}">
      <dgm:prSet/>
      <dgm:spPr/>
      <dgm:t>
        <a:bodyPr/>
        <a:lstStyle/>
        <a:p>
          <a:endParaRPr lang="es-ES"/>
        </a:p>
      </dgm:t>
    </dgm:pt>
    <dgm:pt modelId="{257A53E0-1B42-4292-9B7B-4EA9589CAAD0}" type="sibTrans" cxnId="{19185839-FCD6-42C6-B3BD-695C737B1E19}">
      <dgm:prSet/>
      <dgm:spPr/>
      <dgm:t>
        <a:bodyPr/>
        <a:lstStyle/>
        <a:p>
          <a:endParaRPr lang="es-ES"/>
        </a:p>
      </dgm:t>
    </dgm:pt>
    <dgm:pt modelId="{9BFD6CE0-344D-4E5F-892E-62C1BD60AB51}" type="pres">
      <dgm:prSet presAssocID="{98E6156E-5015-4C64-8AFF-1AB1DC5BAAE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57CE3D-A0D9-4A5F-8C4D-668607F73FFB}" type="pres">
      <dgm:prSet presAssocID="{CF21E7F8-BB35-4FF4-8B5C-66926384B55E}" presName="parentLin" presStyleCnt="0"/>
      <dgm:spPr/>
      <dgm:t>
        <a:bodyPr/>
        <a:lstStyle/>
        <a:p>
          <a:endParaRPr lang="es-ES"/>
        </a:p>
      </dgm:t>
    </dgm:pt>
    <dgm:pt modelId="{5CDF9756-CB85-4FCC-9099-AECBA3F7BB20}" type="pres">
      <dgm:prSet presAssocID="{CF21E7F8-BB35-4FF4-8B5C-66926384B55E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6B335598-A289-44F3-9417-7426DA4E54DD}" type="pres">
      <dgm:prSet presAssocID="{CF21E7F8-BB35-4FF4-8B5C-66926384B55E}" presName="parentText" presStyleLbl="node1" presStyleIdx="0" presStyleCnt="5" custScaleY="26217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71259E-F88F-4638-8AD6-7DB832921108}" type="pres">
      <dgm:prSet presAssocID="{CF21E7F8-BB35-4FF4-8B5C-66926384B55E}" presName="negativeSpace" presStyleCnt="0"/>
      <dgm:spPr/>
      <dgm:t>
        <a:bodyPr/>
        <a:lstStyle/>
        <a:p>
          <a:endParaRPr lang="es-ES"/>
        </a:p>
      </dgm:t>
    </dgm:pt>
    <dgm:pt modelId="{F863A35D-57A9-4F30-B10F-88CA82040696}" type="pres">
      <dgm:prSet presAssocID="{CF21E7F8-BB35-4FF4-8B5C-66926384B55E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A4D471-6F6D-4BD0-9BBD-98F460F0E7FA}" type="pres">
      <dgm:prSet presAssocID="{AF77803F-CD8D-4160-AF17-0C315E05F40C}" presName="spaceBetweenRectangles" presStyleCnt="0"/>
      <dgm:spPr/>
      <dgm:t>
        <a:bodyPr/>
        <a:lstStyle/>
        <a:p>
          <a:endParaRPr lang="es-ES"/>
        </a:p>
      </dgm:t>
    </dgm:pt>
    <dgm:pt modelId="{8CE916DA-9C07-4155-9462-FC8522632A4B}" type="pres">
      <dgm:prSet presAssocID="{0A7D8AC1-6325-4B1F-8D93-C1F8605A6956}" presName="parentLin" presStyleCnt="0"/>
      <dgm:spPr/>
      <dgm:t>
        <a:bodyPr/>
        <a:lstStyle/>
        <a:p>
          <a:endParaRPr lang="es-ES"/>
        </a:p>
      </dgm:t>
    </dgm:pt>
    <dgm:pt modelId="{225E0F21-9BFB-41DB-9014-0F32003875E2}" type="pres">
      <dgm:prSet presAssocID="{0A7D8AC1-6325-4B1F-8D93-C1F8605A6956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417C5A53-1DB1-4C1D-BB99-42C6FAC52A18}" type="pres">
      <dgm:prSet presAssocID="{0A7D8AC1-6325-4B1F-8D93-C1F8605A6956}" presName="parentText" presStyleLbl="node1" presStyleIdx="1" presStyleCnt="5" custScaleY="23027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51EB64-289C-422E-BDC7-3A4C858C9E65}" type="pres">
      <dgm:prSet presAssocID="{0A7D8AC1-6325-4B1F-8D93-C1F8605A6956}" presName="negativeSpace" presStyleCnt="0"/>
      <dgm:spPr/>
      <dgm:t>
        <a:bodyPr/>
        <a:lstStyle/>
        <a:p>
          <a:endParaRPr lang="es-ES"/>
        </a:p>
      </dgm:t>
    </dgm:pt>
    <dgm:pt modelId="{37DC7FD0-7C2F-4C68-8E2B-A2156422AD30}" type="pres">
      <dgm:prSet presAssocID="{0A7D8AC1-6325-4B1F-8D93-C1F8605A6956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0E2BCA-D00A-4337-B8B2-A7E0665EB568}" type="pres">
      <dgm:prSet presAssocID="{257A53E0-1B42-4292-9B7B-4EA9589CAAD0}" presName="spaceBetweenRectangles" presStyleCnt="0"/>
      <dgm:spPr/>
      <dgm:t>
        <a:bodyPr/>
        <a:lstStyle/>
        <a:p>
          <a:endParaRPr lang="es-ES"/>
        </a:p>
      </dgm:t>
    </dgm:pt>
    <dgm:pt modelId="{7BD833CF-551D-4744-AD8A-EB1F9B924F1F}" type="pres">
      <dgm:prSet presAssocID="{F5C42C0A-2D05-409E-8AB2-366C35EE1233}" presName="parentLin" presStyleCnt="0"/>
      <dgm:spPr/>
      <dgm:t>
        <a:bodyPr/>
        <a:lstStyle/>
        <a:p>
          <a:endParaRPr lang="es-ES"/>
        </a:p>
      </dgm:t>
    </dgm:pt>
    <dgm:pt modelId="{B80C622A-2579-4AC5-BC53-D35C6678419D}" type="pres">
      <dgm:prSet presAssocID="{F5C42C0A-2D05-409E-8AB2-366C35EE1233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FFF60098-F7C8-43E8-8F6B-32EE109046F8}" type="pres">
      <dgm:prSet presAssocID="{F5C42C0A-2D05-409E-8AB2-366C35EE1233}" presName="parentText" presStyleLbl="node1" presStyleIdx="2" presStyleCnt="5" custScaleY="35497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86C893-43AC-4F8A-B98F-2EE33B51334F}" type="pres">
      <dgm:prSet presAssocID="{F5C42C0A-2D05-409E-8AB2-366C35EE1233}" presName="negativeSpace" presStyleCnt="0"/>
      <dgm:spPr/>
      <dgm:t>
        <a:bodyPr/>
        <a:lstStyle/>
        <a:p>
          <a:endParaRPr lang="es-ES"/>
        </a:p>
      </dgm:t>
    </dgm:pt>
    <dgm:pt modelId="{EFCC1CA3-8A81-40E5-A228-9E92CA534372}" type="pres">
      <dgm:prSet presAssocID="{F5C42C0A-2D05-409E-8AB2-366C35EE1233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C8AD6E-77E6-43B5-9EF5-11A7EAF27337}" type="pres">
      <dgm:prSet presAssocID="{5AB5749F-8ABE-4BF6-AE47-64F486335D11}" presName="spaceBetweenRectangles" presStyleCnt="0"/>
      <dgm:spPr/>
      <dgm:t>
        <a:bodyPr/>
        <a:lstStyle/>
        <a:p>
          <a:endParaRPr lang="es-ES"/>
        </a:p>
      </dgm:t>
    </dgm:pt>
    <dgm:pt modelId="{744CC6F3-AFAA-49DB-8DB9-F42C1EAB25A5}" type="pres">
      <dgm:prSet presAssocID="{FA4EF311-5301-4F52-829F-0C623E6C8E5C}" presName="parentLin" presStyleCnt="0"/>
      <dgm:spPr/>
      <dgm:t>
        <a:bodyPr/>
        <a:lstStyle/>
        <a:p>
          <a:endParaRPr lang="es-ES"/>
        </a:p>
      </dgm:t>
    </dgm:pt>
    <dgm:pt modelId="{0239E53D-B72D-46F1-8DAE-84A76A686B0A}" type="pres">
      <dgm:prSet presAssocID="{FA4EF311-5301-4F52-829F-0C623E6C8E5C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21D1356D-F1B5-44EA-B3DF-D03818544F08}" type="pres">
      <dgm:prSet presAssocID="{FA4EF311-5301-4F52-829F-0C623E6C8E5C}" presName="parentText" presStyleLbl="node1" presStyleIdx="3" presStyleCnt="5" custScaleY="27298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EBC7B-BFAD-48BB-88D6-343D03C3A9E6}" type="pres">
      <dgm:prSet presAssocID="{FA4EF311-5301-4F52-829F-0C623E6C8E5C}" presName="negativeSpace" presStyleCnt="0"/>
      <dgm:spPr/>
      <dgm:t>
        <a:bodyPr/>
        <a:lstStyle/>
        <a:p>
          <a:endParaRPr lang="es-ES"/>
        </a:p>
      </dgm:t>
    </dgm:pt>
    <dgm:pt modelId="{0F374BFE-66F7-45D9-B4F1-B242DA1ED637}" type="pres">
      <dgm:prSet presAssocID="{FA4EF311-5301-4F52-829F-0C623E6C8E5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6BC9A3-9C66-418B-84CB-528ED0E3221B}" type="pres">
      <dgm:prSet presAssocID="{2AA3090C-48E4-436E-A426-4F3B649AD433}" presName="spaceBetweenRectangles" presStyleCnt="0"/>
      <dgm:spPr/>
      <dgm:t>
        <a:bodyPr/>
        <a:lstStyle/>
        <a:p>
          <a:endParaRPr lang="es-ES"/>
        </a:p>
      </dgm:t>
    </dgm:pt>
    <dgm:pt modelId="{37495D49-C6FC-46A6-8D7E-C81BFE12DE60}" type="pres">
      <dgm:prSet presAssocID="{9FBE2EB1-631E-4099-8E46-182B5774F7CF}" presName="parentLin" presStyleCnt="0"/>
      <dgm:spPr/>
      <dgm:t>
        <a:bodyPr/>
        <a:lstStyle/>
        <a:p>
          <a:endParaRPr lang="es-ES"/>
        </a:p>
      </dgm:t>
    </dgm:pt>
    <dgm:pt modelId="{F33CF056-25E4-4978-B638-54983F644B0A}" type="pres">
      <dgm:prSet presAssocID="{9FBE2EB1-631E-4099-8E46-182B5774F7CF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546816E-A65B-42A4-B2BB-2FCDB1CD3842}" type="pres">
      <dgm:prSet presAssocID="{9FBE2EB1-631E-4099-8E46-182B5774F7CF}" presName="parentText" presStyleLbl="node1" presStyleIdx="4" presStyleCnt="5" custScaleY="26199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FEECC2-B6FB-4EAD-B484-87B9ADC2324C}" type="pres">
      <dgm:prSet presAssocID="{9FBE2EB1-631E-4099-8E46-182B5774F7CF}" presName="negativeSpace" presStyleCnt="0"/>
      <dgm:spPr/>
      <dgm:t>
        <a:bodyPr/>
        <a:lstStyle/>
        <a:p>
          <a:endParaRPr lang="es-ES"/>
        </a:p>
      </dgm:t>
    </dgm:pt>
    <dgm:pt modelId="{7DE0BC28-53A8-4295-A936-45156910DF21}" type="pres">
      <dgm:prSet presAssocID="{9FBE2EB1-631E-4099-8E46-182B5774F7CF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EA11801-C014-4A2C-B3F3-5F4E1D199C53}" type="presOf" srcId="{FA4EF311-5301-4F52-829F-0C623E6C8E5C}" destId="{21D1356D-F1B5-44EA-B3DF-D03818544F08}" srcOrd="1" destOrd="0" presId="urn:microsoft.com/office/officeart/2005/8/layout/list1"/>
    <dgm:cxn modelId="{29A8B500-D52D-455D-9A75-12B98C566A25}" type="presOf" srcId="{0A7D8AC1-6325-4B1F-8D93-C1F8605A6956}" destId="{225E0F21-9BFB-41DB-9014-0F32003875E2}" srcOrd="0" destOrd="0" presId="urn:microsoft.com/office/officeart/2005/8/layout/list1"/>
    <dgm:cxn modelId="{42511AE4-6569-47EF-96D6-F194CC91C4BC}" srcId="{98E6156E-5015-4C64-8AFF-1AB1DC5BAAEC}" destId="{F5C42C0A-2D05-409E-8AB2-366C35EE1233}" srcOrd="2" destOrd="0" parTransId="{A8E25D29-20E2-4721-9D8E-D4E7C4E14EAD}" sibTransId="{5AB5749F-8ABE-4BF6-AE47-64F486335D11}"/>
    <dgm:cxn modelId="{E8160467-6CE3-4169-8723-E21A055AC09E}" type="presOf" srcId="{F5C42C0A-2D05-409E-8AB2-366C35EE1233}" destId="{B80C622A-2579-4AC5-BC53-D35C6678419D}" srcOrd="0" destOrd="0" presId="urn:microsoft.com/office/officeart/2005/8/layout/list1"/>
    <dgm:cxn modelId="{927531F6-7135-423A-A645-88E31873C9A3}" type="presOf" srcId="{F5C42C0A-2D05-409E-8AB2-366C35EE1233}" destId="{FFF60098-F7C8-43E8-8F6B-32EE109046F8}" srcOrd="1" destOrd="0" presId="urn:microsoft.com/office/officeart/2005/8/layout/list1"/>
    <dgm:cxn modelId="{96456B9A-78A8-4AE4-9C23-49BF55E4327E}" type="presOf" srcId="{9FBE2EB1-631E-4099-8E46-182B5774F7CF}" destId="{F33CF056-25E4-4978-B638-54983F644B0A}" srcOrd="0" destOrd="0" presId="urn:microsoft.com/office/officeart/2005/8/layout/list1"/>
    <dgm:cxn modelId="{54EA7126-1461-41DC-A1C4-FA4DF88CCDBE}" type="presOf" srcId="{9FBE2EB1-631E-4099-8E46-182B5774F7CF}" destId="{E546816E-A65B-42A4-B2BB-2FCDB1CD3842}" srcOrd="1" destOrd="0" presId="urn:microsoft.com/office/officeart/2005/8/layout/list1"/>
    <dgm:cxn modelId="{19185839-FCD6-42C6-B3BD-695C737B1E19}" srcId="{98E6156E-5015-4C64-8AFF-1AB1DC5BAAEC}" destId="{0A7D8AC1-6325-4B1F-8D93-C1F8605A6956}" srcOrd="1" destOrd="0" parTransId="{709D9F59-085C-4590-B9A8-F9CD531AE4AC}" sibTransId="{257A53E0-1B42-4292-9B7B-4EA9589CAAD0}"/>
    <dgm:cxn modelId="{E395279C-D70F-4F20-9924-4C707A682865}" type="presOf" srcId="{FA4EF311-5301-4F52-829F-0C623E6C8E5C}" destId="{0239E53D-B72D-46F1-8DAE-84A76A686B0A}" srcOrd="0" destOrd="0" presId="urn:microsoft.com/office/officeart/2005/8/layout/list1"/>
    <dgm:cxn modelId="{D0B0DD20-D32A-4B67-A702-03FA7291BFE0}" srcId="{98E6156E-5015-4C64-8AFF-1AB1DC5BAAEC}" destId="{9FBE2EB1-631E-4099-8E46-182B5774F7CF}" srcOrd="4" destOrd="0" parTransId="{86D958D8-55F8-4F96-AAC4-8EC329E92F28}" sibTransId="{BD98D3DB-5755-4744-AACF-3C83194D9179}"/>
    <dgm:cxn modelId="{246693CE-D518-4CE3-98F3-363455360091}" type="presOf" srcId="{CF21E7F8-BB35-4FF4-8B5C-66926384B55E}" destId="{5CDF9756-CB85-4FCC-9099-AECBA3F7BB20}" srcOrd="0" destOrd="0" presId="urn:microsoft.com/office/officeart/2005/8/layout/list1"/>
    <dgm:cxn modelId="{F274B7EB-3FC0-49FC-9F4D-D2F284000B76}" srcId="{98E6156E-5015-4C64-8AFF-1AB1DC5BAAEC}" destId="{CF21E7F8-BB35-4FF4-8B5C-66926384B55E}" srcOrd="0" destOrd="0" parTransId="{D776C900-5527-465D-ADEA-2C654BB61429}" sibTransId="{AF77803F-CD8D-4160-AF17-0C315E05F40C}"/>
    <dgm:cxn modelId="{DC467980-6267-49F9-9CB8-8013C545C047}" type="presOf" srcId="{CF21E7F8-BB35-4FF4-8B5C-66926384B55E}" destId="{6B335598-A289-44F3-9417-7426DA4E54DD}" srcOrd="1" destOrd="0" presId="urn:microsoft.com/office/officeart/2005/8/layout/list1"/>
    <dgm:cxn modelId="{3873F110-24F7-42A5-B6F2-6C9C06CAF731}" type="presOf" srcId="{0A7D8AC1-6325-4B1F-8D93-C1F8605A6956}" destId="{417C5A53-1DB1-4C1D-BB99-42C6FAC52A18}" srcOrd="1" destOrd="0" presId="urn:microsoft.com/office/officeart/2005/8/layout/list1"/>
    <dgm:cxn modelId="{4E1003C4-D2BA-4909-B5E1-8BBBF5F1C511}" type="presOf" srcId="{98E6156E-5015-4C64-8AFF-1AB1DC5BAAEC}" destId="{9BFD6CE0-344D-4E5F-892E-62C1BD60AB51}" srcOrd="0" destOrd="0" presId="urn:microsoft.com/office/officeart/2005/8/layout/list1"/>
    <dgm:cxn modelId="{D681AA36-FF25-4D94-AEC1-8F70C726C73F}" srcId="{98E6156E-5015-4C64-8AFF-1AB1DC5BAAEC}" destId="{FA4EF311-5301-4F52-829F-0C623E6C8E5C}" srcOrd="3" destOrd="0" parTransId="{1BAB2D9F-40C5-4BB1-B246-C30A2AC5ECA7}" sibTransId="{2AA3090C-48E4-436E-A426-4F3B649AD433}"/>
    <dgm:cxn modelId="{5DEB4AE6-E4AE-4BE9-96B1-1E6A70295C64}" type="presParOf" srcId="{9BFD6CE0-344D-4E5F-892E-62C1BD60AB51}" destId="{2C57CE3D-A0D9-4A5F-8C4D-668607F73FFB}" srcOrd="0" destOrd="0" presId="urn:microsoft.com/office/officeart/2005/8/layout/list1"/>
    <dgm:cxn modelId="{BC232DE7-945E-426C-AF9D-5EB38A865A28}" type="presParOf" srcId="{2C57CE3D-A0D9-4A5F-8C4D-668607F73FFB}" destId="{5CDF9756-CB85-4FCC-9099-AECBA3F7BB20}" srcOrd="0" destOrd="0" presId="urn:microsoft.com/office/officeart/2005/8/layout/list1"/>
    <dgm:cxn modelId="{45E03355-5645-4C5D-AB49-909E191E4F17}" type="presParOf" srcId="{2C57CE3D-A0D9-4A5F-8C4D-668607F73FFB}" destId="{6B335598-A289-44F3-9417-7426DA4E54DD}" srcOrd="1" destOrd="0" presId="urn:microsoft.com/office/officeart/2005/8/layout/list1"/>
    <dgm:cxn modelId="{63B5CED3-7125-479A-B748-DEFE8A80965D}" type="presParOf" srcId="{9BFD6CE0-344D-4E5F-892E-62C1BD60AB51}" destId="{0A71259E-F88F-4638-8AD6-7DB832921108}" srcOrd="1" destOrd="0" presId="urn:microsoft.com/office/officeart/2005/8/layout/list1"/>
    <dgm:cxn modelId="{3BB8E7D2-957F-4480-BF3E-15DC9405F99E}" type="presParOf" srcId="{9BFD6CE0-344D-4E5F-892E-62C1BD60AB51}" destId="{F863A35D-57A9-4F30-B10F-88CA82040696}" srcOrd="2" destOrd="0" presId="urn:microsoft.com/office/officeart/2005/8/layout/list1"/>
    <dgm:cxn modelId="{AB5591D3-29B1-45F9-A047-C719F9089CEE}" type="presParOf" srcId="{9BFD6CE0-344D-4E5F-892E-62C1BD60AB51}" destId="{43A4D471-6F6D-4BD0-9BBD-98F460F0E7FA}" srcOrd="3" destOrd="0" presId="urn:microsoft.com/office/officeart/2005/8/layout/list1"/>
    <dgm:cxn modelId="{7941DEB9-1805-4FF5-B272-ED562EB22B2F}" type="presParOf" srcId="{9BFD6CE0-344D-4E5F-892E-62C1BD60AB51}" destId="{8CE916DA-9C07-4155-9462-FC8522632A4B}" srcOrd="4" destOrd="0" presId="urn:microsoft.com/office/officeart/2005/8/layout/list1"/>
    <dgm:cxn modelId="{45A293E6-0F3A-46A1-AC0C-4166042582ED}" type="presParOf" srcId="{8CE916DA-9C07-4155-9462-FC8522632A4B}" destId="{225E0F21-9BFB-41DB-9014-0F32003875E2}" srcOrd="0" destOrd="0" presId="urn:microsoft.com/office/officeart/2005/8/layout/list1"/>
    <dgm:cxn modelId="{FB49F12E-76D2-48C4-B740-719239FC8CE5}" type="presParOf" srcId="{8CE916DA-9C07-4155-9462-FC8522632A4B}" destId="{417C5A53-1DB1-4C1D-BB99-42C6FAC52A18}" srcOrd="1" destOrd="0" presId="urn:microsoft.com/office/officeart/2005/8/layout/list1"/>
    <dgm:cxn modelId="{C53FAFB7-E241-4354-BC1A-7B48D0DAC9E4}" type="presParOf" srcId="{9BFD6CE0-344D-4E5F-892E-62C1BD60AB51}" destId="{4651EB64-289C-422E-BDC7-3A4C858C9E65}" srcOrd="5" destOrd="0" presId="urn:microsoft.com/office/officeart/2005/8/layout/list1"/>
    <dgm:cxn modelId="{4F4D27CC-2B09-4014-81C4-FBCFA3535266}" type="presParOf" srcId="{9BFD6CE0-344D-4E5F-892E-62C1BD60AB51}" destId="{37DC7FD0-7C2F-4C68-8E2B-A2156422AD30}" srcOrd="6" destOrd="0" presId="urn:microsoft.com/office/officeart/2005/8/layout/list1"/>
    <dgm:cxn modelId="{C09FAE9A-C820-4FC7-B179-B132D4427153}" type="presParOf" srcId="{9BFD6CE0-344D-4E5F-892E-62C1BD60AB51}" destId="{590E2BCA-D00A-4337-B8B2-A7E0665EB568}" srcOrd="7" destOrd="0" presId="urn:microsoft.com/office/officeart/2005/8/layout/list1"/>
    <dgm:cxn modelId="{8529BA96-27C9-4C48-B2A0-04C46EECA339}" type="presParOf" srcId="{9BFD6CE0-344D-4E5F-892E-62C1BD60AB51}" destId="{7BD833CF-551D-4744-AD8A-EB1F9B924F1F}" srcOrd="8" destOrd="0" presId="urn:microsoft.com/office/officeart/2005/8/layout/list1"/>
    <dgm:cxn modelId="{59989E6E-DAF1-408B-ADB2-2C960623C6C9}" type="presParOf" srcId="{7BD833CF-551D-4744-AD8A-EB1F9B924F1F}" destId="{B80C622A-2579-4AC5-BC53-D35C6678419D}" srcOrd="0" destOrd="0" presId="urn:microsoft.com/office/officeart/2005/8/layout/list1"/>
    <dgm:cxn modelId="{D4F14A84-F389-4497-B085-AE98353073DA}" type="presParOf" srcId="{7BD833CF-551D-4744-AD8A-EB1F9B924F1F}" destId="{FFF60098-F7C8-43E8-8F6B-32EE109046F8}" srcOrd="1" destOrd="0" presId="urn:microsoft.com/office/officeart/2005/8/layout/list1"/>
    <dgm:cxn modelId="{B0BEF636-D910-41D2-9F3E-C99E5AD43000}" type="presParOf" srcId="{9BFD6CE0-344D-4E5F-892E-62C1BD60AB51}" destId="{CF86C893-43AC-4F8A-B98F-2EE33B51334F}" srcOrd="9" destOrd="0" presId="urn:microsoft.com/office/officeart/2005/8/layout/list1"/>
    <dgm:cxn modelId="{8D845B1B-CF4D-4D74-882D-8402B359AE9B}" type="presParOf" srcId="{9BFD6CE0-344D-4E5F-892E-62C1BD60AB51}" destId="{EFCC1CA3-8A81-40E5-A228-9E92CA534372}" srcOrd="10" destOrd="0" presId="urn:microsoft.com/office/officeart/2005/8/layout/list1"/>
    <dgm:cxn modelId="{5C6F12F8-C0E7-46B6-B3D9-742601AE959D}" type="presParOf" srcId="{9BFD6CE0-344D-4E5F-892E-62C1BD60AB51}" destId="{4EC8AD6E-77E6-43B5-9EF5-11A7EAF27337}" srcOrd="11" destOrd="0" presId="urn:microsoft.com/office/officeart/2005/8/layout/list1"/>
    <dgm:cxn modelId="{C5CCD2A5-587A-4056-9C95-D995A2146141}" type="presParOf" srcId="{9BFD6CE0-344D-4E5F-892E-62C1BD60AB51}" destId="{744CC6F3-AFAA-49DB-8DB9-F42C1EAB25A5}" srcOrd="12" destOrd="0" presId="urn:microsoft.com/office/officeart/2005/8/layout/list1"/>
    <dgm:cxn modelId="{480D0D53-A96D-425C-901C-245E74FB6EB0}" type="presParOf" srcId="{744CC6F3-AFAA-49DB-8DB9-F42C1EAB25A5}" destId="{0239E53D-B72D-46F1-8DAE-84A76A686B0A}" srcOrd="0" destOrd="0" presId="urn:microsoft.com/office/officeart/2005/8/layout/list1"/>
    <dgm:cxn modelId="{2063401D-852A-450F-9CDD-C498555459A9}" type="presParOf" srcId="{744CC6F3-AFAA-49DB-8DB9-F42C1EAB25A5}" destId="{21D1356D-F1B5-44EA-B3DF-D03818544F08}" srcOrd="1" destOrd="0" presId="urn:microsoft.com/office/officeart/2005/8/layout/list1"/>
    <dgm:cxn modelId="{2BC74F74-ED9C-42F6-BF7D-240D3A851ABA}" type="presParOf" srcId="{9BFD6CE0-344D-4E5F-892E-62C1BD60AB51}" destId="{0A2EBC7B-BFAD-48BB-88D6-343D03C3A9E6}" srcOrd="13" destOrd="0" presId="urn:microsoft.com/office/officeart/2005/8/layout/list1"/>
    <dgm:cxn modelId="{845CA893-0AC3-4854-A693-F50EB1255889}" type="presParOf" srcId="{9BFD6CE0-344D-4E5F-892E-62C1BD60AB51}" destId="{0F374BFE-66F7-45D9-B4F1-B242DA1ED637}" srcOrd="14" destOrd="0" presId="urn:microsoft.com/office/officeart/2005/8/layout/list1"/>
    <dgm:cxn modelId="{6BD7AAB1-27AA-4BC2-AE5C-EF24E9F016CA}" type="presParOf" srcId="{9BFD6CE0-344D-4E5F-892E-62C1BD60AB51}" destId="{496BC9A3-9C66-418B-84CB-528ED0E3221B}" srcOrd="15" destOrd="0" presId="urn:microsoft.com/office/officeart/2005/8/layout/list1"/>
    <dgm:cxn modelId="{557ECEFB-6371-406F-89A0-5BEDAE086C00}" type="presParOf" srcId="{9BFD6CE0-344D-4E5F-892E-62C1BD60AB51}" destId="{37495D49-C6FC-46A6-8D7E-C81BFE12DE60}" srcOrd="16" destOrd="0" presId="urn:microsoft.com/office/officeart/2005/8/layout/list1"/>
    <dgm:cxn modelId="{598B7FE1-0D79-4CDD-AF50-081C738631A5}" type="presParOf" srcId="{37495D49-C6FC-46A6-8D7E-C81BFE12DE60}" destId="{F33CF056-25E4-4978-B638-54983F644B0A}" srcOrd="0" destOrd="0" presId="urn:microsoft.com/office/officeart/2005/8/layout/list1"/>
    <dgm:cxn modelId="{F29D864F-276B-4CDF-8362-18B95AEC7168}" type="presParOf" srcId="{37495D49-C6FC-46A6-8D7E-C81BFE12DE60}" destId="{E546816E-A65B-42A4-B2BB-2FCDB1CD3842}" srcOrd="1" destOrd="0" presId="urn:microsoft.com/office/officeart/2005/8/layout/list1"/>
    <dgm:cxn modelId="{22A815BB-5E88-4812-B241-3D0B2DC128DF}" type="presParOf" srcId="{9BFD6CE0-344D-4E5F-892E-62C1BD60AB51}" destId="{7EFEECC2-B6FB-4EAD-B484-87B9ADC2324C}" srcOrd="17" destOrd="0" presId="urn:microsoft.com/office/officeart/2005/8/layout/list1"/>
    <dgm:cxn modelId="{9DAC930A-885A-4E82-9DBA-7147EE582BA8}" type="presParOf" srcId="{9BFD6CE0-344D-4E5F-892E-62C1BD60AB51}" destId="{7DE0BC28-53A8-4295-A936-45156910DF2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E6156E-5015-4C64-8AFF-1AB1DC5BAAEC}" type="doc">
      <dgm:prSet loTypeId="urn:microsoft.com/office/officeart/2005/8/layout/list1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es-ES"/>
        </a:p>
      </dgm:t>
    </dgm:pt>
    <dgm:pt modelId="{CF21E7F8-BB35-4FF4-8B5C-66926384B55E}">
      <dgm:prSet phldrT="[Texto]" custT="1"/>
      <dgm:spPr/>
      <dgm:t>
        <a:bodyPr/>
        <a:lstStyle/>
        <a:p>
          <a:pPr algn="just"/>
          <a:r>
            <a:rPr lang="es-MX" sz="1400" dirty="0" smtClean="0"/>
            <a:t>Es la agrupación que se encuentra en los Archivos, la mayoría de las veces producto de donación o compra.</a:t>
          </a:r>
          <a:endParaRPr lang="es-ES" sz="1400" dirty="0"/>
        </a:p>
      </dgm:t>
    </dgm:pt>
    <dgm:pt modelId="{D776C900-5527-465D-ADEA-2C654BB61429}" type="parTrans" cxnId="{F274B7EB-3FC0-49FC-9F4D-D2F284000B76}">
      <dgm:prSet/>
      <dgm:spPr/>
      <dgm:t>
        <a:bodyPr/>
        <a:lstStyle/>
        <a:p>
          <a:endParaRPr lang="es-ES"/>
        </a:p>
      </dgm:t>
    </dgm:pt>
    <dgm:pt modelId="{AF77803F-CD8D-4160-AF17-0C315E05F40C}" type="sibTrans" cxnId="{F274B7EB-3FC0-49FC-9F4D-D2F284000B76}">
      <dgm:prSet/>
      <dgm:spPr/>
      <dgm:t>
        <a:bodyPr/>
        <a:lstStyle/>
        <a:p>
          <a:endParaRPr lang="es-ES"/>
        </a:p>
      </dgm:t>
    </dgm:pt>
    <dgm:pt modelId="{0A7D8AC1-6325-4B1F-8D93-C1F8605A6956}">
      <dgm:prSet custT="1"/>
      <dgm:spPr/>
      <dgm:t>
        <a:bodyPr/>
        <a:lstStyle/>
        <a:p>
          <a:pPr algn="just"/>
          <a:r>
            <a:rPr lang="es-ES" sz="1400" dirty="0" smtClean="0"/>
            <a:t>Es la agrupación de documentos realizada en los Archivos a partir de sus propios fondos y responden a motivos de conservación o instalación determinados habitualmente por sus soportes o por su grafía.</a:t>
          </a:r>
          <a:endParaRPr lang="es-ES" sz="1400" dirty="0"/>
        </a:p>
      </dgm:t>
    </dgm:pt>
    <dgm:pt modelId="{709D9F59-085C-4590-B9A8-F9CD531AE4AC}" type="parTrans" cxnId="{19185839-FCD6-42C6-B3BD-695C737B1E19}">
      <dgm:prSet/>
      <dgm:spPr/>
      <dgm:t>
        <a:bodyPr/>
        <a:lstStyle/>
        <a:p>
          <a:endParaRPr lang="es-ES"/>
        </a:p>
      </dgm:t>
    </dgm:pt>
    <dgm:pt modelId="{257A53E0-1B42-4292-9B7B-4EA9589CAAD0}" type="sibTrans" cxnId="{19185839-FCD6-42C6-B3BD-695C737B1E19}">
      <dgm:prSet/>
      <dgm:spPr/>
      <dgm:t>
        <a:bodyPr/>
        <a:lstStyle/>
        <a:p>
          <a:endParaRPr lang="es-ES"/>
        </a:p>
      </dgm:t>
    </dgm:pt>
    <dgm:pt modelId="{9BFD6CE0-344D-4E5F-892E-62C1BD60AB51}" type="pres">
      <dgm:prSet presAssocID="{98E6156E-5015-4C64-8AFF-1AB1DC5BAAE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57CE3D-A0D9-4A5F-8C4D-668607F73FFB}" type="pres">
      <dgm:prSet presAssocID="{CF21E7F8-BB35-4FF4-8B5C-66926384B55E}" presName="parentLin" presStyleCnt="0"/>
      <dgm:spPr/>
      <dgm:t>
        <a:bodyPr/>
        <a:lstStyle/>
        <a:p>
          <a:endParaRPr lang="es-ES"/>
        </a:p>
      </dgm:t>
    </dgm:pt>
    <dgm:pt modelId="{5CDF9756-CB85-4FCC-9099-AECBA3F7BB20}" type="pres">
      <dgm:prSet presAssocID="{CF21E7F8-BB35-4FF4-8B5C-66926384B55E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6B335598-A289-44F3-9417-7426DA4E54DD}" type="pres">
      <dgm:prSet presAssocID="{CF21E7F8-BB35-4FF4-8B5C-66926384B55E}" presName="parentText" presStyleLbl="node1" presStyleIdx="0" presStyleCnt="2" custScaleY="26217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71259E-F88F-4638-8AD6-7DB832921108}" type="pres">
      <dgm:prSet presAssocID="{CF21E7F8-BB35-4FF4-8B5C-66926384B55E}" presName="negativeSpace" presStyleCnt="0"/>
      <dgm:spPr/>
      <dgm:t>
        <a:bodyPr/>
        <a:lstStyle/>
        <a:p>
          <a:endParaRPr lang="es-ES"/>
        </a:p>
      </dgm:t>
    </dgm:pt>
    <dgm:pt modelId="{F863A35D-57A9-4F30-B10F-88CA82040696}" type="pres">
      <dgm:prSet presAssocID="{CF21E7F8-BB35-4FF4-8B5C-66926384B55E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A4D471-6F6D-4BD0-9BBD-98F460F0E7FA}" type="pres">
      <dgm:prSet presAssocID="{AF77803F-CD8D-4160-AF17-0C315E05F40C}" presName="spaceBetweenRectangles" presStyleCnt="0"/>
      <dgm:spPr/>
      <dgm:t>
        <a:bodyPr/>
        <a:lstStyle/>
        <a:p>
          <a:endParaRPr lang="es-ES"/>
        </a:p>
      </dgm:t>
    </dgm:pt>
    <dgm:pt modelId="{8CE916DA-9C07-4155-9462-FC8522632A4B}" type="pres">
      <dgm:prSet presAssocID="{0A7D8AC1-6325-4B1F-8D93-C1F8605A6956}" presName="parentLin" presStyleCnt="0"/>
      <dgm:spPr/>
      <dgm:t>
        <a:bodyPr/>
        <a:lstStyle/>
        <a:p>
          <a:endParaRPr lang="es-ES"/>
        </a:p>
      </dgm:t>
    </dgm:pt>
    <dgm:pt modelId="{225E0F21-9BFB-41DB-9014-0F32003875E2}" type="pres">
      <dgm:prSet presAssocID="{0A7D8AC1-6325-4B1F-8D93-C1F8605A6956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417C5A53-1DB1-4C1D-BB99-42C6FAC52A18}" type="pres">
      <dgm:prSet presAssocID="{0A7D8AC1-6325-4B1F-8D93-C1F8605A6956}" presName="parentText" presStyleLbl="node1" presStyleIdx="1" presStyleCnt="2" custScaleY="23027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51EB64-289C-422E-BDC7-3A4C858C9E65}" type="pres">
      <dgm:prSet presAssocID="{0A7D8AC1-6325-4B1F-8D93-C1F8605A6956}" presName="negativeSpace" presStyleCnt="0"/>
      <dgm:spPr/>
      <dgm:t>
        <a:bodyPr/>
        <a:lstStyle/>
        <a:p>
          <a:endParaRPr lang="es-ES"/>
        </a:p>
      </dgm:t>
    </dgm:pt>
    <dgm:pt modelId="{37DC7FD0-7C2F-4C68-8E2B-A2156422AD30}" type="pres">
      <dgm:prSet presAssocID="{0A7D8AC1-6325-4B1F-8D93-C1F8605A6956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703C7E2-3371-4768-9693-80FF14879EB7}" type="presOf" srcId="{CF21E7F8-BB35-4FF4-8B5C-66926384B55E}" destId="{6B335598-A289-44F3-9417-7426DA4E54DD}" srcOrd="1" destOrd="0" presId="urn:microsoft.com/office/officeart/2005/8/layout/list1"/>
    <dgm:cxn modelId="{C541A112-73FA-491B-AE7C-E4863D3ECC01}" type="presOf" srcId="{0A7D8AC1-6325-4B1F-8D93-C1F8605A6956}" destId="{417C5A53-1DB1-4C1D-BB99-42C6FAC52A18}" srcOrd="1" destOrd="0" presId="urn:microsoft.com/office/officeart/2005/8/layout/list1"/>
    <dgm:cxn modelId="{9025C8B6-B5D8-44E7-A3C9-6CAF0AB7EE28}" type="presOf" srcId="{98E6156E-5015-4C64-8AFF-1AB1DC5BAAEC}" destId="{9BFD6CE0-344D-4E5F-892E-62C1BD60AB51}" srcOrd="0" destOrd="0" presId="urn:microsoft.com/office/officeart/2005/8/layout/list1"/>
    <dgm:cxn modelId="{6D0E68BE-E16D-42EA-A4FF-2A74F5E3B374}" type="presOf" srcId="{0A7D8AC1-6325-4B1F-8D93-C1F8605A6956}" destId="{225E0F21-9BFB-41DB-9014-0F32003875E2}" srcOrd="0" destOrd="0" presId="urn:microsoft.com/office/officeart/2005/8/layout/list1"/>
    <dgm:cxn modelId="{43DA2342-C0B8-4414-9EE4-9E198472CC1C}" type="presOf" srcId="{CF21E7F8-BB35-4FF4-8B5C-66926384B55E}" destId="{5CDF9756-CB85-4FCC-9099-AECBA3F7BB20}" srcOrd="0" destOrd="0" presId="urn:microsoft.com/office/officeart/2005/8/layout/list1"/>
    <dgm:cxn modelId="{F274B7EB-3FC0-49FC-9F4D-D2F284000B76}" srcId="{98E6156E-5015-4C64-8AFF-1AB1DC5BAAEC}" destId="{CF21E7F8-BB35-4FF4-8B5C-66926384B55E}" srcOrd="0" destOrd="0" parTransId="{D776C900-5527-465D-ADEA-2C654BB61429}" sibTransId="{AF77803F-CD8D-4160-AF17-0C315E05F40C}"/>
    <dgm:cxn modelId="{19185839-FCD6-42C6-B3BD-695C737B1E19}" srcId="{98E6156E-5015-4C64-8AFF-1AB1DC5BAAEC}" destId="{0A7D8AC1-6325-4B1F-8D93-C1F8605A6956}" srcOrd="1" destOrd="0" parTransId="{709D9F59-085C-4590-B9A8-F9CD531AE4AC}" sibTransId="{257A53E0-1B42-4292-9B7B-4EA9589CAAD0}"/>
    <dgm:cxn modelId="{582A548C-B189-48D1-A611-1487FD4A8AE8}" type="presParOf" srcId="{9BFD6CE0-344D-4E5F-892E-62C1BD60AB51}" destId="{2C57CE3D-A0D9-4A5F-8C4D-668607F73FFB}" srcOrd="0" destOrd="0" presId="urn:microsoft.com/office/officeart/2005/8/layout/list1"/>
    <dgm:cxn modelId="{8D5C288B-2342-4449-8E0E-D49F0614E34F}" type="presParOf" srcId="{2C57CE3D-A0D9-4A5F-8C4D-668607F73FFB}" destId="{5CDF9756-CB85-4FCC-9099-AECBA3F7BB20}" srcOrd="0" destOrd="0" presId="urn:microsoft.com/office/officeart/2005/8/layout/list1"/>
    <dgm:cxn modelId="{D50A4754-C366-4639-89EB-5869BCF8FA06}" type="presParOf" srcId="{2C57CE3D-A0D9-4A5F-8C4D-668607F73FFB}" destId="{6B335598-A289-44F3-9417-7426DA4E54DD}" srcOrd="1" destOrd="0" presId="urn:microsoft.com/office/officeart/2005/8/layout/list1"/>
    <dgm:cxn modelId="{8B29F1AE-0CE3-4451-AB17-66C08AF6F82B}" type="presParOf" srcId="{9BFD6CE0-344D-4E5F-892E-62C1BD60AB51}" destId="{0A71259E-F88F-4638-8AD6-7DB832921108}" srcOrd="1" destOrd="0" presId="urn:microsoft.com/office/officeart/2005/8/layout/list1"/>
    <dgm:cxn modelId="{F78A4EFF-738D-4772-A85F-B3B89573E8AD}" type="presParOf" srcId="{9BFD6CE0-344D-4E5F-892E-62C1BD60AB51}" destId="{F863A35D-57A9-4F30-B10F-88CA82040696}" srcOrd="2" destOrd="0" presId="urn:microsoft.com/office/officeart/2005/8/layout/list1"/>
    <dgm:cxn modelId="{60E1A6B2-5A66-4E07-A0FE-415FC6F76514}" type="presParOf" srcId="{9BFD6CE0-344D-4E5F-892E-62C1BD60AB51}" destId="{43A4D471-6F6D-4BD0-9BBD-98F460F0E7FA}" srcOrd="3" destOrd="0" presId="urn:microsoft.com/office/officeart/2005/8/layout/list1"/>
    <dgm:cxn modelId="{E0B39E89-273A-4998-8DE5-950C64D370BC}" type="presParOf" srcId="{9BFD6CE0-344D-4E5F-892E-62C1BD60AB51}" destId="{8CE916DA-9C07-4155-9462-FC8522632A4B}" srcOrd="4" destOrd="0" presId="urn:microsoft.com/office/officeart/2005/8/layout/list1"/>
    <dgm:cxn modelId="{EE5F2F7D-ECD9-4C55-B479-840A166A15A9}" type="presParOf" srcId="{8CE916DA-9C07-4155-9462-FC8522632A4B}" destId="{225E0F21-9BFB-41DB-9014-0F32003875E2}" srcOrd="0" destOrd="0" presId="urn:microsoft.com/office/officeart/2005/8/layout/list1"/>
    <dgm:cxn modelId="{E499E0A0-5DCB-4261-9B34-791CDBA9254F}" type="presParOf" srcId="{8CE916DA-9C07-4155-9462-FC8522632A4B}" destId="{417C5A53-1DB1-4C1D-BB99-42C6FAC52A18}" srcOrd="1" destOrd="0" presId="urn:microsoft.com/office/officeart/2005/8/layout/list1"/>
    <dgm:cxn modelId="{67049C90-8F2F-4563-9E19-CC14D0D7379A}" type="presParOf" srcId="{9BFD6CE0-344D-4E5F-892E-62C1BD60AB51}" destId="{4651EB64-289C-422E-BDC7-3A4C858C9E65}" srcOrd="5" destOrd="0" presId="urn:microsoft.com/office/officeart/2005/8/layout/list1"/>
    <dgm:cxn modelId="{3011C9B0-5E76-4188-B58B-BF6E73236E57}" type="presParOf" srcId="{9BFD6CE0-344D-4E5F-892E-62C1BD60AB51}" destId="{37DC7FD0-7C2F-4C68-8E2B-A2156422AD3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F32195-D186-4999-8AA3-DB27C427571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1271E43-B24F-4AAB-9F49-93AB0E014FBE}">
      <dgm:prSet phldrT="[Texto]"/>
      <dgm:spPr/>
      <dgm:t>
        <a:bodyPr/>
        <a:lstStyle/>
        <a:p>
          <a:r>
            <a:rPr lang="es-ES" dirty="0" smtClean="0"/>
            <a:t>Pleno</a:t>
          </a:r>
          <a:endParaRPr lang="es-ES" dirty="0"/>
        </a:p>
      </dgm:t>
    </dgm:pt>
    <dgm:pt modelId="{3CD2A48A-9A5D-492B-8E4A-31FA07CC040B}" type="parTrans" cxnId="{A6F6D272-6B07-4FA8-A996-C09B50D916EE}">
      <dgm:prSet/>
      <dgm:spPr/>
      <dgm:t>
        <a:bodyPr/>
        <a:lstStyle/>
        <a:p>
          <a:endParaRPr lang="es-ES"/>
        </a:p>
      </dgm:t>
    </dgm:pt>
    <dgm:pt modelId="{A57FF071-DC5B-4A07-B433-44925F7A1701}" type="sibTrans" cxnId="{A6F6D272-6B07-4FA8-A996-C09B50D916EE}">
      <dgm:prSet/>
      <dgm:spPr/>
      <dgm:t>
        <a:bodyPr/>
        <a:lstStyle/>
        <a:p>
          <a:endParaRPr lang="es-ES"/>
        </a:p>
      </dgm:t>
    </dgm:pt>
    <dgm:pt modelId="{94DBA8A3-7024-414B-8558-0F8107AF9540}" type="asst">
      <dgm:prSet phldrT="[Texto]"/>
      <dgm:spPr/>
      <dgm:t>
        <a:bodyPr/>
        <a:lstStyle/>
        <a:p>
          <a:r>
            <a:rPr lang="es-ES" dirty="0" smtClean="0"/>
            <a:t>Órgano de gobierno</a:t>
          </a:r>
          <a:endParaRPr lang="es-ES" dirty="0"/>
        </a:p>
      </dgm:t>
    </dgm:pt>
    <dgm:pt modelId="{7945266F-6E67-4529-83AF-04D5AACE3F9F}" type="parTrans" cxnId="{2FFCFBD3-1B4A-4E59-9C52-08111B9CFA78}">
      <dgm:prSet/>
      <dgm:spPr/>
      <dgm:t>
        <a:bodyPr/>
        <a:lstStyle/>
        <a:p>
          <a:endParaRPr lang="es-ES"/>
        </a:p>
      </dgm:t>
    </dgm:pt>
    <dgm:pt modelId="{0D3C3AD0-2AEF-42A2-A033-6D42DE26D705}" type="sibTrans" cxnId="{2FFCFBD3-1B4A-4E59-9C52-08111B9CFA78}">
      <dgm:prSet/>
      <dgm:spPr/>
      <dgm:t>
        <a:bodyPr/>
        <a:lstStyle/>
        <a:p>
          <a:endParaRPr lang="es-ES"/>
        </a:p>
      </dgm:t>
    </dgm:pt>
    <dgm:pt modelId="{21E5D8FB-F949-402D-A812-D778BCE6CB98}">
      <dgm:prSet phldrT="[Texto]"/>
      <dgm:spPr/>
      <dgm:t>
        <a:bodyPr/>
        <a:lstStyle/>
        <a:p>
          <a:r>
            <a:rPr lang="es-ES" dirty="0" smtClean="0"/>
            <a:t>Dirección de Capacitación y Comunicación Social</a:t>
          </a:r>
          <a:endParaRPr lang="es-ES" dirty="0"/>
        </a:p>
      </dgm:t>
    </dgm:pt>
    <dgm:pt modelId="{A5946563-9E34-43F1-819A-BE0442756254}" type="parTrans" cxnId="{89FBC378-4FCB-4028-972D-D84C5ED07443}">
      <dgm:prSet/>
      <dgm:spPr/>
      <dgm:t>
        <a:bodyPr/>
        <a:lstStyle/>
        <a:p>
          <a:endParaRPr lang="es-ES"/>
        </a:p>
      </dgm:t>
    </dgm:pt>
    <dgm:pt modelId="{34872B97-8BB9-4B96-9054-E8E56CF2A339}" type="sibTrans" cxnId="{89FBC378-4FCB-4028-972D-D84C5ED07443}">
      <dgm:prSet/>
      <dgm:spPr/>
      <dgm:t>
        <a:bodyPr/>
        <a:lstStyle/>
        <a:p>
          <a:endParaRPr lang="es-ES"/>
        </a:p>
      </dgm:t>
    </dgm:pt>
    <dgm:pt modelId="{22D1D611-7C3C-446C-ADC9-9B661337B0BA}">
      <dgm:prSet phldrT="[Texto]"/>
      <dgm:spPr/>
      <dgm:t>
        <a:bodyPr/>
        <a:lstStyle/>
        <a:p>
          <a:r>
            <a:rPr lang="es-ES" dirty="0" smtClean="0"/>
            <a:t>Dirección de Asuntos Jurídicos y Verificación</a:t>
          </a:r>
          <a:endParaRPr lang="es-ES" dirty="0"/>
        </a:p>
      </dgm:t>
    </dgm:pt>
    <dgm:pt modelId="{780DDB76-E2D4-457B-BC60-8A9DCE91DC79}" type="parTrans" cxnId="{87EEA70C-E681-4EF2-9604-DF50203E249A}">
      <dgm:prSet/>
      <dgm:spPr/>
      <dgm:t>
        <a:bodyPr/>
        <a:lstStyle/>
        <a:p>
          <a:endParaRPr lang="es-ES"/>
        </a:p>
      </dgm:t>
    </dgm:pt>
    <dgm:pt modelId="{EB3C4D00-205F-42CA-8540-7E0D761A8340}" type="sibTrans" cxnId="{87EEA70C-E681-4EF2-9604-DF50203E249A}">
      <dgm:prSet/>
      <dgm:spPr/>
      <dgm:t>
        <a:bodyPr/>
        <a:lstStyle/>
        <a:p>
          <a:endParaRPr lang="es-ES"/>
        </a:p>
      </dgm:t>
    </dgm:pt>
    <dgm:pt modelId="{22DBBDE2-77CC-4B5B-B16C-33E4BF02349A}">
      <dgm:prSet phldrT="[Texto]"/>
      <dgm:spPr/>
      <dgm:t>
        <a:bodyPr/>
        <a:lstStyle/>
        <a:p>
          <a:r>
            <a:rPr lang="es-ES" dirty="0" smtClean="0"/>
            <a:t>Contraloría interna</a:t>
          </a:r>
          <a:endParaRPr lang="es-ES" dirty="0"/>
        </a:p>
      </dgm:t>
    </dgm:pt>
    <dgm:pt modelId="{11C90802-DA40-4A9E-82C5-E57EA8954E65}" type="parTrans" cxnId="{75D1810B-E44E-4BF5-9A07-4AFBE7968729}">
      <dgm:prSet/>
      <dgm:spPr/>
      <dgm:t>
        <a:bodyPr/>
        <a:lstStyle/>
        <a:p>
          <a:endParaRPr lang="es-ES"/>
        </a:p>
      </dgm:t>
    </dgm:pt>
    <dgm:pt modelId="{F1D3DD52-40D9-4633-ABB1-2C8386FFAFFF}" type="sibTrans" cxnId="{75D1810B-E44E-4BF5-9A07-4AFBE7968729}">
      <dgm:prSet/>
      <dgm:spPr/>
      <dgm:t>
        <a:bodyPr/>
        <a:lstStyle/>
        <a:p>
          <a:endParaRPr lang="es-ES"/>
        </a:p>
      </dgm:t>
    </dgm:pt>
    <dgm:pt modelId="{CE49FB99-AFB6-43DE-9C40-683BDA34848C}">
      <dgm:prSet/>
      <dgm:spPr/>
      <dgm:t>
        <a:bodyPr/>
        <a:lstStyle/>
        <a:p>
          <a:r>
            <a:rPr lang="es-ES" dirty="0" smtClean="0"/>
            <a:t>Dirección de Administración y Finanzas</a:t>
          </a:r>
          <a:endParaRPr lang="es-ES" dirty="0"/>
        </a:p>
      </dgm:t>
    </dgm:pt>
    <dgm:pt modelId="{94EB967E-13DD-4A13-9B6A-A32245AC8827}" type="parTrans" cxnId="{A8FC1863-8ABF-4C91-8D73-4BA84166A3E5}">
      <dgm:prSet/>
      <dgm:spPr/>
      <dgm:t>
        <a:bodyPr/>
        <a:lstStyle/>
        <a:p>
          <a:endParaRPr lang="es-ES"/>
        </a:p>
      </dgm:t>
    </dgm:pt>
    <dgm:pt modelId="{E262E40A-EC8F-4307-A0D6-98D065D1170E}" type="sibTrans" cxnId="{A8FC1863-8ABF-4C91-8D73-4BA84166A3E5}">
      <dgm:prSet/>
      <dgm:spPr/>
      <dgm:t>
        <a:bodyPr/>
        <a:lstStyle/>
        <a:p>
          <a:endParaRPr lang="es-ES"/>
        </a:p>
      </dgm:t>
    </dgm:pt>
    <dgm:pt modelId="{4417621D-6E56-4AF4-980C-64CACF1C2F25}">
      <dgm:prSet phldrT="[Texto]"/>
      <dgm:spPr/>
      <dgm:t>
        <a:bodyPr/>
        <a:lstStyle/>
        <a:p>
          <a:r>
            <a:rPr lang="es-ES" dirty="0" smtClean="0"/>
            <a:t>Presidencia</a:t>
          </a:r>
          <a:endParaRPr lang="es-ES" dirty="0"/>
        </a:p>
      </dgm:t>
    </dgm:pt>
    <dgm:pt modelId="{5B81706B-A61C-4BEA-A985-FE46C70EDB69}" type="parTrans" cxnId="{98E3BD4D-50D0-4ACB-B2DA-04EC47AB5308}">
      <dgm:prSet/>
      <dgm:spPr/>
      <dgm:t>
        <a:bodyPr/>
        <a:lstStyle/>
        <a:p>
          <a:endParaRPr lang="es-ES"/>
        </a:p>
      </dgm:t>
    </dgm:pt>
    <dgm:pt modelId="{30264B44-8C54-417E-A4CD-B35E49F61EBB}" type="sibTrans" cxnId="{98E3BD4D-50D0-4ACB-B2DA-04EC47AB5308}">
      <dgm:prSet/>
      <dgm:spPr/>
      <dgm:t>
        <a:bodyPr/>
        <a:lstStyle/>
        <a:p>
          <a:endParaRPr lang="es-ES"/>
        </a:p>
      </dgm:t>
    </dgm:pt>
    <dgm:pt modelId="{C2342B1C-4A0B-4F87-A958-6FBE91F2BB60}">
      <dgm:prSet/>
      <dgm:spPr/>
      <dgm:t>
        <a:bodyPr/>
        <a:lstStyle/>
        <a:p>
          <a:r>
            <a:rPr lang="es-ES" dirty="0" smtClean="0"/>
            <a:t>Dirección de Sistemas e Informática</a:t>
          </a:r>
          <a:endParaRPr lang="es-ES" dirty="0"/>
        </a:p>
      </dgm:t>
    </dgm:pt>
    <dgm:pt modelId="{9A1855C1-7FD5-43FB-BDD9-B32CDE4BD6A8}" type="parTrans" cxnId="{FAF0A2A3-3034-4DFF-89B6-2B8E9B763E6D}">
      <dgm:prSet/>
      <dgm:spPr/>
      <dgm:t>
        <a:bodyPr/>
        <a:lstStyle/>
        <a:p>
          <a:endParaRPr lang="es-ES"/>
        </a:p>
      </dgm:t>
    </dgm:pt>
    <dgm:pt modelId="{9E4129BE-EF68-44C2-B1D9-0701041467DD}" type="sibTrans" cxnId="{FAF0A2A3-3034-4DFF-89B6-2B8E9B763E6D}">
      <dgm:prSet/>
      <dgm:spPr/>
      <dgm:t>
        <a:bodyPr/>
        <a:lstStyle/>
        <a:p>
          <a:endParaRPr lang="es-ES"/>
        </a:p>
      </dgm:t>
    </dgm:pt>
    <dgm:pt modelId="{D54608AE-6F4D-419B-95F2-172FE532B3EE}">
      <dgm:prSet/>
      <dgm:spPr/>
      <dgm:t>
        <a:bodyPr/>
        <a:lstStyle/>
        <a:p>
          <a:r>
            <a:rPr lang="es-ES" dirty="0" smtClean="0"/>
            <a:t>Dirección de Vigilancia</a:t>
          </a:r>
          <a:endParaRPr lang="es-ES" dirty="0"/>
        </a:p>
      </dgm:t>
    </dgm:pt>
    <dgm:pt modelId="{C0B31A61-3E8B-48ED-BF7C-EF8241477448}" type="parTrans" cxnId="{558CA699-786C-4263-805E-AAF3824B7C37}">
      <dgm:prSet/>
      <dgm:spPr/>
      <dgm:t>
        <a:bodyPr/>
        <a:lstStyle/>
        <a:p>
          <a:endParaRPr lang="es-ES"/>
        </a:p>
      </dgm:t>
    </dgm:pt>
    <dgm:pt modelId="{C7D2F5FE-A8D5-4780-95F8-882A48BFAB31}" type="sibTrans" cxnId="{558CA699-786C-4263-805E-AAF3824B7C37}">
      <dgm:prSet/>
      <dgm:spPr/>
      <dgm:t>
        <a:bodyPr/>
        <a:lstStyle/>
        <a:p>
          <a:endParaRPr lang="es-ES"/>
        </a:p>
      </dgm:t>
    </dgm:pt>
    <dgm:pt modelId="{FBE987CF-0C3E-499B-A64B-AFBA6F0DE9F1}">
      <dgm:prSet/>
      <dgm:spPr/>
      <dgm:t>
        <a:bodyPr/>
        <a:lstStyle/>
        <a:p>
          <a:r>
            <a:rPr lang="es-ES" dirty="0" smtClean="0"/>
            <a:t>Secretaría Técnica</a:t>
          </a:r>
          <a:endParaRPr lang="es-ES" dirty="0"/>
        </a:p>
      </dgm:t>
    </dgm:pt>
    <dgm:pt modelId="{75C0DF81-3B4F-4F11-96C2-B3A1D9B13A35}" type="parTrans" cxnId="{717CDF1C-BADF-4F34-853B-027796C7F036}">
      <dgm:prSet/>
      <dgm:spPr/>
      <dgm:t>
        <a:bodyPr/>
        <a:lstStyle/>
        <a:p>
          <a:endParaRPr lang="es-ES"/>
        </a:p>
      </dgm:t>
    </dgm:pt>
    <dgm:pt modelId="{5A6D2B14-FF38-4266-A027-877ECDCCEA34}" type="sibTrans" cxnId="{717CDF1C-BADF-4F34-853B-027796C7F036}">
      <dgm:prSet/>
      <dgm:spPr/>
      <dgm:t>
        <a:bodyPr/>
        <a:lstStyle/>
        <a:p>
          <a:endParaRPr lang="es-ES"/>
        </a:p>
      </dgm:t>
    </dgm:pt>
    <dgm:pt modelId="{5D6BB598-58D1-4FDA-BDFC-56A1493C7C55}">
      <dgm:prSet/>
      <dgm:spPr/>
      <dgm:t>
        <a:bodyPr/>
        <a:lstStyle/>
        <a:p>
          <a:r>
            <a:rPr lang="es-ES" dirty="0" smtClean="0"/>
            <a:t>Dirección de proyectos</a:t>
          </a:r>
          <a:endParaRPr lang="es-ES" dirty="0"/>
        </a:p>
      </dgm:t>
    </dgm:pt>
    <dgm:pt modelId="{B114FEB8-BEF7-4E34-959F-AD0F75F32EF1}" type="parTrans" cxnId="{5685DEB7-B52E-4A8B-BF14-DCE62BADCD1A}">
      <dgm:prSet/>
      <dgm:spPr/>
      <dgm:t>
        <a:bodyPr/>
        <a:lstStyle/>
        <a:p>
          <a:endParaRPr lang="es-ES"/>
        </a:p>
      </dgm:t>
    </dgm:pt>
    <dgm:pt modelId="{4389803C-E1E8-4734-9EEB-978241D833C1}" type="sibTrans" cxnId="{5685DEB7-B52E-4A8B-BF14-DCE62BADCD1A}">
      <dgm:prSet/>
      <dgm:spPr/>
      <dgm:t>
        <a:bodyPr/>
        <a:lstStyle/>
        <a:p>
          <a:endParaRPr lang="es-ES"/>
        </a:p>
      </dgm:t>
    </dgm:pt>
    <dgm:pt modelId="{1DA9C5AB-EAA2-48B3-9474-BCB397C7C7CD}">
      <dgm:prSet/>
      <dgm:spPr/>
      <dgm:t>
        <a:bodyPr/>
        <a:lstStyle/>
        <a:p>
          <a:r>
            <a:rPr lang="es-ES" dirty="0" smtClean="0"/>
            <a:t>Subdirección jurídica</a:t>
          </a:r>
          <a:endParaRPr lang="es-ES" dirty="0"/>
        </a:p>
      </dgm:t>
    </dgm:pt>
    <dgm:pt modelId="{9E04648F-1B59-4325-8613-6764FD828CFF}" type="parTrans" cxnId="{D22C1F67-1EEB-4619-A898-A417C9231127}">
      <dgm:prSet/>
      <dgm:spPr/>
      <dgm:t>
        <a:bodyPr/>
        <a:lstStyle/>
        <a:p>
          <a:endParaRPr lang="es-ES"/>
        </a:p>
      </dgm:t>
    </dgm:pt>
    <dgm:pt modelId="{411B1892-131B-421E-B8C2-D168970073D9}" type="sibTrans" cxnId="{D22C1F67-1EEB-4619-A898-A417C9231127}">
      <dgm:prSet/>
      <dgm:spPr/>
      <dgm:t>
        <a:bodyPr/>
        <a:lstStyle/>
        <a:p>
          <a:endParaRPr lang="es-ES"/>
        </a:p>
      </dgm:t>
    </dgm:pt>
    <dgm:pt modelId="{722A5BD3-D0E5-4748-A51C-30EC2FABF2DB}">
      <dgm:prSet/>
      <dgm:spPr/>
      <dgm:t>
        <a:bodyPr/>
        <a:lstStyle/>
        <a:p>
          <a:r>
            <a:rPr lang="es-ES" dirty="0" smtClean="0"/>
            <a:t>Subdirección de asesorías y atención a usuarios</a:t>
          </a:r>
          <a:endParaRPr lang="es-ES" dirty="0"/>
        </a:p>
      </dgm:t>
    </dgm:pt>
    <dgm:pt modelId="{F960912B-135F-4EAB-BD21-A8ECD8F97002}" type="parTrans" cxnId="{4169DDA7-7499-4235-8618-C0CEF60CA2F2}">
      <dgm:prSet/>
      <dgm:spPr/>
      <dgm:t>
        <a:bodyPr/>
        <a:lstStyle/>
        <a:p>
          <a:endParaRPr lang="es-ES"/>
        </a:p>
      </dgm:t>
    </dgm:pt>
    <dgm:pt modelId="{3C8716D9-8DE5-410D-9A51-E74B8EF6DCC5}" type="sibTrans" cxnId="{4169DDA7-7499-4235-8618-C0CEF60CA2F2}">
      <dgm:prSet/>
      <dgm:spPr/>
      <dgm:t>
        <a:bodyPr/>
        <a:lstStyle/>
        <a:p>
          <a:endParaRPr lang="es-ES"/>
        </a:p>
      </dgm:t>
    </dgm:pt>
    <dgm:pt modelId="{02E9B037-908B-4557-9F50-AC44D617CED5}">
      <dgm:prSet/>
      <dgm:spPr/>
      <dgm:t>
        <a:bodyPr/>
        <a:lstStyle/>
        <a:p>
          <a:r>
            <a:rPr lang="es-ES" dirty="0" smtClean="0"/>
            <a:t>Subdirección de sistemas</a:t>
          </a:r>
          <a:endParaRPr lang="es-ES" dirty="0"/>
        </a:p>
      </dgm:t>
    </dgm:pt>
    <dgm:pt modelId="{BF0F7C9F-3BD2-4E2B-B8AE-7B5B56B9C715}" type="parTrans" cxnId="{8596A8C7-5AEE-409D-9190-4E4B191DAC23}">
      <dgm:prSet/>
      <dgm:spPr/>
      <dgm:t>
        <a:bodyPr/>
        <a:lstStyle/>
        <a:p>
          <a:endParaRPr lang="es-ES"/>
        </a:p>
      </dgm:t>
    </dgm:pt>
    <dgm:pt modelId="{A4F4AB86-BF45-4655-8B1B-3C89134D98AA}" type="sibTrans" cxnId="{8596A8C7-5AEE-409D-9190-4E4B191DAC23}">
      <dgm:prSet/>
      <dgm:spPr/>
      <dgm:t>
        <a:bodyPr/>
        <a:lstStyle/>
        <a:p>
          <a:endParaRPr lang="es-ES"/>
        </a:p>
      </dgm:t>
    </dgm:pt>
    <dgm:pt modelId="{8E988F2D-6FBF-4F54-9427-17D0C359E639}">
      <dgm:prSet/>
      <dgm:spPr/>
      <dgm:t>
        <a:bodyPr/>
        <a:lstStyle/>
        <a:p>
          <a:r>
            <a:rPr lang="es-ES" dirty="0" smtClean="0"/>
            <a:t>Departamento de soporte técnico</a:t>
          </a:r>
          <a:endParaRPr lang="es-ES" dirty="0"/>
        </a:p>
      </dgm:t>
    </dgm:pt>
    <dgm:pt modelId="{16571FD6-A49E-4FC5-873F-3869C9E2410B}" type="parTrans" cxnId="{FCF3E0EE-C8D0-4F5D-9A13-EE0EE553054D}">
      <dgm:prSet/>
      <dgm:spPr/>
      <dgm:t>
        <a:bodyPr/>
        <a:lstStyle/>
        <a:p>
          <a:endParaRPr lang="es-ES"/>
        </a:p>
      </dgm:t>
    </dgm:pt>
    <dgm:pt modelId="{2251E46B-6E23-46FC-AFEA-A54A2CD07F35}" type="sibTrans" cxnId="{FCF3E0EE-C8D0-4F5D-9A13-EE0EE553054D}">
      <dgm:prSet/>
      <dgm:spPr/>
      <dgm:t>
        <a:bodyPr/>
        <a:lstStyle/>
        <a:p>
          <a:endParaRPr lang="es-ES"/>
        </a:p>
      </dgm:t>
    </dgm:pt>
    <dgm:pt modelId="{688A76F0-AF0D-4CE8-B023-A2DE68D593E7}">
      <dgm:prSet/>
      <dgm:spPr/>
      <dgm:t>
        <a:bodyPr/>
        <a:lstStyle/>
        <a:p>
          <a:r>
            <a:rPr lang="es-ES" dirty="0" smtClean="0"/>
            <a:t>Subdirección de vigilancia</a:t>
          </a:r>
          <a:endParaRPr lang="es-ES" dirty="0"/>
        </a:p>
      </dgm:t>
    </dgm:pt>
    <dgm:pt modelId="{AD6C0202-B875-48D9-9C07-229FBDE429F7}" type="parTrans" cxnId="{526794BC-E65A-466B-83DB-05300C422AC6}">
      <dgm:prSet/>
      <dgm:spPr/>
      <dgm:t>
        <a:bodyPr/>
        <a:lstStyle/>
        <a:p>
          <a:endParaRPr lang="es-ES"/>
        </a:p>
      </dgm:t>
    </dgm:pt>
    <dgm:pt modelId="{03541124-C25F-4551-9E8F-B6FA8C52D48C}" type="sibTrans" cxnId="{526794BC-E65A-466B-83DB-05300C422AC6}">
      <dgm:prSet/>
      <dgm:spPr/>
      <dgm:t>
        <a:bodyPr/>
        <a:lstStyle/>
        <a:p>
          <a:endParaRPr lang="es-ES"/>
        </a:p>
      </dgm:t>
    </dgm:pt>
    <dgm:pt modelId="{0A97E75A-DBF3-4398-8103-338C49E4E821}">
      <dgm:prSet/>
      <dgm:spPr/>
      <dgm:t>
        <a:bodyPr/>
        <a:lstStyle/>
        <a:p>
          <a:r>
            <a:rPr lang="es-ES" dirty="0" smtClean="0"/>
            <a:t>Subdirección de verificación</a:t>
          </a:r>
          <a:endParaRPr lang="es-ES" dirty="0"/>
        </a:p>
      </dgm:t>
    </dgm:pt>
    <dgm:pt modelId="{4110D42F-8C48-44CD-97A3-63373A407967}" type="parTrans" cxnId="{3FC285D5-9254-4037-B831-F3A3398BF6FB}">
      <dgm:prSet/>
      <dgm:spPr/>
      <dgm:t>
        <a:bodyPr/>
        <a:lstStyle/>
        <a:p>
          <a:endParaRPr lang="es-ES"/>
        </a:p>
      </dgm:t>
    </dgm:pt>
    <dgm:pt modelId="{65FD86C0-80EA-4C1D-BF34-C4D5DB364C20}" type="sibTrans" cxnId="{3FC285D5-9254-4037-B831-F3A3398BF6FB}">
      <dgm:prSet/>
      <dgm:spPr/>
      <dgm:t>
        <a:bodyPr/>
        <a:lstStyle/>
        <a:p>
          <a:endParaRPr lang="es-ES"/>
        </a:p>
      </dgm:t>
    </dgm:pt>
    <dgm:pt modelId="{CE2E96F9-29B2-45C9-9BEC-29EDA6CAE67A}">
      <dgm:prSet/>
      <dgm:spPr/>
      <dgm:t>
        <a:bodyPr/>
        <a:lstStyle/>
        <a:p>
          <a:r>
            <a:rPr lang="es-ES" dirty="0" smtClean="0"/>
            <a:t>Departamento de comunicación y diseño</a:t>
          </a:r>
          <a:endParaRPr lang="es-ES" dirty="0"/>
        </a:p>
      </dgm:t>
    </dgm:pt>
    <dgm:pt modelId="{772636BD-5E29-4B24-B7F7-71720EA5AC79}" type="parTrans" cxnId="{1131C5F1-E83E-4030-9FF8-FC78BA6431AB}">
      <dgm:prSet/>
      <dgm:spPr/>
      <dgm:t>
        <a:bodyPr/>
        <a:lstStyle/>
        <a:p>
          <a:endParaRPr lang="es-ES"/>
        </a:p>
      </dgm:t>
    </dgm:pt>
    <dgm:pt modelId="{A195946B-9A38-4311-9EB5-ABD4ACAD36F5}" type="sibTrans" cxnId="{1131C5F1-E83E-4030-9FF8-FC78BA6431AB}">
      <dgm:prSet/>
      <dgm:spPr/>
      <dgm:t>
        <a:bodyPr/>
        <a:lstStyle/>
        <a:p>
          <a:endParaRPr lang="es-ES"/>
        </a:p>
      </dgm:t>
    </dgm:pt>
    <dgm:pt modelId="{7D971963-B6EE-4FE0-AA63-557455E3A7E4}">
      <dgm:prSet/>
      <dgm:spPr/>
      <dgm:t>
        <a:bodyPr/>
        <a:lstStyle/>
        <a:p>
          <a:r>
            <a:rPr lang="es-ES" dirty="0" smtClean="0"/>
            <a:t>Subdirección de auditoría</a:t>
          </a:r>
          <a:endParaRPr lang="es-ES" dirty="0"/>
        </a:p>
      </dgm:t>
    </dgm:pt>
    <dgm:pt modelId="{9004961B-4120-40AB-8B1F-888CC58C51E1}" type="parTrans" cxnId="{4CDC6884-A279-4613-9231-103C52080CE1}">
      <dgm:prSet/>
      <dgm:spPr/>
      <dgm:t>
        <a:bodyPr/>
        <a:lstStyle/>
        <a:p>
          <a:endParaRPr lang="es-ES"/>
        </a:p>
      </dgm:t>
    </dgm:pt>
    <dgm:pt modelId="{BFF4D4EA-9581-4897-AA4D-5D909A632429}" type="sibTrans" cxnId="{4CDC6884-A279-4613-9231-103C52080CE1}">
      <dgm:prSet/>
      <dgm:spPr/>
      <dgm:t>
        <a:bodyPr/>
        <a:lstStyle/>
        <a:p>
          <a:endParaRPr lang="es-ES"/>
        </a:p>
      </dgm:t>
    </dgm:pt>
    <dgm:pt modelId="{F76755D6-9B3E-4E2F-B13F-346A771AC10A}">
      <dgm:prSet/>
      <dgm:spPr/>
      <dgm:t>
        <a:bodyPr/>
        <a:lstStyle/>
        <a:p>
          <a:r>
            <a:rPr lang="es-ES" dirty="0" smtClean="0"/>
            <a:t>Departamento de responsabilidades</a:t>
          </a:r>
          <a:endParaRPr lang="es-ES" dirty="0"/>
        </a:p>
      </dgm:t>
    </dgm:pt>
    <dgm:pt modelId="{7B68763A-CCDE-4730-A193-48C2106EB966}" type="parTrans" cxnId="{C1673C5D-9576-49D4-B6AF-C5A7656F2C39}">
      <dgm:prSet/>
      <dgm:spPr/>
      <dgm:t>
        <a:bodyPr/>
        <a:lstStyle/>
        <a:p>
          <a:endParaRPr lang="es-ES"/>
        </a:p>
      </dgm:t>
    </dgm:pt>
    <dgm:pt modelId="{F971B508-FC19-42A5-A5C1-A86045DFAA8F}" type="sibTrans" cxnId="{C1673C5D-9576-49D4-B6AF-C5A7656F2C39}">
      <dgm:prSet/>
      <dgm:spPr/>
      <dgm:t>
        <a:bodyPr/>
        <a:lstStyle/>
        <a:p>
          <a:endParaRPr lang="es-ES"/>
        </a:p>
      </dgm:t>
    </dgm:pt>
    <dgm:pt modelId="{4BE7AA67-F452-4B64-9F45-C65BE8A23DAD}">
      <dgm:prSet/>
      <dgm:spPr/>
      <dgm:t>
        <a:bodyPr/>
        <a:lstStyle/>
        <a:p>
          <a:r>
            <a:rPr lang="es-ES" dirty="0" smtClean="0"/>
            <a:t>Subdirección de recursos financieros</a:t>
          </a:r>
          <a:endParaRPr lang="es-ES" dirty="0"/>
        </a:p>
      </dgm:t>
    </dgm:pt>
    <dgm:pt modelId="{E41ECFEF-F2E2-43DA-ABDB-82C06B95AE1A}" type="parTrans" cxnId="{2AF6942F-BC87-4ABD-9F0D-A0F71F74E6C5}">
      <dgm:prSet/>
      <dgm:spPr/>
      <dgm:t>
        <a:bodyPr/>
        <a:lstStyle/>
        <a:p>
          <a:endParaRPr lang="es-ES"/>
        </a:p>
      </dgm:t>
    </dgm:pt>
    <dgm:pt modelId="{973358B7-788E-4C7E-9587-70B578A411F0}" type="sibTrans" cxnId="{2AF6942F-BC87-4ABD-9F0D-A0F71F74E6C5}">
      <dgm:prSet/>
      <dgm:spPr/>
      <dgm:t>
        <a:bodyPr/>
        <a:lstStyle/>
        <a:p>
          <a:endParaRPr lang="es-ES"/>
        </a:p>
      </dgm:t>
    </dgm:pt>
    <dgm:pt modelId="{29AE8CFB-5920-47F4-91F1-F8B392A825E0}">
      <dgm:prSet/>
      <dgm:spPr/>
      <dgm:t>
        <a:bodyPr/>
        <a:lstStyle/>
        <a:p>
          <a:r>
            <a:rPr lang="es-ES" dirty="0" smtClean="0"/>
            <a:t>Subdirección de recursos humanos y organización</a:t>
          </a:r>
        </a:p>
      </dgm:t>
    </dgm:pt>
    <dgm:pt modelId="{E8EB4B3F-D865-4ECE-9B89-846F2E0A6D30}" type="parTrans" cxnId="{BD6D17BF-7D91-46B9-A208-ED81739EF386}">
      <dgm:prSet/>
      <dgm:spPr/>
      <dgm:t>
        <a:bodyPr/>
        <a:lstStyle/>
        <a:p>
          <a:endParaRPr lang="es-ES"/>
        </a:p>
      </dgm:t>
    </dgm:pt>
    <dgm:pt modelId="{2539E44D-0E8F-46D1-AF5F-00EDABAF5D05}" type="sibTrans" cxnId="{BD6D17BF-7D91-46B9-A208-ED81739EF386}">
      <dgm:prSet/>
      <dgm:spPr/>
      <dgm:t>
        <a:bodyPr/>
        <a:lstStyle/>
        <a:p>
          <a:endParaRPr lang="es-ES"/>
        </a:p>
      </dgm:t>
    </dgm:pt>
    <dgm:pt modelId="{C393B366-95F8-4DC1-A5D0-8FBAB087BDE9}">
      <dgm:prSet/>
      <dgm:spPr/>
      <dgm:t>
        <a:bodyPr/>
        <a:lstStyle/>
        <a:p>
          <a:r>
            <a:rPr lang="es-ES" dirty="0" smtClean="0"/>
            <a:t>Departamento de adquisiciones</a:t>
          </a:r>
          <a:endParaRPr lang="es-ES" dirty="0"/>
        </a:p>
      </dgm:t>
    </dgm:pt>
    <dgm:pt modelId="{D8420A18-7786-4A46-9508-4E35F387DC47}" type="parTrans" cxnId="{B742C21F-D5C1-4DBD-ADCF-A10F33840D9A}">
      <dgm:prSet/>
      <dgm:spPr/>
      <dgm:t>
        <a:bodyPr/>
        <a:lstStyle/>
        <a:p>
          <a:endParaRPr lang="es-ES"/>
        </a:p>
      </dgm:t>
    </dgm:pt>
    <dgm:pt modelId="{86F44691-D8DD-4FA8-BC5E-63A8345B32B7}" type="sibTrans" cxnId="{B742C21F-D5C1-4DBD-ADCF-A10F33840D9A}">
      <dgm:prSet/>
      <dgm:spPr/>
      <dgm:t>
        <a:bodyPr/>
        <a:lstStyle/>
        <a:p>
          <a:endParaRPr lang="es-ES"/>
        </a:p>
      </dgm:t>
    </dgm:pt>
    <dgm:pt modelId="{F298678A-20B3-4635-B14A-18867D77BCC9}">
      <dgm:prSet/>
      <dgm:spPr/>
      <dgm:t>
        <a:bodyPr/>
        <a:lstStyle/>
        <a:p>
          <a:r>
            <a:rPr lang="es-ES" dirty="0" smtClean="0"/>
            <a:t>Departamento de recursos humanos, organización y calidad</a:t>
          </a:r>
          <a:endParaRPr lang="es-ES" dirty="0"/>
        </a:p>
      </dgm:t>
    </dgm:pt>
    <dgm:pt modelId="{405B5B1D-617E-4F03-ABE5-4170D44D1535}" type="parTrans" cxnId="{5780F4AF-DF11-496F-97C2-59403E8842AC}">
      <dgm:prSet/>
      <dgm:spPr/>
      <dgm:t>
        <a:bodyPr/>
        <a:lstStyle/>
        <a:p>
          <a:endParaRPr lang="es-ES"/>
        </a:p>
      </dgm:t>
    </dgm:pt>
    <dgm:pt modelId="{D58A1919-AB2E-4CB0-81F3-67A24250BA93}" type="sibTrans" cxnId="{5780F4AF-DF11-496F-97C2-59403E8842AC}">
      <dgm:prSet/>
      <dgm:spPr/>
      <dgm:t>
        <a:bodyPr/>
        <a:lstStyle/>
        <a:p>
          <a:endParaRPr lang="es-ES"/>
        </a:p>
      </dgm:t>
    </dgm:pt>
    <dgm:pt modelId="{022E5967-231B-44AF-BFCA-5C60FD40C9C5}">
      <dgm:prSet phldrT="[Texto]"/>
      <dgm:spPr/>
      <dgm:t>
        <a:bodyPr/>
        <a:lstStyle/>
        <a:p>
          <a:r>
            <a:rPr lang="es-ES" dirty="0" smtClean="0"/>
            <a:t>Comisionados</a:t>
          </a:r>
          <a:endParaRPr lang="es-ES" dirty="0"/>
        </a:p>
      </dgm:t>
    </dgm:pt>
    <dgm:pt modelId="{DE7D0994-E92D-406A-A4C4-B3084F211272}" type="parTrans" cxnId="{E4A2A263-B33B-4B79-8D59-970C56D882B5}">
      <dgm:prSet/>
      <dgm:spPr/>
      <dgm:t>
        <a:bodyPr/>
        <a:lstStyle/>
        <a:p>
          <a:endParaRPr lang="es-ES"/>
        </a:p>
      </dgm:t>
    </dgm:pt>
    <dgm:pt modelId="{C8BB6961-82A7-4277-AF6E-30B61202E5F2}" type="sibTrans" cxnId="{E4A2A263-B33B-4B79-8D59-970C56D882B5}">
      <dgm:prSet/>
      <dgm:spPr/>
      <dgm:t>
        <a:bodyPr/>
        <a:lstStyle/>
        <a:p>
          <a:endParaRPr lang="es-ES"/>
        </a:p>
      </dgm:t>
    </dgm:pt>
    <dgm:pt modelId="{7EFF1407-2EF7-4DCC-AFBD-27CD623212F1}">
      <dgm:prSet phldrT="[Texto]"/>
      <dgm:spPr/>
      <dgm:t>
        <a:bodyPr/>
        <a:lstStyle/>
        <a:p>
          <a:r>
            <a:rPr lang="es-ES" dirty="0" smtClean="0"/>
            <a:t>Comisiones</a:t>
          </a:r>
          <a:endParaRPr lang="es-ES" dirty="0"/>
        </a:p>
      </dgm:t>
    </dgm:pt>
    <dgm:pt modelId="{66577C2E-8349-4E34-93E9-F9A99B535CA2}" type="parTrans" cxnId="{2D867B64-7774-4E62-88B8-E23D7CA09904}">
      <dgm:prSet/>
      <dgm:spPr/>
      <dgm:t>
        <a:bodyPr/>
        <a:lstStyle/>
        <a:p>
          <a:endParaRPr lang="es-ES"/>
        </a:p>
      </dgm:t>
    </dgm:pt>
    <dgm:pt modelId="{5ACF0066-FF66-41FF-873A-C3D5383F59C0}" type="sibTrans" cxnId="{2D867B64-7774-4E62-88B8-E23D7CA09904}">
      <dgm:prSet/>
      <dgm:spPr/>
      <dgm:t>
        <a:bodyPr/>
        <a:lstStyle/>
        <a:p>
          <a:endParaRPr lang="es-ES"/>
        </a:p>
      </dgm:t>
    </dgm:pt>
    <dgm:pt modelId="{2E00A5AB-2B01-4A28-9570-9BF5B96BB2F3}" type="pres">
      <dgm:prSet presAssocID="{09F32195-D186-4999-8AA3-DB27C427571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583B86D-DA0B-4AF3-8B77-12E03C358837}" type="pres">
      <dgm:prSet presAssocID="{81271E43-B24F-4AAB-9F49-93AB0E014FBE}" presName="root1" presStyleCnt="0"/>
      <dgm:spPr/>
    </dgm:pt>
    <dgm:pt modelId="{8133AFD3-40C2-45B6-8F4F-378EC9D1B1E3}" type="pres">
      <dgm:prSet presAssocID="{81271E43-B24F-4AAB-9F49-93AB0E014FBE}" presName="LevelOneTextNode" presStyleLbl="node0" presStyleIdx="0" presStyleCnt="4" custLinFactX="-100000" custLinFactNeighborX="-11116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543DBB6-6F8F-4038-B66D-D890C08022CB}" type="pres">
      <dgm:prSet presAssocID="{81271E43-B24F-4AAB-9F49-93AB0E014FBE}" presName="level2hierChild" presStyleCnt="0"/>
      <dgm:spPr/>
    </dgm:pt>
    <dgm:pt modelId="{4848991D-CD0D-4676-8671-AD5B678F51E4}" type="pres">
      <dgm:prSet presAssocID="{7945266F-6E67-4529-83AF-04D5AACE3F9F}" presName="conn2-1" presStyleLbl="parChTrans1D2" presStyleIdx="0" presStyleCnt="9"/>
      <dgm:spPr/>
      <dgm:t>
        <a:bodyPr/>
        <a:lstStyle/>
        <a:p>
          <a:endParaRPr lang="es-ES"/>
        </a:p>
      </dgm:t>
    </dgm:pt>
    <dgm:pt modelId="{952A4081-4616-4F8F-9EE4-655DEEA863E4}" type="pres">
      <dgm:prSet presAssocID="{7945266F-6E67-4529-83AF-04D5AACE3F9F}" presName="connTx" presStyleLbl="parChTrans1D2" presStyleIdx="0" presStyleCnt="9"/>
      <dgm:spPr/>
      <dgm:t>
        <a:bodyPr/>
        <a:lstStyle/>
        <a:p>
          <a:endParaRPr lang="es-ES"/>
        </a:p>
      </dgm:t>
    </dgm:pt>
    <dgm:pt modelId="{223F50C5-14F9-463A-95CF-3D31506CC596}" type="pres">
      <dgm:prSet presAssocID="{94DBA8A3-7024-414B-8558-0F8107AF9540}" presName="root2" presStyleCnt="0"/>
      <dgm:spPr/>
    </dgm:pt>
    <dgm:pt modelId="{FBB46F7C-9A85-45B4-8366-5B2FA14CFFBD}" type="pres">
      <dgm:prSet presAssocID="{94DBA8A3-7024-414B-8558-0F8107AF9540}" presName="LevelTwoTextNode" presStyleLbl="asst1" presStyleIdx="0" presStyleCnt="1" custLinFactX="-100000" custLinFactY="132612" custLinFactNeighborX="-128379" custLinFactNeighborY="2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5F9B20A-E59F-43B8-ADEB-AD0CA4363D09}" type="pres">
      <dgm:prSet presAssocID="{94DBA8A3-7024-414B-8558-0F8107AF9540}" presName="level3hierChild" presStyleCnt="0"/>
      <dgm:spPr/>
    </dgm:pt>
    <dgm:pt modelId="{AA0AA53E-6853-473B-B978-779B963B0FEC}" type="pres">
      <dgm:prSet presAssocID="{94EB967E-13DD-4A13-9B6A-A32245AC8827}" presName="conn2-1" presStyleLbl="parChTrans1D2" presStyleIdx="1" presStyleCnt="9"/>
      <dgm:spPr/>
      <dgm:t>
        <a:bodyPr/>
        <a:lstStyle/>
        <a:p>
          <a:endParaRPr lang="es-ES"/>
        </a:p>
      </dgm:t>
    </dgm:pt>
    <dgm:pt modelId="{3ADE0546-2272-4FD7-A7DE-847A52AC4B6C}" type="pres">
      <dgm:prSet presAssocID="{94EB967E-13DD-4A13-9B6A-A32245AC8827}" presName="connTx" presStyleLbl="parChTrans1D2" presStyleIdx="1" presStyleCnt="9"/>
      <dgm:spPr/>
      <dgm:t>
        <a:bodyPr/>
        <a:lstStyle/>
        <a:p>
          <a:endParaRPr lang="es-ES"/>
        </a:p>
      </dgm:t>
    </dgm:pt>
    <dgm:pt modelId="{20BB33C7-E4D8-4CB3-8EB1-73C1AF38DF4C}" type="pres">
      <dgm:prSet presAssocID="{CE49FB99-AFB6-43DE-9C40-683BDA34848C}" presName="root2" presStyleCnt="0"/>
      <dgm:spPr/>
    </dgm:pt>
    <dgm:pt modelId="{2B59571D-FDA8-4077-964E-6CC260293B85}" type="pres">
      <dgm:prSet presAssocID="{CE49FB99-AFB6-43DE-9C40-683BDA34848C}" presName="LevelTwoTextNode" presStyleLbl="node2" presStyleIdx="0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AC9FE01-566A-42D2-9CB9-4D85E8AD24D8}" type="pres">
      <dgm:prSet presAssocID="{CE49FB99-AFB6-43DE-9C40-683BDA34848C}" presName="level3hierChild" presStyleCnt="0"/>
      <dgm:spPr/>
    </dgm:pt>
    <dgm:pt modelId="{DB097F00-2981-4EA8-816C-FB2612663B1F}" type="pres">
      <dgm:prSet presAssocID="{E41ECFEF-F2E2-43DA-ABDB-82C06B95AE1A}" presName="conn2-1" presStyleLbl="parChTrans1D3" presStyleIdx="0" presStyleCnt="9"/>
      <dgm:spPr/>
      <dgm:t>
        <a:bodyPr/>
        <a:lstStyle/>
        <a:p>
          <a:endParaRPr lang="es-ES"/>
        </a:p>
      </dgm:t>
    </dgm:pt>
    <dgm:pt modelId="{1FE55A03-5F1B-4054-87F0-DB2F4348F142}" type="pres">
      <dgm:prSet presAssocID="{E41ECFEF-F2E2-43DA-ABDB-82C06B95AE1A}" presName="connTx" presStyleLbl="parChTrans1D3" presStyleIdx="0" presStyleCnt="9"/>
      <dgm:spPr/>
      <dgm:t>
        <a:bodyPr/>
        <a:lstStyle/>
        <a:p>
          <a:endParaRPr lang="es-ES"/>
        </a:p>
      </dgm:t>
    </dgm:pt>
    <dgm:pt modelId="{D53AC4EE-5F9D-48BF-8126-6B85D3F6995C}" type="pres">
      <dgm:prSet presAssocID="{4BE7AA67-F452-4B64-9F45-C65BE8A23DAD}" presName="root2" presStyleCnt="0"/>
      <dgm:spPr/>
    </dgm:pt>
    <dgm:pt modelId="{FB2F4F08-CA5D-4E53-81D5-0B7160B3A06B}" type="pres">
      <dgm:prSet presAssocID="{4BE7AA67-F452-4B64-9F45-C65BE8A23DAD}" presName="LevelTwoTextNode" presStyleLbl="node3" presStyleIdx="0" presStyleCnt="9" custLinFactX="28379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25A7F7C-FC69-45DE-B12B-DD6E5BE5D605}" type="pres">
      <dgm:prSet presAssocID="{4BE7AA67-F452-4B64-9F45-C65BE8A23DAD}" presName="level3hierChild" presStyleCnt="0"/>
      <dgm:spPr/>
    </dgm:pt>
    <dgm:pt modelId="{BE7DEEE8-572D-4D0E-8A7D-32C4AB3F5F46}" type="pres">
      <dgm:prSet presAssocID="{D8420A18-7786-4A46-9508-4E35F387DC47}" presName="conn2-1" presStyleLbl="parChTrans1D4" presStyleIdx="0" presStyleCnt="4"/>
      <dgm:spPr/>
      <dgm:t>
        <a:bodyPr/>
        <a:lstStyle/>
        <a:p>
          <a:endParaRPr lang="es-ES"/>
        </a:p>
      </dgm:t>
    </dgm:pt>
    <dgm:pt modelId="{98D6DE0E-937B-43E4-9E9B-4911E73818A0}" type="pres">
      <dgm:prSet presAssocID="{D8420A18-7786-4A46-9508-4E35F387DC47}" presName="connTx" presStyleLbl="parChTrans1D4" presStyleIdx="0" presStyleCnt="4"/>
      <dgm:spPr/>
      <dgm:t>
        <a:bodyPr/>
        <a:lstStyle/>
        <a:p>
          <a:endParaRPr lang="es-ES"/>
        </a:p>
      </dgm:t>
    </dgm:pt>
    <dgm:pt modelId="{707D840E-B070-4F11-8E3B-36AD0D217AD9}" type="pres">
      <dgm:prSet presAssocID="{C393B366-95F8-4DC1-A5D0-8FBAB087BDE9}" presName="root2" presStyleCnt="0"/>
      <dgm:spPr/>
    </dgm:pt>
    <dgm:pt modelId="{D48E05D6-4DD9-463B-8C9F-118598A9825D}" type="pres">
      <dgm:prSet presAssocID="{C393B366-95F8-4DC1-A5D0-8FBAB087BDE9}" presName="LevelTwoTextNode" presStyleLbl="node4" presStyleIdx="0" presStyleCnt="4" custLinFactX="100000" custLinFactNeighborX="11482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8FBED2E-1A14-469B-8E1F-6B36E7B9EC67}" type="pres">
      <dgm:prSet presAssocID="{C393B366-95F8-4DC1-A5D0-8FBAB087BDE9}" presName="level3hierChild" presStyleCnt="0"/>
      <dgm:spPr/>
    </dgm:pt>
    <dgm:pt modelId="{1571BF5D-6F7F-4743-99F3-CF629C37584B}" type="pres">
      <dgm:prSet presAssocID="{E8EB4B3F-D865-4ECE-9B89-846F2E0A6D30}" presName="conn2-1" presStyleLbl="parChTrans1D3" presStyleIdx="1" presStyleCnt="9"/>
      <dgm:spPr/>
      <dgm:t>
        <a:bodyPr/>
        <a:lstStyle/>
        <a:p>
          <a:endParaRPr lang="es-ES"/>
        </a:p>
      </dgm:t>
    </dgm:pt>
    <dgm:pt modelId="{30E21DAA-EF02-4B6A-B295-D1395F182BCC}" type="pres">
      <dgm:prSet presAssocID="{E8EB4B3F-D865-4ECE-9B89-846F2E0A6D30}" presName="connTx" presStyleLbl="parChTrans1D3" presStyleIdx="1" presStyleCnt="9"/>
      <dgm:spPr/>
      <dgm:t>
        <a:bodyPr/>
        <a:lstStyle/>
        <a:p>
          <a:endParaRPr lang="es-ES"/>
        </a:p>
      </dgm:t>
    </dgm:pt>
    <dgm:pt modelId="{40D66A0C-5FA0-4073-9A15-E086C7574A72}" type="pres">
      <dgm:prSet presAssocID="{29AE8CFB-5920-47F4-91F1-F8B392A825E0}" presName="root2" presStyleCnt="0"/>
      <dgm:spPr/>
    </dgm:pt>
    <dgm:pt modelId="{442A7B19-92F6-4335-8FDF-D0DC53C222A9}" type="pres">
      <dgm:prSet presAssocID="{29AE8CFB-5920-47F4-91F1-F8B392A825E0}" presName="LevelTwoTextNode" presStyleLbl="node3" presStyleIdx="1" presStyleCnt="9" custLinFactX="28379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D8DBC99-B8E7-4BB8-8E08-8915B9FA9ABE}" type="pres">
      <dgm:prSet presAssocID="{29AE8CFB-5920-47F4-91F1-F8B392A825E0}" presName="level3hierChild" presStyleCnt="0"/>
      <dgm:spPr/>
    </dgm:pt>
    <dgm:pt modelId="{FB1F8C16-C0C1-472F-B0DE-566A4F58C3D6}" type="pres">
      <dgm:prSet presAssocID="{405B5B1D-617E-4F03-ABE5-4170D44D1535}" presName="conn2-1" presStyleLbl="parChTrans1D4" presStyleIdx="1" presStyleCnt="4"/>
      <dgm:spPr/>
      <dgm:t>
        <a:bodyPr/>
        <a:lstStyle/>
        <a:p>
          <a:endParaRPr lang="es-ES"/>
        </a:p>
      </dgm:t>
    </dgm:pt>
    <dgm:pt modelId="{4AE0462C-CFC7-42AC-AE04-7A47E36BD43A}" type="pres">
      <dgm:prSet presAssocID="{405B5B1D-617E-4F03-ABE5-4170D44D1535}" presName="connTx" presStyleLbl="parChTrans1D4" presStyleIdx="1" presStyleCnt="4"/>
      <dgm:spPr/>
      <dgm:t>
        <a:bodyPr/>
        <a:lstStyle/>
        <a:p>
          <a:endParaRPr lang="es-ES"/>
        </a:p>
      </dgm:t>
    </dgm:pt>
    <dgm:pt modelId="{3E46915D-93CB-4AA0-AB07-52AC02D50164}" type="pres">
      <dgm:prSet presAssocID="{F298678A-20B3-4635-B14A-18867D77BCC9}" presName="root2" presStyleCnt="0"/>
      <dgm:spPr/>
    </dgm:pt>
    <dgm:pt modelId="{B354621C-A9F8-432B-A3C8-B87AD5B8AAAA}" type="pres">
      <dgm:prSet presAssocID="{F298678A-20B3-4635-B14A-18867D77BCC9}" presName="LevelTwoTextNode" presStyleLbl="node4" presStyleIdx="1" presStyleCnt="4" custLinFactX="100000" custLinFactNeighborX="11482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07B768-5D28-4A25-8C44-3DDA55B8755A}" type="pres">
      <dgm:prSet presAssocID="{F298678A-20B3-4635-B14A-18867D77BCC9}" presName="level3hierChild" presStyleCnt="0"/>
      <dgm:spPr/>
    </dgm:pt>
    <dgm:pt modelId="{7D53E473-434E-4DCC-83BD-D114BCB14578}" type="pres">
      <dgm:prSet presAssocID="{A5946563-9E34-43F1-819A-BE0442756254}" presName="conn2-1" presStyleLbl="parChTrans1D2" presStyleIdx="2" presStyleCnt="9"/>
      <dgm:spPr/>
      <dgm:t>
        <a:bodyPr/>
        <a:lstStyle/>
        <a:p>
          <a:endParaRPr lang="es-ES"/>
        </a:p>
      </dgm:t>
    </dgm:pt>
    <dgm:pt modelId="{6B97D742-9F19-4884-901D-05782C3F666C}" type="pres">
      <dgm:prSet presAssocID="{A5946563-9E34-43F1-819A-BE0442756254}" presName="connTx" presStyleLbl="parChTrans1D2" presStyleIdx="2" presStyleCnt="9"/>
      <dgm:spPr/>
      <dgm:t>
        <a:bodyPr/>
        <a:lstStyle/>
        <a:p>
          <a:endParaRPr lang="es-ES"/>
        </a:p>
      </dgm:t>
    </dgm:pt>
    <dgm:pt modelId="{94BB9ECB-416D-418A-B145-54804E0AEDE6}" type="pres">
      <dgm:prSet presAssocID="{21E5D8FB-F949-402D-A812-D778BCE6CB98}" presName="root2" presStyleCnt="0"/>
      <dgm:spPr/>
    </dgm:pt>
    <dgm:pt modelId="{8DFA4437-9119-4F16-8313-18FB5FF70DE6}" type="pres">
      <dgm:prSet presAssocID="{21E5D8FB-F949-402D-A812-D778BCE6CB98}" presName="LevelTwoTextNode" presStyleLbl="node2" presStyleIdx="1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AA5F0D4-7CD1-45E0-BFA1-BF04B5C7483C}" type="pres">
      <dgm:prSet presAssocID="{21E5D8FB-F949-402D-A812-D778BCE6CB98}" presName="level3hierChild" presStyleCnt="0"/>
      <dgm:spPr/>
    </dgm:pt>
    <dgm:pt modelId="{40085076-CF40-4664-8624-9BD1BA736B14}" type="pres">
      <dgm:prSet presAssocID="{772636BD-5E29-4B24-B7F7-71720EA5AC79}" presName="conn2-1" presStyleLbl="parChTrans1D3" presStyleIdx="2" presStyleCnt="9"/>
      <dgm:spPr/>
      <dgm:t>
        <a:bodyPr/>
        <a:lstStyle/>
        <a:p>
          <a:endParaRPr lang="es-ES"/>
        </a:p>
      </dgm:t>
    </dgm:pt>
    <dgm:pt modelId="{13B4EBA3-A2C5-4ACB-AE9F-AB93C9BA5CE0}" type="pres">
      <dgm:prSet presAssocID="{772636BD-5E29-4B24-B7F7-71720EA5AC79}" presName="connTx" presStyleLbl="parChTrans1D3" presStyleIdx="2" presStyleCnt="9"/>
      <dgm:spPr/>
      <dgm:t>
        <a:bodyPr/>
        <a:lstStyle/>
        <a:p>
          <a:endParaRPr lang="es-ES"/>
        </a:p>
      </dgm:t>
    </dgm:pt>
    <dgm:pt modelId="{FD562401-BD3A-46DE-ABF7-3D2844ADB582}" type="pres">
      <dgm:prSet presAssocID="{CE2E96F9-29B2-45C9-9BEC-29EDA6CAE67A}" presName="root2" presStyleCnt="0"/>
      <dgm:spPr/>
    </dgm:pt>
    <dgm:pt modelId="{20E6056E-BBB6-48D5-A64F-EB4945967DDD}" type="pres">
      <dgm:prSet presAssocID="{CE2E96F9-29B2-45C9-9BEC-29EDA6CAE67A}" presName="LevelTwoTextNode" presStyleLbl="node3" presStyleIdx="2" presStyleCnt="9" custLinFactX="154826" custLinFactNeighborX="2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0C0B69D-D0EB-45F2-AEB4-B85A02CCAE60}" type="pres">
      <dgm:prSet presAssocID="{CE2E96F9-29B2-45C9-9BEC-29EDA6CAE67A}" presName="level3hierChild" presStyleCnt="0"/>
      <dgm:spPr/>
    </dgm:pt>
    <dgm:pt modelId="{5A26438C-9249-454C-8A5F-775CF99D5C7F}" type="pres">
      <dgm:prSet presAssocID="{780DDB76-E2D4-457B-BC60-8A9DCE91DC79}" presName="conn2-1" presStyleLbl="parChTrans1D2" presStyleIdx="3" presStyleCnt="9"/>
      <dgm:spPr/>
      <dgm:t>
        <a:bodyPr/>
        <a:lstStyle/>
        <a:p>
          <a:endParaRPr lang="es-ES"/>
        </a:p>
      </dgm:t>
    </dgm:pt>
    <dgm:pt modelId="{EC780934-368B-46EF-815C-614D85EDACE1}" type="pres">
      <dgm:prSet presAssocID="{780DDB76-E2D4-457B-BC60-8A9DCE91DC79}" presName="connTx" presStyleLbl="parChTrans1D2" presStyleIdx="3" presStyleCnt="9"/>
      <dgm:spPr/>
      <dgm:t>
        <a:bodyPr/>
        <a:lstStyle/>
        <a:p>
          <a:endParaRPr lang="es-ES"/>
        </a:p>
      </dgm:t>
    </dgm:pt>
    <dgm:pt modelId="{42E77686-0AEC-4D2E-8024-5F76EBC2C639}" type="pres">
      <dgm:prSet presAssocID="{22D1D611-7C3C-446C-ADC9-9B661337B0BA}" presName="root2" presStyleCnt="0"/>
      <dgm:spPr/>
    </dgm:pt>
    <dgm:pt modelId="{63B22C1B-6C0A-4573-ACA2-4C7EAB3ADF24}" type="pres">
      <dgm:prSet presAssocID="{22D1D611-7C3C-446C-ADC9-9B661337B0BA}" presName="LevelTwoTextNode" presStyleLbl="node2" presStyleIdx="2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57BC9FF-21E1-41FE-9121-47C236940BE5}" type="pres">
      <dgm:prSet presAssocID="{22D1D611-7C3C-446C-ADC9-9B661337B0BA}" presName="level3hierChild" presStyleCnt="0"/>
      <dgm:spPr/>
    </dgm:pt>
    <dgm:pt modelId="{698ED794-552D-4C5F-B53A-70FD1238FD38}" type="pres">
      <dgm:prSet presAssocID="{9E04648F-1B59-4325-8613-6764FD828CFF}" presName="conn2-1" presStyleLbl="parChTrans1D3" presStyleIdx="3" presStyleCnt="9"/>
      <dgm:spPr/>
      <dgm:t>
        <a:bodyPr/>
        <a:lstStyle/>
        <a:p>
          <a:endParaRPr lang="es-ES"/>
        </a:p>
      </dgm:t>
    </dgm:pt>
    <dgm:pt modelId="{45BB9268-D714-41DA-B2B4-BD8E1B7719FD}" type="pres">
      <dgm:prSet presAssocID="{9E04648F-1B59-4325-8613-6764FD828CFF}" presName="connTx" presStyleLbl="parChTrans1D3" presStyleIdx="3" presStyleCnt="9"/>
      <dgm:spPr/>
      <dgm:t>
        <a:bodyPr/>
        <a:lstStyle/>
        <a:p>
          <a:endParaRPr lang="es-ES"/>
        </a:p>
      </dgm:t>
    </dgm:pt>
    <dgm:pt modelId="{5F4A3E9B-2864-4D7E-8A57-D150F0D3B789}" type="pres">
      <dgm:prSet presAssocID="{1DA9C5AB-EAA2-48B3-9474-BCB397C7C7CD}" presName="root2" presStyleCnt="0"/>
      <dgm:spPr/>
    </dgm:pt>
    <dgm:pt modelId="{A07BD9EE-0767-4E6C-B5BA-E5A5C4A1C87A}" type="pres">
      <dgm:prSet presAssocID="{1DA9C5AB-EAA2-48B3-9474-BCB397C7C7CD}" presName="LevelTwoTextNode" presStyleLbl="node3" presStyleIdx="3" presStyleCnt="9" custLinFactX="19995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07DEE33-7DC2-49A2-8F8A-37B068903931}" type="pres">
      <dgm:prSet presAssocID="{1DA9C5AB-EAA2-48B3-9474-BCB397C7C7CD}" presName="level3hierChild" presStyleCnt="0"/>
      <dgm:spPr/>
    </dgm:pt>
    <dgm:pt modelId="{42CA5638-FB64-4606-BBB9-CC7C90F420E3}" type="pres">
      <dgm:prSet presAssocID="{9A1855C1-7FD5-43FB-BDD9-B32CDE4BD6A8}" presName="conn2-1" presStyleLbl="parChTrans1D2" presStyleIdx="4" presStyleCnt="9"/>
      <dgm:spPr/>
      <dgm:t>
        <a:bodyPr/>
        <a:lstStyle/>
        <a:p>
          <a:endParaRPr lang="es-ES"/>
        </a:p>
      </dgm:t>
    </dgm:pt>
    <dgm:pt modelId="{43495B29-DC82-4363-A8B1-446935B71919}" type="pres">
      <dgm:prSet presAssocID="{9A1855C1-7FD5-43FB-BDD9-B32CDE4BD6A8}" presName="connTx" presStyleLbl="parChTrans1D2" presStyleIdx="4" presStyleCnt="9"/>
      <dgm:spPr/>
      <dgm:t>
        <a:bodyPr/>
        <a:lstStyle/>
        <a:p>
          <a:endParaRPr lang="es-ES"/>
        </a:p>
      </dgm:t>
    </dgm:pt>
    <dgm:pt modelId="{20BB57E4-2B10-4D1E-B7E3-D6F2D9A49710}" type="pres">
      <dgm:prSet presAssocID="{C2342B1C-4A0B-4F87-A958-6FBE91F2BB60}" presName="root2" presStyleCnt="0"/>
      <dgm:spPr/>
    </dgm:pt>
    <dgm:pt modelId="{4B83DA32-2596-401B-B80B-35C1CD345C62}" type="pres">
      <dgm:prSet presAssocID="{C2342B1C-4A0B-4F87-A958-6FBE91F2BB60}" presName="LevelTwoTextNode" presStyleLbl="node2" presStyleIdx="3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3FEA481-667D-430B-B411-7C054F9DD921}" type="pres">
      <dgm:prSet presAssocID="{C2342B1C-4A0B-4F87-A958-6FBE91F2BB60}" presName="level3hierChild" presStyleCnt="0"/>
      <dgm:spPr/>
    </dgm:pt>
    <dgm:pt modelId="{43578CB2-894A-4BF4-98F3-3A458E5F4595}" type="pres">
      <dgm:prSet presAssocID="{F960912B-135F-4EAB-BD21-A8ECD8F97002}" presName="conn2-1" presStyleLbl="parChTrans1D3" presStyleIdx="4" presStyleCnt="9"/>
      <dgm:spPr/>
      <dgm:t>
        <a:bodyPr/>
        <a:lstStyle/>
        <a:p>
          <a:endParaRPr lang="es-ES"/>
        </a:p>
      </dgm:t>
    </dgm:pt>
    <dgm:pt modelId="{B3580D94-BBCB-4A66-9804-699EF7B00A05}" type="pres">
      <dgm:prSet presAssocID="{F960912B-135F-4EAB-BD21-A8ECD8F97002}" presName="connTx" presStyleLbl="parChTrans1D3" presStyleIdx="4" presStyleCnt="9"/>
      <dgm:spPr/>
      <dgm:t>
        <a:bodyPr/>
        <a:lstStyle/>
        <a:p>
          <a:endParaRPr lang="es-ES"/>
        </a:p>
      </dgm:t>
    </dgm:pt>
    <dgm:pt modelId="{F318B271-6859-41B0-A2BE-DC9CE3B028D7}" type="pres">
      <dgm:prSet presAssocID="{722A5BD3-D0E5-4748-A51C-30EC2FABF2DB}" presName="root2" presStyleCnt="0"/>
      <dgm:spPr/>
    </dgm:pt>
    <dgm:pt modelId="{AE944306-53B2-4793-9124-E475B1404AD1}" type="pres">
      <dgm:prSet presAssocID="{722A5BD3-D0E5-4748-A51C-30EC2FABF2DB}" presName="LevelTwoTextNode" presStyleLbl="node3" presStyleIdx="4" presStyleCnt="9" custLinFactX="19347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0E6335E-3940-4943-9ECC-8FB7AD5E5DD4}" type="pres">
      <dgm:prSet presAssocID="{722A5BD3-D0E5-4748-A51C-30EC2FABF2DB}" presName="level3hierChild" presStyleCnt="0"/>
      <dgm:spPr/>
    </dgm:pt>
    <dgm:pt modelId="{F83AE333-8D2B-4A97-818E-0EDA7A53DF17}" type="pres">
      <dgm:prSet presAssocID="{BF0F7C9F-3BD2-4E2B-B8AE-7B5B56B9C715}" presName="conn2-1" presStyleLbl="parChTrans1D3" presStyleIdx="5" presStyleCnt="9"/>
      <dgm:spPr/>
      <dgm:t>
        <a:bodyPr/>
        <a:lstStyle/>
        <a:p>
          <a:endParaRPr lang="es-ES"/>
        </a:p>
      </dgm:t>
    </dgm:pt>
    <dgm:pt modelId="{20297697-3996-4E4F-87F5-0CCC43108CE5}" type="pres">
      <dgm:prSet presAssocID="{BF0F7C9F-3BD2-4E2B-B8AE-7B5B56B9C715}" presName="connTx" presStyleLbl="parChTrans1D3" presStyleIdx="5" presStyleCnt="9"/>
      <dgm:spPr/>
      <dgm:t>
        <a:bodyPr/>
        <a:lstStyle/>
        <a:p>
          <a:endParaRPr lang="es-ES"/>
        </a:p>
      </dgm:t>
    </dgm:pt>
    <dgm:pt modelId="{99EF977F-3054-4119-BDDF-DE078C640B81}" type="pres">
      <dgm:prSet presAssocID="{02E9B037-908B-4557-9F50-AC44D617CED5}" presName="root2" presStyleCnt="0"/>
      <dgm:spPr/>
    </dgm:pt>
    <dgm:pt modelId="{83E2718A-EA73-4A12-AE8B-997DCB945525}" type="pres">
      <dgm:prSet presAssocID="{02E9B037-908B-4557-9F50-AC44D617CED5}" presName="LevelTwoTextNode" presStyleLbl="node3" presStyleIdx="5" presStyleCnt="9" custLinFactX="19347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86A691A-A908-4C1B-AF92-0C5977141E4D}" type="pres">
      <dgm:prSet presAssocID="{02E9B037-908B-4557-9F50-AC44D617CED5}" presName="level3hierChild" presStyleCnt="0"/>
      <dgm:spPr/>
    </dgm:pt>
    <dgm:pt modelId="{6C35DEA4-F4DE-4151-AA1F-0737C62BA4C2}" type="pres">
      <dgm:prSet presAssocID="{16571FD6-A49E-4FC5-873F-3869C9E2410B}" presName="conn2-1" presStyleLbl="parChTrans1D4" presStyleIdx="2" presStyleCnt="4"/>
      <dgm:spPr/>
      <dgm:t>
        <a:bodyPr/>
        <a:lstStyle/>
        <a:p>
          <a:endParaRPr lang="es-ES"/>
        </a:p>
      </dgm:t>
    </dgm:pt>
    <dgm:pt modelId="{A68AC966-33C4-4F23-9E88-4CEBB3B36C31}" type="pres">
      <dgm:prSet presAssocID="{16571FD6-A49E-4FC5-873F-3869C9E2410B}" presName="connTx" presStyleLbl="parChTrans1D4" presStyleIdx="2" presStyleCnt="4"/>
      <dgm:spPr/>
      <dgm:t>
        <a:bodyPr/>
        <a:lstStyle/>
        <a:p>
          <a:endParaRPr lang="es-ES"/>
        </a:p>
      </dgm:t>
    </dgm:pt>
    <dgm:pt modelId="{3D9EA218-4066-43AE-8C6D-3F4E7EF10A79}" type="pres">
      <dgm:prSet presAssocID="{8E988F2D-6FBF-4F54-9427-17D0C359E639}" presName="root2" presStyleCnt="0"/>
      <dgm:spPr/>
    </dgm:pt>
    <dgm:pt modelId="{BC07B902-D145-4FF8-A41B-F8D08322FC76}" type="pres">
      <dgm:prSet presAssocID="{8E988F2D-6FBF-4F54-9427-17D0C359E639}" presName="LevelTwoTextNode" presStyleLbl="node4" presStyleIdx="2" presStyleCnt="4" custLinFactX="100000" custLinFactNeighborX="11482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A655F0F-5922-42C0-8569-AA379B911745}" type="pres">
      <dgm:prSet presAssocID="{8E988F2D-6FBF-4F54-9427-17D0C359E639}" presName="level3hierChild" presStyleCnt="0"/>
      <dgm:spPr/>
    </dgm:pt>
    <dgm:pt modelId="{1F7BB233-70D1-4E46-9939-F1FA96FDBF59}" type="pres">
      <dgm:prSet presAssocID="{C0B31A61-3E8B-48ED-BF7C-EF8241477448}" presName="conn2-1" presStyleLbl="parChTrans1D2" presStyleIdx="5" presStyleCnt="9"/>
      <dgm:spPr/>
      <dgm:t>
        <a:bodyPr/>
        <a:lstStyle/>
        <a:p>
          <a:endParaRPr lang="es-ES"/>
        </a:p>
      </dgm:t>
    </dgm:pt>
    <dgm:pt modelId="{11452E6F-5215-4816-A038-275D9AAB75FA}" type="pres">
      <dgm:prSet presAssocID="{C0B31A61-3E8B-48ED-BF7C-EF8241477448}" presName="connTx" presStyleLbl="parChTrans1D2" presStyleIdx="5" presStyleCnt="9"/>
      <dgm:spPr/>
      <dgm:t>
        <a:bodyPr/>
        <a:lstStyle/>
        <a:p>
          <a:endParaRPr lang="es-ES"/>
        </a:p>
      </dgm:t>
    </dgm:pt>
    <dgm:pt modelId="{1A9023C5-802C-4F4E-8186-D806C55A6C0C}" type="pres">
      <dgm:prSet presAssocID="{D54608AE-6F4D-419B-95F2-172FE532B3EE}" presName="root2" presStyleCnt="0"/>
      <dgm:spPr/>
    </dgm:pt>
    <dgm:pt modelId="{D5C6E094-A5CC-4ED8-94D0-079E456DE593}" type="pres">
      <dgm:prSet presAssocID="{D54608AE-6F4D-419B-95F2-172FE532B3EE}" presName="LevelTwoTextNode" presStyleLbl="node2" presStyleIdx="4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B908EF4-0C86-43BD-96BA-E32537A43DF1}" type="pres">
      <dgm:prSet presAssocID="{D54608AE-6F4D-419B-95F2-172FE532B3EE}" presName="level3hierChild" presStyleCnt="0"/>
      <dgm:spPr/>
    </dgm:pt>
    <dgm:pt modelId="{6DAC70A1-9337-42BA-B2D0-452B5D108347}" type="pres">
      <dgm:prSet presAssocID="{4110D42F-8C48-44CD-97A3-63373A407967}" presName="conn2-1" presStyleLbl="parChTrans1D3" presStyleIdx="6" presStyleCnt="9"/>
      <dgm:spPr/>
      <dgm:t>
        <a:bodyPr/>
        <a:lstStyle/>
        <a:p>
          <a:endParaRPr lang="es-ES"/>
        </a:p>
      </dgm:t>
    </dgm:pt>
    <dgm:pt modelId="{359860B9-394D-4411-B57F-011DAE4CF32A}" type="pres">
      <dgm:prSet presAssocID="{4110D42F-8C48-44CD-97A3-63373A407967}" presName="connTx" presStyleLbl="parChTrans1D3" presStyleIdx="6" presStyleCnt="9"/>
      <dgm:spPr/>
      <dgm:t>
        <a:bodyPr/>
        <a:lstStyle/>
        <a:p>
          <a:endParaRPr lang="es-ES"/>
        </a:p>
      </dgm:t>
    </dgm:pt>
    <dgm:pt modelId="{26700558-9AE6-40F6-9746-BA4598624A87}" type="pres">
      <dgm:prSet presAssocID="{0A97E75A-DBF3-4398-8103-338C49E4E821}" presName="root2" presStyleCnt="0"/>
      <dgm:spPr/>
    </dgm:pt>
    <dgm:pt modelId="{857D8A72-F458-4F10-A6BA-063DBAA623A1}" type="pres">
      <dgm:prSet presAssocID="{0A97E75A-DBF3-4398-8103-338C49E4E821}" presName="LevelTwoTextNode" presStyleLbl="node3" presStyleIdx="6" presStyleCnt="9" custLinFactX="19347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7DF3252-6D4F-46D9-9EC8-BF21B6466182}" type="pres">
      <dgm:prSet presAssocID="{0A97E75A-DBF3-4398-8103-338C49E4E821}" presName="level3hierChild" presStyleCnt="0"/>
      <dgm:spPr/>
    </dgm:pt>
    <dgm:pt modelId="{531F18B7-3750-4FE3-B108-9375E6EF72EA}" type="pres">
      <dgm:prSet presAssocID="{AD6C0202-B875-48D9-9C07-229FBDE429F7}" presName="conn2-1" presStyleLbl="parChTrans1D3" presStyleIdx="7" presStyleCnt="9"/>
      <dgm:spPr/>
      <dgm:t>
        <a:bodyPr/>
        <a:lstStyle/>
        <a:p>
          <a:endParaRPr lang="es-ES"/>
        </a:p>
      </dgm:t>
    </dgm:pt>
    <dgm:pt modelId="{9D77F13F-75EB-44E5-B10F-D19A56141912}" type="pres">
      <dgm:prSet presAssocID="{AD6C0202-B875-48D9-9C07-229FBDE429F7}" presName="connTx" presStyleLbl="parChTrans1D3" presStyleIdx="7" presStyleCnt="9"/>
      <dgm:spPr/>
      <dgm:t>
        <a:bodyPr/>
        <a:lstStyle/>
        <a:p>
          <a:endParaRPr lang="es-ES"/>
        </a:p>
      </dgm:t>
    </dgm:pt>
    <dgm:pt modelId="{6D2E7DB5-9F2E-4F29-AF9B-5932505A3EFF}" type="pres">
      <dgm:prSet presAssocID="{688A76F0-AF0D-4CE8-B023-A2DE68D593E7}" presName="root2" presStyleCnt="0"/>
      <dgm:spPr/>
    </dgm:pt>
    <dgm:pt modelId="{C4D9ECD8-1BEA-45A1-8DF8-6E100F844511}" type="pres">
      <dgm:prSet presAssocID="{688A76F0-AF0D-4CE8-B023-A2DE68D593E7}" presName="LevelTwoTextNode" presStyleLbl="node3" presStyleIdx="7" presStyleCnt="9" custLinFactX="19347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86E1D4A-920A-4B95-91C0-798565624228}" type="pres">
      <dgm:prSet presAssocID="{688A76F0-AF0D-4CE8-B023-A2DE68D593E7}" presName="level3hierChild" presStyleCnt="0"/>
      <dgm:spPr/>
    </dgm:pt>
    <dgm:pt modelId="{0CC62F6D-D937-4B6F-8C08-8B31E03FFA89}" type="pres">
      <dgm:prSet presAssocID="{11C90802-DA40-4A9E-82C5-E57EA8954E65}" presName="conn2-1" presStyleLbl="parChTrans1D2" presStyleIdx="6" presStyleCnt="9"/>
      <dgm:spPr/>
      <dgm:t>
        <a:bodyPr/>
        <a:lstStyle/>
        <a:p>
          <a:endParaRPr lang="es-ES"/>
        </a:p>
      </dgm:t>
    </dgm:pt>
    <dgm:pt modelId="{04A8CDBE-CF42-4028-A6D7-27A971F98C4B}" type="pres">
      <dgm:prSet presAssocID="{11C90802-DA40-4A9E-82C5-E57EA8954E65}" presName="connTx" presStyleLbl="parChTrans1D2" presStyleIdx="6" presStyleCnt="9"/>
      <dgm:spPr/>
      <dgm:t>
        <a:bodyPr/>
        <a:lstStyle/>
        <a:p>
          <a:endParaRPr lang="es-ES"/>
        </a:p>
      </dgm:t>
    </dgm:pt>
    <dgm:pt modelId="{4982EAF2-58A0-4FBB-937D-BB081B450C89}" type="pres">
      <dgm:prSet presAssocID="{22DBBDE2-77CC-4B5B-B16C-33E4BF02349A}" presName="root2" presStyleCnt="0"/>
      <dgm:spPr/>
    </dgm:pt>
    <dgm:pt modelId="{63CEB67E-E8F8-443D-9EF5-BF8DC807BCFA}" type="pres">
      <dgm:prSet presAssocID="{22DBBDE2-77CC-4B5B-B16C-33E4BF02349A}" presName="LevelTwoTextNode" presStyleLbl="node2" presStyleIdx="5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7451825-1B85-4EF6-979A-6EE9B540FD49}" type="pres">
      <dgm:prSet presAssocID="{22DBBDE2-77CC-4B5B-B16C-33E4BF02349A}" presName="level3hierChild" presStyleCnt="0"/>
      <dgm:spPr/>
    </dgm:pt>
    <dgm:pt modelId="{D15680F6-CCDD-47D0-BE2F-00A50CB10423}" type="pres">
      <dgm:prSet presAssocID="{9004961B-4120-40AB-8B1F-888CC58C51E1}" presName="conn2-1" presStyleLbl="parChTrans1D3" presStyleIdx="8" presStyleCnt="9"/>
      <dgm:spPr/>
      <dgm:t>
        <a:bodyPr/>
        <a:lstStyle/>
        <a:p>
          <a:endParaRPr lang="es-ES"/>
        </a:p>
      </dgm:t>
    </dgm:pt>
    <dgm:pt modelId="{D2B7E77A-9EAC-499A-AAD3-E74986BE60DB}" type="pres">
      <dgm:prSet presAssocID="{9004961B-4120-40AB-8B1F-888CC58C51E1}" presName="connTx" presStyleLbl="parChTrans1D3" presStyleIdx="8" presStyleCnt="9"/>
      <dgm:spPr/>
      <dgm:t>
        <a:bodyPr/>
        <a:lstStyle/>
        <a:p>
          <a:endParaRPr lang="es-ES"/>
        </a:p>
      </dgm:t>
    </dgm:pt>
    <dgm:pt modelId="{D2DF466D-5B87-4538-AC55-70030C5BC3A4}" type="pres">
      <dgm:prSet presAssocID="{7D971963-B6EE-4FE0-AA63-557455E3A7E4}" presName="root2" presStyleCnt="0"/>
      <dgm:spPr/>
    </dgm:pt>
    <dgm:pt modelId="{6FF12C06-7D0B-4639-9F69-C4C267377832}" type="pres">
      <dgm:prSet presAssocID="{7D971963-B6EE-4FE0-AA63-557455E3A7E4}" presName="LevelTwoTextNode" presStyleLbl="node3" presStyleIdx="8" presStyleCnt="9" custLinFactX="19347" custLinFactNeighborX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92D26B2-A241-4FB6-9CD3-122BF783D52C}" type="pres">
      <dgm:prSet presAssocID="{7D971963-B6EE-4FE0-AA63-557455E3A7E4}" presName="level3hierChild" presStyleCnt="0"/>
      <dgm:spPr/>
    </dgm:pt>
    <dgm:pt modelId="{D87218D0-8282-40EA-9F25-791158DB9D10}" type="pres">
      <dgm:prSet presAssocID="{7B68763A-CCDE-4730-A193-48C2106EB966}" presName="conn2-1" presStyleLbl="parChTrans1D4" presStyleIdx="3" presStyleCnt="4"/>
      <dgm:spPr/>
      <dgm:t>
        <a:bodyPr/>
        <a:lstStyle/>
        <a:p>
          <a:endParaRPr lang="es-ES"/>
        </a:p>
      </dgm:t>
    </dgm:pt>
    <dgm:pt modelId="{97DD64CB-501C-4D98-8B37-93D6E01DE2F8}" type="pres">
      <dgm:prSet presAssocID="{7B68763A-CCDE-4730-A193-48C2106EB966}" presName="connTx" presStyleLbl="parChTrans1D4" presStyleIdx="3" presStyleCnt="4"/>
      <dgm:spPr/>
      <dgm:t>
        <a:bodyPr/>
        <a:lstStyle/>
        <a:p>
          <a:endParaRPr lang="es-ES"/>
        </a:p>
      </dgm:t>
    </dgm:pt>
    <dgm:pt modelId="{D6A4FF2A-0FA0-4036-88D6-21190D7C23DC}" type="pres">
      <dgm:prSet presAssocID="{F76755D6-9B3E-4E2F-B13F-346A771AC10A}" presName="root2" presStyleCnt="0"/>
      <dgm:spPr/>
    </dgm:pt>
    <dgm:pt modelId="{15173D8B-FF3D-48E5-BF18-4803EA06BBEB}" type="pres">
      <dgm:prSet presAssocID="{F76755D6-9B3E-4E2F-B13F-346A771AC10A}" presName="LevelTwoTextNode" presStyleLbl="node4" presStyleIdx="3" presStyleCnt="4" custLinFactX="100000" custLinFactNeighborX="11482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0B6803F-1908-405E-954C-5EDA7EE2ACF3}" type="pres">
      <dgm:prSet presAssocID="{F76755D6-9B3E-4E2F-B13F-346A771AC10A}" presName="level3hierChild" presStyleCnt="0"/>
      <dgm:spPr/>
    </dgm:pt>
    <dgm:pt modelId="{9998C7BA-33D8-4AE8-9E30-74C837A38652}" type="pres">
      <dgm:prSet presAssocID="{75C0DF81-3B4F-4F11-96C2-B3A1D9B13A35}" presName="conn2-1" presStyleLbl="parChTrans1D2" presStyleIdx="7" presStyleCnt="9"/>
      <dgm:spPr/>
      <dgm:t>
        <a:bodyPr/>
        <a:lstStyle/>
        <a:p>
          <a:endParaRPr lang="es-ES"/>
        </a:p>
      </dgm:t>
    </dgm:pt>
    <dgm:pt modelId="{8ADEA085-9C21-49CF-BEA7-3E3098EB0591}" type="pres">
      <dgm:prSet presAssocID="{75C0DF81-3B4F-4F11-96C2-B3A1D9B13A35}" presName="connTx" presStyleLbl="parChTrans1D2" presStyleIdx="7" presStyleCnt="9"/>
      <dgm:spPr/>
      <dgm:t>
        <a:bodyPr/>
        <a:lstStyle/>
        <a:p>
          <a:endParaRPr lang="es-ES"/>
        </a:p>
      </dgm:t>
    </dgm:pt>
    <dgm:pt modelId="{1EE50CED-AE50-4EB3-8A5B-F7C937632A05}" type="pres">
      <dgm:prSet presAssocID="{FBE987CF-0C3E-499B-A64B-AFBA6F0DE9F1}" presName="root2" presStyleCnt="0"/>
      <dgm:spPr/>
    </dgm:pt>
    <dgm:pt modelId="{90BC67CB-50DC-4457-8404-1EA01DCAFA2B}" type="pres">
      <dgm:prSet presAssocID="{FBE987CF-0C3E-499B-A64B-AFBA6F0DE9F1}" presName="LevelTwoTextNode" presStyleLbl="node2" presStyleIdx="6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041623B-1083-4D3B-8926-FF347D8AB00E}" type="pres">
      <dgm:prSet presAssocID="{FBE987CF-0C3E-499B-A64B-AFBA6F0DE9F1}" presName="level3hierChild" presStyleCnt="0"/>
      <dgm:spPr/>
    </dgm:pt>
    <dgm:pt modelId="{3F9FFB1C-124C-4D98-AC01-2396389F7BBD}" type="pres">
      <dgm:prSet presAssocID="{B114FEB8-BEF7-4E34-959F-AD0F75F32EF1}" presName="conn2-1" presStyleLbl="parChTrans1D2" presStyleIdx="8" presStyleCnt="9"/>
      <dgm:spPr/>
      <dgm:t>
        <a:bodyPr/>
        <a:lstStyle/>
        <a:p>
          <a:endParaRPr lang="es-ES"/>
        </a:p>
      </dgm:t>
    </dgm:pt>
    <dgm:pt modelId="{7BD6B058-6681-40EE-A4F3-EAE21F4A78CE}" type="pres">
      <dgm:prSet presAssocID="{B114FEB8-BEF7-4E34-959F-AD0F75F32EF1}" presName="connTx" presStyleLbl="parChTrans1D2" presStyleIdx="8" presStyleCnt="9"/>
      <dgm:spPr/>
      <dgm:t>
        <a:bodyPr/>
        <a:lstStyle/>
        <a:p>
          <a:endParaRPr lang="es-ES"/>
        </a:p>
      </dgm:t>
    </dgm:pt>
    <dgm:pt modelId="{C5A92872-3D0A-4843-A9B8-FB60B6F0FF1A}" type="pres">
      <dgm:prSet presAssocID="{5D6BB598-58D1-4FDA-BDFC-56A1493C7C55}" presName="root2" presStyleCnt="0"/>
      <dgm:spPr/>
    </dgm:pt>
    <dgm:pt modelId="{0FEA4A84-B219-4758-B2A2-D35DEA9577E8}" type="pres">
      <dgm:prSet presAssocID="{5D6BB598-58D1-4FDA-BDFC-56A1493C7C55}" presName="LevelTwoTextNode" presStyleLbl="node2" presStyleIdx="7" presStyleCnt="8" custLinFactNeighborX="245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B3F883E-69A4-416E-A00C-0588C39750F2}" type="pres">
      <dgm:prSet presAssocID="{5D6BB598-58D1-4FDA-BDFC-56A1493C7C55}" presName="level3hierChild" presStyleCnt="0"/>
      <dgm:spPr/>
    </dgm:pt>
    <dgm:pt modelId="{40245869-C425-4E19-B8B4-74386F894A74}" type="pres">
      <dgm:prSet presAssocID="{4417621D-6E56-4AF4-980C-64CACF1C2F25}" presName="root1" presStyleCnt="0"/>
      <dgm:spPr/>
    </dgm:pt>
    <dgm:pt modelId="{2453147B-0986-4AB8-82EF-21980639EE31}" type="pres">
      <dgm:prSet presAssocID="{4417621D-6E56-4AF4-980C-64CACF1C2F25}" presName="LevelOneTextNode" presStyleLbl="node0" presStyleIdx="1" presStyleCnt="4" custLinFactY="100000" custLinFactNeighborX="-96762" custLinFactNeighborY="1002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BAF09F5-9B46-423D-92DA-97896A556ED1}" type="pres">
      <dgm:prSet presAssocID="{4417621D-6E56-4AF4-980C-64CACF1C2F25}" presName="level2hierChild" presStyleCnt="0"/>
      <dgm:spPr/>
    </dgm:pt>
    <dgm:pt modelId="{DB8C557A-00E2-4837-97AD-7FC9AFC2C289}" type="pres">
      <dgm:prSet presAssocID="{022E5967-231B-44AF-BFCA-5C60FD40C9C5}" presName="root1" presStyleCnt="0"/>
      <dgm:spPr/>
    </dgm:pt>
    <dgm:pt modelId="{675F04C2-668C-4C90-BF26-0D648FA4595F}" type="pres">
      <dgm:prSet presAssocID="{022E5967-231B-44AF-BFCA-5C60FD40C9C5}" presName="LevelOneTextNode" presStyleLbl="node0" presStyleIdx="2" presStyleCnt="4" custLinFactY="100000" custLinFactNeighborX="-97411" custLinFactNeighborY="11173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896DFE1-9B02-4CD8-A7F9-D7A2C75FC1FB}" type="pres">
      <dgm:prSet presAssocID="{022E5967-231B-44AF-BFCA-5C60FD40C9C5}" presName="level2hierChild" presStyleCnt="0"/>
      <dgm:spPr/>
    </dgm:pt>
    <dgm:pt modelId="{CE078C58-1BA5-44B8-853A-38AF2B541531}" type="pres">
      <dgm:prSet presAssocID="{7EFF1407-2EF7-4DCC-AFBD-27CD623212F1}" presName="root1" presStyleCnt="0"/>
      <dgm:spPr/>
    </dgm:pt>
    <dgm:pt modelId="{B01BDDE5-CE47-41AD-A6A6-CA5C0EC6DF55}" type="pres">
      <dgm:prSet presAssocID="{7EFF1407-2EF7-4DCC-AFBD-27CD623212F1}" presName="LevelOneTextNode" presStyleLbl="node0" presStyleIdx="3" presStyleCnt="4" custLinFactY="100000" custLinFactNeighborX="-96762" custLinFactNeighborY="13286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37ED94D-8EE6-4EBA-9721-BC955C01C755}" type="pres">
      <dgm:prSet presAssocID="{7EFF1407-2EF7-4DCC-AFBD-27CD623212F1}" presName="level2hierChild" presStyleCnt="0"/>
      <dgm:spPr/>
    </dgm:pt>
  </dgm:ptLst>
  <dgm:cxnLst>
    <dgm:cxn modelId="{D77215AC-408F-4F9A-949B-D03DDC8604BE}" type="presOf" srcId="{4110D42F-8C48-44CD-97A3-63373A407967}" destId="{359860B9-394D-4411-B57F-011DAE4CF32A}" srcOrd="1" destOrd="0" presId="urn:microsoft.com/office/officeart/2005/8/layout/hierarchy2"/>
    <dgm:cxn modelId="{C1673C5D-9576-49D4-B6AF-C5A7656F2C39}" srcId="{7D971963-B6EE-4FE0-AA63-557455E3A7E4}" destId="{F76755D6-9B3E-4E2F-B13F-346A771AC10A}" srcOrd="0" destOrd="0" parTransId="{7B68763A-CCDE-4730-A193-48C2106EB966}" sibTransId="{F971B508-FC19-42A5-A5C1-A86045DFAA8F}"/>
    <dgm:cxn modelId="{AAA9661E-A0F4-4B92-A700-48F6A5D8B2D4}" type="presOf" srcId="{9004961B-4120-40AB-8B1F-888CC58C51E1}" destId="{D15680F6-CCDD-47D0-BE2F-00A50CB10423}" srcOrd="0" destOrd="0" presId="urn:microsoft.com/office/officeart/2005/8/layout/hierarchy2"/>
    <dgm:cxn modelId="{75D1810B-E44E-4BF5-9A07-4AFBE7968729}" srcId="{81271E43-B24F-4AAB-9F49-93AB0E014FBE}" destId="{22DBBDE2-77CC-4B5B-B16C-33E4BF02349A}" srcOrd="6" destOrd="0" parTransId="{11C90802-DA40-4A9E-82C5-E57EA8954E65}" sibTransId="{F1D3DD52-40D9-4633-ABB1-2C8386FFAFFF}"/>
    <dgm:cxn modelId="{0F2D2684-1E56-4EFE-8AC9-AF3D0CA9BCC8}" type="presOf" srcId="{E41ECFEF-F2E2-43DA-ABDB-82C06B95AE1A}" destId="{1FE55A03-5F1B-4054-87F0-DB2F4348F142}" srcOrd="1" destOrd="0" presId="urn:microsoft.com/office/officeart/2005/8/layout/hierarchy2"/>
    <dgm:cxn modelId="{5EA91FC9-2A9F-4235-8008-6A48E5F60C39}" type="presOf" srcId="{7945266F-6E67-4529-83AF-04D5AACE3F9F}" destId="{952A4081-4616-4F8F-9EE4-655DEEA863E4}" srcOrd="1" destOrd="0" presId="urn:microsoft.com/office/officeart/2005/8/layout/hierarchy2"/>
    <dgm:cxn modelId="{2AF6942F-BC87-4ABD-9F0D-A0F71F74E6C5}" srcId="{CE49FB99-AFB6-43DE-9C40-683BDA34848C}" destId="{4BE7AA67-F452-4B64-9F45-C65BE8A23DAD}" srcOrd="0" destOrd="0" parTransId="{E41ECFEF-F2E2-43DA-ABDB-82C06B95AE1A}" sibTransId="{973358B7-788E-4C7E-9587-70B578A411F0}"/>
    <dgm:cxn modelId="{A6F6D272-6B07-4FA8-A996-C09B50D916EE}" srcId="{09F32195-D186-4999-8AA3-DB27C4275710}" destId="{81271E43-B24F-4AAB-9F49-93AB0E014FBE}" srcOrd="0" destOrd="0" parTransId="{3CD2A48A-9A5D-492B-8E4A-31FA07CC040B}" sibTransId="{A57FF071-DC5B-4A07-B433-44925F7A1701}"/>
    <dgm:cxn modelId="{1AB05DD3-003D-4B2F-A8EE-9C8F283C1882}" type="presOf" srcId="{9A1855C1-7FD5-43FB-BDD9-B32CDE4BD6A8}" destId="{42CA5638-FB64-4606-BBB9-CC7C90F420E3}" srcOrd="0" destOrd="0" presId="urn:microsoft.com/office/officeart/2005/8/layout/hierarchy2"/>
    <dgm:cxn modelId="{4CA1E850-CED4-4503-B6F9-054F40D1C65A}" type="presOf" srcId="{02E9B037-908B-4557-9F50-AC44D617CED5}" destId="{83E2718A-EA73-4A12-AE8B-997DCB945525}" srcOrd="0" destOrd="0" presId="urn:microsoft.com/office/officeart/2005/8/layout/hierarchy2"/>
    <dgm:cxn modelId="{736E9299-79D5-483F-959D-EB04FEDB1159}" type="presOf" srcId="{F960912B-135F-4EAB-BD21-A8ECD8F97002}" destId="{43578CB2-894A-4BF4-98F3-3A458E5F4595}" srcOrd="0" destOrd="0" presId="urn:microsoft.com/office/officeart/2005/8/layout/hierarchy2"/>
    <dgm:cxn modelId="{19C0E362-784E-4871-B69D-D06087C23843}" type="presOf" srcId="{8E988F2D-6FBF-4F54-9427-17D0C359E639}" destId="{BC07B902-D145-4FF8-A41B-F8D08322FC76}" srcOrd="0" destOrd="0" presId="urn:microsoft.com/office/officeart/2005/8/layout/hierarchy2"/>
    <dgm:cxn modelId="{0337B1F1-1E7E-41CB-ABD9-07E46D3040B4}" type="presOf" srcId="{11C90802-DA40-4A9E-82C5-E57EA8954E65}" destId="{04A8CDBE-CF42-4028-A6D7-27A971F98C4B}" srcOrd="1" destOrd="0" presId="urn:microsoft.com/office/officeart/2005/8/layout/hierarchy2"/>
    <dgm:cxn modelId="{7EEDF9C0-09C8-4C0D-85AA-769915161CDA}" type="presOf" srcId="{29AE8CFB-5920-47F4-91F1-F8B392A825E0}" destId="{442A7B19-92F6-4335-8FDF-D0DC53C222A9}" srcOrd="0" destOrd="0" presId="urn:microsoft.com/office/officeart/2005/8/layout/hierarchy2"/>
    <dgm:cxn modelId="{F5D62AB9-0F1D-49AE-8CC8-C2FCBFCDC590}" type="presOf" srcId="{75C0DF81-3B4F-4F11-96C2-B3A1D9B13A35}" destId="{9998C7BA-33D8-4AE8-9E30-74C837A38652}" srcOrd="0" destOrd="0" presId="urn:microsoft.com/office/officeart/2005/8/layout/hierarchy2"/>
    <dgm:cxn modelId="{B0B2E81F-5B9A-451A-9A3A-A8F4414E7281}" type="presOf" srcId="{9A1855C1-7FD5-43FB-BDD9-B32CDE4BD6A8}" destId="{43495B29-DC82-4363-A8B1-446935B71919}" srcOrd="1" destOrd="0" presId="urn:microsoft.com/office/officeart/2005/8/layout/hierarchy2"/>
    <dgm:cxn modelId="{FCF3E0EE-C8D0-4F5D-9A13-EE0EE553054D}" srcId="{02E9B037-908B-4557-9F50-AC44D617CED5}" destId="{8E988F2D-6FBF-4F54-9427-17D0C359E639}" srcOrd="0" destOrd="0" parTransId="{16571FD6-A49E-4FC5-873F-3869C9E2410B}" sibTransId="{2251E46B-6E23-46FC-AFEA-A54A2CD07F35}"/>
    <dgm:cxn modelId="{DBBE8F8F-C1D3-4FA9-AEBD-0840F0E84513}" type="presOf" srcId="{0A97E75A-DBF3-4398-8103-338C49E4E821}" destId="{857D8A72-F458-4F10-A6BA-063DBAA623A1}" srcOrd="0" destOrd="0" presId="urn:microsoft.com/office/officeart/2005/8/layout/hierarchy2"/>
    <dgm:cxn modelId="{8E8FB675-DA3D-4178-8868-991B006F27D0}" type="presOf" srcId="{F960912B-135F-4EAB-BD21-A8ECD8F97002}" destId="{B3580D94-BBCB-4A66-9804-699EF7B00A05}" srcOrd="1" destOrd="0" presId="urn:microsoft.com/office/officeart/2005/8/layout/hierarchy2"/>
    <dgm:cxn modelId="{B62173E0-8288-4B88-BCF8-A2873FCA9266}" type="presOf" srcId="{94EB967E-13DD-4A13-9B6A-A32245AC8827}" destId="{3ADE0546-2272-4FD7-A7DE-847A52AC4B6C}" srcOrd="1" destOrd="0" presId="urn:microsoft.com/office/officeart/2005/8/layout/hierarchy2"/>
    <dgm:cxn modelId="{0CB0E19E-7074-4634-AC7F-A398B5D01FF6}" type="presOf" srcId="{405B5B1D-617E-4F03-ABE5-4170D44D1535}" destId="{4AE0462C-CFC7-42AC-AE04-7A47E36BD43A}" srcOrd="1" destOrd="0" presId="urn:microsoft.com/office/officeart/2005/8/layout/hierarchy2"/>
    <dgm:cxn modelId="{7413FC61-3587-4679-A3F0-86527177CE4D}" type="presOf" srcId="{E8EB4B3F-D865-4ECE-9B89-846F2E0A6D30}" destId="{30E21DAA-EF02-4B6A-B295-D1395F182BCC}" srcOrd="1" destOrd="0" presId="urn:microsoft.com/office/officeart/2005/8/layout/hierarchy2"/>
    <dgm:cxn modelId="{2D867B64-7774-4E62-88B8-E23D7CA09904}" srcId="{09F32195-D186-4999-8AA3-DB27C4275710}" destId="{7EFF1407-2EF7-4DCC-AFBD-27CD623212F1}" srcOrd="3" destOrd="0" parTransId="{66577C2E-8349-4E34-93E9-F9A99B535CA2}" sibTransId="{5ACF0066-FF66-41FF-873A-C3D5383F59C0}"/>
    <dgm:cxn modelId="{B4C69434-B4E5-42F0-A676-254191F09286}" type="presOf" srcId="{FBE987CF-0C3E-499B-A64B-AFBA6F0DE9F1}" destId="{90BC67CB-50DC-4457-8404-1EA01DCAFA2B}" srcOrd="0" destOrd="0" presId="urn:microsoft.com/office/officeart/2005/8/layout/hierarchy2"/>
    <dgm:cxn modelId="{EA5868AF-DE54-4640-A038-E1C97715CB0B}" type="presOf" srcId="{772636BD-5E29-4B24-B7F7-71720EA5AC79}" destId="{13B4EBA3-A2C5-4ACB-AE9F-AB93C9BA5CE0}" srcOrd="1" destOrd="0" presId="urn:microsoft.com/office/officeart/2005/8/layout/hierarchy2"/>
    <dgm:cxn modelId="{4619657E-8DA2-4133-A95A-B8F4F9FD51F4}" type="presOf" srcId="{BF0F7C9F-3BD2-4E2B-B8AE-7B5B56B9C715}" destId="{20297697-3996-4E4F-87F5-0CCC43108CE5}" srcOrd="1" destOrd="0" presId="urn:microsoft.com/office/officeart/2005/8/layout/hierarchy2"/>
    <dgm:cxn modelId="{398EF152-62C6-4465-A6DF-24495C1FC7A0}" type="presOf" srcId="{780DDB76-E2D4-457B-BC60-8A9DCE91DC79}" destId="{5A26438C-9249-454C-8A5F-775CF99D5C7F}" srcOrd="0" destOrd="0" presId="urn:microsoft.com/office/officeart/2005/8/layout/hierarchy2"/>
    <dgm:cxn modelId="{D8A2DFFB-A4FC-4825-9001-398CEE8B0808}" type="presOf" srcId="{4BE7AA67-F452-4B64-9F45-C65BE8A23DAD}" destId="{FB2F4F08-CA5D-4E53-81D5-0B7160B3A06B}" srcOrd="0" destOrd="0" presId="urn:microsoft.com/office/officeart/2005/8/layout/hierarchy2"/>
    <dgm:cxn modelId="{8302C5B8-1F51-4129-A4CA-154C5DB5D122}" type="presOf" srcId="{D8420A18-7786-4A46-9508-4E35F387DC47}" destId="{BE7DEEE8-572D-4D0E-8A7D-32C4AB3F5F46}" srcOrd="0" destOrd="0" presId="urn:microsoft.com/office/officeart/2005/8/layout/hierarchy2"/>
    <dgm:cxn modelId="{F3C5F30B-84C3-4829-ACF8-26822115133B}" type="presOf" srcId="{16571FD6-A49E-4FC5-873F-3869C9E2410B}" destId="{A68AC966-33C4-4F23-9E88-4CEBB3B36C31}" srcOrd="1" destOrd="0" presId="urn:microsoft.com/office/officeart/2005/8/layout/hierarchy2"/>
    <dgm:cxn modelId="{61CE104E-B99C-400D-AEFA-E7E4AEDC4EC8}" type="presOf" srcId="{11C90802-DA40-4A9E-82C5-E57EA8954E65}" destId="{0CC62F6D-D937-4B6F-8C08-8B31E03FFA89}" srcOrd="0" destOrd="0" presId="urn:microsoft.com/office/officeart/2005/8/layout/hierarchy2"/>
    <dgm:cxn modelId="{E534ADD4-12D4-4B6A-8EEF-F098CEFE17C7}" type="presOf" srcId="{AD6C0202-B875-48D9-9C07-229FBDE429F7}" destId="{9D77F13F-75EB-44E5-B10F-D19A56141912}" srcOrd="1" destOrd="0" presId="urn:microsoft.com/office/officeart/2005/8/layout/hierarchy2"/>
    <dgm:cxn modelId="{9CB2A6B8-A6CC-49E3-B3F1-AA1F494BB079}" type="presOf" srcId="{688A76F0-AF0D-4CE8-B023-A2DE68D593E7}" destId="{C4D9ECD8-1BEA-45A1-8DF8-6E100F844511}" srcOrd="0" destOrd="0" presId="urn:microsoft.com/office/officeart/2005/8/layout/hierarchy2"/>
    <dgm:cxn modelId="{07B9D633-3CC1-40BD-BDC1-09BE63A10BAC}" type="presOf" srcId="{BF0F7C9F-3BD2-4E2B-B8AE-7B5B56B9C715}" destId="{F83AE333-8D2B-4A97-818E-0EDA7A53DF17}" srcOrd="0" destOrd="0" presId="urn:microsoft.com/office/officeart/2005/8/layout/hierarchy2"/>
    <dgm:cxn modelId="{4CDC6884-A279-4613-9231-103C52080CE1}" srcId="{22DBBDE2-77CC-4B5B-B16C-33E4BF02349A}" destId="{7D971963-B6EE-4FE0-AA63-557455E3A7E4}" srcOrd="0" destOrd="0" parTransId="{9004961B-4120-40AB-8B1F-888CC58C51E1}" sibTransId="{BFF4D4EA-9581-4897-AA4D-5D909A632429}"/>
    <dgm:cxn modelId="{D777D6C4-B31C-4780-8DE3-FD4853900A12}" type="presOf" srcId="{22D1D611-7C3C-446C-ADC9-9B661337B0BA}" destId="{63B22C1B-6C0A-4573-ACA2-4C7EAB3ADF24}" srcOrd="0" destOrd="0" presId="urn:microsoft.com/office/officeart/2005/8/layout/hierarchy2"/>
    <dgm:cxn modelId="{1D5468A8-1DA8-492F-88F1-CD511DAB9C80}" type="presOf" srcId="{A5946563-9E34-43F1-819A-BE0442756254}" destId="{6B97D742-9F19-4884-901D-05782C3F666C}" srcOrd="1" destOrd="0" presId="urn:microsoft.com/office/officeart/2005/8/layout/hierarchy2"/>
    <dgm:cxn modelId="{7E1F1099-2703-4644-82DD-EFAA68B0B1C9}" type="presOf" srcId="{4110D42F-8C48-44CD-97A3-63373A407967}" destId="{6DAC70A1-9337-42BA-B2D0-452B5D108347}" srcOrd="0" destOrd="0" presId="urn:microsoft.com/office/officeart/2005/8/layout/hierarchy2"/>
    <dgm:cxn modelId="{93192967-9572-4A52-A1FC-18693CC597F1}" type="presOf" srcId="{94EB967E-13DD-4A13-9B6A-A32245AC8827}" destId="{AA0AA53E-6853-473B-B978-779B963B0FEC}" srcOrd="0" destOrd="0" presId="urn:microsoft.com/office/officeart/2005/8/layout/hierarchy2"/>
    <dgm:cxn modelId="{C03200D3-0C5E-4C93-9986-9B04352C3FEC}" type="presOf" srcId="{7D971963-B6EE-4FE0-AA63-557455E3A7E4}" destId="{6FF12C06-7D0B-4639-9F69-C4C267377832}" srcOrd="0" destOrd="0" presId="urn:microsoft.com/office/officeart/2005/8/layout/hierarchy2"/>
    <dgm:cxn modelId="{6283AA86-8464-4874-A8A5-9310AFDA4EAD}" type="presOf" srcId="{D54608AE-6F4D-419B-95F2-172FE532B3EE}" destId="{D5C6E094-A5CC-4ED8-94D0-079E456DE593}" srcOrd="0" destOrd="0" presId="urn:microsoft.com/office/officeart/2005/8/layout/hierarchy2"/>
    <dgm:cxn modelId="{526794BC-E65A-466B-83DB-05300C422AC6}" srcId="{D54608AE-6F4D-419B-95F2-172FE532B3EE}" destId="{688A76F0-AF0D-4CE8-B023-A2DE68D593E7}" srcOrd="1" destOrd="0" parTransId="{AD6C0202-B875-48D9-9C07-229FBDE429F7}" sibTransId="{03541124-C25F-4551-9E8F-B6FA8C52D48C}"/>
    <dgm:cxn modelId="{66A1B7F9-8258-42B4-979F-ADA66F817ACA}" type="presOf" srcId="{C393B366-95F8-4DC1-A5D0-8FBAB087BDE9}" destId="{D48E05D6-4DD9-463B-8C9F-118598A9825D}" srcOrd="0" destOrd="0" presId="urn:microsoft.com/office/officeart/2005/8/layout/hierarchy2"/>
    <dgm:cxn modelId="{50CBAC44-518C-428E-BFF6-2BC646D06ED8}" type="presOf" srcId="{7945266F-6E67-4529-83AF-04D5AACE3F9F}" destId="{4848991D-CD0D-4676-8671-AD5B678F51E4}" srcOrd="0" destOrd="0" presId="urn:microsoft.com/office/officeart/2005/8/layout/hierarchy2"/>
    <dgm:cxn modelId="{C7D49E23-3ABC-4FB1-918A-8DD00C200503}" type="presOf" srcId="{780DDB76-E2D4-457B-BC60-8A9DCE91DC79}" destId="{EC780934-368B-46EF-815C-614D85EDACE1}" srcOrd="1" destOrd="0" presId="urn:microsoft.com/office/officeart/2005/8/layout/hierarchy2"/>
    <dgm:cxn modelId="{89FBC378-4FCB-4028-972D-D84C5ED07443}" srcId="{81271E43-B24F-4AAB-9F49-93AB0E014FBE}" destId="{21E5D8FB-F949-402D-A812-D778BCE6CB98}" srcOrd="2" destOrd="0" parTransId="{A5946563-9E34-43F1-819A-BE0442756254}" sibTransId="{34872B97-8BB9-4B96-9054-E8E56CF2A339}"/>
    <dgm:cxn modelId="{D22C1F67-1EEB-4619-A898-A417C9231127}" srcId="{22D1D611-7C3C-446C-ADC9-9B661337B0BA}" destId="{1DA9C5AB-EAA2-48B3-9474-BCB397C7C7CD}" srcOrd="0" destOrd="0" parTransId="{9E04648F-1B59-4325-8613-6764FD828CFF}" sibTransId="{411B1892-131B-421E-B8C2-D168970073D9}"/>
    <dgm:cxn modelId="{B60F3EDE-BBB4-4750-AC8C-BCCC855EC8AC}" type="presOf" srcId="{AD6C0202-B875-48D9-9C07-229FBDE429F7}" destId="{531F18B7-3750-4FE3-B108-9375E6EF72EA}" srcOrd="0" destOrd="0" presId="urn:microsoft.com/office/officeart/2005/8/layout/hierarchy2"/>
    <dgm:cxn modelId="{0125EB2F-07B4-48AA-8820-F846FE69D974}" type="presOf" srcId="{722A5BD3-D0E5-4748-A51C-30EC2FABF2DB}" destId="{AE944306-53B2-4793-9124-E475B1404AD1}" srcOrd="0" destOrd="0" presId="urn:microsoft.com/office/officeart/2005/8/layout/hierarchy2"/>
    <dgm:cxn modelId="{3DE7AB37-C3BF-4352-8F97-7671E4B1DD70}" type="presOf" srcId="{5D6BB598-58D1-4FDA-BDFC-56A1493C7C55}" destId="{0FEA4A84-B219-4758-B2A2-D35DEA9577E8}" srcOrd="0" destOrd="0" presId="urn:microsoft.com/office/officeart/2005/8/layout/hierarchy2"/>
    <dgm:cxn modelId="{129100C0-3564-40D0-9BFC-83C73C25FBF0}" type="presOf" srcId="{772636BD-5E29-4B24-B7F7-71720EA5AC79}" destId="{40085076-CF40-4664-8624-9BD1BA736B14}" srcOrd="0" destOrd="0" presId="urn:microsoft.com/office/officeart/2005/8/layout/hierarchy2"/>
    <dgm:cxn modelId="{0B6311AE-3F62-42B6-8FFA-110FA4339B68}" type="presOf" srcId="{C0B31A61-3E8B-48ED-BF7C-EF8241477448}" destId="{11452E6F-5215-4816-A038-275D9AAB75FA}" srcOrd="1" destOrd="0" presId="urn:microsoft.com/office/officeart/2005/8/layout/hierarchy2"/>
    <dgm:cxn modelId="{7788A06B-D812-44F6-A11A-7688EA2ED3D4}" type="presOf" srcId="{F76755D6-9B3E-4E2F-B13F-346A771AC10A}" destId="{15173D8B-FF3D-48E5-BF18-4803EA06BBEB}" srcOrd="0" destOrd="0" presId="urn:microsoft.com/office/officeart/2005/8/layout/hierarchy2"/>
    <dgm:cxn modelId="{7DDCC306-BE30-4D3B-8F1C-0A516E41CFF2}" type="presOf" srcId="{F298678A-20B3-4635-B14A-18867D77BCC9}" destId="{B354621C-A9F8-432B-A3C8-B87AD5B8AAAA}" srcOrd="0" destOrd="0" presId="urn:microsoft.com/office/officeart/2005/8/layout/hierarchy2"/>
    <dgm:cxn modelId="{338B2BA2-50DD-4AF8-9933-436006F0E5D6}" type="presOf" srcId="{81271E43-B24F-4AAB-9F49-93AB0E014FBE}" destId="{8133AFD3-40C2-45B6-8F4F-378EC9D1B1E3}" srcOrd="0" destOrd="0" presId="urn:microsoft.com/office/officeart/2005/8/layout/hierarchy2"/>
    <dgm:cxn modelId="{558CA699-786C-4263-805E-AAF3824B7C37}" srcId="{81271E43-B24F-4AAB-9F49-93AB0E014FBE}" destId="{D54608AE-6F4D-419B-95F2-172FE532B3EE}" srcOrd="5" destOrd="0" parTransId="{C0B31A61-3E8B-48ED-BF7C-EF8241477448}" sibTransId="{C7D2F5FE-A8D5-4780-95F8-882A48BFAB31}"/>
    <dgm:cxn modelId="{A8FC1863-8ABF-4C91-8D73-4BA84166A3E5}" srcId="{81271E43-B24F-4AAB-9F49-93AB0E014FBE}" destId="{CE49FB99-AFB6-43DE-9C40-683BDA34848C}" srcOrd="1" destOrd="0" parTransId="{94EB967E-13DD-4A13-9B6A-A32245AC8827}" sibTransId="{E262E40A-EC8F-4307-A0D6-98D065D1170E}"/>
    <dgm:cxn modelId="{A7B85A63-4891-4E6F-A56A-9DC51EA6750C}" type="presOf" srcId="{022E5967-231B-44AF-BFCA-5C60FD40C9C5}" destId="{675F04C2-668C-4C90-BF26-0D648FA4595F}" srcOrd="0" destOrd="0" presId="urn:microsoft.com/office/officeart/2005/8/layout/hierarchy2"/>
    <dgm:cxn modelId="{11BE08D2-B1B9-4094-9F62-B714467E645F}" type="presOf" srcId="{4417621D-6E56-4AF4-980C-64CACF1C2F25}" destId="{2453147B-0986-4AB8-82EF-21980639EE31}" srcOrd="0" destOrd="0" presId="urn:microsoft.com/office/officeart/2005/8/layout/hierarchy2"/>
    <dgm:cxn modelId="{03F19602-DDDA-4FDD-803C-1B2F4C17511F}" type="presOf" srcId="{7B68763A-CCDE-4730-A193-48C2106EB966}" destId="{97DD64CB-501C-4D98-8B37-93D6E01DE2F8}" srcOrd="1" destOrd="0" presId="urn:microsoft.com/office/officeart/2005/8/layout/hierarchy2"/>
    <dgm:cxn modelId="{BD6D17BF-7D91-46B9-A208-ED81739EF386}" srcId="{CE49FB99-AFB6-43DE-9C40-683BDA34848C}" destId="{29AE8CFB-5920-47F4-91F1-F8B392A825E0}" srcOrd="1" destOrd="0" parTransId="{E8EB4B3F-D865-4ECE-9B89-846F2E0A6D30}" sibTransId="{2539E44D-0E8F-46D1-AF5F-00EDABAF5D05}"/>
    <dgm:cxn modelId="{717CDF1C-BADF-4F34-853B-027796C7F036}" srcId="{81271E43-B24F-4AAB-9F49-93AB0E014FBE}" destId="{FBE987CF-0C3E-499B-A64B-AFBA6F0DE9F1}" srcOrd="7" destOrd="0" parTransId="{75C0DF81-3B4F-4F11-96C2-B3A1D9B13A35}" sibTransId="{5A6D2B14-FF38-4266-A027-877ECDCCEA34}"/>
    <dgm:cxn modelId="{3FC285D5-9254-4037-B831-F3A3398BF6FB}" srcId="{D54608AE-6F4D-419B-95F2-172FE532B3EE}" destId="{0A97E75A-DBF3-4398-8103-338C49E4E821}" srcOrd="0" destOrd="0" parTransId="{4110D42F-8C48-44CD-97A3-63373A407967}" sibTransId="{65FD86C0-80EA-4C1D-BF34-C4D5DB364C20}"/>
    <dgm:cxn modelId="{98E3BD4D-50D0-4ACB-B2DA-04EC47AB5308}" srcId="{09F32195-D186-4999-8AA3-DB27C4275710}" destId="{4417621D-6E56-4AF4-980C-64CACF1C2F25}" srcOrd="1" destOrd="0" parTransId="{5B81706B-A61C-4BEA-A985-FE46C70EDB69}" sibTransId="{30264B44-8C54-417E-A4CD-B35E49F61EBB}"/>
    <dgm:cxn modelId="{1131C5F1-E83E-4030-9FF8-FC78BA6431AB}" srcId="{21E5D8FB-F949-402D-A812-D778BCE6CB98}" destId="{CE2E96F9-29B2-45C9-9BEC-29EDA6CAE67A}" srcOrd="0" destOrd="0" parTransId="{772636BD-5E29-4B24-B7F7-71720EA5AC79}" sibTransId="{A195946B-9A38-4311-9EB5-ABD4ACAD36F5}"/>
    <dgm:cxn modelId="{2D22DC2F-AE55-4F1E-A76B-F0F2D66A0E57}" type="presOf" srcId="{7EFF1407-2EF7-4DCC-AFBD-27CD623212F1}" destId="{B01BDDE5-CE47-41AD-A6A6-CA5C0EC6DF55}" srcOrd="0" destOrd="0" presId="urn:microsoft.com/office/officeart/2005/8/layout/hierarchy2"/>
    <dgm:cxn modelId="{4169DDA7-7499-4235-8618-C0CEF60CA2F2}" srcId="{C2342B1C-4A0B-4F87-A958-6FBE91F2BB60}" destId="{722A5BD3-D0E5-4748-A51C-30EC2FABF2DB}" srcOrd="0" destOrd="0" parTransId="{F960912B-135F-4EAB-BD21-A8ECD8F97002}" sibTransId="{3C8716D9-8DE5-410D-9A51-E74B8EF6DCC5}"/>
    <dgm:cxn modelId="{6C0BAA4F-A54E-4D2A-B562-EB22C0FAE69B}" type="presOf" srcId="{09F32195-D186-4999-8AA3-DB27C4275710}" destId="{2E00A5AB-2B01-4A28-9570-9BF5B96BB2F3}" srcOrd="0" destOrd="0" presId="urn:microsoft.com/office/officeart/2005/8/layout/hierarchy2"/>
    <dgm:cxn modelId="{53B9C310-8093-4DB9-A573-9F49ECDEA101}" type="presOf" srcId="{7B68763A-CCDE-4730-A193-48C2106EB966}" destId="{D87218D0-8282-40EA-9F25-791158DB9D10}" srcOrd="0" destOrd="0" presId="urn:microsoft.com/office/officeart/2005/8/layout/hierarchy2"/>
    <dgm:cxn modelId="{6C38BC0E-0CB4-4642-A65F-1540A16F25A4}" type="presOf" srcId="{C2342B1C-4A0B-4F87-A958-6FBE91F2BB60}" destId="{4B83DA32-2596-401B-B80B-35C1CD345C62}" srcOrd="0" destOrd="0" presId="urn:microsoft.com/office/officeart/2005/8/layout/hierarchy2"/>
    <dgm:cxn modelId="{F786CE83-8FC8-4984-A82F-D07CE41DB45D}" type="presOf" srcId="{E8EB4B3F-D865-4ECE-9B89-846F2E0A6D30}" destId="{1571BF5D-6F7F-4743-99F3-CF629C37584B}" srcOrd="0" destOrd="0" presId="urn:microsoft.com/office/officeart/2005/8/layout/hierarchy2"/>
    <dgm:cxn modelId="{5E21B93B-408F-46BE-8F63-52A93EA49606}" type="presOf" srcId="{9E04648F-1B59-4325-8613-6764FD828CFF}" destId="{45BB9268-D714-41DA-B2B4-BD8E1B7719FD}" srcOrd="1" destOrd="0" presId="urn:microsoft.com/office/officeart/2005/8/layout/hierarchy2"/>
    <dgm:cxn modelId="{85AB8F96-5335-4711-A1DA-1B962A3534FD}" type="presOf" srcId="{B114FEB8-BEF7-4E34-959F-AD0F75F32EF1}" destId="{3F9FFB1C-124C-4D98-AC01-2396389F7BBD}" srcOrd="0" destOrd="0" presId="urn:microsoft.com/office/officeart/2005/8/layout/hierarchy2"/>
    <dgm:cxn modelId="{87EEA70C-E681-4EF2-9604-DF50203E249A}" srcId="{81271E43-B24F-4AAB-9F49-93AB0E014FBE}" destId="{22D1D611-7C3C-446C-ADC9-9B661337B0BA}" srcOrd="3" destOrd="0" parTransId="{780DDB76-E2D4-457B-BC60-8A9DCE91DC79}" sibTransId="{EB3C4D00-205F-42CA-8540-7E0D761A8340}"/>
    <dgm:cxn modelId="{5780F4AF-DF11-496F-97C2-59403E8842AC}" srcId="{29AE8CFB-5920-47F4-91F1-F8B392A825E0}" destId="{F298678A-20B3-4635-B14A-18867D77BCC9}" srcOrd="0" destOrd="0" parTransId="{405B5B1D-617E-4F03-ABE5-4170D44D1535}" sibTransId="{D58A1919-AB2E-4CB0-81F3-67A24250BA93}"/>
    <dgm:cxn modelId="{7DC347A2-22E4-45E1-9C87-907BD74D77D3}" type="presOf" srcId="{16571FD6-A49E-4FC5-873F-3869C9E2410B}" destId="{6C35DEA4-F4DE-4151-AA1F-0737C62BA4C2}" srcOrd="0" destOrd="0" presId="urn:microsoft.com/office/officeart/2005/8/layout/hierarchy2"/>
    <dgm:cxn modelId="{B7D32A50-E8A3-4A4E-AFF8-A98BDDD73190}" type="presOf" srcId="{94DBA8A3-7024-414B-8558-0F8107AF9540}" destId="{FBB46F7C-9A85-45B4-8366-5B2FA14CFFBD}" srcOrd="0" destOrd="0" presId="urn:microsoft.com/office/officeart/2005/8/layout/hierarchy2"/>
    <dgm:cxn modelId="{A8D232E7-59D5-46BF-A294-91416DE50329}" type="presOf" srcId="{CE2E96F9-29B2-45C9-9BEC-29EDA6CAE67A}" destId="{20E6056E-BBB6-48D5-A64F-EB4945967DDD}" srcOrd="0" destOrd="0" presId="urn:microsoft.com/office/officeart/2005/8/layout/hierarchy2"/>
    <dgm:cxn modelId="{E4A2A263-B33B-4B79-8D59-970C56D882B5}" srcId="{09F32195-D186-4999-8AA3-DB27C4275710}" destId="{022E5967-231B-44AF-BFCA-5C60FD40C9C5}" srcOrd="2" destOrd="0" parTransId="{DE7D0994-E92D-406A-A4C4-B3084F211272}" sibTransId="{C8BB6961-82A7-4277-AF6E-30B61202E5F2}"/>
    <dgm:cxn modelId="{0D3C7D89-A454-4C71-A90D-D5E19257AAB7}" type="presOf" srcId="{1DA9C5AB-EAA2-48B3-9474-BCB397C7C7CD}" destId="{A07BD9EE-0767-4E6C-B5BA-E5A5C4A1C87A}" srcOrd="0" destOrd="0" presId="urn:microsoft.com/office/officeart/2005/8/layout/hierarchy2"/>
    <dgm:cxn modelId="{2FFCFBD3-1B4A-4E59-9C52-08111B9CFA78}" srcId="{81271E43-B24F-4AAB-9F49-93AB0E014FBE}" destId="{94DBA8A3-7024-414B-8558-0F8107AF9540}" srcOrd="0" destOrd="0" parTransId="{7945266F-6E67-4529-83AF-04D5AACE3F9F}" sibTransId="{0D3C3AD0-2AEF-42A2-A033-6D42DE26D705}"/>
    <dgm:cxn modelId="{8596A8C7-5AEE-409D-9190-4E4B191DAC23}" srcId="{C2342B1C-4A0B-4F87-A958-6FBE91F2BB60}" destId="{02E9B037-908B-4557-9F50-AC44D617CED5}" srcOrd="1" destOrd="0" parTransId="{BF0F7C9F-3BD2-4E2B-B8AE-7B5B56B9C715}" sibTransId="{A4F4AB86-BF45-4655-8B1B-3C89134D98AA}"/>
    <dgm:cxn modelId="{C908A670-5256-4144-9DF0-19F47F2D51F9}" type="presOf" srcId="{405B5B1D-617E-4F03-ABE5-4170D44D1535}" destId="{FB1F8C16-C0C1-472F-B0DE-566A4F58C3D6}" srcOrd="0" destOrd="0" presId="urn:microsoft.com/office/officeart/2005/8/layout/hierarchy2"/>
    <dgm:cxn modelId="{DA4682B9-E55C-4909-90A8-2944845CBC2E}" type="presOf" srcId="{E41ECFEF-F2E2-43DA-ABDB-82C06B95AE1A}" destId="{DB097F00-2981-4EA8-816C-FB2612663B1F}" srcOrd="0" destOrd="0" presId="urn:microsoft.com/office/officeart/2005/8/layout/hierarchy2"/>
    <dgm:cxn modelId="{F1A9E693-0C25-4A30-8AB9-CD431211862F}" type="presOf" srcId="{21E5D8FB-F949-402D-A812-D778BCE6CB98}" destId="{8DFA4437-9119-4F16-8313-18FB5FF70DE6}" srcOrd="0" destOrd="0" presId="urn:microsoft.com/office/officeart/2005/8/layout/hierarchy2"/>
    <dgm:cxn modelId="{0FA49E02-F14D-41A8-9955-60DFB9C903E9}" type="presOf" srcId="{75C0DF81-3B4F-4F11-96C2-B3A1D9B13A35}" destId="{8ADEA085-9C21-49CF-BEA7-3E3098EB0591}" srcOrd="1" destOrd="0" presId="urn:microsoft.com/office/officeart/2005/8/layout/hierarchy2"/>
    <dgm:cxn modelId="{A955A042-D481-42CA-8376-641FD28A6A4C}" type="presOf" srcId="{9E04648F-1B59-4325-8613-6764FD828CFF}" destId="{698ED794-552D-4C5F-B53A-70FD1238FD38}" srcOrd="0" destOrd="0" presId="urn:microsoft.com/office/officeart/2005/8/layout/hierarchy2"/>
    <dgm:cxn modelId="{AAEE8945-CE1B-4E09-BF86-C2F76E2CFDB4}" type="presOf" srcId="{D8420A18-7786-4A46-9508-4E35F387DC47}" destId="{98D6DE0E-937B-43E4-9E9B-4911E73818A0}" srcOrd="1" destOrd="0" presId="urn:microsoft.com/office/officeart/2005/8/layout/hierarchy2"/>
    <dgm:cxn modelId="{8DCD9C84-65C6-42D5-A230-6B98AFAE1DD8}" type="presOf" srcId="{A5946563-9E34-43F1-819A-BE0442756254}" destId="{7D53E473-434E-4DCC-83BD-D114BCB14578}" srcOrd="0" destOrd="0" presId="urn:microsoft.com/office/officeart/2005/8/layout/hierarchy2"/>
    <dgm:cxn modelId="{B742C21F-D5C1-4DBD-ADCF-A10F33840D9A}" srcId="{4BE7AA67-F452-4B64-9F45-C65BE8A23DAD}" destId="{C393B366-95F8-4DC1-A5D0-8FBAB087BDE9}" srcOrd="0" destOrd="0" parTransId="{D8420A18-7786-4A46-9508-4E35F387DC47}" sibTransId="{86F44691-D8DD-4FA8-BC5E-63A8345B32B7}"/>
    <dgm:cxn modelId="{B3CBAA14-9E2F-4044-B8AB-6B5F67C223A9}" type="presOf" srcId="{22DBBDE2-77CC-4B5B-B16C-33E4BF02349A}" destId="{63CEB67E-E8F8-443D-9EF5-BF8DC807BCFA}" srcOrd="0" destOrd="0" presId="urn:microsoft.com/office/officeart/2005/8/layout/hierarchy2"/>
    <dgm:cxn modelId="{07991F8F-8E2B-4F5C-9903-66C8A935B24E}" type="presOf" srcId="{B114FEB8-BEF7-4E34-959F-AD0F75F32EF1}" destId="{7BD6B058-6681-40EE-A4F3-EAE21F4A78CE}" srcOrd="1" destOrd="0" presId="urn:microsoft.com/office/officeart/2005/8/layout/hierarchy2"/>
    <dgm:cxn modelId="{73140329-2081-4911-AC54-AEC4C24A9387}" type="presOf" srcId="{C0B31A61-3E8B-48ED-BF7C-EF8241477448}" destId="{1F7BB233-70D1-4E46-9939-F1FA96FDBF59}" srcOrd="0" destOrd="0" presId="urn:microsoft.com/office/officeart/2005/8/layout/hierarchy2"/>
    <dgm:cxn modelId="{5685DEB7-B52E-4A8B-BF14-DCE62BADCD1A}" srcId="{81271E43-B24F-4AAB-9F49-93AB0E014FBE}" destId="{5D6BB598-58D1-4FDA-BDFC-56A1493C7C55}" srcOrd="8" destOrd="0" parTransId="{B114FEB8-BEF7-4E34-959F-AD0F75F32EF1}" sibTransId="{4389803C-E1E8-4734-9EEB-978241D833C1}"/>
    <dgm:cxn modelId="{50B08D5E-A371-4E85-A08C-A68B0463DC16}" type="presOf" srcId="{CE49FB99-AFB6-43DE-9C40-683BDA34848C}" destId="{2B59571D-FDA8-4077-964E-6CC260293B85}" srcOrd="0" destOrd="0" presId="urn:microsoft.com/office/officeart/2005/8/layout/hierarchy2"/>
    <dgm:cxn modelId="{B549B598-B914-4D29-9DBA-4F594B292632}" type="presOf" srcId="{9004961B-4120-40AB-8B1F-888CC58C51E1}" destId="{D2B7E77A-9EAC-499A-AAD3-E74986BE60DB}" srcOrd="1" destOrd="0" presId="urn:microsoft.com/office/officeart/2005/8/layout/hierarchy2"/>
    <dgm:cxn modelId="{FAF0A2A3-3034-4DFF-89B6-2B8E9B763E6D}" srcId="{81271E43-B24F-4AAB-9F49-93AB0E014FBE}" destId="{C2342B1C-4A0B-4F87-A958-6FBE91F2BB60}" srcOrd="4" destOrd="0" parTransId="{9A1855C1-7FD5-43FB-BDD9-B32CDE4BD6A8}" sibTransId="{9E4129BE-EF68-44C2-B1D9-0701041467DD}"/>
    <dgm:cxn modelId="{4D87ED51-2828-46B5-8840-93E0C0287B01}" type="presParOf" srcId="{2E00A5AB-2B01-4A28-9570-9BF5B96BB2F3}" destId="{8583B86D-DA0B-4AF3-8B77-12E03C358837}" srcOrd="0" destOrd="0" presId="urn:microsoft.com/office/officeart/2005/8/layout/hierarchy2"/>
    <dgm:cxn modelId="{B6872025-69E9-4BE3-924B-27586690DAFF}" type="presParOf" srcId="{8583B86D-DA0B-4AF3-8B77-12E03C358837}" destId="{8133AFD3-40C2-45B6-8F4F-378EC9D1B1E3}" srcOrd="0" destOrd="0" presId="urn:microsoft.com/office/officeart/2005/8/layout/hierarchy2"/>
    <dgm:cxn modelId="{427B07BC-0C8A-4DD8-9FDD-B411FC28E4E9}" type="presParOf" srcId="{8583B86D-DA0B-4AF3-8B77-12E03C358837}" destId="{3543DBB6-6F8F-4038-B66D-D890C08022CB}" srcOrd="1" destOrd="0" presId="urn:microsoft.com/office/officeart/2005/8/layout/hierarchy2"/>
    <dgm:cxn modelId="{E66F9009-EF51-4482-8C8B-86C7985F581B}" type="presParOf" srcId="{3543DBB6-6F8F-4038-B66D-D890C08022CB}" destId="{4848991D-CD0D-4676-8671-AD5B678F51E4}" srcOrd="0" destOrd="0" presId="urn:microsoft.com/office/officeart/2005/8/layout/hierarchy2"/>
    <dgm:cxn modelId="{3267E750-11EC-4FA9-B43E-2D7639C97F6E}" type="presParOf" srcId="{4848991D-CD0D-4676-8671-AD5B678F51E4}" destId="{952A4081-4616-4F8F-9EE4-655DEEA863E4}" srcOrd="0" destOrd="0" presId="urn:microsoft.com/office/officeart/2005/8/layout/hierarchy2"/>
    <dgm:cxn modelId="{7299A34A-26FD-4236-B6ED-E4093FB7B9D4}" type="presParOf" srcId="{3543DBB6-6F8F-4038-B66D-D890C08022CB}" destId="{223F50C5-14F9-463A-95CF-3D31506CC596}" srcOrd="1" destOrd="0" presId="urn:microsoft.com/office/officeart/2005/8/layout/hierarchy2"/>
    <dgm:cxn modelId="{8CAD6EA2-D73B-460F-82BF-800F1D2AF667}" type="presParOf" srcId="{223F50C5-14F9-463A-95CF-3D31506CC596}" destId="{FBB46F7C-9A85-45B4-8366-5B2FA14CFFBD}" srcOrd="0" destOrd="0" presId="urn:microsoft.com/office/officeart/2005/8/layout/hierarchy2"/>
    <dgm:cxn modelId="{252F0976-3917-405F-A98B-591688BC1EE1}" type="presParOf" srcId="{223F50C5-14F9-463A-95CF-3D31506CC596}" destId="{85F9B20A-E59F-43B8-ADEB-AD0CA4363D09}" srcOrd="1" destOrd="0" presId="urn:microsoft.com/office/officeart/2005/8/layout/hierarchy2"/>
    <dgm:cxn modelId="{A910260F-23ED-4800-BF55-5A64EAB1E936}" type="presParOf" srcId="{3543DBB6-6F8F-4038-B66D-D890C08022CB}" destId="{AA0AA53E-6853-473B-B978-779B963B0FEC}" srcOrd="2" destOrd="0" presId="urn:microsoft.com/office/officeart/2005/8/layout/hierarchy2"/>
    <dgm:cxn modelId="{9462579F-0688-4577-A51D-5AE4B01A2701}" type="presParOf" srcId="{AA0AA53E-6853-473B-B978-779B963B0FEC}" destId="{3ADE0546-2272-4FD7-A7DE-847A52AC4B6C}" srcOrd="0" destOrd="0" presId="urn:microsoft.com/office/officeart/2005/8/layout/hierarchy2"/>
    <dgm:cxn modelId="{96574730-A476-461C-BCD4-69028A7698F1}" type="presParOf" srcId="{3543DBB6-6F8F-4038-B66D-D890C08022CB}" destId="{20BB33C7-E4D8-4CB3-8EB1-73C1AF38DF4C}" srcOrd="3" destOrd="0" presId="urn:microsoft.com/office/officeart/2005/8/layout/hierarchy2"/>
    <dgm:cxn modelId="{974F9ED4-0658-4CC9-971B-223B10A21E46}" type="presParOf" srcId="{20BB33C7-E4D8-4CB3-8EB1-73C1AF38DF4C}" destId="{2B59571D-FDA8-4077-964E-6CC260293B85}" srcOrd="0" destOrd="0" presId="urn:microsoft.com/office/officeart/2005/8/layout/hierarchy2"/>
    <dgm:cxn modelId="{CC0AD3F5-3F23-46F1-913A-190D95D07AD2}" type="presParOf" srcId="{20BB33C7-E4D8-4CB3-8EB1-73C1AF38DF4C}" destId="{BAC9FE01-566A-42D2-9CB9-4D85E8AD24D8}" srcOrd="1" destOrd="0" presId="urn:microsoft.com/office/officeart/2005/8/layout/hierarchy2"/>
    <dgm:cxn modelId="{AC1F06E1-5AFE-415F-9AF3-41D21ACAFFF0}" type="presParOf" srcId="{BAC9FE01-566A-42D2-9CB9-4D85E8AD24D8}" destId="{DB097F00-2981-4EA8-816C-FB2612663B1F}" srcOrd="0" destOrd="0" presId="urn:microsoft.com/office/officeart/2005/8/layout/hierarchy2"/>
    <dgm:cxn modelId="{52BC2711-FA95-41F1-A633-2EA3469545DC}" type="presParOf" srcId="{DB097F00-2981-4EA8-816C-FB2612663B1F}" destId="{1FE55A03-5F1B-4054-87F0-DB2F4348F142}" srcOrd="0" destOrd="0" presId="urn:microsoft.com/office/officeart/2005/8/layout/hierarchy2"/>
    <dgm:cxn modelId="{C3AB0431-D22F-4FBD-9CDD-686D690055F5}" type="presParOf" srcId="{BAC9FE01-566A-42D2-9CB9-4D85E8AD24D8}" destId="{D53AC4EE-5F9D-48BF-8126-6B85D3F6995C}" srcOrd="1" destOrd="0" presId="urn:microsoft.com/office/officeart/2005/8/layout/hierarchy2"/>
    <dgm:cxn modelId="{D6F27DDF-2E3E-4689-AEB0-BD0FCBB78601}" type="presParOf" srcId="{D53AC4EE-5F9D-48BF-8126-6B85D3F6995C}" destId="{FB2F4F08-CA5D-4E53-81D5-0B7160B3A06B}" srcOrd="0" destOrd="0" presId="urn:microsoft.com/office/officeart/2005/8/layout/hierarchy2"/>
    <dgm:cxn modelId="{950F96FA-9A98-48BA-B02C-C3F24457DBFA}" type="presParOf" srcId="{D53AC4EE-5F9D-48BF-8126-6B85D3F6995C}" destId="{F25A7F7C-FC69-45DE-B12B-DD6E5BE5D605}" srcOrd="1" destOrd="0" presId="urn:microsoft.com/office/officeart/2005/8/layout/hierarchy2"/>
    <dgm:cxn modelId="{5596A0A2-4685-4550-A7EA-89A699D2ED2E}" type="presParOf" srcId="{F25A7F7C-FC69-45DE-B12B-DD6E5BE5D605}" destId="{BE7DEEE8-572D-4D0E-8A7D-32C4AB3F5F46}" srcOrd="0" destOrd="0" presId="urn:microsoft.com/office/officeart/2005/8/layout/hierarchy2"/>
    <dgm:cxn modelId="{C3DF78F9-D1F6-4154-96C6-C5233B5AD540}" type="presParOf" srcId="{BE7DEEE8-572D-4D0E-8A7D-32C4AB3F5F46}" destId="{98D6DE0E-937B-43E4-9E9B-4911E73818A0}" srcOrd="0" destOrd="0" presId="urn:microsoft.com/office/officeart/2005/8/layout/hierarchy2"/>
    <dgm:cxn modelId="{84ECC18C-B078-4AB3-B354-7763E2B84A3E}" type="presParOf" srcId="{F25A7F7C-FC69-45DE-B12B-DD6E5BE5D605}" destId="{707D840E-B070-4F11-8E3B-36AD0D217AD9}" srcOrd="1" destOrd="0" presId="urn:microsoft.com/office/officeart/2005/8/layout/hierarchy2"/>
    <dgm:cxn modelId="{5941CDBB-9D42-4792-A3F2-9E4FFDD7B2FE}" type="presParOf" srcId="{707D840E-B070-4F11-8E3B-36AD0D217AD9}" destId="{D48E05D6-4DD9-463B-8C9F-118598A9825D}" srcOrd="0" destOrd="0" presId="urn:microsoft.com/office/officeart/2005/8/layout/hierarchy2"/>
    <dgm:cxn modelId="{C4385726-25EC-42FE-91BA-24C6F2E5B1C1}" type="presParOf" srcId="{707D840E-B070-4F11-8E3B-36AD0D217AD9}" destId="{08FBED2E-1A14-469B-8E1F-6B36E7B9EC67}" srcOrd="1" destOrd="0" presId="urn:microsoft.com/office/officeart/2005/8/layout/hierarchy2"/>
    <dgm:cxn modelId="{8AF0578A-FD02-4D1E-B0E8-72026A7F4984}" type="presParOf" srcId="{BAC9FE01-566A-42D2-9CB9-4D85E8AD24D8}" destId="{1571BF5D-6F7F-4743-99F3-CF629C37584B}" srcOrd="2" destOrd="0" presId="urn:microsoft.com/office/officeart/2005/8/layout/hierarchy2"/>
    <dgm:cxn modelId="{B5D17EB2-B4AD-4D84-94AF-7A2E887A571E}" type="presParOf" srcId="{1571BF5D-6F7F-4743-99F3-CF629C37584B}" destId="{30E21DAA-EF02-4B6A-B295-D1395F182BCC}" srcOrd="0" destOrd="0" presId="urn:microsoft.com/office/officeart/2005/8/layout/hierarchy2"/>
    <dgm:cxn modelId="{B394965C-B2D3-4459-BDEB-9866198A0D49}" type="presParOf" srcId="{BAC9FE01-566A-42D2-9CB9-4D85E8AD24D8}" destId="{40D66A0C-5FA0-4073-9A15-E086C7574A72}" srcOrd="3" destOrd="0" presId="urn:microsoft.com/office/officeart/2005/8/layout/hierarchy2"/>
    <dgm:cxn modelId="{2AFDDFD6-C77A-477C-A070-13339D8A4626}" type="presParOf" srcId="{40D66A0C-5FA0-4073-9A15-E086C7574A72}" destId="{442A7B19-92F6-4335-8FDF-D0DC53C222A9}" srcOrd="0" destOrd="0" presId="urn:microsoft.com/office/officeart/2005/8/layout/hierarchy2"/>
    <dgm:cxn modelId="{43DDD824-1B2A-4CF8-9868-CFE2D817D2E8}" type="presParOf" srcId="{40D66A0C-5FA0-4073-9A15-E086C7574A72}" destId="{0D8DBC99-B8E7-4BB8-8E08-8915B9FA9ABE}" srcOrd="1" destOrd="0" presId="urn:microsoft.com/office/officeart/2005/8/layout/hierarchy2"/>
    <dgm:cxn modelId="{7A823495-0FB1-47F0-A1CB-C28EDAAD5B25}" type="presParOf" srcId="{0D8DBC99-B8E7-4BB8-8E08-8915B9FA9ABE}" destId="{FB1F8C16-C0C1-472F-B0DE-566A4F58C3D6}" srcOrd="0" destOrd="0" presId="urn:microsoft.com/office/officeart/2005/8/layout/hierarchy2"/>
    <dgm:cxn modelId="{6C3B2B24-E014-4FDA-93D5-5E507B34FFE0}" type="presParOf" srcId="{FB1F8C16-C0C1-472F-B0DE-566A4F58C3D6}" destId="{4AE0462C-CFC7-42AC-AE04-7A47E36BD43A}" srcOrd="0" destOrd="0" presId="urn:microsoft.com/office/officeart/2005/8/layout/hierarchy2"/>
    <dgm:cxn modelId="{5215A4D5-A5D7-4FC1-AA58-3C8919EA5AAA}" type="presParOf" srcId="{0D8DBC99-B8E7-4BB8-8E08-8915B9FA9ABE}" destId="{3E46915D-93CB-4AA0-AB07-52AC02D50164}" srcOrd="1" destOrd="0" presId="urn:microsoft.com/office/officeart/2005/8/layout/hierarchy2"/>
    <dgm:cxn modelId="{D6E72766-E441-42EB-9051-A3E632EE672C}" type="presParOf" srcId="{3E46915D-93CB-4AA0-AB07-52AC02D50164}" destId="{B354621C-A9F8-432B-A3C8-B87AD5B8AAAA}" srcOrd="0" destOrd="0" presId="urn:microsoft.com/office/officeart/2005/8/layout/hierarchy2"/>
    <dgm:cxn modelId="{65294311-03E0-4AA6-8FCE-B09DC2B85130}" type="presParOf" srcId="{3E46915D-93CB-4AA0-AB07-52AC02D50164}" destId="{9307B768-5D28-4A25-8C44-3DDA55B8755A}" srcOrd="1" destOrd="0" presId="urn:microsoft.com/office/officeart/2005/8/layout/hierarchy2"/>
    <dgm:cxn modelId="{712BEC8D-4FF2-480C-99DA-541913D1B71D}" type="presParOf" srcId="{3543DBB6-6F8F-4038-B66D-D890C08022CB}" destId="{7D53E473-434E-4DCC-83BD-D114BCB14578}" srcOrd="4" destOrd="0" presId="urn:microsoft.com/office/officeart/2005/8/layout/hierarchy2"/>
    <dgm:cxn modelId="{F7BE373B-3358-48AD-8B6F-466BBCE42595}" type="presParOf" srcId="{7D53E473-434E-4DCC-83BD-D114BCB14578}" destId="{6B97D742-9F19-4884-901D-05782C3F666C}" srcOrd="0" destOrd="0" presId="urn:microsoft.com/office/officeart/2005/8/layout/hierarchy2"/>
    <dgm:cxn modelId="{7248E7EA-A673-4467-B3D2-9A7CF0821354}" type="presParOf" srcId="{3543DBB6-6F8F-4038-B66D-D890C08022CB}" destId="{94BB9ECB-416D-418A-B145-54804E0AEDE6}" srcOrd="5" destOrd="0" presId="urn:microsoft.com/office/officeart/2005/8/layout/hierarchy2"/>
    <dgm:cxn modelId="{D15536E4-4926-4DF8-B1B9-26DFC72A30F2}" type="presParOf" srcId="{94BB9ECB-416D-418A-B145-54804E0AEDE6}" destId="{8DFA4437-9119-4F16-8313-18FB5FF70DE6}" srcOrd="0" destOrd="0" presId="urn:microsoft.com/office/officeart/2005/8/layout/hierarchy2"/>
    <dgm:cxn modelId="{9D9A12C5-B191-4606-9471-B9E7B746AF86}" type="presParOf" srcId="{94BB9ECB-416D-418A-B145-54804E0AEDE6}" destId="{6AA5F0D4-7CD1-45E0-BFA1-BF04B5C7483C}" srcOrd="1" destOrd="0" presId="urn:microsoft.com/office/officeart/2005/8/layout/hierarchy2"/>
    <dgm:cxn modelId="{87940E54-A252-478E-84F5-1B30A74CCFB9}" type="presParOf" srcId="{6AA5F0D4-7CD1-45E0-BFA1-BF04B5C7483C}" destId="{40085076-CF40-4664-8624-9BD1BA736B14}" srcOrd="0" destOrd="0" presId="urn:microsoft.com/office/officeart/2005/8/layout/hierarchy2"/>
    <dgm:cxn modelId="{FB6479F7-8E9D-491E-A704-762AE5C2A142}" type="presParOf" srcId="{40085076-CF40-4664-8624-9BD1BA736B14}" destId="{13B4EBA3-A2C5-4ACB-AE9F-AB93C9BA5CE0}" srcOrd="0" destOrd="0" presId="urn:microsoft.com/office/officeart/2005/8/layout/hierarchy2"/>
    <dgm:cxn modelId="{6AD27AA4-0D6C-4FFA-A4A5-2FB855E1926D}" type="presParOf" srcId="{6AA5F0D4-7CD1-45E0-BFA1-BF04B5C7483C}" destId="{FD562401-BD3A-46DE-ABF7-3D2844ADB582}" srcOrd="1" destOrd="0" presId="urn:microsoft.com/office/officeart/2005/8/layout/hierarchy2"/>
    <dgm:cxn modelId="{16757439-9E30-4CFC-A8D5-2C43F3360F14}" type="presParOf" srcId="{FD562401-BD3A-46DE-ABF7-3D2844ADB582}" destId="{20E6056E-BBB6-48D5-A64F-EB4945967DDD}" srcOrd="0" destOrd="0" presId="urn:microsoft.com/office/officeart/2005/8/layout/hierarchy2"/>
    <dgm:cxn modelId="{3488227B-E655-4185-8ADE-4B477BB7B1D7}" type="presParOf" srcId="{FD562401-BD3A-46DE-ABF7-3D2844ADB582}" destId="{50C0B69D-D0EB-45F2-AEB4-B85A02CCAE60}" srcOrd="1" destOrd="0" presId="urn:microsoft.com/office/officeart/2005/8/layout/hierarchy2"/>
    <dgm:cxn modelId="{6EB9EC75-E853-485A-B80E-B9ECFB8619F2}" type="presParOf" srcId="{3543DBB6-6F8F-4038-B66D-D890C08022CB}" destId="{5A26438C-9249-454C-8A5F-775CF99D5C7F}" srcOrd="6" destOrd="0" presId="urn:microsoft.com/office/officeart/2005/8/layout/hierarchy2"/>
    <dgm:cxn modelId="{44AF724C-7CDC-4016-A447-30A60061F837}" type="presParOf" srcId="{5A26438C-9249-454C-8A5F-775CF99D5C7F}" destId="{EC780934-368B-46EF-815C-614D85EDACE1}" srcOrd="0" destOrd="0" presId="urn:microsoft.com/office/officeart/2005/8/layout/hierarchy2"/>
    <dgm:cxn modelId="{63CC6AAE-C5BB-428D-882C-378EFE6FC7CD}" type="presParOf" srcId="{3543DBB6-6F8F-4038-B66D-D890C08022CB}" destId="{42E77686-0AEC-4D2E-8024-5F76EBC2C639}" srcOrd="7" destOrd="0" presId="urn:microsoft.com/office/officeart/2005/8/layout/hierarchy2"/>
    <dgm:cxn modelId="{91D5A94B-39E2-430E-A553-39DA4772D8F3}" type="presParOf" srcId="{42E77686-0AEC-4D2E-8024-5F76EBC2C639}" destId="{63B22C1B-6C0A-4573-ACA2-4C7EAB3ADF24}" srcOrd="0" destOrd="0" presId="urn:microsoft.com/office/officeart/2005/8/layout/hierarchy2"/>
    <dgm:cxn modelId="{BC8F5A34-0679-41C1-BE0C-85943F953947}" type="presParOf" srcId="{42E77686-0AEC-4D2E-8024-5F76EBC2C639}" destId="{157BC9FF-21E1-41FE-9121-47C236940BE5}" srcOrd="1" destOrd="0" presId="urn:microsoft.com/office/officeart/2005/8/layout/hierarchy2"/>
    <dgm:cxn modelId="{6B410851-5648-4CC1-9191-4206EA6A7805}" type="presParOf" srcId="{157BC9FF-21E1-41FE-9121-47C236940BE5}" destId="{698ED794-552D-4C5F-B53A-70FD1238FD38}" srcOrd="0" destOrd="0" presId="urn:microsoft.com/office/officeart/2005/8/layout/hierarchy2"/>
    <dgm:cxn modelId="{7F9C605F-5492-4115-B62C-B16A186710AA}" type="presParOf" srcId="{698ED794-552D-4C5F-B53A-70FD1238FD38}" destId="{45BB9268-D714-41DA-B2B4-BD8E1B7719FD}" srcOrd="0" destOrd="0" presId="urn:microsoft.com/office/officeart/2005/8/layout/hierarchy2"/>
    <dgm:cxn modelId="{7B8E44D1-C531-40F5-9BCD-D394C994ABB5}" type="presParOf" srcId="{157BC9FF-21E1-41FE-9121-47C236940BE5}" destId="{5F4A3E9B-2864-4D7E-8A57-D150F0D3B789}" srcOrd="1" destOrd="0" presId="urn:microsoft.com/office/officeart/2005/8/layout/hierarchy2"/>
    <dgm:cxn modelId="{E026B2EE-2883-44D2-A9B9-649532922FB0}" type="presParOf" srcId="{5F4A3E9B-2864-4D7E-8A57-D150F0D3B789}" destId="{A07BD9EE-0767-4E6C-B5BA-E5A5C4A1C87A}" srcOrd="0" destOrd="0" presId="urn:microsoft.com/office/officeart/2005/8/layout/hierarchy2"/>
    <dgm:cxn modelId="{77DB8ED8-B0B7-4ED8-94B0-64C5906FC0D1}" type="presParOf" srcId="{5F4A3E9B-2864-4D7E-8A57-D150F0D3B789}" destId="{C07DEE33-7DC2-49A2-8F8A-37B068903931}" srcOrd="1" destOrd="0" presId="urn:microsoft.com/office/officeart/2005/8/layout/hierarchy2"/>
    <dgm:cxn modelId="{6180EB6D-5606-437B-A19B-70DCF6192452}" type="presParOf" srcId="{3543DBB6-6F8F-4038-B66D-D890C08022CB}" destId="{42CA5638-FB64-4606-BBB9-CC7C90F420E3}" srcOrd="8" destOrd="0" presId="urn:microsoft.com/office/officeart/2005/8/layout/hierarchy2"/>
    <dgm:cxn modelId="{35928D74-FDD8-4D2F-B105-117DEB5210B2}" type="presParOf" srcId="{42CA5638-FB64-4606-BBB9-CC7C90F420E3}" destId="{43495B29-DC82-4363-A8B1-446935B71919}" srcOrd="0" destOrd="0" presId="urn:microsoft.com/office/officeart/2005/8/layout/hierarchy2"/>
    <dgm:cxn modelId="{0D612CCC-EEC5-453C-B5F8-7D8D20F1C08D}" type="presParOf" srcId="{3543DBB6-6F8F-4038-B66D-D890C08022CB}" destId="{20BB57E4-2B10-4D1E-B7E3-D6F2D9A49710}" srcOrd="9" destOrd="0" presId="urn:microsoft.com/office/officeart/2005/8/layout/hierarchy2"/>
    <dgm:cxn modelId="{9CC22407-FC11-4BD0-932B-D5B7C0EFB6DE}" type="presParOf" srcId="{20BB57E4-2B10-4D1E-B7E3-D6F2D9A49710}" destId="{4B83DA32-2596-401B-B80B-35C1CD345C62}" srcOrd="0" destOrd="0" presId="urn:microsoft.com/office/officeart/2005/8/layout/hierarchy2"/>
    <dgm:cxn modelId="{CB415943-E3D6-466A-BD67-863C13C374A0}" type="presParOf" srcId="{20BB57E4-2B10-4D1E-B7E3-D6F2D9A49710}" destId="{83FEA481-667D-430B-B411-7C054F9DD921}" srcOrd="1" destOrd="0" presId="urn:microsoft.com/office/officeart/2005/8/layout/hierarchy2"/>
    <dgm:cxn modelId="{96A00F5E-98D8-4D2E-9CB4-F45B3250B2CE}" type="presParOf" srcId="{83FEA481-667D-430B-B411-7C054F9DD921}" destId="{43578CB2-894A-4BF4-98F3-3A458E5F4595}" srcOrd="0" destOrd="0" presId="urn:microsoft.com/office/officeart/2005/8/layout/hierarchy2"/>
    <dgm:cxn modelId="{1B78D9C0-4EC9-43D2-A96D-8E4BFD68C02E}" type="presParOf" srcId="{43578CB2-894A-4BF4-98F3-3A458E5F4595}" destId="{B3580D94-BBCB-4A66-9804-699EF7B00A05}" srcOrd="0" destOrd="0" presId="urn:microsoft.com/office/officeart/2005/8/layout/hierarchy2"/>
    <dgm:cxn modelId="{6F74E023-A16B-4F7A-8BCD-A65EDFF8E094}" type="presParOf" srcId="{83FEA481-667D-430B-B411-7C054F9DD921}" destId="{F318B271-6859-41B0-A2BE-DC9CE3B028D7}" srcOrd="1" destOrd="0" presId="urn:microsoft.com/office/officeart/2005/8/layout/hierarchy2"/>
    <dgm:cxn modelId="{B4A5F671-3A1F-4A51-AB73-CF544CB77DC8}" type="presParOf" srcId="{F318B271-6859-41B0-A2BE-DC9CE3B028D7}" destId="{AE944306-53B2-4793-9124-E475B1404AD1}" srcOrd="0" destOrd="0" presId="urn:microsoft.com/office/officeart/2005/8/layout/hierarchy2"/>
    <dgm:cxn modelId="{9C988174-392D-4E14-8575-6DDF5881512B}" type="presParOf" srcId="{F318B271-6859-41B0-A2BE-DC9CE3B028D7}" destId="{30E6335E-3940-4943-9ECC-8FB7AD5E5DD4}" srcOrd="1" destOrd="0" presId="urn:microsoft.com/office/officeart/2005/8/layout/hierarchy2"/>
    <dgm:cxn modelId="{773F5150-DC68-4C03-8402-2525109B858E}" type="presParOf" srcId="{83FEA481-667D-430B-B411-7C054F9DD921}" destId="{F83AE333-8D2B-4A97-818E-0EDA7A53DF17}" srcOrd="2" destOrd="0" presId="urn:microsoft.com/office/officeart/2005/8/layout/hierarchy2"/>
    <dgm:cxn modelId="{707803E1-32BD-496E-8630-EB91C6A53EFC}" type="presParOf" srcId="{F83AE333-8D2B-4A97-818E-0EDA7A53DF17}" destId="{20297697-3996-4E4F-87F5-0CCC43108CE5}" srcOrd="0" destOrd="0" presId="urn:microsoft.com/office/officeart/2005/8/layout/hierarchy2"/>
    <dgm:cxn modelId="{E4FC92CD-0855-4CBD-B507-8AB3D53C4F45}" type="presParOf" srcId="{83FEA481-667D-430B-B411-7C054F9DD921}" destId="{99EF977F-3054-4119-BDDF-DE078C640B81}" srcOrd="3" destOrd="0" presId="urn:microsoft.com/office/officeart/2005/8/layout/hierarchy2"/>
    <dgm:cxn modelId="{2B880039-0053-4676-9BDD-C1A08788018C}" type="presParOf" srcId="{99EF977F-3054-4119-BDDF-DE078C640B81}" destId="{83E2718A-EA73-4A12-AE8B-997DCB945525}" srcOrd="0" destOrd="0" presId="urn:microsoft.com/office/officeart/2005/8/layout/hierarchy2"/>
    <dgm:cxn modelId="{50598F6D-F60E-43AF-A1B8-D757ECE9DD16}" type="presParOf" srcId="{99EF977F-3054-4119-BDDF-DE078C640B81}" destId="{186A691A-A908-4C1B-AF92-0C5977141E4D}" srcOrd="1" destOrd="0" presId="urn:microsoft.com/office/officeart/2005/8/layout/hierarchy2"/>
    <dgm:cxn modelId="{0E78AD2A-990F-45CF-A122-BAAC5A53A7CA}" type="presParOf" srcId="{186A691A-A908-4C1B-AF92-0C5977141E4D}" destId="{6C35DEA4-F4DE-4151-AA1F-0737C62BA4C2}" srcOrd="0" destOrd="0" presId="urn:microsoft.com/office/officeart/2005/8/layout/hierarchy2"/>
    <dgm:cxn modelId="{ADF67F41-A325-4042-8C71-341A6304CAD7}" type="presParOf" srcId="{6C35DEA4-F4DE-4151-AA1F-0737C62BA4C2}" destId="{A68AC966-33C4-4F23-9E88-4CEBB3B36C31}" srcOrd="0" destOrd="0" presId="urn:microsoft.com/office/officeart/2005/8/layout/hierarchy2"/>
    <dgm:cxn modelId="{0ACA7B27-A54F-4FE2-9BAD-2EE98FD0453A}" type="presParOf" srcId="{186A691A-A908-4C1B-AF92-0C5977141E4D}" destId="{3D9EA218-4066-43AE-8C6D-3F4E7EF10A79}" srcOrd="1" destOrd="0" presId="urn:microsoft.com/office/officeart/2005/8/layout/hierarchy2"/>
    <dgm:cxn modelId="{270EEDB1-ABD0-4C4F-A80A-DD217A43C065}" type="presParOf" srcId="{3D9EA218-4066-43AE-8C6D-3F4E7EF10A79}" destId="{BC07B902-D145-4FF8-A41B-F8D08322FC76}" srcOrd="0" destOrd="0" presId="urn:microsoft.com/office/officeart/2005/8/layout/hierarchy2"/>
    <dgm:cxn modelId="{CEC56C73-0F0E-4452-A4FC-21A8C6E677A6}" type="presParOf" srcId="{3D9EA218-4066-43AE-8C6D-3F4E7EF10A79}" destId="{3A655F0F-5922-42C0-8569-AA379B911745}" srcOrd="1" destOrd="0" presId="urn:microsoft.com/office/officeart/2005/8/layout/hierarchy2"/>
    <dgm:cxn modelId="{D626E917-A7FC-4F18-8AB0-ED38B6F77B0A}" type="presParOf" srcId="{3543DBB6-6F8F-4038-B66D-D890C08022CB}" destId="{1F7BB233-70D1-4E46-9939-F1FA96FDBF59}" srcOrd="10" destOrd="0" presId="urn:microsoft.com/office/officeart/2005/8/layout/hierarchy2"/>
    <dgm:cxn modelId="{C7B5FC4A-FC5E-40AB-8F10-871EE99EA42F}" type="presParOf" srcId="{1F7BB233-70D1-4E46-9939-F1FA96FDBF59}" destId="{11452E6F-5215-4816-A038-275D9AAB75FA}" srcOrd="0" destOrd="0" presId="urn:microsoft.com/office/officeart/2005/8/layout/hierarchy2"/>
    <dgm:cxn modelId="{F98EC223-F151-4A20-B7D4-9FCBA7657358}" type="presParOf" srcId="{3543DBB6-6F8F-4038-B66D-D890C08022CB}" destId="{1A9023C5-802C-4F4E-8186-D806C55A6C0C}" srcOrd="11" destOrd="0" presId="urn:microsoft.com/office/officeart/2005/8/layout/hierarchy2"/>
    <dgm:cxn modelId="{5590F0BF-2A32-4139-9E25-7CDE92DE4BE6}" type="presParOf" srcId="{1A9023C5-802C-4F4E-8186-D806C55A6C0C}" destId="{D5C6E094-A5CC-4ED8-94D0-079E456DE593}" srcOrd="0" destOrd="0" presId="urn:microsoft.com/office/officeart/2005/8/layout/hierarchy2"/>
    <dgm:cxn modelId="{74FB098F-60EE-4DA9-9E1B-44CC1C412565}" type="presParOf" srcId="{1A9023C5-802C-4F4E-8186-D806C55A6C0C}" destId="{4B908EF4-0C86-43BD-96BA-E32537A43DF1}" srcOrd="1" destOrd="0" presId="urn:microsoft.com/office/officeart/2005/8/layout/hierarchy2"/>
    <dgm:cxn modelId="{6E7513AE-C198-456B-AC75-14F0105EF8CD}" type="presParOf" srcId="{4B908EF4-0C86-43BD-96BA-E32537A43DF1}" destId="{6DAC70A1-9337-42BA-B2D0-452B5D108347}" srcOrd="0" destOrd="0" presId="urn:microsoft.com/office/officeart/2005/8/layout/hierarchy2"/>
    <dgm:cxn modelId="{97F38B09-6822-4616-BE5E-451507D95ED0}" type="presParOf" srcId="{6DAC70A1-9337-42BA-B2D0-452B5D108347}" destId="{359860B9-394D-4411-B57F-011DAE4CF32A}" srcOrd="0" destOrd="0" presId="urn:microsoft.com/office/officeart/2005/8/layout/hierarchy2"/>
    <dgm:cxn modelId="{0645C396-C81C-4EA3-B0C0-EB92624C2F55}" type="presParOf" srcId="{4B908EF4-0C86-43BD-96BA-E32537A43DF1}" destId="{26700558-9AE6-40F6-9746-BA4598624A87}" srcOrd="1" destOrd="0" presId="urn:microsoft.com/office/officeart/2005/8/layout/hierarchy2"/>
    <dgm:cxn modelId="{87F502BD-396E-429C-872E-906DEEA74E7C}" type="presParOf" srcId="{26700558-9AE6-40F6-9746-BA4598624A87}" destId="{857D8A72-F458-4F10-A6BA-063DBAA623A1}" srcOrd="0" destOrd="0" presId="urn:microsoft.com/office/officeart/2005/8/layout/hierarchy2"/>
    <dgm:cxn modelId="{06BB7159-2BCD-4967-82C8-F474B4491B8A}" type="presParOf" srcId="{26700558-9AE6-40F6-9746-BA4598624A87}" destId="{E7DF3252-6D4F-46D9-9EC8-BF21B6466182}" srcOrd="1" destOrd="0" presId="urn:microsoft.com/office/officeart/2005/8/layout/hierarchy2"/>
    <dgm:cxn modelId="{998F3EAB-382C-49CC-AA16-DCC5DBD153A3}" type="presParOf" srcId="{4B908EF4-0C86-43BD-96BA-E32537A43DF1}" destId="{531F18B7-3750-4FE3-B108-9375E6EF72EA}" srcOrd="2" destOrd="0" presId="urn:microsoft.com/office/officeart/2005/8/layout/hierarchy2"/>
    <dgm:cxn modelId="{FC500444-58AA-461D-B9BB-552D82E184A3}" type="presParOf" srcId="{531F18B7-3750-4FE3-B108-9375E6EF72EA}" destId="{9D77F13F-75EB-44E5-B10F-D19A56141912}" srcOrd="0" destOrd="0" presId="urn:microsoft.com/office/officeart/2005/8/layout/hierarchy2"/>
    <dgm:cxn modelId="{E22AAEBD-7070-49E6-BFF0-3D3155F2BB94}" type="presParOf" srcId="{4B908EF4-0C86-43BD-96BA-E32537A43DF1}" destId="{6D2E7DB5-9F2E-4F29-AF9B-5932505A3EFF}" srcOrd="3" destOrd="0" presId="urn:microsoft.com/office/officeart/2005/8/layout/hierarchy2"/>
    <dgm:cxn modelId="{E9400A78-B443-451A-92B8-7E70F1CA2436}" type="presParOf" srcId="{6D2E7DB5-9F2E-4F29-AF9B-5932505A3EFF}" destId="{C4D9ECD8-1BEA-45A1-8DF8-6E100F844511}" srcOrd="0" destOrd="0" presId="urn:microsoft.com/office/officeart/2005/8/layout/hierarchy2"/>
    <dgm:cxn modelId="{E54F9F23-409C-44D8-956C-868D81AB1037}" type="presParOf" srcId="{6D2E7DB5-9F2E-4F29-AF9B-5932505A3EFF}" destId="{886E1D4A-920A-4B95-91C0-798565624228}" srcOrd="1" destOrd="0" presId="urn:microsoft.com/office/officeart/2005/8/layout/hierarchy2"/>
    <dgm:cxn modelId="{026541FA-05E8-41A4-B9C8-9002A527CE97}" type="presParOf" srcId="{3543DBB6-6F8F-4038-B66D-D890C08022CB}" destId="{0CC62F6D-D937-4B6F-8C08-8B31E03FFA89}" srcOrd="12" destOrd="0" presId="urn:microsoft.com/office/officeart/2005/8/layout/hierarchy2"/>
    <dgm:cxn modelId="{03AA2D53-96FC-4DFA-97E3-BEF398FFA401}" type="presParOf" srcId="{0CC62F6D-D937-4B6F-8C08-8B31E03FFA89}" destId="{04A8CDBE-CF42-4028-A6D7-27A971F98C4B}" srcOrd="0" destOrd="0" presId="urn:microsoft.com/office/officeart/2005/8/layout/hierarchy2"/>
    <dgm:cxn modelId="{84841C2C-9493-4499-BF61-41332B95BD2A}" type="presParOf" srcId="{3543DBB6-6F8F-4038-B66D-D890C08022CB}" destId="{4982EAF2-58A0-4FBB-937D-BB081B450C89}" srcOrd="13" destOrd="0" presId="urn:microsoft.com/office/officeart/2005/8/layout/hierarchy2"/>
    <dgm:cxn modelId="{15EBEF69-4FA9-43B7-86AC-9CE8C0E4E57C}" type="presParOf" srcId="{4982EAF2-58A0-4FBB-937D-BB081B450C89}" destId="{63CEB67E-E8F8-443D-9EF5-BF8DC807BCFA}" srcOrd="0" destOrd="0" presId="urn:microsoft.com/office/officeart/2005/8/layout/hierarchy2"/>
    <dgm:cxn modelId="{3B5807F6-F6C1-4EA7-8BB0-D1C0975B9D3C}" type="presParOf" srcId="{4982EAF2-58A0-4FBB-937D-BB081B450C89}" destId="{E7451825-1B85-4EF6-979A-6EE9B540FD49}" srcOrd="1" destOrd="0" presId="urn:microsoft.com/office/officeart/2005/8/layout/hierarchy2"/>
    <dgm:cxn modelId="{5088F75C-CA1A-4C47-8E50-75AC6CBF175A}" type="presParOf" srcId="{E7451825-1B85-4EF6-979A-6EE9B540FD49}" destId="{D15680F6-CCDD-47D0-BE2F-00A50CB10423}" srcOrd="0" destOrd="0" presId="urn:microsoft.com/office/officeart/2005/8/layout/hierarchy2"/>
    <dgm:cxn modelId="{D25145A0-9585-495A-A427-4C2177E85D46}" type="presParOf" srcId="{D15680F6-CCDD-47D0-BE2F-00A50CB10423}" destId="{D2B7E77A-9EAC-499A-AAD3-E74986BE60DB}" srcOrd="0" destOrd="0" presId="urn:microsoft.com/office/officeart/2005/8/layout/hierarchy2"/>
    <dgm:cxn modelId="{2C8BE8D0-1829-44F2-ADA2-E61C13DEE644}" type="presParOf" srcId="{E7451825-1B85-4EF6-979A-6EE9B540FD49}" destId="{D2DF466D-5B87-4538-AC55-70030C5BC3A4}" srcOrd="1" destOrd="0" presId="urn:microsoft.com/office/officeart/2005/8/layout/hierarchy2"/>
    <dgm:cxn modelId="{96BCA8AB-826A-45C7-97DE-C13F194C214F}" type="presParOf" srcId="{D2DF466D-5B87-4538-AC55-70030C5BC3A4}" destId="{6FF12C06-7D0B-4639-9F69-C4C267377832}" srcOrd="0" destOrd="0" presId="urn:microsoft.com/office/officeart/2005/8/layout/hierarchy2"/>
    <dgm:cxn modelId="{4AE180B9-E16D-4AE9-B35A-273D4136C23C}" type="presParOf" srcId="{D2DF466D-5B87-4538-AC55-70030C5BC3A4}" destId="{A92D26B2-A241-4FB6-9CD3-122BF783D52C}" srcOrd="1" destOrd="0" presId="urn:microsoft.com/office/officeart/2005/8/layout/hierarchy2"/>
    <dgm:cxn modelId="{7DB7F4FF-7E62-431B-8C2A-8BF75B698E17}" type="presParOf" srcId="{A92D26B2-A241-4FB6-9CD3-122BF783D52C}" destId="{D87218D0-8282-40EA-9F25-791158DB9D10}" srcOrd="0" destOrd="0" presId="urn:microsoft.com/office/officeart/2005/8/layout/hierarchy2"/>
    <dgm:cxn modelId="{53F5CFAD-48E7-44D4-BB51-9ACDC96120E7}" type="presParOf" srcId="{D87218D0-8282-40EA-9F25-791158DB9D10}" destId="{97DD64CB-501C-4D98-8B37-93D6E01DE2F8}" srcOrd="0" destOrd="0" presId="urn:microsoft.com/office/officeart/2005/8/layout/hierarchy2"/>
    <dgm:cxn modelId="{06A3EB34-3F1E-49DC-8D88-BB340178071A}" type="presParOf" srcId="{A92D26B2-A241-4FB6-9CD3-122BF783D52C}" destId="{D6A4FF2A-0FA0-4036-88D6-21190D7C23DC}" srcOrd="1" destOrd="0" presId="urn:microsoft.com/office/officeart/2005/8/layout/hierarchy2"/>
    <dgm:cxn modelId="{FA96B880-71E4-49C2-B678-0B4DAA84D485}" type="presParOf" srcId="{D6A4FF2A-0FA0-4036-88D6-21190D7C23DC}" destId="{15173D8B-FF3D-48E5-BF18-4803EA06BBEB}" srcOrd="0" destOrd="0" presId="urn:microsoft.com/office/officeart/2005/8/layout/hierarchy2"/>
    <dgm:cxn modelId="{1225BE50-DC61-4ADB-A4A5-BC1B9D0402F0}" type="presParOf" srcId="{D6A4FF2A-0FA0-4036-88D6-21190D7C23DC}" destId="{40B6803F-1908-405E-954C-5EDA7EE2ACF3}" srcOrd="1" destOrd="0" presId="urn:microsoft.com/office/officeart/2005/8/layout/hierarchy2"/>
    <dgm:cxn modelId="{8416128A-EC46-4B76-AB44-1B2E7E994891}" type="presParOf" srcId="{3543DBB6-6F8F-4038-B66D-D890C08022CB}" destId="{9998C7BA-33D8-4AE8-9E30-74C837A38652}" srcOrd="14" destOrd="0" presId="urn:microsoft.com/office/officeart/2005/8/layout/hierarchy2"/>
    <dgm:cxn modelId="{DADC5C52-B1CD-4D6D-9BE4-2B90A73B5E59}" type="presParOf" srcId="{9998C7BA-33D8-4AE8-9E30-74C837A38652}" destId="{8ADEA085-9C21-49CF-BEA7-3E3098EB0591}" srcOrd="0" destOrd="0" presId="urn:microsoft.com/office/officeart/2005/8/layout/hierarchy2"/>
    <dgm:cxn modelId="{37A663F1-5278-4EF5-B923-99D91B1A9D24}" type="presParOf" srcId="{3543DBB6-6F8F-4038-B66D-D890C08022CB}" destId="{1EE50CED-AE50-4EB3-8A5B-F7C937632A05}" srcOrd="15" destOrd="0" presId="urn:microsoft.com/office/officeart/2005/8/layout/hierarchy2"/>
    <dgm:cxn modelId="{5598A9C1-4D6C-4709-BF43-68D59A311DF1}" type="presParOf" srcId="{1EE50CED-AE50-4EB3-8A5B-F7C937632A05}" destId="{90BC67CB-50DC-4457-8404-1EA01DCAFA2B}" srcOrd="0" destOrd="0" presId="urn:microsoft.com/office/officeart/2005/8/layout/hierarchy2"/>
    <dgm:cxn modelId="{C9B98493-E92A-463E-9D6B-9539DA2BC434}" type="presParOf" srcId="{1EE50CED-AE50-4EB3-8A5B-F7C937632A05}" destId="{2041623B-1083-4D3B-8926-FF347D8AB00E}" srcOrd="1" destOrd="0" presId="urn:microsoft.com/office/officeart/2005/8/layout/hierarchy2"/>
    <dgm:cxn modelId="{B3E0A3CF-DB55-4294-82B4-190071DFBDDB}" type="presParOf" srcId="{3543DBB6-6F8F-4038-B66D-D890C08022CB}" destId="{3F9FFB1C-124C-4D98-AC01-2396389F7BBD}" srcOrd="16" destOrd="0" presId="urn:microsoft.com/office/officeart/2005/8/layout/hierarchy2"/>
    <dgm:cxn modelId="{8B886711-72FB-4789-9F68-552B8FA58151}" type="presParOf" srcId="{3F9FFB1C-124C-4D98-AC01-2396389F7BBD}" destId="{7BD6B058-6681-40EE-A4F3-EAE21F4A78CE}" srcOrd="0" destOrd="0" presId="urn:microsoft.com/office/officeart/2005/8/layout/hierarchy2"/>
    <dgm:cxn modelId="{8A9F4E95-4246-4098-9807-83EB1CBBEE49}" type="presParOf" srcId="{3543DBB6-6F8F-4038-B66D-D890C08022CB}" destId="{C5A92872-3D0A-4843-A9B8-FB60B6F0FF1A}" srcOrd="17" destOrd="0" presId="urn:microsoft.com/office/officeart/2005/8/layout/hierarchy2"/>
    <dgm:cxn modelId="{72FE3F52-D561-4971-A446-71AF2E6D296F}" type="presParOf" srcId="{C5A92872-3D0A-4843-A9B8-FB60B6F0FF1A}" destId="{0FEA4A84-B219-4758-B2A2-D35DEA9577E8}" srcOrd="0" destOrd="0" presId="urn:microsoft.com/office/officeart/2005/8/layout/hierarchy2"/>
    <dgm:cxn modelId="{1056A0FA-1E97-44F9-A54D-839F471D711C}" type="presParOf" srcId="{C5A92872-3D0A-4843-A9B8-FB60B6F0FF1A}" destId="{AB3F883E-69A4-416E-A00C-0588C39750F2}" srcOrd="1" destOrd="0" presId="urn:microsoft.com/office/officeart/2005/8/layout/hierarchy2"/>
    <dgm:cxn modelId="{DA6FD049-B86D-43EB-AAA4-FC4FEE389642}" type="presParOf" srcId="{2E00A5AB-2B01-4A28-9570-9BF5B96BB2F3}" destId="{40245869-C425-4E19-B8B4-74386F894A74}" srcOrd="1" destOrd="0" presId="urn:microsoft.com/office/officeart/2005/8/layout/hierarchy2"/>
    <dgm:cxn modelId="{1C38656B-D50D-4D89-9680-7069127F7D57}" type="presParOf" srcId="{40245869-C425-4E19-B8B4-74386F894A74}" destId="{2453147B-0986-4AB8-82EF-21980639EE31}" srcOrd="0" destOrd="0" presId="urn:microsoft.com/office/officeart/2005/8/layout/hierarchy2"/>
    <dgm:cxn modelId="{DBE79521-F9D2-4B03-8095-F527C307370B}" type="presParOf" srcId="{40245869-C425-4E19-B8B4-74386F894A74}" destId="{DBAF09F5-9B46-423D-92DA-97896A556ED1}" srcOrd="1" destOrd="0" presId="urn:microsoft.com/office/officeart/2005/8/layout/hierarchy2"/>
    <dgm:cxn modelId="{E3E558F2-AB9F-4DF7-8FD3-AAE09804B9D0}" type="presParOf" srcId="{2E00A5AB-2B01-4A28-9570-9BF5B96BB2F3}" destId="{DB8C557A-00E2-4837-97AD-7FC9AFC2C289}" srcOrd="2" destOrd="0" presId="urn:microsoft.com/office/officeart/2005/8/layout/hierarchy2"/>
    <dgm:cxn modelId="{AB8AE050-7A66-4F91-9439-5405EE3D1779}" type="presParOf" srcId="{DB8C557A-00E2-4837-97AD-7FC9AFC2C289}" destId="{675F04C2-668C-4C90-BF26-0D648FA4595F}" srcOrd="0" destOrd="0" presId="urn:microsoft.com/office/officeart/2005/8/layout/hierarchy2"/>
    <dgm:cxn modelId="{5D02DCC4-BA15-4A92-9203-30B491D8FF58}" type="presParOf" srcId="{DB8C557A-00E2-4837-97AD-7FC9AFC2C289}" destId="{3896DFE1-9B02-4CD8-A7F9-D7A2C75FC1FB}" srcOrd="1" destOrd="0" presId="urn:microsoft.com/office/officeart/2005/8/layout/hierarchy2"/>
    <dgm:cxn modelId="{4AB09710-3758-48D6-83A0-18350B56AFCB}" type="presParOf" srcId="{2E00A5AB-2B01-4A28-9570-9BF5B96BB2F3}" destId="{CE078C58-1BA5-44B8-853A-38AF2B541531}" srcOrd="3" destOrd="0" presId="urn:microsoft.com/office/officeart/2005/8/layout/hierarchy2"/>
    <dgm:cxn modelId="{F5E6C6FC-436D-4888-943D-284F68490D48}" type="presParOf" srcId="{CE078C58-1BA5-44B8-853A-38AF2B541531}" destId="{B01BDDE5-CE47-41AD-A6A6-CA5C0EC6DF55}" srcOrd="0" destOrd="0" presId="urn:microsoft.com/office/officeart/2005/8/layout/hierarchy2"/>
    <dgm:cxn modelId="{ECEBDA5B-9D39-466E-937B-01552E4FFED6}" type="presParOf" srcId="{CE078C58-1BA5-44B8-853A-38AF2B541531}" destId="{437ED94D-8EE6-4EBA-9721-BC955C01C75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D5A16B-F24F-44CE-B056-77124EEDCFF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8898624-11AE-42C6-A63D-885AF117CE9B}">
      <dgm:prSet phldrT="[Texto]" custT="1"/>
      <dgm:spPr/>
      <dgm:t>
        <a:bodyPr/>
        <a:lstStyle/>
        <a:p>
          <a:pPr algn="just"/>
          <a:r>
            <a:rPr lang="es-ES" sz="1800" dirty="0" smtClean="0"/>
            <a:t>Su vigencia administrativa es inmediata o no más de un año</a:t>
          </a:r>
          <a:endParaRPr lang="es-ES" sz="1800" dirty="0"/>
        </a:p>
      </dgm:t>
    </dgm:pt>
    <dgm:pt modelId="{B4564140-70EF-47CE-9B20-E88C0B3CA1DE}" type="parTrans" cxnId="{3D430F9F-87AE-450C-9B38-91F8F57CB2BE}">
      <dgm:prSet/>
      <dgm:spPr/>
      <dgm:t>
        <a:bodyPr/>
        <a:lstStyle/>
        <a:p>
          <a:endParaRPr lang="es-ES"/>
        </a:p>
      </dgm:t>
    </dgm:pt>
    <dgm:pt modelId="{9445A956-C920-4961-8A22-3D56E449AFA9}" type="sibTrans" cxnId="{3D430F9F-87AE-450C-9B38-91F8F57CB2BE}">
      <dgm:prSet/>
      <dgm:spPr/>
      <dgm:t>
        <a:bodyPr/>
        <a:lstStyle/>
        <a:p>
          <a:endParaRPr lang="es-ES"/>
        </a:p>
      </dgm:t>
    </dgm:pt>
    <dgm:pt modelId="{7F3568A5-9B2E-43ED-8C9E-3D55FFEDED13}">
      <dgm:prSet phldrT="[Texto]" custT="1"/>
      <dgm:spPr/>
      <dgm:t>
        <a:bodyPr/>
        <a:lstStyle/>
        <a:p>
          <a:pPr algn="just"/>
          <a:r>
            <a:rPr lang="es-ES" sz="1800" dirty="0" smtClean="0"/>
            <a:t>No son transferidos al Archivo de Concentración</a:t>
          </a:r>
          <a:endParaRPr lang="es-ES" sz="1800" dirty="0"/>
        </a:p>
      </dgm:t>
    </dgm:pt>
    <dgm:pt modelId="{F1AB53A1-DCD6-453B-97AD-B37F748D057D}" type="parTrans" cxnId="{EC028243-E526-4D37-BBE6-5A928ADB95E0}">
      <dgm:prSet/>
      <dgm:spPr/>
      <dgm:t>
        <a:bodyPr/>
        <a:lstStyle/>
        <a:p>
          <a:endParaRPr lang="es-ES"/>
        </a:p>
      </dgm:t>
    </dgm:pt>
    <dgm:pt modelId="{56C38AB1-F8BC-4124-9899-E8D5D2EBFA99}" type="sibTrans" cxnId="{EC028243-E526-4D37-BBE6-5A928ADB95E0}">
      <dgm:prSet/>
      <dgm:spPr/>
      <dgm:t>
        <a:bodyPr/>
        <a:lstStyle/>
        <a:p>
          <a:endParaRPr lang="es-ES"/>
        </a:p>
      </dgm:t>
    </dgm:pt>
    <dgm:pt modelId="{B16C8932-271C-4FE4-AD06-D568EEE1CF20}">
      <dgm:prSet phldrT="[Texto]" custT="1"/>
      <dgm:spPr/>
      <dgm:t>
        <a:bodyPr/>
        <a:lstStyle/>
        <a:p>
          <a:pPr algn="just"/>
          <a:r>
            <a:rPr lang="es-ES" sz="1800" dirty="0" smtClean="0"/>
            <a:t>Su baja debe darse de manera inmediata al término de su utilidad</a:t>
          </a:r>
          <a:endParaRPr lang="es-ES" sz="1800" dirty="0"/>
        </a:p>
      </dgm:t>
    </dgm:pt>
    <dgm:pt modelId="{B5200BCD-39F9-47D6-9FB2-2186F159CB96}" type="parTrans" cxnId="{77E0625E-8289-409A-B134-C493919FF5FB}">
      <dgm:prSet/>
      <dgm:spPr/>
      <dgm:t>
        <a:bodyPr/>
        <a:lstStyle/>
        <a:p>
          <a:endParaRPr lang="es-ES"/>
        </a:p>
      </dgm:t>
    </dgm:pt>
    <dgm:pt modelId="{449610ED-DE34-4316-A130-F63794B0D348}" type="sibTrans" cxnId="{77E0625E-8289-409A-B134-C493919FF5FB}">
      <dgm:prSet/>
      <dgm:spPr/>
      <dgm:t>
        <a:bodyPr/>
        <a:lstStyle/>
        <a:p>
          <a:endParaRPr lang="es-ES"/>
        </a:p>
      </dgm:t>
    </dgm:pt>
    <dgm:pt modelId="{D33D9303-D60B-4BEF-B55F-D7FE6C63703C}" type="pres">
      <dgm:prSet presAssocID="{A0D5A16B-F24F-44CE-B056-77124EEDCFF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A57C811-5D1B-4DEA-AA31-C3D2ADD86D2E}" type="pres">
      <dgm:prSet presAssocID="{F8898624-11AE-42C6-A63D-885AF117CE9B}" presName="parentLin" presStyleCnt="0"/>
      <dgm:spPr/>
    </dgm:pt>
    <dgm:pt modelId="{436EB0F2-0538-4C59-8237-A02A4D95EA9F}" type="pres">
      <dgm:prSet presAssocID="{F8898624-11AE-42C6-A63D-885AF117CE9B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53782629-A6AE-45BC-AE51-708098A4857D}" type="pres">
      <dgm:prSet presAssocID="{F8898624-11AE-42C6-A63D-885AF117CE9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BD95E7-BF38-4759-8B3A-22A91652BD61}" type="pres">
      <dgm:prSet presAssocID="{F8898624-11AE-42C6-A63D-885AF117CE9B}" presName="negativeSpace" presStyleCnt="0"/>
      <dgm:spPr/>
    </dgm:pt>
    <dgm:pt modelId="{AF9D34CA-374F-4DE0-9DAB-A1D392D4FA7C}" type="pres">
      <dgm:prSet presAssocID="{F8898624-11AE-42C6-A63D-885AF117CE9B}" presName="childText" presStyleLbl="conFgAcc1" presStyleIdx="0" presStyleCnt="3">
        <dgm:presLayoutVars>
          <dgm:bulletEnabled val="1"/>
        </dgm:presLayoutVars>
      </dgm:prSet>
      <dgm:spPr/>
    </dgm:pt>
    <dgm:pt modelId="{533E71EA-A893-4C58-B54B-B1C768CB3C37}" type="pres">
      <dgm:prSet presAssocID="{9445A956-C920-4961-8A22-3D56E449AFA9}" presName="spaceBetweenRectangles" presStyleCnt="0"/>
      <dgm:spPr/>
    </dgm:pt>
    <dgm:pt modelId="{56407ADD-9891-4039-B663-C016F9351FAF}" type="pres">
      <dgm:prSet presAssocID="{7F3568A5-9B2E-43ED-8C9E-3D55FFEDED13}" presName="parentLin" presStyleCnt="0"/>
      <dgm:spPr/>
    </dgm:pt>
    <dgm:pt modelId="{DEDAFE8E-7CCE-4087-8122-885D2F019DD9}" type="pres">
      <dgm:prSet presAssocID="{7F3568A5-9B2E-43ED-8C9E-3D55FFEDED13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845EBE64-B38B-4A9A-95FF-04FCF126567E}" type="pres">
      <dgm:prSet presAssocID="{7F3568A5-9B2E-43ED-8C9E-3D55FFEDED1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ED2180-4662-4020-8D89-27EC8CFA873B}" type="pres">
      <dgm:prSet presAssocID="{7F3568A5-9B2E-43ED-8C9E-3D55FFEDED13}" presName="negativeSpace" presStyleCnt="0"/>
      <dgm:spPr/>
    </dgm:pt>
    <dgm:pt modelId="{B5764FBF-0F06-4CE5-85F5-3BCB1BE195EC}" type="pres">
      <dgm:prSet presAssocID="{7F3568A5-9B2E-43ED-8C9E-3D55FFEDED13}" presName="childText" presStyleLbl="conFgAcc1" presStyleIdx="1" presStyleCnt="3">
        <dgm:presLayoutVars>
          <dgm:bulletEnabled val="1"/>
        </dgm:presLayoutVars>
      </dgm:prSet>
      <dgm:spPr/>
    </dgm:pt>
    <dgm:pt modelId="{2867F434-D304-402F-A1D3-C64CA84842C9}" type="pres">
      <dgm:prSet presAssocID="{56C38AB1-F8BC-4124-9899-E8D5D2EBFA99}" presName="spaceBetweenRectangles" presStyleCnt="0"/>
      <dgm:spPr/>
    </dgm:pt>
    <dgm:pt modelId="{282A52E4-A4A6-48C7-8AAF-916853CFB7A3}" type="pres">
      <dgm:prSet presAssocID="{B16C8932-271C-4FE4-AD06-D568EEE1CF20}" presName="parentLin" presStyleCnt="0"/>
      <dgm:spPr/>
    </dgm:pt>
    <dgm:pt modelId="{1C793DE5-769B-4276-9BC6-1CDBB79BDFA0}" type="pres">
      <dgm:prSet presAssocID="{B16C8932-271C-4FE4-AD06-D568EEE1CF20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87FD5532-12BF-4A86-81EA-57B594CDAF7E}" type="pres">
      <dgm:prSet presAssocID="{B16C8932-271C-4FE4-AD06-D568EEE1CF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83498C-8F05-4F9E-8394-EEAB10EE4330}" type="pres">
      <dgm:prSet presAssocID="{B16C8932-271C-4FE4-AD06-D568EEE1CF20}" presName="negativeSpace" presStyleCnt="0"/>
      <dgm:spPr/>
    </dgm:pt>
    <dgm:pt modelId="{877F22B2-5C06-47B4-B452-DAA144B19A2E}" type="pres">
      <dgm:prSet presAssocID="{B16C8932-271C-4FE4-AD06-D568EEE1CF2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A536703-0BD2-4930-A647-C3EB97CA2B7D}" type="presOf" srcId="{F8898624-11AE-42C6-A63D-885AF117CE9B}" destId="{53782629-A6AE-45BC-AE51-708098A4857D}" srcOrd="1" destOrd="0" presId="urn:microsoft.com/office/officeart/2005/8/layout/list1"/>
    <dgm:cxn modelId="{64531401-DEF6-4C12-A02F-2E030788A3D6}" type="presOf" srcId="{7F3568A5-9B2E-43ED-8C9E-3D55FFEDED13}" destId="{DEDAFE8E-7CCE-4087-8122-885D2F019DD9}" srcOrd="0" destOrd="0" presId="urn:microsoft.com/office/officeart/2005/8/layout/list1"/>
    <dgm:cxn modelId="{77E0625E-8289-409A-B134-C493919FF5FB}" srcId="{A0D5A16B-F24F-44CE-B056-77124EEDCFF5}" destId="{B16C8932-271C-4FE4-AD06-D568EEE1CF20}" srcOrd="2" destOrd="0" parTransId="{B5200BCD-39F9-47D6-9FB2-2186F159CB96}" sibTransId="{449610ED-DE34-4316-A130-F63794B0D348}"/>
    <dgm:cxn modelId="{9C0A9ECE-2612-438B-BA97-81DFD69885EC}" type="presOf" srcId="{B16C8932-271C-4FE4-AD06-D568EEE1CF20}" destId="{87FD5532-12BF-4A86-81EA-57B594CDAF7E}" srcOrd="1" destOrd="0" presId="urn:microsoft.com/office/officeart/2005/8/layout/list1"/>
    <dgm:cxn modelId="{C24B2F25-5F2F-48D7-A76A-65D295CE3CFD}" type="presOf" srcId="{7F3568A5-9B2E-43ED-8C9E-3D55FFEDED13}" destId="{845EBE64-B38B-4A9A-95FF-04FCF126567E}" srcOrd="1" destOrd="0" presId="urn:microsoft.com/office/officeart/2005/8/layout/list1"/>
    <dgm:cxn modelId="{76E04CB6-5E27-4AC9-A4AC-579D65175269}" type="presOf" srcId="{A0D5A16B-F24F-44CE-B056-77124EEDCFF5}" destId="{D33D9303-D60B-4BEF-B55F-D7FE6C63703C}" srcOrd="0" destOrd="0" presId="urn:microsoft.com/office/officeart/2005/8/layout/list1"/>
    <dgm:cxn modelId="{EC028243-E526-4D37-BBE6-5A928ADB95E0}" srcId="{A0D5A16B-F24F-44CE-B056-77124EEDCFF5}" destId="{7F3568A5-9B2E-43ED-8C9E-3D55FFEDED13}" srcOrd="1" destOrd="0" parTransId="{F1AB53A1-DCD6-453B-97AD-B37F748D057D}" sibTransId="{56C38AB1-F8BC-4124-9899-E8D5D2EBFA99}"/>
    <dgm:cxn modelId="{E31E5DF2-2227-4131-965A-5EC57B341ACE}" type="presOf" srcId="{B16C8932-271C-4FE4-AD06-D568EEE1CF20}" destId="{1C793DE5-769B-4276-9BC6-1CDBB79BDFA0}" srcOrd="0" destOrd="0" presId="urn:microsoft.com/office/officeart/2005/8/layout/list1"/>
    <dgm:cxn modelId="{3D430F9F-87AE-450C-9B38-91F8F57CB2BE}" srcId="{A0D5A16B-F24F-44CE-B056-77124EEDCFF5}" destId="{F8898624-11AE-42C6-A63D-885AF117CE9B}" srcOrd="0" destOrd="0" parTransId="{B4564140-70EF-47CE-9B20-E88C0B3CA1DE}" sibTransId="{9445A956-C920-4961-8A22-3D56E449AFA9}"/>
    <dgm:cxn modelId="{E5433CB0-A86D-4F19-8D63-25FFCB476CD2}" type="presOf" srcId="{F8898624-11AE-42C6-A63D-885AF117CE9B}" destId="{436EB0F2-0538-4C59-8237-A02A4D95EA9F}" srcOrd="0" destOrd="0" presId="urn:microsoft.com/office/officeart/2005/8/layout/list1"/>
    <dgm:cxn modelId="{794E6E76-8294-495C-9D9A-544813128F17}" type="presParOf" srcId="{D33D9303-D60B-4BEF-B55F-D7FE6C63703C}" destId="{4A57C811-5D1B-4DEA-AA31-C3D2ADD86D2E}" srcOrd="0" destOrd="0" presId="urn:microsoft.com/office/officeart/2005/8/layout/list1"/>
    <dgm:cxn modelId="{04162C7C-408E-47E2-8E4C-9A0ADA163369}" type="presParOf" srcId="{4A57C811-5D1B-4DEA-AA31-C3D2ADD86D2E}" destId="{436EB0F2-0538-4C59-8237-A02A4D95EA9F}" srcOrd="0" destOrd="0" presId="urn:microsoft.com/office/officeart/2005/8/layout/list1"/>
    <dgm:cxn modelId="{9E48621D-1432-4EA1-B582-F7AC67C48341}" type="presParOf" srcId="{4A57C811-5D1B-4DEA-AA31-C3D2ADD86D2E}" destId="{53782629-A6AE-45BC-AE51-708098A4857D}" srcOrd="1" destOrd="0" presId="urn:microsoft.com/office/officeart/2005/8/layout/list1"/>
    <dgm:cxn modelId="{8745879A-4119-4DD4-98B2-382DE4B1012D}" type="presParOf" srcId="{D33D9303-D60B-4BEF-B55F-D7FE6C63703C}" destId="{45BD95E7-BF38-4759-8B3A-22A91652BD61}" srcOrd="1" destOrd="0" presId="urn:microsoft.com/office/officeart/2005/8/layout/list1"/>
    <dgm:cxn modelId="{149714EC-42CE-47BF-9F3E-CD8A9224DB4D}" type="presParOf" srcId="{D33D9303-D60B-4BEF-B55F-D7FE6C63703C}" destId="{AF9D34CA-374F-4DE0-9DAB-A1D392D4FA7C}" srcOrd="2" destOrd="0" presId="urn:microsoft.com/office/officeart/2005/8/layout/list1"/>
    <dgm:cxn modelId="{F823970C-D620-4EDF-A20C-7F373F538218}" type="presParOf" srcId="{D33D9303-D60B-4BEF-B55F-D7FE6C63703C}" destId="{533E71EA-A893-4C58-B54B-B1C768CB3C37}" srcOrd="3" destOrd="0" presId="urn:microsoft.com/office/officeart/2005/8/layout/list1"/>
    <dgm:cxn modelId="{F42B335A-02A0-4352-8599-BB9DC24105D7}" type="presParOf" srcId="{D33D9303-D60B-4BEF-B55F-D7FE6C63703C}" destId="{56407ADD-9891-4039-B663-C016F9351FAF}" srcOrd="4" destOrd="0" presId="urn:microsoft.com/office/officeart/2005/8/layout/list1"/>
    <dgm:cxn modelId="{688B7D70-089E-4F51-BF8A-D960ADCD51CF}" type="presParOf" srcId="{56407ADD-9891-4039-B663-C016F9351FAF}" destId="{DEDAFE8E-7CCE-4087-8122-885D2F019DD9}" srcOrd="0" destOrd="0" presId="urn:microsoft.com/office/officeart/2005/8/layout/list1"/>
    <dgm:cxn modelId="{DA43491E-B26D-4DE8-A234-C86C1DE0DD55}" type="presParOf" srcId="{56407ADD-9891-4039-B663-C016F9351FAF}" destId="{845EBE64-B38B-4A9A-95FF-04FCF126567E}" srcOrd="1" destOrd="0" presId="urn:microsoft.com/office/officeart/2005/8/layout/list1"/>
    <dgm:cxn modelId="{43635D00-F577-4A8D-B45F-54FEF996C268}" type="presParOf" srcId="{D33D9303-D60B-4BEF-B55F-D7FE6C63703C}" destId="{96ED2180-4662-4020-8D89-27EC8CFA873B}" srcOrd="5" destOrd="0" presId="urn:microsoft.com/office/officeart/2005/8/layout/list1"/>
    <dgm:cxn modelId="{13F75DA3-CEF3-4F3D-B3D0-D21255D1BA6E}" type="presParOf" srcId="{D33D9303-D60B-4BEF-B55F-D7FE6C63703C}" destId="{B5764FBF-0F06-4CE5-85F5-3BCB1BE195EC}" srcOrd="6" destOrd="0" presId="urn:microsoft.com/office/officeart/2005/8/layout/list1"/>
    <dgm:cxn modelId="{41BDB710-C7D9-4D03-866C-D60F09D1B4B5}" type="presParOf" srcId="{D33D9303-D60B-4BEF-B55F-D7FE6C63703C}" destId="{2867F434-D304-402F-A1D3-C64CA84842C9}" srcOrd="7" destOrd="0" presId="urn:microsoft.com/office/officeart/2005/8/layout/list1"/>
    <dgm:cxn modelId="{E2D69B6A-73D1-45C4-87DD-DF03762B2495}" type="presParOf" srcId="{D33D9303-D60B-4BEF-B55F-D7FE6C63703C}" destId="{282A52E4-A4A6-48C7-8AAF-916853CFB7A3}" srcOrd="8" destOrd="0" presId="urn:microsoft.com/office/officeart/2005/8/layout/list1"/>
    <dgm:cxn modelId="{BD8F78A1-BAD2-405C-AB74-BCB76F717F0B}" type="presParOf" srcId="{282A52E4-A4A6-48C7-8AAF-916853CFB7A3}" destId="{1C793DE5-769B-4276-9BC6-1CDBB79BDFA0}" srcOrd="0" destOrd="0" presId="urn:microsoft.com/office/officeart/2005/8/layout/list1"/>
    <dgm:cxn modelId="{AC5799AA-4323-444D-9229-098180CAA7CE}" type="presParOf" srcId="{282A52E4-A4A6-48C7-8AAF-916853CFB7A3}" destId="{87FD5532-12BF-4A86-81EA-57B594CDAF7E}" srcOrd="1" destOrd="0" presId="urn:microsoft.com/office/officeart/2005/8/layout/list1"/>
    <dgm:cxn modelId="{9FD91ECF-D558-4A68-BD26-486F0F0E278A}" type="presParOf" srcId="{D33D9303-D60B-4BEF-B55F-D7FE6C63703C}" destId="{0D83498C-8F05-4F9E-8394-EEAB10EE4330}" srcOrd="9" destOrd="0" presId="urn:microsoft.com/office/officeart/2005/8/layout/list1"/>
    <dgm:cxn modelId="{8D83D00D-7953-404C-90B1-C5D542CE6B08}" type="presParOf" srcId="{D33D9303-D60B-4BEF-B55F-D7FE6C63703C}" destId="{877F22B2-5C06-47B4-B452-DAA144B19A2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3A35D-57A9-4F30-B10F-88CA82040696}">
      <dsp:nvSpPr>
        <dsp:cNvPr id="0" name=""/>
        <dsp:cNvSpPr/>
      </dsp:nvSpPr>
      <dsp:spPr>
        <a:xfrm>
          <a:off x="0" y="651539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335598-A289-44F3-9417-7426DA4E54DD}">
      <dsp:nvSpPr>
        <dsp:cNvPr id="0" name=""/>
        <dsp:cNvSpPr/>
      </dsp:nvSpPr>
      <dsp:spPr>
        <a:xfrm>
          <a:off x="290228" y="25202"/>
          <a:ext cx="4063201" cy="7739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Ligado a un productor y a sus funciones</a:t>
          </a:r>
          <a:endParaRPr lang="es-ES" sz="1400" kern="1200" dirty="0"/>
        </a:p>
      </dsp:txBody>
      <dsp:txXfrm>
        <a:off x="328008" y="62982"/>
        <a:ext cx="3987641" cy="698377"/>
      </dsp:txXfrm>
    </dsp:sp>
    <dsp:sp modelId="{EFCC1CA3-8A81-40E5-A228-9E92CA534372}">
      <dsp:nvSpPr>
        <dsp:cNvPr id="0" name=""/>
        <dsp:cNvSpPr/>
      </dsp:nvSpPr>
      <dsp:spPr>
        <a:xfrm>
          <a:off x="0" y="1597816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F60098-F7C8-43E8-8F6B-32EE109046F8}">
      <dsp:nvSpPr>
        <dsp:cNvPr id="0" name=""/>
        <dsp:cNvSpPr/>
      </dsp:nvSpPr>
      <dsp:spPr>
        <a:xfrm>
          <a:off x="290228" y="957539"/>
          <a:ext cx="4063201" cy="78787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Cuya sucesión en el tiempo da ocasión a las series documentales</a:t>
          </a:r>
          <a:endParaRPr lang="es-ES" sz="1400" kern="1200" dirty="0"/>
        </a:p>
      </dsp:txBody>
      <dsp:txXfrm>
        <a:off x="328689" y="996000"/>
        <a:ext cx="3986279" cy="710954"/>
      </dsp:txXfrm>
    </dsp:sp>
    <dsp:sp modelId="{0F374BFE-66F7-45D9-B4F1-B242DA1ED637}">
      <dsp:nvSpPr>
        <dsp:cNvPr id="0" name=""/>
        <dsp:cNvSpPr/>
      </dsp:nvSpPr>
      <dsp:spPr>
        <a:xfrm>
          <a:off x="0" y="2562080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D1356D-F1B5-44EA-B3DF-D03818544F08}">
      <dsp:nvSpPr>
        <dsp:cNvPr id="0" name=""/>
        <dsp:cNvSpPr/>
      </dsp:nvSpPr>
      <dsp:spPr>
        <a:xfrm>
          <a:off x="290228" y="1903816"/>
          <a:ext cx="4063201" cy="8058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Que determina su originalidad</a:t>
          </a:r>
          <a:endParaRPr lang="es-ES" sz="1400" kern="1200" dirty="0"/>
        </a:p>
      </dsp:txBody>
      <dsp:txXfrm>
        <a:off x="329567" y="1943155"/>
        <a:ext cx="3984523" cy="727185"/>
      </dsp:txXfrm>
    </dsp:sp>
    <dsp:sp modelId="{7DE0BC28-53A8-4295-A936-45156910DF21}">
      <dsp:nvSpPr>
        <dsp:cNvPr id="0" name=""/>
        <dsp:cNvSpPr/>
      </dsp:nvSpPr>
      <dsp:spPr>
        <a:xfrm>
          <a:off x="0" y="3493889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46816E-A65B-42A4-B2BB-2FCDB1CD3842}">
      <dsp:nvSpPr>
        <dsp:cNvPr id="0" name=""/>
        <dsp:cNvSpPr/>
      </dsp:nvSpPr>
      <dsp:spPr>
        <a:xfrm>
          <a:off x="290228" y="2868080"/>
          <a:ext cx="4063201" cy="7734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Que no lleva implícita la veracidad pero sí la ausencia de manipulación</a:t>
          </a:r>
          <a:endParaRPr lang="es-ES" sz="1400" kern="1200" dirty="0"/>
        </a:p>
      </dsp:txBody>
      <dsp:txXfrm>
        <a:off x="327983" y="2905835"/>
        <a:ext cx="3987691" cy="697899"/>
      </dsp:txXfrm>
    </dsp:sp>
    <dsp:sp modelId="{14C8D8B5-0927-4CC6-96A9-FFAEC1B39A8F}">
      <dsp:nvSpPr>
        <dsp:cNvPr id="0" name=""/>
        <dsp:cNvSpPr/>
      </dsp:nvSpPr>
      <dsp:spPr>
        <a:xfrm>
          <a:off x="0" y="4477045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5EA580-58FD-4D0D-AB37-5CAA58D25BEA}">
      <dsp:nvSpPr>
        <dsp:cNvPr id="0" name=""/>
        <dsp:cNvSpPr/>
      </dsp:nvSpPr>
      <dsp:spPr>
        <a:xfrm>
          <a:off x="290228" y="3799889"/>
          <a:ext cx="4063201" cy="8247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Para evitar la pérdida de su naturaleza</a:t>
          </a:r>
          <a:endParaRPr lang="es-ES" sz="1400" kern="1200" dirty="0"/>
        </a:p>
      </dsp:txBody>
      <dsp:txXfrm>
        <a:off x="330489" y="3840150"/>
        <a:ext cx="3982679" cy="7442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3A35D-57A9-4F30-B10F-88CA82040696}">
      <dsp:nvSpPr>
        <dsp:cNvPr id="0" name=""/>
        <dsp:cNvSpPr/>
      </dsp:nvSpPr>
      <dsp:spPr>
        <a:xfrm>
          <a:off x="0" y="665466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335598-A289-44F3-9417-7426DA4E54DD}">
      <dsp:nvSpPr>
        <dsp:cNvPr id="0" name=""/>
        <dsp:cNvSpPr/>
      </dsp:nvSpPr>
      <dsp:spPr>
        <a:xfrm>
          <a:off x="290228" y="39129"/>
          <a:ext cx="4063201" cy="77393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 el conjunto de series generadas, incorporadas y acumuladas en el ejercicio de competencias y funciones de su productor. </a:t>
          </a:r>
          <a:endParaRPr lang="es-ES" sz="1400" kern="1200" dirty="0"/>
        </a:p>
      </dsp:txBody>
      <dsp:txXfrm>
        <a:off x="328008" y="76909"/>
        <a:ext cx="3987641" cy="698377"/>
      </dsp:txXfrm>
    </dsp:sp>
    <dsp:sp modelId="{37DC7FD0-7C2F-4C68-8E2B-A2156422AD30}">
      <dsp:nvSpPr>
        <dsp:cNvPr id="0" name=""/>
        <dsp:cNvSpPr/>
      </dsp:nvSpPr>
      <dsp:spPr>
        <a:xfrm>
          <a:off x="0" y="1503644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7C5A53-1DB1-4C1D-BB99-42C6FAC52A18}">
      <dsp:nvSpPr>
        <dsp:cNvPr id="0" name=""/>
        <dsp:cNvSpPr/>
      </dsp:nvSpPr>
      <dsp:spPr>
        <a:xfrm>
          <a:off x="290512" y="971466"/>
          <a:ext cx="4067173" cy="6797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Es el conjunto de documentos generados por una unidad o división administrativa de la institución productora.</a:t>
          </a:r>
          <a:endParaRPr lang="es-ES" sz="1400" kern="1200" dirty="0"/>
        </a:p>
      </dsp:txBody>
      <dsp:txXfrm>
        <a:off x="323696" y="1004650"/>
        <a:ext cx="4000805" cy="613409"/>
      </dsp:txXfrm>
    </dsp:sp>
    <dsp:sp modelId="{EFCC1CA3-8A81-40E5-A228-9E92CA534372}">
      <dsp:nvSpPr>
        <dsp:cNvPr id="0" name=""/>
        <dsp:cNvSpPr/>
      </dsp:nvSpPr>
      <dsp:spPr>
        <a:xfrm>
          <a:off x="0" y="2709921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F60098-F7C8-43E8-8F6B-32EE109046F8}">
      <dsp:nvSpPr>
        <dsp:cNvPr id="0" name=""/>
        <dsp:cNvSpPr/>
      </dsp:nvSpPr>
      <dsp:spPr>
        <a:xfrm>
          <a:off x="290228" y="1809644"/>
          <a:ext cx="4063201" cy="10478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Conjunto de documentos que tienen el mismo origen orgánico, responden a la misma función administrativa, están sujetos al mismo trámite y tienen características similares.</a:t>
          </a:r>
          <a:endParaRPr lang="es-ES" sz="1400" kern="1200" dirty="0"/>
        </a:p>
      </dsp:txBody>
      <dsp:txXfrm>
        <a:off x="341381" y="1860797"/>
        <a:ext cx="3960895" cy="945571"/>
      </dsp:txXfrm>
    </dsp:sp>
    <dsp:sp modelId="{0F374BFE-66F7-45D9-B4F1-B242DA1ED637}">
      <dsp:nvSpPr>
        <dsp:cNvPr id="0" name=""/>
        <dsp:cNvSpPr/>
      </dsp:nvSpPr>
      <dsp:spPr>
        <a:xfrm>
          <a:off x="0" y="3674185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D1356D-F1B5-44EA-B3DF-D03818544F08}">
      <dsp:nvSpPr>
        <dsp:cNvPr id="0" name=""/>
        <dsp:cNvSpPr/>
      </dsp:nvSpPr>
      <dsp:spPr>
        <a:xfrm>
          <a:off x="290228" y="3015921"/>
          <a:ext cx="4063201" cy="80586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 el conjunto de documentos recibidos y elaborados para la resolución de un asunto.</a:t>
          </a:r>
          <a:endParaRPr lang="es-ES" sz="1400" kern="1200" dirty="0"/>
        </a:p>
      </dsp:txBody>
      <dsp:txXfrm>
        <a:off x="329567" y="3055260"/>
        <a:ext cx="3984523" cy="727185"/>
      </dsp:txXfrm>
    </dsp:sp>
    <dsp:sp modelId="{7DE0BC28-53A8-4295-A936-45156910DF21}">
      <dsp:nvSpPr>
        <dsp:cNvPr id="0" name=""/>
        <dsp:cNvSpPr/>
      </dsp:nvSpPr>
      <dsp:spPr>
        <a:xfrm>
          <a:off x="0" y="4605994"/>
          <a:ext cx="581024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46816E-A65B-42A4-B2BB-2FCDB1CD3842}">
      <dsp:nvSpPr>
        <dsp:cNvPr id="0" name=""/>
        <dsp:cNvSpPr/>
      </dsp:nvSpPr>
      <dsp:spPr>
        <a:xfrm>
          <a:off x="290228" y="3980185"/>
          <a:ext cx="4063201" cy="77340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 la unidad archivística más pequeña e indivisible que puede ser integrada a un expediente o permanecer suelta totalmente.</a:t>
          </a:r>
          <a:endParaRPr lang="es-ES" sz="1400" kern="1200" dirty="0"/>
        </a:p>
      </dsp:txBody>
      <dsp:txXfrm>
        <a:off x="327983" y="4017940"/>
        <a:ext cx="3987691" cy="6978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3A35D-57A9-4F30-B10F-88CA82040696}">
      <dsp:nvSpPr>
        <dsp:cNvPr id="0" name=""/>
        <dsp:cNvSpPr/>
      </dsp:nvSpPr>
      <dsp:spPr>
        <a:xfrm>
          <a:off x="0" y="1799185"/>
          <a:ext cx="5810247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335598-A289-44F3-9417-7426DA4E54DD}">
      <dsp:nvSpPr>
        <dsp:cNvPr id="0" name=""/>
        <dsp:cNvSpPr/>
      </dsp:nvSpPr>
      <dsp:spPr>
        <a:xfrm>
          <a:off x="290228" y="45440"/>
          <a:ext cx="4063201" cy="21670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Es la agrupación que se encuentra en los Archivos, la mayoría de las veces producto de donación o compra.</a:t>
          </a:r>
          <a:endParaRPr lang="es-ES" sz="1400" kern="1200" dirty="0"/>
        </a:p>
      </dsp:txBody>
      <dsp:txXfrm>
        <a:off x="396013" y="151225"/>
        <a:ext cx="3851631" cy="1955455"/>
      </dsp:txXfrm>
    </dsp:sp>
    <dsp:sp modelId="{37DC7FD0-7C2F-4C68-8E2B-A2156422AD30}">
      <dsp:nvSpPr>
        <dsp:cNvPr id="0" name=""/>
        <dsp:cNvSpPr/>
      </dsp:nvSpPr>
      <dsp:spPr>
        <a:xfrm>
          <a:off x="0" y="4146083"/>
          <a:ext cx="5810247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7C5A53-1DB1-4C1D-BB99-42C6FAC52A18}">
      <dsp:nvSpPr>
        <dsp:cNvPr id="0" name=""/>
        <dsp:cNvSpPr/>
      </dsp:nvSpPr>
      <dsp:spPr>
        <a:xfrm>
          <a:off x="290512" y="2655985"/>
          <a:ext cx="4067173" cy="190337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3729" tIns="0" rIns="153729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Es la agrupación de documentos realizada en los Archivos a partir de sus propios fondos y responden a motivos de conservación o instalación determinados habitualmente por sus soportes o por su grafía.</a:t>
          </a:r>
          <a:endParaRPr lang="es-ES" sz="1400" kern="1200" dirty="0"/>
        </a:p>
      </dsp:txBody>
      <dsp:txXfrm>
        <a:off x="383427" y="2748900"/>
        <a:ext cx="3881343" cy="17175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3AFD3-40C2-45B6-8F4F-378EC9D1B1E3}">
      <dsp:nvSpPr>
        <dsp:cNvPr id="0" name=""/>
        <dsp:cNvSpPr/>
      </dsp:nvSpPr>
      <dsp:spPr>
        <a:xfrm>
          <a:off x="238118" y="2389899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Pleno</a:t>
          </a:r>
          <a:endParaRPr lang="es-ES" sz="600" kern="1200" dirty="0"/>
        </a:p>
      </dsp:txBody>
      <dsp:txXfrm>
        <a:off x="249701" y="2401482"/>
        <a:ext cx="767781" cy="372307"/>
      </dsp:txXfrm>
    </dsp:sp>
    <dsp:sp modelId="{4848991D-CD0D-4676-8671-AD5B678F51E4}">
      <dsp:nvSpPr>
        <dsp:cNvPr id="0" name=""/>
        <dsp:cNvSpPr/>
      </dsp:nvSpPr>
      <dsp:spPr>
        <a:xfrm rot="16772529">
          <a:off x="575528" y="2044618"/>
          <a:ext cx="1087323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87323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092007" y="2024313"/>
        <a:ext cx="54366" cy="54366"/>
      </dsp:txXfrm>
    </dsp:sp>
    <dsp:sp modelId="{FBB46F7C-9A85-45B4-8366-5B2FA14CFFBD}">
      <dsp:nvSpPr>
        <dsp:cNvPr id="0" name=""/>
        <dsp:cNvSpPr/>
      </dsp:nvSpPr>
      <dsp:spPr>
        <a:xfrm>
          <a:off x="1209314" y="1317619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Órgano de gobierno</a:t>
          </a:r>
          <a:endParaRPr lang="es-ES" sz="600" kern="1200" dirty="0"/>
        </a:p>
      </dsp:txBody>
      <dsp:txXfrm>
        <a:off x="1220897" y="1329202"/>
        <a:ext cx="767781" cy="372307"/>
      </dsp:txXfrm>
    </dsp:sp>
    <dsp:sp modelId="{AA0AA53E-6853-473B-B978-779B963B0FEC}">
      <dsp:nvSpPr>
        <dsp:cNvPr id="0" name=""/>
        <dsp:cNvSpPr/>
      </dsp:nvSpPr>
      <dsp:spPr>
        <a:xfrm rot="19106712">
          <a:off x="662386" y="1614319"/>
          <a:ext cx="2913874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913874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46476" y="1548350"/>
        <a:ext cx="145693" cy="145693"/>
      </dsp:txXfrm>
    </dsp:sp>
    <dsp:sp modelId="{2B59571D-FDA8-4077-964E-6CC260293B85}">
      <dsp:nvSpPr>
        <dsp:cNvPr id="0" name=""/>
        <dsp:cNvSpPr/>
      </dsp:nvSpPr>
      <dsp:spPr>
        <a:xfrm>
          <a:off x="3209580" y="457021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Dirección de Administración y Finanzas</a:t>
          </a:r>
          <a:endParaRPr lang="es-ES" sz="600" kern="1200" dirty="0"/>
        </a:p>
      </dsp:txBody>
      <dsp:txXfrm>
        <a:off x="3221163" y="468604"/>
        <a:ext cx="767781" cy="372307"/>
      </dsp:txXfrm>
    </dsp:sp>
    <dsp:sp modelId="{DB097F00-2981-4EA8-816C-FB2612663B1F}">
      <dsp:nvSpPr>
        <dsp:cNvPr id="0" name=""/>
        <dsp:cNvSpPr/>
      </dsp:nvSpPr>
      <dsp:spPr>
        <a:xfrm rot="20921923">
          <a:off x="3989278" y="534182"/>
          <a:ext cx="1160379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160379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40458" y="512050"/>
        <a:ext cx="58018" cy="58018"/>
      </dsp:txXfrm>
    </dsp:sp>
    <dsp:sp modelId="{FB2F4F08-CA5D-4E53-81D5-0B7160B3A06B}">
      <dsp:nvSpPr>
        <dsp:cNvPr id="0" name=""/>
        <dsp:cNvSpPr/>
      </dsp:nvSpPr>
      <dsp:spPr>
        <a:xfrm>
          <a:off x="5138408" y="229624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de recursos financieros</a:t>
          </a:r>
          <a:endParaRPr lang="es-ES" sz="600" kern="1200" dirty="0"/>
        </a:p>
      </dsp:txBody>
      <dsp:txXfrm>
        <a:off x="5149991" y="241207"/>
        <a:ext cx="767781" cy="372307"/>
      </dsp:txXfrm>
    </dsp:sp>
    <dsp:sp modelId="{BE7DEEE8-572D-4D0E-8A7D-32C4AB3F5F46}">
      <dsp:nvSpPr>
        <dsp:cNvPr id="0" name=""/>
        <dsp:cNvSpPr/>
      </dsp:nvSpPr>
      <dsp:spPr>
        <a:xfrm>
          <a:off x="5929356" y="420483"/>
          <a:ext cx="1000129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00129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404417" y="402357"/>
        <a:ext cx="50006" cy="50006"/>
      </dsp:txXfrm>
    </dsp:sp>
    <dsp:sp modelId="{D48E05D6-4DD9-463B-8C9F-118598A9825D}">
      <dsp:nvSpPr>
        <dsp:cNvPr id="0" name=""/>
        <dsp:cNvSpPr/>
      </dsp:nvSpPr>
      <dsp:spPr>
        <a:xfrm>
          <a:off x="6929485" y="229624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Departamento de adquisiciones</a:t>
          </a:r>
          <a:endParaRPr lang="es-ES" sz="600" kern="1200" dirty="0"/>
        </a:p>
      </dsp:txBody>
      <dsp:txXfrm>
        <a:off x="6941068" y="241207"/>
        <a:ext cx="767781" cy="372307"/>
      </dsp:txXfrm>
    </dsp:sp>
    <dsp:sp modelId="{1571BF5D-6F7F-4743-99F3-CF629C37584B}">
      <dsp:nvSpPr>
        <dsp:cNvPr id="0" name=""/>
        <dsp:cNvSpPr/>
      </dsp:nvSpPr>
      <dsp:spPr>
        <a:xfrm rot="678077">
          <a:off x="3989278" y="761579"/>
          <a:ext cx="1160379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160379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40458" y="739447"/>
        <a:ext cx="58018" cy="58018"/>
      </dsp:txXfrm>
    </dsp:sp>
    <dsp:sp modelId="{442A7B19-92F6-4335-8FDF-D0DC53C222A9}">
      <dsp:nvSpPr>
        <dsp:cNvPr id="0" name=""/>
        <dsp:cNvSpPr/>
      </dsp:nvSpPr>
      <dsp:spPr>
        <a:xfrm>
          <a:off x="5138408" y="684418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de recursos humanos y organización</a:t>
          </a:r>
        </a:p>
      </dsp:txBody>
      <dsp:txXfrm>
        <a:off x="5149991" y="696001"/>
        <a:ext cx="767781" cy="372307"/>
      </dsp:txXfrm>
    </dsp:sp>
    <dsp:sp modelId="{FB1F8C16-C0C1-472F-B0DE-566A4F58C3D6}">
      <dsp:nvSpPr>
        <dsp:cNvPr id="0" name=""/>
        <dsp:cNvSpPr/>
      </dsp:nvSpPr>
      <dsp:spPr>
        <a:xfrm>
          <a:off x="5929356" y="875278"/>
          <a:ext cx="1000129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00129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404417" y="857152"/>
        <a:ext cx="50006" cy="50006"/>
      </dsp:txXfrm>
    </dsp:sp>
    <dsp:sp modelId="{B354621C-A9F8-432B-A3C8-B87AD5B8AAAA}">
      <dsp:nvSpPr>
        <dsp:cNvPr id="0" name=""/>
        <dsp:cNvSpPr/>
      </dsp:nvSpPr>
      <dsp:spPr>
        <a:xfrm>
          <a:off x="6929485" y="684418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Departamento de recursos humanos, organización y calidad</a:t>
          </a:r>
          <a:endParaRPr lang="es-ES" sz="600" kern="1200" dirty="0"/>
        </a:p>
      </dsp:txBody>
      <dsp:txXfrm>
        <a:off x="6941068" y="696001"/>
        <a:ext cx="767781" cy="372307"/>
      </dsp:txXfrm>
    </dsp:sp>
    <dsp:sp modelId="{7D53E473-434E-4DCC-83BD-D114BCB14578}">
      <dsp:nvSpPr>
        <dsp:cNvPr id="0" name=""/>
        <dsp:cNvSpPr/>
      </dsp:nvSpPr>
      <dsp:spPr>
        <a:xfrm rot="19809754">
          <a:off x="862456" y="1955415"/>
          <a:ext cx="2513734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513734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56479" y="1899449"/>
        <a:ext cx="125686" cy="125686"/>
      </dsp:txXfrm>
    </dsp:sp>
    <dsp:sp modelId="{8DFA4437-9119-4F16-8313-18FB5FF70DE6}">
      <dsp:nvSpPr>
        <dsp:cNvPr id="0" name=""/>
        <dsp:cNvSpPr/>
      </dsp:nvSpPr>
      <dsp:spPr>
        <a:xfrm>
          <a:off x="3209580" y="1139213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Dirección de Capacitación y Comunicación Social</a:t>
          </a:r>
          <a:endParaRPr lang="es-ES" sz="600" kern="1200" dirty="0"/>
        </a:p>
      </dsp:txBody>
      <dsp:txXfrm>
        <a:off x="3221163" y="1150796"/>
        <a:ext cx="767781" cy="372307"/>
      </dsp:txXfrm>
    </dsp:sp>
    <dsp:sp modelId="{40085076-CF40-4664-8624-9BD1BA736B14}">
      <dsp:nvSpPr>
        <dsp:cNvPr id="0" name=""/>
        <dsp:cNvSpPr/>
      </dsp:nvSpPr>
      <dsp:spPr>
        <a:xfrm>
          <a:off x="4000528" y="1330073"/>
          <a:ext cx="2928957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928957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391782" y="1263726"/>
        <a:ext cx="146447" cy="146447"/>
      </dsp:txXfrm>
    </dsp:sp>
    <dsp:sp modelId="{20E6056E-BBB6-48D5-A64F-EB4945967DDD}">
      <dsp:nvSpPr>
        <dsp:cNvPr id="0" name=""/>
        <dsp:cNvSpPr/>
      </dsp:nvSpPr>
      <dsp:spPr>
        <a:xfrm>
          <a:off x="6929485" y="1139213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Departamento de comunicación y diseño</a:t>
          </a:r>
          <a:endParaRPr lang="es-ES" sz="600" kern="1200" dirty="0"/>
        </a:p>
      </dsp:txBody>
      <dsp:txXfrm>
        <a:off x="6941068" y="1150796"/>
        <a:ext cx="767781" cy="372307"/>
      </dsp:txXfrm>
    </dsp:sp>
    <dsp:sp modelId="{5A26438C-9249-454C-8A5F-775CF99D5C7F}">
      <dsp:nvSpPr>
        <dsp:cNvPr id="0" name=""/>
        <dsp:cNvSpPr/>
      </dsp:nvSpPr>
      <dsp:spPr>
        <a:xfrm rot="20396871">
          <a:off x="958710" y="2182813"/>
          <a:ext cx="2321225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321225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61292" y="2131659"/>
        <a:ext cx="116061" cy="116061"/>
      </dsp:txXfrm>
    </dsp:sp>
    <dsp:sp modelId="{63B22C1B-6C0A-4573-ACA2-4C7EAB3ADF24}">
      <dsp:nvSpPr>
        <dsp:cNvPr id="0" name=""/>
        <dsp:cNvSpPr/>
      </dsp:nvSpPr>
      <dsp:spPr>
        <a:xfrm>
          <a:off x="3209580" y="1594008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Dirección de Asuntos Jurídicos y Verificación</a:t>
          </a:r>
          <a:endParaRPr lang="es-ES" sz="600" kern="1200" dirty="0"/>
        </a:p>
      </dsp:txBody>
      <dsp:txXfrm>
        <a:off x="3221163" y="1605591"/>
        <a:ext cx="767781" cy="372307"/>
      </dsp:txXfrm>
    </dsp:sp>
    <dsp:sp modelId="{698ED794-552D-4C5F-B53A-70FD1238FD38}">
      <dsp:nvSpPr>
        <dsp:cNvPr id="0" name=""/>
        <dsp:cNvSpPr/>
      </dsp:nvSpPr>
      <dsp:spPr>
        <a:xfrm>
          <a:off x="4000528" y="1784867"/>
          <a:ext cx="1071567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71567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09522" y="1764956"/>
        <a:ext cx="53578" cy="53578"/>
      </dsp:txXfrm>
    </dsp:sp>
    <dsp:sp modelId="{A07BD9EE-0767-4E6C-B5BA-E5A5C4A1C87A}">
      <dsp:nvSpPr>
        <dsp:cNvPr id="0" name=""/>
        <dsp:cNvSpPr/>
      </dsp:nvSpPr>
      <dsp:spPr>
        <a:xfrm>
          <a:off x="5072095" y="1594008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jurídica</a:t>
          </a:r>
          <a:endParaRPr lang="es-ES" sz="600" kern="1200" dirty="0"/>
        </a:p>
      </dsp:txBody>
      <dsp:txXfrm>
        <a:off x="5083678" y="1605591"/>
        <a:ext cx="767781" cy="372307"/>
      </dsp:txXfrm>
    </dsp:sp>
    <dsp:sp modelId="{42CA5638-FB64-4606-BBB9-CC7C90F420E3}">
      <dsp:nvSpPr>
        <dsp:cNvPr id="0" name=""/>
        <dsp:cNvSpPr/>
      </dsp:nvSpPr>
      <dsp:spPr>
        <a:xfrm rot="21420908">
          <a:off x="1027584" y="2523909"/>
          <a:ext cx="2183477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183477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64736" y="2476199"/>
        <a:ext cx="109173" cy="109173"/>
      </dsp:txXfrm>
    </dsp:sp>
    <dsp:sp modelId="{4B83DA32-2596-401B-B80B-35C1CD345C62}">
      <dsp:nvSpPr>
        <dsp:cNvPr id="0" name=""/>
        <dsp:cNvSpPr/>
      </dsp:nvSpPr>
      <dsp:spPr>
        <a:xfrm>
          <a:off x="3209580" y="2276200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Dirección de Sistemas e Informática</a:t>
          </a:r>
          <a:endParaRPr lang="es-ES" sz="600" kern="1200" dirty="0"/>
        </a:p>
      </dsp:txBody>
      <dsp:txXfrm>
        <a:off x="3221163" y="2287783"/>
        <a:ext cx="767781" cy="372307"/>
      </dsp:txXfrm>
    </dsp:sp>
    <dsp:sp modelId="{43578CB2-894A-4BF4-98F3-3A458E5F4595}">
      <dsp:nvSpPr>
        <dsp:cNvPr id="0" name=""/>
        <dsp:cNvSpPr/>
      </dsp:nvSpPr>
      <dsp:spPr>
        <a:xfrm rot="20877786">
          <a:off x="3988540" y="2353361"/>
          <a:ext cx="1090416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90416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06488" y="2332978"/>
        <a:ext cx="54520" cy="54520"/>
      </dsp:txXfrm>
    </dsp:sp>
    <dsp:sp modelId="{AE944306-53B2-4793-9124-E475B1404AD1}">
      <dsp:nvSpPr>
        <dsp:cNvPr id="0" name=""/>
        <dsp:cNvSpPr/>
      </dsp:nvSpPr>
      <dsp:spPr>
        <a:xfrm>
          <a:off x="5066970" y="2048803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de asesorías y atención a usuarios</a:t>
          </a:r>
          <a:endParaRPr lang="es-ES" sz="600" kern="1200" dirty="0"/>
        </a:p>
      </dsp:txBody>
      <dsp:txXfrm>
        <a:off x="5078553" y="2060386"/>
        <a:ext cx="767781" cy="372307"/>
      </dsp:txXfrm>
    </dsp:sp>
    <dsp:sp modelId="{F83AE333-8D2B-4A97-818E-0EDA7A53DF17}">
      <dsp:nvSpPr>
        <dsp:cNvPr id="0" name=""/>
        <dsp:cNvSpPr/>
      </dsp:nvSpPr>
      <dsp:spPr>
        <a:xfrm rot="722214">
          <a:off x="3988540" y="2580758"/>
          <a:ext cx="1090416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90416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06488" y="2560375"/>
        <a:ext cx="54520" cy="54520"/>
      </dsp:txXfrm>
    </dsp:sp>
    <dsp:sp modelId="{83E2718A-EA73-4A12-AE8B-997DCB945525}">
      <dsp:nvSpPr>
        <dsp:cNvPr id="0" name=""/>
        <dsp:cNvSpPr/>
      </dsp:nvSpPr>
      <dsp:spPr>
        <a:xfrm>
          <a:off x="5066970" y="2503597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de sistemas</a:t>
          </a:r>
          <a:endParaRPr lang="es-ES" sz="600" kern="1200" dirty="0"/>
        </a:p>
      </dsp:txBody>
      <dsp:txXfrm>
        <a:off x="5078553" y="2515180"/>
        <a:ext cx="767781" cy="372307"/>
      </dsp:txXfrm>
    </dsp:sp>
    <dsp:sp modelId="{6C35DEA4-F4DE-4151-AA1F-0737C62BA4C2}">
      <dsp:nvSpPr>
        <dsp:cNvPr id="0" name=""/>
        <dsp:cNvSpPr/>
      </dsp:nvSpPr>
      <dsp:spPr>
        <a:xfrm>
          <a:off x="5857917" y="2694457"/>
          <a:ext cx="1071567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71567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366912" y="2674545"/>
        <a:ext cx="53578" cy="53578"/>
      </dsp:txXfrm>
    </dsp:sp>
    <dsp:sp modelId="{BC07B902-D145-4FF8-A41B-F8D08322FC76}">
      <dsp:nvSpPr>
        <dsp:cNvPr id="0" name=""/>
        <dsp:cNvSpPr/>
      </dsp:nvSpPr>
      <dsp:spPr>
        <a:xfrm>
          <a:off x="6929485" y="2503597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Departamento de soporte técnico</a:t>
          </a:r>
          <a:endParaRPr lang="es-ES" sz="600" kern="1200" dirty="0"/>
        </a:p>
      </dsp:txBody>
      <dsp:txXfrm>
        <a:off x="6941068" y="2515180"/>
        <a:ext cx="767781" cy="372307"/>
      </dsp:txXfrm>
    </dsp:sp>
    <dsp:sp modelId="{1F7BB233-70D1-4E46-9939-F1FA96FDBF59}">
      <dsp:nvSpPr>
        <dsp:cNvPr id="0" name=""/>
        <dsp:cNvSpPr/>
      </dsp:nvSpPr>
      <dsp:spPr>
        <a:xfrm rot="1203129">
          <a:off x="958710" y="2978703"/>
          <a:ext cx="2321225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321225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61292" y="2927550"/>
        <a:ext cx="116061" cy="116061"/>
      </dsp:txXfrm>
    </dsp:sp>
    <dsp:sp modelId="{D5C6E094-A5CC-4ED8-94D0-079E456DE593}">
      <dsp:nvSpPr>
        <dsp:cNvPr id="0" name=""/>
        <dsp:cNvSpPr/>
      </dsp:nvSpPr>
      <dsp:spPr>
        <a:xfrm>
          <a:off x="3209580" y="3185789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Dirección de Vigilancia</a:t>
          </a:r>
          <a:endParaRPr lang="es-ES" sz="600" kern="1200" dirty="0"/>
        </a:p>
      </dsp:txBody>
      <dsp:txXfrm>
        <a:off x="3221163" y="3197372"/>
        <a:ext cx="767781" cy="372307"/>
      </dsp:txXfrm>
    </dsp:sp>
    <dsp:sp modelId="{6DAC70A1-9337-42BA-B2D0-452B5D108347}">
      <dsp:nvSpPr>
        <dsp:cNvPr id="0" name=""/>
        <dsp:cNvSpPr/>
      </dsp:nvSpPr>
      <dsp:spPr>
        <a:xfrm rot="20877786">
          <a:off x="3988540" y="3262950"/>
          <a:ext cx="1090416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90416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06488" y="3242567"/>
        <a:ext cx="54520" cy="54520"/>
      </dsp:txXfrm>
    </dsp:sp>
    <dsp:sp modelId="{857D8A72-F458-4F10-A6BA-063DBAA623A1}">
      <dsp:nvSpPr>
        <dsp:cNvPr id="0" name=""/>
        <dsp:cNvSpPr/>
      </dsp:nvSpPr>
      <dsp:spPr>
        <a:xfrm>
          <a:off x="5066970" y="2958392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de verificación</a:t>
          </a:r>
          <a:endParaRPr lang="es-ES" sz="600" kern="1200" dirty="0"/>
        </a:p>
      </dsp:txBody>
      <dsp:txXfrm>
        <a:off x="5078553" y="2969975"/>
        <a:ext cx="767781" cy="372307"/>
      </dsp:txXfrm>
    </dsp:sp>
    <dsp:sp modelId="{531F18B7-3750-4FE3-B108-9375E6EF72EA}">
      <dsp:nvSpPr>
        <dsp:cNvPr id="0" name=""/>
        <dsp:cNvSpPr/>
      </dsp:nvSpPr>
      <dsp:spPr>
        <a:xfrm rot="722214">
          <a:off x="3988540" y="3490347"/>
          <a:ext cx="1090416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90416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06488" y="3469965"/>
        <a:ext cx="54520" cy="54520"/>
      </dsp:txXfrm>
    </dsp:sp>
    <dsp:sp modelId="{C4D9ECD8-1BEA-45A1-8DF8-6E100F844511}">
      <dsp:nvSpPr>
        <dsp:cNvPr id="0" name=""/>
        <dsp:cNvSpPr/>
      </dsp:nvSpPr>
      <dsp:spPr>
        <a:xfrm>
          <a:off x="5066970" y="3413187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de vigilancia</a:t>
          </a:r>
          <a:endParaRPr lang="es-ES" sz="600" kern="1200" dirty="0"/>
        </a:p>
      </dsp:txBody>
      <dsp:txXfrm>
        <a:off x="5078553" y="3424770"/>
        <a:ext cx="767781" cy="372307"/>
      </dsp:txXfrm>
    </dsp:sp>
    <dsp:sp modelId="{0CC62F6D-D937-4B6F-8C08-8B31E03FFA89}">
      <dsp:nvSpPr>
        <dsp:cNvPr id="0" name=""/>
        <dsp:cNvSpPr/>
      </dsp:nvSpPr>
      <dsp:spPr>
        <a:xfrm rot="2047905">
          <a:off x="802188" y="3319799"/>
          <a:ext cx="2634269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634269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53466" y="3260820"/>
        <a:ext cx="131713" cy="131713"/>
      </dsp:txXfrm>
    </dsp:sp>
    <dsp:sp modelId="{63CEB67E-E8F8-443D-9EF5-BF8DC807BCFA}">
      <dsp:nvSpPr>
        <dsp:cNvPr id="0" name=""/>
        <dsp:cNvSpPr/>
      </dsp:nvSpPr>
      <dsp:spPr>
        <a:xfrm>
          <a:off x="3209580" y="3867981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Contraloría interna</a:t>
          </a:r>
          <a:endParaRPr lang="es-ES" sz="600" kern="1200" dirty="0"/>
        </a:p>
      </dsp:txBody>
      <dsp:txXfrm>
        <a:off x="3221163" y="3879564"/>
        <a:ext cx="767781" cy="372307"/>
      </dsp:txXfrm>
    </dsp:sp>
    <dsp:sp modelId="{D15680F6-CCDD-47D0-BE2F-00A50CB10423}">
      <dsp:nvSpPr>
        <dsp:cNvPr id="0" name=""/>
        <dsp:cNvSpPr/>
      </dsp:nvSpPr>
      <dsp:spPr>
        <a:xfrm>
          <a:off x="4000528" y="4058841"/>
          <a:ext cx="1066442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66442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507088" y="4039057"/>
        <a:ext cx="53322" cy="53322"/>
      </dsp:txXfrm>
    </dsp:sp>
    <dsp:sp modelId="{6FF12C06-7D0B-4639-9F69-C4C267377832}">
      <dsp:nvSpPr>
        <dsp:cNvPr id="0" name=""/>
        <dsp:cNvSpPr/>
      </dsp:nvSpPr>
      <dsp:spPr>
        <a:xfrm>
          <a:off x="5066970" y="3867981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Subdirección de auditoría</a:t>
          </a:r>
          <a:endParaRPr lang="es-ES" sz="600" kern="1200" dirty="0"/>
        </a:p>
      </dsp:txBody>
      <dsp:txXfrm>
        <a:off x="5078553" y="3879564"/>
        <a:ext cx="767781" cy="372307"/>
      </dsp:txXfrm>
    </dsp:sp>
    <dsp:sp modelId="{D87218D0-8282-40EA-9F25-791158DB9D10}">
      <dsp:nvSpPr>
        <dsp:cNvPr id="0" name=""/>
        <dsp:cNvSpPr/>
      </dsp:nvSpPr>
      <dsp:spPr>
        <a:xfrm>
          <a:off x="5857917" y="4058841"/>
          <a:ext cx="1071567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1071567" y="68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366912" y="4038929"/>
        <a:ext cx="53578" cy="53578"/>
      </dsp:txXfrm>
    </dsp:sp>
    <dsp:sp modelId="{15173D8B-FF3D-48E5-BF18-4803EA06BBEB}">
      <dsp:nvSpPr>
        <dsp:cNvPr id="0" name=""/>
        <dsp:cNvSpPr/>
      </dsp:nvSpPr>
      <dsp:spPr>
        <a:xfrm>
          <a:off x="6929485" y="3867981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Departamento de responsabilidades</a:t>
          </a:r>
          <a:endParaRPr lang="es-ES" sz="600" kern="1200" dirty="0"/>
        </a:p>
      </dsp:txBody>
      <dsp:txXfrm>
        <a:off x="6941068" y="3879564"/>
        <a:ext cx="767781" cy="372307"/>
      </dsp:txXfrm>
    </dsp:sp>
    <dsp:sp modelId="{9998C7BA-33D8-4AE8-9E30-74C837A38652}">
      <dsp:nvSpPr>
        <dsp:cNvPr id="0" name=""/>
        <dsp:cNvSpPr/>
      </dsp:nvSpPr>
      <dsp:spPr>
        <a:xfrm rot="2493288">
          <a:off x="662386" y="3547197"/>
          <a:ext cx="2913874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2913874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46476" y="3481227"/>
        <a:ext cx="145693" cy="145693"/>
      </dsp:txXfrm>
    </dsp:sp>
    <dsp:sp modelId="{90BC67CB-50DC-4457-8404-1EA01DCAFA2B}">
      <dsp:nvSpPr>
        <dsp:cNvPr id="0" name=""/>
        <dsp:cNvSpPr/>
      </dsp:nvSpPr>
      <dsp:spPr>
        <a:xfrm>
          <a:off x="3209580" y="4322776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Secretaría Técnica</a:t>
          </a:r>
          <a:endParaRPr lang="es-ES" sz="600" kern="1200" dirty="0"/>
        </a:p>
      </dsp:txBody>
      <dsp:txXfrm>
        <a:off x="3221163" y="4334359"/>
        <a:ext cx="767781" cy="372307"/>
      </dsp:txXfrm>
    </dsp:sp>
    <dsp:sp modelId="{3F9FFB1C-124C-4D98-AC01-2396389F7BBD}">
      <dsp:nvSpPr>
        <dsp:cNvPr id="0" name=""/>
        <dsp:cNvSpPr/>
      </dsp:nvSpPr>
      <dsp:spPr>
        <a:xfrm rot="2855787">
          <a:off x="502565" y="3774594"/>
          <a:ext cx="3233515" cy="13754"/>
        </a:xfrm>
        <a:custGeom>
          <a:avLst/>
          <a:gdLst/>
          <a:ahLst/>
          <a:cxnLst/>
          <a:rect l="0" t="0" r="0" b="0"/>
          <a:pathLst>
            <a:path>
              <a:moveTo>
                <a:pt x="0" y="6877"/>
              </a:moveTo>
              <a:lnTo>
                <a:pt x="3233515" y="6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038485" y="3700634"/>
        <a:ext cx="161675" cy="161675"/>
      </dsp:txXfrm>
    </dsp:sp>
    <dsp:sp modelId="{0FEA4A84-B219-4758-B2A2-D35DEA9577E8}">
      <dsp:nvSpPr>
        <dsp:cNvPr id="0" name=""/>
        <dsp:cNvSpPr/>
      </dsp:nvSpPr>
      <dsp:spPr>
        <a:xfrm>
          <a:off x="3209580" y="4777571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Dirección de proyectos</a:t>
          </a:r>
          <a:endParaRPr lang="es-ES" sz="600" kern="1200" dirty="0"/>
        </a:p>
      </dsp:txBody>
      <dsp:txXfrm>
        <a:off x="3221163" y="4789154"/>
        <a:ext cx="767781" cy="372307"/>
      </dsp:txXfrm>
    </dsp:sp>
    <dsp:sp modelId="{2453147B-0986-4AB8-82EF-21980639EE31}">
      <dsp:nvSpPr>
        <dsp:cNvPr id="0" name=""/>
        <dsp:cNvSpPr/>
      </dsp:nvSpPr>
      <dsp:spPr>
        <a:xfrm>
          <a:off x="1143009" y="3636792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Presidencia</a:t>
          </a:r>
          <a:endParaRPr lang="es-ES" sz="600" kern="1200" dirty="0"/>
        </a:p>
      </dsp:txBody>
      <dsp:txXfrm>
        <a:off x="1154592" y="3648375"/>
        <a:ext cx="767781" cy="372307"/>
      </dsp:txXfrm>
    </dsp:sp>
    <dsp:sp modelId="{675F04C2-668C-4C90-BF26-0D648FA4595F}">
      <dsp:nvSpPr>
        <dsp:cNvPr id="0" name=""/>
        <dsp:cNvSpPr/>
      </dsp:nvSpPr>
      <dsp:spPr>
        <a:xfrm>
          <a:off x="1137876" y="4136856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Comisionados</a:t>
          </a:r>
          <a:endParaRPr lang="es-ES" sz="600" kern="1200" dirty="0"/>
        </a:p>
      </dsp:txBody>
      <dsp:txXfrm>
        <a:off x="1149459" y="4148439"/>
        <a:ext cx="767781" cy="372307"/>
      </dsp:txXfrm>
    </dsp:sp>
    <dsp:sp modelId="{B01BDDE5-CE47-41AD-A6A6-CA5C0EC6DF55}">
      <dsp:nvSpPr>
        <dsp:cNvPr id="0" name=""/>
        <dsp:cNvSpPr/>
      </dsp:nvSpPr>
      <dsp:spPr>
        <a:xfrm>
          <a:off x="1143009" y="4675207"/>
          <a:ext cx="790947" cy="395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Comisiones</a:t>
          </a:r>
          <a:endParaRPr lang="es-ES" sz="600" kern="1200" dirty="0"/>
        </a:p>
      </dsp:txBody>
      <dsp:txXfrm>
        <a:off x="1154592" y="4686790"/>
        <a:ext cx="767781" cy="3723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D34CA-374F-4DE0-9DAB-A1D392D4FA7C}">
      <dsp:nvSpPr>
        <dsp:cNvPr id="0" name=""/>
        <dsp:cNvSpPr/>
      </dsp:nvSpPr>
      <dsp:spPr>
        <a:xfrm>
          <a:off x="0" y="346728"/>
          <a:ext cx="65185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782629-A6AE-45BC-AE51-708098A4857D}">
      <dsp:nvSpPr>
        <dsp:cNvPr id="0" name=""/>
        <dsp:cNvSpPr/>
      </dsp:nvSpPr>
      <dsp:spPr>
        <a:xfrm>
          <a:off x="325926" y="36768"/>
          <a:ext cx="456296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469" tIns="0" rIns="172469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Su vigencia administrativa es inmediata o no más de un año</a:t>
          </a:r>
          <a:endParaRPr lang="es-ES" sz="1800" kern="1200" dirty="0"/>
        </a:p>
      </dsp:txBody>
      <dsp:txXfrm>
        <a:off x="356188" y="67030"/>
        <a:ext cx="4502445" cy="559396"/>
      </dsp:txXfrm>
    </dsp:sp>
    <dsp:sp modelId="{B5764FBF-0F06-4CE5-85F5-3BCB1BE195EC}">
      <dsp:nvSpPr>
        <dsp:cNvPr id="0" name=""/>
        <dsp:cNvSpPr/>
      </dsp:nvSpPr>
      <dsp:spPr>
        <a:xfrm>
          <a:off x="0" y="1299289"/>
          <a:ext cx="65185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5EBE64-B38B-4A9A-95FF-04FCF126567E}">
      <dsp:nvSpPr>
        <dsp:cNvPr id="0" name=""/>
        <dsp:cNvSpPr/>
      </dsp:nvSpPr>
      <dsp:spPr>
        <a:xfrm>
          <a:off x="325926" y="989328"/>
          <a:ext cx="456296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469" tIns="0" rIns="172469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No son transferidos al Archivo de Concentración</a:t>
          </a:r>
          <a:endParaRPr lang="es-ES" sz="1800" kern="1200" dirty="0"/>
        </a:p>
      </dsp:txBody>
      <dsp:txXfrm>
        <a:off x="356188" y="1019590"/>
        <a:ext cx="4502445" cy="559396"/>
      </dsp:txXfrm>
    </dsp:sp>
    <dsp:sp modelId="{877F22B2-5C06-47B4-B452-DAA144B19A2E}">
      <dsp:nvSpPr>
        <dsp:cNvPr id="0" name=""/>
        <dsp:cNvSpPr/>
      </dsp:nvSpPr>
      <dsp:spPr>
        <a:xfrm>
          <a:off x="0" y="2251849"/>
          <a:ext cx="65185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D5532-12BF-4A86-81EA-57B594CDAF7E}">
      <dsp:nvSpPr>
        <dsp:cNvPr id="0" name=""/>
        <dsp:cNvSpPr/>
      </dsp:nvSpPr>
      <dsp:spPr>
        <a:xfrm>
          <a:off x="325926" y="1941889"/>
          <a:ext cx="456296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469" tIns="0" rIns="172469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Su baja debe darse de manera inmediata al término de su utilidad</a:t>
          </a:r>
          <a:endParaRPr lang="es-ES" sz="1800" kern="1200" dirty="0"/>
        </a:p>
      </dsp:txBody>
      <dsp:txXfrm>
        <a:off x="356188" y="1972151"/>
        <a:ext cx="4502445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210209-2A94-4522-98CE-2F4B17AFC2D7}" type="datetimeFigureOut">
              <a:rPr lang="es-ES" smtClean="0"/>
              <a:pPr/>
              <a:t>29/09/2014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AF06F1-1EB6-4C10-BA17-7AC44C94679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.mx/imgres?imgurl=http://www.sekano.es/wp-content/uploads/2006/10/revistas-cientificas.jpg&amp;imgrefurl=http://www.sekano.es/?p=568&amp;usg=__VoV5T9VWmDBXcfU_gnhZVSoeBjY=&amp;h=244&amp;w=300&amp;sz=52&amp;hl=es&amp;start=1&amp;um=1&amp;itbs=1&amp;tbnid=r5KKw5r2ZoPYJM:&amp;tbnh=94&amp;tbnw=116&amp;prev=/images?q=revistas+cient%C3%ADficas&amp;um=1&amp;hl=es&amp;tbs=isch:1" TargetMode="Externa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1124744"/>
            <a:ext cx="6172200" cy="2053590"/>
          </a:xfrm>
        </p:spPr>
        <p:txBody>
          <a:bodyPr/>
          <a:lstStyle/>
          <a:p>
            <a:pPr algn="ctr"/>
            <a:r>
              <a:rPr lang="es-ES" dirty="0" smtClean="0"/>
              <a:t>Gestión de Documentos Activos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s-ES" dirty="0" smtClean="0"/>
              <a:t>Dra. </a:t>
            </a:r>
            <a:r>
              <a:rPr lang="es-ES" dirty="0" err="1" smtClean="0"/>
              <a:t>Merizanda</a:t>
            </a:r>
            <a:r>
              <a:rPr lang="es-ES" dirty="0" smtClean="0"/>
              <a:t> M.C. Ramírez Aceves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Clasificación del documento de archivo</a:t>
            </a:r>
          </a:p>
          <a:p>
            <a:pPr algn="just"/>
            <a:endParaRPr lang="es-MX" dirty="0" smtClean="0"/>
          </a:p>
          <a:p>
            <a:pPr algn="just"/>
            <a:r>
              <a:rPr lang="es-MX" sz="2500" dirty="0" smtClean="0"/>
              <a:t>Por su composición</a:t>
            </a:r>
          </a:p>
          <a:p>
            <a:pPr lvl="1" algn="just"/>
            <a:endParaRPr lang="es-MX" sz="1900" dirty="0" smtClean="0"/>
          </a:p>
          <a:p>
            <a:pPr lvl="1" algn="just"/>
            <a:r>
              <a:rPr lang="es-MX" sz="2000" i="1" dirty="0" smtClean="0"/>
              <a:t>Simple: </a:t>
            </a:r>
            <a:r>
              <a:rPr lang="es-MX" sz="2000" dirty="0" smtClean="0"/>
              <a:t>Pieza documental (una Real Cédula, una carta, un mandamiento).</a:t>
            </a:r>
          </a:p>
          <a:p>
            <a:pPr lvl="1" algn="just"/>
            <a:endParaRPr lang="es-MX" sz="2000" i="1" dirty="0" smtClean="0"/>
          </a:p>
          <a:p>
            <a:pPr lvl="1" algn="just"/>
            <a:r>
              <a:rPr lang="es-MX" sz="2000" i="1" dirty="0" smtClean="0"/>
              <a:t>Compuesto: </a:t>
            </a:r>
            <a:r>
              <a:rPr lang="es-MX" sz="2000" dirty="0" smtClean="0"/>
              <a:t>Unidades archivísticas. Documentos reunidos en razón de un proceso burocrático o de una práctica administrativa que forma un todo difícil de separar sin perder su identidad.</a:t>
            </a:r>
            <a:endParaRPr lang="es-MX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Clasificación del documento de archivo</a:t>
            </a:r>
          </a:p>
          <a:p>
            <a:pPr algn="just"/>
            <a:endParaRPr lang="es-MX" dirty="0" smtClean="0"/>
          </a:p>
          <a:p>
            <a:pPr algn="just"/>
            <a:r>
              <a:rPr lang="es-MX" sz="2500" dirty="0" smtClean="0"/>
              <a:t>Por la manera de transmitir información</a:t>
            </a:r>
          </a:p>
          <a:p>
            <a:pPr lvl="1" algn="just"/>
            <a:endParaRPr lang="es-MX" sz="1900" dirty="0" smtClean="0"/>
          </a:p>
          <a:p>
            <a:pPr lvl="1" algn="just"/>
            <a:r>
              <a:rPr lang="es-MX" sz="2000" i="1" dirty="0" smtClean="0"/>
              <a:t>Textual: </a:t>
            </a:r>
            <a:r>
              <a:rPr lang="es-MX" sz="2000" dirty="0" smtClean="0"/>
              <a:t>Transmite información mediante texto escrito (manuscritos, impresos).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i="1" dirty="0" smtClean="0"/>
              <a:t>Gráfico: </a:t>
            </a:r>
            <a:r>
              <a:rPr lang="es-MX" sz="2000" dirty="0" smtClean="0"/>
              <a:t>La información está representada por formas y colores. (mapas, planos, dibujos).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i="1" dirty="0" smtClean="0"/>
              <a:t>Imagen: </a:t>
            </a:r>
            <a:r>
              <a:rPr lang="es-MX" sz="2000" dirty="0" smtClean="0"/>
              <a:t>La información está representada en imagen. (fotografía, diapositiva, película)</a:t>
            </a:r>
            <a:endParaRPr lang="es-MX" sz="19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Clasificación del documento de archivo</a:t>
            </a:r>
          </a:p>
          <a:p>
            <a:pPr algn="just"/>
            <a:endParaRPr lang="es-MX" dirty="0" smtClean="0"/>
          </a:p>
          <a:p>
            <a:pPr algn="just"/>
            <a:r>
              <a:rPr lang="es-MX" sz="2500" dirty="0" smtClean="0"/>
              <a:t>Por la manera de transmitir información</a:t>
            </a:r>
          </a:p>
          <a:p>
            <a:pPr lvl="1" algn="just"/>
            <a:endParaRPr lang="es-MX" sz="1900" dirty="0" smtClean="0"/>
          </a:p>
          <a:p>
            <a:pPr lvl="1" algn="just"/>
            <a:r>
              <a:rPr lang="es-MX" sz="2000" i="1" dirty="0" smtClean="0"/>
              <a:t>Audiovisual: </a:t>
            </a:r>
            <a:r>
              <a:rPr lang="es-MX" sz="2000" dirty="0" smtClean="0"/>
              <a:t>Transmite la información a través de la imagen y del sonido.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i="1" dirty="0" smtClean="0"/>
              <a:t>Legibles por máquina: </a:t>
            </a:r>
            <a:r>
              <a:rPr lang="es-MX" sz="2000" dirty="0" smtClean="0"/>
              <a:t>banda, fichas perforadas o informáticos.</a:t>
            </a:r>
            <a:endParaRPr lang="es-MX" sz="19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Clasificación del documento de archivo</a:t>
            </a:r>
          </a:p>
          <a:p>
            <a:pPr algn="just"/>
            <a:endParaRPr lang="es-MX" dirty="0" smtClean="0"/>
          </a:p>
          <a:p>
            <a:pPr algn="just"/>
            <a:r>
              <a:rPr lang="es-MX" sz="2500" dirty="0" smtClean="0"/>
              <a:t>Por las funciones que testimonian</a:t>
            </a:r>
          </a:p>
          <a:p>
            <a:pPr algn="just"/>
            <a:endParaRPr lang="es-MX" sz="1900" dirty="0" smtClean="0"/>
          </a:p>
          <a:p>
            <a:pPr lvl="1" algn="just"/>
            <a:r>
              <a:rPr lang="es-MX" sz="2000" i="1" dirty="0" smtClean="0"/>
              <a:t>Sustantivo: </a:t>
            </a:r>
            <a:r>
              <a:rPr lang="es-MX" sz="2000" dirty="0" smtClean="0"/>
              <a:t>Representa acciones administrativas que constituyen la razón de ser de un organismo productor.</a:t>
            </a:r>
          </a:p>
          <a:p>
            <a:pPr lvl="1" algn="just"/>
            <a:endParaRPr lang="es-MX" sz="2000" dirty="0" smtClean="0"/>
          </a:p>
          <a:p>
            <a:pPr lvl="1" algn="just"/>
            <a:r>
              <a:rPr lang="es-MX" sz="2000" i="1" dirty="0" smtClean="0"/>
              <a:t>Común: </a:t>
            </a:r>
            <a:r>
              <a:rPr lang="es-MX" sz="2000" dirty="0" smtClean="0"/>
              <a:t>Representa acciones administrativas que sirven de apoyo para el ejercicio de las competencias para las que ha sido creado el organismo productor de documentos.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Agrupaciones documentales naturales</a:t>
            </a:r>
            <a:endParaRPr lang="es-MX" sz="2200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2910" y="2143116"/>
            <a:ext cx="1285884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Fondo</a:t>
            </a:r>
            <a:endParaRPr lang="es-ES" sz="1600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1976462" y="1857364"/>
          <a:ext cx="5810248" cy="4897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42910" y="4162016"/>
            <a:ext cx="1285884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Serie</a:t>
            </a:r>
            <a:endParaRPr lang="es-ES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42910" y="5162148"/>
            <a:ext cx="1285884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Expediente</a:t>
            </a:r>
            <a:endParaRPr lang="es-ES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42910" y="6121619"/>
            <a:ext cx="1285884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Pieza</a:t>
            </a:r>
            <a:endParaRPr lang="es-ES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42910" y="3000372"/>
            <a:ext cx="1285884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Sección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Agrupaciones documentales artificiales</a:t>
            </a:r>
            <a:endParaRPr lang="es-MX" sz="2200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2910" y="3233322"/>
            <a:ext cx="1285884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Colección</a:t>
            </a:r>
            <a:endParaRPr lang="es-ES" sz="1600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1976462" y="1857364"/>
          <a:ext cx="5810248" cy="4897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642910" y="5344555"/>
            <a:ext cx="1285884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Sección facticia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2060848"/>
            <a:ext cx="6172200" cy="439248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400" dirty="0" smtClean="0"/>
              <a:t>El tipo documental</a:t>
            </a:r>
            <a:br>
              <a:rPr lang="es-ES" sz="5400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- Definición</a:t>
            </a:r>
            <a:br>
              <a:rPr lang="es-ES" dirty="0" smtClean="0"/>
            </a:br>
            <a:r>
              <a:rPr lang="es-ES" dirty="0" smtClean="0"/>
              <a:t>- Aspectos a considerar</a:t>
            </a:r>
            <a:br>
              <a:rPr lang="es-ES" dirty="0" smtClean="0"/>
            </a:br>
            <a:r>
              <a:rPr lang="es-ES" dirty="0" smtClean="0"/>
              <a:t>- Clasificación</a:t>
            </a:r>
            <a:br>
              <a:rPr lang="es-ES" dirty="0" smtClean="0"/>
            </a:br>
            <a:r>
              <a:rPr lang="es-ES" dirty="0" smtClean="0"/>
              <a:t>- El expediente</a:t>
            </a:r>
            <a:br>
              <a:rPr lang="es-ES" dirty="0" smtClean="0"/>
            </a:br>
            <a:r>
              <a:rPr lang="es-ES" dirty="0" smtClean="0"/>
              <a:t>- Documentos de comprobación inmediata</a:t>
            </a:r>
            <a:br>
              <a:rPr lang="es-ES" dirty="0" smtClean="0"/>
            </a:br>
            <a:r>
              <a:rPr lang="es-ES" dirty="0" smtClean="0"/>
              <a:t>- Documentos de apoyo informativo</a:t>
            </a: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r>
              <a:rPr lang="es-ES" dirty="0" smtClean="0"/>
              <a:t>Definición…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2780928"/>
            <a:ext cx="6172200" cy="2304256"/>
          </a:xfrm>
        </p:spPr>
        <p:txBody>
          <a:bodyPr>
            <a:noAutofit/>
          </a:bodyPr>
          <a:lstStyle/>
          <a:p>
            <a:pPr algn="just"/>
            <a:r>
              <a:rPr lang="es-ES" sz="2400" b="0" dirty="0" smtClean="0"/>
              <a:t>“el número y disposición de los elementos de la información que corresponden a la actividad que los ha producido”. (Vicenta Cortés Alonso)</a:t>
            </a:r>
            <a:endParaRPr lang="es-ES" sz="2400" b="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r>
              <a:rPr lang="es-ES" dirty="0" smtClean="0"/>
              <a:t>Definición…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700808"/>
            <a:ext cx="6172200" cy="468052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MX" sz="2400" b="0" dirty="0" smtClean="0"/>
              <a:t> </a:t>
            </a:r>
            <a:r>
              <a:rPr lang="es-MX" sz="2000" b="0" dirty="0" smtClean="0"/>
              <a:t>El </a:t>
            </a:r>
            <a:r>
              <a:rPr lang="es-MX" sz="2000" b="0" i="1" dirty="0" smtClean="0"/>
              <a:t>tipo documental </a:t>
            </a:r>
            <a:r>
              <a:rPr lang="es-MX" sz="2000" b="0" dirty="0" smtClean="0"/>
              <a:t>es el resultado de un estudio preciso del documento, de su génesis, de su tramitación, incluso de su formato que nos acerca a su contenido con sólo expresar su nombre.</a:t>
            </a:r>
          </a:p>
          <a:p>
            <a:pPr algn="just">
              <a:buFont typeface="Arial" pitchFamily="34" charset="0"/>
              <a:buChar char="•"/>
            </a:pPr>
            <a:endParaRPr lang="es-MX" sz="2000" b="0" dirty="0" smtClean="0"/>
          </a:p>
          <a:p>
            <a:pPr algn="just">
              <a:buFont typeface="Arial" pitchFamily="34" charset="0"/>
              <a:buChar char="•"/>
            </a:pPr>
            <a:r>
              <a:rPr lang="es-MX" sz="2000" b="0" dirty="0" smtClean="0"/>
              <a:t> </a:t>
            </a:r>
            <a:r>
              <a:rPr lang="es-ES" sz="2000" b="0" dirty="0" smtClean="0"/>
              <a:t>Se crea para dejar testimonio de una determinada función o actividad, desarrollada tanto en el ámbito público como en el privado.</a:t>
            </a:r>
          </a:p>
          <a:p>
            <a:pPr algn="just">
              <a:buFont typeface="Arial" pitchFamily="34" charset="0"/>
              <a:buChar char="•"/>
            </a:pPr>
            <a:endParaRPr lang="es-MX" sz="2000" b="0" dirty="0" smtClean="0"/>
          </a:p>
          <a:p>
            <a:pPr algn="just">
              <a:buFont typeface="Arial" pitchFamily="34" charset="0"/>
              <a:buChar char="•"/>
            </a:pPr>
            <a:r>
              <a:rPr lang="es-MX" sz="2000" b="0" dirty="0" smtClean="0"/>
              <a:t> El</a:t>
            </a:r>
            <a:r>
              <a:rPr lang="es-MX" sz="2000" b="0" i="1" dirty="0" smtClean="0"/>
              <a:t> tipo documental</a:t>
            </a:r>
            <a:r>
              <a:rPr lang="es-MX" sz="2000" b="0" dirty="0" smtClean="0"/>
              <a:t> no suele venir expreso en el propio documento, como suele ocurrir con la fecha o con el destinatario.</a:t>
            </a:r>
            <a:endParaRPr lang="es-MX" sz="2000" b="0" i="1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r>
              <a:rPr lang="es-ES" dirty="0" smtClean="0"/>
              <a:t>Aspectos a considerar…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484784"/>
            <a:ext cx="6172200" cy="504056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b="0" dirty="0" smtClean="0"/>
              <a:t> </a:t>
            </a:r>
            <a:r>
              <a:rPr lang="es-ES" sz="2000" b="0" dirty="0" smtClean="0"/>
              <a:t>La actividad administrativa tiene un carácter documental.</a:t>
            </a:r>
          </a:p>
          <a:p>
            <a:pPr algn="just">
              <a:buFont typeface="Arial" pitchFamily="34" charset="0"/>
              <a:buChar char="•"/>
            </a:pPr>
            <a:endParaRPr lang="es-ES" sz="20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000" b="0" dirty="0" smtClean="0"/>
              <a:t> Toda actividad de la administración tiene que dejar un testigo: una función de </a:t>
            </a:r>
            <a:r>
              <a:rPr lang="es-ES" sz="2000" b="0" u="sng" dirty="0" smtClean="0"/>
              <a:t>constancia</a:t>
            </a:r>
            <a:r>
              <a:rPr lang="es-ES" sz="2000" b="0" dirty="0" smtClean="0"/>
              <a:t> y una función de </a:t>
            </a:r>
            <a:r>
              <a:rPr lang="es-ES" sz="2000" b="0" u="sng" dirty="0" smtClean="0"/>
              <a:t>comunicación.</a:t>
            </a:r>
            <a:endParaRPr lang="es-ES" sz="2000" b="0" dirty="0" smtClean="0"/>
          </a:p>
          <a:p>
            <a:pPr algn="just">
              <a:buFont typeface="Arial" pitchFamily="34" charset="0"/>
              <a:buChar char="•"/>
            </a:pPr>
            <a:endParaRPr lang="es-ES" b="0" dirty="0" smtClean="0"/>
          </a:p>
          <a:p>
            <a:pPr lvl="1" algn="just"/>
            <a:r>
              <a:rPr lang="es-ES" sz="1800" u="sng" dirty="0" smtClean="0"/>
              <a:t>Función de constancia</a:t>
            </a:r>
            <a:r>
              <a:rPr lang="es-ES" sz="1800" dirty="0" smtClean="0"/>
              <a:t>: Asegurar la pervivencia de las actuaciones administrativas y garantizar la conservación de los actos y la posibilidad de mostrar su existencia.</a:t>
            </a:r>
          </a:p>
          <a:p>
            <a:pPr lvl="1" algn="just"/>
            <a:endParaRPr lang="es-ES" sz="1800" b="0" dirty="0" smtClean="0"/>
          </a:p>
          <a:p>
            <a:pPr lvl="1" algn="just"/>
            <a:r>
              <a:rPr lang="es-ES" sz="1800" u="sng" dirty="0" smtClean="0"/>
              <a:t>Función de comunicación</a:t>
            </a:r>
            <a:r>
              <a:rPr lang="es-ES" sz="1800" dirty="0" smtClean="0"/>
              <a:t>: Ser el medio de transmisión de los actos de la Administración, tanto en su interior, como en su exterior.</a:t>
            </a:r>
            <a:endParaRPr lang="es-ES" sz="1800" b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1052736"/>
            <a:ext cx="6172200" cy="1894362"/>
          </a:xfrm>
        </p:spPr>
        <p:txBody>
          <a:bodyPr/>
          <a:lstStyle/>
          <a:p>
            <a:pPr algn="ctr"/>
            <a:r>
              <a:rPr lang="es-ES" dirty="0" smtClean="0"/>
              <a:t>Para comenzar el curso…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es-ES" sz="4000" dirty="0" smtClean="0">
                <a:solidFill>
                  <a:schemeClr val="accent1">
                    <a:lumMod val="50000"/>
                  </a:schemeClr>
                </a:solidFill>
              </a:rPr>
              <a:t>TIPOLOGÍA DOCUMENTAL</a:t>
            </a:r>
            <a:endParaRPr lang="es-E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los tipos documentales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marL="457200" indent="-457200" algn="just">
              <a:buAutoNum type="alphaLcParenR"/>
            </a:pPr>
            <a:r>
              <a:rPr lang="es-MX" sz="2400" b="0" dirty="0" smtClean="0"/>
              <a:t>Clasificación de tipos singulares</a:t>
            </a:r>
          </a:p>
          <a:p>
            <a:pPr marL="457200" indent="-457200" algn="just">
              <a:buAutoNum type="alphaLcParenR"/>
            </a:pPr>
            <a:endParaRPr lang="es-MX" sz="2400" b="0" dirty="0" smtClean="0"/>
          </a:p>
          <a:p>
            <a:pPr marL="457200" indent="-457200" algn="just">
              <a:buAutoNum type="alphaLcParenR"/>
            </a:pPr>
            <a:endParaRPr lang="es-MX" sz="2400" b="0" dirty="0" smtClean="0"/>
          </a:p>
          <a:p>
            <a:pPr marL="457200" indent="-457200" algn="just">
              <a:buAutoNum type="alphaLcParenR"/>
            </a:pPr>
            <a:r>
              <a:rPr lang="es-MX" sz="2400" b="0" dirty="0" smtClean="0"/>
              <a:t>Clasificación de tipos documentales compuestos: Expedientes</a:t>
            </a:r>
          </a:p>
          <a:p>
            <a:pPr algn="just">
              <a:buFont typeface="Arial" pitchFamily="34" charset="0"/>
              <a:buChar char="•"/>
            </a:pPr>
            <a:endParaRPr lang="es-ES" sz="2400" b="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singulares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Documentos administrativos: </a:t>
            </a:r>
            <a:r>
              <a:rPr lang="es-ES" sz="1200" b="0" dirty="0" smtClean="0"/>
              <a:t>(González Navarro)</a:t>
            </a:r>
          </a:p>
          <a:p>
            <a:pPr algn="just"/>
            <a:endParaRPr lang="es-ES" sz="2400" b="0" dirty="0" smtClean="0"/>
          </a:p>
          <a:p>
            <a:pPr lvl="1" algn="just">
              <a:buFont typeface="Arial" pitchFamily="34" charset="0"/>
              <a:buChar char="•"/>
            </a:pPr>
            <a:r>
              <a:rPr lang="es-ES" sz="2700" b="0" dirty="0" smtClean="0"/>
              <a:t> </a:t>
            </a:r>
            <a:r>
              <a:rPr lang="es-ES" sz="2400" b="0" dirty="0" smtClean="0"/>
              <a:t>Resolutorios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dirty="0" smtClean="0"/>
              <a:t> De instrucción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b="0" dirty="0" smtClean="0"/>
              <a:t> De constancia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dirty="0" smtClean="0"/>
              <a:t> De comunicación</a:t>
            </a:r>
          </a:p>
          <a:p>
            <a:pPr lvl="1" algn="just">
              <a:buFont typeface="Arial" pitchFamily="34" charset="0"/>
              <a:buChar char="•"/>
            </a:pPr>
            <a:r>
              <a:rPr lang="es-ES" sz="2400" b="0" dirty="0" smtClean="0"/>
              <a:t> Otros documentos administrativos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singulares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Documentos </a:t>
            </a:r>
            <a:r>
              <a:rPr lang="es-ES" sz="2400" dirty="0" smtClean="0"/>
              <a:t>resolutorios</a:t>
            </a:r>
            <a:r>
              <a:rPr lang="es-ES" sz="2400" b="0" dirty="0" smtClean="0"/>
              <a:t>:</a:t>
            </a:r>
            <a:endParaRPr lang="es-ES" sz="1200" b="0" dirty="0" smtClean="0"/>
          </a:p>
          <a:p>
            <a:pPr algn="just"/>
            <a:endParaRPr lang="es-ES" sz="2400" b="0" dirty="0" smtClean="0"/>
          </a:p>
          <a:p>
            <a:pPr lvl="1" algn="just"/>
            <a:r>
              <a:rPr lang="es-ES" sz="2200" dirty="0" smtClean="0"/>
              <a:t>Son documentos que incluyen un mandato o decisión de la autoridad y pueden revestir muy diferentes formas:</a:t>
            </a:r>
          </a:p>
          <a:p>
            <a:pPr lvl="1" algn="just"/>
            <a:endParaRPr lang="es-ES" sz="2200" dirty="0" smtClean="0"/>
          </a:p>
          <a:p>
            <a:pPr lvl="1" algn="just">
              <a:buFontTx/>
              <a:buChar char="-"/>
            </a:pPr>
            <a:r>
              <a:rPr lang="es-ES" sz="2200" b="0" dirty="0" smtClean="0"/>
              <a:t> </a:t>
            </a:r>
            <a:r>
              <a:rPr lang="es-ES" sz="2200" b="1" dirty="0" smtClean="0"/>
              <a:t>Acuerdos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Decretos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Autorizaciones (licencias)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Resoluciones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Mandamientos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singulares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400" b="0" dirty="0" smtClean="0"/>
              <a:t>Documentos de </a:t>
            </a:r>
            <a:r>
              <a:rPr lang="es-ES" sz="2400" dirty="0" smtClean="0"/>
              <a:t>instrucción</a:t>
            </a:r>
            <a:r>
              <a:rPr lang="es-ES" sz="2400" b="0" dirty="0" smtClean="0"/>
              <a:t>:</a:t>
            </a:r>
            <a:endParaRPr lang="es-ES" sz="1200" b="0" dirty="0" smtClean="0"/>
          </a:p>
          <a:p>
            <a:pPr algn="just"/>
            <a:endParaRPr lang="es-ES" sz="2400" b="0" dirty="0" smtClean="0"/>
          </a:p>
          <a:p>
            <a:pPr lvl="1" algn="just"/>
            <a:r>
              <a:rPr lang="es-ES" sz="2200" dirty="0" smtClean="0"/>
              <a:t>Son documentos necesarios para que se instruya el propio trámite administrativo:</a:t>
            </a:r>
          </a:p>
          <a:p>
            <a:pPr lvl="1" algn="just"/>
            <a:endParaRPr lang="es-ES" sz="2200" dirty="0" smtClean="0"/>
          </a:p>
          <a:p>
            <a:pPr lvl="1" algn="just">
              <a:buFontTx/>
              <a:buChar char="-"/>
            </a:pPr>
            <a:r>
              <a:rPr lang="es-ES" sz="2200" b="0" dirty="0" smtClean="0"/>
              <a:t> </a:t>
            </a:r>
            <a:r>
              <a:rPr lang="es-ES" sz="2200" b="1" dirty="0" smtClean="0"/>
              <a:t>Denuncias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Informes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Mociones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Atestados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Pliegos de cargo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Propuestas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Traducciones oficiales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singulares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Documentos de </a:t>
            </a:r>
            <a:r>
              <a:rPr lang="es-ES" sz="2400" dirty="0" smtClean="0"/>
              <a:t>constancia</a:t>
            </a:r>
            <a:r>
              <a:rPr lang="es-ES" sz="2400" b="0" dirty="0" smtClean="0"/>
              <a:t>:</a:t>
            </a:r>
            <a:endParaRPr lang="es-ES" sz="1200" b="0" dirty="0" smtClean="0"/>
          </a:p>
          <a:p>
            <a:pPr algn="just"/>
            <a:endParaRPr lang="es-ES" sz="2400" b="0" dirty="0" smtClean="0"/>
          </a:p>
          <a:p>
            <a:pPr lvl="1" algn="just"/>
            <a:r>
              <a:rPr lang="es-ES" sz="2200" dirty="0" smtClean="0"/>
              <a:t>Se dividen a su vez en: documentos de constancia interna, externa y mixta:</a:t>
            </a:r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339752" y="3933056"/>
          <a:ext cx="6624736" cy="168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7608"/>
                <a:gridCol w="2347608"/>
                <a:gridCol w="19295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Interna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Externa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Mixta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Actas de reuniones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Arqueos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Subastas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Diligencias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Certificados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Documentos de exhibición: Títulos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Documentos de identificación</a:t>
                      </a:r>
                      <a:r>
                        <a:rPr lang="es-ES" sz="1600" baseline="0" dirty="0" smtClean="0"/>
                        <a:t> personal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Recibos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Cartas de pago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Relaciones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Listas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 Estadillos</a:t>
                      </a:r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singulares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" sz="2600" b="0" dirty="0" smtClean="0"/>
              <a:t>Documentos de </a:t>
            </a:r>
            <a:r>
              <a:rPr lang="es-ES" sz="2600" dirty="0" smtClean="0"/>
              <a:t>comunicación</a:t>
            </a:r>
            <a:r>
              <a:rPr lang="es-ES" sz="2600" b="0" dirty="0" smtClean="0"/>
              <a:t>:</a:t>
            </a:r>
          </a:p>
          <a:p>
            <a:pPr algn="just"/>
            <a:endParaRPr lang="es-ES" sz="2400" b="0" dirty="0" smtClean="0"/>
          </a:p>
          <a:p>
            <a:pPr lvl="1" algn="just"/>
            <a:r>
              <a:rPr lang="es-ES" sz="2400" dirty="0" smtClean="0"/>
              <a:t>Son todos aquellos que se utilizan en las distintas unidades administrativas para establecer una comunicación:</a:t>
            </a:r>
          </a:p>
          <a:p>
            <a:pPr lvl="1" algn="just"/>
            <a:endParaRPr lang="es-ES" sz="2400" dirty="0" smtClean="0"/>
          </a:p>
          <a:p>
            <a:pPr lvl="1" algn="just">
              <a:buFontTx/>
              <a:buChar char="-"/>
            </a:pPr>
            <a:r>
              <a:rPr lang="es-ES" sz="2400" dirty="0" smtClean="0"/>
              <a:t> </a:t>
            </a:r>
            <a:r>
              <a:rPr lang="es-ES" sz="2400" b="1" dirty="0" smtClean="0"/>
              <a:t>Oficios</a:t>
            </a:r>
          </a:p>
          <a:p>
            <a:pPr lvl="1" algn="just">
              <a:buFontTx/>
              <a:buChar char="-"/>
            </a:pPr>
            <a:r>
              <a:rPr lang="es-ES" sz="2400" b="1" dirty="0" smtClean="0"/>
              <a:t> Notas interiores</a:t>
            </a:r>
          </a:p>
          <a:p>
            <a:pPr lvl="1" algn="just">
              <a:buFontTx/>
              <a:buChar char="-"/>
            </a:pPr>
            <a:r>
              <a:rPr lang="es-ES" sz="2400" b="1" dirty="0" smtClean="0"/>
              <a:t> Cartas</a:t>
            </a:r>
          </a:p>
          <a:p>
            <a:pPr lvl="1" algn="just">
              <a:buFontTx/>
              <a:buChar char="-"/>
            </a:pPr>
            <a:r>
              <a:rPr lang="es-ES" sz="2400" b="1" dirty="0" smtClean="0"/>
              <a:t> Anuncios</a:t>
            </a:r>
          </a:p>
          <a:p>
            <a:pPr lvl="1" algn="just">
              <a:buFontTx/>
              <a:buChar char="-"/>
            </a:pPr>
            <a:r>
              <a:rPr lang="es-ES" sz="2400" b="1" dirty="0" smtClean="0"/>
              <a:t> Circulares</a:t>
            </a:r>
          </a:p>
          <a:p>
            <a:pPr lvl="1" algn="just">
              <a:buFontTx/>
              <a:buChar char="-"/>
            </a:pPr>
            <a:r>
              <a:rPr lang="es-ES" sz="2400" b="1" dirty="0" smtClean="0"/>
              <a:t> Edictos</a:t>
            </a:r>
          </a:p>
          <a:p>
            <a:pPr lvl="1" algn="just">
              <a:buFontTx/>
              <a:buChar char="-"/>
            </a:pPr>
            <a:r>
              <a:rPr lang="es-ES" sz="2400" b="1" dirty="0" smtClean="0"/>
              <a:t> Telegramas</a:t>
            </a:r>
          </a:p>
          <a:p>
            <a:pPr lvl="1" algn="just">
              <a:buFontTx/>
              <a:buChar char="-"/>
            </a:pPr>
            <a:r>
              <a:rPr lang="es-ES" sz="2400" b="1" dirty="0" smtClean="0"/>
              <a:t> Saludas</a:t>
            </a:r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singulares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Otros documentos:</a:t>
            </a:r>
          </a:p>
          <a:p>
            <a:pPr algn="just"/>
            <a:endParaRPr lang="es-ES" sz="2400" b="0" dirty="0" smtClean="0"/>
          </a:p>
          <a:p>
            <a:pPr lvl="1" algn="just"/>
            <a:r>
              <a:rPr lang="es-ES" sz="2200" dirty="0" smtClean="0"/>
              <a:t>Son documentos que por sus características no se han relacionado en los apartados anteriores:</a:t>
            </a:r>
          </a:p>
          <a:p>
            <a:pPr lvl="1" algn="just"/>
            <a:endParaRPr lang="es-ES" sz="2200" dirty="0" smtClean="0"/>
          </a:p>
          <a:p>
            <a:pPr lvl="1" algn="just">
              <a:buFontTx/>
              <a:buChar char="-"/>
            </a:pPr>
            <a:r>
              <a:rPr lang="es-ES" sz="2000" b="1" dirty="0" smtClean="0"/>
              <a:t> Formalización de contratos</a:t>
            </a:r>
          </a:p>
          <a:p>
            <a:pPr lvl="1" algn="just">
              <a:buFontTx/>
              <a:buChar char="-"/>
            </a:pPr>
            <a:r>
              <a:rPr lang="es-ES" sz="2000" b="1" dirty="0" smtClean="0"/>
              <a:t> Peticiones de órganos administrativos</a:t>
            </a:r>
          </a:p>
          <a:p>
            <a:pPr lvl="1" algn="just">
              <a:buFontTx/>
              <a:buChar char="-"/>
            </a:pPr>
            <a:r>
              <a:rPr lang="es-ES" sz="2000" b="1" dirty="0" smtClean="0"/>
              <a:t> Títulos de deuda pública</a:t>
            </a:r>
          </a:p>
          <a:p>
            <a:pPr lvl="1" algn="just">
              <a:buFontTx/>
              <a:buChar char="-"/>
            </a:pPr>
            <a:r>
              <a:rPr lang="es-ES" sz="2000" b="1" dirty="0" smtClean="0"/>
              <a:t> Billetes de lotería</a:t>
            </a:r>
          </a:p>
          <a:p>
            <a:pPr lvl="1" algn="just">
              <a:buFontTx/>
              <a:buChar char="-"/>
            </a:pPr>
            <a:r>
              <a:rPr lang="es-ES" sz="2000" b="1" dirty="0" smtClean="0"/>
              <a:t> Cualquier escrito de un particular a la administración</a:t>
            </a:r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compuestos: Expedientes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Expediente:</a:t>
            </a:r>
          </a:p>
          <a:p>
            <a:pPr algn="just"/>
            <a:endParaRPr lang="es-ES" sz="2400" b="0" dirty="0" smtClean="0"/>
          </a:p>
          <a:p>
            <a:pPr algn="just"/>
            <a:endParaRPr lang="es-ES" sz="2400" b="0" dirty="0" smtClean="0"/>
          </a:p>
          <a:p>
            <a:pPr lvl="1" algn="just"/>
            <a:r>
              <a:rPr lang="es-ES" sz="2300" dirty="0" smtClean="0"/>
              <a:t>“Es la serie ordenada de actuaciones administrativas correspondientes a un asunto o negocio”.</a:t>
            </a:r>
          </a:p>
          <a:p>
            <a:pPr lvl="1" algn="just"/>
            <a:endParaRPr lang="es-ES" sz="2300" b="1" dirty="0" smtClean="0"/>
          </a:p>
          <a:p>
            <a:pPr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compuestos: Expedientes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000" b="0" dirty="0" smtClean="0"/>
              <a:t> </a:t>
            </a:r>
            <a:r>
              <a:rPr lang="es-ES" sz="2400" b="0" dirty="0" smtClean="0"/>
              <a:t>El </a:t>
            </a:r>
            <a:r>
              <a:rPr lang="es-ES" sz="2400" b="0" i="1" dirty="0" smtClean="0"/>
              <a:t>expediente </a:t>
            </a:r>
            <a:r>
              <a:rPr lang="es-ES" sz="2400" b="0" dirty="0" smtClean="0"/>
              <a:t>es un conjunto ordenado de documentos, según el orden cronológico en que se han ido produciendo.</a:t>
            </a:r>
          </a:p>
          <a:p>
            <a:pPr algn="just">
              <a:buFont typeface="Arial" pitchFamily="34" charset="0"/>
              <a:buChar char="•"/>
            </a:pPr>
            <a:endParaRPr lang="es-ES" sz="2400" b="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400" b="0" dirty="0" smtClean="0"/>
              <a:t> Todo expediente tiende a una </a:t>
            </a:r>
            <a:r>
              <a:rPr lang="es-ES" sz="2400" dirty="0" smtClean="0"/>
              <a:t>resolución administrativa.</a:t>
            </a:r>
          </a:p>
          <a:p>
            <a:pPr algn="just">
              <a:buFont typeface="Arial" pitchFamily="34" charset="0"/>
              <a:buChar char="•"/>
            </a:pPr>
            <a:endParaRPr lang="es-ES" sz="2400" dirty="0" smtClean="0"/>
          </a:p>
          <a:p>
            <a:pPr algn="just">
              <a:buFont typeface="Arial" pitchFamily="34" charset="0"/>
              <a:buChar char="•"/>
            </a:pPr>
            <a:r>
              <a:rPr lang="es-ES" sz="2400" b="0" dirty="0" smtClean="0"/>
              <a:t> Los documentos básicos que conforman un </a:t>
            </a:r>
            <a:r>
              <a:rPr lang="es-ES" sz="2400" b="0" i="1" dirty="0" smtClean="0"/>
              <a:t>expediente </a:t>
            </a:r>
            <a:r>
              <a:rPr lang="es-ES" sz="2400" b="0" dirty="0" smtClean="0"/>
              <a:t>son variados.</a:t>
            </a:r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compuestos: Expedientes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Clasificación de los expedientes:</a:t>
            </a:r>
          </a:p>
          <a:p>
            <a:pPr algn="just"/>
            <a:endParaRPr lang="es-ES" sz="2400" b="0" dirty="0" smtClean="0"/>
          </a:p>
          <a:p>
            <a:pPr lvl="1" algn="just">
              <a:buFontTx/>
              <a:buChar char="-"/>
            </a:pPr>
            <a:r>
              <a:rPr lang="es-ES" sz="2700" b="0" dirty="0" smtClean="0"/>
              <a:t> Expedientes de conocimiento</a:t>
            </a:r>
          </a:p>
          <a:p>
            <a:pPr lvl="1" algn="just">
              <a:buFontTx/>
              <a:buChar char="-"/>
            </a:pPr>
            <a:r>
              <a:rPr lang="es-ES" sz="2700" dirty="0" smtClean="0"/>
              <a:t> Expedientes de información</a:t>
            </a:r>
          </a:p>
          <a:p>
            <a:pPr lvl="1" algn="just">
              <a:buFontTx/>
              <a:buChar char="-"/>
            </a:pPr>
            <a:r>
              <a:rPr lang="es-ES" sz="2700" b="0" dirty="0" smtClean="0"/>
              <a:t> Expedientes de resolución</a:t>
            </a:r>
          </a:p>
          <a:p>
            <a:pPr algn="just">
              <a:buFontTx/>
              <a:buChar char="-"/>
            </a:pPr>
            <a:endParaRPr lang="es-ES" sz="2400" b="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1678654"/>
            <a:ext cx="6606480" cy="3982594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400" dirty="0" smtClean="0"/>
              <a:t>El documento de archivo</a:t>
            </a:r>
            <a:br>
              <a:rPr lang="es-ES" sz="5400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- Definición</a:t>
            </a:r>
            <a:br>
              <a:rPr lang="es-ES" dirty="0" smtClean="0"/>
            </a:br>
            <a:r>
              <a:rPr lang="es-ES" dirty="0" smtClean="0"/>
              <a:t>- Características</a:t>
            </a:r>
            <a:br>
              <a:rPr lang="es-ES" dirty="0" smtClean="0"/>
            </a:br>
            <a:r>
              <a:rPr lang="es-ES" dirty="0" smtClean="0"/>
              <a:t>- Clasificación</a:t>
            </a:r>
            <a:br>
              <a:rPr lang="es-ES" dirty="0" smtClean="0"/>
            </a:br>
            <a:r>
              <a:rPr lang="es-ES" dirty="0" smtClean="0"/>
              <a:t>- Agrupaciones documentales</a:t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compuestos: Expedientes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Expedientes de </a:t>
            </a:r>
            <a:r>
              <a:rPr lang="es-ES" sz="2400" dirty="0" smtClean="0"/>
              <a:t>conocimiento</a:t>
            </a:r>
            <a:r>
              <a:rPr lang="es-ES" sz="2400" b="0" dirty="0" smtClean="0"/>
              <a:t>:</a:t>
            </a:r>
          </a:p>
          <a:p>
            <a:pPr algn="just"/>
            <a:endParaRPr lang="es-ES" sz="2400" b="0" dirty="0" smtClean="0"/>
          </a:p>
          <a:p>
            <a:pPr lvl="1" algn="just"/>
            <a:r>
              <a:rPr lang="es-ES" sz="2200" dirty="0" smtClean="0"/>
              <a:t>No responden a un trámite reglado especial y han de surtir efecto en las respectivas dependencias a fines de estadística, de constancia o de Archivo:</a:t>
            </a:r>
          </a:p>
          <a:p>
            <a:pPr lvl="1" algn="just"/>
            <a:endParaRPr lang="es-ES" sz="2200" dirty="0" smtClean="0"/>
          </a:p>
          <a:p>
            <a:pPr lvl="1" algn="just">
              <a:buFontTx/>
              <a:buChar char="-"/>
            </a:pPr>
            <a:r>
              <a:rPr lang="es-ES" sz="2200" b="0" dirty="0" smtClean="0"/>
              <a:t> </a:t>
            </a:r>
            <a:r>
              <a:rPr lang="es-ES" sz="2200" b="1" dirty="0" smtClean="0"/>
              <a:t>Expedientes de programación de efectivos de personal (plantillas, censos, estadísticas)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Expedientes de construcción</a:t>
            </a:r>
          </a:p>
          <a:p>
            <a:pPr algn="just">
              <a:buFontTx/>
              <a:buChar char="-"/>
            </a:pPr>
            <a:endParaRPr lang="es-ES" sz="2400" b="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compuestos: Expedientes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Expedientes de </a:t>
            </a:r>
            <a:r>
              <a:rPr lang="es-ES" sz="2400" dirty="0" smtClean="0"/>
              <a:t>información</a:t>
            </a:r>
            <a:r>
              <a:rPr lang="es-ES" sz="2400" b="0" dirty="0" smtClean="0"/>
              <a:t>:</a:t>
            </a:r>
          </a:p>
          <a:p>
            <a:pPr algn="just"/>
            <a:endParaRPr lang="es-ES" sz="2400" b="0" dirty="0" smtClean="0"/>
          </a:p>
          <a:p>
            <a:pPr lvl="1" algn="just"/>
            <a:r>
              <a:rPr lang="es-ES" sz="2200" dirty="0" smtClean="0"/>
              <a:t>Tienen por objeto suministrar o solicitar estudios y propuestas referentes a la materia de que se trate:</a:t>
            </a:r>
          </a:p>
          <a:p>
            <a:pPr lvl="1" algn="just"/>
            <a:endParaRPr lang="es-ES" sz="2200" dirty="0" smtClean="0"/>
          </a:p>
          <a:p>
            <a:pPr lvl="1" algn="just">
              <a:buFontTx/>
              <a:buChar char="-"/>
            </a:pPr>
            <a:r>
              <a:rPr lang="es-ES" sz="2200" b="0" dirty="0" smtClean="0"/>
              <a:t> </a:t>
            </a:r>
            <a:r>
              <a:rPr lang="es-ES" sz="2200" b="1" dirty="0" smtClean="0"/>
              <a:t>Aplicación de la reforma educativa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Utilización de transporte público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Drogas en la escuela</a:t>
            </a:r>
          </a:p>
          <a:p>
            <a:pPr algn="just">
              <a:buFontTx/>
              <a:buChar char="-"/>
            </a:pPr>
            <a:endParaRPr lang="es-ES" sz="2400" b="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Clasificación de tipos compuestos: Expedientes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400" b="0" dirty="0" smtClean="0"/>
              <a:t>Expedientes de </a:t>
            </a:r>
            <a:r>
              <a:rPr lang="es-ES" sz="2400" dirty="0" smtClean="0"/>
              <a:t>resolución</a:t>
            </a:r>
            <a:r>
              <a:rPr lang="es-ES" sz="2400" b="0" dirty="0" smtClean="0"/>
              <a:t>:</a:t>
            </a:r>
          </a:p>
          <a:p>
            <a:pPr algn="just"/>
            <a:endParaRPr lang="es-ES" sz="2400" b="0" dirty="0" smtClean="0"/>
          </a:p>
          <a:p>
            <a:pPr lvl="1" algn="just"/>
            <a:r>
              <a:rPr lang="es-ES" sz="2200" dirty="0" smtClean="0"/>
              <a:t>Dan lugar a la adopción de un acuerdo o decisión fundamentada según disposiciones legales que regulan el procedimiento:</a:t>
            </a:r>
          </a:p>
          <a:p>
            <a:pPr lvl="1" algn="just"/>
            <a:endParaRPr lang="es-ES" sz="2200" dirty="0" smtClean="0"/>
          </a:p>
          <a:p>
            <a:pPr lvl="1" algn="just">
              <a:buFontTx/>
              <a:buChar char="-"/>
            </a:pPr>
            <a:r>
              <a:rPr lang="es-ES" sz="2200" b="1" dirty="0" smtClean="0"/>
              <a:t> Expedientes de contratación de obras y suministros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Expedientes económicos de gasto</a:t>
            </a:r>
          </a:p>
          <a:p>
            <a:pPr lvl="1" algn="just">
              <a:buFontTx/>
              <a:buChar char="-"/>
            </a:pPr>
            <a:r>
              <a:rPr lang="es-ES" sz="2200" b="1" dirty="0" smtClean="0"/>
              <a:t> Expedientes personales de funcionarios públicos</a:t>
            </a:r>
            <a:endParaRPr lang="es-ES" sz="2400" b="1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El expediente administrativo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Consta de:</a:t>
            </a:r>
          </a:p>
          <a:p>
            <a:pPr algn="just"/>
            <a:endParaRPr lang="es-ES" sz="2400" b="0" dirty="0" smtClean="0"/>
          </a:p>
          <a:p>
            <a:pPr lvl="1" algn="just">
              <a:buFontTx/>
              <a:buChar char="-"/>
            </a:pPr>
            <a:r>
              <a:rPr lang="es-ES" sz="2700" b="0" dirty="0" smtClean="0"/>
              <a:t> </a:t>
            </a:r>
            <a:r>
              <a:rPr lang="es-ES" sz="2200" b="1" dirty="0" smtClean="0"/>
              <a:t>Documentos originales:</a:t>
            </a:r>
            <a:r>
              <a:rPr lang="es-ES" sz="2200" b="0" dirty="0" smtClean="0"/>
              <a:t> Son los que se reciben en esa oficina procedente de las otras oficinas implicadas, otras instituciones o particulares.</a:t>
            </a:r>
          </a:p>
          <a:p>
            <a:pPr lvl="1" algn="just">
              <a:buFontTx/>
              <a:buChar char="-"/>
            </a:pPr>
            <a:endParaRPr lang="es-ES" sz="2200" b="0" dirty="0" smtClean="0"/>
          </a:p>
          <a:p>
            <a:pPr lvl="1" algn="just">
              <a:buFontTx/>
              <a:buChar char="-"/>
            </a:pPr>
            <a:r>
              <a:rPr lang="es-ES" sz="2200" b="0" dirty="0" smtClean="0"/>
              <a:t> </a:t>
            </a:r>
            <a:r>
              <a:rPr lang="es-ES" sz="2200" b="1" dirty="0" smtClean="0"/>
              <a:t>Documentos no originales: </a:t>
            </a:r>
            <a:r>
              <a:rPr lang="es-ES" sz="2200" b="0" dirty="0" smtClean="0"/>
              <a:t>Corresponde a la oficina expendedora y que se guarda para quedar como constancia.</a:t>
            </a:r>
            <a:endParaRPr lang="es-ES" sz="2200" b="1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678488" cy="1008112"/>
          </a:xfrm>
        </p:spPr>
        <p:txBody>
          <a:bodyPr/>
          <a:lstStyle/>
          <a:p>
            <a:pPr algn="ctr"/>
            <a:r>
              <a:rPr lang="es-ES" dirty="0" smtClean="0"/>
              <a:t>El expediente administrativo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536504"/>
          </a:xfrm>
        </p:spPr>
        <p:txBody>
          <a:bodyPr>
            <a:normAutofit/>
          </a:bodyPr>
          <a:lstStyle/>
          <a:p>
            <a:pPr algn="just"/>
            <a:r>
              <a:rPr lang="es-ES" sz="2400" b="0" dirty="0" smtClean="0"/>
              <a:t>Consta de:</a:t>
            </a:r>
          </a:p>
          <a:p>
            <a:pPr algn="just"/>
            <a:endParaRPr lang="es-ES" sz="2400" b="0" dirty="0" smtClean="0"/>
          </a:p>
          <a:p>
            <a:pPr lvl="1" algn="just">
              <a:buFontTx/>
              <a:buChar char="-"/>
            </a:pPr>
            <a:r>
              <a:rPr lang="es-ES" sz="2700" b="0" dirty="0" smtClean="0"/>
              <a:t> </a:t>
            </a:r>
            <a:r>
              <a:rPr lang="es-ES" sz="2200" b="1" dirty="0" smtClean="0"/>
              <a:t>Documentos originales:</a:t>
            </a:r>
            <a:r>
              <a:rPr lang="es-ES" sz="2200" b="0" dirty="0" smtClean="0"/>
              <a:t> Son los que se reciben en esa oficina procedente de las otras oficinas implicadas, otras instituciones o particulares.</a:t>
            </a:r>
          </a:p>
          <a:p>
            <a:pPr lvl="1" algn="just">
              <a:buFontTx/>
              <a:buChar char="-"/>
            </a:pPr>
            <a:endParaRPr lang="es-ES" sz="2200" b="0" dirty="0" smtClean="0"/>
          </a:p>
          <a:p>
            <a:pPr lvl="1" algn="just">
              <a:buFontTx/>
              <a:buChar char="-"/>
            </a:pPr>
            <a:r>
              <a:rPr lang="es-ES" sz="2200" b="0" dirty="0" smtClean="0"/>
              <a:t> </a:t>
            </a:r>
            <a:r>
              <a:rPr lang="es-ES" sz="2200" b="1" dirty="0" smtClean="0"/>
              <a:t>Documentos no originales: </a:t>
            </a:r>
            <a:r>
              <a:rPr lang="es-ES" sz="2200" b="0" dirty="0" smtClean="0"/>
              <a:t>Corresponde a la oficina expendedora y que se guarda para quedar como constancia.</a:t>
            </a:r>
            <a:endParaRPr lang="es-ES" sz="2200" b="1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dirty="0" smtClean="0"/>
          </a:p>
          <a:p>
            <a:pPr lvl="1" algn="just"/>
            <a:endParaRPr lang="es-ES" sz="2200" b="1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>
          <a:xfrm>
            <a:off x="1071538" y="714356"/>
            <a:ext cx="8001024" cy="607220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4 Diagrama"/>
          <p:cNvGraphicFramePr/>
          <p:nvPr/>
        </p:nvGraphicFramePr>
        <p:xfrm>
          <a:off x="1000100" y="1397000"/>
          <a:ext cx="7929618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6 Conector recto"/>
          <p:cNvCxnSpPr/>
          <p:nvPr/>
        </p:nvCxnSpPr>
        <p:spPr>
          <a:xfrm rot="16200000" flipH="1">
            <a:off x="1785918" y="4286256"/>
            <a:ext cx="1000132" cy="42862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16200000" flipH="1">
            <a:off x="1535885" y="4536289"/>
            <a:ext cx="1571636" cy="500066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rot="16200000" flipH="1">
            <a:off x="1285852" y="4786322"/>
            <a:ext cx="2071702" cy="500065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500298" y="1000108"/>
            <a:ext cx="150019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Secciones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786446" y="1000108"/>
            <a:ext cx="150019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err="1" smtClean="0"/>
              <a:t>Subseccione</a:t>
            </a:r>
            <a:r>
              <a:rPr lang="es-ES" dirty="0" err="1" smtClean="0"/>
              <a:t>s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500958" y="1052736"/>
            <a:ext cx="1500198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Sub </a:t>
            </a:r>
            <a:r>
              <a:rPr lang="es-ES" sz="1200" dirty="0" err="1" smtClean="0"/>
              <a:t>subsecciones</a:t>
            </a:r>
            <a:endParaRPr lang="es-ES" sz="1200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7572396" y="1428736"/>
            <a:ext cx="1357322" cy="528641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 redondeado"/>
          <p:cNvSpPr/>
          <p:nvPr/>
        </p:nvSpPr>
        <p:spPr>
          <a:xfrm>
            <a:off x="5857884" y="1428736"/>
            <a:ext cx="1357322" cy="528641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 redondeado"/>
          <p:cNvSpPr/>
          <p:nvPr/>
        </p:nvSpPr>
        <p:spPr>
          <a:xfrm>
            <a:off x="1214414" y="1428736"/>
            <a:ext cx="4143404" cy="528641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71438" y="928670"/>
            <a:ext cx="857224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Fondo</a:t>
            </a:r>
            <a:endParaRPr lang="es-ES" dirty="0"/>
          </a:p>
        </p:txBody>
      </p:sp>
      <p:sp>
        <p:nvSpPr>
          <p:cNvPr id="26" name="25 Flecha derecha"/>
          <p:cNvSpPr/>
          <p:nvPr/>
        </p:nvSpPr>
        <p:spPr>
          <a:xfrm>
            <a:off x="928662" y="1071546"/>
            <a:ext cx="142876" cy="14287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CuadroTexto"/>
          <p:cNvSpPr txBox="1"/>
          <p:nvPr/>
        </p:nvSpPr>
        <p:spPr>
          <a:xfrm>
            <a:off x="71406" y="5702874"/>
            <a:ext cx="857224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Series</a:t>
            </a:r>
            <a:endParaRPr lang="es-ES" dirty="0"/>
          </a:p>
        </p:txBody>
      </p:sp>
      <p:sp>
        <p:nvSpPr>
          <p:cNvPr id="36" name="35 Conector"/>
          <p:cNvSpPr/>
          <p:nvPr/>
        </p:nvSpPr>
        <p:spPr>
          <a:xfrm>
            <a:off x="3000364" y="2857496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Conector"/>
          <p:cNvSpPr/>
          <p:nvPr/>
        </p:nvSpPr>
        <p:spPr>
          <a:xfrm>
            <a:off x="2000232" y="3929066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Conector"/>
          <p:cNvSpPr/>
          <p:nvPr/>
        </p:nvSpPr>
        <p:spPr>
          <a:xfrm>
            <a:off x="2928926" y="5214950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Conector"/>
          <p:cNvSpPr/>
          <p:nvPr/>
        </p:nvSpPr>
        <p:spPr>
          <a:xfrm>
            <a:off x="2928926" y="5715016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Conector"/>
          <p:cNvSpPr/>
          <p:nvPr/>
        </p:nvSpPr>
        <p:spPr>
          <a:xfrm>
            <a:off x="2928926" y="6215082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40 Conector"/>
          <p:cNvSpPr/>
          <p:nvPr/>
        </p:nvSpPr>
        <p:spPr>
          <a:xfrm>
            <a:off x="5000628" y="2000240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41 Conector"/>
          <p:cNvSpPr/>
          <p:nvPr/>
        </p:nvSpPr>
        <p:spPr>
          <a:xfrm>
            <a:off x="5000628" y="2714620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Conector"/>
          <p:cNvSpPr/>
          <p:nvPr/>
        </p:nvSpPr>
        <p:spPr>
          <a:xfrm>
            <a:off x="5000628" y="3143248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43 Conector"/>
          <p:cNvSpPr/>
          <p:nvPr/>
        </p:nvSpPr>
        <p:spPr>
          <a:xfrm>
            <a:off x="5000628" y="3857628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44 Conector"/>
          <p:cNvSpPr/>
          <p:nvPr/>
        </p:nvSpPr>
        <p:spPr>
          <a:xfrm>
            <a:off x="5000628" y="4786322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Conector"/>
          <p:cNvSpPr/>
          <p:nvPr/>
        </p:nvSpPr>
        <p:spPr>
          <a:xfrm>
            <a:off x="5000628" y="5429264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Conector"/>
          <p:cNvSpPr/>
          <p:nvPr/>
        </p:nvSpPr>
        <p:spPr>
          <a:xfrm>
            <a:off x="5000628" y="5857892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47 Conector"/>
          <p:cNvSpPr/>
          <p:nvPr/>
        </p:nvSpPr>
        <p:spPr>
          <a:xfrm>
            <a:off x="5000628" y="6357958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48 Conector"/>
          <p:cNvSpPr/>
          <p:nvPr/>
        </p:nvSpPr>
        <p:spPr>
          <a:xfrm>
            <a:off x="6929454" y="1785926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Conector"/>
          <p:cNvSpPr/>
          <p:nvPr/>
        </p:nvSpPr>
        <p:spPr>
          <a:xfrm>
            <a:off x="6929454" y="2214554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51 Conector"/>
          <p:cNvSpPr/>
          <p:nvPr/>
        </p:nvSpPr>
        <p:spPr>
          <a:xfrm>
            <a:off x="6858016" y="3143248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52 Conector"/>
          <p:cNvSpPr/>
          <p:nvPr/>
        </p:nvSpPr>
        <p:spPr>
          <a:xfrm>
            <a:off x="6858016" y="3643314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53 Conector"/>
          <p:cNvSpPr/>
          <p:nvPr/>
        </p:nvSpPr>
        <p:spPr>
          <a:xfrm>
            <a:off x="6858016" y="4071942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54 Conector"/>
          <p:cNvSpPr/>
          <p:nvPr/>
        </p:nvSpPr>
        <p:spPr>
          <a:xfrm>
            <a:off x="6858016" y="4500570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55 Conector"/>
          <p:cNvSpPr/>
          <p:nvPr/>
        </p:nvSpPr>
        <p:spPr>
          <a:xfrm>
            <a:off x="6858016" y="4929198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56 Conector"/>
          <p:cNvSpPr/>
          <p:nvPr/>
        </p:nvSpPr>
        <p:spPr>
          <a:xfrm>
            <a:off x="6858016" y="5429264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57 Conector"/>
          <p:cNvSpPr/>
          <p:nvPr/>
        </p:nvSpPr>
        <p:spPr>
          <a:xfrm>
            <a:off x="8715404" y="1785926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58 Conector"/>
          <p:cNvSpPr/>
          <p:nvPr/>
        </p:nvSpPr>
        <p:spPr>
          <a:xfrm>
            <a:off x="8715404" y="2214554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59 Conector"/>
          <p:cNvSpPr/>
          <p:nvPr/>
        </p:nvSpPr>
        <p:spPr>
          <a:xfrm>
            <a:off x="8715404" y="2643182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60 Conector"/>
          <p:cNvSpPr/>
          <p:nvPr/>
        </p:nvSpPr>
        <p:spPr>
          <a:xfrm>
            <a:off x="8715404" y="4071942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61 Conector"/>
          <p:cNvSpPr/>
          <p:nvPr/>
        </p:nvSpPr>
        <p:spPr>
          <a:xfrm>
            <a:off x="8715404" y="5429264"/>
            <a:ext cx="71438" cy="714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es-ES" b="1" dirty="0" smtClean="0"/>
              <a:t>Estructura de los documentos</a:t>
            </a:r>
            <a:endParaRPr lang="es-ES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285720" y="1484784"/>
            <a:ext cx="164307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Fondo: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071670" y="1484784"/>
            <a:ext cx="600079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INFOEM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85720" y="1988840"/>
            <a:ext cx="164307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Sección: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2071670" y="1988840"/>
            <a:ext cx="6000792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Dirección de Administración y Finanzas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85720" y="2492896"/>
            <a:ext cx="164307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err="1" smtClean="0"/>
              <a:t>Subsección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071670" y="2492896"/>
            <a:ext cx="6000792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Subdirección de recursos humanos y organización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85720" y="2996952"/>
            <a:ext cx="1643074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400" dirty="0" smtClean="0"/>
              <a:t>Sub </a:t>
            </a:r>
            <a:r>
              <a:rPr lang="es-ES" sz="1400" dirty="0" err="1" smtClean="0"/>
              <a:t>subsección</a:t>
            </a:r>
            <a:r>
              <a:rPr lang="es-ES" sz="1400" dirty="0" smtClean="0"/>
              <a:t>:</a:t>
            </a:r>
            <a:endParaRPr lang="es-ES" sz="1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071670" y="2996952"/>
            <a:ext cx="6000792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Departamento de recursos humanos, organización y calidad</a:t>
            </a:r>
            <a:endParaRPr lang="es-ES" sz="16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85720" y="3501008"/>
            <a:ext cx="164307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Serie: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2071670" y="3501008"/>
            <a:ext cx="6000792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Expediente único de personal</a:t>
            </a:r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85720" y="4005064"/>
            <a:ext cx="1643074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Tipos documentales:</a:t>
            </a:r>
            <a:endParaRPr lang="es-ES" sz="16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071670" y="4005064"/>
            <a:ext cx="2071702" cy="110799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sz="1100" dirty="0" smtClean="0"/>
              <a:t>Filiación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FM2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Comprobante de domicilio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Acta de nacimiento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Constancia máxima de estudios</a:t>
            </a:r>
            <a:endParaRPr lang="es-ES" sz="11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071670" y="5877272"/>
            <a:ext cx="2071702" cy="43088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sz="1100" dirty="0" smtClean="0"/>
              <a:t>Contratos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Movimientos únicos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4214810" y="4005064"/>
            <a:ext cx="1928826" cy="229293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sz="1100" dirty="0" smtClean="0"/>
              <a:t>Licencias sin goce de sueldo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Licencias con goce de sueldo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Licencias médicas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Suspensiones temporales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Comisiones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Estímulos y recompensas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Actas administrativas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Días económicos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Acta acreedor a pensión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Integración de antigüedad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6215074" y="4005064"/>
            <a:ext cx="1857356" cy="43088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sz="1100" dirty="0" smtClean="0"/>
              <a:t>Comprobantes de capacitación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6215074" y="5373216"/>
            <a:ext cx="1857356" cy="93871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es-ES" sz="1100" dirty="0" smtClean="0"/>
              <a:t>Renuncia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Licencia </a:t>
            </a:r>
            <a:r>
              <a:rPr lang="es-ES" sz="1100" dirty="0" err="1" smtClean="0"/>
              <a:t>prejubilatoria</a:t>
            </a:r>
            <a:endParaRPr lang="es-ES" sz="1100" dirty="0" smtClean="0"/>
          </a:p>
          <a:p>
            <a:pPr algn="just">
              <a:buFontTx/>
              <a:buChar char="-"/>
            </a:pPr>
            <a:r>
              <a:rPr lang="es-ES" sz="1100" dirty="0" smtClean="0"/>
              <a:t>Hoja de servicio</a:t>
            </a:r>
          </a:p>
          <a:p>
            <a:pPr algn="just">
              <a:buFontTx/>
              <a:buChar char="-"/>
            </a:pPr>
            <a:r>
              <a:rPr lang="es-ES" sz="1100" dirty="0" smtClean="0"/>
              <a:t>Dictámenes o actas de accidentes de trabajo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460232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Clasificación de las series documentales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6518528" cy="5160066"/>
          </a:xfrm>
        </p:spPr>
        <p:txBody>
          <a:bodyPr>
            <a:normAutofit/>
          </a:bodyPr>
          <a:lstStyle/>
          <a:p>
            <a:pPr algn="just"/>
            <a:endParaRPr lang="es-MX" sz="2000" dirty="0" smtClean="0"/>
          </a:p>
          <a:p>
            <a:pPr algn="just"/>
            <a:endParaRPr lang="es-MX" sz="2000" dirty="0"/>
          </a:p>
          <a:p>
            <a:pPr algn="just"/>
            <a:endParaRPr lang="es-MX" sz="2000" dirty="0" smtClean="0"/>
          </a:p>
          <a:p>
            <a:pPr algn="just"/>
            <a:endParaRPr lang="es-MX" sz="2000" dirty="0" smtClean="0"/>
          </a:p>
          <a:p>
            <a:pPr algn="just">
              <a:buFontTx/>
              <a:buChar char="-"/>
            </a:pPr>
            <a:r>
              <a:rPr lang="es-MX" sz="2200" dirty="0" smtClean="0"/>
              <a:t> </a:t>
            </a:r>
            <a:r>
              <a:rPr lang="es-MX" sz="2200" b="0" dirty="0" smtClean="0"/>
              <a:t>Series recapitulativas</a:t>
            </a:r>
          </a:p>
          <a:p>
            <a:pPr algn="just">
              <a:buFontTx/>
              <a:buChar char="-"/>
            </a:pPr>
            <a:r>
              <a:rPr lang="es-MX" sz="2200" b="0" dirty="0" smtClean="0"/>
              <a:t> Series antecedentes o descendentes</a:t>
            </a:r>
          </a:p>
          <a:p>
            <a:pPr algn="just">
              <a:buFontTx/>
              <a:buChar char="-"/>
            </a:pPr>
            <a:r>
              <a:rPr lang="es-MX" sz="2200" b="0" dirty="0" smtClean="0"/>
              <a:t> Series complementarias</a:t>
            </a:r>
          </a:p>
          <a:p>
            <a:pPr algn="just">
              <a:buFontTx/>
              <a:buChar char="-"/>
            </a:pPr>
            <a:r>
              <a:rPr lang="es-MX" sz="2200" b="0" dirty="0"/>
              <a:t> </a:t>
            </a:r>
            <a:r>
              <a:rPr lang="es-MX" sz="2200" b="0" dirty="0" smtClean="0"/>
              <a:t>Series subordinadas</a:t>
            </a:r>
          </a:p>
          <a:p>
            <a:pPr algn="just">
              <a:buFontTx/>
              <a:buChar char="-"/>
            </a:pPr>
            <a:r>
              <a:rPr lang="es-MX" sz="2200" b="0" dirty="0"/>
              <a:t> </a:t>
            </a:r>
            <a:r>
              <a:rPr lang="es-MX" sz="2200" b="0" dirty="0" smtClean="0"/>
              <a:t>Series paralelas</a:t>
            </a:r>
            <a:endParaRPr lang="es-MX" sz="2500" b="0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460232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Clasificación de las series documentales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6518528" cy="5160066"/>
          </a:xfrm>
        </p:spPr>
        <p:txBody>
          <a:bodyPr>
            <a:normAutofit/>
          </a:bodyPr>
          <a:lstStyle/>
          <a:p>
            <a:pPr algn="just"/>
            <a:endParaRPr lang="es-MX" sz="2000" dirty="0" smtClean="0"/>
          </a:p>
          <a:p>
            <a:pPr algn="just"/>
            <a:r>
              <a:rPr lang="es-MX" sz="2200" dirty="0" smtClean="0"/>
              <a:t>Series recapitulativas</a:t>
            </a:r>
          </a:p>
        </p:txBody>
      </p:sp>
    </p:spTree>
    <p:extLst>
      <p:ext uri="{BB962C8B-B14F-4D97-AF65-F5344CB8AC3E}">
        <p14:creationId xmlns:p14="http://schemas.microsoft.com/office/powerpoint/2010/main" val="21045296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460232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Clasificación de las series documentales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6518528" cy="5160066"/>
          </a:xfrm>
        </p:spPr>
        <p:txBody>
          <a:bodyPr>
            <a:normAutofit/>
          </a:bodyPr>
          <a:lstStyle/>
          <a:p>
            <a:pPr algn="just"/>
            <a:endParaRPr lang="es-MX" sz="2000" dirty="0" smtClean="0"/>
          </a:p>
          <a:p>
            <a:pPr algn="just"/>
            <a:r>
              <a:rPr lang="es-MX" sz="2200" dirty="0" smtClean="0"/>
              <a:t>Series antecedentes o descendentes</a:t>
            </a:r>
          </a:p>
        </p:txBody>
      </p:sp>
    </p:spTree>
    <p:extLst>
      <p:ext uri="{BB962C8B-B14F-4D97-AF65-F5344CB8AC3E}">
        <p14:creationId xmlns:p14="http://schemas.microsoft.com/office/powerpoint/2010/main" val="7608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Antecedentes</a:t>
            </a:r>
            <a:br>
              <a:rPr lang="es-ES" b="1" dirty="0" smtClean="0"/>
            </a:br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3523504" y="1714488"/>
            <a:ext cx="16200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Documento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2357422" y="2523176"/>
            <a:ext cx="3960000" cy="147732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Es todo registro de información </a:t>
            </a:r>
          </a:p>
          <a:p>
            <a:pPr algn="ctr"/>
            <a:r>
              <a:rPr lang="es-ES" dirty="0" smtClean="0"/>
              <a:t>independiente de su soporte físico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Abarca todo lo que puede transmitir el conocimiento humano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571604" y="4631304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Libros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523504" y="4631304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Revistas</a:t>
            </a:r>
            <a:endParaRPr lang="es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500694" y="4631304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Fotografías</a:t>
            </a:r>
            <a:endParaRPr lang="es-ES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594678" y="5274246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Films</a:t>
            </a:r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523504" y="5274246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Microfilms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500694" y="5274246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Microfichas</a:t>
            </a:r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1594678" y="5917188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Láminas</a:t>
            </a:r>
            <a:endParaRPr lang="es-ES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523504" y="5917188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Mapas</a:t>
            </a:r>
            <a:endParaRPr lang="es-ES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500694" y="5917188"/>
            <a:ext cx="1620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Planos</a:t>
            </a:r>
            <a:endParaRPr lang="es-ES" dirty="0"/>
          </a:p>
        </p:txBody>
      </p:sp>
      <p:sp>
        <p:nvSpPr>
          <p:cNvPr id="28" name="27 Rectángulo"/>
          <p:cNvSpPr/>
          <p:nvPr/>
        </p:nvSpPr>
        <p:spPr>
          <a:xfrm>
            <a:off x="1500166" y="4500570"/>
            <a:ext cx="5786478" cy="207170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Flecha abajo"/>
          <p:cNvSpPr/>
          <p:nvPr/>
        </p:nvSpPr>
        <p:spPr>
          <a:xfrm>
            <a:off x="4286248" y="2143116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Flecha abajo"/>
          <p:cNvSpPr/>
          <p:nvPr/>
        </p:nvSpPr>
        <p:spPr>
          <a:xfrm>
            <a:off x="4286248" y="4071942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460232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Clasificación de las series documentales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6518528" cy="5160066"/>
          </a:xfrm>
        </p:spPr>
        <p:txBody>
          <a:bodyPr>
            <a:normAutofit/>
          </a:bodyPr>
          <a:lstStyle/>
          <a:p>
            <a:pPr algn="just"/>
            <a:endParaRPr lang="es-MX" sz="2000" dirty="0" smtClean="0"/>
          </a:p>
          <a:p>
            <a:pPr algn="just"/>
            <a:r>
              <a:rPr lang="es-MX" sz="2200" dirty="0" smtClean="0"/>
              <a:t>Series complementarias</a:t>
            </a:r>
          </a:p>
          <a:p>
            <a:pPr algn="just"/>
            <a:endParaRPr lang="es-MX" sz="2200" dirty="0"/>
          </a:p>
          <a:p>
            <a:pPr algn="just"/>
            <a:r>
              <a:rPr lang="es-MX" sz="2200" b="0" dirty="0" smtClean="0"/>
              <a:t>Son aquellas que, respondiendo a trámites administrativos diferentes, contribuyen todas a la realización de un mismo objetivo, resultando así una información complementaria.</a:t>
            </a:r>
          </a:p>
        </p:txBody>
      </p:sp>
    </p:spTree>
    <p:extLst>
      <p:ext uri="{BB962C8B-B14F-4D97-AF65-F5344CB8AC3E}">
        <p14:creationId xmlns:p14="http://schemas.microsoft.com/office/powerpoint/2010/main" val="10638824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460232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Clasificación de las series documentales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6518528" cy="5160066"/>
          </a:xfrm>
        </p:spPr>
        <p:txBody>
          <a:bodyPr>
            <a:normAutofit/>
          </a:bodyPr>
          <a:lstStyle/>
          <a:p>
            <a:pPr algn="just"/>
            <a:endParaRPr lang="es-MX" sz="2000" dirty="0" smtClean="0"/>
          </a:p>
          <a:p>
            <a:pPr algn="just"/>
            <a:r>
              <a:rPr lang="es-MX" sz="2200" dirty="0" smtClean="0"/>
              <a:t>Series subordinadas</a:t>
            </a:r>
          </a:p>
        </p:txBody>
      </p:sp>
    </p:spTree>
    <p:extLst>
      <p:ext uri="{BB962C8B-B14F-4D97-AF65-F5344CB8AC3E}">
        <p14:creationId xmlns:p14="http://schemas.microsoft.com/office/powerpoint/2010/main" val="2617068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460232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Clasificación de las series documentales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6518528" cy="5160066"/>
          </a:xfrm>
        </p:spPr>
        <p:txBody>
          <a:bodyPr>
            <a:normAutofit/>
          </a:bodyPr>
          <a:lstStyle/>
          <a:p>
            <a:pPr algn="just"/>
            <a:endParaRPr lang="es-MX" sz="2000" dirty="0" smtClean="0"/>
          </a:p>
          <a:p>
            <a:pPr algn="just"/>
            <a:r>
              <a:rPr lang="es-MX" sz="2200" dirty="0" smtClean="0"/>
              <a:t>Series paralelas</a:t>
            </a:r>
          </a:p>
          <a:p>
            <a:pPr algn="just"/>
            <a:endParaRPr lang="es-MX" sz="2200" dirty="0"/>
          </a:p>
          <a:p>
            <a:pPr algn="just"/>
            <a:r>
              <a:rPr lang="es-MX" sz="2200" b="0" dirty="0" smtClean="0"/>
              <a:t>Son aquellas que materializan actividades dentro de las funciones administrativas comunes y que, en consecuencia, son producidas por las distintas oficinas que en cada organismo tienen ese cometido.</a:t>
            </a:r>
          </a:p>
        </p:txBody>
      </p:sp>
    </p:spTree>
    <p:extLst>
      <p:ext uri="{BB962C8B-B14F-4D97-AF65-F5344CB8AC3E}">
        <p14:creationId xmlns:p14="http://schemas.microsoft.com/office/powerpoint/2010/main" val="15196578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460232" cy="1008112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Documentos de comprobación administrativa inmediata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340768"/>
            <a:ext cx="6518528" cy="5160066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s-MX" sz="2000" dirty="0" smtClean="0"/>
          </a:p>
          <a:p>
            <a:pPr algn="just">
              <a:buFontTx/>
              <a:buChar char="-"/>
            </a:pPr>
            <a:r>
              <a:rPr lang="es-MX" sz="2200" dirty="0" smtClean="0"/>
              <a:t> </a:t>
            </a:r>
            <a:r>
              <a:rPr lang="es-MX" sz="2200" b="0" dirty="0" smtClean="0"/>
              <a:t>Son aquellos creados o recibidos por una institución o persona en el curso de trámites administrativos o ejecutivos.</a:t>
            </a:r>
          </a:p>
          <a:p>
            <a:pPr algn="just">
              <a:buFontTx/>
              <a:buChar char="-"/>
            </a:pPr>
            <a:endParaRPr lang="es-MX" sz="2200" b="0" dirty="0" smtClean="0"/>
          </a:p>
          <a:p>
            <a:pPr algn="just">
              <a:buFontTx/>
              <a:buChar char="-"/>
            </a:pPr>
            <a:r>
              <a:rPr lang="es-MX" sz="2200" b="0" dirty="0" smtClean="0"/>
              <a:t> Son producidos en forma natural en función de una actividad administrativa.</a:t>
            </a:r>
          </a:p>
          <a:p>
            <a:pPr algn="just">
              <a:buFontTx/>
              <a:buChar char="-"/>
            </a:pPr>
            <a:endParaRPr lang="es-MX" sz="2200" b="0" dirty="0" smtClean="0"/>
          </a:p>
          <a:p>
            <a:pPr algn="just">
              <a:buFontTx/>
              <a:buChar char="-"/>
            </a:pPr>
            <a:r>
              <a:rPr lang="es-MX" sz="2200" b="0" dirty="0" smtClean="0"/>
              <a:t> Son comprobantes de la realización de un acto administrativo inmediato:</a:t>
            </a:r>
          </a:p>
          <a:p>
            <a:pPr lvl="1" algn="just"/>
            <a:r>
              <a:rPr lang="es-MX" sz="2500" b="0" dirty="0" smtClean="0"/>
              <a:t>	- vales de fotocopias</a:t>
            </a:r>
          </a:p>
          <a:p>
            <a:pPr lvl="1" algn="just"/>
            <a:r>
              <a:rPr lang="es-MX" sz="2500" b="0" dirty="0" smtClean="0"/>
              <a:t>	- minutarios</a:t>
            </a:r>
          </a:p>
          <a:p>
            <a:pPr lvl="1" algn="just"/>
            <a:r>
              <a:rPr lang="es-MX" sz="2500" b="0" dirty="0" smtClean="0"/>
              <a:t>	- registros de visitantes</a:t>
            </a:r>
          </a:p>
          <a:p>
            <a:pPr lvl="1" algn="just"/>
            <a:r>
              <a:rPr lang="es-MX" sz="2500" b="0" dirty="0" smtClean="0"/>
              <a:t>	- listados de envíos diversos</a:t>
            </a:r>
          </a:p>
          <a:p>
            <a:pPr lvl="1" algn="just"/>
            <a:r>
              <a:rPr lang="es-MX" sz="2500" b="0" dirty="0" smtClean="0"/>
              <a:t>	- facturas de correspondencia de entradas y 	  salidas</a:t>
            </a:r>
          </a:p>
          <a:p>
            <a:pPr lvl="1" algn="just"/>
            <a:r>
              <a:rPr lang="es-MX" sz="2500" b="0" dirty="0" smtClean="0"/>
              <a:t>	- tarjetas de asistencia</a:t>
            </a:r>
          </a:p>
        </p:txBody>
      </p:sp>
    </p:spTree>
    <p:extLst>
      <p:ext uri="{BB962C8B-B14F-4D97-AF65-F5344CB8AC3E}">
        <p14:creationId xmlns:p14="http://schemas.microsoft.com/office/powerpoint/2010/main" val="30495894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07704" y="332656"/>
            <a:ext cx="6316216" cy="1152128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Documentos de comprobación administrativa inmediata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1628800"/>
            <a:ext cx="6950576" cy="4872034"/>
          </a:xfrm>
        </p:spPr>
        <p:txBody>
          <a:bodyPr>
            <a:normAutofit/>
          </a:bodyPr>
          <a:lstStyle/>
          <a:p>
            <a:pPr algn="just"/>
            <a:endParaRPr lang="es-MX" sz="2000" dirty="0" smtClean="0"/>
          </a:p>
          <a:p>
            <a:pPr algn="just">
              <a:buFontTx/>
              <a:buChar char="-"/>
            </a:pPr>
            <a:r>
              <a:rPr lang="es-MX" sz="2200" dirty="0" smtClean="0"/>
              <a:t> </a:t>
            </a:r>
            <a:r>
              <a:rPr lang="es-MX" sz="2200" b="0" dirty="0" smtClean="0"/>
              <a:t>En consecuencia, no son documentos estructurados con relación a un asunto administrativo.</a:t>
            </a:r>
          </a:p>
          <a:p>
            <a:pPr algn="just">
              <a:buFontTx/>
              <a:buChar char="-"/>
            </a:pPr>
            <a:endParaRPr lang="es-MX" sz="2200" b="0" dirty="0" smtClean="0"/>
          </a:p>
          <a:p>
            <a:pPr algn="just">
              <a:buFontTx/>
              <a:buChar char="-"/>
            </a:pPr>
            <a:r>
              <a:rPr lang="es-MX" sz="2200" b="0" dirty="0" smtClean="0"/>
              <a:t> Por lo que: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2339752" y="3825892"/>
          <a:ext cx="6518528" cy="281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01864" y="188640"/>
            <a:ext cx="7406640" cy="709938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Documentos de apoyo informativo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95736" y="1268760"/>
            <a:ext cx="6662544" cy="5232074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es-MX" sz="2200" dirty="0" smtClean="0"/>
              <a:t> </a:t>
            </a:r>
            <a:r>
              <a:rPr lang="es-MX" sz="2200" b="0" dirty="0" smtClean="0"/>
              <a:t>Son aquellos constituidos por ejemplares de origen y características diversas cuya utilidad en las unidades responsables reside en la información que contienen para apoyo de las tareas asignadas.</a:t>
            </a:r>
          </a:p>
          <a:p>
            <a:pPr algn="just">
              <a:buFontTx/>
              <a:buChar char="-"/>
            </a:pPr>
            <a:endParaRPr lang="es-MX" sz="2200" b="0" dirty="0" smtClean="0"/>
          </a:p>
          <a:p>
            <a:pPr algn="just">
              <a:buFontTx/>
              <a:buChar char="-"/>
            </a:pPr>
            <a:r>
              <a:rPr lang="es-MX" sz="2200" b="0" dirty="0" smtClean="0"/>
              <a:t> Generalmente son ejemplares múltiples que proporcionan información, no son originales, ya que se trata de ediciones, reprografías o acumulación de copias y fotocopias que sirven de control.</a:t>
            </a:r>
          </a:p>
          <a:p>
            <a:pPr algn="just">
              <a:buFontTx/>
              <a:buChar char="-"/>
            </a:pPr>
            <a:endParaRPr lang="es-MX" sz="2200" b="0" dirty="0" smtClean="0"/>
          </a:p>
          <a:p>
            <a:pPr algn="just">
              <a:buFontTx/>
              <a:buChar char="-"/>
            </a:pPr>
            <a:r>
              <a:rPr lang="es-MX" sz="2200" b="0" dirty="0" smtClean="0"/>
              <a:t> Se trata de un conjunto facticio o integrado artificialmente por unidades temáticas.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01864" y="332656"/>
            <a:ext cx="7406640" cy="62083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Documentos de apoyo informativo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1196752"/>
            <a:ext cx="6518528" cy="5304082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es-MX" sz="2200" dirty="0" smtClean="0"/>
              <a:t> </a:t>
            </a:r>
            <a:r>
              <a:rPr lang="es-MX" sz="2200" b="0" dirty="0" smtClean="0"/>
              <a:t>Por lo general no se consideran patrimonio documental, se destruyen y sólo se conservan aquellos por su valor de información.</a:t>
            </a:r>
          </a:p>
          <a:p>
            <a:pPr algn="just">
              <a:buFontTx/>
              <a:buChar char="-"/>
            </a:pPr>
            <a:endParaRPr lang="es-MX" sz="2200" b="0" dirty="0" smtClean="0"/>
          </a:p>
          <a:p>
            <a:pPr algn="just">
              <a:buFontTx/>
              <a:buChar char="-"/>
            </a:pPr>
            <a:r>
              <a:rPr lang="es-MX" sz="2200" b="0" dirty="0" smtClean="0"/>
              <a:t> No se transfieren al Archivo de Concentración.</a:t>
            </a:r>
          </a:p>
          <a:p>
            <a:pPr algn="just">
              <a:buFontTx/>
              <a:buChar char="-"/>
            </a:pPr>
            <a:endParaRPr lang="es-MX" sz="2200" b="0" dirty="0" smtClean="0"/>
          </a:p>
          <a:p>
            <a:pPr algn="just">
              <a:buFontTx/>
              <a:buChar char="-"/>
            </a:pPr>
            <a:r>
              <a:rPr lang="es-MX" sz="2200" b="0" dirty="0" smtClean="0"/>
              <a:t> Carecen de conceptos, tales como vigencia o valores primarios.</a:t>
            </a:r>
          </a:p>
        </p:txBody>
      </p:sp>
      <p:pic>
        <p:nvPicPr>
          <p:cNvPr id="4098" name="Picture 2" descr="http://t2.gstatic.com/images?q=tbn:r5KKw5r2ZoPYJM:http://www.sekano.es/wp-content/uploads/2006/10/revistas-cientifica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25144"/>
            <a:ext cx="2143140" cy="1736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2636912"/>
            <a:ext cx="6172200" cy="1152128"/>
          </a:xfrm>
        </p:spPr>
        <p:txBody>
          <a:bodyPr>
            <a:normAutofit/>
          </a:bodyPr>
          <a:lstStyle/>
          <a:p>
            <a:pPr algn="ctr"/>
            <a:r>
              <a:rPr lang="es-ES" sz="5400" dirty="0" smtClean="0"/>
              <a:t>Fin de la sesión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6" name="5 Rectángulo redondeado"/>
          <p:cNvSpPr/>
          <p:nvPr/>
        </p:nvSpPr>
        <p:spPr>
          <a:xfrm>
            <a:off x="357158" y="1214422"/>
            <a:ext cx="1714512" cy="108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Documento de archivo</a:t>
            </a:r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2571736" y="1500174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Registro</a:t>
            </a:r>
            <a:endParaRPr lang="es-ES" dirty="0"/>
          </a:p>
        </p:txBody>
      </p:sp>
      <p:sp>
        <p:nvSpPr>
          <p:cNvPr id="8" name="7 Rectángulo redondeado"/>
          <p:cNvSpPr/>
          <p:nvPr/>
        </p:nvSpPr>
        <p:spPr>
          <a:xfrm>
            <a:off x="4786314" y="1500174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Información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7000892" y="1500174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Forma</a:t>
            </a:r>
            <a:endParaRPr lang="es-ES" dirty="0"/>
          </a:p>
        </p:txBody>
      </p:sp>
      <p:sp>
        <p:nvSpPr>
          <p:cNvPr id="10" name="9 Rectángulo redondeado"/>
          <p:cNvSpPr/>
          <p:nvPr/>
        </p:nvSpPr>
        <p:spPr>
          <a:xfrm>
            <a:off x="7000892" y="2714620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Fecha</a:t>
            </a:r>
            <a:endParaRPr lang="es-E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7000892" y="3929066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Soporte</a:t>
            </a:r>
            <a:endParaRPr lang="es-E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7000892" y="5143512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Producido</a:t>
            </a:r>
            <a:endParaRPr lang="es-ES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4786314" y="5143512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Recibido</a:t>
            </a:r>
            <a:endParaRPr lang="es-ES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571736" y="5143512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Persona física</a:t>
            </a:r>
            <a:endParaRPr lang="es-ES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357158" y="5143512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Persona moral</a:t>
            </a:r>
            <a:endParaRPr lang="es-ES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357158" y="2714620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Privada</a:t>
            </a:r>
            <a:endParaRPr lang="es-E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2643174" y="3357562"/>
            <a:ext cx="3929090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En el ejercicio de sus funciones</a:t>
            </a:r>
            <a:endParaRPr lang="es-E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357158" y="3929066"/>
            <a:ext cx="171451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Pública</a:t>
            </a:r>
            <a:endParaRPr lang="es-ES" dirty="0"/>
          </a:p>
        </p:txBody>
      </p:sp>
      <p:sp>
        <p:nvSpPr>
          <p:cNvPr id="19" name="18 Flecha derecha"/>
          <p:cNvSpPr/>
          <p:nvPr/>
        </p:nvSpPr>
        <p:spPr>
          <a:xfrm>
            <a:off x="2071670" y="1714488"/>
            <a:ext cx="500066" cy="14287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Flecha derecha"/>
          <p:cNvSpPr/>
          <p:nvPr/>
        </p:nvSpPr>
        <p:spPr>
          <a:xfrm>
            <a:off x="4286248" y="1714488"/>
            <a:ext cx="500066" cy="14287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Flecha derecha"/>
          <p:cNvSpPr/>
          <p:nvPr/>
        </p:nvSpPr>
        <p:spPr>
          <a:xfrm>
            <a:off x="6500826" y="1714488"/>
            <a:ext cx="500066" cy="14287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Flecha abajo"/>
          <p:cNvSpPr/>
          <p:nvPr/>
        </p:nvSpPr>
        <p:spPr>
          <a:xfrm>
            <a:off x="7786710" y="2071678"/>
            <a:ext cx="142876" cy="64294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Flecha abajo"/>
          <p:cNvSpPr/>
          <p:nvPr/>
        </p:nvSpPr>
        <p:spPr>
          <a:xfrm>
            <a:off x="7786710" y="4500570"/>
            <a:ext cx="142876" cy="64294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Flecha abajo"/>
          <p:cNvSpPr/>
          <p:nvPr/>
        </p:nvSpPr>
        <p:spPr>
          <a:xfrm>
            <a:off x="7786710" y="3286124"/>
            <a:ext cx="142876" cy="64294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Flecha derecha"/>
          <p:cNvSpPr/>
          <p:nvPr/>
        </p:nvSpPr>
        <p:spPr>
          <a:xfrm rot="10800000">
            <a:off x="6500826" y="5429263"/>
            <a:ext cx="500066" cy="14287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Flecha derecha"/>
          <p:cNvSpPr/>
          <p:nvPr/>
        </p:nvSpPr>
        <p:spPr>
          <a:xfrm rot="10800000">
            <a:off x="2071671" y="5429264"/>
            <a:ext cx="500066" cy="14287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Flecha derecha"/>
          <p:cNvSpPr/>
          <p:nvPr/>
        </p:nvSpPr>
        <p:spPr>
          <a:xfrm rot="10800000">
            <a:off x="4286249" y="5429264"/>
            <a:ext cx="500066" cy="14287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Flecha arriba"/>
          <p:cNvSpPr/>
          <p:nvPr/>
        </p:nvSpPr>
        <p:spPr>
          <a:xfrm>
            <a:off x="1142976" y="4500570"/>
            <a:ext cx="142876" cy="642942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Flecha arriba"/>
          <p:cNvSpPr/>
          <p:nvPr/>
        </p:nvSpPr>
        <p:spPr>
          <a:xfrm>
            <a:off x="1142976" y="3286124"/>
            <a:ext cx="142876" cy="642942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Flecha derecha"/>
          <p:cNvSpPr/>
          <p:nvPr/>
        </p:nvSpPr>
        <p:spPr>
          <a:xfrm>
            <a:off x="2071670" y="2928934"/>
            <a:ext cx="2428892" cy="14287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Flecha abajo"/>
          <p:cNvSpPr/>
          <p:nvPr/>
        </p:nvSpPr>
        <p:spPr>
          <a:xfrm>
            <a:off x="4429124" y="2928934"/>
            <a:ext cx="142876" cy="42862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just"/>
            <a:r>
              <a:rPr lang="es-ES" b="1" dirty="0" smtClean="0"/>
              <a:t>Características del Documento</a:t>
            </a:r>
            <a:endParaRPr lang="es-ES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642910" y="2233190"/>
            <a:ext cx="1285884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Origen</a:t>
            </a:r>
            <a:endParaRPr lang="es-ES" sz="1600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1976462" y="2000240"/>
          <a:ext cx="5810248" cy="475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42910" y="3214686"/>
            <a:ext cx="1285884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Seriación</a:t>
            </a:r>
            <a:endParaRPr lang="es-ES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42910" y="4162016"/>
            <a:ext cx="1285884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Unicidad</a:t>
            </a:r>
            <a:endParaRPr lang="es-ES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42910" y="5090710"/>
            <a:ext cx="1285884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Autenticidad</a:t>
            </a:r>
            <a:endParaRPr lang="es-ES" sz="14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42910" y="6090842"/>
            <a:ext cx="1285884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Integridad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Clasificación del documento de archivo</a:t>
            </a:r>
          </a:p>
          <a:p>
            <a:pPr algn="just"/>
            <a:endParaRPr lang="es-MX" dirty="0" smtClean="0"/>
          </a:p>
          <a:p>
            <a:pPr algn="just"/>
            <a:r>
              <a:rPr lang="es-MX" sz="2500" dirty="0" smtClean="0"/>
              <a:t>Por su tradición documental</a:t>
            </a:r>
          </a:p>
          <a:p>
            <a:pPr lvl="1" algn="just"/>
            <a:endParaRPr lang="es-MX" sz="1900" dirty="0" smtClean="0"/>
          </a:p>
          <a:p>
            <a:pPr lvl="1" algn="just"/>
            <a:r>
              <a:rPr lang="es-MX" sz="2000" i="1" dirty="0" smtClean="0"/>
              <a:t>Minuta: </a:t>
            </a:r>
            <a:r>
              <a:rPr lang="es-MX" sz="2000" dirty="0" smtClean="0"/>
              <a:t>Es el borrador o escrito preparatorio del que parte el documento original.</a:t>
            </a:r>
          </a:p>
          <a:p>
            <a:pPr lvl="1" algn="just"/>
            <a:endParaRPr lang="es-MX" sz="2000" i="1" dirty="0" smtClean="0"/>
          </a:p>
          <a:p>
            <a:pPr lvl="1" algn="just"/>
            <a:r>
              <a:rPr lang="es-MX" sz="2000" i="1" dirty="0" smtClean="0"/>
              <a:t>Original:</a:t>
            </a:r>
            <a:r>
              <a:rPr lang="es-MX" sz="2000" dirty="0" smtClean="0"/>
              <a:t> Es el documento hecho por voluntad de su autor y conservado en la materia y forma que se emitió.</a:t>
            </a:r>
          </a:p>
          <a:p>
            <a:pPr lvl="1" algn="just"/>
            <a:endParaRPr lang="es-MX" sz="2000" i="1" dirty="0" smtClean="0"/>
          </a:p>
          <a:p>
            <a:pPr lvl="1" algn="just"/>
            <a:r>
              <a:rPr lang="es-MX" sz="2000" i="1" dirty="0" smtClean="0"/>
              <a:t>Copia: </a:t>
            </a:r>
            <a:r>
              <a:rPr lang="es-MX" sz="2000" dirty="0" smtClean="0"/>
              <a:t>Presenta un hecho tal y como resulta de otro documento, en la reproducción de un original.</a:t>
            </a:r>
            <a:endParaRPr lang="es-MX" sz="2000" i="1" dirty="0" smtClean="0"/>
          </a:p>
          <a:p>
            <a:pPr lvl="1" algn="just"/>
            <a:endParaRPr lang="es-MX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Clasificación del documento de archivo</a:t>
            </a:r>
          </a:p>
          <a:p>
            <a:pPr algn="just"/>
            <a:endParaRPr lang="es-MX" dirty="0" smtClean="0"/>
          </a:p>
          <a:p>
            <a:pPr algn="just"/>
            <a:r>
              <a:rPr lang="es-MX" sz="2500" dirty="0" smtClean="0"/>
              <a:t>Por el ámbito jurídico de su productor</a:t>
            </a:r>
          </a:p>
          <a:p>
            <a:pPr lvl="1" algn="just"/>
            <a:endParaRPr lang="es-MX" sz="1900" dirty="0" smtClean="0"/>
          </a:p>
          <a:p>
            <a:pPr lvl="1" algn="just"/>
            <a:r>
              <a:rPr lang="es-MX" sz="2000" i="1" dirty="0" smtClean="0"/>
              <a:t>Público: </a:t>
            </a:r>
            <a:r>
              <a:rPr lang="es-MX" sz="2000" dirty="0" smtClean="0"/>
              <a:t>Es el realizado por el funcionario público o representante del gobierno en el ejercicio de su cargo.</a:t>
            </a:r>
          </a:p>
          <a:p>
            <a:pPr lvl="1" algn="just"/>
            <a:endParaRPr lang="es-MX" sz="2000" i="1" dirty="0" smtClean="0"/>
          </a:p>
          <a:p>
            <a:pPr lvl="1" algn="just"/>
            <a:r>
              <a:rPr lang="es-MX" sz="2000" i="1" dirty="0" smtClean="0"/>
              <a:t>Privado: </a:t>
            </a:r>
            <a:r>
              <a:rPr lang="es-MX" sz="2000" dirty="0" smtClean="0"/>
              <a:t>Es el realizado por un particular sobre un asunto privado sin intervención de alguna autoridad pública o su representante legal.</a:t>
            </a:r>
            <a:endParaRPr lang="es-MX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DEFINICIÓN: Documento de archivo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chemeClr val="accent1">
                    <a:lumMod val="75000"/>
                  </a:schemeClr>
                </a:solidFill>
              </a:rPr>
              <a:t>Clasificación del documento de archivo</a:t>
            </a:r>
          </a:p>
          <a:p>
            <a:pPr algn="just"/>
            <a:endParaRPr lang="es-MX" dirty="0" smtClean="0"/>
          </a:p>
          <a:p>
            <a:pPr algn="just"/>
            <a:r>
              <a:rPr lang="es-MX" sz="2500" dirty="0" smtClean="0"/>
              <a:t>Por la prioridad de su uso</a:t>
            </a:r>
          </a:p>
          <a:p>
            <a:pPr lvl="1" algn="just"/>
            <a:endParaRPr lang="es-MX" sz="1900" dirty="0" smtClean="0"/>
          </a:p>
          <a:p>
            <a:pPr lvl="1" algn="just"/>
            <a:r>
              <a:rPr lang="es-MX" sz="2000" i="1" dirty="0" smtClean="0"/>
              <a:t>Administrativo: </a:t>
            </a:r>
            <a:r>
              <a:rPr lang="es-MX" sz="2000" dirty="0" smtClean="0"/>
              <a:t>Tiene que ver con la vigencia administrativa,  variable según los procedimientos.</a:t>
            </a:r>
          </a:p>
          <a:p>
            <a:pPr lvl="1" algn="just"/>
            <a:endParaRPr lang="es-MX" sz="2000" i="1" dirty="0" smtClean="0"/>
          </a:p>
          <a:p>
            <a:pPr lvl="1" algn="just"/>
            <a:r>
              <a:rPr lang="es-MX" sz="2000" i="1" dirty="0" smtClean="0"/>
              <a:t>Histórico: </a:t>
            </a:r>
            <a:r>
              <a:rPr lang="es-MX" sz="2000" dirty="0" smtClean="0"/>
              <a:t>Es consultado con fines de investigación.</a:t>
            </a:r>
            <a:endParaRPr lang="es-MX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313</TotalTime>
  <Words>2065</Words>
  <Application>Microsoft Office PowerPoint</Application>
  <PresentationFormat>Presentación en pantalla (4:3)</PresentationFormat>
  <Paragraphs>411</Paragraphs>
  <Slides>47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Mirador</vt:lpstr>
      <vt:lpstr>Gestión de Documentos Activos</vt:lpstr>
      <vt:lpstr>Para comenzar el curso…</vt:lpstr>
      <vt:lpstr>El documento de archivo  - Definición - Características - Clasificación - Agrupaciones documentales </vt:lpstr>
      <vt:lpstr>Antecedentes DEFINICIÓN: Documento de archivo</vt:lpstr>
      <vt:lpstr>DEFINICIÓN: Documento de archivo</vt:lpstr>
      <vt:lpstr>Características del Documento</vt:lpstr>
      <vt:lpstr>DEFINICIÓN: Documento de archivo</vt:lpstr>
      <vt:lpstr>DEFINICIÓN: Documento de archivo</vt:lpstr>
      <vt:lpstr>DEFINICIÓN: Documento de archivo</vt:lpstr>
      <vt:lpstr>DEFINICIÓN: Documento de archivo</vt:lpstr>
      <vt:lpstr>DEFINICIÓN: Documento de archivo</vt:lpstr>
      <vt:lpstr>DEFINICIÓN: Documento de archivo</vt:lpstr>
      <vt:lpstr>DEFINICIÓN: Documento de archivo</vt:lpstr>
      <vt:lpstr>DEFINICIÓN: Documento de archivo</vt:lpstr>
      <vt:lpstr>DEFINICIÓN: Documento de archivo</vt:lpstr>
      <vt:lpstr>El tipo documental  - Definición - Aspectos a considerar - Clasificación - El expediente - Documentos de comprobación inmediata - Documentos de apoyo informativo</vt:lpstr>
      <vt:lpstr>Definición…</vt:lpstr>
      <vt:lpstr>Definición…</vt:lpstr>
      <vt:lpstr>Aspectos a considerar…</vt:lpstr>
      <vt:lpstr>Clasificación de los tipos documentales</vt:lpstr>
      <vt:lpstr>Clasificación de tipos singulares</vt:lpstr>
      <vt:lpstr>Clasificación de tipos singulares</vt:lpstr>
      <vt:lpstr>Clasificación de tipos singulares</vt:lpstr>
      <vt:lpstr>Clasificación de tipos singulares</vt:lpstr>
      <vt:lpstr>Clasificación de tipos singulares</vt:lpstr>
      <vt:lpstr>Clasificación de tipos singulares</vt:lpstr>
      <vt:lpstr>Clasificación de tipos compuestos: Expedientes</vt:lpstr>
      <vt:lpstr>Clasificación de tipos compuestos: Expedientes</vt:lpstr>
      <vt:lpstr>Clasificación de tipos compuestos: Expedientes</vt:lpstr>
      <vt:lpstr>Clasificación de tipos compuestos: Expedientes</vt:lpstr>
      <vt:lpstr>Clasificación de tipos compuestos: Expedientes</vt:lpstr>
      <vt:lpstr>Clasificación de tipos compuestos: Expedientes</vt:lpstr>
      <vt:lpstr>El expediente administrativo</vt:lpstr>
      <vt:lpstr>El expediente administrativo</vt:lpstr>
      <vt:lpstr>Presentación de PowerPoint</vt:lpstr>
      <vt:lpstr>Estructura de los documentos</vt:lpstr>
      <vt:lpstr>Clasificación de las series documentales</vt:lpstr>
      <vt:lpstr>Clasificación de las series documentales</vt:lpstr>
      <vt:lpstr>Clasificación de las series documentales</vt:lpstr>
      <vt:lpstr>Clasificación de las series documentales</vt:lpstr>
      <vt:lpstr>Clasificación de las series documentales</vt:lpstr>
      <vt:lpstr>Clasificación de las series documentales</vt:lpstr>
      <vt:lpstr>Documentos de comprobación administrativa inmediata</vt:lpstr>
      <vt:lpstr>Documentos de comprobación administrativa inmediata</vt:lpstr>
      <vt:lpstr>Documentos de apoyo informativo</vt:lpstr>
      <vt:lpstr>Documentos de apoyo informativo</vt:lpstr>
      <vt:lpstr>Fin de la sesión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Documentos Activos</dc:title>
  <dc:creator>HpC8000</dc:creator>
  <cp:lastModifiedBy>Humanidades</cp:lastModifiedBy>
  <cp:revision>44</cp:revision>
  <dcterms:created xsi:type="dcterms:W3CDTF">2010-08-10T22:32:51Z</dcterms:created>
  <dcterms:modified xsi:type="dcterms:W3CDTF">2014-09-29T23:20:45Z</dcterms:modified>
</cp:coreProperties>
</file>