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sldIdLst>
    <p:sldId id="257" r:id="rId2"/>
    <p:sldId id="264"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3" r:id="rId48"/>
    <p:sldId id="312" r:id="rId49"/>
    <p:sldId id="310" r:id="rId50"/>
    <p:sldId id="314" r:id="rId51"/>
    <p:sldId id="317" r:id="rId52"/>
    <p:sldId id="311" r:id="rId53"/>
    <p:sldId id="315" r:id="rId54"/>
    <p:sldId id="316" r:id="rId55"/>
    <p:sldId id="318" r:id="rId56"/>
    <p:sldId id="319" r:id="rId57"/>
    <p:sldId id="320" r:id="rId58"/>
    <p:sldId id="321" r:id="rId59"/>
    <p:sldId id="322" r:id="rId60"/>
    <p:sldId id="323" r:id="rId61"/>
    <p:sldId id="324" r:id="rId62"/>
    <p:sldId id="325" r:id="rId63"/>
    <p:sldId id="326" r:id="rId64"/>
    <p:sldId id="327" r:id="rId65"/>
    <p:sldId id="328" r:id="rId66"/>
    <p:sldId id="329" r:id="rId6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51512E-C4E6-4815-8A63-B0D3101DC39B}" type="doc">
      <dgm:prSet loTypeId="urn:microsoft.com/office/officeart/2005/8/layout/list1" loCatId="list" qsTypeId="urn:microsoft.com/office/officeart/2005/8/quickstyle/3d2" qsCatId="3D" csTypeId="urn:microsoft.com/office/officeart/2005/8/colors/accent1_2" csCatId="accent1" phldr="1"/>
      <dgm:spPr/>
      <dgm:t>
        <a:bodyPr/>
        <a:lstStyle/>
        <a:p>
          <a:endParaRPr lang="es-ES"/>
        </a:p>
      </dgm:t>
    </dgm:pt>
    <dgm:pt modelId="{A57A603E-3E25-47EA-A175-14C64D545632}">
      <dgm:prSet phldrT="[Texto]"/>
      <dgm:spPr/>
      <dgm:t>
        <a:bodyPr/>
        <a:lstStyle/>
        <a:p>
          <a:r>
            <a:rPr lang="es-ES" dirty="0" smtClean="0"/>
            <a:t>Identificación</a:t>
          </a:r>
          <a:endParaRPr lang="es-ES" dirty="0"/>
        </a:p>
      </dgm:t>
    </dgm:pt>
    <dgm:pt modelId="{9F383F20-B27A-4D7B-BEE8-E0A1147DE477}" type="parTrans" cxnId="{D97C52A8-FEA5-48AE-8EB8-8AA2EC8CE26B}">
      <dgm:prSet/>
      <dgm:spPr/>
      <dgm:t>
        <a:bodyPr/>
        <a:lstStyle/>
        <a:p>
          <a:endParaRPr lang="es-ES"/>
        </a:p>
      </dgm:t>
    </dgm:pt>
    <dgm:pt modelId="{F73EFB07-92C6-447E-9E48-E3024778F617}" type="sibTrans" cxnId="{D97C52A8-FEA5-48AE-8EB8-8AA2EC8CE26B}">
      <dgm:prSet/>
      <dgm:spPr/>
      <dgm:t>
        <a:bodyPr/>
        <a:lstStyle/>
        <a:p>
          <a:endParaRPr lang="es-ES"/>
        </a:p>
      </dgm:t>
    </dgm:pt>
    <dgm:pt modelId="{54F69000-4276-49EA-867D-DF26E213FE5E}">
      <dgm:prSet phldrT="[Texto]"/>
      <dgm:spPr/>
      <dgm:t>
        <a:bodyPr/>
        <a:lstStyle/>
        <a:p>
          <a:r>
            <a:rPr lang="es-ES" dirty="0" smtClean="0"/>
            <a:t>Organización</a:t>
          </a:r>
        </a:p>
      </dgm:t>
    </dgm:pt>
    <dgm:pt modelId="{B26FB7B8-4100-4A6E-97E3-DD41972C3624}" type="parTrans" cxnId="{CF39D234-E294-4607-81B1-AF80245D25B0}">
      <dgm:prSet/>
      <dgm:spPr/>
      <dgm:t>
        <a:bodyPr/>
        <a:lstStyle/>
        <a:p>
          <a:endParaRPr lang="es-ES"/>
        </a:p>
      </dgm:t>
    </dgm:pt>
    <dgm:pt modelId="{BB6E41F6-2672-4360-BA7E-90D92D7FA542}" type="sibTrans" cxnId="{CF39D234-E294-4607-81B1-AF80245D25B0}">
      <dgm:prSet/>
      <dgm:spPr/>
      <dgm:t>
        <a:bodyPr/>
        <a:lstStyle/>
        <a:p>
          <a:endParaRPr lang="es-ES"/>
        </a:p>
      </dgm:t>
    </dgm:pt>
    <dgm:pt modelId="{7EAFDFD3-7354-4580-9453-F433582A565E}">
      <dgm:prSet phldrT="[Texto]"/>
      <dgm:spPr/>
      <dgm:t>
        <a:bodyPr/>
        <a:lstStyle/>
        <a:p>
          <a:r>
            <a:rPr lang="es-ES" dirty="0" smtClean="0"/>
            <a:t>Valoración</a:t>
          </a:r>
          <a:endParaRPr lang="es-ES" dirty="0"/>
        </a:p>
      </dgm:t>
    </dgm:pt>
    <dgm:pt modelId="{3B1F3000-91E6-43BB-802B-693A3398AA60}" type="parTrans" cxnId="{2B2034C5-2A3D-455E-B28A-5149332F6234}">
      <dgm:prSet/>
      <dgm:spPr/>
      <dgm:t>
        <a:bodyPr/>
        <a:lstStyle/>
        <a:p>
          <a:endParaRPr lang="es-ES"/>
        </a:p>
      </dgm:t>
    </dgm:pt>
    <dgm:pt modelId="{CCD01D1E-2D96-44DB-8C30-CE078521E7FF}" type="sibTrans" cxnId="{2B2034C5-2A3D-455E-B28A-5149332F6234}">
      <dgm:prSet/>
      <dgm:spPr/>
      <dgm:t>
        <a:bodyPr/>
        <a:lstStyle/>
        <a:p>
          <a:endParaRPr lang="es-ES"/>
        </a:p>
      </dgm:t>
    </dgm:pt>
    <dgm:pt modelId="{E5445471-7350-47CF-8AB2-6B202A0EF96A}">
      <dgm:prSet/>
      <dgm:spPr/>
      <dgm:t>
        <a:bodyPr/>
        <a:lstStyle/>
        <a:p>
          <a:r>
            <a:rPr lang="es-ES" dirty="0" smtClean="0"/>
            <a:t>Descripción</a:t>
          </a:r>
          <a:endParaRPr lang="es-ES" dirty="0"/>
        </a:p>
      </dgm:t>
    </dgm:pt>
    <dgm:pt modelId="{D77FEB66-7964-4AA9-BF9A-8953B9866E31}" type="parTrans" cxnId="{98D20823-6766-4D92-982C-36228AA8F59B}">
      <dgm:prSet/>
      <dgm:spPr/>
      <dgm:t>
        <a:bodyPr/>
        <a:lstStyle/>
        <a:p>
          <a:endParaRPr lang="es-ES"/>
        </a:p>
      </dgm:t>
    </dgm:pt>
    <dgm:pt modelId="{AC325AA7-A753-4E69-A913-4880942F7634}" type="sibTrans" cxnId="{98D20823-6766-4D92-982C-36228AA8F59B}">
      <dgm:prSet/>
      <dgm:spPr/>
      <dgm:t>
        <a:bodyPr/>
        <a:lstStyle/>
        <a:p>
          <a:endParaRPr lang="es-ES"/>
        </a:p>
      </dgm:t>
    </dgm:pt>
    <dgm:pt modelId="{7E0B4099-D290-49C9-AFDE-755FCA66B73A}" type="pres">
      <dgm:prSet presAssocID="{9D51512E-C4E6-4815-8A63-B0D3101DC39B}" presName="linear" presStyleCnt="0">
        <dgm:presLayoutVars>
          <dgm:dir/>
          <dgm:animLvl val="lvl"/>
          <dgm:resizeHandles val="exact"/>
        </dgm:presLayoutVars>
      </dgm:prSet>
      <dgm:spPr/>
      <dgm:t>
        <a:bodyPr/>
        <a:lstStyle/>
        <a:p>
          <a:endParaRPr lang="es-ES"/>
        </a:p>
      </dgm:t>
    </dgm:pt>
    <dgm:pt modelId="{65A72012-28DD-42D0-9D73-9C0501D62E60}" type="pres">
      <dgm:prSet presAssocID="{A57A603E-3E25-47EA-A175-14C64D545632}" presName="parentLin" presStyleCnt="0"/>
      <dgm:spPr/>
    </dgm:pt>
    <dgm:pt modelId="{77680309-78F1-4417-88EE-39DF3F2760AA}" type="pres">
      <dgm:prSet presAssocID="{A57A603E-3E25-47EA-A175-14C64D545632}" presName="parentLeftMargin" presStyleLbl="node1" presStyleIdx="0" presStyleCnt="4"/>
      <dgm:spPr/>
      <dgm:t>
        <a:bodyPr/>
        <a:lstStyle/>
        <a:p>
          <a:endParaRPr lang="es-ES"/>
        </a:p>
      </dgm:t>
    </dgm:pt>
    <dgm:pt modelId="{C88FE982-1F44-4786-B6E0-7299AA3D78B1}" type="pres">
      <dgm:prSet presAssocID="{A57A603E-3E25-47EA-A175-14C64D545632}" presName="parentText" presStyleLbl="node1" presStyleIdx="0" presStyleCnt="4">
        <dgm:presLayoutVars>
          <dgm:chMax val="0"/>
          <dgm:bulletEnabled val="1"/>
        </dgm:presLayoutVars>
      </dgm:prSet>
      <dgm:spPr/>
      <dgm:t>
        <a:bodyPr/>
        <a:lstStyle/>
        <a:p>
          <a:endParaRPr lang="es-ES"/>
        </a:p>
      </dgm:t>
    </dgm:pt>
    <dgm:pt modelId="{D04D519B-8407-4D2A-838B-4E613532478B}" type="pres">
      <dgm:prSet presAssocID="{A57A603E-3E25-47EA-A175-14C64D545632}" presName="negativeSpace" presStyleCnt="0"/>
      <dgm:spPr/>
    </dgm:pt>
    <dgm:pt modelId="{9DC4E319-B899-4062-9663-B41B0FBD75FD}" type="pres">
      <dgm:prSet presAssocID="{A57A603E-3E25-47EA-A175-14C64D545632}" presName="childText" presStyleLbl="conFgAcc1" presStyleIdx="0" presStyleCnt="4">
        <dgm:presLayoutVars>
          <dgm:bulletEnabled val="1"/>
        </dgm:presLayoutVars>
      </dgm:prSet>
      <dgm:spPr/>
    </dgm:pt>
    <dgm:pt modelId="{71AE6A12-363C-4436-A772-745F5F699FDE}" type="pres">
      <dgm:prSet presAssocID="{F73EFB07-92C6-447E-9E48-E3024778F617}" presName="spaceBetweenRectangles" presStyleCnt="0"/>
      <dgm:spPr/>
    </dgm:pt>
    <dgm:pt modelId="{D07991B7-5717-4D30-B3EF-FF3B4EF7EA25}" type="pres">
      <dgm:prSet presAssocID="{54F69000-4276-49EA-867D-DF26E213FE5E}" presName="parentLin" presStyleCnt="0"/>
      <dgm:spPr/>
    </dgm:pt>
    <dgm:pt modelId="{82B495D3-C5F5-462B-B234-FE9ABE962C36}" type="pres">
      <dgm:prSet presAssocID="{54F69000-4276-49EA-867D-DF26E213FE5E}" presName="parentLeftMargin" presStyleLbl="node1" presStyleIdx="0" presStyleCnt="4"/>
      <dgm:spPr/>
      <dgm:t>
        <a:bodyPr/>
        <a:lstStyle/>
        <a:p>
          <a:endParaRPr lang="es-ES"/>
        </a:p>
      </dgm:t>
    </dgm:pt>
    <dgm:pt modelId="{94FF833A-9109-4B42-B26B-40D10A5129CE}" type="pres">
      <dgm:prSet presAssocID="{54F69000-4276-49EA-867D-DF26E213FE5E}" presName="parentText" presStyleLbl="node1" presStyleIdx="1" presStyleCnt="4">
        <dgm:presLayoutVars>
          <dgm:chMax val="0"/>
          <dgm:bulletEnabled val="1"/>
        </dgm:presLayoutVars>
      </dgm:prSet>
      <dgm:spPr/>
      <dgm:t>
        <a:bodyPr/>
        <a:lstStyle/>
        <a:p>
          <a:endParaRPr lang="es-ES"/>
        </a:p>
      </dgm:t>
    </dgm:pt>
    <dgm:pt modelId="{11FEE755-C768-4D17-B794-789B49214AE2}" type="pres">
      <dgm:prSet presAssocID="{54F69000-4276-49EA-867D-DF26E213FE5E}" presName="negativeSpace" presStyleCnt="0"/>
      <dgm:spPr/>
    </dgm:pt>
    <dgm:pt modelId="{CE84E444-46A2-4C08-8F38-A77BFC400B66}" type="pres">
      <dgm:prSet presAssocID="{54F69000-4276-49EA-867D-DF26E213FE5E}" presName="childText" presStyleLbl="conFgAcc1" presStyleIdx="1" presStyleCnt="4">
        <dgm:presLayoutVars>
          <dgm:bulletEnabled val="1"/>
        </dgm:presLayoutVars>
      </dgm:prSet>
      <dgm:spPr/>
    </dgm:pt>
    <dgm:pt modelId="{623DB11D-0578-4044-8E20-47E62A8D037A}" type="pres">
      <dgm:prSet presAssocID="{BB6E41F6-2672-4360-BA7E-90D92D7FA542}" presName="spaceBetweenRectangles" presStyleCnt="0"/>
      <dgm:spPr/>
    </dgm:pt>
    <dgm:pt modelId="{59B5CBDF-1311-4525-859E-84D4B172E06B}" type="pres">
      <dgm:prSet presAssocID="{7EAFDFD3-7354-4580-9453-F433582A565E}" presName="parentLin" presStyleCnt="0"/>
      <dgm:spPr/>
    </dgm:pt>
    <dgm:pt modelId="{7633E778-4F00-4F0E-8FF0-2594089FEE6A}" type="pres">
      <dgm:prSet presAssocID="{7EAFDFD3-7354-4580-9453-F433582A565E}" presName="parentLeftMargin" presStyleLbl="node1" presStyleIdx="1" presStyleCnt="4"/>
      <dgm:spPr/>
      <dgm:t>
        <a:bodyPr/>
        <a:lstStyle/>
        <a:p>
          <a:endParaRPr lang="es-ES"/>
        </a:p>
      </dgm:t>
    </dgm:pt>
    <dgm:pt modelId="{8167ADDF-0716-4388-9435-8C5302371385}" type="pres">
      <dgm:prSet presAssocID="{7EAFDFD3-7354-4580-9453-F433582A565E}" presName="parentText" presStyleLbl="node1" presStyleIdx="2" presStyleCnt="4">
        <dgm:presLayoutVars>
          <dgm:chMax val="0"/>
          <dgm:bulletEnabled val="1"/>
        </dgm:presLayoutVars>
      </dgm:prSet>
      <dgm:spPr/>
      <dgm:t>
        <a:bodyPr/>
        <a:lstStyle/>
        <a:p>
          <a:endParaRPr lang="es-ES"/>
        </a:p>
      </dgm:t>
    </dgm:pt>
    <dgm:pt modelId="{91EB502F-A2C6-45FB-9B9E-DAB9C00974B2}" type="pres">
      <dgm:prSet presAssocID="{7EAFDFD3-7354-4580-9453-F433582A565E}" presName="negativeSpace" presStyleCnt="0"/>
      <dgm:spPr/>
    </dgm:pt>
    <dgm:pt modelId="{E7737C56-4AFA-41C5-9722-495CEEB32631}" type="pres">
      <dgm:prSet presAssocID="{7EAFDFD3-7354-4580-9453-F433582A565E}" presName="childText" presStyleLbl="conFgAcc1" presStyleIdx="2" presStyleCnt="4">
        <dgm:presLayoutVars>
          <dgm:bulletEnabled val="1"/>
        </dgm:presLayoutVars>
      </dgm:prSet>
      <dgm:spPr/>
    </dgm:pt>
    <dgm:pt modelId="{576920F1-C030-4680-9411-774141B86FE8}" type="pres">
      <dgm:prSet presAssocID="{CCD01D1E-2D96-44DB-8C30-CE078521E7FF}" presName="spaceBetweenRectangles" presStyleCnt="0"/>
      <dgm:spPr/>
    </dgm:pt>
    <dgm:pt modelId="{3B5D4D6A-1B69-4191-AAB3-D8225777515E}" type="pres">
      <dgm:prSet presAssocID="{E5445471-7350-47CF-8AB2-6B202A0EF96A}" presName="parentLin" presStyleCnt="0"/>
      <dgm:spPr/>
    </dgm:pt>
    <dgm:pt modelId="{338A48FD-C878-468F-AD2C-C1B7CC5F0286}" type="pres">
      <dgm:prSet presAssocID="{E5445471-7350-47CF-8AB2-6B202A0EF96A}" presName="parentLeftMargin" presStyleLbl="node1" presStyleIdx="2" presStyleCnt="4"/>
      <dgm:spPr/>
      <dgm:t>
        <a:bodyPr/>
        <a:lstStyle/>
        <a:p>
          <a:endParaRPr lang="es-ES"/>
        </a:p>
      </dgm:t>
    </dgm:pt>
    <dgm:pt modelId="{145A2FD6-26FB-40F8-AA98-E8E6B947CA7A}" type="pres">
      <dgm:prSet presAssocID="{E5445471-7350-47CF-8AB2-6B202A0EF96A}" presName="parentText" presStyleLbl="node1" presStyleIdx="3" presStyleCnt="4">
        <dgm:presLayoutVars>
          <dgm:chMax val="0"/>
          <dgm:bulletEnabled val="1"/>
        </dgm:presLayoutVars>
      </dgm:prSet>
      <dgm:spPr/>
      <dgm:t>
        <a:bodyPr/>
        <a:lstStyle/>
        <a:p>
          <a:endParaRPr lang="es-ES"/>
        </a:p>
      </dgm:t>
    </dgm:pt>
    <dgm:pt modelId="{B4825577-26A2-4F5E-8519-F6A18C48A84D}" type="pres">
      <dgm:prSet presAssocID="{E5445471-7350-47CF-8AB2-6B202A0EF96A}" presName="negativeSpace" presStyleCnt="0"/>
      <dgm:spPr/>
    </dgm:pt>
    <dgm:pt modelId="{3A246281-E6F9-48AF-A83B-C7A98CCB684C}" type="pres">
      <dgm:prSet presAssocID="{E5445471-7350-47CF-8AB2-6B202A0EF96A}" presName="childText" presStyleLbl="conFgAcc1" presStyleIdx="3" presStyleCnt="4">
        <dgm:presLayoutVars>
          <dgm:bulletEnabled val="1"/>
        </dgm:presLayoutVars>
      </dgm:prSet>
      <dgm:spPr/>
    </dgm:pt>
  </dgm:ptLst>
  <dgm:cxnLst>
    <dgm:cxn modelId="{6B0A5931-1DCF-4529-8E92-6629D1E576D5}" type="presOf" srcId="{54F69000-4276-49EA-867D-DF26E213FE5E}" destId="{94FF833A-9109-4B42-B26B-40D10A5129CE}" srcOrd="1" destOrd="0" presId="urn:microsoft.com/office/officeart/2005/8/layout/list1"/>
    <dgm:cxn modelId="{2B2034C5-2A3D-455E-B28A-5149332F6234}" srcId="{9D51512E-C4E6-4815-8A63-B0D3101DC39B}" destId="{7EAFDFD3-7354-4580-9453-F433582A565E}" srcOrd="2" destOrd="0" parTransId="{3B1F3000-91E6-43BB-802B-693A3398AA60}" sibTransId="{CCD01D1E-2D96-44DB-8C30-CE078521E7FF}"/>
    <dgm:cxn modelId="{CF39D234-E294-4607-81B1-AF80245D25B0}" srcId="{9D51512E-C4E6-4815-8A63-B0D3101DC39B}" destId="{54F69000-4276-49EA-867D-DF26E213FE5E}" srcOrd="1" destOrd="0" parTransId="{B26FB7B8-4100-4A6E-97E3-DD41972C3624}" sibTransId="{BB6E41F6-2672-4360-BA7E-90D92D7FA542}"/>
    <dgm:cxn modelId="{D97C52A8-FEA5-48AE-8EB8-8AA2EC8CE26B}" srcId="{9D51512E-C4E6-4815-8A63-B0D3101DC39B}" destId="{A57A603E-3E25-47EA-A175-14C64D545632}" srcOrd="0" destOrd="0" parTransId="{9F383F20-B27A-4D7B-BEE8-E0A1147DE477}" sibTransId="{F73EFB07-92C6-447E-9E48-E3024778F617}"/>
    <dgm:cxn modelId="{B4285683-1441-45B3-8E2C-C7376447FE4E}" type="presOf" srcId="{54F69000-4276-49EA-867D-DF26E213FE5E}" destId="{82B495D3-C5F5-462B-B234-FE9ABE962C36}" srcOrd="0" destOrd="0" presId="urn:microsoft.com/office/officeart/2005/8/layout/list1"/>
    <dgm:cxn modelId="{E7FADFBD-4EF1-4C3F-A20F-C9D6865441F4}" type="presOf" srcId="{9D51512E-C4E6-4815-8A63-B0D3101DC39B}" destId="{7E0B4099-D290-49C9-AFDE-755FCA66B73A}" srcOrd="0" destOrd="0" presId="urn:microsoft.com/office/officeart/2005/8/layout/list1"/>
    <dgm:cxn modelId="{94D0CA84-A2B3-4B69-B776-39CF181A1101}" type="presOf" srcId="{E5445471-7350-47CF-8AB2-6B202A0EF96A}" destId="{145A2FD6-26FB-40F8-AA98-E8E6B947CA7A}" srcOrd="1" destOrd="0" presId="urn:microsoft.com/office/officeart/2005/8/layout/list1"/>
    <dgm:cxn modelId="{7AF29547-DC2F-4F45-A257-82008BA74F2B}" type="presOf" srcId="{7EAFDFD3-7354-4580-9453-F433582A565E}" destId="{8167ADDF-0716-4388-9435-8C5302371385}" srcOrd="1" destOrd="0" presId="urn:microsoft.com/office/officeart/2005/8/layout/list1"/>
    <dgm:cxn modelId="{87FE7DFD-C611-45D7-97FE-6EF57DC08E69}" type="presOf" srcId="{E5445471-7350-47CF-8AB2-6B202A0EF96A}" destId="{338A48FD-C878-468F-AD2C-C1B7CC5F0286}" srcOrd="0" destOrd="0" presId="urn:microsoft.com/office/officeart/2005/8/layout/list1"/>
    <dgm:cxn modelId="{423919A5-3C83-4B18-8B16-6E4708DAE2A2}" type="presOf" srcId="{A57A603E-3E25-47EA-A175-14C64D545632}" destId="{C88FE982-1F44-4786-B6E0-7299AA3D78B1}" srcOrd="1" destOrd="0" presId="urn:microsoft.com/office/officeart/2005/8/layout/list1"/>
    <dgm:cxn modelId="{98D20823-6766-4D92-982C-36228AA8F59B}" srcId="{9D51512E-C4E6-4815-8A63-B0D3101DC39B}" destId="{E5445471-7350-47CF-8AB2-6B202A0EF96A}" srcOrd="3" destOrd="0" parTransId="{D77FEB66-7964-4AA9-BF9A-8953B9866E31}" sibTransId="{AC325AA7-A753-4E69-A913-4880942F7634}"/>
    <dgm:cxn modelId="{A8F21B4D-7544-4447-B334-7DBF13917031}" type="presOf" srcId="{7EAFDFD3-7354-4580-9453-F433582A565E}" destId="{7633E778-4F00-4F0E-8FF0-2594089FEE6A}" srcOrd="0" destOrd="0" presId="urn:microsoft.com/office/officeart/2005/8/layout/list1"/>
    <dgm:cxn modelId="{73C03958-D81B-4DC3-AB6C-4B9C89C5D31E}" type="presOf" srcId="{A57A603E-3E25-47EA-A175-14C64D545632}" destId="{77680309-78F1-4417-88EE-39DF3F2760AA}" srcOrd="0" destOrd="0" presId="urn:microsoft.com/office/officeart/2005/8/layout/list1"/>
    <dgm:cxn modelId="{289BE258-ACC9-4C4E-9C70-355BDB270649}" type="presParOf" srcId="{7E0B4099-D290-49C9-AFDE-755FCA66B73A}" destId="{65A72012-28DD-42D0-9D73-9C0501D62E60}" srcOrd="0" destOrd="0" presId="urn:microsoft.com/office/officeart/2005/8/layout/list1"/>
    <dgm:cxn modelId="{E151C5BA-EF69-43D6-955E-B8A11B878F2E}" type="presParOf" srcId="{65A72012-28DD-42D0-9D73-9C0501D62E60}" destId="{77680309-78F1-4417-88EE-39DF3F2760AA}" srcOrd="0" destOrd="0" presId="urn:microsoft.com/office/officeart/2005/8/layout/list1"/>
    <dgm:cxn modelId="{1E943C14-8374-4040-8B7B-0E248304144D}" type="presParOf" srcId="{65A72012-28DD-42D0-9D73-9C0501D62E60}" destId="{C88FE982-1F44-4786-B6E0-7299AA3D78B1}" srcOrd="1" destOrd="0" presId="urn:microsoft.com/office/officeart/2005/8/layout/list1"/>
    <dgm:cxn modelId="{ED78D5BF-4D3C-4958-A81D-6E9AE47305CE}" type="presParOf" srcId="{7E0B4099-D290-49C9-AFDE-755FCA66B73A}" destId="{D04D519B-8407-4D2A-838B-4E613532478B}" srcOrd="1" destOrd="0" presId="urn:microsoft.com/office/officeart/2005/8/layout/list1"/>
    <dgm:cxn modelId="{E031396E-F9AC-4E7E-B985-ABBF70CA0406}" type="presParOf" srcId="{7E0B4099-D290-49C9-AFDE-755FCA66B73A}" destId="{9DC4E319-B899-4062-9663-B41B0FBD75FD}" srcOrd="2" destOrd="0" presId="urn:microsoft.com/office/officeart/2005/8/layout/list1"/>
    <dgm:cxn modelId="{9A7F50C2-0FA0-4A85-9648-CE7D74E2A7FF}" type="presParOf" srcId="{7E0B4099-D290-49C9-AFDE-755FCA66B73A}" destId="{71AE6A12-363C-4436-A772-745F5F699FDE}" srcOrd="3" destOrd="0" presId="urn:microsoft.com/office/officeart/2005/8/layout/list1"/>
    <dgm:cxn modelId="{AA1F6E71-84FF-41BD-AF56-3A1BE082B0EF}" type="presParOf" srcId="{7E0B4099-D290-49C9-AFDE-755FCA66B73A}" destId="{D07991B7-5717-4D30-B3EF-FF3B4EF7EA25}" srcOrd="4" destOrd="0" presId="urn:microsoft.com/office/officeart/2005/8/layout/list1"/>
    <dgm:cxn modelId="{AE080640-8237-473E-B951-C26563F7107E}" type="presParOf" srcId="{D07991B7-5717-4D30-B3EF-FF3B4EF7EA25}" destId="{82B495D3-C5F5-462B-B234-FE9ABE962C36}" srcOrd="0" destOrd="0" presId="urn:microsoft.com/office/officeart/2005/8/layout/list1"/>
    <dgm:cxn modelId="{C96072C8-48F0-4CA7-8243-C2AE112D0FBD}" type="presParOf" srcId="{D07991B7-5717-4D30-B3EF-FF3B4EF7EA25}" destId="{94FF833A-9109-4B42-B26B-40D10A5129CE}" srcOrd="1" destOrd="0" presId="urn:microsoft.com/office/officeart/2005/8/layout/list1"/>
    <dgm:cxn modelId="{E093B154-982A-4C1E-A5D3-3476A30081A7}" type="presParOf" srcId="{7E0B4099-D290-49C9-AFDE-755FCA66B73A}" destId="{11FEE755-C768-4D17-B794-789B49214AE2}" srcOrd="5" destOrd="0" presId="urn:microsoft.com/office/officeart/2005/8/layout/list1"/>
    <dgm:cxn modelId="{3A6C1CFB-36E7-416C-BB0E-EE0424483E50}" type="presParOf" srcId="{7E0B4099-D290-49C9-AFDE-755FCA66B73A}" destId="{CE84E444-46A2-4C08-8F38-A77BFC400B66}" srcOrd="6" destOrd="0" presId="urn:microsoft.com/office/officeart/2005/8/layout/list1"/>
    <dgm:cxn modelId="{CDADB7E1-B638-40E6-8771-759F93373F74}" type="presParOf" srcId="{7E0B4099-D290-49C9-AFDE-755FCA66B73A}" destId="{623DB11D-0578-4044-8E20-47E62A8D037A}" srcOrd="7" destOrd="0" presId="urn:microsoft.com/office/officeart/2005/8/layout/list1"/>
    <dgm:cxn modelId="{5C681964-6F9D-4703-9882-1399E1674355}" type="presParOf" srcId="{7E0B4099-D290-49C9-AFDE-755FCA66B73A}" destId="{59B5CBDF-1311-4525-859E-84D4B172E06B}" srcOrd="8" destOrd="0" presId="urn:microsoft.com/office/officeart/2005/8/layout/list1"/>
    <dgm:cxn modelId="{BF9639E2-FDB6-430B-8088-3BA14A81888A}" type="presParOf" srcId="{59B5CBDF-1311-4525-859E-84D4B172E06B}" destId="{7633E778-4F00-4F0E-8FF0-2594089FEE6A}" srcOrd="0" destOrd="0" presId="urn:microsoft.com/office/officeart/2005/8/layout/list1"/>
    <dgm:cxn modelId="{D3006B25-B372-47CA-9218-14DA4907E04F}" type="presParOf" srcId="{59B5CBDF-1311-4525-859E-84D4B172E06B}" destId="{8167ADDF-0716-4388-9435-8C5302371385}" srcOrd="1" destOrd="0" presId="urn:microsoft.com/office/officeart/2005/8/layout/list1"/>
    <dgm:cxn modelId="{0EC41DD9-5087-4C7A-A102-5519690CDD95}" type="presParOf" srcId="{7E0B4099-D290-49C9-AFDE-755FCA66B73A}" destId="{91EB502F-A2C6-45FB-9B9E-DAB9C00974B2}" srcOrd="9" destOrd="0" presId="urn:microsoft.com/office/officeart/2005/8/layout/list1"/>
    <dgm:cxn modelId="{345252FE-CA46-4372-832D-A18095F76542}" type="presParOf" srcId="{7E0B4099-D290-49C9-AFDE-755FCA66B73A}" destId="{E7737C56-4AFA-41C5-9722-495CEEB32631}" srcOrd="10" destOrd="0" presId="urn:microsoft.com/office/officeart/2005/8/layout/list1"/>
    <dgm:cxn modelId="{E2F3686C-CC2E-44F5-AAFB-1ECD05DE68AB}" type="presParOf" srcId="{7E0B4099-D290-49C9-AFDE-755FCA66B73A}" destId="{576920F1-C030-4680-9411-774141B86FE8}" srcOrd="11" destOrd="0" presId="urn:microsoft.com/office/officeart/2005/8/layout/list1"/>
    <dgm:cxn modelId="{F90C4294-9A01-41B5-845E-B6F8D1273647}" type="presParOf" srcId="{7E0B4099-D290-49C9-AFDE-755FCA66B73A}" destId="{3B5D4D6A-1B69-4191-AAB3-D8225777515E}" srcOrd="12" destOrd="0" presId="urn:microsoft.com/office/officeart/2005/8/layout/list1"/>
    <dgm:cxn modelId="{F5784045-5348-41CD-A56E-7487658A0C5B}" type="presParOf" srcId="{3B5D4D6A-1B69-4191-AAB3-D8225777515E}" destId="{338A48FD-C878-468F-AD2C-C1B7CC5F0286}" srcOrd="0" destOrd="0" presId="urn:microsoft.com/office/officeart/2005/8/layout/list1"/>
    <dgm:cxn modelId="{CC23E30C-707D-437F-B6DB-1AFF85D0307E}" type="presParOf" srcId="{3B5D4D6A-1B69-4191-AAB3-D8225777515E}" destId="{145A2FD6-26FB-40F8-AA98-E8E6B947CA7A}" srcOrd="1" destOrd="0" presId="urn:microsoft.com/office/officeart/2005/8/layout/list1"/>
    <dgm:cxn modelId="{688E0194-F7A1-460F-89ED-F522533E5F40}" type="presParOf" srcId="{7E0B4099-D290-49C9-AFDE-755FCA66B73A}" destId="{B4825577-26A2-4F5E-8519-F6A18C48A84D}" srcOrd="13" destOrd="0" presId="urn:microsoft.com/office/officeart/2005/8/layout/list1"/>
    <dgm:cxn modelId="{E9C77DF7-1CD6-4085-A718-04A9086C844E}" type="presParOf" srcId="{7E0B4099-D290-49C9-AFDE-755FCA66B73A}" destId="{3A246281-E6F9-48AF-A83B-C7A98CCB684C}"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7611F2-4A17-4F29-BB7C-BD2811B67C87}" type="doc">
      <dgm:prSet loTypeId="urn:microsoft.com/office/officeart/2005/8/layout/list1" loCatId="list" qsTypeId="urn:microsoft.com/office/officeart/2005/8/quickstyle/3d2" qsCatId="3D" csTypeId="urn:microsoft.com/office/officeart/2005/8/colors/accent1_2" csCatId="accent1" phldr="1"/>
      <dgm:spPr/>
      <dgm:t>
        <a:bodyPr/>
        <a:lstStyle/>
        <a:p>
          <a:endParaRPr lang="es-ES"/>
        </a:p>
      </dgm:t>
    </dgm:pt>
    <dgm:pt modelId="{8042F2CF-3A61-453E-BE7D-01C3392CDCC7}">
      <dgm:prSet phldrT="[Texto]"/>
      <dgm:spPr/>
      <dgm:t>
        <a:bodyPr/>
        <a:lstStyle/>
        <a:p>
          <a:pPr algn="ctr"/>
          <a:r>
            <a:rPr lang="es-ES" dirty="0" smtClean="0"/>
            <a:t>Fondo</a:t>
          </a:r>
          <a:endParaRPr lang="es-ES" dirty="0"/>
        </a:p>
      </dgm:t>
    </dgm:pt>
    <dgm:pt modelId="{78AA245A-0729-4139-80D4-34ACE6F83868}" type="parTrans" cxnId="{56D89585-27B4-45BF-87EC-B3D828EF1015}">
      <dgm:prSet/>
      <dgm:spPr/>
      <dgm:t>
        <a:bodyPr/>
        <a:lstStyle/>
        <a:p>
          <a:endParaRPr lang="es-ES"/>
        </a:p>
      </dgm:t>
    </dgm:pt>
    <dgm:pt modelId="{AD5D6B13-08BD-40EF-8D92-BD3782A9FA1A}" type="sibTrans" cxnId="{56D89585-27B4-45BF-87EC-B3D828EF1015}">
      <dgm:prSet/>
      <dgm:spPr/>
      <dgm:t>
        <a:bodyPr/>
        <a:lstStyle/>
        <a:p>
          <a:endParaRPr lang="es-ES"/>
        </a:p>
      </dgm:t>
    </dgm:pt>
    <dgm:pt modelId="{9FBA69A5-8716-456C-981C-70DB28DF49C0}">
      <dgm:prSet phldrT="[Texto]"/>
      <dgm:spPr/>
      <dgm:t>
        <a:bodyPr/>
        <a:lstStyle/>
        <a:p>
          <a:pPr algn="ctr"/>
          <a:r>
            <a:rPr lang="es-ES" dirty="0" smtClean="0"/>
            <a:t>Sección</a:t>
          </a:r>
          <a:endParaRPr lang="es-ES" dirty="0"/>
        </a:p>
      </dgm:t>
    </dgm:pt>
    <dgm:pt modelId="{2962CAA1-D288-444D-8E4C-EB393C602A93}" type="parTrans" cxnId="{278798F8-07CB-4A7F-ACE2-D2180437D84D}">
      <dgm:prSet/>
      <dgm:spPr/>
      <dgm:t>
        <a:bodyPr/>
        <a:lstStyle/>
        <a:p>
          <a:endParaRPr lang="es-ES"/>
        </a:p>
      </dgm:t>
    </dgm:pt>
    <dgm:pt modelId="{06C973C9-A457-4082-A6C1-19DD34DC4161}" type="sibTrans" cxnId="{278798F8-07CB-4A7F-ACE2-D2180437D84D}">
      <dgm:prSet/>
      <dgm:spPr/>
      <dgm:t>
        <a:bodyPr/>
        <a:lstStyle/>
        <a:p>
          <a:endParaRPr lang="es-ES"/>
        </a:p>
      </dgm:t>
    </dgm:pt>
    <dgm:pt modelId="{2F10BAA3-8EFB-43A1-AF16-9B4FBE7C7A8C}">
      <dgm:prSet phldrT="[Texto]"/>
      <dgm:spPr/>
      <dgm:t>
        <a:bodyPr/>
        <a:lstStyle/>
        <a:p>
          <a:pPr algn="ctr"/>
          <a:r>
            <a:rPr lang="es-ES" dirty="0" smtClean="0"/>
            <a:t>Serie</a:t>
          </a:r>
          <a:endParaRPr lang="es-ES" dirty="0"/>
        </a:p>
      </dgm:t>
    </dgm:pt>
    <dgm:pt modelId="{69112674-3A7A-4A7B-B88C-96D64251E18C}" type="parTrans" cxnId="{097FEECC-215E-4C2E-B959-6AFB1295EADC}">
      <dgm:prSet/>
      <dgm:spPr/>
      <dgm:t>
        <a:bodyPr/>
        <a:lstStyle/>
        <a:p>
          <a:endParaRPr lang="es-ES"/>
        </a:p>
      </dgm:t>
    </dgm:pt>
    <dgm:pt modelId="{03525767-D223-42EF-94A3-106FBB7A284F}" type="sibTrans" cxnId="{097FEECC-215E-4C2E-B959-6AFB1295EADC}">
      <dgm:prSet/>
      <dgm:spPr/>
      <dgm:t>
        <a:bodyPr/>
        <a:lstStyle/>
        <a:p>
          <a:endParaRPr lang="es-ES"/>
        </a:p>
      </dgm:t>
    </dgm:pt>
    <dgm:pt modelId="{03D7EC46-C3A6-4AB7-AFFB-42D3690DF013}">
      <dgm:prSet/>
      <dgm:spPr>
        <a:solidFill>
          <a:schemeClr val="accent2">
            <a:lumMod val="75000"/>
          </a:schemeClr>
        </a:solidFill>
      </dgm:spPr>
      <dgm:t>
        <a:bodyPr/>
        <a:lstStyle/>
        <a:p>
          <a:pPr algn="ctr"/>
          <a:r>
            <a:rPr lang="es-ES" dirty="0" smtClean="0"/>
            <a:t>Expediente</a:t>
          </a:r>
          <a:endParaRPr lang="es-ES" dirty="0"/>
        </a:p>
      </dgm:t>
    </dgm:pt>
    <dgm:pt modelId="{633F0E89-5F22-4F00-BC27-E0650734B46A}" type="parTrans" cxnId="{6E7DE482-E942-4A07-80EA-17303938D3F9}">
      <dgm:prSet/>
      <dgm:spPr/>
      <dgm:t>
        <a:bodyPr/>
        <a:lstStyle/>
        <a:p>
          <a:endParaRPr lang="es-ES"/>
        </a:p>
      </dgm:t>
    </dgm:pt>
    <dgm:pt modelId="{39492502-C7E9-4C71-88FE-B0EF28A6E3D0}" type="sibTrans" cxnId="{6E7DE482-E942-4A07-80EA-17303938D3F9}">
      <dgm:prSet/>
      <dgm:spPr/>
      <dgm:t>
        <a:bodyPr/>
        <a:lstStyle/>
        <a:p>
          <a:endParaRPr lang="es-ES"/>
        </a:p>
      </dgm:t>
    </dgm:pt>
    <dgm:pt modelId="{6622E9DA-B175-4DCD-BB40-892F89B5F3A5}">
      <dgm:prSet/>
      <dgm:spPr>
        <a:solidFill>
          <a:schemeClr val="accent2">
            <a:lumMod val="75000"/>
          </a:schemeClr>
        </a:solidFill>
      </dgm:spPr>
      <dgm:t>
        <a:bodyPr/>
        <a:lstStyle/>
        <a:p>
          <a:pPr algn="ctr"/>
          <a:r>
            <a:rPr lang="es-ES" dirty="0" smtClean="0"/>
            <a:t>Pieza documental</a:t>
          </a:r>
          <a:endParaRPr lang="es-ES" dirty="0"/>
        </a:p>
      </dgm:t>
    </dgm:pt>
    <dgm:pt modelId="{2F9BCEE3-9DFD-4D50-BF07-6E9435C3461B}" type="parTrans" cxnId="{B6D0611A-BFBA-4BC8-8044-DBC7C604C0D7}">
      <dgm:prSet/>
      <dgm:spPr/>
      <dgm:t>
        <a:bodyPr/>
        <a:lstStyle/>
        <a:p>
          <a:endParaRPr lang="es-ES"/>
        </a:p>
      </dgm:t>
    </dgm:pt>
    <dgm:pt modelId="{28F3C5C5-AA7C-403C-A115-2A85FC3A8D59}" type="sibTrans" cxnId="{B6D0611A-BFBA-4BC8-8044-DBC7C604C0D7}">
      <dgm:prSet/>
      <dgm:spPr/>
      <dgm:t>
        <a:bodyPr/>
        <a:lstStyle/>
        <a:p>
          <a:endParaRPr lang="es-ES"/>
        </a:p>
      </dgm:t>
    </dgm:pt>
    <dgm:pt modelId="{B72B4C2E-BBA8-470F-9D49-C6CEAB9372FE}" type="pres">
      <dgm:prSet presAssocID="{917611F2-4A17-4F29-BB7C-BD2811B67C87}" presName="linear" presStyleCnt="0">
        <dgm:presLayoutVars>
          <dgm:dir/>
          <dgm:animLvl val="lvl"/>
          <dgm:resizeHandles val="exact"/>
        </dgm:presLayoutVars>
      </dgm:prSet>
      <dgm:spPr/>
      <dgm:t>
        <a:bodyPr/>
        <a:lstStyle/>
        <a:p>
          <a:endParaRPr lang="es-ES"/>
        </a:p>
      </dgm:t>
    </dgm:pt>
    <dgm:pt modelId="{1749A1D8-3B0E-42B4-8CBE-6D94CDC6B0F5}" type="pres">
      <dgm:prSet presAssocID="{8042F2CF-3A61-453E-BE7D-01C3392CDCC7}" presName="parentLin" presStyleCnt="0"/>
      <dgm:spPr/>
      <dgm:t>
        <a:bodyPr/>
        <a:lstStyle/>
        <a:p>
          <a:endParaRPr lang="es-ES"/>
        </a:p>
      </dgm:t>
    </dgm:pt>
    <dgm:pt modelId="{01EC7634-E75D-41A1-8668-C8C913B3F155}" type="pres">
      <dgm:prSet presAssocID="{8042F2CF-3A61-453E-BE7D-01C3392CDCC7}" presName="parentLeftMargin" presStyleLbl="node1" presStyleIdx="0" presStyleCnt="5"/>
      <dgm:spPr/>
      <dgm:t>
        <a:bodyPr/>
        <a:lstStyle/>
        <a:p>
          <a:endParaRPr lang="es-ES"/>
        </a:p>
      </dgm:t>
    </dgm:pt>
    <dgm:pt modelId="{307AEB17-1C40-487A-8B4A-BA9F41F050BB}" type="pres">
      <dgm:prSet presAssocID="{8042F2CF-3A61-453E-BE7D-01C3392CDCC7}" presName="parentText" presStyleLbl="node1" presStyleIdx="0" presStyleCnt="5">
        <dgm:presLayoutVars>
          <dgm:chMax val="0"/>
          <dgm:bulletEnabled val="1"/>
        </dgm:presLayoutVars>
      </dgm:prSet>
      <dgm:spPr/>
      <dgm:t>
        <a:bodyPr/>
        <a:lstStyle/>
        <a:p>
          <a:endParaRPr lang="es-ES"/>
        </a:p>
      </dgm:t>
    </dgm:pt>
    <dgm:pt modelId="{B19CF151-4448-45C5-8409-7320ABB52BD9}" type="pres">
      <dgm:prSet presAssocID="{8042F2CF-3A61-453E-BE7D-01C3392CDCC7}" presName="negativeSpace" presStyleCnt="0"/>
      <dgm:spPr/>
      <dgm:t>
        <a:bodyPr/>
        <a:lstStyle/>
        <a:p>
          <a:endParaRPr lang="es-ES"/>
        </a:p>
      </dgm:t>
    </dgm:pt>
    <dgm:pt modelId="{D38149B2-8845-4887-9416-0117E22E1678}" type="pres">
      <dgm:prSet presAssocID="{8042F2CF-3A61-453E-BE7D-01C3392CDCC7}" presName="childText" presStyleLbl="conFgAcc1" presStyleIdx="0" presStyleCnt="5">
        <dgm:presLayoutVars>
          <dgm:bulletEnabled val="1"/>
        </dgm:presLayoutVars>
      </dgm:prSet>
      <dgm:spPr/>
      <dgm:t>
        <a:bodyPr/>
        <a:lstStyle/>
        <a:p>
          <a:endParaRPr lang="es-ES"/>
        </a:p>
      </dgm:t>
    </dgm:pt>
    <dgm:pt modelId="{3E0FA30A-D1BD-42E8-AAD3-1F8EA8F61A75}" type="pres">
      <dgm:prSet presAssocID="{AD5D6B13-08BD-40EF-8D92-BD3782A9FA1A}" presName="spaceBetweenRectangles" presStyleCnt="0"/>
      <dgm:spPr/>
      <dgm:t>
        <a:bodyPr/>
        <a:lstStyle/>
        <a:p>
          <a:endParaRPr lang="es-ES"/>
        </a:p>
      </dgm:t>
    </dgm:pt>
    <dgm:pt modelId="{25EB9AA6-F573-4ED1-9893-02CFAA839A8A}" type="pres">
      <dgm:prSet presAssocID="{9FBA69A5-8716-456C-981C-70DB28DF49C0}" presName="parentLin" presStyleCnt="0"/>
      <dgm:spPr/>
      <dgm:t>
        <a:bodyPr/>
        <a:lstStyle/>
        <a:p>
          <a:endParaRPr lang="es-ES"/>
        </a:p>
      </dgm:t>
    </dgm:pt>
    <dgm:pt modelId="{9868BC75-CFC1-423A-8D07-9AC639E805CB}" type="pres">
      <dgm:prSet presAssocID="{9FBA69A5-8716-456C-981C-70DB28DF49C0}" presName="parentLeftMargin" presStyleLbl="node1" presStyleIdx="0" presStyleCnt="5"/>
      <dgm:spPr/>
      <dgm:t>
        <a:bodyPr/>
        <a:lstStyle/>
        <a:p>
          <a:endParaRPr lang="es-ES"/>
        </a:p>
      </dgm:t>
    </dgm:pt>
    <dgm:pt modelId="{EA547E69-FD38-474E-831C-4B9DDAD63240}" type="pres">
      <dgm:prSet presAssocID="{9FBA69A5-8716-456C-981C-70DB28DF49C0}" presName="parentText" presStyleLbl="node1" presStyleIdx="1" presStyleCnt="5">
        <dgm:presLayoutVars>
          <dgm:chMax val="0"/>
          <dgm:bulletEnabled val="1"/>
        </dgm:presLayoutVars>
      </dgm:prSet>
      <dgm:spPr/>
      <dgm:t>
        <a:bodyPr/>
        <a:lstStyle/>
        <a:p>
          <a:endParaRPr lang="es-ES"/>
        </a:p>
      </dgm:t>
    </dgm:pt>
    <dgm:pt modelId="{A4CEA73E-6BB3-4F1A-8AB6-061B3B844EC4}" type="pres">
      <dgm:prSet presAssocID="{9FBA69A5-8716-456C-981C-70DB28DF49C0}" presName="negativeSpace" presStyleCnt="0"/>
      <dgm:spPr/>
      <dgm:t>
        <a:bodyPr/>
        <a:lstStyle/>
        <a:p>
          <a:endParaRPr lang="es-ES"/>
        </a:p>
      </dgm:t>
    </dgm:pt>
    <dgm:pt modelId="{3BC0880A-F286-4D89-98D2-FC1724AB166D}" type="pres">
      <dgm:prSet presAssocID="{9FBA69A5-8716-456C-981C-70DB28DF49C0}" presName="childText" presStyleLbl="conFgAcc1" presStyleIdx="1" presStyleCnt="5">
        <dgm:presLayoutVars>
          <dgm:bulletEnabled val="1"/>
        </dgm:presLayoutVars>
      </dgm:prSet>
      <dgm:spPr/>
      <dgm:t>
        <a:bodyPr/>
        <a:lstStyle/>
        <a:p>
          <a:endParaRPr lang="es-ES"/>
        </a:p>
      </dgm:t>
    </dgm:pt>
    <dgm:pt modelId="{9BC2E0ED-631E-4D1E-8B88-010131042BBF}" type="pres">
      <dgm:prSet presAssocID="{06C973C9-A457-4082-A6C1-19DD34DC4161}" presName="spaceBetweenRectangles" presStyleCnt="0"/>
      <dgm:spPr/>
      <dgm:t>
        <a:bodyPr/>
        <a:lstStyle/>
        <a:p>
          <a:endParaRPr lang="es-ES"/>
        </a:p>
      </dgm:t>
    </dgm:pt>
    <dgm:pt modelId="{B0120566-5635-4211-A974-DEC2024F1844}" type="pres">
      <dgm:prSet presAssocID="{2F10BAA3-8EFB-43A1-AF16-9B4FBE7C7A8C}" presName="parentLin" presStyleCnt="0"/>
      <dgm:spPr/>
      <dgm:t>
        <a:bodyPr/>
        <a:lstStyle/>
        <a:p>
          <a:endParaRPr lang="es-ES"/>
        </a:p>
      </dgm:t>
    </dgm:pt>
    <dgm:pt modelId="{E0F96BBA-F65F-41C4-8D15-0E4C5F56781C}" type="pres">
      <dgm:prSet presAssocID="{2F10BAA3-8EFB-43A1-AF16-9B4FBE7C7A8C}" presName="parentLeftMargin" presStyleLbl="node1" presStyleIdx="1" presStyleCnt="5"/>
      <dgm:spPr/>
      <dgm:t>
        <a:bodyPr/>
        <a:lstStyle/>
        <a:p>
          <a:endParaRPr lang="es-ES"/>
        </a:p>
      </dgm:t>
    </dgm:pt>
    <dgm:pt modelId="{A52DF9D3-16C5-4951-BF09-7498D2AB8B5B}" type="pres">
      <dgm:prSet presAssocID="{2F10BAA3-8EFB-43A1-AF16-9B4FBE7C7A8C}" presName="parentText" presStyleLbl="node1" presStyleIdx="2" presStyleCnt="5">
        <dgm:presLayoutVars>
          <dgm:chMax val="0"/>
          <dgm:bulletEnabled val="1"/>
        </dgm:presLayoutVars>
      </dgm:prSet>
      <dgm:spPr/>
      <dgm:t>
        <a:bodyPr/>
        <a:lstStyle/>
        <a:p>
          <a:endParaRPr lang="es-ES"/>
        </a:p>
      </dgm:t>
    </dgm:pt>
    <dgm:pt modelId="{20A39376-E5C9-4B2B-88F5-2E643F59339A}" type="pres">
      <dgm:prSet presAssocID="{2F10BAA3-8EFB-43A1-AF16-9B4FBE7C7A8C}" presName="negativeSpace" presStyleCnt="0"/>
      <dgm:spPr/>
      <dgm:t>
        <a:bodyPr/>
        <a:lstStyle/>
        <a:p>
          <a:endParaRPr lang="es-ES"/>
        </a:p>
      </dgm:t>
    </dgm:pt>
    <dgm:pt modelId="{93C5D48F-7301-431B-BC2C-B5BF44D07902}" type="pres">
      <dgm:prSet presAssocID="{2F10BAA3-8EFB-43A1-AF16-9B4FBE7C7A8C}" presName="childText" presStyleLbl="conFgAcc1" presStyleIdx="2" presStyleCnt="5">
        <dgm:presLayoutVars>
          <dgm:bulletEnabled val="1"/>
        </dgm:presLayoutVars>
      </dgm:prSet>
      <dgm:spPr/>
      <dgm:t>
        <a:bodyPr/>
        <a:lstStyle/>
        <a:p>
          <a:endParaRPr lang="es-ES"/>
        </a:p>
      </dgm:t>
    </dgm:pt>
    <dgm:pt modelId="{64FD6E4C-69A7-44EC-B8B9-472EFE5C8D38}" type="pres">
      <dgm:prSet presAssocID="{03525767-D223-42EF-94A3-106FBB7A284F}" presName="spaceBetweenRectangles" presStyleCnt="0"/>
      <dgm:spPr/>
    </dgm:pt>
    <dgm:pt modelId="{97149902-F232-4A1A-8716-ABF6B550A8C7}" type="pres">
      <dgm:prSet presAssocID="{03D7EC46-C3A6-4AB7-AFFB-42D3690DF013}" presName="parentLin" presStyleCnt="0"/>
      <dgm:spPr/>
    </dgm:pt>
    <dgm:pt modelId="{925FEDED-9B44-4525-A2E3-EF5A843C26E1}" type="pres">
      <dgm:prSet presAssocID="{03D7EC46-C3A6-4AB7-AFFB-42D3690DF013}" presName="parentLeftMargin" presStyleLbl="node1" presStyleIdx="2" presStyleCnt="5"/>
      <dgm:spPr/>
      <dgm:t>
        <a:bodyPr/>
        <a:lstStyle/>
        <a:p>
          <a:endParaRPr lang="es-ES"/>
        </a:p>
      </dgm:t>
    </dgm:pt>
    <dgm:pt modelId="{9DD1F52D-A90D-4AFC-A25E-E93751B0CF42}" type="pres">
      <dgm:prSet presAssocID="{03D7EC46-C3A6-4AB7-AFFB-42D3690DF013}" presName="parentText" presStyleLbl="node1" presStyleIdx="3" presStyleCnt="5">
        <dgm:presLayoutVars>
          <dgm:chMax val="0"/>
          <dgm:bulletEnabled val="1"/>
        </dgm:presLayoutVars>
      </dgm:prSet>
      <dgm:spPr/>
      <dgm:t>
        <a:bodyPr/>
        <a:lstStyle/>
        <a:p>
          <a:endParaRPr lang="es-ES"/>
        </a:p>
      </dgm:t>
    </dgm:pt>
    <dgm:pt modelId="{0B93955B-F297-48E5-946E-EB76DA1C4240}" type="pres">
      <dgm:prSet presAssocID="{03D7EC46-C3A6-4AB7-AFFB-42D3690DF013}" presName="negativeSpace" presStyleCnt="0"/>
      <dgm:spPr/>
    </dgm:pt>
    <dgm:pt modelId="{C29546A4-525D-46C1-998D-01DD1E4126AB}" type="pres">
      <dgm:prSet presAssocID="{03D7EC46-C3A6-4AB7-AFFB-42D3690DF013}" presName="childText" presStyleLbl="conFgAcc1" presStyleIdx="3" presStyleCnt="5">
        <dgm:presLayoutVars>
          <dgm:bulletEnabled val="1"/>
        </dgm:presLayoutVars>
      </dgm:prSet>
      <dgm:spPr/>
    </dgm:pt>
    <dgm:pt modelId="{781F92ED-C771-41C2-8815-D018F7BA1958}" type="pres">
      <dgm:prSet presAssocID="{39492502-C7E9-4C71-88FE-B0EF28A6E3D0}" presName="spaceBetweenRectangles" presStyleCnt="0"/>
      <dgm:spPr/>
    </dgm:pt>
    <dgm:pt modelId="{7E738737-6165-415D-888C-C734016DF5D9}" type="pres">
      <dgm:prSet presAssocID="{6622E9DA-B175-4DCD-BB40-892F89B5F3A5}" presName="parentLin" presStyleCnt="0"/>
      <dgm:spPr/>
    </dgm:pt>
    <dgm:pt modelId="{D636B503-9332-44EF-B58A-E1667A7FA52D}" type="pres">
      <dgm:prSet presAssocID="{6622E9DA-B175-4DCD-BB40-892F89B5F3A5}" presName="parentLeftMargin" presStyleLbl="node1" presStyleIdx="3" presStyleCnt="5"/>
      <dgm:spPr/>
      <dgm:t>
        <a:bodyPr/>
        <a:lstStyle/>
        <a:p>
          <a:endParaRPr lang="es-ES"/>
        </a:p>
      </dgm:t>
    </dgm:pt>
    <dgm:pt modelId="{D9B84A8A-6E9C-4A33-96FB-CEAA31680651}" type="pres">
      <dgm:prSet presAssocID="{6622E9DA-B175-4DCD-BB40-892F89B5F3A5}" presName="parentText" presStyleLbl="node1" presStyleIdx="4" presStyleCnt="5">
        <dgm:presLayoutVars>
          <dgm:chMax val="0"/>
          <dgm:bulletEnabled val="1"/>
        </dgm:presLayoutVars>
      </dgm:prSet>
      <dgm:spPr/>
      <dgm:t>
        <a:bodyPr/>
        <a:lstStyle/>
        <a:p>
          <a:endParaRPr lang="es-ES"/>
        </a:p>
      </dgm:t>
    </dgm:pt>
    <dgm:pt modelId="{B145A546-62AA-46ED-9446-74287A24B578}" type="pres">
      <dgm:prSet presAssocID="{6622E9DA-B175-4DCD-BB40-892F89B5F3A5}" presName="negativeSpace" presStyleCnt="0"/>
      <dgm:spPr/>
    </dgm:pt>
    <dgm:pt modelId="{7381AA3B-C14B-437E-87F5-031C36CE34FB}" type="pres">
      <dgm:prSet presAssocID="{6622E9DA-B175-4DCD-BB40-892F89B5F3A5}" presName="childText" presStyleLbl="conFgAcc1" presStyleIdx="4" presStyleCnt="5">
        <dgm:presLayoutVars>
          <dgm:bulletEnabled val="1"/>
        </dgm:presLayoutVars>
      </dgm:prSet>
      <dgm:spPr/>
    </dgm:pt>
  </dgm:ptLst>
  <dgm:cxnLst>
    <dgm:cxn modelId="{278798F8-07CB-4A7F-ACE2-D2180437D84D}" srcId="{917611F2-4A17-4F29-BB7C-BD2811B67C87}" destId="{9FBA69A5-8716-456C-981C-70DB28DF49C0}" srcOrd="1" destOrd="0" parTransId="{2962CAA1-D288-444D-8E4C-EB393C602A93}" sibTransId="{06C973C9-A457-4082-A6C1-19DD34DC4161}"/>
    <dgm:cxn modelId="{6C612D3B-29F9-45AC-8154-A633A0CB2ECB}" type="presOf" srcId="{6622E9DA-B175-4DCD-BB40-892F89B5F3A5}" destId="{D9B84A8A-6E9C-4A33-96FB-CEAA31680651}" srcOrd="1" destOrd="0" presId="urn:microsoft.com/office/officeart/2005/8/layout/list1"/>
    <dgm:cxn modelId="{539B1661-CEF7-4255-918D-0B0585398A20}" type="presOf" srcId="{917611F2-4A17-4F29-BB7C-BD2811B67C87}" destId="{B72B4C2E-BBA8-470F-9D49-C6CEAB9372FE}" srcOrd="0" destOrd="0" presId="urn:microsoft.com/office/officeart/2005/8/layout/list1"/>
    <dgm:cxn modelId="{56D89585-27B4-45BF-87EC-B3D828EF1015}" srcId="{917611F2-4A17-4F29-BB7C-BD2811B67C87}" destId="{8042F2CF-3A61-453E-BE7D-01C3392CDCC7}" srcOrd="0" destOrd="0" parTransId="{78AA245A-0729-4139-80D4-34ACE6F83868}" sibTransId="{AD5D6B13-08BD-40EF-8D92-BD3782A9FA1A}"/>
    <dgm:cxn modelId="{1C63721C-3D94-4A4F-BBE4-444FB6379F57}" type="presOf" srcId="{03D7EC46-C3A6-4AB7-AFFB-42D3690DF013}" destId="{925FEDED-9B44-4525-A2E3-EF5A843C26E1}" srcOrd="0" destOrd="0" presId="urn:microsoft.com/office/officeart/2005/8/layout/list1"/>
    <dgm:cxn modelId="{8EC71664-FC68-43FD-BB71-645D8AE11310}" type="presOf" srcId="{2F10BAA3-8EFB-43A1-AF16-9B4FBE7C7A8C}" destId="{A52DF9D3-16C5-4951-BF09-7498D2AB8B5B}" srcOrd="1" destOrd="0" presId="urn:microsoft.com/office/officeart/2005/8/layout/list1"/>
    <dgm:cxn modelId="{140D19B0-2F83-45D2-B977-547681CB3962}" type="presOf" srcId="{8042F2CF-3A61-453E-BE7D-01C3392CDCC7}" destId="{307AEB17-1C40-487A-8B4A-BA9F41F050BB}" srcOrd="1" destOrd="0" presId="urn:microsoft.com/office/officeart/2005/8/layout/list1"/>
    <dgm:cxn modelId="{65CE415F-0553-4168-8E91-6349D7310D87}" type="presOf" srcId="{8042F2CF-3A61-453E-BE7D-01C3392CDCC7}" destId="{01EC7634-E75D-41A1-8668-C8C913B3F155}" srcOrd="0" destOrd="0" presId="urn:microsoft.com/office/officeart/2005/8/layout/list1"/>
    <dgm:cxn modelId="{BA5E24DB-B81C-4288-90E0-856E0898E051}" type="presOf" srcId="{2F10BAA3-8EFB-43A1-AF16-9B4FBE7C7A8C}" destId="{E0F96BBA-F65F-41C4-8D15-0E4C5F56781C}" srcOrd="0" destOrd="0" presId="urn:microsoft.com/office/officeart/2005/8/layout/list1"/>
    <dgm:cxn modelId="{B6D0611A-BFBA-4BC8-8044-DBC7C604C0D7}" srcId="{917611F2-4A17-4F29-BB7C-BD2811B67C87}" destId="{6622E9DA-B175-4DCD-BB40-892F89B5F3A5}" srcOrd="4" destOrd="0" parTransId="{2F9BCEE3-9DFD-4D50-BF07-6E9435C3461B}" sibTransId="{28F3C5C5-AA7C-403C-A115-2A85FC3A8D59}"/>
    <dgm:cxn modelId="{6E7DE482-E942-4A07-80EA-17303938D3F9}" srcId="{917611F2-4A17-4F29-BB7C-BD2811B67C87}" destId="{03D7EC46-C3A6-4AB7-AFFB-42D3690DF013}" srcOrd="3" destOrd="0" parTransId="{633F0E89-5F22-4F00-BC27-E0650734B46A}" sibTransId="{39492502-C7E9-4C71-88FE-B0EF28A6E3D0}"/>
    <dgm:cxn modelId="{553F1B53-950E-4433-A063-BE2B8F629EB5}" type="presOf" srcId="{9FBA69A5-8716-456C-981C-70DB28DF49C0}" destId="{EA547E69-FD38-474E-831C-4B9DDAD63240}" srcOrd="1" destOrd="0" presId="urn:microsoft.com/office/officeart/2005/8/layout/list1"/>
    <dgm:cxn modelId="{5DAA9E70-DC18-4F2F-BD3E-928A9D51E812}" type="presOf" srcId="{9FBA69A5-8716-456C-981C-70DB28DF49C0}" destId="{9868BC75-CFC1-423A-8D07-9AC639E805CB}" srcOrd="0" destOrd="0" presId="urn:microsoft.com/office/officeart/2005/8/layout/list1"/>
    <dgm:cxn modelId="{097FEECC-215E-4C2E-B959-6AFB1295EADC}" srcId="{917611F2-4A17-4F29-BB7C-BD2811B67C87}" destId="{2F10BAA3-8EFB-43A1-AF16-9B4FBE7C7A8C}" srcOrd="2" destOrd="0" parTransId="{69112674-3A7A-4A7B-B88C-96D64251E18C}" sibTransId="{03525767-D223-42EF-94A3-106FBB7A284F}"/>
    <dgm:cxn modelId="{342FDA3A-85DC-4B1E-A0E9-91EF3DF7623D}" type="presOf" srcId="{6622E9DA-B175-4DCD-BB40-892F89B5F3A5}" destId="{D636B503-9332-44EF-B58A-E1667A7FA52D}" srcOrd="0" destOrd="0" presId="urn:microsoft.com/office/officeart/2005/8/layout/list1"/>
    <dgm:cxn modelId="{EEBA76EA-8705-4552-8481-47922430057D}" type="presOf" srcId="{03D7EC46-C3A6-4AB7-AFFB-42D3690DF013}" destId="{9DD1F52D-A90D-4AFC-A25E-E93751B0CF42}" srcOrd="1" destOrd="0" presId="urn:microsoft.com/office/officeart/2005/8/layout/list1"/>
    <dgm:cxn modelId="{19A5ADA4-BE76-4F26-B82A-622C8B7085B7}" type="presParOf" srcId="{B72B4C2E-BBA8-470F-9D49-C6CEAB9372FE}" destId="{1749A1D8-3B0E-42B4-8CBE-6D94CDC6B0F5}" srcOrd="0" destOrd="0" presId="urn:microsoft.com/office/officeart/2005/8/layout/list1"/>
    <dgm:cxn modelId="{884A31AF-FE0C-4F91-A113-1B23288EBBA9}" type="presParOf" srcId="{1749A1D8-3B0E-42B4-8CBE-6D94CDC6B0F5}" destId="{01EC7634-E75D-41A1-8668-C8C913B3F155}" srcOrd="0" destOrd="0" presId="urn:microsoft.com/office/officeart/2005/8/layout/list1"/>
    <dgm:cxn modelId="{508172DB-99B8-4E00-8C66-4C8337E6E958}" type="presParOf" srcId="{1749A1D8-3B0E-42B4-8CBE-6D94CDC6B0F5}" destId="{307AEB17-1C40-487A-8B4A-BA9F41F050BB}" srcOrd="1" destOrd="0" presId="urn:microsoft.com/office/officeart/2005/8/layout/list1"/>
    <dgm:cxn modelId="{B7B6FEF8-E887-4717-BBEE-8614FDC60981}" type="presParOf" srcId="{B72B4C2E-BBA8-470F-9D49-C6CEAB9372FE}" destId="{B19CF151-4448-45C5-8409-7320ABB52BD9}" srcOrd="1" destOrd="0" presId="urn:microsoft.com/office/officeart/2005/8/layout/list1"/>
    <dgm:cxn modelId="{69E301C5-6883-47A4-A6DC-FD38021A5495}" type="presParOf" srcId="{B72B4C2E-BBA8-470F-9D49-C6CEAB9372FE}" destId="{D38149B2-8845-4887-9416-0117E22E1678}" srcOrd="2" destOrd="0" presId="urn:microsoft.com/office/officeart/2005/8/layout/list1"/>
    <dgm:cxn modelId="{E96D5D82-4EB2-4239-8228-911516B4EAEB}" type="presParOf" srcId="{B72B4C2E-BBA8-470F-9D49-C6CEAB9372FE}" destId="{3E0FA30A-D1BD-42E8-AAD3-1F8EA8F61A75}" srcOrd="3" destOrd="0" presId="urn:microsoft.com/office/officeart/2005/8/layout/list1"/>
    <dgm:cxn modelId="{9E9D58FE-E2A4-44F7-92AC-8EAFBF9C1240}" type="presParOf" srcId="{B72B4C2E-BBA8-470F-9D49-C6CEAB9372FE}" destId="{25EB9AA6-F573-4ED1-9893-02CFAA839A8A}" srcOrd="4" destOrd="0" presId="urn:microsoft.com/office/officeart/2005/8/layout/list1"/>
    <dgm:cxn modelId="{C6F1DDF4-DD6B-4032-AB2D-E8406666458A}" type="presParOf" srcId="{25EB9AA6-F573-4ED1-9893-02CFAA839A8A}" destId="{9868BC75-CFC1-423A-8D07-9AC639E805CB}" srcOrd="0" destOrd="0" presId="urn:microsoft.com/office/officeart/2005/8/layout/list1"/>
    <dgm:cxn modelId="{5EFDE1F3-ABC2-4CD7-9E91-A6A208146D9E}" type="presParOf" srcId="{25EB9AA6-F573-4ED1-9893-02CFAA839A8A}" destId="{EA547E69-FD38-474E-831C-4B9DDAD63240}" srcOrd="1" destOrd="0" presId="urn:microsoft.com/office/officeart/2005/8/layout/list1"/>
    <dgm:cxn modelId="{676696F2-46D8-4747-9467-3CEE56F8BC7B}" type="presParOf" srcId="{B72B4C2E-BBA8-470F-9D49-C6CEAB9372FE}" destId="{A4CEA73E-6BB3-4F1A-8AB6-061B3B844EC4}" srcOrd="5" destOrd="0" presId="urn:microsoft.com/office/officeart/2005/8/layout/list1"/>
    <dgm:cxn modelId="{88F260E4-BC95-48DB-8421-8FB93D7DBE1B}" type="presParOf" srcId="{B72B4C2E-BBA8-470F-9D49-C6CEAB9372FE}" destId="{3BC0880A-F286-4D89-98D2-FC1724AB166D}" srcOrd="6" destOrd="0" presId="urn:microsoft.com/office/officeart/2005/8/layout/list1"/>
    <dgm:cxn modelId="{8869F313-BEBC-46F7-BD04-793FC8F8551B}" type="presParOf" srcId="{B72B4C2E-BBA8-470F-9D49-C6CEAB9372FE}" destId="{9BC2E0ED-631E-4D1E-8B88-010131042BBF}" srcOrd="7" destOrd="0" presId="urn:microsoft.com/office/officeart/2005/8/layout/list1"/>
    <dgm:cxn modelId="{0E7E7C2A-989D-45F4-B6F5-23BE6FB453AD}" type="presParOf" srcId="{B72B4C2E-BBA8-470F-9D49-C6CEAB9372FE}" destId="{B0120566-5635-4211-A974-DEC2024F1844}" srcOrd="8" destOrd="0" presId="urn:microsoft.com/office/officeart/2005/8/layout/list1"/>
    <dgm:cxn modelId="{07C1BCDF-8790-4A79-8232-EC0E288B221C}" type="presParOf" srcId="{B0120566-5635-4211-A974-DEC2024F1844}" destId="{E0F96BBA-F65F-41C4-8D15-0E4C5F56781C}" srcOrd="0" destOrd="0" presId="urn:microsoft.com/office/officeart/2005/8/layout/list1"/>
    <dgm:cxn modelId="{3250B1F4-E71B-4B03-9A47-B951764ACF62}" type="presParOf" srcId="{B0120566-5635-4211-A974-DEC2024F1844}" destId="{A52DF9D3-16C5-4951-BF09-7498D2AB8B5B}" srcOrd="1" destOrd="0" presId="urn:microsoft.com/office/officeart/2005/8/layout/list1"/>
    <dgm:cxn modelId="{2F6C62F8-F04D-4643-BCAD-3F22C7550979}" type="presParOf" srcId="{B72B4C2E-BBA8-470F-9D49-C6CEAB9372FE}" destId="{20A39376-E5C9-4B2B-88F5-2E643F59339A}" srcOrd="9" destOrd="0" presId="urn:microsoft.com/office/officeart/2005/8/layout/list1"/>
    <dgm:cxn modelId="{B10CEB44-7265-4A8A-89F8-AC7029BD0808}" type="presParOf" srcId="{B72B4C2E-BBA8-470F-9D49-C6CEAB9372FE}" destId="{93C5D48F-7301-431B-BC2C-B5BF44D07902}" srcOrd="10" destOrd="0" presId="urn:microsoft.com/office/officeart/2005/8/layout/list1"/>
    <dgm:cxn modelId="{6D39788C-3ED9-4168-BE48-208B6D695233}" type="presParOf" srcId="{B72B4C2E-BBA8-470F-9D49-C6CEAB9372FE}" destId="{64FD6E4C-69A7-44EC-B8B9-472EFE5C8D38}" srcOrd="11" destOrd="0" presId="urn:microsoft.com/office/officeart/2005/8/layout/list1"/>
    <dgm:cxn modelId="{CE3C7C96-5209-4290-BFB3-BC8C8E1A7BE6}" type="presParOf" srcId="{B72B4C2E-BBA8-470F-9D49-C6CEAB9372FE}" destId="{97149902-F232-4A1A-8716-ABF6B550A8C7}" srcOrd="12" destOrd="0" presId="urn:microsoft.com/office/officeart/2005/8/layout/list1"/>
    <dgm:cxn modelId="{014D5A45-3510-49D8-B924-F63D3A5B17E2}" type="presParOf" srcId="{97149902-F232-4A1A-8716-ABF6B550A8C7}" destId="{925FEDED-9B44-4525-A2E3-EF5A843C26E1}" srcOrd="0" destOrd="0" presId="urn:microsoft.com/office/officeart/2005/8/layout/list1"/>
    <dgm:cxn modelId="{C6D9F35C-72BB-4237-9CFA-4BA3558012AD}" type="presParOf" srcId="{97149902-F232-4A1A-8716-ABF6B550A8C7}" destId="{9DD1F52D-A90D-4AFC-A25E-E93751B0CF42}" srcOrd="1" destOrd="0" presId="urn:microsoft.com/office/officeart/2005/8/layout/list1"/>
    <dgm:cxn modelId="{9A12F140-AB4F-4F25-80CF-584ABE762BF4}" type="presParOf" srcId="{B72B4C2E-BBA8-470F-9D49-C6CEAB9372FE}" destId="{0B93955B-F297-48E5-946E-EB76DA1C4240}" srcOrd="13" destOrd="0" presId="urn:microsoft.com/office/officeart/2005/8/layout/list1"/>
    <dgm:cxn modelId="{782D76FA-D66E-48FB-A7A8-5975536BD6F4}" type="presParOf" srcId="{B72B4C2E-BBA8-470F-9D49-C6CEAB9372FE}" destId="{C29546A4-525D-46C1-998D-01DD1E4126AB}" srcOrd="14" destOrd="0" presId="urn:microsoft.com/office/officeart/2005/8/layout/list1"/>
    <dgm:cxn modelId="{55688FA9-FC41-4989-BD8A-5ADC21D89EC0}" type="presParOf" srcId="{B72B4C2E-BBA8-470F-9D49-C6CEAB9372FE}" destId="{781F92ED-C771-41C2-8815-D018F7BA1958}" srcOrd="15" destOrd="0" presId="urn:microsoft.com/office/officeart/2005/8/layout/list1"/>
    <dgm:cxn modelId="{701B1521-4ACB-48AC-9970-958CBB99E6A2}" type="presParOf" srcId="{B72B4C2E-BBA8-470F-9D49-C6CEAB9372FE}" destId="{7E738737-6165-415D-888C-C734016DF5D9}" srcOrd="16" destOrd="0" presId="urn:microsoft.com/office/officeart/2005/8/layout/list1"/>
    <dgm:cxn modelId="{06761236-DA64-45DC-8791-7381BE2B8622}" type="presParOf" srcId="{7E738737-6165-415D-888C-C734016DF5D9}" destId="{D636B503-9332-44EF-B58A-E1667A7FA52D}" srcOrd="0" destOrd="0" presId="urn:microsoft.com/office/officeart/2005/8/layout/list1"/>
    <dgm:cxn modelId="{FE326CB5-ED03-4892-9FF9-D1322DD5B3B7}" type="presParOf" srcId="{7E738737-6165-415D-888C-C734016DF5D9}" destId="{D9B84A8A-6E9C-4A33-96FB-CEAA31680651}" srcOrd="1" destOrd="0" presId="urn:microsoft.com/office/officeart/2005/8/layout/list1"/>
    <dgm:cxn modelId="{6A4D9895-A084-49DF-9370-9B5B81687814}" type="presParOf" srcId="{B72B4C2E-BBA8-470F-9D49-C6CEAB9372FE}" destId="{B145A546-62AA-46ED-9446-74287A24B578}" srcOrd="17" destOrd="0" presId="urn:microsoft.com/office/officeart/2005/8/layout/list1"/>
    <dgm:cxn modelId="{48E91554-63FE-4AD1-A392-A9925870A533}" type="presParOf" srcId="{B72B4C2E-BBA8-470F-9D49-C6CEAB9372FE}" destId="{7381AA3B-C14B-437E-87F5-031C36CE34FB}"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528BAE-EABA-44E3-A5A0-27AC2B3E0852}" type="doc">
      <dgm:prSet loTypeId="urn:microsoft.com/office/officeart/2005/8/layout/hierarchy1" loCatId="hierarchy" qsTypeId="urn:microsoft.com/office/officeart/2005/8/quickstyle/3d2" qsCatId="3D" csTypeId="urn:microsoft.com/office/officeart/2005/8/colors/accent1_2" csCatId="accent1" phldr="1"/>
      <dgm:spPr/>
      <dgm:t>
        <a:bodyPr/>
        <a:lstStyle/>
        <a:p>
          <a:endParaRPr lang="es-ES"/>
        </a:p>
      </dgm:t>
    </dgm:pt>
    <dgm:pt modelId="{5D7750E7-60F3-48E9-8C20-21C982AE2C1A}">
      <dgm:prSet phldrT="[Texto]"/>
      <dgm:spPr/>
      <dgm:t>
        <a:bodyPr/>
        <a:lstStyle/>
        <a:p>
          <a:r>
            <a:rPr lang="es-ES" dirty="0" smtClean="0"/>
            <a:t>Fondo</a:t>
          </a:r>
          <a:endParaRPr lang="es-ES" dirty="0"/>
        </a:p>
      </dgm:t>
    </dgm:pt>
    <dgm:pt modelId="{CFED034F-CF6E-459B-8A53-B403BAE46788}" type="parTrans" cxnId="{A0F9AAFD-FDB6-4C70-9573-05D4FEC4956B}">
      <dgm:prSet/>
      <dgm:spPr/>
      <dgm:t>
        <a:bodyPr/>
        <a:lstStyle/>
        <a:p>
          <a:endParaRPr lang="es-ES"/>
        </a:p>
      </dgm:t>
    </dgm:pt>
    <dgm:pt modelId="{0C2FBD8C-590C-4F13-8C6D-0BF784E7A857}" type="sibTrans" cxnId="{A0F9AAFD-FDB6-4C70-9573-05D4FEC4956B}">
      <dgm:prSet/>
      <dgm:spPr/>
      <dgm:t>
        <a:bodyPr/>
        <a:lstStyle/>
        <a:p>
          <a:endParaRPr lang="es-ES"/>
        </a:p>
      </dgm:t>
    </dgm:pt>
    <dgm:pt modelId="{973C61E9-1A5D-4F1A-AD96-7C69F8648709}">
      <dgm:prSet phldrT="[Texto]"/>
      <dgm:spPr/>
      <dgm:t>
        <a:bodyPr/>
        <a:lstStyle/>
        <a:p>
          <a:r>
            <a:rPr lang="es-ES" dirty="0" smtClean="0"/>
            <a:t>Sección</a:t>
          </a:r>
          <a:endParaRPr lang="es-ES" dirty="0"/>
        </a:p>
      </dgm:t>
    </dgm:pt>
    <dgm:pt modelId="{A06E77B8-B7F0-4DEA-BCCE-0271C1343806}" type="parTrans" cxnId="{EE5F53C9-49AB-4303-A4D2-593191DA7C0B}">
      <dgm:prSet/>
      <dgm:spPr/>
      <dgm:t>
        <a:bodyPr/>
        <a:lstStyle/>
        <a:p>
          <a:endParaRPr lang="es-ES"/>
        </a:p>
      </dgm:t>
    </dgm:pt>
    <dgm:pt modelId="{6C376851-4845-4E19-945E-5B804D8E020B}" type="sibTrans" cxnId="{EE5F53C9-49AB-4303-A4D2-593191DA7C0B}">
      <dgm:prSet/>
      <dgm:spPr/>
      <dgm:t>
        <a:bodyPr/>
        <a:lstStyle/>
        <a:p>
          <a:endParaRPr lang="es-ES"/>
        </a:p>
      </dgm:t>
    </dgm:pt>
    <dgm:pt modelId="{275FDEFF-EFDA-4B58-BBBC-91BBA7A650DD}">
      <dgm:prSet phldrT="[Texto]"/>
      <dgm:spPr/>
      <dgm:t>
        <a:bodyPr/>
        <a:lstStyle/>
        <a:p>
          <a:r>
            <a:rPr lang="es-ES" dirty="0" smtClean="0"/>
            <a:t>Serie</a:t>
          </a:r>
          <a:endParaRPr lang="es-ES" dirty="0"/>
        </a:p>
      </dgm:t>
    </dgm:pt>
    <dgm:pt modelId="{449056BA-4B13-4DF5-8B37-985675A2EB60}" type="parTrans" cxnId="{1DDA81E1-45F3-4811-AD81-2AE651793149}">
      <dgm:prSet/>
      <dgm:spPr/>
      <dgm:t>
        <a:bodyPr/>
        <a:lstStyle/>
        <a:p>
          <a:endParaRPr lang="es-ES"/>
        </a:p>
      </dgm:t>
    </dgm:pt>
    <dgm:pt modelId="{4F148D66-D984-459B-BBC8-F4E767AFEF62}" type="sibTrans" cxnId="{1DDA81E1-45F3-4811-AD81-2AE651793149}">
      <dgm:prSet/>
      <dgm:spPr/>
      <dgm:t>
        <a:bodyPr/>
        <a:lstStyle/>
        <a:p>
          <a:endParaRPr lang="es-ES"/>
        </a:p>
      </dgm:t>
    </dgm:pt>
    <dgm:pt modelId="{28CE3225-5363-4F0D-9E04-C1267D3969EF}">
      <dgm:prSet phldrT="[Texto]"/>
      <dgm:spPr/>
      <dgm:t>
        <a:bodyPr/>
        <a:lstStyle/>
        <a:p>
          <a:r>
            <a:rPr lang="es-ES" dirty="0" smtClean="0"/>
            <a:t>Serie</a:t>
          </a:r>
          <a:endParaRPr lang="es-ES" dirty="0"/>
        </a:p>
      </dgm:t>
    </dgm:pt>
    <dgm:pt modelId="{FB8E835E-935A-4FC8-8A75-1AFB6C77F9FA}" type="parTrans" cxnId="{FA07A5AF-7D1A-40BB-B4C4-454737BA004D}">
      <dgm:prSet/>
      <dgm:spPr/>
      <dgm:t>
        <a:bodyPr/>
        <a:lstStyle/>
        <a:p>
          <a:endParaRPr lang="es-ES"/>
        </a:p>
      </dgm:t>
    </dgm:pt>
    <dgm:pt modelId="{1D04774C-51AD-4117-82F2-AAD15BC2F214}" type="sibTrans" cxnId="{FA07A5AF-7D1A-40BB-B4C4-454737BA004D}">
      <dgm:prSet/>
      <dgm:spPr/>
      <dgm:t>
        <a:bodyPr/>
        <a:lstStyle/>
        <a:p>
          <a:endParaRPr lang="es-ES"/>
        </a:p>
      </dgm:t>
    </dgm:pt>
    <dgm:pt modelId="{570F68AF-329A-4635-9A39-F37CD81D15F1}">
      <dgm:prSet phldrT="[Texto]"/>
      <dgm:spPr/>
      <dgm:t>
        <a:bodyPr/>
        <a:lstStyle/>
        <a:p>
          <a:r>
            <a:rPr lang="es-ES" dirty="0" smtClean="0"/>
            <a:t>Sección</a:t>
          </a:r>
          <a:endParaRPr lang="es-ES" dirty="0"/>
        </a:p>
      </dgm:t>
    </dgm:pt>
    <dgm:pt modelId="{57EF34FF-7228-4AB3-BB13-A04B8A8C6DAE}" type="parTrans" cxnId="{93FCC97E-AD9F-46AF-895A-419F47CB29A4}">
      <dgm:prSet/>
      <dgm:spPr/>
      <dgm:t>
        <a:bodyPr/>
        <a:lstStyle/>
        <a:p>
          <a:endParaRPr lang="es-ES"/>
        </a:p>
      </dgm:t>
    </dgm:pt>
    <dgm:pt modelId="{9A905DB5-B0BD-4A50-AD8D-DB3A06DC3C1F}" type="sibTrans" cxnId="{93FCC97E-AD9F-46AF-895A-419F47CB29A4}">
      <dgm:prSet/>
      <dgm:spPr/>
      <dgm:t>
        <a:bodyPr/>
        <a:lstStyle/>
        <a:p>
          <a:endParaRPr lang="es-ES"/>
        </a:p>
      </dgm:t>
    </dgm:pt>
    <dgm:pt modelId="{6F415D41-6C32-4715-89B7-71DCA7EA8B48}">
      <dgm:prSet phldrT="[Texto]"/>
      <dgm:spPr/>
      <dgm:t>
        <a:bodyPr/>
        <a:lstStyle/>
        <a:p>
          <a:r>
            <a:rPr lang="es-ES" dirty="0" smtClean="0"/>
            <a:t>Serie</a:t>
          </a:r>
          <a:endParaRPr lang="es-ES" dirty="0"/>
        </a:p>
      </dgm:t>
    </dgm:pt>
    <dgm:pt modelId="{164EE8D6-8F20-4DF7-831D-73BFEACD961E}" type="parTrans" cxnId="{82DC94E9-0848-4F76-AD05-BEDA821DCAEA}">
      <dgm:prSet/>
      <dgm:spPr/>
      <dgm:t>
        <a:bodyPr/>
        <a:lstStyle/>
        <a:p>
          <a:endParaRPr lang="es-ES"/>
        </a:p>
      </dgm:t>
    </dgm:pt>
    <dgm:pt modelId="{4EBFD7E1-8D93-42B6-BA68-8096D22472C1}" type="sibTrans" cxnId="{82DC94E9-0848-4F76-AD05-BEDA821DCAEA}">
      <dgm:prSet/>
      <dgm:spPr/>
      <dgm:t>
        <a:bodyPr/>
        <a:lstStyle/>
        <a:p>
          <a:endParaRPr lang="es-ES"/>
        </a:p>
      </dgm:t>
    </dgm:pt>
    <dgm:pt modelId="{80825C54-81DA-468E-8885-CC172FCBA358}">
      <dgm:prSet/>
      <dgm:spPr/>
      <dgm:t>
        <a:bodyPr/>
        <a:lstStyle/>
        <a:p>
          <a:r>
            <a:rPr lang="es-ES" dirty="0" smtClean="0"/>
            <a:t>Expediente</a:t>
          </a:r>
          <a:endParaRPr lang="es-ES" dirty="0"/>
        </a:p>
      </dgm:t>
    </dgm:pt>
    <dgm:pt modelId="{202D1FFE-80C9-456A-80A5-CFC19B12B3AE}" type="parTrans" cxnId="{E1B934B7-541A-4FC8-B6F5-07BAB6E86E2B}">
      <dgm:prSet/>
      <dgm:spPr/>
      <dgm:t>
        <a:bodyPr/>
        <a:lstStyle/>
        <a:p>
          <a:endParaRPr lang="es-ES"/>
        </a:p>
      </dgm:t>
    </dgm:pt>
    <dgm:pt modelId="{C3F15D16-0584-430B-B5E9-2C076E057C27}" type="sibTrans" cxnId="{E1B934B7-541A-4FC8-B6F5-07BAB6E86E2B}">
      <dgm:prSet/>
      <dgm:spPr/>
      <dgm:t>
        <a:bodyPr/>
        <a:lstStyle/>
        <a:p>
          <a:endParaRPr lang="es-ES"/>
        </a:p>
      </dgm:t>
    </dgm:pt>
    <dgm:pt modelId="{A6C8D4CF-39AF-4E78-AF4D-ED951473BDEE}">
      <dgm:prSet/>
      <dgm:spPr/>
      <dgm:t>
        <a:bodyPr/>
        <a:lstStyle/>
        <a:p>
          <a:r>
            <a:rPr lang="es-ES" dirty="0" smtClean="0"/>
            <a:t>Expediente</a:t>
          </a:r>
          <a:endParaRPr lang="es-ES" dirty="0"/>
        </a:p>
      </dgm:t>
    </dgm:pt>
    <dgm:pt modelId="{5C3FE5F4-AE2A-4917-B1A5-C760AF957D1A}" type="parTrans" cxnId="{7D8DCA9B-4E82-4372-9DC7-1CAF5ECFAED3}">
      <dgm:prSet/>
      <dgm:spPr/>
      <dgm:t>
        <a:bodyPr/>
        <a:lstStyle/>
        <a:p>
          <a:endParaRPr lang="es-ES"/>
        </a:p>
      </dgm:t>
    </dgm:pt>
    <dgm:pt modelId="{D8007FCD-BB67-486B-A20B-99D1D4C5FC02}" type="sibTrans" cxnId="{7D8DCA9B-4E82-4372-9DC7-1CAF5ECFAED3}">
      <dgm:prSet/>
      <dgm:spPr/>
      <dgm:t>
        <a:bodyPr/>
        <a:lstStyle/>
        <a:p>
          <a:endParaRPr lang="es-ES"/>
        </a:p>
      </dgm:t>
    </dgm:pt>
    <dgm:pt modelId="{332805D7-9106-4CE6-AB33-0E1C33F29104}">
      <dgm:prSet/>
      <dgm:spPr/>
      <dgm:t>
        <a:bodyPr/>
        <a:lstStyle/>
        <a:p>
          <a:r>
            <a:rPr lang="es-ES" dirty="0" smtClean="0"/>
            <a:t>Expediente</a:t>
          </a:r>
          <a:endParaRPr lang="es-ES" dirty="0"/>
        </a:p>
      </dgm:t>
    </dgm:pt>
    <dgm:pt modelId="{3EB54BC7-A086-4802-A776-5497EF621A3C}" type="parTrans" cxnId="{5AAC59B2-F039-4155-87B6-68DE29B5354A}">
      <dgm:prSet/>
      <dgm:spPr/>
      <dgm:t>
        <a:bodyPr/>
        <a:lstStyle/>
        <a:p>
          <a:endParaRPr lang="es-ES"/>
        </a:p>
      </dgm:t>
    </dgm:pt>
    <dgm:pt modelId="{FBCC02D4-91B0-4074-AC1B-74E1983B0B83}" type="sibTrans" cxnId="{5AAC59B2-F039-4155-87B6-68DE29B5354A}">
      <dgm:prSet/>
      <dgm:spPr/>
      <dgm:t>
        <a:bodyPr/>
        <a:lstStyle/>
        <a:p>
          <a:endParaRPr lang="es-ES"/>
        </a:p>
      </dgm:t>
    </dgm:pt>
    <dgm:pt modelId="{69E92B4A-6FCF-4AFD-8C95-5E0D24C32F6E}">
      <dgm:prSet/>
      <dgm:spPr/>
      <dgm:t>
        <a:bodyPr/>
        <a:lstStyle/>
        <a:p>
          <a:r>
            <a:rPr lang="es-ES" dirty="0" smtClean="0"/>
            <a:t>Expediente</a:t>
          </a:r>
          <a:endParaRPr lang="es-ES" dirty="0"/>
        </a:p>
      </dgm:t>
    </dgm:pt>
    <dgm:pt modelId="{CECFF880-083D-4BE5-B189-576E2280ADA1}" type="parTrans" cxnId="{BAA17D6E-4910-4B16-AC0C-9C77C2F022CB}">
      <dgm:prSet/>
      <dgm:spPr/>
      <dgm:t>
        <a:bodyPr/>
        <a:lstStyle/>
        <a:p>
          <a:endParaRPr lang="es-ES"/>
        </a:p>
      </dgm:t>
    </dgm:pt>
    <dgm:pt modelId="{F47DD679-430F-4ED0-BB26-D780F3DA815E}" type="sibTrans" cxnId="{BAA17D6E-4910-4B16-AC0C-9C77C2F022CB}">
      <dgm:prSet/>
      <dgm:spPr/>
      <dgm:t>
        <a:bodyPr/>
        <a:lstStyle/>
        <a:p>
          <a:endParaRPr lang="es-ES"/>
        </a:p>
      </dgm:t>
    </dgm:pt>
    <dgm:pt modelId="{BA03F254-EE3F-4C3C-B81C-4677FC13F16D}">
      <dgm:prSet/>
      <dgm:spPr/>
      <dgm:t>
        <a:bodyPr/>
        <a:lstStyle/>
        <a:p>
          <a:r>
            <a:rPr lang="es-ES" dirty="0" smtClean="0"/>
            <a:t>Expediente</a:t>
          </a:r>
          <a:endParaRPr lang="es-ES" dirty="0"/>
        </a:p>
      </dgm:t>
    </dgm:pt>
    <dgm:pt modelId="{D1056A51-E7C2-422E-BC97-696353282448}" type="parTrans" cxnId="{1A541A21-F522-4160-B7EE-4F9C47D2CEA5}">
      <dgm:prSet/>
      <dgm:spPr/>
      <dgm:t>
        <a:bodyPr/>
        <a:lstStyle/>
        <a:p>
          <a:endParaRPr lang="es-ES"/>
        </a:p>
      </dgm:t>
    </dgm:pt>
    <dgm:pt modelId="{95D30A96-2370-4114-A77B-76CAB06440D1}" type="sibTrans" cxnId="{1A541A21-F522-4160-B7EE-4F9C47D2CEA5}">
      <dgm:prSet/>
      <dgm:spPr/>
      <dgm:t>
        <a:bodyPr/>
        <a:lstStyle/>
        <a:p>
          <a:endParaRPr lang="es-ES"/>
        </a:p>
      </dgm:t>
    </dgm:pt>
    <dgm:pt modelId="{F328B51D-4581-4DC6-95D8-3315E83C7026}">
      <dgm:prSet/>
      <dgm:spPr/>
      <dgm:t>
        <a:bodyPr/>
        <a:lstStyle/>
        <a:p>
          <a:r>
            <a:rPr lang="es-ES" dirty="0" smtClean="0"/>
            <a:t>Pieza documental</a:t>
          </a:r>
          <a:endParaRPr lang="es-ES" dirty="0"/>
        </a:p>
      </dgm:t>
    </dgm:pt>
    <dgm:pt modelId="{7C5A03B2-FB0A-4FC1-A5FA-165CE6968370}" type="parTrans" cxnId="{DBE91A65-4278-4C5D-BCD1-C434A921470A}">
      <dgm:prSet/>
      <dgm:spPr/>
      <dgm:t>
        <a:bodyPr/>
        <a:lstStyle/>
        <a:p>
          <a:endParaRPr lang="es-ES"/>
        </a:p>
      </dgm:t>
    </dgm:pt>
    <dgm:pt modelId="{971FE206-696D-4746-A0AF-C8669387FE16}" type="sibTrans" cxnId="{DBE91A65-4278-4C5D-BCD1-C434A921470A}">
      <dgm:prSet/>
      <dgm:spPr/>
      <dgm:t>
        <a:bodyPr/>
        <a:lstStyle/>
        <a:p>
          <a:endParaRPr lang="es-ES"/>
        </a:p>
      </dgm:t>
    </dgm:pt>
    <dgm:pt modelId="{07374215-752D-4A0F-B41D-37E38AAB5458}">
      <dgm:prSet/>
      <dgm:spPr/>
      <dgm:t>
        <a:bodyPr/>
        <a:lstStyle/>
        <a:p>
          <a:r>
            <a:rPr lang="es-ES" dirty="0" smtClean="0"/>
            <a:t>Pieza documental</a:t>
          </a:r>
          <a:endParaRPr lang="es-ES" dirty="0"/>
        </a:p>
      </dgm:t>
    </dgm:pt>
    <dgm:pt modelId="{CE9FD8A3-1173-41AB-8348-3806091D628C}" type="parTrans" cxnId="{3D46A4F6-AB57-4E80-BFDF-E93B9B689A4E}">
      <dgm:prSet/>
      <dgm:spPr/>
      <dgm:t>
        <a:bodyPr/>
        <a:lstStyle/>
        <a:p>
          <a:endParaRPr lang="es-ES"/>
        </a:p>
      </dgm:t>
    </dgm:pt>
    <dgm:pt modelId="{21F4A1C8-BE6F-4AED-B5BE-4A9E3C4C7213}" type="sibTrans" cxnId="{3D46A4F6-AB57-4E80-BFDF-E93B9B689A4E}">
      <dgm:prSet/>
      <dgm:spPr/>
      <dgm:t>
        <a:bodyPr/>
        <a:lstStyle/>
        <a:p>
          <a:endParaRPr lang="es-ES"/>
        </a:p>
      </dgm:t>
    </dgm:pt>
    <dgm:pt modelId="{AE2A6B04-1F67-47E1-AA61-2989BC64E4EE}">
      <dgm:prSet/>
      <dgm:spPr/>
      <dgm:t>
        <a:bodyPr/>
        <a:lstStyle/>
        <a:p>
          <a:r>
            <a:rPr lang="es-ES" dirty="0" smtClean="0"/>
            <a:t>Pieza documental</a:t>
          </a:r>
          <a:endParaRPr lang="es-ES" dirty="0"/>
        </a:p>
      </dgm:t>
    </dgm:pt>
    <dgm:pt modelId="{BDBF94ED-D8DD-4541-89D6-725CFA2C2A52}" type="parTrans" cxnId="{69F6A0D9-90A6-405C-907C-670E3B0232D5}">
      <dgm:prSet/>
      <dgm:spPr/>
      <dgm:t>
        <a:bodyPr/>
        <a:lstStyle/>
        <a:p>
          <a:endParaRPr lang="es-ES"/>
        </a:p>
      </dgm:t>
    </dgm:pt>
    <dgm:pt modelId="{61D54DD8-865A-4A64-9B48-0E1C83132C16}" type="sibTrans" cxnId="{69F6A0D9-90A6-405C-907C-670E3B0232D5}">
      <dgm:prSet/>
      <dgm:spPr/>
      <dgm:t>
        <a:bodyPr/>
        <a:lstStyle/>
        <a:p>
          <a:endParaRPr lang="es-ES"/>
        </a:p>
      </dgm:t>
    </dgm:pt>
    <dgm:pt modelId="{FF5A4C72-E462-49D8-9B45-4A98E25D6999}">
      <dgm:prSet/>
      <dgm:spPr/>
      <dgm:t>
        <a:bodyPr/>
        <a:lstStyle/>
        <a:p>
          <a:r>
            <a:rPr lang="es-ES" dirty="0" smtClean="0"/>
            <a:t>Pieza documental</a:t>
          </a:r>
          <a:endParaRPr lang="es-ES" dirty="0"/>
        </a:p>
      </dgm:t>
    </dgm:pt>
    <dgm:pt modelId="{49FBFE3D-6BB5-400F-B7B1-D598D0E3DE6D}" type="parTrans" cxnId="{E96B0F04-966E-46E2-B2F5-2F9F03B0DAF1}">
      <dgm:prSet/>
      <dgm:spPr/>
      <dgm:t>
        <a:bodyPr/>
        <a:lstStyle/>
        <a:p>
          <a:endParaRPr lang="es-ES"/>
        </a:p>
      </dgm:t>
    </dgm:pt>
    <dgm:pt modelId="{DD340C49-DF4A-44BD-922E-CF449CC8B19B}" type="sibTrans" cxnId="{E96B0F04-966E-46E2-B2F5-2F9F03B0DAF1}">
      <dgm:prSet/>
      <dgm:spPr/>
      <dgm:t>
        <a:bodyPr/>
        <a:lstStyle/>
        <a:p>
          <a:endParaRPr lang="es-ES"/>
        </a:p>
      </dgm:t>
    </dgm:pt>
    <dgm:pt modelId="{2D309C59-5A0E-4323-84B8-9647DB08ADCB}">
      <dgm:prSet/>
      <dgm:spPr/>
      <dgm:t>
        <a:bodyPr/>
        <a:lstStyle/>
        <a:p>
          <a:r>
            <a:rPr lang="es-ES" dirty="0" smtClean="0"/>
            <a:t>Pieza documental</a:t>
          </a:r>
          <a:endParaRPr lang="es-ES" dirty="0"/>
        </a:p>
      </dgm:t>
    </dgm:pt>
    <dgm:pt modelId="{CC8EE726-ACBD-4BED-AE5A-6C7DC332DD44}" type="parTrans" cxnId="{9C17E952-C2ED-47C5-8187-2915E1F3D0A8}">
      <dgm:prSet/>
      <dgm:spPr/>
      <dgm:t>
        <a:bodyPr/>
        <a:lstStyle/>
        <a:p>
          <a:endParaRPr lang="es-ES"/>
        </a:p>
      </dgm:t>
    </dgm:pt>
    <dgm:pt modelId="{1C782A99-42B8-4D8B-909E-574CA107BF9D}" type="sibTrans" cxnId="{9C17E952-C2ED-47C5-8187-2915E1F3D0A8}">
      <dgm:prSet/>
      <dgm:spPr/>
      <dgm:t>
        <a:bodyPr/>
        <a:lstStyle/>
        <a:p>
          <a:endParaRPr lang="es-ES"/>
        </a:p>
      </dgm:t>
    </dgm:pt>
    <dgm:pt modelId="{819C51E5-D37B-495A-BEE3-5B52E71380F3}" type="pres">
      <dgm:prSet presAssocID="{C2528BAE-EABA-44E3-A5A0-27AC2B3E0852}" presName="hierChild1" presStyleCnt="0">
        <dgm:presLayoutVars>
          <dgm:chPref val="1"/>
          <dgm:dir/>
          <dgm:animOne val="branch"/>
          <dgm:animLvl val="lvl"/>
          <dgm:resizeHandles/>
        </dgm:presLayoutVars>
      </dgm:prSet>
      <dgm:spPr/>
      <dgm:t>
        <a:bodyPr/>
        <a:lstStyle/>
        <a:p>
          <a:endParaRPr lang="es-ES"/>
        </a:p>
      </dgm:t>
    </dgm:pt>
    <dgm:pt modelId="{91DC7A5B-1DBE-4DD2-A1FB-F258431A1E0D}" type="pres">
      <dgm:prSet presAssocID="{5D7750E7-60F3-48E9-8C20-21C982AE2C1A}" presName="hierRoot1" presStyleCnt="0"/>
      <dgm:spPr/>
      <dgm:t>
        <a:bodyPr/>
        <a:lstStyle/>
        <a:p>
          <a:endParaRPr lang="es-ES"/>
        </a:p>
      </dgm:t>
    </dgm:pt>
    <dgm:pt modelId="{6C78D094-FC90-48A9-88A7-0BBCBDC9CF1A}" type="pres">
      <dgm:prSet presAssocID="{5D7750E7-60F3-48E9-8C20-21C982AE2C1A}" presName="composite" presStyleCnt="0"/>
      <dgm:spPr/>
      <dgm:t>
        <a:bodyPr/>
        <a:lstStyle/>
        <a:p>
          <a:endParaRPr lang="es-ES"/>
        </a:p>
      </dgm:t>
    </dgm:pt>
    <dgm:pt modelId="{6ED7392C-013A-477E-945C-D4EEE89AEC32}" type="pres">
      <dgm:prSet presAssocID="{5D7750E7-60F3-48E9-8C20-21C982AE2C1A}" presName="background" presStyleLbl="node0" presStyleIdx="0" presStyleCnt="1"/>
      <dgm:spPr/>
      <dgm:t>
        <a:bodyPr/>
        <a:lstStyle/>
        <a:p>
          <a:endParaRPr lang="es-ES"/>
        </a:p>
      </dgm:t>
    </dgm:pt>
    <dgm:pt modelId="{659C4280-EC9B-4BDE-AAC7-191DC887D57C}" type="pres">
      <dgm:prSet presAssocID="{5D7750E7-60F3-48E9-8C20-21C982AE2C1A}" presName="text" presStyleLbl="fgAcc0" presStyleIdx="0" presStyleCnt="1">
        <dgm:presLayoutVars>
          <dgm:chPref val="3"/>
        </dgm:presLayoutVars>
      </dgm:prSet>
      <dgm:spPr/>
      <dgm:t>
        <a:bodyPr/>
        <a:lstStyle/>
        <a:p>
          <a:endParaRPr lang="es-ES"/>
        </a:p>
      </dgm:t>
    </dgm:pt>
    <dgm:pt modelId="{C13B8A20-89D8-4A40-B326-6DDC35B88803}" type="pres">
      <dgm:prSet presAssocID="{5D7750E7-60F3-48E9-8C20-21C982AE2C1A}" presName="hierChild2" presStyleCnt="0"/>
      <dgm:spPr/>
      <dgm:t>
        <a:bodyPr/>
        <a:lstStyle/>
        <a:p>
          <a:endParaRPr lang="es-ES"/>
        </a:p>
      </dgm:t>
    </dgm:pt>
    <dgm:pt modelId="{4383F69B-9F53-4314-A8E6-0D923C1428FD}" type="pres">
      <dgm:prSet presAssocID="{A06E77B8-B7F0-4DEA-BCCE-0271C1343806}" presName="Name10" presStyleLbl="parChTrans1D2" presStyleIdx="0" presStyleCnt="2"/>
      <dgm:spPr/>
      <dgm:t>
        <a:bodyPr/>
        <a:lstStyle/>
        <a:p>
          <a:endParaRPr lang="es-ES"/>
        </a:p>
      </dgm:t>
    </dgm:pt>
    <dgm:pt modelId="{62BEB9BD-86D9-4CB2-91E9-645863318F76}" type="pres">
      <dgm:prSet presAssocID="{973C61E9-1A5D-4F1A-AD96-7C69F8648709}" presName="hierRoot2" presStyleCnt="0"/>
      <dgm:spPr/>
      <dgm:t>
        <a:bodyPr/>
        <a:lstStyle/>
        <a:p>
          <a:endParaRPr lang="es-ES"/>
        </a:p>
      </dgm:t>
    </dgm:pt>
    <dgm:pt modelId="{16FC2084-A2CC-4D7C-83D2-567085C89A94}" type="pres">
      <dgm:prSet presAssocID="{973C61E9-1A5D-4F1A-AD96-7C69F8648709}" presName="composite2" presStyleCnt="0"/>
      <dgm:spPr/>
      <dgm:t>
        <a:bodyPr/>
        <a:lstStyle/>
        <a:p>
          <a:endParaRPr lang="es-ES"/>
        </a:p>
      </dgm:t>
    </dgm:pt>
    <dgm:pt modelId="{07191201-1842-4AC5-B7F3-FF378970C714}" type="pres">
      <dgm:prSet presAssocID="{973C61E9-1A5D-4F1A-AD96-7C69F8648709}" presName="background2" presStyleLbl="node2" presStyleIdx="0" presStyleCnt="2"/>
      <dgm:spPr/>
      <dgm:t>
        <a:bodyPr/>
        <a:lstStyle/>
        <a:p>
          <a:endParaRPr lang="es-ES"/>
        </a:p>
      </dgm:t>
    </dgm:pt>
    <dgm:pt modelId="{7E3C4DEF-3031-419B-8AE2-8FDF7D29DE0A}" type="pres">
      <dgm:prSet presAssocID="{973C61E9-1A5D-4F1A-AD96-7C69F8648709}" presName="text2" presStyleLbl="fgAcc2" presStyleIdx="0" presStyleCnt="2">
        <dgm:presLayoutVars>
          <dgm:chPref val="3"/>
        </dgm:presLayoutVars>
      </dgm:prSet>
      <dgm:spPr/>
      <dgm:t>
        <a:bodyPr/>
        <a:lstStyle/>
        <a:p>
          <a:endParaRPr lang="es-ES"/>
        </a:p>
      </dgm:t>
    </dgm:pt>
    <dgm:pt modelId="{0C74162A-4792-4CB2-A911-43EE310DB1D5}" type="pres">
      <dgm:prSet presAssocID="{973C61E9-1A5D-4F1A-AD96-7C69F8648709}" presName="hierChild3" presStyleCnt="0"/>
      <dgm:spPr/>
      <dgm:t>
        <a:bodyPr/>
        <a:lstStyle/>
        <a:p>
          <a:endParaRPr lang="es-ES"/>
        </a:p>
      </dgm:t>
    </dgm:pt>
    <dgm:pt modelId="{14D3DCFA-82E7-43F2-A0FA-9CBF03D2098B}" type="pres">
      <dgm:prSet presAssocID="{449056BA-4B13-4DF5-8B37-985675A2EB60}" presName="Name17" presStyleLbl="parChTrans1D3" presStyleIdx="0" presStyleCnt="3"/>
      <dgm:spPr/>
      <dgm:t>
        <a:bodyPr/>
        <a:lstStyle/>
        <a:p>
          <a:endParaRPr lang="es-ES"/>
        </a:p>
      </dgm:t>
    </dgm:pt>
    <dgm:pt modelId="{7A146F62-A658-40BE-8950-CDDD3D3053AD}" type="pres">
      <dgm:prSet presAssocID="{275FDEFF-EFDA-4B58-BBBC-91BBA7A650DD}" presName="hierRoot3" presStyleCnt="0"/>
      <dgm:spPr/>
      <dgm:t>
        <a:bodyPr/>
        <a:lstStyle/>
        <a:p>
          <a:endParaRPr lang="es-ES"/>
        </a:p>
      </dgm:t>
    </dgm:pt>
    <dgm:pt modelId="{18FCED3C-FC39-4909-8145-9445B8A040C3}" type="pres">
      <dgm:prSet presAssocID="{275FDEFF-EFDA-4B58-BBBC-91BBA7A650DD}" presName="composite3" presStyleCnt="0"/>
      <dgm:spPr/>
      <dgm:t>
        <a:bodyPr/>
        <a:lstStyle/>
        <a:p>
          <a:endParaRPr lang="es-ES"/>
        </a:p>
      </dgm:t>
    </dgm:pt>
    <dgm:pt modelId="{AB7CB342-38E2-49F5-8436-639BCF4C00DC}" type="pres">
      <dgm:prSet presAssocID="{275FDEFF-EFDA-4B58-BBBC-91BBA7A650DD}" presName="background3" presStyleLbl="node3" presStyleIdx="0" presStyleCnt="3"/>
      <dgm:spPr/>
      <dgm:t>
        <a:bodyPr/>
        <a:lstStyle/>
        <a:p>
          <a:endParaRPr lang="es-ES"/>
        </a:p>
      </dgm:t>
    </dgm:pt>
    <dgm:pt modelId="{21820BED-E9AD-4E5F-9042-ABC1BD27D1F4}" type="pres">
      <dgm:prSet presAssocID="{275FDEFF-EFDA-4B58-BBBC-91BBA7A650DD}" presName="text3" presStyleLbl="fgAcc3" presStyleIdx="0" presStyleCnt="3">
        <dgm:presLayoutVars>
          <dgm:chPref val="3"/>
        </dgm:presLayoutVars>
      </dgm:prSet>
      <dgm:spPr/>
      <dgm:t>
        <a:bodyPr/>
        <a:lstStyle/>
        <a:p>
          <a:endParaRPr lang="es-ES"/>
        </a:p>
      </dgm:t>
    </dgm:pt>
    <dgm:pt modelId="{27E6AE29-F2A1-4F82-95A5-AE1174E53B1D}" type="pres">
      <dgm:prSet presAssocID="{275FDEFF-EFDA-4B58-BBBC-91BBA7A650DD}" presName="hierChild4" presStyleCnt="0"/>
      <dgm:spPr/>
      <dgm:t>
        <a:bodyPr/>
        <a:lstStyle/>
        <a:p>
          <a:endParaRPr lang="es-ES"/>
        </a:p>
      </dgm:t>
    </dgm:pt>
    <dgm:pt modelId="{534E9669-5851-417E-872B-11614508AB47}" type="pres">
      <dgm:prSet presAssocID="{202D1FFE-80C9-456A-80A5-CFC19B12B3AE}" presName="Name23" presStyleLbl="parChTrans1D4" presStyleIdx="0" presStyleCnt="10"/>
      <dgm:spPr/>
      <dgm:t>
        <a:bodyPr/>
        <a:lstStyle/>
        <a:p>
          <a:endParaRPr lang="es-ES"/>
        </a:p>
      </dgm:t>
    </dgm:pt>
    <dgm:pt modelId="{13DBDE44-0B96-447D-97BE-0980F37CD865}" type="pres">
      <dgm:prSet presAssocID="{80825C54-81DA-468E-8885-CC172FCBA358}" presName="hierRoot4" presStyleCnt="0"/>
      <dgm:spPr/>
      <dgm:t>
        <a:bodyPr/>
        <a:lstStyle/>
        <a:p>
          <a:endParaRPr lang="es-ES"/>
        </a:p>
      </dgm:t>
    </dgm:pt>
    <dgm:pt modelId="{99A41B53-13E0-4EB0-B8D1-3F51F8BC5517}" type="pres">
      <dgm:prSet presAssocID="{80825C54-81DA-468E-8885-CC172FCBA358}" presName="composite4" presStyleCnt="0"/>
      <dgm:spPr/>
      <dgm:t>
        <a:bodyPr/>
        <a:lstStyle/>
        <a:p>
          <a:endParaRPr lang="es-ES"/>
        </a:p>
      </dgm:t>
    </dgm:pt>
    <dgm:pt modelId="{F666439F-F0F6-41F3-BCEF-61058B670765}" type="pres">
      <dgm:prSet presAssocID="{80825C54-81DA-468E-8885-CC172FCBA358}" presName="background4" presStyleLbl="node4" presStyleIdx="0" presStyleCnt="10"/>
      <dgm:spPr/>
      <dgm:t>
        <a:bodyPr/>
        <a:lstStyle/>
        <a:p>
          <a:endParaRPr lang="es-ES"/>
        </a:p>
      </dgm:t>
    </dgm:pt>
    <dgm:pt modelId="{21F26E85-A2F5-4CBF-82F7-DF7414D93883}" type="pres">
      <dgm:prSet presAssocID="{80825C54-81DA-468E-8885-CC172FCBA358}" presName="text4" presStyleLbl="fgAcc4" presStyleIdx="0" presStyleCnt="10">
        <dgm:presLayoutVars>
          <dgm:chPref val="3"/>
        </dgm:presLayoutVars>
      </dgm:prSet>
      <dgm:spPr/>
      <dgm:t>
        <a:bodyPr/>
        <a:lstStyle/>
        <a:p>
          <a:endParaRPr lang="es-ES"/>
        </a:p>
      </dgm:t>
    </dgm:pt>
    <dgm:pt modelId="{8FC190DB-F33A-4A44-854A-D36EF7E6F855}" type="pres">
      <dgm:prSet presAssocID="{80825C54-81DA-468E-8885-CC172FCBA358}" presName="hierChild5" presStyleCnt="0"/>
      <dgm:spPr/>
      <dgm:t>
        <a:bodyPr/>
        <a:lstStyle/>
        <a:p>
          <a:endParaRPr lang="es-ES"/>
        </a:p>
      </dgm:t>
    </dgm:pt>
    <dgm:pt modelId="{CB283F3D-4C17-43BA-8137-22C69A4B9B08}" type="pres">
      <dgm:prSet presAssocID="{7C5A03B2-FB0A-4FC1-A5FA-165CE6968370}" presName="Name23" presStyleLbl="parChTrans1D4" presStyleIdx="1" presStyleCnt="10"/>
      <dgm:spPr/>
      <dgm:t>
        <a:bodyPr/>
        <a:lstStyle/>
        <a:p>
          <a:endParaRPr lang="es-ES"/>
        </a:p>
      </dgm:t>
    </dgm:pt>
    <dgm:pt modelId="{20890672-AD73-4220-A894-44BF5B3BB2F7}" type="pres">
      <dgm:prSet presAssocID="{F328B51D-4581-4DC6-95D8-3315E83C7026}" presName="hierRoot4" presStyleCnt="0"/>
      <dgm:spPr/>
      <dgm:t>
        <a:bodyPr/>
        <a:lstStyle/>
        <a:p>
          <a:endParaRPr lang="es-ES"/>
        </a:p>
      </dgm:t>
    </dgm:pt>
    <dgm:pt modelId="{AFB2FF2E-78B2-42C6-8E17-A0AE66951B41}" type="pres">
      <dgm:prSet presAssocID="{F328B51D-4581-4DC6-95D8-3315E83C7026}" presName="composite4" presStyleCnt="0"/>
      <dgm:spPr/>
      <dgm:t>
        <a:bodyPr/>
        <a:lstStyle/>
        <a:p>
          <a:endParaRPr lang="es-ES"/>
        </a:p>
      </dgm:t>
    </dgm:pt>
    <dgm:pt modelId="{7279FDF2-04F1-4A74-BD32-BB7F34374C89}" type="pres">
      <dgm:prSet presAssocID="{F328B51D-4581-4DC6-95D8-3315E83C7026}" presName="background4" presStyleLbl="node4" presStyleIdx="1" presStyleCnt="10"/>
      <dgm:spPr/>
      <dgm:t>
        <a:bodyPr/>
        <a:lstStyle/>
        <a:p>
          <a:endParaRPr lang="es-ES"/>
        </a:p>
      </dgm:t>
    </dgm:pt>
    <dgm:pt modelId="{B20B6E81-5818-4867-A626-3B0BEB914268}" type="pres">
      <dgm:prSet presAssocID="{F328B51D-4581-4DC6-95D8-3315E83C7026}" presName="text4" presStyleLbl="fgAcc4" presStyleIdx="1" presStyleCnt="10">
        <dgm:presLayoutVars>
          <dgm:chPref val="3"/>
        </dgm:presLayoutVars>
      </dgm:prSet>
      <dgm:spPr/>
      <dgm:t>
        <a:bodyPr/>
        <a:lstStyle/>
        <a:p>
          <a:endParaRPr lang="es-ES"/>
        </a:p>
      </dgm:t>
    </dgm:pt>
    <dgm:pt modelId="{E0EA7BBA-B9E8-498F-B7AF-E625AA910DF4}" type="pres">
      <dgm:prSet presAssocID="{F328B51D-4581-4DC6-95D8-3315E83C7026}" presName="hierChild5" presStyleCnt="0"/>
      <dgm:spPr/>
      <dgm:t>
        <a:bodyPr/>
        <a:lstStyle/>
        <a:p>
          <a:endParaRPr lang="es-ES"/>
        </a:p>
      </dgm:t>
    </dgm:pt>
    <dgm:pt modelId="{88FE7ABB-0915-43FC-99F1-F95E6689738C}" type="pres">
      <dgm:prSet presAssocID="{5C3FE5F4-AE2A-4917-B1A5-C760AF957D1A}" presName="Name23" presStyleLbl="parChTrans1D4" presStyleIdx="2" presStyleCnt="10"/>
      <dgm:spPr/>
      <dgm:t>
        <a:bodyPr/>
        <a:lstStyle/>
        <a:p>
          <a:endParaRPr lang="es-ES"/>
        </a:p>
      </dgm:t>
    </dgm:pt>
    <dgm:pt modelId="{9759151C-CD11-498A-813B-97144CD9896E}" type="pres">
      <dgm:prSet presAssocID="{A6C8D4CF-39AF-4E78-AF4D-ED951473BDEE}" presName="hierRoot4" presStyleCnt="0"/>
      <dgm:spPr/>
      <dgm:t>
        <a:bodyPr/>
        <a:lstStyle/>
        <a:p>
          <a:endParaRPr lang="es-ES"/>
        </a:p>
      </dgm:t>
    </dgm:pt>
    <dgm:pt modelId="{28FFA8BA-4768-43B8-A720-EE1A2A699E90}" type="pres">
      <dgm:prSet presAssocID="{A6C8D4CF-39AF-4E78-AF4D-ED951473BDEE}" presName="composite4" presStyleCnt="0"/>
      <dgm:spPr/>
      <dgm:t>
        <a:bodyPr/>
        <a:lstStyle/>
        <a:p>
          <a:endParaRPr lang="es-ES"/>
        </a:p>
      </dgm:t>
    </dgm:pt>
    <dgm:pt modelId="{D8548179-7B1B-455C-AA15-639C0F212E95}" type="pres">
      <dgm:prSet presAssocID="{A6C8D4CF-39AF-4E78-AF4D-ED951473BDEE}" presName="background4" presStyleLbl="node4" presStyleIdx="2" presStyleCnt="10"/>
      <dgm:spPr/>
      <dgm:t>
        <a:bodyPr/>
        <a:lstStyle/>
        <a:p>
          <a:endParaRPr lang="es-ES"/>
        </a:p>
      </dgm:t>
    </dgm:pt>
    <dgm:pt modelId="{FEC40F7F-28A0-4FC1-8519-AB17DED5AB3E}" type="pres">
      <dgm:prSet presAssocID="{A6C8D4CF-39AF-4E78-AF4D-ED951473BDEE}" presName="text4" presStyleLbl="fgAcc4" presStyleIdx="2" presStyleCnt="10" custLinFactNeighborX="-71" custLinFactNeighborY="-5645">
        <dgm:presLayoutVars>
          <dgm:chPref val="3"/>
        </dgm:presLayoutVars>
      </dgm:prSet>
      <dgm:spPr/>
      <dgm:t>
        <a:bodyPr/>
        <a:lstStyle/>
        <a:p>
          <a:endParaRPr lang="es-ES"/>
        </a:p>
      </dgm:t>
    </dgm:pt>
    <dgm:pt modelId="{8ED82ACD-2201-4698-A50E-E0836A9944DB}" type="pres">
      <dgm:prSet presAssocID="{A6C8D4CF-39AF-4E78-AF4D-ED951473BDEE}" presName="hierChild5" presStyleCnt="0"/>
      <dgm:spPr/>
      <dgm:t>
        <a:bodyPr/>
        <a:lstStyle/>
        <a:p>
          <a:endParaRPr lang="es-ES"/>
        </a:p>
      </dgm:t>
    </dgm:pt>
    <dgm:pt modelId="{FB402F31-3A28-4D96-AA73-8A28F91AD828}" type="pres">
      <dgm:prSet presAssocID="{CE9FD8A3-1173-41AB-8348-3806091D628C}" presName="Name23" presStyleLbl="parChTrans1D4" presStyleIdx="3" presStyleCnt="10"/>
      <dgm:spPr/>
      <dgm:t>
        <a:bodyPr/>
        <a:lstStyle/>
        <a:p>
          <a:endParaRPr lang="es-ES"/>
        </a:p>
      </dgm:t>
    </dgm:pt>
    <dgm:pt modelId="{A23F85F3-84F6-4A83-8D50-67FAF5B20A06}" type="pres">
      <dgm:prSet presAssocID="{07374215-752D-4A0F-B41D-37E38AAB5458}" presName="hierRoot4" presStyleCnt="0"/>
      <dgm:spPr/>
      <dgm:t>
        <a:bodyPr/>
        <a:lstStyle/>
        <a:p>
          <a:endParaRPr lang="es-ES"/>
        </a:p>
      </dgm:t>
    </dgm:pt>
    <dgm:pt modelId="{E962FD10-CEEA-4FA6-9226-5F07DFE5AEB7}" type="pres">
      <dgm:prSet presAssocID="{07374215-752D-4A0F-B41D-37E38AAB5458}" presName="composite4" presStyleCnt="0"/>
      <dgm:spPr/>
      <dgm:t>
        <a:bodyPr/>
        <a:lstStyle/>
        <a:p>
          <a:endParaRPr lang="es-ES"/>
        </a:p>
      </dgm:t>
    </dgm:pt>
    <dgm:pt modelId="{8CB7D2B4-CFF9-47AC-8DC4-381C1E188245}" type="pres">
      <dgm:prSet presAssocID="{07374215-752D-4A0F-B41D-37E38AAB5458}" presName="background4" presStyleLbl="node4" presStyleIdx="3" presStyleCnt="10"/>
      <dgm:spPr/>
      <dgm:t>
        <a:bodyPr/>
        <a:lstStyle/>
        <a:p>
          <a:endParaRPr lang="es-ES"/>
        </a:p>
      </dgm:t>
    </dgm:pt>
    <dgm:pt modelId="{196A68CC-718D-44F6-A90C-A3E4E050901E}" type="pres">
      <dgm:prSet presAssocID="{07374215-752D-4A0F-B41D-37E38AAB5458}" presName="text4" presStyleLbl="fgAcc4" presStyleIdx="3" presStyleCnt="10">
        <dgm:presLayoutVars>
          <dgm:chPref val="3"/>
        </dgm:presLayoutVars>
      </dgm:prSet>
      <dgm:spPr/>
      <dgm:t>
        <a:bodyPr/>
        <a:lstStyle/>
        <a:p>
          <a:endParaRPr lang="es-ES"/>
        </a:p>
      </dgm:t>
    </dgm:pt>
    <dgm:pt modelId="{216D04A1-ADF6-4660-ABE0-18C0DCAFD1EB}" type="pres">
      <dgm:prSet presAssocID="{07374215-752D-4A0F-B41D-37E38AAB5458}" presName="hierChild5" presStyleCnt="0"/>
      <dgm:spPr/>
      <dgm:t>
        <a:bodyPr/>
        <a:lstStyle/>
        <a:p>
          <a:endParaRPr lang="es-ES"/>
        </a:p>
      </dgm:t>
    </dgm:pt>
    <dgm:pt modelId="{C491804C-272B-48E7-9C93-4753DD983E7C}" type="pres">
      <dgm:prSet presAssocID="{FB8E835E-935A-4FC8-8A75-1AFB6C77F9FA}" presName="Name17" presStyleLbl="parChTrans1D3" presStyleIdx="1" presStyleCnt="3"/>
      <dgm:spPr/>
      <dgm:t>
        <a:bodyPr/>
        <a:lstStyle/>
        <a:p>
          <a:endParaRPr lang="es-ES"/>
        </a:p>
      </dgm:t>
    </dgm:pt>
    <dgm:pt modelId="{863F4EA5-3BED-411B-B08A-F03B39770CE3}" type="pres">
      <dgm:prSet presAssocID="{28CE3225-5363-4F0D-9E04-C1267D3969EF}" presName="hierRoot3" presStyleCnt="0"/>
      <dgm:spPr/>
      <dgm:t>
        <a:bodyPr/>
        <a:lstStyle/>
        <a:p>
          <a:endParaRPr lang="es-ES"/>
        </a:p>
      </dgm:t>
    </dgm:pt>
    <dgm:pt modelId="{5024C55A-992D-4F3C-A484-323CFEA372CA}" type="pres">
      <dgm:prSet presAssocID="{28CE3225-5363-4F0D-9E04-C1267D3969EF}" presName="composite3" presStyleCnt="0"/>
      <dgm:spPr/>
      <dgm:t>
        <a:bodyPr/>
        <a:lstStyle/>
        <a:p>
          <a:endParaRPr lang="es-ES"/>
        </a:p>
      </dgm:t>
    </dgm:pt>
    <dgm:pt modelId="{11102ADA-6BE2-4178-86C0-0424C0508045}" type="pres">
      <dgm:prSet presAssocID="{28CE3225-5363-4F0D-9E04-C1267D3969EF}" presName="background3" presStyleLbl="node3" presStyleIdx="1" presStyleCnt="3"/>
      <dgm:spPr/>
      <dgm:t>
        <a:bodyPr/>
        <a:lstStyle/>
        <a:p>
          <a:endParaRPr lang="es-ES"/>
        </a:p>
      </dgm:t>
    </dgm:pt>
    <dgm:pt modelId="{F59C5317-C2D9-4A75-8A68-CBA6D99FC9CB}" type="pres">
      <dgm:prSet presAssocID="{28CE3225-5363-4F0D-9E04-C1267D3969EF}" presName="text3" presStyleLbl="fgAcc3" presStyleIdx="1" presStyleCnt="3">
        <dgm:presLayoutVars>
          <dgm:chPref val="3"/>
        </dgm:presLayoutVars>
      </dgm:prSet>
      <dgm:spPr/>
      <dgm:t>
        <a:bodyPr/>
        <a:lstStyle/>
        <a:p>
          <a:endParaRPr lang="es-ES"/>
        </a:p>
      </dgm:t>
    </dgm:pt>
    <dgm:pt modelId="{C22D0B90-893C-45E5-9283-3166F4F37AF6}" type="pres">
      <dgm:prSet presAssocID="{28CE3225-5363-4F0D-9E04-C1267D3969EF}" presName="hierChild4" presStyleCnt="0"/>
      <dgm:spPr/>
      <dgm:t>
        <a:bodyPr/>
        <a:lstStyle/>
        <a:p>
          <a:endParaRPr lang="es-ES"/>
        </a:p>
      </dgm:t>
    </dgm:pt>
    <dgm:pt modelId="{3208B507-4E99-430C-9402-1433184179F4}" type="pres">
      <dgm:prSet presAssocID="{3EB54BC7-A086-4802-A776-5497EF621A3C}" presName="Name23" presStyleLbl="parChTrans1D4" presStyleIdx="4" presStyleCnt="10"/>
      <dgm:spPr/>
      <dgm:t>
        <a:bodyPr/>
        <a:lstStyle/>
        <a:p>
          <a:endParaRPr lang="es-ES"/>
        </a:p>
      </dgm:t>
    </dgm:pt>
    <dgm:pt modelId="{EC449507-68F9-4A3F-92C6-202EA1F47B83}" type="pres">
      <dgm:prSet presAssocID="{332805D7-9106-4CE6-AB33-0E1C33F29104}" presName="hierRoot4" presStyleCnt="0"/>
      <dgm:spPr/>
      <dgm:t>
        <a:bodyPr/>
        <a:lstStyle/>
        <a:p>
          <a:endParaRPr lang="es-ES"/>
        </a:p>
      </dgm:t>
    </dgm:pt>
    <dgm:pt modelId="{EE9294FC-E3F3-4D03-BDB2-E6771BCDC290}" type="pres">
      <dgm:prSet presAssocID="{332805D7-9106-4CE6-AB33-0E1C33F29104}" presName="composite4" presStyleCnt="0"/>
      <dgm:spPr/>
      <dgm:t>
        <a:bodyPr/>
        <a:lstStyle/>
        <a:p>
          <a:endParaRPr lang="es-ES"/>
        </a:p>
      </dgm:t>
    </dgm:pt>
    <dgm:pt modelId="{2A32C59E-BF92-4237-8CA9-BFE1A5AB9895}" type="pres">
      <dgm:prSet presAssocID="{332805D7-9106-4CE6-AB33-0E1C33F29104}" presName="background4" presStyleLbl="node4" presStyleIdx="4" presStyleCnt="10"/>
      <dgm:spPr/>
      <dgm:t>
        <a:bodyPr/>
        <a:lstStyle/>
        <a:p>
          <a:endParaRPr lang="es-ES"/>
        </a:p>
      </dgm:t>
    </dgm:pt>
    <dgm:pt modelId="{CD22E9CE-BD8C-4A65-9F18-0317830994BA}" type="pres">
      <dgm:prSet presAssocID="{332805D7-9106-4CE6-AB33-0E1C33F29104}" presName="text4" presStyleLbl="fgAcc4" presStyleIdx="4" presStyleCnt="10">
        <dgm:presLayoutVars>
          <dgm:chPref val="3"/>
        </dgm:presLayoutVars>
      </dgm:prSet>
      <dgm:spPr/>
      <dgm:t>
        <a:bodyPr/>
        <a:lstStyle/>
        <a:p>
          <a:endParaRPr lang="es-ES"/>
        </a:p>
      </dgm:t>
    </dgm:pt>
    <dgm:pt modelId="{6B3053F0-684F-4858-B21C-19606B17700A}" type="pres">
      <dgm:prSet presAssocID="{332805D7-9106-4CE6-AB33-0E1C33F29104}" presName="hierChild5" presStyleCnt="0"/>
      <dgm:spPr/>
      <dgm:t>
        <a:bodyPr/>
        <a:lstStyle/>
        <a:p>
          <a:endParaRPr lang="es-ES"/>
        </a:p>
      </dgm:t>
    </dgm:pt>
    <dgm:pt modelId="{3454CC06-DEC7-4A96-A782-67161C202952}" type="pres">
      <dgm:prSet presAssocID="{BDBF94ED-D8DD-4541-89D6-725CFA2C2A52}" presName="Name23" presStyleLbl="parChTrans1D4" presStyleIdx="5" presStyleCnt="10"/>
      <dgm:spPr/>
      <dgm:t>
        <a:bodyPr/>
        <a:lstStyle/>
        <a:p>
          <a:endParaRPr lang="es-ES"/>
        </a:p>
      </dgm:t>
    </dgm:pt>
    <dgm:pt modelId="{72F463C6-55D2-4E6F-BF9E-B1022B51ABB7}" type="pres">
      <dgm:prSet presAssocID="{AE2A6B04-1F67-47E1-AA61-2989BC64E4EE}" presName="hierRoot4" presStyleCnt="0"/>
      <dgm:spPr/>
      <dgm:t>
        <a:bodyPr/>
        <a:lstStyle/>
        <a:p>
          <a:endParaRPr lang="es-ES"/>
        </a:p>
      </dgm:t>
    </dgm:pt>
    <dgm:pt modelId="{F881E3E9-14EA-4FD1-BDE2-4C41D76B7A04}" type="pres">
      <dgm:prSet presAssocID="{AE2A6B04-1F67-47E1-AA61-2989BC64E4EE}" presName="composite4" presStyleCnt="0"/>
      <dgm:spPr/>
      <dgm:t>
        <a:bodyPr/>
        <a:lstStyle/>
        <a:p>
          <a:endParaRPr lang="es-ES"/>
        </a:p>
      </dgm:t>
    </dgm:pt>
    <dgm:pt modelId="{05E16AE0-3A07-48DC-A70F-3FD918239242}" type="pres">
      <dgm:prSet presAssocID="{AE2A6B04-1F67-47E1-AA61-2989BC64E4EE}" presName="background4" presStyleLbl="node4" presStyleIdx="5" presStyleCnt="10"/>
      <dgm:spPr/>
      <dgm:t>
        <a:bodyPr/>
        <a:lstStyle/>
        <a:p>
          <a:endParaRPr lang="es-ES"/>
        </a:p>
      </dgm:t>
    </dgm:pt>
    <dgm:pt modelId="{E039C5DB-3D39-406B-9328-F4D72F9AF8D1}" type="pres">
      <dgm:prSet presAssocID="{AE2A6B04-1F67-47E1-AA61-2989BC64E4EE}" presName="text4" presStyleLbl="fgAcc4" presStyleIdx="5" presStyleCnt="10">
        <dgm:presLayoutVars>
          <dgm:chPref val="3"/>
        </dgm:presLayoutVars>
      </dgm:prSet>
      <dgm:spPr/>
      <dgm:t>
        <a:bodyPr/>
        <a:lstStyle/>
        <a:p>
          <a:endParaRPr lang="es-ES"/>
        </a:p>
      </dgm:t>
    </dgm:pt>
    <dgm:pt modelId="{7FC99CB5-0989-4260-BDFC-BC02FBBC3328}" type="pres">
      <dgm:prSet presAssocID="{AE2A6B04-1F67-47E1-AA61-2989BC64E4EE}" presName="hierChild5" presStyleCnt="0"/>
      <dgm:spPr/>
      <dgm:t>
        <a:bodyPr/>
        <a:lstStyle/>
        <a:p>
          <a:endParaRPr lang="es-ES"/>
        </a:p>
      </dgm:t>
    </dgm:pt>
    <dgm:pt modelId="{326BD7E5-387D-43A4-828D-B2DE47B6F32C}" type="pres">
      <dgm:prSet presAssocID="{CECFF880-083D-4BE5-B189-576E2280ADA1}" presName="Name23" presStyleLbl="parChTrans1D4" presStyleIdx="6" presStyleCnt="10"/>
      <dgm:spPr/>
      <dgm:t>
        <a:bodyPr/>
        <a:lstStyle/>
        <a:p>
          <a:endParaRPr lang="es-ES"/>
        </a:p>
      </dgm:t>
    </dgm:pt>
    <dgm:pt modelId="{ABC29FBB-75D9-4043-8A60-6D287F7B137F}" type="pres">
      <dgm:prSet presAssocID="{69E92B4A-6FCF-4AFD-8C95-5E0D24C32F6E}" presName="hierRoot4" presStyleCnt="0"/>
      <dgm:spPr/>
      <dgm:t>
        <a:bodyPr/>
        <a:lstStyle/>
        <a:p>
          <a:endParaRPr lang="es-ES"/>
        </a:p>
      </dgm:t>
    </dgm:pt>
    <dgm:pt modelId="{4825F3A0-8333-4E90-A965-433199C84FB4}" type="pres">
      <dgm:prSet presAssocID="{69E92B4A-6FCF-4AFD-8C95-5E0D24C32F6E}" presName="composite4" presStyleCnt="0"/>
      <dgm:spPr/>
      <dgm:t>
        <a:bodyPr/>
        <a:lstStyle/>
        <a:p>
          <a:endParaRPr lang="es-ES"/>
        </a:p>
      </dgm:t>
    </dgm:pt>
    <dgm:pt modelId="{079D8968-7509-47F3-AD60-B2A597953A5E}" type="pres">
      <dgm:prSet presAssocID="{69E92B4A-6FCF-4AFD-8C95-5E0D24C32F6E}" presName="background4" presStyleLbl="node4" presStyleIdx="6" presStyleCnt="10"/>
      <dgm:spPr/>
      <dgm:t>
        <a:bodyPr/>
        <a:lstStyle/>
        <a:p>
          <a:endParaRPr lang="es-ES"/>
        </a:p>
      </dgm:t>
    </dgm:pt>
    <dgm:pt modelId="{FBDCD3E0-A6B9-4622-B62F-298B90773958}" type="pres">
      <dgm:prSet presAssocID="{69E92B4A-6FCF-4AFD-8C95-5E0D24C32F6E}" presName="text4" presStyleLbl="fgAcc4" presStyleIdx="6" presStyleCnt="10">
        <dgm:presLayoutVars>
          <dgm:chPref val="3"/>
        </dgm:presLayoutVars>
      </dgm:prSet>
      <dgm:spPr/>
      <dgm:t>
        <a:bodyPr/>
        <a:lstStyle/>
        <a:p>
          <a:endParaRPr lang="es-ES"/>
        </a:p>
      </dgm:t>
    </dgm:pt>
    <dgm:pt modelId="{B2F3CCE2-DEE1-4CC0-8D75-08805759E0D2}" type="pres">
      <dgm:prSet presAssocID="{69E92B4A-6FCF-4AFD-8C95-5E0D24C32F6E}" presName="hierChild5" presStyleCnt="0"/>
      <dgm:spPr/>
      <dgm:t>
        <a:bodyPr/>
        <a:lstStyle/>
        <a:p>
          <a:endParaRPr lang="es-ES"/>
        </a:p>
      </dgm:t>
    </dgm:pt>
    <dgm:pt modelId="{5A1A6AA1-45C7-4463-ADC8-C3F06F23D7C0}" type="pres">
      <dgm:prSet presAssocID="{49FBFE3D-6BB5-400F-B7B1-D598D0E3DE6D}" presName="Name23" presStyleLbl="parChTrans1D4" presStyleIdx="7" presStyleCnt="10"/>
      <dgm:spPr/>
      <dgm:t>
        <a:bodyPr/>
        <a:lstStyle/>
        <a:p>
          <a:endParaRPr lang="es-ES"/>
        </a:p>
      </dgm:t>
    </dgm:pt>
    <dgm:pt modelId="{2ADB0DA1-AFC2-4AC2-B6DF-A44D38B19A8E}" type="pres">
      <dgm:prSet presAssocID="{FF5A4C72-E462-49D8-9B45-4A98E25D6999}" presName="hierRoot4" presStyleCnt="0"/>
      <dgm:spPr/>
      <dgm:t>
        <a:bodyPr/>
        <a:lstStyle/>
        <a:p>
          <a:endParaRPr lang="es-ES"/>
        </a:p>
      </dgm:t>
    </dgm:pt>
    <dgm:pt modelId="{5883F420-2C09-4B15-BA17-ED0AEB2063A5}" type="pres">
      <dgm:prSet presAssocID="{FF5A4C72-E462-49D8-9B45-4A98E25D6999}" presName="composite4" presStyleCnt="0"/>
      <dgm:spPr/>
      <dgm:t>
        <a:bodyPr/>
        <a:lstStyle/>
        <a:p>
          <a:endParaRPr lang="es-ES"/>
        </a:p>
      </dgm:t>
    </dgm:pt>
    <dgm:pt modelId="{4C0C00CB-BDD1-421D-BBBB-07EDBC26C78B}" type="pres">
      <dgm:prSet presAssocID="{FF5A4C72-E462-49D8-9B45-4A98E25D6999}" presName="background4" presStyleLbl="node4" presStyleIdx="7" presStyleCnt="10"/>
      <dgm:spPr/>
      <dgm:t>
        <a:bodyPr/>
        <a:lstStyle/>
        <a:p>
          <a:endParaRPr lang="es-ES"/>
        </a:p>
      </dgm:t>
    </dgm:pt>
    <dgm:pt modelId="{918C481A-5150-4212-9BF1-43400A06F67E}" type="pres">
      <dgm:prSet presAssocID="{FF5A4C72-E462-49D8-9B45-4A98E25D6999}" presName="text4" presStyleLbl="fgAcc4" presStyleIdx="7" presStyleCnt="10">
        <dgm:presLayoutVars>
          <dgm:chPref val="3"/>
        </dgm:presLayoutVars>
      </dgm:prSet>
      <dgm:spPr/>
      <dgm:t>
        <a:bodyPr/>
        <a:lstStyle/>
        <a:p>
          <a:endParaRPr lang="es-ES"/>
        </a:p>
      </dgm:t>
    </dgm:pt>
    <dgm:pt modelId="{66DD209C-3873-4022-B84E-DE6D2F6876C4}" type="pres">
      <dgm:prSet presAssocID="{FF5A4C72-E462-49D8-9B45-4A98E25D6999}" presName="hierChild5" presStyleCnt="0"/>
      <dgm:spPr/>
      <dgm:t>
        <a:bodyPr/>
        <a:lstStyle/>
        <a:p>
          <a:endParaRPr lang="es-ES"/>
        </a:p>
      </dgm:t>
    </dgm:pt>
    <dgm:pt modelId="{00E37ADE-597E-4854-AECF-34E8F29C2DEE}" type="pres">
      <dgm:prSet presAssocID="{57EF34FF-7228-4AB3-BB13-A04B8A8C6DAE}" presName="Name10" presStyleLbl="parChTrans1D2" presStyleIdx="1" presStyleCnt="2"/>
      <dgm:spPr/>
      <dgm:t>
        <a:bodyPr/>
        <a:lstStyle/>
        <a:p>
          <a:endParaRPr lang="es-ES"/>
        </a:p>
      </dgm:t>
    </dgm:pt>
    <dgm:pt modelId="{5D083F1D-4B22-4A96-A35C-7C28A3FE6AB9}" type="pres">
      <dgm:prSet presAssocID="{570F68AF-329A-4635-9A39-F37CD81D15F1}" presName="hierRoot2" presStyleCnt="0"/>
      <dgm:spPr/>
      <dgm:t>
        <a:bodyPr/>
        <a:lstStyle/>
        <a:p>
          <a:endParaRPr lang="es-ES"/>
        </a:p>
      </dgm:t>
    </dgm:pt>
    <dgm:pt modelId="{B68C433B-32FB-4241-BA35-9223911BC5EC}" type="pres">
      <dgm:prSet presAssocID="{570F68AF-329A-4635-9A39-F37CD81D15F1}" presName="composite2" presStyleCnt="0"/>
      <dgm:spPr/>
      <dgm:t>
        <a:bodyPr/>
        <a:lstStyle/>
        <a:p>
          <a:endParaRPr lang="es-ES"/>
        </a:p>
      </dgm:t>
    </dgm:pt>
    <dgm:pt modelId="{6EB82EFD-815E-4BD7-974B-1AA8A06D1094}" type="pres">
      <dgm:prSet presAssocID="{570F68AF-329A-4635-9A39-F37CD81D15F1}" presName="background2" presStyleLbl="node2" presStyleIdx="1" presStyleCnt="2"/>
      <dgm:spPr/>
      <dgm:t>
        <a:bodyPr/>
        <a:lstStyle/>
        <a:p>
          <a:endParaRPr lang="es-ES"/>
        </a:p>
      </dgm:t>
    </dgm:pt>
    <dgm:pt modelId="{BA70668F-734A-4971-A11B-C7522E36559B}" type="pres">
      <dgm:prSet presAssocID="{570F68AF-329A-4635-9A39-F37CD81D15F1}" presName="text2" presStyleLbl="fgAcc2" presStyleIdx="1" presStyleCnt="2">
        <dgm:presLayoutVars>
          <dgm:chPref val="3"/>
        </dgm:presLayoutVars>
      </dgm:prSet>
      <dgm:spPr/>
      <dgm:t>
        <a:bodyPr/>
        <a:lstStyle/>
        <a:p>
          <a:endParaRPr lang="es-ES"/>
        </a:p>
      </dgm:t>
    </dgm:pt>
    <dgm:pt modelId="{870FE5DB-B762-46F5-8BA9-BF96CD32F34F}" type="pres">
      <dgm:prSet presAssocID="{570F68AF-329A-4635-9A39-F37CD81D15F1}" presName="hierChild3" presStyleCnt="0"/>
      <dgm:spPr/>
      <dgm:t>
        <a:bodyPr/>
        <a:lstStyle/>
        <a:p>
          <a:endParaRPr lang="es-ES"/>
        </a:p>
      </dgm:t>
    </dgm:pt>
    <dgm:pt modelId="{D512656F-E085-4C79-B611-EFED7C6ABE9F}" type="pres">
      <dgm:prSet presAssocID="{164EE8D6-8F20-4DF7-831D-73BFEACD961E}" presName="Name17" presStyleLbl="parChTrans1D3" presStyleIdx="2" presStyleCnt="3"/>
      <dgm:spPr/>
      <dgm:t>
        <a:bodyPr/>
        <a:lstStyle/>
        <a:p>
          <a:endParaRPr lang="es-ES"/>
        </a:p>
      </dgm:t>
    </dgm:pt>
    <dgm:pt modelId="{CC88DE1E-2CD3-427A-8978-7DDAB99BE3B6}" type="pres">
      <dgm:prSet presAssocID="{6F415D41-6C32-4715-89B7-71DCA7EA8B48}" presName="hierRoot3" presStyleCnt="0"/>
      <dgm:spPr/>
      <dgm:t>
        <a:bodyPr/>
        <a:lstStyle/>
        <a:p>
          <a:endParaRPr lang="es-ES"/>
        </a:p>
      </dgm:t>
    </dgm:pt>
    <dgm:pt modelId="{2AE40301-7E50-4FDA-BCCA-04FF6DD7B3AE}" type="pres">
      <dgm:prSet presAssocID="{6F415D41-6C32-4715-89B7-71DCA7EA8B48}" presName="composite3" presStyleCnt="0"/>
      <dgm:spPr/>
      <dgm:t>
        <a:bodyPr/>
        <a:lstStyle/>
        <a:p>
          <a:endParaRPr lang="es-ES"/>
        </a:p>
      </dgm:t>
    </dgm:pt>
    <dgm:pt modelId="{529AF0DA-39DA-4DBF-B55A-29A36E24E814}" type="pres">
      <dgm:prSet presAssocID="{6F415D41-6C32-4715-89B7-71DCA7EA8B48}" presName="background3" presStyleLbl="node3" presStyleIdx="2" presStyleCnt="3"/>
      <dgm:spPr/>
      <dgm:t>
        <a:bodyPr/>
        <a:lstStyle/>
        <a:p>
          <a:endParaRPr lang="es-ES"/>
        </a:p>
      </dgm:t>
    </dgm:pt>
    <dgm:pt modelId="{09DAB7BB-FFBC-4157-99EE-D4BA044DC2C4}" type="pres">
      <dgm:prSet presAssocID="{6F415D41-6C32-4715-89B7-71DCA7EA8B48}" presName="text3" presStyleLbl="fgAcc3" presStyleIdx="2" presStyleCnt="3">
        <dgm:presLayoutVars>
          <dgm:chPref val="3"/>
        </dgm:presLayoutVars>
      </dgm:prSet>
      <dgm:spPr/>
      <dgm:t>
        <a:bodyPr/>
        <a:lstStyle/>
        <a:p>
          <a:endParaRPr lang="es-ES"/>
        </a:p>
      </dgm:t>
    </dgm:pt>
    <dgm:pt modelId="{D61C7894-B84D-41C9-AA89-D8C4F07402D5}" type="pres">
      <dgm:prSet presAssocID="{6F415D41-6C32-4715-89B7-71DCA7EA8B48}" presName="hierChild4" presStyleCnt="0"/>
      <dgm:spPr/>
      <dgm:t>
        <a:bodyPr/>
        <a:lstStyle/>
        <a:p>
          <a:endParaRPr lang="es-ES"/>
        </a:p>
      </dgm:t>
    </dgm:pt>
    <dgm:pt modelId="{E1DE99A9-68DD-4A1A-AF38-75ED2D023036}" type="pres">
      <dgm:prSet presAssocID="{D1056A51-E7C2-422E-BC97-696353282448}" presName="Name23" presStyleLbl="parChTrans1D4" presStyleIdx="8" presStyleCnt="10"/>
      <dgm:spPr/>
      <dgm:t>
        <a:bodyPr/>
        <a:lstStyle/>
        <a:p>
          <a:endParaRPr lang="es-ES"/>
        </a:p>
      </dgm:t>
    </dgm:pt>
    <dgm:pt modelId="{3C4BB257-9A8F-42B5-AAE6-B1AC51E5564C}" type="pres">
      <dgm:prSet presAssocID="{BA03F254-EE3F-4C3C-B81C-4677FC13F16D}" presName="hierRoot4" presStyleCnt="0"/>
      <dgm:spPr/>
      <dgm:t>
        <a:bodyPr/>
        <a:lstStyle/>
        <a:p>
          <a:endParaRPr lang="es-ES"/>
        </a:p>
      </dgm:t>
    </dgm:pt>
    <dgm:pt modelId="{933BCE84-E805-4DDA-8D1A-F99FC1C9C777}" type="pres">
      <dgm:prSet presAssocID="{BA03F254-EE3F-4C3C-B81C-4677FC13F16D}" presName="composite4" presStyleCnt="0"/>
      <dgm:spPr/>
      <dgm:t>
        <a:bodyPr/>
        <a:lstStyle/>
        <a:p>
          <a:endParaRPr lang="es-ES"/>
        </a:p>
      </dgm:t>
    </dgm:pt>
    <dgm:pt modelId="{8D32FE1A-6D66-4977-84CF-A128285D45F4}" type="pres">
      <dgm:prSet presAssocID="{BA03F254-EE3F-4C3C-B81C-4677FC13F16D}" presName="background4" presStyleLbl="node4" presStyleIdx="8" presStyleCnt="10"/>
      <dgm:spPr/>
      <dgm:t>
        <a:bodyPr/>
        <a:lstStyle/>
        <a:p>
          <a:endParaRPr lang="es-ES"/>
        </a:p>
      </dgm:t>
    </dgm:pt>
    <dgm:pt modelId="{2A7CAEFF-12FC-4FCA-A4FD-5A70964E8737}" type="pres">
      <dgm:prSet presAssocID="{BA03F254-EE3F-4C3C-B81C-4677FC13F16D}" presName="text4" presStyleLbl="fgAcc4" presStyleIdx="8" presStyleCnt="10">
        <dgm:presLayoutVars>
          <dgm:chPref val="3"/>
        </dgm:presLayoutVars>
      </dgm:prSet>
      <dgm:spPr/>
      <dgm:t>
        <a:bodyPr/>
        <a:lstStyle/>
        <a:p>
          <a:endParaRPr lang="es-ES"/>
        </a:p>
      </dgm:t>
    </dgm:pt>
    <dgm:pt modelId="{112359BF-3346-4339-ACCB-5220313CB515}" type="pres">
      <dgm:prSet presAssocID="{BA03F254-EE3F-4C3C-B81C-4677FC13F16D}" presName="hierChild5" presStyleCnt="0"/>
      <dgm:spPr/>
      <dgm:t>
        <a:bodyPr/>
        <a:lstStyle/>
        <a:p>
          <a:endParaRPr lang="es-ES"/>
        </a:p>
      </dgm:t>
    </dgm:pt>
    <dgm:pt modelId="{7A11D6C8-9334-45DD-AB41-C566B9A7B979}" type="pres">
      <dgm:prSet presAssocID="{CC8EE726-ACBD-4BED-AE5A-6C7DC332DD44}" presName="Name23" presStyleLbl="parChTrans1D4" presStyleIdx="9" presStyleCnt="10"/>
      <dgm:spPr/>
      <dgm:t>
        <a:bodyPr/>
        <a:lstStyle/>
        <a:p>
          <a:endParaRPr lang="es-ES"/>
        </a:p>
      </dgm:t>
    </dgm:pt>
    <dgm:pt modelId="{E62C3A73-73C2-458D-94F2-02DD37F575CB}" type="pres">
      <dgm:prSet presAssocID="{2D309C59-5A0E-4323-84B8-9647DB08ADCB}" presName="hierRoot4" presStyleCnt="0"/>
      <dgm:spPr/>
      <dgm:t>
        <a:bodyPr/>
        <a:lstStyle/>
        <a:p>
          <a:endParaRPr lang="es-ES"/>
        </a:p>
      </dgm:t>
    </dgm:pt>
    <dgm:pt modelId="{AE561C32-5B09-48AD-B4DA-3E5CB716B5D9}" type="pres">
      <dgm:prSet presAssocID="{2D309C59-5A0E-4323-84B8-9647DB08ADCB}" presName="composite4" presStyleCnt="0"/>
      <dgm:spPr/>
      <dgm:t>
        <a:bodyPr/>
        <a:lstStyle/>
        <a:p>
          <a:endParaRPr lang="es-ES"/>
        </a:p>
      </dgm:t>
    </dgm:pt>
    <dgm:pt modelId="{CB6A4C09-773D-4AFF-8E82-522D0A72941C}" type="pres">
      <dgm:prSet presAssocID="{2D309C59-5A0E-4323-84B8-9647DB08ADCB}" presName="background4" presStyleLbl="node4" presStyleIdx="9" presStyleCnt="10"/>
      <dgm:spPr/>
      <dgm:t>
        <a:bodyPr/>
        <a:lstStyle/>
        <a:p>
          <a:endParaRPr lang="es-ES"/>
        </a:p>
      </dgm:t>
    </dgm:pt>
    <dgm:pt modelId="{607029CD-899B-4947-BBA5-A9F9582AFF5B}" type="pres">
      <dgm:prSet presAssocID="{2D309C59-5A0E-4323-84B8-9647DB08ADCB}" presName="text4" presStyleLbl="fgAcc4" presStyleIdx="9" presStyleCnt="10">
        <dgm:presLayoutVars>
          <dgm:chPref val="3"/>
        </dgm:presLayoutVars>
      </dgm:prSet>
      <dgm:spPr/>
      <dgm:t>
        <a:bodyPr/>
        <a:lstStyle/>
        <a:p>
          <a:endParaRPr lang="es-ES"/>
        </a:p>
      </dgm:t>
    </dgm:pt>
    <dgm:pt modelId="{BFBE7D99-7412-4C0D-9C64-E19C0BCAEFAD}" type="pres">
      <dgm:prSet presAssocID="{2D309C59-5A0E-4323-84B8-9647DB08ADCB}" presName="hierChild5" presStyleCnt="0"/>
      <dgm:spPr/>
      <dgm:t>
        <a:bodyPr/>
        <a:lstStyle/>
        <a:p>
          <a:endParaRPr lang="es-ES"/>
        </a:p>
      </dgm:t>
    </dgm:pt>
  </dgm:ptLst>
  <dgm:cxnLst>
    <dgm:cxn modelId="{FA07A5AF-7D1A-40BB-B4C4-454737BA004D}" srcId="{973C61E9-1A5D-4F1A-AD96-7C69F8648709}" destId="{28CE3225-5363-4F0D-9E04-C1267D3969EF}" srcOrd="1" destOrd="0" parTransId="{FB8E835E-935A-4FC8-8A75-1AFB6C77F9FA}" sibTransId="{1D04774C-51AD-4117-82F2-AAD15BC2F214}"/>
    <dgm:cxn modelId="{7D8DCA9B-4E82-4372-9DC7-1CAF5ECFAED3}" srcId="{275FDEFF-EFDA-4B58-BBBC-91BBA7A650DD}" destId="{A6C8D4CF-39AF-4E78-AF4D-ED951473BDEE}" srcOrd="1" destOrd="0" parTransId="{5C3FE5F4-AE2A-4917-B1A5-C760AF957D1A}" sibTransId="{D8007FCD-BB67-486B-A20B-99D1D4C5FC02}"/>
    <dgm:cxn modelId="{EB7CE316-1DFA-4C7B-8E3D-EC6F851669DB}" type="presOf" srcId="{FF5A4C72-E462-49D8-9B45-4A98E25D6999}" destId="{918C481A-5150-4212-9BF1-43400A06F67E}" srcOrd="0" destOrd="0" presId="urn:microsoft.com/office/officeart/2005/8/layout/hierarchy1"/>
    <dgm:cxn modelId="{8B400D6A-07D3-47E4-951B-EF42AE96F86B}" type="presOf" srcId="{A06E77B8-B7F0-4DEA-BCCE-0271C1343806}" destId="{4383F69B-9F53-4314-A8E6-0D923C1428FD}" srcOrd="0" destOrd="0" presId="urn:microsoft.com/office/officeart/2005/8/layout/hierarchy1"/>
    <dgm:cxn modelId="{82DC94E9-0848-4F76-AD05-BEDA821DCAEA}" srcId="{570F68AF-329A-4635-9A39-F37CD81D15F1}" destId="{6F415D41-6C32-4715-89B7-71DCA7EA8B48}" srcOrd="0" destOrd="0" parTransId="{164EE8D6-8F20-4DF7-831D-73BFEACD961E}" sibTransId="{4EBFD7E1-8D93-42B6-BA68-8096D22472C1}"/>
    <dgm:cxn modelId="{2572C378-E8CB-45FE-9EA1-E1161F5A69B3}" type="presOf" srcId="{CE9FD8A3-1173-41AB-8348-3806091D628C}" destId="{FB402F31-3A28-4D96-AA73-8A28F91AD828}" srcOrd="0" destOrd="0" presId="urn:microsoft.com/office/officeart/2005/8/layout/hierarchy1"/>
    <dgm:cxn modelId="{BAA17D6E-4910-4B16-AC0C-9C77C2F022CB}" srcId="{28CE3225-5363-4F0D-9E04-C1267D3969EF}" destId="{69E92B4A-6FCF-4AFD-8C95-5E0D24C32F6E}" srcOrd="1" destOrd="0" parTransId="{CECFF880-083D-4BE5-B189-576E2280ADA1}" sibTransId="{F47DD679-430F-4ED0-BB26-D780F3DA815E}"/>
    <dgm:cxn modelId="{DAA082DB-314B-4AC7-B626-DDC03BAFB1EC}" type="presOf" srcId="{449056BA-4B13-4DF5-8B37-985675A2EB60}" destId="{14D3DCFA-82E7-43F2-A0FA-9CBF03D2098B}" srcOrd="0" destOrd="0" presId="urn:microsoft.com/office/officeart/2005/8/layout/hierarchy1"/>
    <dgm:cxn modelId="{7491384B-3ECD-4014-89A2-1B522149A356}" type="presOf" srcId="{164EE8D6-8F20-4DF7-831D-73BFEACD961E}" destId="{D512656F-E085-4C79-B611-EFED7C6ABE9F}" srcOrd="0" destOrd="0" presId="urn:microsoft.com/office/officeart/2005/8/layout/hierarchy1"/>
    <dgm:cxn modelId="{1F96EB03-89DB-442E-8D45-C02A0B4174CC}" type="presOf" srcId="{570F68AF-329A-4635-9A39-F37CD81D15F1}" destId="{BA70668F-734A-4971-A11B-C7522E36559B}" srcOrd="0" destOrd="0" presId="urn:microsoft.com/office/officeart/2005/8/layout/hierarchy1"/>
    <dgm:cxn modelId="{705D7DBA-3548-426A-819C-F8051A393D5D}" type="presOf" srcId="{A6C8D4CF-39AF-4E78-AF4D-ED951473BDEE}" destId="{FEC40F7F-28A0-4FC1-8519-AB17DED5AB3E}" srcOrd="0" destOrd="0" presId="urn:microsoft.com/office/officeart/2005/8/layout/hierarchy1"/>
    <dgm:cxn modelId="{D2937157-34D1-434B-9343-F8ED9432A1B3}" type="presOf" srcId="{202D1FFE-80C9-456A-80A5-CFC19B12B3AE}" destId="{534E9669-5851-417E-872B-11614508AB47}" srcOrd="0" destOrd="0" presId="urn:microsoft.com/office/officeart/2005/8/layout/hierarchy1"/>
    <dgm:cxn modelId="{DBE91A65-4278-4C5D-BCD1-C434A921470A}" srcId="{80825C54-81DA-468E-8885-CC172FCBA358}" destId="{F328B51D-4581-4DC6-95D8-3315E83C7026}" srcOrd="0" destOrd="0" parTransId="{7C5A03B2-FB0A-4FC1-A5FA-165CE6968370}" sibTransId="{971FE206-696D-4746-A0AF-C8669387FE16}"/>
    <dgm:cxn modelId="{EE5F53C9-49AB-4303-A4D2-593191DA7C0B}" srcId="{5D7750E7-60F3-48E9-8C20-21C982AE2C1A}" destId="{973C61E9-1A5D-4F1A-AD96-7C69F8648709}" srcOrd="0" destOrd="0" parTransId="{A06E77B8-B7F0-4DEA-BCCE-0271C1343806}" sibTransId="{6C376851-4845-4E19-945E-5B804D8E020B}"/>
    <dgm:cxn modelId="{3E5F0A0A-7251-4A75-B8D8-2B602FE4791F}" type="presOf" srcId="{BDBF94ED-D8DD-4541-89D6-725CFA2C2A52}" destId="{3454CC06-DEC7-4A96-A782-67161C202952}" srcOrd="0" destOrd="0" presId="urn:microsoft.com/office/officeart/2005/8/layout/hierarchy1"/>
    <dgm:cxn modelId="{DF08E58E-6EE4-4645-967F-4F61188B3CE3}" type="presOf" srcId="{5D7750E7-60F3-48E9-8C20-21C982AE2C1A}" destId="{659C4280-EC9B-4BDE-AAC7-191DC887D57C}" srcOrd="0" destOrd="0" presId="urn:microsoft.com/office/officeart/2005/8/layout/hierarchy1"/>
    <dgm:cxn modelId="{8B11B787-913B-4EF6-B9F8-3FACA81BB6FB}" type="presOf" srcId="{07374215-752D-4A0F-B41D-37E38AAB5458}" destId="{196A68CC-718D-44F6-A90C-A3E4E050901E}" srcOrd="0" destOrd="0" presId="urn:microsoft.com/office/officeart/2005/8/layout/hierarchy1"/>
    <dgm:cxn modelId="{E8B58571-FC59-4620-AC04-17CCE3933613}" type="presOf" srcId="{CECFF880-083D-4BE5-B189-576E2280ADA1}" destId="{326BD7E5-387D-43A4-828D-B2DE47B6F32C}" srcOrd="0" destOrd="0" presId="urn:microsoft.com/office/officeart/2005/8/layout/hierarchy1"/>
    <dgm:cxn modelId="{6BB6DCC4-88FC-4E88-AD82-16BD2AC25A61}" type="presOf" srcId="{7C5A03B2-FB0A-4FC1-A5FA-165CE6968370}" destId="{CB283F3D-4C17-43BA-8137-22C69A4B9B08}" srcOrd="0" destOrd="0" presId="urn:microsoft.com/office/officeart/2005/8/layout/hierarchy1"/>
    <dgm:cxn modelId="{3E2389D8-4B99-4851-B2BD-B7D786896493}" type="presOf" srcId="{6F415D41-6C32-4715-89B7-71DCA7EA8B48}" destId="{09DAB7BB-FFBC-4157-99EE-D4BA044DC2C4}" srcOrd="0" destOrd="0" presId="urn:microsoft.com/office/officeart/2005/8/layout/hierarchy1"/>
    <dgm:cxn modelId="{F9E4CCDB-2330-41AF-8926-A21A49123B98}" type="presOf" srcId="{332805D7-9106-4CE6-AB33-0E1C33F29104}" destId="{CD22E9CE-BD8C-4A65-9F18-0317830994BA}" srcOrd="0" destOrd="0" presId="urn:microsoft.com/office/officeart/2005/8/layout/hierarchy1"/>
    <dgm:cxn modelId="{3D46A4F6-AB57-4E80-BFDF-E93B9B689A4E}" srcId="{A6C8D4CF-39AF-4E78-AF4D-ED951473BDEE}" destId="{07374215-752D-4A0F-B41D-37E38AAB5458}" srcOrd="0" destOrd="0" parTransId="{CE9FD8A3-1173-41AB-8348-3806091D628C}" sibTransId="{21F4A1C8-BE6F-4AED-B5BE-4A9E3C4C7213}"/>
    <dgm:cxn modelId="{1AB2DD0D-E8CD-408B-908A-D85AE798CE65}" type="presOf" srcId="{D1056A51-E7C2-422E-BC97-696353282448}" destId="{E1DE99A9-68DD-4A1A-AF38-75ED2D023036}" srcOrd="0" destOrd="0" presId="urn:microsoft.com/office/officeart/2005/8/layout/hierarchy1"/>
    <dgm:cxn modelId="{87268797-42A0-461C-A78A-FE13C2C283F8}" type="presOf" srcId="{69E92B4A-6FCF-4AFD-8C95-5E0D24C32F6E}" destId="{FBDCD3E0-A6B9-4622-B62F-298B90773958}" srcOrd="0" destOrd="0" presId="urn:microsoft.com/office/officeart/2005/8/layout/hierarchy1"/>
    <dgm:cxn modelId="{1A541A21-F522-4160-B7EE-4F9C47D2CEA5}" srcId="{6F415D41-6C32-4715-89B7-71DCA7EA8B48}" destId="{BA03F254-EE3F-4C3C-B81C-4677FC13F16D}" srcOrd="0" destOrd="0" parTransId="{D1056A51-E7C2-422E-BC97-696353282448}" sibTransId="{95D30A96-2370-4114-A77B-76CAB06440D1}"/>
    <dgm:cxn modelId="{E96B0F04-966E-46E2-B2F5-2F9F03B0DAF1}" srcId="{69E92B4A-6FCF-4AFD-8C95-5E0D24C32F6E}" destId="{FF5A4C72-E462-49D8-9B45-4A98E25D6999}" srcOrd="0" destOrd="0" parTransId="{49FBFE3D-6BB5-400F-B7B1-D598D0E3DE6D}" sibTransId="{DD340C49-DF4A-44BD-922E-CF449CC8B19B}"/>
    <dgm:cxn modelId="{93FCC97E-AD9F-46AF-895A-419F47CB29A4}" srcId="{5D7750E7-60F3-48E9-8C20-21C982AE2C1A}" destId="{570F68AF-329A-4635-9A39-F37CD81D15F1}" srcOrd="1" destOrd="0" parTransId="{57EF34FF-7228-4AB3-BB13-A04B8A8C6DAE}" sibTransId="{9A905DB5-B0BD-4A50-AD8D-DB3A06DC3C1F}"/>
    <dgm:cxn modelId="{95F1C027-D447-4C8E-AF29-29F5422EBD11}" type="presOf" srcId="{80825C54-81DA-468E-8885-CC172FCBA358}" destId="{21F26E85-A2F5-4CBF-82F7-DF7414D93883}" srcOrd="0" destOrd="0" presId="urn:microsoft.com/office/officeart/2005/8/layout/hierarchy1"/>
    <dgm:cxn modelId="{A0F9AAFD-FDB6-4C70-9573-05D4FEC4956B}" srcId="{C2528BAE-EABA-44E3-A5A0-27AC2B3E0852}" destId="{5D7750E7-60F3-48E9-8C20-21C982AE2C1A}" srcOrd="0" destOrd="0" parTransId="{CFED034F-CF6E-459B-8A53-B403BAE46788}" sibTransId="{0C2FBD8C-590C-4F13-8C6D-0BF784E7A857}"/>
    <dgm:cxn modelId="{C2D64CDF-8406-4796-89D7-F0BD1A2C6D5C}" type="presOf" srcId="{28CE3225-5363-4F0D-9E04-C1267D3969EF}" destId="{F59C5317-C2D9-4A75-8A68-CBA6D99FC9CB}" srcOrd="0" destOrd="0" presId="urn:microsoft.com/office/officeart/2005/8/layout/hierarchy1"/>
    <dgm:cxn modelId="{7BCBE62E-6FE3-4AE9-9EC3-0BD4B3730EB8}" type="presOf" srcId="{973C61E9-1A5D-4F1A-AD96-7C69F8648709}" destId="{7E3C4DEF-3031-419B-8AE2-8FDF7D29DE0A}" srcOrd="0" destOrd="0" presId="urn:microsoft.com/office/officeart/2005/8/layout/hierarchy1"/>
    <dgm:cxn modelId="{4D1B2425-794E-4914-BAAE-2DABDDAB4389}" type="presOf" srcId="{F328B51D-4581-4DC6-95D8-3315E83C7026}" destId="{B20B6E81-5818-4867-A626-3B0BEB914268}" srcOrd="0" destOrd="0" presId="urn:microsoft.com/office/officeart/2005/8/layout/hierarchy1"/>
    <dgm:cxn modelId="{D944C79A-D71F-4E9A-A523-4DDB7A3EC6A9}" type="presOf" srcId="{C2528BAE-EABA-44E3-A5A0-27AC2B3E0852}" destId="{819C51E5-D37B-495A-BEE3-5B52E71380F3}" srcOrd="0" destOrd="0" presId="urn:microsoft.com/office/officeart/2005/8/layout/hierarchy1"/>
    <dgm:cxn modelId="{D180E8B1-0714-4CF8-B4FC-0F51CB7C9021}" type="presOf" srcId="{275FDEFF-EFDA-4B58-BBBC-91BBA7A650DD}" destId="{21820BED-E9AD-4E5F-9042-ABC1BD27D1F4}" srcOrd="0" destOrd="0" presId="urn:microsoft.com/office/officeart/2005/8/layout/hierarchy1"/>
    <dgm:cxn modelId="{69F6A0D9-90A6-405C-907C-670E3B0232D5}" srcId="{332805D7-9106-4CE6-AB33-0E1C33F29104}" destId="{AE2A6B04-1F67-47E1-AA61-2989BC64E4EE}" srcOrd="0" destOrd="0" parTransId="{BDBF94ED-D8DD-4541-89D6-725CFA2C2A52}" sibTransId="{61D54DD8-865A-4A64-9B48-0E1C83132C16}"/>
    <dgm:cxn modelId="{1DDA81E1-45F3-4811-AD81-2AE651793149}" srcId="{973C61E9-1A5D-4F1A-AD96-7C69F8648709}" destId="{275FDEFF-EFDA-4B58-BBBC-91BBA7A650DD}" srcOrd="0" destOrd="0" parTransId="{449056BA-4B13-4DF5-8B37-985675A2EB60}" sibTransId="{4F148D66-D984-459B-BBC8-F4E767AFEF62}"/>
    <dgm:cxn modelId="{94A88FF8-39C2-4466-916E-5FA2DA4F22A0}" type="presOf" srcId="{49FBFE3D-6BB5-400F-B7B1-D598D0E3DE6D}" destId="{5A1A6AA1-45C7-4463-ADC8-C3F06F23D7C0}" srcOrd="0" destOrd="0" presId="urn:microsoft.com/office/officeart/2005/8/layout/hierarchy1"/>
    <dgm:cxn modelId="{78A3B44E-456F-4719-BF73-74CABC0EEDB5}" type="presOf" srcId="{CC8EE726-ACBD-4BED-AE5A-6C7DC332DD44}" destId="{7A11D6C8-9334-45DD-AB41-C566B9A7B979}" srcOrd="0" destOrd="0" presId="urn:microsoft.com/office/officeart/2005/8/layout/hierarchy1"/>
    <dgm:cxn modelId="{0CD1A874-D571-40F7-90C5-95C74FFE2E2D}" type="presOf" srcId="{3EB54BC7-A086-4802-A776-5497EF621A3C}" destId="{3208B507-4E99-430C-9402-1433184179F4}" srcOrd="0" destOrd="0" presId="urn:microsoft.com/office/officeart/2005/8/layout/hierarchy1"/>
    <dgm:cxn modelId="{075CAE04-0E3C-43DF-A4CC-3E4ECF9B09A1}" type="presOf" srcId="{5C3FE5F4-AE2A-4917-B1A5-C760AF957D1A}" destId="{88FE7ABB-0915-43FC-99F1-F95E6689738C}" srcOrd="0" destOrd="0" presId="urn:microsoft.com/office/officeart/2005/8/layout/hierarchy1"/>
    <dgm:cxn modelId="{E1B934B7-541A-4FC8-B6F5-07BAB6E86E2B}" srcId="{275FDEFF-EFDA-4B58-BBBC-91BBA7A650DD}" destId="{80825C54-81DA-468E-8885-CC172FCBA358}" srcOrd="0" destOrd="0" parTransId="{202D1FFE-80C9-456A-80A5-CFC19B12B3AE}" sibTransId="{C3F15D16-0584-430B-B5E9-2C076E057C27}"/>
    <dgm:cxn modelId="{17B7201E-13E1-4984-8792-5B663799E742}" type="presOf" srcId="{AE2A6B04-1F67-47E1-AA61-2989BC64E4EE}" destId="{E039C5DB-3D39-406B-9328-F4D72F9AF8D1}" srcOrd="0" destOrd="0" presId="urn:microsoft.com/office/officeart/2005/8/layout/hierarchy1"/>
    <dgm:cxn modelId="{33D0A31C-91F4-4F17-9C57-ECAC631A3B16}" type="presOf" srcId="{57EF34FF-7228-4AB3-BB13-A04B8A8C6DAE}" destId="{00E37ADE-597E-4854-AECF-34E8F29C2DEE}" srcOrd="0" destOrd="0" presId="urn:microsoft.com/office/officeart/2005/8/layout/hierarchy1"/>
    <dgm:cxn modelId="{9C17E952-C2ED-47C5-8187-2915E1F3D0A8}" srcId="{BA03F254-EE3F-4C3C-B81C-4677FC13F16D}" destId="{2D309C59-5A0E-4323-84B8-9647DB08ADCB}" srcOrd="0" destOrd="0" parTransId="{CC8EE726-ACBD-4BED-AE5A-6C7DC332DD44}" sibTransId="{1C782A99-42B8-4D8B-909E-574CA107BF9D}"/>
    <dgm:cxn modelId="{5AAC59B2-F039-4155-87B6-68DE29B5354A}" srcId="{28CE3225-5363-4F0D-9E04-C1267D3969EF}" destId="{332805D7-9106-4CE6-AB33-0E1C33F29104}" srcOrd="0" destOrd="0" parTransId="{3EB54BC7-A086-4802-A776-5497EF621A3C}" sibTransId="{FBCC02D4-91B0-4074-AC1B-74E1983B0B83}"/>
    <dgm:cxn modelId="{510946D2-0A4D-4FEA-A3E1-925C0A6F2A9B}" type="presOf" srcId="{2D309C59-5A0E-4323-84B8-9647DB08ADCB}" destId="{607029CD-899B-4947-BBA5-A9F9582AFF5B}" srcOrd="0" destOrd="0" presId="urn:microsoft.com/office/officeart/2005/8/layout/hierarchy1"/>
    <dgm:cxn modelId="{38C9F0BE-9F01-44B7-BF75-5C300E7E41BC}" type="presOf" srcId="{FB8E835E-935A-4FC8-8A75-1AFB6C77F9FA}" destId="{C491804C-272B-48E7-9C93-4753DD983E7C}" srcOrd="0" destOrd="0" presId="urn:microsoft.com/office/officeart/2005/8/layout/hierarchy1"/>
    <dgm:cxn modelId="{E3F776D6-76EF-408C-9932-FF363E8AB647}" type="presOf" srcId="{BA03F254-EE3F-4C3C-B81C-4677FC13F16D}" destId="{2A7CAEFF-12FC-4FCA-A4FD-5A70964E8737}" srcOrd="0" destOrd="0" presId="urn:microsoft.com/office/officeart/2005/8/layout/hierarchy1"/>
    <dgm:cxn modelId="{C36B816B-3568-4EAA-8760-940379D32B79}" type="presParOf" srcId="{819C51E5-D37B-495A-BEE3-5B52E71380F3}" destId="{91DC7A5B-1DBE-4DD2-A1FB-F258431A1E0D}" srcOrd="0" destOrd="0" presId="urn:microsoft.com/office/officeart/2005/8/layout/hierarchy1"/>
    <dgm:cxn modelId="{09CF6872-4BC8-4852-8827-3494B4E583E1}" type="presParOf" srcId="{91DC7A5B-1DBE-4DD2-A1FB-F258431A1E0D}" destId="{6C78D094-FC90-48A9-88A7-0BBCBDC9CF1A}" srcOrd="0" destOrd="0" presId="urn:microsoft.com/office/officeart/2005/8/layout/hierarchy1"/>
    <dgm:cxn modelId="{F38F9697-F4F3-4F05-9F85-511B2F13C7EE}" type="presParOf" srcId="{6C78D094-FC90-48A9-88A7-0BBCBDC9CF1A}" destId="{6ED7392C-013A-477E-945C-D4EEE89AEC32}" srcOrd="0" destOrd="0" presId="urn:microsoft.com/office/officeart/2005/8/layout/hierarchy1"/>
    <dgm:cxn modelId="{3CC3FC2A-F922-47BA-A225-3BE4AA66F26A}" type="presParOf" srcId="{6C78D094-FC90-48A9-88A7-0BBCBDC9CF1A}" destId="{659C4280-EC9B-4BDE-AAC7-191DC887D57C}" srcOrd="1" destOrd="0" presId="urn:microsoft.com/office/officeart/2005/8/layout/hierarchy1"/>
    <dgm:cxn modelId="{2A77C4E8-EBF2-4FF3-82BC-C0C134E2943C}" type="presParOf" srcId="{91DC7A5B-1DBE-4DD2-A1FB-F258431A1E0D}" destId="{C13B8A20-89D8-4A40-B326-6DDC35B88803}" srcOrd="1" destOrd="0" presId="urn:microsoft.com/office/officeart/2005/8/layout/hierarchy1"/>
    <dgm:cxn modelId="{E795FF9C-4BF0-4222-84EF-8ADA6DBF6C0D}" type="presParOf" srcId="{C13B8A20-89D8-4A40-B326-6DDC35B88803}" destId="{4383F69B-9F53-4314-A8E6-0D923C1428FD}" srcOrd="0" destOrd="0" presId="urn:microsoft.com/office/officeart/2005/8/layout/hierarchy1"/>
    <dgm:cxn modelId="{EC7C5F7D-7E24-4A4F-8974-67C50ADC154E}" type="presParOf" srcId="{C13B8A20-89D8-4A40-B326-6DDC35B88803}" destId="{62BEB9BD-86D9-4CB2-91E9-645863318F76}" srcOrd="1" destOrd="0" presId="urn:microsoft.com/office/officeart/2005/8/layout/hierarchy1"/>
    <dgm:cxn modelId="{22DD8DE0-8AFD-443E-AECA-5A417B68100F}" type="presParOf" srcId="{62BEB9BD-86D9-4CB2-91E9-645863318F76}" destId="{16FC2084-A2CC-4D7C-83D2-567085C89A94}" srcOrd="0" destOrd="0" presId="urn:microsoft.com/office/officeart/2005/8/layout/hierarchy1"/>
    <dgm:cxn modelId="{D1677741-8EE0-457D-A1C8-B797257BE6BD}" type="presParOf" srcId="{16FC2084-A2CC-4D7C-83D2-567085C89A94}" destId="{07191201-1842-4AC5-B7F3-FF378970C714}" srcOrd="0" destOrd="0" presId="urn:microsoft.com/office/officeart/2005/8/layout/hierarchy1"/>
    <dgm:cxn modelId="{6B2A9E99-4111-4C87-8F0B-92481AEFF74F}" type="presParOf" srcId="{16FC2084-A2CC-4D7C-83D2-567085C89A94}" destId="{7E3C4DEF-3031-419B-8AE2-8FDF7D29DE0A}" srcOrd="1" destOrd="0" presId="urn:microsoft.com/office/officeart/2005/8/layout/hierarchy1"/>
    <dgm:cxn modelId="{87E38524-0D79-4E0C-B738-18532A506FB1}" type="presParOf" srcId="{62BEB9BD-86D9-4CB2-91E9-645863318F76}" destId="{0C74162A-4792-4CB2-A911-43EE310DB1D5}" srcOrd="1" destOrd="0" presId="urn:microsoft.com/office/officeart/2005/8/layout/hierarchy1"/>
    <dgm:cxn modelId="{E77DE398-5699-4043-9AE3-84EB43CF0AFD}" type="presParOf" srcId="{0C74162A-4792-4CB2-A911-43EE310DB1D5}" destId="{14D3DCFA-82E7-43F2-A0FA-9CBF03D2098B}" srcOrd="0" destOrd="0" presId="urn:microsoft.com/office/officeart/2005/8/layout/hierarchy1"/>
    <dgm:cxn modelId="{99E064F2-C8BC-4D32-9ADD-E280E98C0384}" type="presParOf" srcId="{0C74162A-4792-4CB2-A911-43EE310DB1D5}" destId="{7A146F62-A658-40BE-8950-CDDD3D3053AD}" srcOrd="1" destOrd="0" presId="urn:microsoft.com/office/officeart/2005/8/layout/hierarchy1"/>
    <dgm:cxn modelId="{C5E8962B-25CE-4BA0-9EC8-41EFA0AD49EB}" type="presParOf" srcId="{7A146F62-A658-40BE-8950-CDDD3D3053AD}" destId="{18FCED3C-FC39-4909-8145-9445B8A040C3}" srcOrd="0" destOrd="0" presId="urn:microsoft.com/office/officeart/2005/8/layout/hierarchy1"/>
    <dgm:cxn modelId="{2C43E58F-5722-4A37-889A-1E0733C63013}" type="presParOf" srcId="{18FCED3C-FC39-4909-8145-9445B8A040C3}" destId="{AB7CB342-38E2-49F5-8436-639BCF4C00DC}" srcOrd="0" destOrd="0" presId="urn:microsoft.com/office/officeart/2005/8/layout/hierarchy1"/>
    <dgm:cxn modelId="{B26BB2AF-11EE-4B98-BB47-6384763103A7}" type="presParOf" srcId="{18FCED3C-FC39-4909-8145-9445B8A040C3}" destId="{21820BED-E9AD-4E5F-9042-ABC1BD27D1F4}" srcOrd="1" destOrd="0" presId="urn:microsoft.com/office/officeart/2005/8/layout/hierarchy1"/>
    <dgm:cxn modelId="{D888063C-6097-4AC2-8A0A-B49BA2441D1C}" type="presParOf" srcId="{7A146F62-A658-40BE-8950-CDDD3D3053AD}" destId="{27E6AE29-F2A1-4F82-95A5-AE1174E53B1D}" srcOrd="1" destOrd="0" presId="urn:microsoft.com/office/officeart/2005/8/layout/hierarchy1"/>
    <dgm:cxn modelId="{DB506121-06A3-4416-8C42-8838395B19B1}" type="presParOf" srcId="{27E6AE29-F2A1-4F82-95A5-AE1174E53B1D}" destId="{534E9669-5851-417E-872B-11614508AB47}" srcOrd="0" destOrd="0" presId="urn:microsoft.com/office/officeart/2005/8/layout/hierarchy1"/>
    <dgm:cxn modelId="{9EBBED04-AA4F-4B3A-9805-BEA10163B7DA}" type="presParOf" srcId="{27E6AE29-F2A1-4F82-95A5-AE1174E53B1D}" destId="{13DBDE44-0B96-447D-97BE-0980F37CD865}" srcOrd="1" destOrd="0" presId="urn:microsoft.com/office/officeart/2005/8/layout/hierarchy1"/>
    <dgm:cxn modelId="{C5EAEF65-BCA4-4264-8532-89A88631DAEB}" type="presParOf" srcId="{13DBDE44-0B96-447D-97BE-0980F37CD865}" destId="{99A41B53-13E0-4EB0-B8D1-3F51F8BC5517}" srcOrd="0" destOrd="0" presId="urn:microsoft.com/office/officeart/2005/8/layout/hierarchy1"/>
    <dgm:cxn modelId="{F1481A34-2842-4B24-A70B-37116178E7B0}" type="presParOf" srcId="{99A41B53-13E0-4EB0-B8D1-3F51F8BC5517}" destId="{F666439F-F0F6-41F3-BCEF-61058B670765}" srcOrd="0" destOrd="0" presId="urn:microsoft.com/office/officeart/2005/8/layout/hierarchy1"/>
    <dgm:cxn modelId="{7986C044-AB12-46B6-BB9B-46F970CB0806}" type="presParOf" srcId="{99A41B53-13E0-4EB0-B8D1-3F51F8BC5517}" destId="{21F26E85-A2F5-4CBF-82F7-DF7414D93883}" srcOrd="1" destOrd="0" presId="urn:microsoft.com/office/officeart/2005/8/layout/hierarchy1"/>
    <dgm:cxn modelId="{05B48F9D-0A44-446C-82E5-620C406018A2}" type="presParOf" srcId="{13DBDE44-0B96-447D-97BE-0980F37CD865}" destId="{8FC190DB-F33A-4A44-854A-D36EF7E6F855}" srcOrd="1" destOrd="0" presId="urn:microsoft.com/office/officeart/2005/8/layout/hierarchy1"/>
    <dgm:cxn modelId="{736324FC-8797-4851-AADE-F73F85758AA7}" type="presParOf" srcId="{8FC190DB-F33A-4A44-854A-D36EF7E6F855}" destId="{CB283F3D-4C17-43BA-8137-22C69A4B9B08}" srcOrd="0" destOrd="0" presId="urn:microsoft.com/office/officeart/2005/8/layout/hierarchy1"/>
    <dgm:cxn modelId="{19BA7E6C-1405-476E-AB34-028DA8B1773C}" type="presParOf" srcId="{8FC190DB-F33A-4A44-854A-D36EF7E6F855}" destId="{20890672-AD73-4220-A894-44BF5B3BB2F7}" srcOrd="1" destOrd="0" presId="urn:microsoft.com/office/officeart/2005/8/layout/hierarchy1"/>
    <dgm:cxn modelId="{690A64EA-C759-4E85-8DC2-84FD0BDBF2F1}" type="presParOf" srcId="{20890672-AD73-4220-A894-44BF5B3BB2F7}" destId="{AFB2FF2E-78B2-42C6-8E17-A0AE66951B41}" srcOrd="0" destOrd="0" presId="urn:microsoft.com/office/officeart/2005/8/layout/hierarchy1"/>
    <dgm:cxn modelId="{3A284587-9368-426B-92C9-3F740740B3BA}" type="presParOf" srcId="{AFB2FF2E-78B2-42C6-8E17-A0AE66951B41}" destId="{7279FDF2-04F1-4A74-BD32-BB7F34374C89}" srcOrd="0" destOrd="0" presId="urn:microsoft.com/office/officeart/2005/8/layout/hierarchy1"/>
    <dgm:cxn modelId="{7089A1F1-91C5-426B-8F28-215D52D11296}" type="presParOf" srcId="{AFB2FF2E-78B2-42C6-8E17-A0AE66951B41}" destId="{B20B6E81-5818-4867-A626-3B0BEB914268}" srcOrd="1" destOrd="0" presId="urn:microsoft.com/office/officeart/2005/8/layout/hierarchy1"/>
    <dgm:cxn modelId="{B72667EA-D24C-4515-8CF2-C4F94545B04C}" type="presParOf" srcId="{20890672-AD73-4220-A894-44BF5B3BB2F7}" destId="{E0EA7BBA-B9E8-498F-B7AF-E625AA910DF4}" srcOrd="1" destOrd="0" presId="urn:microsoft.com/office/officeart/2005/8/layout/hierarchy1"/>
    <dgm:cxn modelId="{8FBBF7D3-AF1F-4538-8B73-5C127C045AD6}" type="presParOf" srcId="{27E6AE29-F2A1-4F82-95A5-AE1174E53B1D}" destId="{88FE7ABB-0915-43FC-99F1-F95E6689738C}" srcOrd="2" destOrd="0" presId="urn:microsoft.com/office/officeart/2005/8/layout/hierarchy1"/>
    <dgm:cxn modelId="{CC526757-38E8-4FAC-9B39-14C086AA3E95}" type="presParOf" srcId="{27E6AE29-F2A1-4F82-95A5-AE1174E53B1D}" destId="{9759151C-CD11-498A-813B-97144CD9896E}" srcOrd="3" destOrd="0" presId="urn:microsoft.com/office/officeart/2005/8/layout/hierarchy1"/>
    <dgm:cxn modelId="{05A09A76-01CC-4294-9512-66504BC37452}" type="presParOf" srcId="{9759151C-CD11-498A-813B-97144CD9896E}" destId="{28FFA8BA-4768-43B8-A720-EE1A2A699E90}" srcOrd="0" destOrd="0" presId="urn:microsoft.com/office/officeart/2005/8/layout/hierarchy1"/>
    <dgm:cxn modelId="{A3EA8D43-1DD2-47A9-BE3A-E144654F6002}" type="presParOf" srcId="{28FFA8BA-4768-43B8-A720-EE1A2A699E90}" destId="{D8548179-7B1B-455C-AA15-639C0F212E95}" srcOrd="0" destOrd="0" presId="urn:microsoft.com/office/officeart/2005/8/layout/hierarchy1"/>
    <dgm:cxn modelId="{E3CAA72F-E2D4-4CBC-AAC8-550971A51E7C}" type="presParOf" srcId="{28FFA8BA-4768-43B8-A720-EE1A2A699E90}" destId="{FEC40F7F-28A0-4FC1-8519-AB17DED5AB3E}" srcOrd="1" destOrd="0" presId="urn:microsoft.com/office/officeart/2005/8/layout/hierarchy1"/>
    <dgm:cxn modelId="{1DDA51A0-914A-4F9B-BB8B-FE773D242E67}" type="presParOf" srcId="{9759151C-CD11-498A-813B-97144CD9896E}" destId="{8ED82ACD-2201-4698-A50E-E0836A9944DB}" srcOrd="1" destOrd="0" presId="urn:microsoft.com/office/officeart/2005/8/layout/hierarchy1"/>
    <dgm:cxn modelId="{E70C30AD-734C-4A48-9215-B487D918D326}" type="presParOf" srcId="{8ED82ACD-2201-4698-A50E-E0836A9944DB}" destId="{FB402F31-3A28-4D96-AA73-8A28F91AD828}" srcOrd="0" destOrd="0" presId="urn:microsoft.com/office/officeart/2005/8/layout/hierarchy1"/>
    <dgm:cxn modelId="{A8262F16-CD7D-4F79-A68B-80A5FD563B7B}" type="presParOf" srcId="{8ED82ACD-2201-4698-A50E-E0836A9944DB}" destId="{A23F85F3-84F6-4A83-8D50-67FAF5B20A06}" srcOrd="1" destOrd="0" presId="urn:microsoft.com/office/officeart/2005/8/layout/hierarchy1"/>
    <dgm:cxn modelId="{DC870E5F-290A-446E-B3AC-EBD27BC30C32}" type="presParOf" srcId="{A23F85F3-84F6-4A83-8D50-67FAF5B20A06}" destId="{E962FD10-CEEA-4FA6-9226-5F07DFE5AEB7}" srcOrd="0" destOrd="0" presId="urn:microsoft.com/office/officeart/2005/8/layout/hierarchy1"/>
    <dgm:cxn modelId="{7200A99B-2E31-42FC-B972-E2BC5DD55CEA}" type="presParOf" srcId="{E962FD10-CEEA-4FA6-9226-5F07DFE5AEB7}" destId="{8CB7D2B4-CFF9-47AC-8DC4-381C1E188245}" srcOrd="0" destOrd="0" presId="urn:microsoft.com/office/officeart/2005/8/layout/hierarchy1"/>
    <dgm:cxn modelId="{2A55060D-8E34-42B7-8BF1-D9FC85ACF101}" type="presParOf" srcId="{E962FD10-CEEA-4FA6-9226-5F07DFE5AEB7}" destId="{196A68CC-718D-44F6-A90C-A3E4E050901E}" srcOrd="1" destOrd="0" presId="urn:microsoft.com/office/officeart/2005/8/layout/hierarchy1"/>
    <dgm:cxn modelId="{BF90D8CF-A9A7-4803-A0D2-519F81B7EB2F}" type="presParOf" srcId="{A23F85F3-84F6-4A83-8D50-67FAF5B20A06}" destId="{216D04A1-ADF6-4660-ABE0-18C0DCAFD1EB}" srcOrd="1" destOrd="0" presId="urn:microsoft.com/office/officeart/2005/8/layout/hierarchy1"/>
    <dgm:cxn modelId="{2454D348-D91E-4C7F-9CB8-212600218800}" type="presParOf" srcId="{0C74162A-4792-4CB2-A911-43EE310DB1D5}" destId="{C491804C-272B-48E7-9C93-4753DD983E7C}" srcOrd="2" destOrd="0" presId="urn:microsoft.com/office/officeart/2005/8/layout/hierarchy1"/>
    <dgm:cxn modelId="{0CDCD262-7E05-4275-A296-37D47F2EBA0F}" type="presParOf" srcId="{0C74162A-4792-4CB2-A911-43EE310DB1D5}" destId="{863F4EA5-3BED-411B-B08A-F03B39770CE3}" srcOrd="3" destOrd="0" presId="urn:microsoft.com/office/officeart/2005/8/layout/hierarchy1"/>
    <dgm:cxn modelId="{2CFD9C2D-C682-4EDE-AB92-223EE785E84B}" type="presParOf" srcId="{863F4EA5-3BED-411B-B08A-F03B39770CE3}" destId="{5024C55A-992D-4F3C-A484-323CFEA372CA}" srcOrd="0" destOrd="0" presId="urn:microsoft.com/office/officeart/2005/8/layout/hierarchy1"/>
    <dgm:cxn modelId="{E3020C88-04C2-4D87-A58B-D3892610E47B}" type="presParOf" srcId="{5024C55A-992D-4F3C-A484-323CFEA372CA}" destId="{11102ADA-6BE2-4178-86C0-0424C0508045}" srcOrd="0" destOrd="0" presId="urn:microsoft.com/office/officeart/2005/8/layout/hierarchy1"/>
    <dgm:cxn modelId="{501EF680-4D37-46A5-B4A5-8A07835B2716}" type="presParOf" srcId="{5024C55A-992D-4F3C-A484-323CFEA372CA}" destId="{F59C5317-C2D9-4A75-8A68-CBA6D99FC9CB}" srcOrd="1" destOrd="0" presId="urn:microsoft.com/office/officeart/2005/8/layout/hierarchy1"/>
    <dgm:cxn modelId="{AC6E13A2-AC60-4AD8-9208-37002E6BD199}" type="presParOf" srcId="{863F4EA5-3BED-411B-B08A-F03B39770CE3}" destId="{C22D0B90-893C-45E5-9283-3166F4F37AF6}" srcOrd="1" destOrd="0" presId="urn:microsoft.com/office/officeart/2005/8/layout/hierarchy1"/>
    <dgm:cxn modelId="{94A6B307-57F0-47A5-BD5D-543121740824}" type="presParOf" srcId="{C22D0B90-893C-45E5-9283-3166F4F37AF6}" destId="{3208B507-4E99-430C-9402-1433184179F4}" srcOrd="0" destOrd="0" presId="urn:microsoft.com/office/officeart/2005/8/layout/hierarchy1"/>
    <dgm:cxn modelId="{26D5AB39-F9E0-4114-AA17-65718BF06AAA}" type="presParOf" srcId="{C22D0B90-893C-45E5-9283-3166F4F37AF6}" destId="{EC449507-68F9-4A3F-92C6-202EA1F47B83}" srcOrd="1" destOrd="0" presId="urn:microsoft.com/office/officeart/2005/8/layout/hierarchy1"/>
    <dgm:cxn modelId="{465543A0-1C14-4FDB-89C5-270FAD7AB303}" type="presParOf" srcId="{EC449507-68F9-4A3F-92C6-202EA1F47B83}" destId="{EE9294FC-E3F3-4D03-BDB2-E6771BCDC290}" srcOrd="0" destOrd="0" presId="urn:microsoft.com/office/officeart/2005/8/layout/hierarchy1"/>
    <dgm:cxn modelId="{C2DADE90-7439-4C37-A0C7-BFB8A54484BB}" type="presParOf" srcId="{EE9294FC-E3F3-4D03-BDB2-E6771BCDC290}" destId="{2A32C59E-BF92-4237-8CA9-BFE1A5AB9895}" srcOrd="0" destOrd="0" presId="urn:microsoft.com/office/officeart/2005/8/layout/hierarchy1"/>
    <dgm:cxn modelId="{429BB8B1-9348-4E21-BBBF-FCD4DCC1BE79}" type="presParOf" srcId="{EE9294FC-E3F3-4D03-BDB2-E6771BCDC290}" destId="{CD22E9CE-BD8C-4A65-9F18-0317830994BA}" srcOrd="1" destOrd="0" presId="urn:microsoft.com/office/officeart/2005/8/layout/hierarchy1"/>
    <dgm:cxn modelId="{284CE307-8AA1-4800-8FCE-DD4336CBF51E}" type="presParOf" srcId="{EC449507-68F9-4A3F-92C6-202EA1F47B83}" destId="{6B3053F0-684F-4858-B21C-19606B17700A}" srcOrd="1" destOrd="0" presId="urn:microsoft.com/office/officeart/2005/8/layout/hierarchy1"/>
    <dgm:cxn modelId="{682D9B3D-3AB6-4173-9EAA-4D318D822FE6}" type="presParOf" srcId="{6B3053F0-684F-4858-B21C-19606B17700A}" destId="{3454CC06-DEC7-4A96-A782-67161C202952}" srcOrd="0" destOrd="0" presId="urn:microsoft.com/office/officeart/2005/8/layout/hierarchy1"/>
    <dgm:cxn modelId="{0EB5D97D-1E27-422C-9539-07410AFC3266}" type="presParOf" srcId="{6B3053F0-684F-4858-B21C-19606B17700A}" destId="{72F463C6-55D2-4E6F-BF9E-B1022B51ABB7}" srcOrd="1" destOrd="0" presId="urn:microsoft.com/office/officeart/2005/8/layout/hierarchy1"/>
    <dgm:cxn modelId="{68F5F11B-A477-46E7-8360-2DE66EA9C983}" type="presParOf" srcId="{72F463C6-55D2-4E6F-BF9E-B1022B51ABB7}" destId="{F881E3E9-14EA-4FD1-BDE2-4C41D76B7A04}" srcOrd="0" destOrd="0" presId="urn:microsoft.com/office/officeart/2005/8/layout/hierarchy1"/>
    <dgm:cxn modelId="{EE203A81-6510-42C0-8897-37BB18A39ACF}" type="presParOf" srcId="{F881E3E9-14EA-4FD1-BDE2-4C41D76B7A04}" destId="{05E16AE0-3A07-48DC-A70F-3FD918239242}" srcOrd="0" destOrd="0" presId="urn:microsoft.com/office/officeart/2005/8/layout/hierarchy1"/>
    <dgm:cxn modelId="{D6CF9E66-FF58-4ADA-9A79-23596A9250BD}" type="presParOf" srcId="{F881E3E9-14EA-4FD1-BDE2-4C41D76B7A04}" destId="{E039C5DB-3D39-406B-9328-F4D72F9AF8D1}" srcOrd="1" destOrd="0" presId="urn:microsoft.com/office/officeart/2005/8/layout/hierarchy1"/>
    <dgm:cxn modelId="{C4D0EA54-37E1-4897-ADF3-3466B93996E2}" type="presParOf" srcId="{72F463C6-55D2-4E6F-BF9E-B1022B51ABB7}" destId="{7FC99CB5-0989-4260-BDFC-BC02FBBC3328}" srcOrd="1" destOrd="0" presId="urn:microsoft.com/office/officeart/2005/8/layout/hierarchy1"/>
    <dgm:cxn modelId="{B318EE07-715A-4178-95B4-CB3CC0168510}" type="presParOf" srcId="{C22D0B90-893C-45E5-9283-3166F4F37AF6}" destId="{326BD7E5-387D-43A4-828D-B2DE47B6F32C}" srcOrd="2" destOrd="0" presId="urn:microsoft.com/office/officeart/2005/8/layout/hierarchy1"/>
    <dgm:cxn modelId="{145CC269-8EDA-4940-A11B-388713A5A381}" type="presParOf" srcId="{C22D0B90-893C-45E5-9283-3166F4F37AF6}" destId="{ABC29FBB-75D9-4043-8A60-6D287F7B137F}" srcOrd="3" destOrd="0" presId="urn:microsoft.com/office/officeart/2005/8/layout/hierarchy1"/>
    <dgm:cxn modelId="{33ED9F87-8FCD-442E-83EC-F223C66EFFEA}" type="presParOf" srcId="{ABC29FBB-75D9-4043-8A60-6D287F7B137F}" destId="{4825F3A0-8333-4E90-A965-433199C84FB4}" srcOrd="0" destOrd="0" presId="urn:microsoft.com/office/officeart/2005/8/layout/hierarchy1"/>
    <dgm:cxn modelId="{4D8E1E26-D906-4641-A624-C711B81CBC9F}" type="presParOf" srcId="{4825F3A0-8333-4E90-A965-433199C84FB4}" destId="{079D8968-7509-47F3-AD60-B2A597953A5E}" srcOrd="0" destOrd="0" presId="urn:microsoft.com/office/officeart/2005/8/layout/hierarchy1"/>
    <dgm:cxn modelId="{62DA532D-8693-4FB8-B670-E84C9D3696E1}" type="presParOf" srcId="{4825F3A0-8333-4E90-A965-433199C84FB4}" destId="{FBDCD3E0-A6B9-4622-B62F-298B90773958}" srcOrd="1" destOrd="0" presId="urn:microsoft.com/office/officeart/2005/8/layout/hierarchy1"/>
    <dgm:cxn modelId="{98353B8D-F8A2-49CC-B8A2-4437147E9AE6}" type="presParOf" srcId="{ABC29FBB-75D9-4043-8A60-6D287F7B137F}" destId="{B2F3CCE2-DEE1-4CC0-8D75-08805759E0D2}" srcOrd="1" destOrd="0" presId="urn:microsoft.com/office/officeart/2005/8/layout/hierarchy1"/>
    <dgm:cxn modelId="{FA673593-31E2-47F1-A168-61C00B18BC8C}" type="presParOf" srcId="{B2F3CCE2-DEE1-4CC0-8D75-08805759E0D2}" destId="{5A1A6AA1-45C7-4463-ADC8-C3F06F23D7C0}" srcOrd="0" destOrd="0" presId="urn:microsoft.com/office/officeart/2005/8/layout/hierarchy1"/>
    <dgm:cxn modelId="{47FF6D44-7FC9-42DD-9C48-02E61A164E20}" type="presParOf" srcId="{B2F3CCE2-DEE1-4CC0-8D75-08805759E0D2}" destId="{2ADB0DA1-AFC2-4AC2-B6DF-A44D38B19A8E}" srcOrd="1" destOrd="0" presId="urn:microsoft.com/office/officeart/2005/8/layout/hierarchy1"/>
    <dgm:cxn modelId="{88327C56-4C26-4F2A-B5FE-11158CE5F9EA}" type="presParOf" srcId="{2ADB0DA1-AFC2-4AC2-B6DF-A44D38B19A8E}" destId="{5883F420-2C09-4B15-BA17-ED0AEB2063A5}" srcOrd="0" destOrd="0" presId="urn:microsoft.com/office/officeart/2005/8/layout/hierarchy1"/>
    <dgm:cxn modelId="{AA4685C7-4501-4A6E-B63C-F501E424B239}" type="presParOf" srcId="{5883F420-2C09-4B15-BA17-ED0AEB2063A5}" destId="{4C0C00CB-BDD1-421D-BBBB-07EDBC26C78B}" srcOrd="0" destOrd="0" presId="urn:microsoft.com/office/officeart/2005/8/layout/hierarchy1"/>
    <dgm:cxn modelId="{B2CE6AF5-B478-437D-97A0-197F0BA2810B}" type="presParOf" srcId="{5883F420-2C09-4B15-BA17-ED0AEB2063A5}" destId="{918C481A-5150-4212-9BF1-43400A06F67E}" srcOrd="1" destOrd="0" presId="urn:microsoft.com/office/officeart/2005/8/layout/hierarchy1"/>
    <dgm:cxn modelId="{472B3E7F-21F0-4E28-870B-7F12E6B4FE90}" type="presParOf" srcId="{2ADB0DA1-AFC2-4AC2-B6DF-A44D38B19A8E}" destId="{66DD209C-3873-4022-B84E-DE6D2F6876C4}" srcOrd="1" destOrd="0" presId="urn:microsoft.com/office/officeart/2005/8/layout/hierarchy1"/>
    <dgm:cxn modelId="{DEED49D2-657E-479A-BA08-313A878A7CF3}" type="presParOf" srcId="{C13B8A20-89D8-4A40-B326-6DDC35B88803}" destId="{00E37ADE-597E-4854-AECF-34E8F29C2DEE}" srcOrd="2" destOrd="0" presId="urn:microsoft.com/office/officeart/2005/8/layout/hierarchy1"/>
    <dgm:cxn modelId="{887C68D9-A008-422D-ABDA-66A1E4FAEA51}" type="presParOf" srcId="{C13B8A20-89D8-4A40-B326-6DDC35B88803}" destId="{5D083F1D-4B22-4A96-A35C-7C28A3FE6AB9}" srcOrd="3" destOrd="0" presId="urn:microsoft.com/office/officeart/2005/8/layout/hierarchy1"/>
    <dgm:cxn modelId="{31BD3FC3-6AA2-4C15-998B-8C8FD60F3BBF}" type="presParOf" srcId="{5D083F1D-4B22-4A96-A35C-7C28A3FE6AB9}" destId="{B68C433B-32FB-4241-BA35-9223911BC5EC}" srcOrd="0" destOrd="0" presId="urn:microsoft.com/office/officeart/2005/8/layout/hierarchy1"/>
    <dgm:cxn modelId="{9C2A928C-E06D-483A-803F-8BD26713F7AF}" type="presParOf" srcId="{B68C433B-32FB-4241-BA35-9223911BC5EC}" destId="{6EB82EFD-815E-4BD7-974B-1AA8A06D1094}" srcOrd="0" destOrd="0" presId="urn:microsoft.com/office/officeart/2005/8/layout/hierarchy1"/>
    <dgm:cxn modelId="{70C271F1-FAA8-4906-BB5E-9B50DCBA3C53}" type="presParOf" srcId="{B68C433B-32FB-4241-BA35-9223911BC5EC}" destId="{BA70668F-734A-4971-A11B-C7522E36559B}" srcOrd="1" destOrd="0" presId="urn:microsoft.com/office/officeart/2005/8/layout/hierarchy1"/>
    <dgm:cxn modelId="{EF5B1918-FE38-4267-89DF-D3C4FB8D09DE}" type="presParOf" srcId="{5D083F1D-4B22-4A96-A35C-7C28A3FE6AB9}" destId="{870FE5DB-B762-46F5-8BA9-BF96CD32F34F}" srcOrd="1" destOrd="0" presId="urn:microsoft.com/office/officeart/2005/8/layout/hierarchy1"/>
    <dgm:cxn modelId="{6381889E-DF68-400F-B017-53267D9DD12D}" type="presParOf" srcId="{870FE5DB-B762-46F5-8BA9-BF96CD32F34F}" destId="{D512656F-E085-4C79-B611-EFED7C6ABE9F}" srcOrd="0" destOrd="0" presId="urn:microsoft.com/office/officeart/2005/8/layout/hierarchy1"/>
    <dgm:cxn modelId="{D19DD138-557C-4942-9FD3-D477CB10E9FD}" type="presParOf" srcId="{870FE5DB-B762-46F5-8BA9-BF96CD32F34F}" destId="{CC88DE1E-2CD3-427A-8978-7DDAB99BE3B6}" srcOrd="1" destOrd="0" presId="urn:microsoft.com/office/officeart/2005/8/layout/hierarchy1"/>
    <dgm:cxn modelId="{0FACAB02-B68B-434F-8712-F4806B02145C}" type="presParOf" srcId="{CC88DE1E-2CD3-427A-8978-7DDAB99BE3B6}" destId="{2AE40301-7E50-4FDA-BCCA-04FF6DD7B3AE}" srcOrd="0" destOrd="0" presId="urn:microsoft.com/office/officeart/2005/8/layout/hierarchy1"/>
    <dgm:cxn modelId="{9A06E6A3-BFE9-4C17-8F5A-8C41D6A6668F}" type="presParOf" srcId="{2AE40301-7E50-4FDA-BCCA-04FF6DD7B3AE}" destId="{529AF0DA-39DA-4DBF-B55A-29A36E24E814}" srcOrd="0" destOrd="0" presId="urn:microsoft.com/office/officeart/2005/8/layout/hierarchy1"/>
    <dgm:cxn modelId="{EBC3BD94-7922-475F-B682-256A3B21D35A}" type="presParOf" srcId="{2AE40301-7E50-4FDA-BCCA-04FF6DD7B3AE}" destId="{09DAB7BB-FFBC-4157-99EE-D4BA044DC2C4}" srcOrd="1" destOrd="0" presId="urn:microsoft.com/office/officeart/2005/8/layout/hierarchy1"/>
    <dgm:cxn modelId="{7CCA2569-0E9E-4FA9-9159-2C70961F8E67}" type="presParOf" srcId="{CC88DE1E-2CD3-427A-8978-7DDAB99BE3B6}" destId="{D61C7894-B84D-41C9-AA89-D8C4F07402D5}" srcOrd="1" destOrd="0" presId="urn:microsoft.com/office/officeart/2005/8/layout/hierarchy1"/>
    <dgm:cxn modelId="{82A1F1EB-CF86-4AE4-BEC2-EB1B9D14C447}" type="presParOf" srcId="{D61C7894-B84D-41C9-AA89-D8C4F07402D5}" destId="{E1DE99A9-68DD-4A1A-AF38-75ED2D023036}" srcOrd="0" destOrd="0" presId="urn:microsoft.com/office/officeart/2005/8/layout/hierarchy1"/>
    <dgm:cxn modelId="{A15BCD46-8767-44A8-B7C9-AFAFEE84EB85}" type="presParOf" srcId="{D61C7894-B84D-41C9-AA89-D8C4F07402D5}" destId="{3C4BB257-9A8F-42B5-AAE6-B1AC51E5564C}" srcOrd="1" destOrd="0" presId="urn:microsoft.com/office/officeart/2005/8/layout/hierarchy1"/>
    <dgm:cxn modelId="{A4B74C29-C1EC-4BAE-9A01-367F5D35E570}" type="presParOf" srcId="{3C4BB257-9A8F-42B5-AAE6-B1AC51E5564C}" destId="{933BCE84-E805-4DDA-8D1A-F99FC1C9C777}" srcOrd="0" destOrd="0" presId="urn:microsoft.com/office/officeart/2005/8/layout/hierarchy1"/>
    <dgm:cxn modelId="{2A79BE03-2789-41B5-9BB5-44654A3D8511}" type="presParOf" srcId="{933BCE84-E805-4DDA-8D1A-F99FC1C9C777}" destId="{8D32FE1A-6D66-4977-84CF-A128285D45F4}" srcOrd="0" destOrd="0" presId="urn:microsoft.com/office/officeart/2005/8/layout/hierarchy1"/>
    <dgm:cxn modelId="{B0AAD920-B057-43AF-8143-F8A30800980C}" type="presParOf" srcId="{933BCE84-E805-4DDA-8D1A-F99FC1C9C777}" destId="{2A7CAEFF-12FC-4FCA-A4FD-5A70964E8737}" srcOrd="1" destOrd="0" presId="urn:microsoft.com/office/officeart/2005/8/layout/hierarchy1"/>
    <dgm:cxn modelId="{49E8C8DF-BF0B-499F-BEAE-1E63A7BAA1CA}" type="presParOf" srcId="{3C4BB257-9A8F-42B5-AAE6-B1AC51E5564C}" destId="{112359BF-3346-4339-ACCB-5220313CB515}" srcOrd="1" destOrd="0" presId="urn:microsoft.com/office/officeart/2005/8/layout/hierarchy1"/>
    <dgm:cxn modelId="{BBDC9BBA-C1CA-4949-B6B2-A507761652BE}" type="presParOf" srcId="{112359BF-3346-4339-ACCB-5220313CB515}" destId="{7A11D6C8-9334-45DD-AB41-C566B9A7B979}" srcOrd="0" destOrd="0" presId="urn:microsoft.com/office/officeart/2005/8/layout/hierarchy1"/>
    <dgm:cxn modelId="{70A253E8-E5C4-40F4-92AD-95D35C277FF2}" type="presParOf" srcId="{112359BF-3346-4339-ACCB-5220313CB515}" destId="{E62C3A73-73C2-458D-94F2-02DD37F575CB}" srcOrd="1" destOrd="0" presId="urn:microsoft.com/office/officeart/2005/8/layout/hierarchy1"/>
    <dgm:cxn modelId="{49B1EBFD-F7D0-43F8-BC1F-72A78400A8E5}" type="presParOf" srcId="{E62C3A73-73C2-458D-94F2-02DD37F575CB}" destId="{AE561C32-5B09-48AD-B4DA-3E5CB716B5D9}" srcOrd="0" destOrd="0" presId="urn:microsoft.com/office/officeart/2005/8/layout/hierarchy1"/>
    <dgm:cxn modelId="{127548DA-D77B-4874-A4C9-76DA49BC2119}" type="presParOf" srcId="{AE561C32-5B09-48AD-B4DA-3E5CB716B5D9}" destId="{CB6A4C09-773D-4AFF-8E82-522D0A72941C}" srcOrd="0" destOrd="0" presId="urn:microsoft.com/office/officeart/2005/8/layout/hierarchy1"/>
    <dgm:cxn modelId="{A37582C9-DD50-4D22-93F2-A4330A46687F}" type="presParOf" srcId="{AE561C32-5B09-48AD-B4DA-3E5CB716B5D9}" destId="{607029CD-899B-4947-BBA5-A9F9582AFF5B}" srcOrd="1" destOrd="0" presId="urn:microsoft.com/office/officeart/2005/8/layout/hierarchy1"/>
    <dgm:cxn modelId="{9B5935E3-69E9-4680-B705-3CED5AB7FA2E}" type="presParOf" srcId="{E62C3A73-73C2-458D-94F2-02DD37F575CB}" destId="{BFBE7D99-7412-4C0D-9C64-E19C0BCAEFA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59E2DC-4B29-4FA1-B94E-EE06F2AA0095}" type="doc">
      <dgm:prSet loTypeId="urn:microsoft.com/office/officeart/2005/8/layout/hierarchy1" loCatId="hierarchy" qsTypeId="urn:microsoft.com/office/officeart/2005/8/quickstyle/3d2" qsCatId="3D" csTypeId="urn:microsoft.com/office/officeart/2005/8/colors/accent1_2" csCatId="accent1" phldr="1"/>
      <dgm:spPr/>
      <dgm:t>
        <a:bodyPr/>
        <a:lstStyle/>
        <a:p>
          <a:endParaRPr lang="es-ES"/>
        </a:p>
      </dgm:t>
    </dgm:pt>
    <dgm:pt modelId="{119A0163-8A52-46D0-A67F-5A5BC5115B23}">
      <dgm:prSet phldrT="[Texto]"/>
      <dgm:spPr/>
      <dgm:t>
        <a:bodyPr/>
        <a:lstStyle/>
        <a:p>
          <a:r>
            <a:rPr lang="es-ES" dirty="0" smtClean="0"/>
            <a:t>Fondo</a:t>
          </a:r>
          <a:endParaRPr lang="es-ES" dirty="0"/>
        </a:p>
      </dgm:t>
    </dgm:pt>
    <dgm:pt modelId="{51ED9DF1-0D80-45A0-8671-A59B506B6E13}" type="parTrans" cxnId="{71933CBB-AAF9-4EBD-A1AE-B29669D63CA2}">
      <dgm:prSet/>
      <dgm:spPr/>
      <dgm:t>
        <a:bodyPr/>
        <a:lstStyle/>
        <a:p>
          <a:endParaRPr lang="es-ES"/>
        </a:p>
      </dgm:t>
    </dgm:pt>
    <dgm:pt modelId="{12F889C3-FE76-4731-908B-13319735F467}" type="sibTrans" cxnId="{71933CBB-AAF9-4EBD-A1AE-B29669D63CA2}">
      <dgm:prSet/>
      <dgm:spPr/>
      <dgm:t>
        <a:bodyPr/>
        <a:lstStyle/>
        <a:p>
          <a:endParaRPr lang="es-ES"/>
        </a:p>
      </dgm:t>
    </dgm:pt>
    <dgm:pt modelId="{14DCF546-2645-4068-B86D-5080E4E41B76}">
      <dgm:prSet phldrT="[Texto]"/>
      <dgm:spPr/>
      <dgm:t>
        <a:bodyPr/>
        <a:lstStyle/>
        <a:p>
          <a:r>
            <a:rPr lang="es-ES" dirty="0" smtClean="0"/>
            <a:t>Sección</a:t>
          </a:r>
          <a:endParaRPr lang="es-ES" dirty="0"/>
        </a:p>
      </dgm:t>
    </dgm:pt>
    <dgm:pt modelId="{B58A8F5A-5077-42F0-A3F7-91E0859C5EB2}" type="parTrans" cxnId="{2B8E3CCB-BFE1-45D1-9F48-C0180C2EBF00}">
      <dgm:prSet/>
      <dgm:spPr/>
      <dgm:t>
        <a:bodyPr/>
        <a:lstStyle/>
        <a:p>
          <a:endParaRPr lang="es-ES"/>
        </a:p>
      </dgm:t>
    </dgm:pt>
    <dgm:pt modelId="{06D55AD0-3C43-433D-A504-A0068F0FCCDC}" type="sibTrans" cxnId="{2B8E3CCB-BFE1-45D1-9F48-C0180C2EBF00}">
      <dgm:prSet/>
      <dgm:spPr/>
      <dgm:t>
        <a:bodyPr/>
        <a:lstStyle/>
        <a:p>
          <a:endParaRPr lang="es-ES"/>
        </a:p>
      </dgm:t>
    </dgm:pt>
    <dgm:pt modelId="{E665CC8C-F142-416A-867F-C5E93205DB2E}">
      <dgm:prSet phldrT="[Texto]"/>
      <dgm:spPr/>
      <dgm:t>
        <a:bodyPr/>
        <a:lstStyle/>
        <a:p>
          <a:r>
            <a:rPr lang="es-ES" dirty="0" smtClean="0"/>
            <a:t>Serie</a:t>
          </a:r>
          <a:endParaRPr lang="es-ES" dirty="0"/>
        </a:p>
      </dgm:t>
    </dgm:pt>
    <dgm:pt modelId="{15E5D0EC-BC60-4002-976B-C2FD805667FA}" type="parTrans" cxnId="{C1C62A55-EA29-4C13-85B7-987B25F74A50}">
      <dgm:prSet/>
      <dgm:spPr/>
      <dgm:t>
        <a:bodyPr/>
        <a:lstStyle/>
        <a:p>
          <a:endParaRPr lang="es-ES"/>
        </a:p>
      </dgm:t>
    </dgm:pt>
    <dgm:pt modelId="{8C87D3FF-9A72-4DB5-8FCE-B69023B00D17}" type="sibTrans" cxnId="{C1C62A55-EA29-4C13-85B7-987B25F74A50}">
      <dgm:prSet/>
      <dgm:spPr/>
      <dgm:t>
        <a:bodyPr/>
        <a:lstStyle/>
        <a:p>
          <a:endParaRPr lang="es-ES"/>
        </a:p>
      </dgm:t>
    </dgm:pt>
    <dgm:pt modelId="{A81EF043-D672-4BC6-92A0-F8483CA3E8E8}">
      <dgm:prSet phldrT="[Texto]"/>
      <dgm:spPr/>
      <dgm:t>
        <a:bodyPr/>
        <a:lstStyle/>
        <a:p>
          <a:r>
            <a:rPr lang="es-ES" dirty="0" smtClean="0"/>
            <a:t>Serie</a:t>
          </a:r>
          <a:endParaRPr lang="es-ES" dirty="0"/>
        </a:p>
      </dgm:t>
    </dgm:pt>
    <dgm:pt modelId="{EBEF30FA-4513-43BA-A2C0-7E6B8B6F8670}" type="parTrans" cxnId="{A748F7E1-427C-42C0-A5DC-E884D67609B3}">
      <dgm:prSet/>
      <dgm:spPr/>
      <dgm:t>
        <a:bodyPr/>
        <a:lstStyle/>
        <a:p>
          <a:endParaRPr lang="es-ES"/>
        </a:p>
      </dgm:t>
    </dgm:pt>
    <dgm:pt modelId="{C9A38B5D-7C12-418E-99AC-D7528C7C1124}" type="sibTrans" cxnId="{A748F7E1-427C-42C0-A5DC-E884D67609B3}">
      <dgm:prSet/>
      <dgm:spPr/>
      <dgm:t>
        <a:bodyPr/>
        <a:lstStyle/>
        <a:p>
          <a:endParaRPr lang="es-ES"/>
        </a:p>
      </dgm:t>
    </dgm:pt>
    <dgm:pt modelId="{0E4AFEC7-2FE1-4A83-B255-77FDB4943B13}">
      <dgm:prSet phldrT="[Texto]"/>
      <dgm:spPr/>
      <dgm:t>
        <a:bodyPr/>
        <a:lstStyle/>
        <a:p>
          <a:r>
            <a:rPr lang="es-ES" dirty="0" smtClean="0"/>
            <a:t>Sección</a:t>
          </a:r>
          <a:endParaRPr lang="es-ES" dirty="0"/>
        </a:p>
      </dgm:t>
    </dgm:pt>
    <dgm:pt modelId="{C91488A6-FF72-4F4B-942D-83CE8B409A5B}" type="parTrans" cxnId="{181EB160-921E-46FB-8F13-2DC8F77915D0}">
      <dgm:prSet/>
      <dgm:spPr/>
      <dgm:t>
        <a:bodyPr/>
        <a:lstStyle/>
        <a:p>
          <a:endParaRPr lang="es-ES"/>
        </a:p>
      </dgm:t>
    </dgm:pt>
    <dgm:pt modelId="{327D8A31-B8EB-4613-9E34-61B656025F5D}" type="sibTrans" cxnId="{181EB160-921E-46FB-8F13-2DC8F77915D0}">
      <dgm:prSet/>
      <dgm:spPr/>
      <dgm:t>
        <a:bodyPr/>
        <a:lstStyle/>
        <a:p>
          <a:endParaRPr lang="es-ES"/>
        </a:p>
      </dgm:t>
    </dgm:pt>
    <dgm:pt modelId="{A5C3654E-B650-4DD0-B82F-2FF164A8094E}">
      <dgm:prSet phldrT="[Texto]"/>
      <dgm:spPr/>
      <dgm:t>
        <a:bodyPr/>
        <a:lstStyle/>
        <a:p>
          <a:r>
            <a:rPr lang="es-ES" dirty="0" smtClean="0"/>
            <a:t>Serie</a:t>
          </a:r>
          <a:endParaRPr lang="es-ES" dirty="0"/>
        </a:p>
      </dgm:t>
    </dgm:pt>
    <dgm:pt modelId="{7CE9896C-D2D7-448E-8CB4-F7990A4105B8}" type="parTrans" cxnId="{001A7C10-EF00-44EC-BD23-8A9B5A209224}">
      <dgm:prSet/>
      <dgm:spPr/>
      <dgm:t>
        <a:bodyPr/>
        <a:lstStyle/>
        <a:p>
          <a:endParaRPr lang="es-ES"/>
        </a:p>
      </dgm:t>
    </dgm:pt>
    <dgm:pt modelId="{478BD870-4199-4408-A25F-A941307E39EA}" type="sibTrans" cxnId="{001A7C10-EF00-44EC-BD23-8A9B5A209224}">
      <dgm:prSet/>
      <dgm:spPr/>
      <dgm:t>
        <a:bodyPr/>
        <a:lstStyle/>
        <a:p>
          <a:endParaRPr lang="es-ES"/>
        </a:p>
      </dgm:t>
    </dgm:pt>
    <dgm:pt modelId="{650FBFDC-C02A-4065-903C-EA0393188D4C}">
      <dgm:prSet/>
      <dgm:spPr/>
      <dgm:t>
        <a:bodyPr/>
        <a:lstStyle/>
        <a:p>
          <a:r>
            <a:rPr lang="es-ES" dirty="0" smtClean="0"/>
            <a:t>Expediente</a:t>
          </a:r>
          <a:endParaRPr lang="es-ES" dirty="0"/>
        </a:p>
      </dgm:t>
    </dgm:pt>
    <dgm:pt modelId="{0214C51D-0F83-4DCA-A125-832FD9C1E3B6}" type="parTrans" cxnId="{A0461CC3-3693-4EAB-890C-C5C4FFA8C3A7}">
      <dgm:prSet/>
      <dgm:spPr/>
      <dgm:t>
        <a:bodyPr/>
        <a:lstStyle/>
        <a:p>
          <a:endParaRPr lang="es-ES"/>
        </a:p>
      </dgm:t>
    </dgm:pt>
    <dgm:pt modelId="{BEB2D185-3C47-4548-A464-5CBA2F9515EF}" type="sibTrans" cxnId="{A0461CC3-3693-4EAB-890C-C5C4FFA8C3A7}">
      <dgm:prSet/>
      <dgm:spPr/>
      <dgm:t>
        <a:bodyPr/>
        <a:lstStyle/>
        <a:p>
          <a:endParaRPr lang="es-ES"/>
        </a:p>
      </dgm:t>
    </dgm:pt>
    <dgm:pt modelId="{9B890505-5E22-4EE2-A95D-F4384BFD4E4D}">
      <dgm:prSet/>
      <dgm:spPr/>
      <dgm:t>
        <a:bodyPr/>
        <a:lstStyle/>
        <a:p>
          <a:r>
            <a:rPr lang="es-ES" dirty="0" smtClean="0"/>
            <a:t>Expediente</a:t>
          </a:r>
          <a:endParaRPr lang="es-ES" dirty="0"/>
        </a:p>
      </dgm:t>
    </dgm:pt>
    <dgm:pt modelId="{55E106D8-7CCC-4796-85C0-C4A28B14E637}" type="parTrans" cxnId="{FE87A479-F5F7-4EE5-8380-FCC15AEA6FBA}">
      <dgm:prSet/>
      <dgm:spPr/>
      <dgm:t>
        <a:bodyPr/>
        <a:lstStyle/>
        <a:p>
          <a:endParaRPr lang="es-ES"/>
        </a:p>
      </dgm:t>
    </dgm:pt>
    <dgm:pt modelId="{CB2AAFD9-015F-497C-AD55-5697E58C0A40}" type="sibTrans" cxnId="{FE87A479-F5F7-4EE5-8380-FCC15AEA6FBA}">
      <dgm:prSet/>
      <dgm:spPr/>
      <dgm:t>
        <a:bodyPr/>
        <a:lstStyle/>
        <a:p>
          <a:endParaRPr lang="es-ES"/>
        </a:p>
      </dgm:t>
    </dgm:pt>
    <dgm:pt modelId="{66D0AE34-175B-4825-AE6D-E973169D1C39}">
      <dgm:prSet/>
      <dgm:spPr/>
      <dgm:t>
        <a:bodyPr/>
        <a:lstStyle/>
        <a:p>
          <a:r>
            <a:rPr lang="es-ES" dirty="0" smtClean="0"/>
            <a:t>Expediente</a:t>
          </a:r>
          <a:endParaRPr lang="es-ES" dirty="0"/>
        </a:p>
      </dgm:t>
    </dgm:pt>
    <dgm:pt modelId="{6883C6BB-E082-46A5-AF51-5F9B4EB2C50A}" type="parTrans" cxnId="{F552C0B5-93BE-455D-87F6-030F2338DFCA}">
      <dgm:prSet/>
      <dgm:spPr/>
      <dgm:t>
        <a:bodyPr/>
        <a:lstStyle/>
        <a:p>
          <a:endParaRPr lang="es-ES"/>
        </a:p>
      </dgm:t>
    </dgm:pt>
    <dgm:pt modelId="{F568EA42-9E23-47FF-A536-744D3AB01F6D}" type="sibTrans" cxnId="{F552C0B5-93BE-455D-87F6-030F2338DFCA}">
      <dgm:prSet/>
      <dgm:spPr/>
      <dgm:t>
        <a:bodyPr/>
        <a:lstStyle/>
        <a:p>
          <a:endParaRPr lang="es-ES"/>
        </a:p>
      </dgm:t>
    </dgm:pt>
    <dgm:pt modelId="{F1589F86-7794-4380-BA5F-BAF1CEC9F430}">
      <dgm:prSet/>
      <dgm:spPr/>
      <dgm:t>
        <a:bodyPr/>
        <a:lstStyle/>
        <a:p>
          <a:r>
            <a:rPr lang="es-ES" dirty="0" smtClean="0"/>
            <a:t>Expediente</a:t>
          </a:r>
          <a:endParaRPr lang="es-ES" dirty="0"/>
        </a:p>
      </dgm:t>
    </dgm:pt>
    <dgm:pt modelId="{AFE97704-6F68-4AD3-9200-4DBA71FDA97E}" type="parTrans" cxnId="{7FAA2BDF-A5DA-4212-8FC2-424A4867745F}">
      <dgm:prSet/>
      <dgm:spPr/>
      <dgm:t>
        <a:bodyPr/>
        <a:lstStyle/>
        <a:p>
          <a:endParaRPr lang="es-ES"/>
        </a:p>
      </dgm:t>
    </dgm:pt>
    <dgm:pt modelId="{A2668148-CCB4-4F0D-BF8B-2E413A935AB3}" type="sibTrans" cxnId="{7FAA2BDF-A5DA-4212-8FC2-424A4867745F}">
      <dgm:prSet/>
      <dgm:spPr/>
      <dgm:t>
        <a:bodyPr/>
        <a:lstStyle/>
        <a:p>
          <a:endParaRPr lang="es-ES"/>
        </a:p>
      </dgm:t>
    </dgm:pt>
    <dgm:pt modelId="{F948646D-10CD-4728-B51F-5BA50796EA1E}">
      <dgm:prSet/>
      <dgm:spPr/>
      <dgm:t>
        <a:bodyPr/>
        <a:lstStyle/>
        <a:p>
          <a:r>
            <a:rPr lang="es-ES" dirty="0" smtClean="0"/>
            <a:t>Expediente</a:t>
          </a:r>
          <a:endParaRPr lang="es-ES" dirty="0"/>
        </a:p>
      </dgm:t>
    </dgm:pt>
    <dgm:pt modelId="{B577DD9E-CC9A-40D2-B94B-B84118F00DE9}" type="parTrans" cxnId="{4F721FC2-2ABB-4276-8C1A-C17F02750640}">
      <dgm:prSet/>
      <dgm:spPr/>
      <dgm:t>
        <a:bodyPr/>
        <a:lstStyle/>
        <a:p>
          <a:endParaRPr lang="es-ES"/>
        </a:p>
      </dgm:t>
    </dgm:pt>
    <dgm:pt modelId="{603548CD-63BF-491A-A970-54CD62DBEB79}" type="sibTrans" cxnId="{4F721FC2-2ABB-4276-8C1A-C17F02750640}">
      <dgm:prSet/>
      <dgm:spPr/>
      <dgm:t>
        <a:bodyPr/>
        <a:lstStyle/>
        <a:p>
          <a:endParaRPr lang="es-ES"/>
        </a:p>
      </dgm:t>
    </dgm:pt>
    <dgm:pt modelId="{06C2D410-F30A-435E-B156-029A374AA2E9}">
      <dgm:prSet/>
      <dgm:spPr/>
      <dgm:t>
        <a:bodyPr/>
        <a:lstStyle/>
        <a:p>
          <a:r>
            <a:rPr lang="es-ES" dirty="0" smtClean="0"/>
            <a:t>Expediente</a:t>
          </a:r>
          <a:endParaRPr lang="es-ES" dirty="0"/>
        </a:p>
      </dgm:t>
    </dgm:pt>
    <dgm:pt modelId="{530651E0-8B1E-4CD8-A9C7-A4DF640510E7}" type="parTrans" cxnId="{3B823C47-0271-4E2F-AEC0-CF28084144A4}">
      <dgm:prSet/>
      <dgm:spPr/>
      <dgm:t>
        <a:bodyPr/>
        <a:lstStyle/>
        <a:p>
          <a:endParaRPr lang="es-ES"/>
        </a:p>
      </dgm:t>
    </dgm:pt>
    <dgm:pt modelId="{718656E4-A439-457C-9C22-493AB895436A}" type="sibTrans" cxnId="{3B823C47-0271-4E2F-AEC0-CF28084144A4}">
      <dgm:prSet/>
      <dgm:spPr/>
      <dgm:t>
        <a:bodyPr/>
        <a:lstStyle/>
        <a:p>
          <a:endParaRPr lang="es-ES"/>
        </a:p>
      </dgm:t>
    </dgm:pt>
    <dgm:pt modelId="{FD0047D5-91F1-47F0-BFB8-3EB1B2D5974D}" type="pres">
      <dgm:prSet presAssocID="{5D59E2DC-4B29-4FA1-B94E-EE06F2AA0095}" presName="hierChild1" presStyleCnt="0">
        <dgm:presLayoutVars>
          <dgm:chPref val="1"/>
          <dgm:dir/>
          <dgm:animOne val="branch"/>
          <dgm:animLvl val="lvl"/>
          <dgm:resizeHandles/>
        </dgm:presLayoutVars>
      </dgm:prSet>
      <dgm:spPr/>
      <dgm:t>
        <a:bodyPr/>
        <a:lstStyle/>
        <a:p>
          <a:endParaRPr lang="es-ES"/>
        </a:p>
      </dgm:t>
    </dgm:pt>
    <dgm:pt modelId="{BB0BE6AF-7A08-4019-A8B9-942ED09B7823}" type="pres">
      <dgm:prSet presAssocID="{119A0163-8A52-46D0-A67F-5A5BC5115B23}" presName="hierRoot1" presStyleCnt="0"/>
      <dgm:spPr/>
      <dgm:t>
        <a:bodyPr/>
        <a:lstStyle/>
        <a:p>
          <a:endParaRPr lang="es-ES"/>
        </a:p>
      </dgm:t>
    </dgm:pt>
    <dgm:pt modelId="{636442AA-40C2-409C-A7F4-D52A633E9840}" type="pres">
      <dgm:prSet presAssocID="{119A0163-8A52-46D0-A67F-5A5BC5115B23}" presName="composite" presStyleCnt="0"/>
      <dgm:spPr/>
      <dgm:t>
        <a:bodyPr/>
        <a:lstStyle/>
        <a:p>
          <a:endParaRPr lang="es-ES"/>
        </a:p>
      </dgm:t>
    </dgm:pt>
    <dgm:pt modelId="{51820831-F470-44E2-AA76-2C0F5CAB677F}" type="pres">
      <dgm:prSet presAssocID="{119A0163-8A52-46D0-A67F-5A5BC5115B23}" presName="background" presStyleLbl="node0" presStyleIdx="0" presStyleCnt="1"/>
      <dgm:spPr/>
      <dgm:t>
        <a:bodyPr/>
        <a:lstStyle/>
        <a:p>
          <a:endParaRPr lang="es-ES"/>
        </a:p>
      </dgm:t>
    </dgm:pt>
    <dgm:pt modelId="{32A8C20E-57F7-407F-9E03-16925E80477E}" type="pres">
      <dgm:prSet presAssocID="{119A0163-8A52-46D0-A67F-5A5BC5115B23}" presName="text" presStyleLbl="fgAcc0" presStyleIdx="0" presStyleCnt="1">
        <dgm:presLayoutVars>
          <dgm:chPref val="3"/>
        </dgm:presLayoutVars>
      </dgm:prSet>
      <dgm:spPr/>
      <dgm:t>
        <a:bodyPr/>
        <a:lstStyle/>
        <a:p>
          <a:endParaRPr lang="es-ES"/>
        </a:p>
      </dgm:t>
    </dgm:pt>
    <dgm:pt modelId="{477398BC-D391-4DC8-8289-226FB197BD6B}" type="pres">
      <dgm:prSet presAssocID="{119A0163-8A52-46D0-A67F-5A5BC5115B23}" presName="hierChild2" presStyleCnt="0"/>
      <dgm:spPr/>
      <dgm:t>
        <a:bodyPr/>
        <a:lstStyle/>
        <a:p>
          <a:endParaRPr lang="es-ES"/>
        </a:p>
      </dgm:t>
    </dgm:pt>
    <dgm:pt modelId="{F8470CF5-EA96-41F0-9B20-A05245027317}" type="pres">
      <dgm:prSet presAssocID="{B58A8F5A-5077-42F0-A3F7-91E0859C5EB2}" presName="Name10" presStyleLbl="parChTrans1D2" presStyleIdx="0" presStyleCnt="2"/>
      <dgm:spPr/>
      <dgm:t>
        <a:bodyPr/>
        <a:lstStyle/>
        <a:p>
          <a:endParaRPr lang="es-ES"/>
        </a:p>
      </dgm:t>
    </dgm:pt>
    <dgm:pt modelId="{8D21B1B8-897C-42E9-BE51-ACB5AD48B93C}" type="pres">
      <dgm:prSet presAssocID="{14DCF546-2645-4068-B86D-5080E4E41B76}" presName="hierRoot2" presStyleCnt="0"/>
      <dgm:spPr/>
      <dgm:t>
        <a:bodyPr/>
        <a:lstStyle/>
        <a:p>
          <a:endParaRPr lang="es-ES"/>
        </a:p>
      </dgm:t>
    </dgm:pt>
    <dgm:pt modelId="{B0E6EC0F-7CF0-4D51-86A0-2264D31C286C}" type="pres">
      <dgm:prSet presAssocID="{14DCF546-2645-4068-B86D-5080E4E41B76}" presName="composite2" presStyleCnt="0"/>
      <dgm:spPr/>
      <dgm:t>
        <a:bodyPr/>
        <a:lstStyle/>
        <a:p>
          <a:endParaRPr lang="es-ES"/>
        </a:p>
      </dgm:t>
    </dgm:pt>
    <dgm:pt modelId="{CB9EBC16-8086-4E51-A598-BC629A7962D0}" type="pres">
      <dgm:prSet presAssocID="{14DCF546-2645-4068-B86D-5080E4E41B76}" presName="background2" presStyleLbl="node2" presStyleIdx="0" presStyleCnt="2"/>
      <dgm:spPr/>
      <dgm:t>
        <a:bodyPr/>
        <a:lstStyle/>
        <a:p>
          <a:endParaRPr lang="es-ES"/>
        </a:p>
      </dgm:t>
    </dgm:pt>
    <dgm:pt modelId="{3523ED34-DCAC-419A-A390-28E73A3F4D22}" type="pres">
      <dgm:prSet presAssocID="{14DCF546-2645-4068-B86D-5080E4E41B76}" presName="text2" presStyleLbl="fgAcc2" presStyleIdx="0" presStyleCnt="2">
        <dgm:presLayoutVars>
          <dgm:chPref val="3"/>
        </dgm:presLayoutVars>
      </dgm:prSet>
      <dgm:spPr/>
      <dgm:t>
        <a:bodyPr/>
        <a:lstStyle/>
        <a:p>
          <a:endParaRPr lang="es-ES"/>
        </a:p>
      </dgm:t>
    </dgm:pt>
    <dgm:pt modelId="{416CE4DD-1570-4E9B-87A1-80A14FC5054D}" type="pres">
      <dgm:prSet presAssocID="{14DCF546-2645-4068-B86D-5080E4E41B76}" presName="hierChild3" presStyleCnt="0"/>
      <dgm:spPr/>
      <dgm:t>
        <a:bodyPr/>
        <a:lstStyle/>
        <a:p>
          <a:endParaRPr lang="es-ES"/>
        </a:p>
      </dgm:t>
    </dgm:pt>
    <dgm:pt modelId="{6EB00F38-234F-4D23-A0E1-6C70BA7D7891}" type="pres">
      <dgm:prSet presAssocID="{15E5D0EC-BC60-4002-976B-C2FD805667FA}" presName="Name17" presStyleLbl="parChTrans1D3" presStyleIdx="0" presStyleCnt="3"/>
      <dgm:spPr/>
      <dgm:t>
        <a:bodyPr/>
        <a:lstStyle/>
        <a:p>
          <a:endParaRPr lang="es-ES"/>
        </a:p>
      </dgm:t>
    </dgm:pt>
    <dgm:pt modelId="{1F368F2C-3FCA-499C-A16C-6C17AD3B885D}" type="pres">
      <dgm:prSet presAssocID="{E665CC8C-F142-416A-867F-C5E93205DB2E}" presName="hierRoot3" presStyleCnt="0"/>
      <dgm:spPr/>
      <dgm:t>
        <a:bodyPr/>
        <a:lstStyle/>
        <a:p>
          <a:endParaRPr lang="es-ES"/>
        </a:p>
      </dgm:t>
    </dgm:pt>
    <dgm:pt modelId="{B9BE9A0C-1D70-41E9-9E6F-A88458CA5DFB}" type="pres">
      <dgm:prSet presAssocID="{E665CC8C-F142-416A-867F-C5E93205DB2E}" presName="composite3" presStyleCnt="0"/>
      <dgm:spPr/>
      <dgm:t>
        <a:bodyPr/>
        <a:lstStyle/>
        <a:p>
          <a:endParaRPr lang="es-ES"/>
        </a:p>
      </dgm:t>
    </dgm:pt>
    <dgm:pt modelId="{5E987502-8F7B-40D5-BA57-3228342CF302}" type="pres">
      <dgm:prSet presAssocID="{E665CC8C-F142-416A-867F-C5E93205DB2E}" presName="background3" presStyleLbl="node3" presStyleIdx="0" presStyleCnt="3"/>
      <dgm:spPr/>
      <dgm:t>
        <a:bodyPr/>
        <a:lstStyle/>
        <a:p>
          <a:endParaRPr lang="es-ES"/>
        </a:p>
      </dgm:t>
    </dgm:pt>
    <dgm:pt modelId="{2E69CB73-58C8-47C0-8D21-3F329F215004}" type="pres">
      <dgm:prSet presAssocID="{E665CC8C-F142-416A-867F-C5E93205DB2E}" presName="text3" presStyleLbl="fgAcc3" presStyleIdx="0" presStyleCnt="3">
        <dgm:presLayoutVars>
          <dgm:chPref val="3"/>
        </dgm:presLayoutVars>
      </dgm:prSet>
      <dgm:spPr/>
      <dgm:t>
        <a:bodyPr/>
        <a:lstStyle/>
        <a:p>
          <a:endParaRPr lang="es-ES"/>
        </a:p>
      </dgm:t>
    </dgm:pt>
    <dgm:pt modelId="{C420E8B5-F8A3-4AAA-91D0-3E0F094468DC}" type="pres">
      <dgm:prSet presAssocID="{E665CC8C-F142-416A-867F-C5E93205DB2E}" presName="hierChild4" presStyleCnt="0"/>
      <dgm:spPr/>
      <dgm:t>
        <a:bodyPr/>
        <a:lstStyle/>
        <a:p>
          <a:endParaRPr lang="es-ES"/>
        </a:p>
      </dgm:t>
    </dgm:pt>
    <dgm:pt modelId="{310533B9-47C0-40C8-9883-83CD846F1508}" type="pres">
      <dgm:prSet presAssocID="{55E106D8-7CCC-4796-85C0-C4A28B14E637}" presName="Name23" presStyleLbl="parChTrans1D4" presStyleIdx="0" presStyleCnt="6"/>
      <dgm:spPr/>
      <dgm:t>
        <a:bodyPr/>
        <a:lstStyle/>
        <a:p>
          <a:endParaRPr lang="es-ES"/>
        </a:p>
      </dgm:t>
    </dgm:pt>
    <dgm:pt modelId="{8F543A93-C0E2-4D1B-9EDD-AA53E8CF7BD5}" type="pres">
      <dgm:prSet presAssocID="{9B890505-5E22-4EE2-A95D-F4384BFD4E4D}" presName="hierRoot4" presStyleCnt="0"/>
      <dgm:spPr/>
      <dgm:t>
        <a:bodyPr/>
        <a:lstStyle/>
        <a:p>
          <a:endParaRPr lang="es-ES"/>
        </a:p>
      </dgm:t>
    </dgm:pt>
    <dgm:pt modelId="{F008B7C9-771A-451B-B380-350AE023B2D1}" type="pres">
      <dgm:prSet presAssocID="{9B890505-5E22-4EE2-A95D-F4384BFD4E4D}" presName="composite4" presStyleCnt="0"/>
      <dgm:spPr/>
      <dgm:t>
        <a:bodyPr/>
        <a:lstStyle/>
        <a:p>
          <a:endParaRPr lang="es-ES"/>
        </a:p>
      </dgm:t>
    </dgm:pt>
    <dgm:pt modelId="{41B787BD-C5C6-4DDF-B358-573C3577770B}" type="pres">
      <dgm:prSet presAssocID="{9B890505-5E22-4EE2-A95D-F4384BFD4E4D}" presName="background4" presStyleLbl="node4" presStyleIdx="0" presStyleCnt="6"/>
      <dgm:spPr/>
      <dgm:t>
        <a:bodyPr/>
        <a:lstStyle/>
        <a:p>
          <a:endParaRPr lang="es-ES"/>
        </a:p>
      </dgm:t>
    </dgm:pt>
    <dgm:pt modelId="{26699D86-C941-43DA-8149-44D477A94932}" type="pres">
      <dgm:prSet presAssocID="{9B890505-5E22-4EE2-A95D-F4384BFD4E4D}" presName="text4" presStyleLbl="fgAcc4" presStyleIdx="0" presStyleCnt="6">
        <dgm:presLayoutVars>
          <dgm:chPref val="3"/>
        </dgm:presLayoutVars>
      </dgm:prSet>
      <dgm:spPr/>
      <dgm:t>
        <a:bodyPr/>
        <a:lstStyle/>
        <a:p>
          <a:endParaRPr lang="es-ES"/>
        </a:p>
      </dgm:t>
    </dgm:pt>
    <dgm:pt modelId="{955473F8-FB3D-4F3E-BDE9-F74FD0EC017D}" type="pres">
      <dgm:prSet presAssocID="{9B890505-5E22-4EE2-A95D-F4384BFD4E4D}" presName="hierChild5" presStyleCnt="0"/>
      <dgm:spPr/>
      <dgm:t>
        <a:bodyPr/>
        <a:lstStyle/>
        <a:p>
          <a:endParaRPr lang="es-ES"/>
        </a:p>
      </dgm:t>
    </dgm:pt>
    <dgm:pt modelId="{608C62B8-DEC0-4A7C-9DA9-F69C9EEB81AB}" type="pres">
      <dgm:prSet presAssocID="{0214C51D-0F83-4DCA-A125-832FD9C1E3B6}" presName="Name23" presStyleLbl="parChTrans1D4" presStyleIdx="1" presStyleCnt="6"/>
      <dgm:spPr/>
      <dgm:t>
        <a:bodyPr/>
        <a:lstStyle/>
        <a:p>
          <a:endParaRPr lang="es-ES"/>
        </a:p>
      </dgm:t>
    </dgm:pt>
    <dgm:pt modelId="{634DC0D2-16BC-4358-A878-56F585D7D3C2}" type="pres">
      <dgm:prSet presAssocID="{650FBFDC-C02A-4065-903C-EA0393188D4C}" presName="hierRoot4" presStyleCnt="0"/>
      <dgm:spPr/>
      <dgm:t>
        <a:bodyPr/>
        <a:lstStyle/>
        <a:p>
          <a:endParaRPr lang="es-ES"/>
        </a:p>
      </dgm:t>
    </dgm:pt>
    <dgm:pt modelId="{293CA647-A964-44D6-BCFB-0269CE80BC3B}" type="pres">
      <dgm:prSet presAssocID="{650FBFDC-C02A-4065-903C-EA0393188D4C}" presName="composite4" presStyleCnt="0"/>
      <dgm:spPr/>
      <dgm:t>
        <a:bodyPr/>
        <a:lstStyle/>
        <a:p>
          <a:endParaRPr lang="es-ES"/>
        </a:p>
      </dgm:t>
    </dgm:pt>
    <dgm:pt modelId="{13147F00-8768-403C-86A2-5B1DEE0DA6FE}" type="pres">
      <dgm:prSet presAssocID="{650FBFDC-C02A-4065-903C-EA0393188D4C}" presName="background4" presStyleLbl="node4" presStyleIdx="1" presStyleCnt="6"/>
      <dgm:spPr/>
      <dgm:t>
        <a:bodyPr/>
        <a:lstStyle/>
        <a:p>
          <a:endParaRPr lang="es-ES"/>
        </a:p>
      </dgm:t>
    </dgm:pt>
    <dgm:pt modelId="{825BC47E-6A0E-4A77-9D69-D47DE9EBB418}" type="pres">
      <dgm:prSet presAssocID="{650FBFDC-C02A-4065-903C-EA0393188D4C}" presName="text4" presStyleLbl="fgAcc4" presStyleIdx="1" presStyleCnt="6">
        <dgm:presLayoutVars>
          <dgm:chPref val="3"/>
        </dgm:presLayoutVars>
      </dgm:prSet>
      <dgm:spPr/>
      <dgm:t>
        <a:bodyPr/>
        <a:lstStyle/>
        <a:p>
          <a:endParaRPr lang="es-ES"/>
        </a:p>
      </dgm:t>
    </dgm:pt>
    <dgm:pt modelId="{81E77810-B472-43E5-B87D-1540B5393CEC}" type="pres">
      <dgm:prSet presAssocID="{650FBFDC-C02A-4065-903C-EA0393188D4C}" presName="hierChild5" presStyleCnt="0"/>
      <dgm:spPr/>
      <dgm:t>
        <a:bodyPr/>
        <a:lstStyle/>
        <a:p>
          <a:endParaRPr lang="es-ES"/>
        </a:p>
      </dgm:t>
    </dgm:pt>
    <dgm:pt modelId="{240676DA-36D2-4A98-BC46-5869C79CF996}" type="pres">
      <dgm:prSet presAssocID="{EBEF30FA-4513-43BA-A2C0-7E6B8B6F8670}" presName="Name17" presStyleLbl="parChTrans1D3" presStyleIdx="1" presStyleCnt="3"/>
      <dgm:spPr/>
      <dgm:t>
        <a:bodyPr/>
        <a:lstStyle/>
        <a:p>
          <a:endParaRPr lang="es-ES"/>
        </a:p>
      </dgm:t>
    </dgm:pt>
    <dgm:pt modelId="{8110D2FF-B0BE-479D-84CF-ADC12243C136}" type="pres">
      <dgm:prSet presAssocID="{A81EF043-D672-4BC6-92A0-F8483CA3E8E8}" presName="hierRoot3" presStyleCnt="0"/>
      <dgm:spPr/>
      <dgm:t>
        <a:bodyPr/>
        <a:lstStyle/>
        <a:p>
          <a:endParaRPr lang="es-ES"/>
        </a:p>
      </dgm:t>
    </dgm:pt>
    <dgm:pt modelId="{6105042A-D729-43BE-8343-131582363459}" type="pres">
      <dgm:prSet presAssocID="{A81EF043-D672-4BC6-92A0-F8483CA3E8E8}" presName="composite3" presStyleCnt="0"/>
      <dgm:spPr/>
      <dgm:t>
        <a:bodyPr/>
        <a:lstStyle/>
        <a:p>
          <a:endParaRPr lang="es-ES"/>
        </a:p>
      </dgm:t>
    </dgm:pt>
    <dgm:pt modelId="{ECDA05CC-94C9-4055-BC27-F9A084E9EF06}" type="pres">
      <dgm:prSet presAssocID="{A81EF043-D672-4BC6-92A0-F8483CA3E8E8}" presName="background3" presStyleLbl="node3" presStyleIdx="1" presStyleCnt="3"/>
      <dgm:spPr/>
      <dgm:t>
        <a:bodyPr/>
        <a:lstStyle/>
        <a:p>
          <a:endParaRPr lang="es-ES"/>
        </a:p>
      </dgm:t>
    </dgm:pt>
    <dgm:pt modelId="{32570875-66FD-49BF-8B11-91195CC6C4EC}" type="pres">
      <dgm:prSet presAssocID="{A81EF043-D672-4BC6-92A0-F8483CA3E8E8}" presName="text3" presStyleLbl="fgAcc3" presStyleIdx="1" presStyleCnt="3">
        <dgm:presLayoutVars>
          <dgm:chPref val="3"/>
        </dgm:presLayoutVars>
      </dgm:prSet>
      <dgm:spPr/>
      <dgm:t>
        <a:bodyPr/>
        <a:lstStyle/>
        <a:p>
          <a:endParaRPr lang="es-ES"/>
        </a:p>
      </dgm:t>
    </dgm:pt>
    <dgm:pt modelId="{95269B2C-2CBB-4841-8FDA-1604DB276300}" type="pres">
      <dgm:prSet presAssocID="{A81EF043-D672-4BC6-92A0-F8483CA3E8E8}" presName="hierChild4" presStyleCnt="0"/>
      <dgm:spPr/>
      <dgm:t>
        <a:bodyPr/>
        <a:lstStyle/>
        <a:p>
          <a:endParaRPr lang="es-ES"/>
        </a:p>
      </dgm:t>
    </dgm:pt>
    <dgm:pt modelId="{2DA271E1-F97D-4F0F-9480-A1912429646C}" type="pres">
      <dgm:prSet presAssocID="{AFE97704-6F68-4AD3-9200-4DBA71FDA97E}" presName="Name23" presStyleLbl="parChTrans1D4" presStyleIdx="2" presStyleCnt="6"/>
      <dgm:spPr/>
      <dgm:t>
        <a:bodyPr/>
        <a:lstStyle/>
        <a:p>
          <a:endParaRPr lang="es-ES"/>
        </a:p>
      </dgm:t>
    </dgm:pt>
    <dgm:pt modelId="{F3719307-60A6-4EAC-81E8-572828EEC5CD}" type="pres">
      <dgm:prSet presAssocID="{F1589F86-7794-4380-BA5F-BAF1CEC9F430}" presName="hierRoot4" presStyleCnt="0"/>
      <dgm:spPr/>
      <dgm:t>
        <a:bodyPr/>
        <a:lstStyle/>
        <a:p>
          <a:endParaRPr lang="es-ES"/>
        </a:p>
      </dgm:t>
    </dgm:pt>
    <dgm:pt modelId="{51B914C8-1AFA-426A-B361-D1640F1DE5F4}" type="pres">
      <dgm:prSet presAssocID="{F1589F86-7794-4380-BA5F-BAF1CEC9F430}" presName="composite4" presStyleCnt="0"/>
      <dgm:spPr/>
      <dgm:t>
        <a:bodyPr/>
        <a:lstStyle/>
        <a:p>
          <a:endParaRPr lang="es-ES"/>
        </a:p>
      </dgm:t>
    </dgm:pt>
    <dgm:pt modelId="{FB22E719-46AC-40D2-90FE-1002839B85A0}" type="pres">
      <dgm:prSet presAssocID="{F1589F86-7794-4380-BA5F-BAF1CEC9F430}" presName="background4" presStyleLbl="node4" presStyleIdx="2" presStyleCnt="6"/>
      <dgm:spPr/>
      <dgm:t>
        <a:bodyPr/>
        <a:lstStyle/>
        <a:p>
          <a:endParaRPr lang="es-ES"/>
        </a:p>
      </dgm:t>
    </dgm:pt>
    <dgm:pt modelId="{9B4ED43F-C99E-48BA-8950-8005E9557930}" type="pres">
      <dgm:prSet presAssocID="{F1589F86-7794-4380-BA5F-BAF1CEC9F430}" presName="text4" presStyleLbl="fgAcc4" presStyleIdx="2" presStyleCnt="6">
        <dgm:presLayoutVars>
          <dgm:chPref val="3"/>
        </dgm:presLayoutVars>
      </dgm:prSet>
      <dgm:spPr/>
      <dgm:t>
        <a:bodyPr/>
        <a:lstStyle/>
        <a:p>
          <a:endParaRPr lang="es-ES"/>
        </a:p>
      </dgm:t>
    </dgm:pt>
    <dgm:pt modelId="{0C917911-AB68-444E-88F3-887C1E3AAF2B}" type="pres">
      <dgm:prSet presAssocID="{F1589F86-7794-4380-BA5F-BAF1CEC9F430}" presName="hierChild5" presStyleCnt="0"/>
      <dgm:spPr/>
      <dgm:t>
        <a:bodyPr/>
        <a:lstStyle/>
        <a:p>
          <a:endParaRPr lang="es-ES"/>
        </a:p>
      </dgm:t>
    </dgm:pt>
    <dgm:pt modelId="{0159C753-89CC-4C4F-93A8-8326C5C14368}" type="pres">
      <dgm:prSet presAssocID="{6883C6BB-E082-46A5-AF51-5F9B4EB2C50A}" presName="Name23" presStyleLbl="parChTrans1D4" presStyleIdx="3" presStyleCnt="6"/>
      <dgm:spPr/>
      <dgm:t>
        <a:bodyPr/>
        <a:lstStyle/>
        <a:p>
          <a:endParaRPr lang="es-ES"/>
        </a:p>
      </dgm:t>
    </dgm:pt>
    <dgm:pt modelId="{0A1BF73A-E11E-4754-AE36-90A369E7BF3E}" type="pres">
      <dgm:prSet presAssocID="{66D0AE34-175B-4825-AE6D-E973169D1C39}" presName="hierRoot4" presStyleCnt="0"/>
      <dgm:spPr/>
      <dgm:t>
        <a:bodyPr/>
        <a:lstStyle/>
        <a:p>
          <a:endParaRPr lang="es-ES"/>
        </a:p>
      </dgm:t>
    </dgm:pt>
    <dgm:pt modelId="{9684084B-9188-46A7-A150-9AE0BF9D7AC3}" type="pres">
      <dgm:prSet presAssocID="{66D0AE34-175B-4825-AE6D-E973169D1C39}" presName="composite4" presStyleCnt="0"/>
      <dgm:spPr/>
      <dgm:t>
        <a:bodyPr/>
        <a:lstStyle/>
        <a:p>
          <a:endParaRPr lang="es-ES"/>
        </a:p>
      </dgm:t>
    </dgm:pt>
    <dgm:pt modelId="{9AC12664-5A18-4D99-AD2A-C5B5245AECC3}" type="pres">
      <dgm:prSet presAssocID="{66D0AE34-175B-4825-AE6D-E973169D1C39}" presName="background4" presStyleLbl="node4" presStyleIdx="3" presStyleCnt="6"/>
      <dgm:spPr/>
      <dgm:t>
        <a:bodyPr/>
        <a:lstStyle/>
        <a:p>
          <a:endParaRPr lang="es-ES"/>
        </a:p>
      </dgm:t>
    </dgm:pt>
    <dgm:pt modelId="{2F923ACA-BBBB-42C8-A3A4-481702A91713}" type="pres">
      <dgm:prSet presAssocID="{66D0AE34-175B-4825-AE6D-E973169D1C39}" presName="text4" presStyleLbl="fgAcc4" presStyleIdx="3" presStyleCnt="6">
        <dgm:presLayoutVars>
          <dgm:chPref val="3"/>
        </dgm:presLayoutVars>
      </dgm:prSet>
      <dgm:spPr/>
      <dgm:t>
        <a:bodyPr/>
        <a:lstStyle/>
        <a:p>
          <a:endParaRPr lang="es-ES"/>
        </a:p>
      </dgm:t>
    </dgm:pt>
    <dgm:pt modelId="{F1D2E4E9-6AA6-40F2-B15D-D4507A917C19}" type="pres">
      <dgm:prSet presAssocID="{66D0AE34-175B-4825-AE6D-E973169D1C39}" presName="hierChild5" presStyleCnt="0"/>
      <dgm:spPr/>
      <dgm:t>
        <a:bodyPr/>
        <a:lstStyle/>
        <a:p>
          <a:endParaRPr lang="es-ES"/>
        </a:p>
      </dgm:t>
    </dgm:pt>
    <dgm:pt modelId="{2F65B6C1-FAF9-4651-8CB5-D1543E978086}" type="pres">
      <dgm:prSet presAssocID="{C91488A6-FF72-4F4B-942D-83CE8B409A5B}" presName="Name10" presStyleLbl="parChTrans1D2" presStyleIdx="1" presStyleCnt="2"/>
      <dgm:spPr/>
      <dgm:t>
        <a:bodyPr/>
        <a:lstStyle/>
        <a:p>
          <a:endParaRPr lang="es-ES"/>
        </a:p>
      </dgm:t>
    </dgm:pt>
    <dgm:pt modelId="{F476EC0B-09F6-4BE6-A8D8-B21C2FE3A2AC}" type="pres">
      <dgm:prSet presAssocID="{0E4AFEC7-2FE1-4A83-B255-77FDB4943B13}" presName="hierRoot2" presStyleCnt="0"/>
      <dgm:spPr/>
      <dgm:t>
        <a:bodyPr/>
        <a:lstStyle/>
        <a:p>
          <a:endParaRPr lang="es-ES"/>
        </a:p>
      </dgm:t>
    </dgm:pt>
    <dgm:pt modelId="{A1734D18-A17C-47C6-A387-C094CA5081CB}" type="pres">
      <dgm:prSet presAssocID="{0E4AFEC7-2FE1-4A83-B255-77FDB4943B13}" presName="composite2" presStyleCnt="0"/>
      <dgm:spPr/>
      <dgm:t>
        <a:bodyPr/>
        <a:lstStyle/>
        <a:p>
          <a:endParaRPr lang="es-ES"/>
        </a:p>
      </dgm:t>
    </dgm:pt>
    <dgm:pt modelId="{836C6B96-7E39-4B54-87D6-2A7C154D953F}" type="pres">
      <dgm:prSet presAssocID="{0E4AFEC7-2FE1-4A83-B255-77FDB4943B13}" presName="background2" presStyleLbl="node2" presStyleIdx="1" presStyleCnt="2"/>
      <dgm:spPr/>
      <dgm:t>
        <a:bodyPr/>
        <a:lstStyle/>
        <a:p>
          <a:endParaRPr lang="es-ES"/>
        </a:p>
      </dgm:t>
    </dgm:pt>
    <dgm:pt modelId="{DE2F330C-957C-4579-B863-1AB3CB205F16}" type="pres">
      <dgm:prSet presAssocID="{0E4AFEC7-2FE1-4A83-B255-77FDB4943B13}" presName="text2" presStyleLbl="fgAcc2" presStyleIdx="1" presStyleCnt="2">
        <dgm:presLayoutVars>
          <dgm:chPref val="3"/>
        </dgm:presLayoutVars>
      </dgm:prSet>
      <dgm:spPr/>
      <dgm:t>
        <a:bodyPr/>
        <a:lstStyle/>
        <a:p>
          <a:endParaRPr lang="es-ES"/>
        </a:p>
      </dgm:t>
    </dgm:pt>
    <dgm:pt modelId="{A2447B26-2568-47AC-8957-3398CC2814DC}" type="pres">
      <dgm:prSet presAssocID="{0E4AFEC7-2FE1-4A83-B255-77FDB4943B13}" presName="hierChild3" presStyleCnt="0"/>
      <dgm:spPr/>
      <dgm:t>
        <a:bodyPr/>
        <a:lstStyle/>
        <a:p>
          <a:endParaRPr lang="es-ES"/>
        </a:p>
      </dgm:t>
    </dgm:pt>
    <dgm:pt modelId="{A6DB440A-055E-4012-A395-00C167D219B5}" type="pres">
      <dgm:prSet presAssocID="{7CE9896C-D2D7-448E-8CB4-F7990A4105B8}" presName="Name17" presStyleLbl="parChTrans1D3" presStyleIdx="2" presStyleCnt="3"/>
      <dgm:spPr/>
      <dgm:t>
        <a:bodyPr/>
        <a:lstStyle/>
        <a:p>
          <a:endParaRPr lang="es-ES"/>
        </a:p>
      </dgm:t>
    </dgm:pt>
    <dgm:pt modelId="{03F3E6F0-01FE-496B-8730-5BFAE0BAA188}" type="pres">
      <dgm:prSet presAssocID="{A5C3654E-B650-4DD0-B82F-2FF164A8094E}" presName="hierRoot3" presStyleCnt="0"/>
      <dgm:spPr/>
      <dgm:t>
        <a:bodyPr/>
        <a:lstStyle/>
        <a:p>
          <a:endParaRPr lang="es-ES"/>
        </a:p>
      </dgm:t>
    </dgm:pt>
    <dgm:pt modelId="{E0E7116E-94A3-4A87-8D67-32B54FD63FC2}" type="pres">
      <dgm:prSet presAssocID="{A5C3654E-B650-4DD0-B82F-2FF164A8094E}" presName="composite3" presStyleCnt="0"/>
      <dgm:spPr/>
      <dgm:t>
        <a:bodyPr/>
        <a:lstStyle/>
        <a:p>
          <a:endParaRPr lang="es-ES"/>
        </a:p>
      </dgm:t>
    </dgm:pt>
    <dgm:pt modelId="{1A932ACF-A787-4883-8596-A5CB17509347}" type="pres">
      <dgm:prSet presAssocID="{A5C3654E-B650-4DD0-B82F-2FF164A8094E}" presName="background3" presStyleLbl="node3" presStyleIdx="2" presStyleCnt="3"/>
      <dgm:spPr/>
      <dgm:t>
        <a:bodyPr/>
        <a:lstStyle/>
        <a:p>
          <a:endParaRPr lang="es-ES"/>
        </a:p>
      </dgm:t>
    </dgm:pt>
    <dgm:pt modelId="{6DFCBF3F-D469-4B80-8772-CE76EBD56A55}" type="pres">
      <dgm:prSet presAssocID="{A5C3654E-B650-4DD0-B82F-2FF164A8094E}" presName="text3" presStyleLbl="fgAcc3" presStyleIdx="2" presStyleCnt="3">
        <dgm:presLayoutVars>
          <dgm:chPref val="3"/>
        </dgm:presLayoutVars>
      </dgm:prSet>
      <dgm:spPr/>
      <dgm:t>
        <a:bodyPr/>
        <a:lstStyle/>
        <a:p>
          <a:endParaRPr lang="es-ES"/>
        </a:p>
      </dgm:t>
    </dgm:pt>
    <dgm:pt modelId="{561C454A-9034-4A22-B991-5E39B33174F3}" type="pres">
      <dgm:prSet presAssocID="{A5C3654E-B650-4DD0-B82F-2FF164A8094E}" presName="hierChild4" presStyleCnt="0"/>
      <dgm:spPr/>
      <dgm:t>
        <a:bodyPr/>
        <a:lstStyle/>
        <a:p>
          <a:endParaRPr lang="es-ES"/>
        </a:p>
      </dgm:t>
    </dgm:pt>
    <dgm:pt modelId="{77F50A41-5428-4D24-8F11-3D653CCF51CD}" type="pres">
      <dgm:prSet presAssocID="{530651E0-8B1E-4CD8-A9C7-A4DF640510E7}" presName="Name23" presStyleLbl="parChTrans1D4" presStyleIdx="4" presStyleCnt="6"/>
      <dgm:spPr/>
      <dgm:t>
        <a:bodyPr/>
        <a:lstStyle/>
        <a:p>
          <a:endParaRPr lang="es-ES"/>
        </a:p>
      </dgm:t>
    </dgm:pt>
    <dgm:pt modelId="{4565A086-3D2E-4E10-88C0-ED33B594126C}" type="pres">
      <dgm:prSet presAssocID="{06C2D410-F30A-435E-B156-029A374AA2E9}" presName="hierRoot4" presStyleCnt="0"/>
      <dgm:spPr/>
      <dgm:t>
        <a:bodyPr/>
        <a:lstStyle/>
        <a:p>
          <a:endParaRPr lang="es-ES"/>
        </a:p>
      </dgm:t>
    </dgm:pt>
    <dgm:pt modelId="{BC816026-1FBB-4113-9190-459E4A65DE12}" type="pres">
      <dgm:prSet presAssocID="{06C2D410-F30A-435E-B156-029A374AA2E9}" presName="composite4" presStyleCnt="0"/>
      <dgm:spPr/>
      <dgm:t>
        <a:bodyPr/>
        <a:lstStyle/>
        <a:p>
          <a:endParaRPr lang="es-ES"/>
        </a:p>
      </dgm:t>
    </dgm:pt>
    <dgm:pt modelId="{42C5BE32-F456-42A7-B76A-FCBB057047E9}" type="pres">
      <dgm:prSet presAssocID="{06C2D410-F30A-435E-B156-029A374AA2E9}" presName="background4" presStyleLbl="node4" presStyleIdx="4" presStyleCnt="6"/>
      <dgm:spPr/>
      <dgm:t>
        <a:bodyPr/>
        <a:lstStyle/>
        <a:p>
          <a:endParaRPr lang="es-ES"/>
        </a:p>
      </dgm:t>
    </dgm:pt>
    <dgm:pt modelId="{895CFD70-66B3-4E86-938E-B6590D392407}" type="pres">
      <dgm:prSet presAssocID="{06C2D410-F30A-435E-B156-029A374AA2E9}" presName="text4" presStyleLbl="fgAcc4" presStyleIdx="4" presStyleCnt="6">
        <dgm:presLayoutVars>
          <dgm:chPref val="3"/>
        </dgm:presLayoutVars>
      </dgm:prSet>
      <dgm:spPr/>
      <dgm:t>
        <a:bodyPr/>
        <a:lstStyle/>
        <a:p>
          <a:endParaRPr lang="es-ES"/>
        </a:p>
      </dgm:t>
    </dgm:pt>
    <dgm:pt modelId="{933709A0-8735-4006-B4A6-D585EED14C3B}" type="pres">
      <dgm:prSet presAssocID="{06C2D410-F30A-435E-B156-029A374AA2E9}" presName="hierChild5" presStyleCnt="0"/>
      <dgm:spPr/>
      <dgm:t>
        <a:bodyPr/>
        <a:lstStyle/>
        <a:p>
          <a:endParaRPr lang="es-ES"/>
        </a:p>
      </dgm:t>
    </dgm:pt>
    <dgm:pt modelId="{B83AE442-77FE-4D86-BCF9-889E8C0BD791}" type="pres">
      <dgm:prSet presAssocID="{B577DD9E-CC9A-40D2-B94B-B84118F00DE9}" presName="Name23" presStyleLbl="parChTrans1D4" presStyleIdx="5" presStyleCnt="6"/>
      <dgm:spPr/>
      <dgm:t>
        <a:bodyPr/>
        <a:lstStyle/>
        <a:p>
          <a:endParaRPr lang="es-ES"/>
        </a:p>
      </dgm:t>
    </dgm:pt>
    <dgm:pt modelId="{F19B3344-F7E9-4507-BC23-CB0531EFA9AD}" type="pres">
      <dgm:prSet presAssocID="{F948646D-10CD-4728-B51F-5BA50796EA1E}" presName="hierRoot4" presStyleCnt="0"/>
      <dgm:spPr/>
      <dgm:t>
        <a:bodyPr/>
        <a:lstStyle/>
        <a:p>
          <a:endParaRPr lang="es-ES"/>
        </a:p>
      </dgm:t>
    </dgm:pt>
    <dgm:pt modelId="{2300B96E-0B46-432B-990B-A8D83A1462B5}" type="pres">
      <dgm:prSet presAssocID="{F948646D-10CD-4728-B51F-5BA50796EA1E}" presName="composite4" presStyleCnt="0"/>
      <dgm:spPr/>
      <dgm:t>
        <a:bodyPr/>
        <a:lstStyle/>
        <a:p>
          <a:endParaRPr lang="es-ES"/>
        </a:p>
      </dgm:t>
    </dgm:pt>
    <dgm:pt modelId="{A0ACC1B2-9F63-43DB-B432-C5778B37A03C}" type="pres">
      <dgm:prSet presAssocID="{F948646D-10CD-4728-B51F-5BA50796EA1E}" presName="background4" presStyleLbl="node4" presStyleIdx="5" presStyleCnt="6"/>
      <dgm:spPr/>
      <dgm:t>
        <a:bodyPr/>
        <a:lstStyle/>
        <a:p>
          <a:endParaRPr lang="es-ES"/>
        </a:p>
      </dgm:t>
    </dgm:pt>
    <dgm:pt modelId="{E3B600AC-02F8-43E4-95FD-90E51DB61A9D}" type="pres">
      <dgm:prSet presAssocID="{F948646D-10CD-4728-B51F-5BA50796EA1E}" presName="text4" presStyleLbl="fgAcc4" presStyleIdx="5" presStyleCnt="6">
        <dgm:presLayoutVars>
          <dgm:chPref val="3"/>
        </dgm:presLayoutVars>
      </dgm:prSet>
      <dgm:spPr/>
      <dgm:t>
        <a:bodyPr/>
        <a:lstStyle/>
        <a:p>
          <a:endParaRPr lang="es-ES"/>
        </a:p>
      </dgm:t>
    </dgm:pt>
    <dgm:pt modelId="{BB685959-93E9-40EB-B7A3-5F9FF2BE41CD}" type="pres">
      <dgm:prSet presAssocID="{F948646D-10CD-4728-B51F-5BA50796EA1E}" presName="hierChild5" presStyleCnt="0"/>
      <dgm:spPr/>
      <dgm:t>
        <a:bodyPr/>
        <a:lstStyle/>
        <a:p>
          <a:endParaRPr lang="es-ES"/>
        </a:p>
      </dgm:t>
    </dgm:pt>
  </dgm:ptLst>
  <dgm:cxnLst>
    <dgm:cxn modelId="{71933CBB-AAF9-4EBD-A1AE-B29669D63CA2}" srcId="{5D59E2DC-4B29-4FA1-B94E-EE06F2AA0095}" destId="{119A0163-8A52-46D0-A67F-5A5BC5115B23}" srcOrd="0" destOrd="0" parTransId="{51ED9DF1-0D80-45A0-8671-A59B506B6E13}" sibTransId="{12F889C3-FE76-4731-908B-13319735F467}"/>
    <dgm:cxn modelId="{D9A881CF-8207-4A5D-A0ED-08F40A9E07A9}" type="presOf" srcId="{530651E0-8B1E-4CD8-A9C7-A4DF640510E7}" destId="{77F50A41-5428-4D24-8F11-3D653CCF51CD}" srcOrd="0" destOrd="0" presId="urn:microsoft.com/office/officeart/2005/8/layout/hierarchy1"/>
    <dgm:cxn modelId="{BA8274A3-5827-4123-B8BA-83C651192310}" type="presOf" srcId="{55E106D8-7CCC-4796-85C0-C4A28B14E637}" destId="{310533B9-47C0-40C8-9883-83CD846F1508}" srcOrd="0" destOrd="0" presId="urn:microsoft.com/office/officeart/2005/8/layout/hierarchy1"/>
    <dgm:cxn modelId="{F21D1980-94EC-46A2-80DC-02AB70ED4B44}" type="presOf" srcId="{14DCF546-2645-4068-B86D-5080E4E41B76}" destId="{3523ED34-DCAC-419A-A390-28E73A3F4D22}" srcOrd="0" destOrd="0" presId="urn:microsoft.com/office/officeart/2005/8/layout/hierarchy1"/>
    <dgm:cxn modelId="{5EC9F415-D5E2-4A0F-B97D-CD3984AC2EB3}" type="presOf" srcId="{7CE9896C-D2D7-448E-8CB4-F7990A4105B8}" destId="{A6DB440A-055E-4012-A395-00C167D219B5}" srcOrd="0" destOrd="0" presId="urn:microsoft.com/office/officeart/2005/8/layout/hierarchy1"/>
    <dgm:cxn modelId="{A0461CC3-3693-4EAB-890C-C5C4FFA8C3A7}" srcId="{E665CC8C-F142-416A-867F-C5E93205DB2E}" destId="{650FBFDC-C02A-4065-903C-EA0393188D4C}" srcOrd="1" destOrd="0" parTransId="{0214C51D-0F83-4DCA-A125-832FD9C1E3B6}" sibTransId="{BEB2D185-3C47-4548-A464-5CBA2F9515EF}"/>
    <dgm:cxn modelId="{4F721FC2-2ABB-4276-8C1A-C17F02750640}" srcId="{A5C3654E-B650-4DD0-B82F-2FF164A8094E}" destId="{F948646D-10CD-4728-B51F-5BA50796EA1E}" srcOrd="1" destOrd="0" parTransId="{B577DD9E-CC9A-40D2-B94B-B84118F00DE9}" sibTransId="{603548CD-63BF-491A-A970-54CD62DBEB79}"/>
    <dgm:cxn modelId="{7FAA2BDF-A5DA-4212-8FC2-424A4867745F}" srcId="{A81EF043-D672-4BC6-92A0-F8483CA3E8E8}" destId="{F1589F86-7794-4380-BA5F-BAF1CEC9F430}" srcOrd="0" destOrd="0" parTransId="{AFE97704-6F68-4AD3-9200-4DBA71FDA97E}" sibTransId="{A2668148-CCB4-4F0D-BF8B-2E413A935AB3}"/>
    <dgm:cxn modelId="{2F9FF706-8F8F-4EE3-9819-77E1970F564C}" type="presOf" srcId="{A81EF043-D672-4BC6-92A0-F8483CA3E8E8}" destId="{32570875-66FD-49BF-8B11-91195CC6C4EC}" srcOrd="0" destOrd="0" presId="urn:microsoft.com/office/officeart/2005/8/layout/hierarchy1"/>
    <dgm:cxn modelId="{D8DED4E5-8A45-475B-B680-97FDD9806145}" type="presOf" srcId="{F1589F86-7794-4380-BA5F-BAF1CEC9F430}" destId="{9B4ED43F-C99E-48BA-8950-8005E9557930}" srcOrd="0" destOrd="0" presId="urn:microsoft.com/office/officeart/2005/8/layout/hierarchy1"/>
    <dgm:cxn modelId="{6C2C537A-6658-4A24-B161-03D969C4CE7A}" type="presOf" srcId="{B577DD9E-CC9A-40D2-B94B-B84118F00DE9}" destId="{B83AE442-77FE-4D86-BCF9-889E8C0BD791}" srcOrd="0" destOrd="0" presId="urn:microsoft.com/office/officeart/2005/8/layout/hierarchy1"/>
    <dgm:cxn modelId="{8BE311B7-52EB-4F69-B7AB-2EA64659D49F}" type="presOf" srcId="{5D59E2DC-4B29-4FA1-B94E-EE06F2AA0095}" destId="{FD0047D5-91F1-47F0-BFB8-3EB1B2D5974D}" srcOrd="0" destOrd="0" presId="urn:microsoft.com/office/officeart/2005/8/layout/hierarchy1"/>
    <dgm:cxn modelId="{0CCFE4DD-C5D3-4D75-BDD7-B909AB487D51}" type="presOf" srcId="{AFE97704-6F68-4AD3-9200-4DBA71FDA97E}" destId="{2DA271E1-F97D-4F0F-9480-A1912429646C}" srcOrd="0" destOrd="0" presId="urn:microsoft.com/office/officeart/2005/8/layout/hierarchy1"/>
    <dgm:cxn modelId="{A748F7E1-427C-42C0-A5DC-E884D67609B3}" srcId="{14DCF546-2645-4068-B86D-5080E4E41B76}" destId="{A81EF043-D672-4BC6-92A0-F8483CA3E8E8}" srcOrd="1" destOrd="0" parTransId="{EBEF30FA-4513-43BA-A2C0-7E6B8B6F8670}" sibTransId="{C9A38B5D-7C12-418E-99AC-D7528C7C1124}"/>
    <dgm:cxn modelId="{7520FAE0-6ED7-4167-9B3D-ADCCA9DD3F26}" type="presOf" srcId="{B58A8F5A-5077-42F0-A3F7-91E0859C5EB2}" destId="{F8470CF5-EA96-41F0-9B20-A05245027317}" srcOrd="0" destOrd="0" presId="urn:microsoft.com/office/officeart/2005/8/layout/hierarchy1"/>
    <dgm:cxn modelId="{6CEEB071-01E0-482F-B133-7B1DF0F7ADC5}" type="presOf" srcId="{15E5D0EC-BC60-4002-976B-C2FD805667FA}" destId="{6EB00F38-234F-4D23-A0E1-6C70BA7D7891}" srcOrd="0" destOrd="0" presId="urn:microsoft.com/office/officeart/2005/8/layout/hierarchy1"/>
    <dgm:cxn modelId="{181EB160-921E-46FB-8F13-2DC8F77915D0}" srcId="{119A0163-8A52-46D0-A67F-5A5BC5115B23}" destId="{0E4AFEC7-2FE1-4A83-B255-77FDB4943B13}" srcOrd="1" destOrd="0" parTransId="{C91488A6-FF72-4F4B-942D-83CE8B409A5B}" sibTransId="{327D8A31-B8EB-4613-9E34-61B656025F5D}"/>
    <dgm:cxn modelId="{F552C0B5-93BE-455D-87F6-030F2338DFCA}" srcId="{A81EF043-D672-4BC6-92A0-F8483CA3E8E8}" destId="{66D0AE34-175B-4825-AE6D-E973169D1C39}" srcOrd="1" destOrd="0" parTransId="{6883C6BB-E082-46A5-AF51-5F9B4EB2C50A}" sibTransId="{F568EA42-9E23-47FF-A536-744D3AB01F6D}"/>
    <dgm:cxn modelId="{428782EA-25FF-486B-970A-5E33817BF975}" type="presOf" srcId="{119A0163-8A52-46D0-A67F-5A5BC5115B23}" destId="{32A8C20E-57F7-407F-9E03-16925E80477E}" srcOrd="0" destOrd="0" presId="urn:microsoft.com/office/officeart/2005/8/layout/hierarchy1"/>
    <dgm:cxn modelId="{8B72D3A1-C9FD-45B2-BAB5-62931662E656}" type="presOf" srcId="{E665CC8C-F142-416A-867F-C5E93205DB2E}" destId="{2E69CB73-58C8-47C0-8D21-3F329F215004}" srcOrd="0" destOrd="0" presId="urn:microsoft.com/office/officeart/2005/8/layout/hierarchy1"/>
    <dgm:cxn modelId="{D3C0571B-F70E-4979-ADAC-59B43C896DB6}" type="presOf" srcId="{66D0AE34-175B-4825-AE6D-E973169D1C39}" destId="{2F923ACA-BBBB-42C8-A3A4-481702A91713}" srcOrd="0" destOrd="0" presId="urn:microsoft.com/office/officeart/2005/8/layout/hierarchy1"/>
    <dgm:cxn modelId="{001A7C10-EF00-44EC-BD23-8A9B5A209224}" srcId="{0E4AFEC7-2FE1-4A83-B255-77FDB4943B13}" destId="{A5C3654E-B650-4DD0-B82F-2FF164A8094E}" srcOrd="0" destOrd="0" parTransId="{7CE9896C-D2D7-448E-8CB4-F7990A4105B8}" sibTransId="{478BD870-4199-4408-A25F-A941307E39EA}"/>
    <dgm:cxn modelId="{9DBE5A29-1B60-4FC1-B4DC-8DF21D4790F6}" type="presOf" srcId="{F948646D-10CD-4728-B51F-5BA50796EA1E}" destId="{E3B600AC-02F8-43E4-95FD-90E51DB61A9D}" srcOrd="0" destOrd="0" presId="urn:microsoft.com/office/officeart/2005/8/layout/hierarchy1"/>
    <dgm:cxn modelId="{48DBE2EA-711B-4E68-9D44-7BFE99BF3784}" type="presOf" srcId="{650FBFDC-C02A-4065-903C-EA0393188D4C}" destId="{825BC47E-6A0E-4A77-9D69-D47DE9EBB418}" srcOrd="0" destOrd="0" presId="urn:microsoft.com/office/officeart/2005/8/layout/hierarchy1"/>
    <dgm:cxn modelId="{2B8E3CCB-BFE1-45D1-9F48-C0180C2EBF00}" srcId="{119A0163-8A52-46D0-A67F-5A5BC5115B23}" destId="{14DCF546-2645-4068-B86D-5080E4E41B76}" srcOrd="0" destOrd="0" parTransId="{B58A8F5A-5077-42F0-A3F7-91E0859C5EB2}" sibTransId="{06D55AD0-3C43-433D-A504-A0068F0FCCDC}"/>
    <dgm:cxn modelId="{1114AF1E-C013-4FCE-B0EE-1A865DB43FF7}" type="presOf" srcId="{EBEF30FA-4513-43BA-A2C0-7E6B8B6F8670}" destId="{240676DA-36D2-4A98-BC46-5869C79CF996}" srcOrd="0" destOrd="0" presId="urn:microsoft.com/office/officeart/2005/8/layout/hierarchy1"/>
    <dgm:cxn modelId="{C1C62A55-EA29-4C13-85B7-987B25F74A50}" srcId="{14DCF546-2645-4068-B86D-5080E4E41B76}" destId="{E665CC8C-F142-416A-867F-C5E93205DB2E}" srcOrd="0" destOrd="0" parTransId="{15E5D0EC-BC60-4002-976B-C2FD805667FA}" sibTransId="{8C87D3FF-9A72-4DB5-8FCE-B69023B00D17}"/>
    <dgm:cxn modelId="{CA7DB244-6AE7-41CB-9F4C-A63EB66ADD6E}" type="presOf" srcId="{06C2D410-F30A-435E-B156-029A374AA2E9}" destId="{895CFD70-66B3-4E86-938E-B6590D392407}" srcOrd="0" destOrd="0" presId="urn:microsoft.com/office/officeart/2005/8/layout/hierarchy1"/>
    <dgm:cxn modelId="{838CCD24-2584-413D-9575-1867C828F75E}" type="presOf" srcId="{6883C6BB-E082-46A5-AF51-5F9B4EB2C50A}" destId="{0159C753-89CC-4C4F-93A8-8326C5C14368}" srcOrd="0" destOrd="0" presId="urn:microsoft.com/office/officeart/2005/8/layout/hierarchy1"/>
    <dgm:cxn modelId="{F2DEA7BA-5F2F-4282-8275-2B0B604FD163}" type="presOf" srcId="{C91488A6-FF72-4F4B-942D-83CE8B409A5B}" destId="{2F65B6C1-FAF9-4651-8CB5-D1543E978086}" srcOrd="0" destOrd="0" presId="urn:microsoft.com/office/officeart/2005/8/layout/hierarchy1"/>
    <dgm:cxn modelId="{FE87A479-F5F7-4EE5-8380-FCC15AEA6FBA}" srcId="{E665CC8C-F142-416A-867F-C5E93205DB2E}" destId="{9B890505-5E22-4EE2-A95D-F4384BFD4E4D}" srcOrd="0" destOrd="0" parTransId="{55E106D8-7CCC-4796-85C0-C4A28B14E637}" sibTransId="{CB2AAFD9-015F-497C-AD55-5697E58C0A40}"/>
    <dgm:cxn modelId="{686F9A68-552D-4315-BDC1-70BB35C05D24}" type="presOf" srcId="{0E4AFEC7-2FE1-4A83-B255-77FDB4943B13}" destId="{DE2F330C-957C-4579-B863-1AB3CB205F16}" srcOrd="0" destOrd="0" presId="urn:microsoft.com/office/officeart/2005/8/layout/hierarchy1"/>
    <dgm:cxn modelId="{C825F7E5-BC62-413D-9A0E-9AFC4A517F96}" type="presOf" srcId="{A5C3654E-B650-4DD0-B82F-2FF164A8094E}" destId="{6DFCBF3F-D469-4B80-8772-CE76EBD56A55}" srcOrd="0" destOrd="0" presId="urn:microsoft.com/office/officeart/2005/8/layout/hierarchy1"/>
    <dgm:cxn modelId="{E21831BB-9D9B-41DC-AD9B-8697B9F0E1B0}" type="presOf" srcId="{9B890505-5E22-4EE2-A95D-F4384BFD4E4D}" destId="{26699D86-C941-43DA-8149-44D477A94932}" srcOrd="0" destOrd="0" presId="urn:microsoft.com/office/officeart/2005/8/layout/hierarchy1"/>
    <dgm:cxn modelId="{07D61869-5345-43BE-8CBC-FB6E5F8B1A25}" type="presOf" srcId="{0214C51D-0F83-4DCA-A125-832FD9C1E3B6}" destId="{608C62B8-DEC0-4A7C-9DA9-F69C9EEB81AB}" srcOrd="0" destOrd="0" presId="urn:microsoft.com/office/officeart/2005/8/layout/hierarchy1"/>
    <dgm:cxn modelId="{3B823C47-0271-4E2F-AEC0-CF28084144A4}" srcId="{A5C3654E-B650-4DD0-B82F-2FF164A8094E}" destId="{06C2D410-F30A-435E-B156-029A374AA2E9}" srcOrd="0" destOrd="0" parTransId="{530651E0-8B1E-4CD8-A9C7-A4DF640510E7}" sibTransId="{718656E4-A439-457C-9C22-493AB895436A}"/>
    <dgm:cxn modelId="{DBA422B8-A4C7-4BC0-8564-EF58A8F4E3D1}" type="presParOf" srcId="{FD0047D5-91F1-47F0-BFB8-3EB1B2D5974D}" destId="{BB0BE6AF-7A08-4019-A8B9-942ED09B7823}" srcOrd="0" destOrd="0" presId="urn:microsoft.com/office/officeart/2005/8/layout/hierarchy1"/>
    <dgm:cxn modelId="{B4F273BD-0BA7-4E58-8C3C-1A61A54BDA90}" type="presParOf" srcId="{BB0BE6AF-7A08-4019-A8B9-942ED09B7823}" destId="{636442AA-40C2-409C-A7F4-D52A633E9840}" srcOrd="0" destOrd="0" presId="urn:microsoft.com/office/officeart/2005/8/layout/hierarchy1"/>
    <dgm:cxn modelId="{501CEAE2-B03D-4521-8D52-222BBB8C0B54}" type="presParOf" srcId="{636442AA-40C2-409C-A7F4-D52A633E9840}" destId="{51820831-F470-44E2-AA76-2C0F5CAB677F}" srcOrd="0" destOrd="0" presId="urn:microsoft.com/office/officeart/2005/8/layout/hierarchy1"/>
    <dgm:cxn modelId="{0A000007-FF92-4DCC-BC1D-528EE8336DE0}" type="presParOf" srcId="{636442AA-40C2-409C-A7F4-D52A633E9840}" destId="{32A8C20E-57F7-407F-9E03-16925E80477E}" srcOrd="1" destOrd="0" presId="urn:microsoft.com/office/officeart/2005/8/layout/hierarchy1"/>
    <dgm:cxn modelId="{4D23A37C-51FC-4118-8621-102A8F98662E}" type="presParOf" srcId="{BB0BE6AF-7A08-4019-A8B9-942ED09B7823}" destId="{477398BC-D391-4DC8-8289-226FB197BD6B}" srcOrd="1" destOrd="0" presId="urn:microsoft.com/office/officeart/2005/8/layout/hierarchy1"/>
    <dgm:cxn modelId="{3D319650-E19D-4852-BBC5-F76E658933A6}" type="presParOf" srcId="{477398BC-D391-4DC8-8289-226FB197BD6B}" destId="{F8470CF5-EA96-41F0-9B20-A05245027317}" srcOrd="0" destOrd="0" presId="urn:microsoft.com/office/officeart/2005/8/layout/hierarchy1"/>
    <dgm:cxn modelId="{4CE29EE6-E840-4E64-92F6-948749431D24}" type="presParOf" srcId="{477398BC-D391-4DC8-8289-226FB197BD6B}" destId="{8D21B1B8-897C-42E9-BE51-ACB5AD48B93C}" srcOrd="1" destOrd="0" presId="urn:microsoft.com/office/officeart/2005/8/layout/hierarchy1"/>
    <dgm:cxn modelId="{2E0AD451-8B51-457C-B5B6-D67B4036189E}" type="presParOf" srcId="{8D21B1B8-897C-42E9-BE51-ACB5AD48B93C}" destId="{B0E6EC0F-7CF0-4D51-86A0-2264D31C286C}" srcOrd="0" destOrd="0" presId="urn:microsoft.com/office/officeart/2005/8/layout/hierarchy1"/>
    <dgm:cxn modelId="{B4529358-ED91-450E-8D15-518737267BD0}" type="presParOf" srcId="{B0E6EC0F-7CF0-4D51-86A0-2264D31C286C}" destId="{CB9EBC16-8086-4E51-A598-BC629A7962D0}" srcOrd="0" destOrd="0" presId="urn:microsoft.com/office/officeart/2005/8/layout/hierarchy1"/>
    <dgm:cxn modelId="{F0C4632B-D564-4634-9F13-498992B002AF}" type="presParOf" srcId="{B0E6EC0F-7CF0-4D51-86A0-2264D31C286C}" destId="{3523ED34-DCAC-419A-A390-28E73A3F4D22}" srcOrd="1" destOrd="0" presId="urn:microsoft.com/office/officeart/2005/8/layout/hierarchy1"/>
    <dgm:cxn modelId="{301232A3-46A5-4774-8223-C03B4662DFB4}" type="presParOf" srcId="{8D21B1B8-897C-42E9-BE51-ACB5AD48B93C}" destId="{416CE4DD-1570-4E9B-87A1-80A14FC5054D}" srcOrd="1" destOrd="0" presId="urn:microsoft.com/office/officeart/2005/8/layout/hierarchy1"/>
    <dgm:cxn modelId="{3CC9C53C-D7F4-41B9-A08A-DE16063F95B4}" type="presParOf" srcId="{416CE4DD-1570-4E9B-87A1-80A14FC5054D}" destId="{6EB00F38-234F-4D23-A0E1-6C70BA7D7891}" srcOrd="0" destOrd="0" presId="urn:microsoft.com/office/officeart/2005/8/layout/hierarchy1"/>
    <dgm:cxn modelId="{BB9B4C43-A640-4E93-9EC9-7AE41159BD8D}" type="presParOf" srcId="{416CE4DD-1570-4E9B-87A1-80A14FC5054D}" destId="{1F368F2C-3FCA-499C-A16C-6C17AD3B885D}" srcOrd="1" destOrd="0" presId="urn:microsoft.com/office/officeart/2005/8/layout/hierarchy1"/>
    <dgm:cxn modelId="{263C7C36-D20A-4669-A736-10919BB663BA}" type="presParOf" srcId="{1F368F2C-3FCA-499C-A16C-6C17AD3B885D}" destId="{B9BE9A0C-1D70-41E9-9E6F-A88458CA5DFB}" srcOrd="0" destOrd="0" presId="urn:microsoft.com/office/officeart/2005/8/layout/hierarchy1"/>
    <dgm:cxn modelId="{19255CD8-E681-4B4F-AA91-01EB99CCD716}" type="presParOf" srcId="{B9BE9A0C-1D70-41E9-9E6F-A88458CA5DFB}" destId="{5E987502-8F7B-40D5-BA57-3228342CF302}" srcOrd="0" destOrd="0" presId="urn:microsoft.com/office/officeart/2005/8/layout/hierarchy1"/>
    <dgm:cxn modelId="{89BCA777-5777-4EA0-9D57-ACBFEAE313C8}" type="presParOf" srcId="{B9BE9A0C-1D70-41E9-9E6F-A88458CA5DFB}" destId="{2E69CB73-58C8-47C0-8D21-3F329F215004}" srcOrd="1" destOrd="0" presId="urn:microsoft.com/office/officeart/2005/8/layout/hierarchy1"/>
    <dgm:cxn modelId="{2FA75975-A482-46D2-85DF-F85BA49A978E}" type="presParOf" srcId="{1F368F2C-3FCA-499C-A16C-6C17AD3B885D}" destId="{C420E8B5-F8A3-4AAA-91D0-3E0F094468DC}" srcOrd="1" destOrd="0" presId="urn:microsoft.com/office/officeart/2005/8/layout/hierarchy1"/>
    <dgm:cxn modelId="{1E5C635B-5BFA-4EEF-A8AF-A5111BB5F2C1}" type="presParOf" srcId="{C420E8B5-F8A3-4AAA-91D0-3E0F094468DC}" destId="{310533B9-47C0-40C8-9883-83CD846F1508}" srcOrd="0" destOrd="0" presId="urn:microsoft.com/office/officeart/2005/8/layout/hierarchy1"/>
    <dgm:cxn modelId="{A1D34C42-D4A0-4453-9B65-A97BE1D100D2}" type="presParOf" srcId="{C420E8B5-F8A3-4AAA-91D0-3E0F094468DC}" destId="{8F543A93-C0E2-4D1B-9EDD-AA53E8CF7BD5}" srcOrd="1" destOrd="0" presId="urn:microsoft.com/office/officeart/2005/8/layout/hierarchy1"/>
    <dgm:cxn modelId="{8559022F-9EE7-4488-90C1-91A6A9982E8E}" type="presParOf" srcId="{8F543A93-C0E2-4D1B-9EDD-AA53E8CF7BD5}" destId="{F008B7C9-771A-451B-B380-350AE023B2D1}" srcOrd="0" destOrd="0" presId="urn:microsoft.com/office/officeart/2005/8/layout/hierarchy1"/>
    <dgm:cxn modelId="{9C890E92-60F8-4654-8125-E5D600909E35}" type="presParOf" srcId="{F008B7C9-771A-451B-B380-350AE023B2D1}" destId="{41B787BD-C5C6-4DDF-B358-573C3577770B}" srcOrd="0" destOrd="0" presId="urn:microsoft.com/office/officeart/2005/8/layout/hierarchy1"/>
    <dgm:cxn modelId="{8078A3CB-22C7-44AA-B1F4-C9C5195256C6}" type="presParOf" srcId="{F008B7C9-771A-451B-B380-350AE023B2D1}" destId="{26699D86-C941-43DA-8149-44D477A94932}" srcOrd="1" destOrd="0" presId="urn:microsoft.com/office/officeart/2005/8/layout/hierarchy1"/>
    <dgm:cxn modelId="{A36578E7-A586-4BCC-BCC5-FD32C594D2B7}" type="presParOf" srcId="{8F543A93-C0E2-4D1B-9EDD-AA53E8CF7BD5}" destId="{955473F8-FB3D-4F3E-BDE9-F74FD0EC017D}" srcOrd="1" destOrd="0" presId="urn:microsoft.com/office/officeart/2005/8/layout/hierarchy1"/>
    <dgm:cxn modelId="{1B882461-0BF2-4C8E-AD1F-62FB4B46F5E1}" type="presParOf" srcId="{C420E8B5-F8A3-4AAA-91D0-3E0F094468DC}" destId="{608C62B8-DEC0-4A7C-9DA9-F69C9EEB81AB}" srcOrd="2" destOrd="0" presId="urn:microsoft.com/office/officeart/2005/8/layout/hierarchy1"/>
    <dgm:cxn modelId="{95E174C9-FCC3-48C5-899D-842FDF3046B9}" type="presParOf" srcId="{C420E8B5-F8A3-4AAA-91D0-3E0F094468DC}" destId="{634DC0D2-16BC-4358-A878-56F585D7D3C2}" srcOrd="3" destOrd="0" presId="urn:microsoft.com/office/officeart/2005/8/layout/hierarchy1"/>
    <dgm:cxn modelId="{EF8980C6-76E2-4F44-BBB8-63B69F53B0A7}" type="presParOf" srcId="{634DC0D2-16BC-4358-A878-56F585D7D3C2}" destId="{293CA647-A964-44D6-BCFB-0269CE80BC3B}" srcOrd="0" destOrd="0" presId="urn:microsoft.com/office/officeart/2005/8/layout/hierarchy1"/>
    <dgm:cxn modelId="{5D572E02-BF88-44C8-BC9D-997D5B9A827E}" type="presParOf" srcId="{293CA647-A964-44D6-BCFB-0269CE80BC3B}" destId="{13147F00-8768-403C-86A2-5B1DEE0DA6FE}" srcOrd="0" destOrd="0" presId="urn:microsoft.com/office/officeart/2005/8/layout/hierarchy1"/>
    <dgm:cxn modelId="{3F4A35AD-B575-4B20-912E-F99619C6F30C}" type="presParOf" srcId="{293CA647-A964-44D6-BCFB-0269CE80BC3B}" destId="{825BC47E-6A0E-4A77-9D69-D47DE9EBB418}" srcOrd="1" destOrd="0" presId="urn:microsoft.com/office/officeart/2005/8/layout/hierarchy1"/>
    <dgm:cxn modelId="{94C03544-4CE4-413F-8ECA-C694979800C9}" type="presParOf" srcId="{634DC0D2-16BC-4358-A878-56F585D7D3C2}" destId="{81E77810-B472-43E5-B87D-1540B5393CEC}" srcOrd="1" destOrd="0" presId="urn:microsoft.com/office/officeart/2005/8/layout/hierarchy1"/>
    <dgm:cxn modelId="{213D5C56-F908-458B-85D9-CD69EF7C12E9}" type="presParOf" srcId="{416CE4DD-1570-4E9B-87A1-80A14FC5054D}" destId="{240676DA-36D2-4A98-BC46-5869C79CF996}" srcOrd="2" destOrd="0" presId="urn:microsoft.com/office/officeart/2005/8/layout/hierarchy1"/>
    <dgm:cxn modelId="{CCD1EDEA-0A18-4416-BB9D-14690D1B1443}" type="presParOf" srcId="{416CE4DD-1570-4E9B-87A1-80A14FC5054D}" destId="{8110D2FF-B0BE-479D-84CF-ADC12243C136}" srcOrd="3" destOrd="0" presId="urn:microsoft.com/office/officeart/2005/8/layout/hierarchy1"/>
    <dgm:cxn modelId="{459716AF-0A42-42B9-AB1C-58C895C12ED9}" type="presParOf" srcId="{8110D2FF-B0BE-479D-84CF-ADC12243C136}" destId="{6105042A-D729-43BE-8343-131582363459}" srcOrd="0" destOrd="0" presId="urn:microsoft.com/office/officeart/2005/8/layout/hierarchy1"/>
    <dgm:cxn modelId="{01150FD5-F14D-477F-9299-683123CDED1E}" type="presParOf" srcId="{6105042A-D729-43BE-8343-131582363459}" destId="{ECDA05CC-94C9-4055-BC27-F9A084E9EF06}" srcOrd="0" destOrd="0" presId="urn:microsoft.com/office/officeart/2005/8/layout/hierarchy1"/>
    <dgm:cxn modelId="{64B3E28D-303A-4588-92A5-121E50145030}" type="presParOf" srcId="{6105042A-D729-43BE-8343-131582363459}" destId="{32570875-66FD-49BF-8B11-91195CC6C4EC}" srcOrd="1" destOrd="0" presId="urn:microsoft.com/office/officeart/2005/8/layout/hierarchy1"/>
    <dgm:cxn modelId="{C6A0A994-EDFE-473E-A46B-C820C492EC4B}" type="presParOf" srcId="{8110D2FF-B0BE-479D-84CF-ADC12243C136}" destId="{95269B2C-2CBB-4841-8FDA-1604DB276300}" srcOrd="1" destOrd="0" presId="urn:microsoft.com/office/officeart/2005/8/layout/hierarchy1"/>
    <dgm:cxn modelId="{E9ADA4E6-5581-4152-84DD-79DAB89D7AF3}" type="presParOf" srcId="{95269B2C-2CBB-4841-8FDA-1604DB276300}" destId="{2DA271E1-F97D-4F0F-9480-A1912429646C}" srcOrd="0" destOrd="0" presId="urn:microsoft.com/office/officeart/2005/8/layout/hierarchy1"/>
    <dgm:cxn modelId="{AC2143FB-5E23-4695-A762-B2B64BD8367F}" type="presParOf" srcId="{95269B2C-2CBB-4841-8FDA-1604DB276300}" destId="{F3719307-60A6-4EAC-81E8-572828EEC5CD}" srcOrd="1" destOrd="0" presId="urn:microsoft.com/office/officeart/2005/8/layout/hierarchy1"/>
    <dgm:cxn modelId="{59BE545D-0B32-4AE3-9299-FB99FD53B162}" type="presParOf" srcId="{F3719307-60A6-4EAC-81E8-572828EEC5CD}" destId="{51B914C8-1AFA-426A-B361-D1640F1DE5F4}" srcOrd="0" destOrd="0" presId="urn:microsoft.com/office/officeart/2005/8/layout/hierarchy1"/>
    <dgm:cxn modelId="{03AA1271-0A69-4AF7-9513-5BC566C84BF3}" type="presParOf" srcId="{51B914C8-1AFA-426A-B361-D1640F1DE5F4}" destId="{FB22E719-46AC-40D2-90FE-1002839B85A0}" srcOrd="0" destOrd="0" presId="urn:microsoft.com/office/officeart/2005/8/layout/hierarchy1"/>
    <dgm:cxn modelId="{46556407-A044-4A95-9C47-582FE2630849}" type="presParOf" srcId="{51B914C8-1AFA-426A-B361-D1640F1DE5F4}" destId="{9B4ED43F-C99E-48BA-8950-8005E9557930}" srcOrd="1" destOrd="0" presId="urn:microsoft.com/office/officeart/2005/8/layout/hierarchy1"/>
    <dgm:cxn modelId="{2E31D63E-7730-4621-A626-72AF6D36B155}" type="presParOf" srcId="{F3719307-60A6-4EAC-81E8-572828EEC5CD}" destId="{0C917911-AB68-444E-88F3-887C1E3AAF2B}" srcOrd="1" destOrd="0" presId="urn:microsoft.com/office/officeart/2005/8/layout/hierarchy1"/>
    <dgm:cxn modelId="{94C88A22-192D-48FC-BC93-6509917619EF}" type="presParOf" srcId="{95269B2C-2CBB-4841-8FDA-1604DB276300}" destId="{0159C753-89CC-4C4F-93A8-8326C5C14368}" srcOrd="2" destOrd="0" presId="urn:microsoft.com/office/officeart/2005/8/layout/hierarchy1"/>
    <dgm:cxn modelId="{4CFA9A25-21E1-49D5-A308-CECA932339A9}" type="presParOf" srcId="{95269B2C-2CBB-4841-8FDA-1604DB276300}" destId="{0A1BF73A-E11E-4754-AE36-90A369E7BF3E}" srcOrd="3" destOrd="0" presId="urn:microsoft.com/office/officeart/2005/8/layout/hierarchy1"/>
    <dgm:cxn modelId="{81F74A83-8C15-40BF-BAF2-8F3856DC6268}" type="presParOf" srcId="{0A1BF73A-E11E-4754-AE36-90A369E7BF3E}" destId="{9684084B-9188-46A7-A150-9AE0BF9D7AC3}" srcOrd="0" destOrd="0" presId="urn:microsoft.com/office/officeart/2005/8/layout/hierarchy1"/>
    <dgm:cxn modelId="{1A57BD65-83C3-43E9-AC4D-4EB8C6798AA1}" type="presParOf" srcId="{9684084B-9188-46A7-A150-9AE0BF9D7AC3}" destId="{9AC12664-5A18-4D99-AD2A-C5B5245AECC3}" srcOrd="0" destOrd="0" presId="urn:microsoft.com/office/officeart/2005/8/layout/hierarchy1"/>
    <dgm:cxn modelId="{CAB2EDA4-37D6-4169-945A-24BAF2D964C8}" type="presParOf" srcId="{9684084B-9188-46A7-A150-9AE0BF9D7AC3}" destId="{2F923ACA-BBBB-42C8-A3A4-481702A91713}" srcOrd="1" destOrd="0" presId="urn:microsoft.com/office/officeart/2005/8/layout/hierarchy1"/>
    <dgm:cxn modelId="{46D15D4D-C236-4131-B576-A7D194DCE188}" type="presParOf" srcId="{0A1BF73A-E11E-4754-AE36-90A369E7BF3E}" destId="{F1D2E4E9-6AA6-40F2-B15D-D4507A917C19}" srcOrd="1" destOrd="0" presId="urn:microsoft.com/office/officeart/2005/8/layout/hierarchy1"/>
    <dgm:cxn modelId="{E380D2F7-A932-406A-BADF-F43E97F11BA5}" type="presParOf" srcId="{477398BC-D391-4DC8-8289-226FB197BD6B}" destId="{2F65B6C1-FAF9-4651-8CB5-D1543E978086}" srcOrd="2" destOrd="0" presId="urn:microsoft.com/office/officeart/2005/8/layout/hierarchy1"/>
    <dgm:cxn modelId="{80A7CF13-3513-4513-8C0E-CF0FFC2CE325}" type="presParOf" srcId="{477398BC-D391-4DC8-8289-226FB197BD6B}" destId="{F476EC0B-09F6-4BE6-A8D8-B21C2FE3A2AC}" srcOrd="3" destOrd="0" presId="urn:microsoft.com/office/officeart/2005/8/layout/hierarchy1"/>
    <dgm:cxn modelId="{CF0D204F-90B9-4C74-B285-5E39DD9CD9F1}" type="presParOf" srcId="{F476EC0B-09F6-4BE6-A8D8-B21C2FE3A2AC}" destId="{A1734D18-A17C-47C6-A387-C094CA5081CB}" srcOrd="0" destOrd="0" presId="urn:microsoft.com/office/officeart/2005/8/layout/hierarchy1"/>
    <dgm:cxn modelId="{1468A047-DB2B-4022-8FEA-6EA1B08743A0}" type="presParOf" srcId="{A1734D18-A17C-47C6-A387-C094CA5081CB}" destId="{836C6B96-7E39-4B54-87D6-2A7C154D953F}" srcOrd="0" destOrd="0" presId="urn:microsoft.com/office/officeart/2005/8/layout/hierarchy1"/>
    <dgm:cxn modelId="{C48A7A38-BB0E-4D45-9452-135355671C70}" type="presParOf" srcId="{A1734D18-A17C-47C6-A387-C094CA5081CB}" destId="{DE2F330C-957C-4579-B863-1AB3CB205F16}" srcOrd="1" destOrd="0" presId="urn:microsoft.com/office/officeart/2005/8/layout/hierarchy1"/>
    <dgm:cxn modelId="{F2758F86-9BEA-4ED9-A91F-5970F1FA1D26}" type="presParOf" srcId="{F476EC0B-09F6-4BE6-A8D8-B21C2FE3A2AC}" destId="{A2447B26-2568-47AC-8957-3398CC2814DC}" srcOrd="1" destOrd="0" presId="urn:microsoft.com/office/officeart/2005/8/layout/hierarchy1"/>
    <dgm:cxn modelId="{61CE00D7-586B-430E-BA5E-9FE33FABF9B1}" type="presParOf" srcId="{A2447B26-2568-47AC-8957-3398CC2814DC}" destId="{A6DB440A-055E-4012-A395-00C167D219B5}" srcOrd="0" destOrd="0" presId="urn:microsoft.com/office/officeart/2005/8/layout/hierarchy1"/>
    <dgm:cxn modelId="{F8A63CA5-59E3-4E80-AF2B-B7752724D007}" type="presParOf" srcId="{A2447B26-2568-47AC-8957-3398CC2814DC}" destId="{03F3E6F0-01FE-496B-8730-5BFAE0BAA188}" srcOrd="1" destOrd="0" presId="urn:microsoft.com/office/officeart/2005/8/layout/hierarchy1"/>
    <dgm:cxn modelId="{82058272-3988-489D-B387-76E683F26924}" type="presParOf" srcId="{03F3E6F0-01FE-496B-8730-5BFAE0BAA188}" destId="{E0E7116E-94A3-4A87-8D67-32B54FD63FC2}" srcOrd="0" destOrd="0" presId="urn:microsoft.com/office/officeart/2005/8/layout/hierarchy1"/>
    <dgm:cxn modelId="{4D1A0536-E100-4230-A925-9370FBEE8E84}" type="presParOf" srcId="{E0E7116E-94A3-4A87-8D67-32B54FD63FC2}" destId="{1A932ACF-A787-4883-8596-A5CB17509347}" srcOrd="0" destOrd="0" presId="urn:microsoft.com/office/officeart/2005/8/layout/hierarchy1"/>
    <dgm:cxn modelId="{82D61A47-635E-49CB-AFDF-C50F4B5A9152}" type="presParOf" srcId="{E0E7116E-94A3-4A87-8D67-32B54FD63FC2}" destId="{6DFCBF3F-D469-4B80-8772-CE76EBD56A55}" srcOrd="1" destOrd="0" presId="urn:microsoft.com/office/officeart/2005/8/layout/hierarchy1"/>
    <dgm:cxn modelId="{100BE9A8-5DF8-484B-BCB5-31B633888971}" type="presParOf" srcId="{03F3E6F0-01FE-496B-8730-5BFAE0BAA188}" destId="{561C454A-9034-4A22-B991-5E39B33174F3}" srcOrd="1" destOrd="0" presId="urn:microsoft.com/office/officeart/2005/8/layout/hierarchy1"/>
    <dgm:cxn modelId="{4C6FE509-B790-4621-A087-9E65904F0777}" type="presParOf" srcId="{561C454A-9034-4A22-B991-5E39B33174F3}" destId="{77F50A41-5428-4D24-8F11-3D653CCF51CD}" srcOrd="0" destOrd="0" presId="urn:microsoft.com/office/officeart/2005/8/layout/hierarchy1"/>
    <dgm:cxn modelId="{0FEAA146-70E2-40FF-B146-3B9ADF90F262}" type="presParOf" srcId="{561C454A-9034-4A22-B991-5E39B33174F3}" destId="{4565A086-3D2E-4E10-88C0-ED33B594126C}" srcOrd="1" destOrd="0" presId="urn:microsoft.com/office/officeart/2005/8/layout/hierarchy1"/>
    <dgm:cxn modelId="{0630C9DD-B17C-4608-A577-B597D1B6A830}" type="presParOf" srcId="{4565A086-3D2E-4E10-88C0-ED33B594126C}" destId="{BC816026-1FBB-4113-9190-459E4A65DE12}" srcOrd="0" destOrd="0" presId="urn:microsoft.com/office/officeart/2005/8/layout/hierarchy1"/>
    <dgm:cxn modelId="{A934F8E1-5DC5-4B1E-B8FC-8B72FB82F35D}" type="presParOf" srcId="{BC816026-1FBB-4113-9190-459E4A65DE12}" destId="{42C5BE32-F456-42A7-B76A-FCBB057047E9}" srcOrd="0" destOrd="0" presId="urn:microsoft.com/office/officeart/2005/8/layout/hierarchy1"/>
    <dgm:cxn modelId="{5C1D7955-93FB-40DD-B51D-F5F542FB3BB8}" type="presParOf" srcId="{BC816026-1FBB-4113-9190-459E4A65DE12}" destId="{895CFD70-66B3-4E86-938E-B6590D392407}" srcOrd="1" destOrd="0" presId="urn:microsoft.com/office/officeart/2005/8/layout/hierarchy1"/>
    <dgm:cxn modelId="{9C6BA051-CD0C-4F45-93A1-370278CE69C5}" type="presParOf" srcId="{4565A086-3D2E-4E10-88C0-ED33B594126C}" destId="{933709A0-8735-4006-B4A6-D585EED14C3B}" srcOrd="1" destOrd="0" presId="urn:microsoft.com/office/officeart/2005/8/layout/hierarchy1"/>
    <dgm:cxn modelId="{A020BC99-D4B1-46BA-8D23-292F7C8C0505}" type="presParOf" srcId="{561C454A-9034-4A22-B991-5E39B33174F3}" destId="{B83AE442-77FE-4D86-BCF9-889E8C0BD791}" srcOrd="2" destOrd="0" presId="urn:microsoft.com/office/officeart/2005/8/layout/hierarchy1"/>
    <dgm:cxn modelId="{CB68A4CC-E3DB-4EEE-B859-CB51B8BC6302}" type="presParOf" srcId="{561C454A-9034-4A22-B991-5E39B33174F3}" destId="{F19B3344-F7E9-4507-BC23-CB0531EFA9AD}" srcOrd="3" destOrd="0" presId="urn:microsoft.com/office/officeart/2005/8/layout/hierarchy1"/>
    <dgm:cxn modelId="{E3648D91-E1E0-4EF1-8318-FF3CEE303310}" type="presParOf" srcId="{F19B3344-F7E9-4507-BC23-CB0531EFA9AD}" destId="{2300B96E-0B46-432B-990B-A8D83A1462B5}" srcOrd="0" destOrd="0" presId="urn:microsoft.com/office/officeart/2005/8/layout/hierarchy1"/>
    <dgm:cxn modelId="{1DEA9B23-B1D8-4BB5-A619-B54916A186F0}" type="presParOf" srcId="{2300B96E-0B46-432B-990B-A8D83A1462B5}" destId="{A0ACC1B2-9F63-43DB-B432-C5778B37A03C}" srcOrd="0" destOrd="0" presId="urn:microsoft.com/office/officeart/2005/8/layout/hierarchy1"/>
    <dgm:cxn modelId="{9313A6B8-D02B-4EC8-8772-84F9A6BBEE56}" type="presParOf" srcId="{2300B96E-0B46-432B-990B-A8D83A1462B5}" destId="{E3B600AC-02F8-43E4-95FD-90E51DB61A9D}" srcOrd="1" destOrd="0" presId="urn:microsoft.com/office/officeart/2005/8/layout/hierarchy1"/>
    <dgm:cxn modelId="{4356EABD-7766-4633-A856-5F4DD139909A}" type="presParOf" srcId="{F19B3344-F7E9-4507-BC23-CB0531EFA9AD}" destId="{BB685959-93E9-40EB-B7A3-5F9FF2BE41C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8B75A5D-7665-4708-9B38-575FD779DD59}" type="doc">
      <dgm:prSet loTypeId="urn:microsoft.com/office/officeart/2005/8/layout/cycle8" loCatId="cycle" qsTypeId="urn:microsoft.com/office/officeart/2005/8/quickstyle/3d2" qsCatId="3D" csTypeId="urn:microsoft.com/office/officeart/2005/8/colors/accent1_2" csCatId="accent1" phldr="1"/>
      <dgm:spPr/>
    </dgm:pt>
    <dgm:pt modelId="{2F76721F-647D-4D66-9B0B-74190EB0FD15}">
      <dgm:prSet phldrT="[Texto]"/>
      <dgm:spPr/>
      <dgm:t>
        <a:bodyPr/>
        <a:lstStyle/>
        <a:p>
          <a:r>
            <a:rPr lang="es-ES" dirty="0" smtClean="0"/>
            <a:t>Numérico</a:t>
          </a:r>
          <a:endParaRPr lang="es-ES" dirty="0"/>
        </a:p>
      </dgm:t>
    </dgm:pt>
    <dgm:pt modelId="{C130F53E-6B0D-4E0A-A542-E6F86407ABDB}" type="parTrans" cxnId="{3A65A780-D848-48B3-A8EB-11E5C62DC9C0}">
      <dgm:prSet/>
      <dgm:spPr/>
      <dgm:t>
        <a:bodyPr/>
        <a:lstStyle/>
        <a:p>
          <a:endParaRPr lang="es-ES"/>
        </a:p>
      </dgm:t>
    </dgm:pt>
    <dgm:pt modelId="{7F1DE3A8-C6C3-4FD8-9200-B92DD1246D06}" type="sibTrans" cxnId="{3A65A780-D848-48B3-A8EB-11E5C62DC9C0}">
      <dgm:prSet/>
      <dgm:spPr/>
      <dgm:t>
        <a:bodyPr/>
        <a:lstStyle/>
        <a:p>
          <a:endParaRPr lang="es-ES"/>
        </a:p>
      </dgm:t>
    </dgm:pt>
    <dgm:pt modelId="{45DA52CE-7DCA-45EA-B989-D7351332C39D}">
      <dgm:prSet phldrT="[Texto]"/>
      <dgm:spPr/>
      <dgm:t>
        <a:bodyPr/>
        <a:lstStyle/>
        <a:p>
          <a:r>
            <a:rPr lang="es-ES" dirty="0" smtClean="0"/>
            <a:t>Convencional</a:t>
          </a:r>
          <a:endParaRPr lang="es-ES" dirty="0"/>
        </a:p>
      </dgm:t>
    </dgm:pt>
    <dgm:pt modelId="{6C874F00-771D-4970-BA5D-496DD87233D0}" type="parTrans" cxnId="{8D44C2E7-5107-47F7-B091-D19949F6992C}">
      <dgm:prSet/>
      <dgm:spPr/>
      <dgm:t>
        <a:bodyPr/>
        <a:lstStyle/>
        <a:p>
          <a:endParaRPr lang="es-ES"/>
        </a:p>
      </dgm:t>
    </dgm:pt>
    <dgm:pt modelId="{A08FC154-0754-49C3-9239-319B61AC67D6}" type="sibTrans" cxnId="{8D44C2E7-5107-47F7-B091-D19949F6992C}">
      <dgm:prSet/>
      <dgm:spPr/>
      <dgm:t>
        <a:bodyPr/>
        <a:lstStyle/>
        <a:p>
          <a:endParaRPr lang="es-ES"/>
        </a:p>
      </dgm:t>
    </dgm:pt>
    <dgm:pt modelId="{5F6084B0-5D9E-4C51-8060-D1B43A74EE2B}">
      <dgm:prSet phldrT="[Texto]"/>
      <dgm:spPr/>
      <dgm:t>
        <a:bodyPr/>
        <a:lstStyle/>
        <a:p>
          <a:r>
            <a:rPr lang="es-ES" dirty="0" smtClean="0"/>
            <a:t>Alfabético</a:t>
          </a:r>
          <a:endParaRPr lang="es-ES" dirty="0"/>
        </a:p>
      </dgm:t>
    </dgm:pt>
    <dgm:pt modelId="{86ED9CF4-826A-4EE0-8611-89C15D52DD2E}" type="parTrans" cxnId="{1EBD0091-AB66-4179-AB40-A3F5244938F4}">
      <dgm:prSet/>
      <dgm:spPr/>
      <dgm:t>
        <a:bodyPr/>
        <a:lstStyle/>
        <a:p>
          <a:endParaRPr lang="es-ES"/>
        </a:p>
      </dgm:t>
    </dgm:pt>
    <dgm:pt modelId="{275F4990-62B9-461A-B4C0-D034B6D5F956}" type="sibTrans" cxnId="{1EBD0091-AB66-4179-AB40-A3F5244938F4}">
      <dgm:prSet/>
      <dgm:spPr/>
      <dgm:t>
        <a:bodyPr/>
        <a:lstStyle/>
        <a:p>
          <a:endParaRPr lang="es-ES"/>
        </a:p>
      </dgm:t>
    </dgm:pt>
    <dgm:pt modelId="{320976F1-CDFC-46AD-88C8-E434C4B74895}" type="pres">
      <dgm:prSet presAssocID="{F8B75A5D-7665-4708-9B38-575FD779DD59}" presName="compositeShape" presStyleCnt="0">
        <dgm:presLayoutVars>
          <dgm:chMax val="7"/>
          <dgm:dir/>
          <dgm:resizeHandles val="exact"/>
        </dgm:presLayoutVars>
      </dgm:prSet>
      <dgm:spPr/>
    </dgm:pt>
    <dgm:pt modelId="{8A696D02-EB97-4FB9-A5FB-35D574CF3749}" type="pres">
      <dgm:prSet presAssocID="{F8B75A5D-7665-4708-9B38-575FD779DD59}" presName="wedge1" presStyleLbl="node1" presStyleIdx="0" presStyleCnt="3"/>
      <dgm:spPr/>
      <dgm:t>
        <a:bodyPr/>
        <a:lstStyle/>
        <a:p>
          <a:endParaRPr lang="es-ES"/>
        </a:p>
      </dgm:t>
    </dgm:pt>
    <dgm:pt modelId="{81242C49-9CC2-4431-9F6F-D30BEDFAF9A8}" type="pres">
      <dgm:prSet presAssocID="{F8B75A5D-7665-4708-9B38-575FD779DD59}" presName="dummy1a" presStyleCnt="0"/>
      <dgm:spPr/>
    </dgm:pt>
    <dgm:pt modelId="{066BC7F7-122F-454B-BFC9-970F9E21E13D}" type="pres">
      <dgm:prSet presAssocID="{F8B75A5D-7665-4708-9B38-575FD779DD59}" presName="dummy1b" presStyleCnt="0"/>
      <dgm:spPr/>
    </dgm:pt>
    <dgm:pt modelId="{B3527F55-F315-4D5D-ADD5-748D6EA38BB1}" type="pres">
      <dgm:prSet presAssocID="{F8B75A5D-7665-4708-9B38-575FD779DD59}" presName="wedge1Tx" presStyleLbl="node1" presStyleIdx="0" presStyleCnt="3">
        <dgm:presLayoutVars>
          <dgm:chMax val="0"/>
          <dgm:chPref val="0"/>
          <dgm:bulletEnabled val="1"/>
        </dgm:presLayoutVars>
      </dgm:prSet>
      <dgm:spPr/>
      <dgm:t>
        <a:bodyPr/>
        <a:lstStyle/>
        <a:p>
          <a:endParaRPr lang="es-ES"/>
        </a:p>
      </dgm:t>
    </dgm:pt>
    <dgm:pt modelId="{29124F1F-2177-458E-9FF7-299ED646965A}" type="pres">
      <dgm:prSet presAssocID="{F8B75A5D-7665-4708-9B38-575FD779DD59}" presName="wedge2" presStyleLbl="node1" presStyleIdx="1" presStyleCnt="3"/>
      <dgm:spPr/>
      <dgm:t>
        <a:bodyPr/>
        <a:lstStyle/>
        <a:p>
          <a:endParaRPr lang="es-ES"/>
        </a:p>
      </dgm:t>
    </dgm:pt>
    <dgm:pt modelId="{686A42F8-FACC-4838-B3AD-825119790B45}" type="pres">
      <dgm:prSet presAssocID="{F8B75A5D-7665-4708-9B38-575FD779DD59}" presName="dummy2a" presStyleCnt="0"/>
      <dgm:spPr/>
    </dgm:pt>
    <dgm:pt modelId="{A0946725-277D-4618-8410-73C4CA703526}" type="pres">
      <dgm:prSet presAssocID="{F8B75A5D-7665-4708-9B38-575FD779DD59}" presName="dummy2b" presStyleCnt="0"/>
      <dgm:spPr/>
    </dgm:pt>
    <dgm:pt modelId="{2D9FEB9B-7B0C-4105-B8C0-482143956A1F}" type="pres">
      <dgm:prSet presAssocID="{F8B75A5D-7665-4708-9B38-575FD779DD59}" presName="wedge2Tx" presStyleLbl="node1" presStyleIdx="1" presStyleCnt="3">
        <dgm:presLayoutVars>
          <dgm:chMax val="0"/>
          <dgm:chPref val="0"/>
          <dgm:bulletEnabled val="1"/>
        </dgm:presLayoutVars>
      </dgm:prSet>
      <dgm:spPr/>
      <dgm:t>
        <a:bodyPr/>
        <a:lstStyle/>
        <a:p>
          <a:endParaRPr lang="es-ES"/>
        </a:p>
      </dgm:t>
    </dgm:pt>
    <dgm:pt modelId="{A37DF424-A1F1-4B1F-A91F-481A546D19F3}" type="pres">
      <dgm:prSet presAssocID="{F8B75A5D-7665-4708-9B38-575FD779DD59}" presName="wedge3" presStyleLbl="node1" presStyleIdx="2" presStyleCnt="3"/>
      <dgm:spPr/>
      <dgm:t>
        <a:bodyPr/>
        <a:lstStyle/>
        <a:p>
          <a:endParaRPr lang="es-ES"/>
        </a:p>
      </dgm:t>
    </dgm:pt>
    <dgm:pt modelId="{6B38D42F-A413-4C7C-992C-77113457AA2D}" type="pres">
      <dgm:prSet presAssocID="{F8B75A5D-7665-4708-9B38-575FD779DD59}" presName="dummy3a" presStyleCnt="0"/>
      <dgm:spPr/>
    </dgm:pt>
    <dgm:pt modelId="{8FD41347-61EF-4D37-8D14-ACDC2C11A611}" type="pres">
      <dgm:prSet presAssocID="{F8B75A5D-7665-4708-9B38-575FD779DD59}" presName="dummy3b" presStyleCnt="0"/>
      <dgm:spPr/>
    </dgm:pt>
    <dgm:pt modelId="{D8B541B9-2D6C-4B5C-BDD8-39EB9310FBFA}" type="pres">
      <dgm:prSet presAssocID="{F8B75A5D-7665-4708-9B38-575FD779DD59}" presName="wedge3Tx" presStyleLbl="node1" presStyleIdx="2" presStyleCnt="3">
        <dgm:presLayoutVars>
          <dgm:chMax val="0"/>
          <dgm:chPref val="0"/>
          <dgm:bulletEnabled val="1"/>
        </dgm:presLayoutVars>
      </dgm:prSet>
      <dgm:spPr/>
      <dgm:t>
        <a:bodyPr/>
        <a:lstStyle/>
        <a:p>
          <a:endParaRPr lang="es-ES"/>
        </a:p>
      </dgm:t>
    </dgm:pt>
    <dgm:pt modelId="{F5DD5F36-16AC-4412-B4EA-F14447A413AD}" type="pres">
      <dgm:prSet presAssocID="{7F1DE3A8-C6C3-4FD8-9200-B92DD1246D06}" presName="arrowWedge1" presStyleLbl="fgSibTrans2D1" presStyleIdx="0" presStyleCnt="3"/>
      <dgm:spPr/>
    </dgm:pt>
    <dgm:pt modelId="{9E81654A-6173-40D9-B18A-33BC86C910F9}" type="pres">
      <dgm:prSet presAssocID="{A08FC154-0754-49C3-9239-319B61AC67D6}" presName="arrowWedge2" presStyleLbl="fgSibTrans2D1" presStyleIdx="1" presStyleCnt="3"/>
      <dgm:spPr/>
    </dgm:pt>
    <dgm:pt modelId="{1E958D14-A999-4DEA-A35E-C839E52BF658}" type="pres">
      <dgm:prSet presAssocID="{275F4990-62B9-461A-B4C0-D034B6D5F956}" presName="arrowWedge3" presStyleLbl="fgSibTrans2D1" presStyleIdx="2" presStyleCnt="3"/>
      <dgm:spPr/>
    </dgm:pt>
  </dgm:ptLst>
  <dgm:cxnLst>
    <dgm:cxn modelId="{BFA3BF3A-819F-42ED-A5BD-752E1BAAA01A}" type="presOf" srcId="{5F6084B0-5D9E-4C51-8060-D1B43A74EE2B}" destId="{D8B541B9-2D6C-4B5C-BDD8-39EB9310FBFA}" srcOrd="1" destOrd="0" presId="urn:microsoft.com/office/officeart/2005/8/layout/cycle8"/>
    <dgm:cxn modelId="{E3556F49-7971-4FF8-8307-F0DCDB3BDD14}" type="presOf" srcId="{F8B75A5D-7665-4708-9B38-575FD779DD59}" destId="{320976F1-CDFC-46AD-88C8-E434C4B74895}" srcOrd="0" destOrd="0" presId="urn:microsoft.com/office/officeart/2005/8/layout/cycle8"/>
    <dgm:cxn modelId="{1EBD0091-AB66-4179-AB40-A3F5244938F4}" srcId="{F8B75A5D-7665-4708-9B38-575FD779DD59}" destId="{5F6084B0-5D9E-4C51-8060-D1B43A74EE2B}" srcOrd="2" destOrd="0" parTransId="{86ED9CF4-826A-4EE0-8611-89C15D52DD2E}" sibTransId="{275F4990-62B9-461A-B4C0-D034B6D5F956}"/>
    <dgm:cxn modelId="{221D766D-FA72-4319-A6CC-391DD827A2FF}" type="presOf" srcId="{5F6084B0-5D9E-4C51-8060-D1B43A74EE2B}" destId="{A37DF424-A1F1-4B1F-A91F-481A546D19F3}" srcOrd="0" destOrd="0" presId="urn:microsoft.com/office/officeart/2005/8/layout/cycle8"/>
    <dgm:cxn modelId="{8D44C2E7-5107-47F7-B091-D19949F6992C}" srcId="{F8B75A5D-7665-4708-9B38-575FD779DD59}" destId="{45DA52CE-7DCA-45EA-B989-D7351332C39D}" srcOrd="1" destOrd="0" parTransId="{6C874F00-771D-4970-BA5D-496DD87233D0}" sibTransId="{A08FC154-0754-49C3-9239-319B61AC67D6}"/>
    <dgm:cxn modelId="{9490CD32-1A5E-4FC4-A93E-93B8C9B335FA}" type="presOf" srcId="{2F76721F-647D-4D66-9B0B-74190EB0FD15}" destId="{8A696D02-EB97-4FB9-A5FB-35D574CF3749}" srcOrd="0" destOrd="0" presId="urn:microsoft.com/office/officeart/2005/8/layout/cycle8"/>
    <dgm:cxn modelId="{9729D5A6-5512-435A-82C8-08293592C8A1}" type="presOf" srcId="{45DA52CE-7DCA-45EA-B989-D7351332C39D}" destId="{2D9FEB9B-7B0C-4105-B8C0-482143956A1F}" srcOrd="1" destOrd="0" presId="urn:microsoft.com/office/officeart/2005/8/layout/cycle8"/>
    <dgm:cxn modelId="{3E90567B-EEC5-42CB-B998-5A86EE5A74FC}" type="presOf" srcId="{45DA52CE-7DCA-45EA-B989-D7351332C39D}" destId="{29124F1F-2177-458E-9FF7-299ED646965A}" srcOrd="0" destOrd="0" presId="urn:microsoft.com/office/officeart/2005/8/layout/cycle8"/>
    <dgm:cxn modelId="{3A65A780-D848-48B3-A8EB-11E5C62DC9C0}" srcId="{F8B75A5D-7665-4708-9B38-575FD779DD59}" destId="{2F76721F-647D-4D66-9B0B-74190EB0FD15}" srcOrd="0" destOrd="0" parTransId="{C130F53E-6B0D-4E0A-A542-E6F86407ABDB}" sibTransId="{7F1DE3A8-C6C3-4FD8-9200-B92DD1246D06}"/>
    <dgm:cxn modelId="{28AA1B4E-EAD5-46D1-B15C-9EA054631487}" type="presOf" srcId="{2F76721F-647D-4D66-9B0B-74190EB0FD15}" destId="{B3527F55-F315-4D5D-ADD5-748D6EA38BB1}" srcOrd="1" destOrd="0" presId="urn:microsoft.com/office/officeart/2005/8/layout/cycle8"/>
    <dgm:cxn modelId="{9C124B1E-979A-4956-A773-BC3975BF12EB}" type="presParOf" srcId="{320976F1-CDFC-46AD-88C8-E434C4B74895}" destId="{8A696D02-EB97-4FB9-A5FB-35D574CF3749}" srcOrd="0" destOrd="0" presId="urn:microsoft.com/office/officeart/2005/8/layout/cycle8"/>
    <dgm:cxn modelId="{9D86A4AE-0E35-4456-937E-99FED7A48EE3}" type="presParOf" srcId="{320976F1-CDFC-46AD-88C8-E434C4B74895}" destId="{81242C49-9CC2-4431-9F6F-D30BEDFAF9A8}" srcOrd="1" destOrd="0" presId="urn:microsoft.com/office/officeart/2005/8/layout/cycle8"/>
    <dgm:cxn modelId="{451CB3DC-A185-4C94-AF17-51A145F915AB}" type="presParOf" srcId="{320976F1-CDFC-46AD-88C8-E434C4B74895}" destId="{066BC7F7-122F-454B-BFC9-970F9E21E13D}" srcOrd="2" destOrd="0" presId="urn:microsoft.com/office/officeart/2005/8/layout/cycle8"/>
    <dgm:cxn modelId="{DC7FBD44-EC03-41FE-BA40-615C04E812A1}" type="presParOf" srcId="{320976F1-CDFC-46AD-88C8-E434C4B74895}" destId="{B3527F55-F315-4D5D-ADD5-748D6EA38BB1}" srcOrd="3" destOrd="0" presId="urn:microsoft.com/office/officeart/2005/8/layout/cycle8"/>
    <dgm:cxn modelId="{9C100316-0BFD-4102-9595-CCAEF6C0B38A}" type="presParOf" srcId="{320976F1-CDFC-46AD-88C8-E434C4B74895}" destId="{29124F1F-2177-458E-9FF7-299ED646965A}" srcOrd="4" destOrd="0" presId="urn:microsoft.com/office/officeart/2005/8/layout/cycle8"/>
    <dgm:cxn modelId="{C9B7143D-D279-494F-82CE-5276B8239940}" type="presParOf" srcId="{320976F1-CDFC-46AD-88C8-E434C4B74895}" destId="{686A42F8-FACC-4838-B3AD-825119790B45}" srcOrd="5" destOrd="0" presId="urn:microsoft.com/office/officeart/2005/8/layout/cycle8"/>
    <dgm:cxn modelId="{D02E640D-93FD-48E0-B68A-AC83B2E0AEEE}" type="presParOf" srcId="{320976F1-CDFC-46AD-88C8-E434C4B74895}" destId="{A0946725-277D-4618-8410-73C4CA703526}" srcOrd="6" destOrd="0" presId="urn:microsoft.com/office/officeart/2005/8/layout/cycle8"/>
    <dgm:cxn modelId="{FBC6EB09-F61E-451E-A9EA-3A59DF12C6B1}" type="presParOf" srcId="{320976F1-CDFC-46AD-88C8-E434C4B74895}" destId="{2D9FEB9B-7B0C-4105-B8C0-482143956A1F}" srcOrd="7" destOrd="0" presId="urn:microsoft.com/office/officeart/2005/8/layout/cycle8"/>
    <dgm:cxn modelId="{C845A911-2549-4C18-9D67-A1A17BBC1D16}" type="presParOf" srcId="{320976F1-CDFC-46AD-88C8-E434C4B74895}" destId="{A37DF424-A1F1-4B1F-A91F-481A546D19F3}" srcOrd="8" destOrd="0" presId="urn:microsoft.com/office/officeart/2005/8/layout/cycle8"/>
    <dgm:cxn modelId="{0279925F-B1A7-4362-949C-5487D1463AF0}" type="presParOf" srcId="{320976F1-CDFC-46AD-88C8-E434C4B74895}" destId="{6B38D42F-A413-4C7C-992C-77113457AA2D}" srcOrd="9" destOrd="0" presId="urn:microsoft.com/office/officeart/2005/8/layout/cycle8"/>
    <dgm:cxn modelId="{0F6FDD82-9E45-47C1-A921-502285DAAF8D}" type="presParOf" srcId="{320976F1-CDFC-46AD-88C8-E434C4B74895}" destId="{8FD41347-61EF-4D37-8D14-ACDC2C11A611}" srcOrd="10" destOrd="0" presId="urn:microsoft.com/office/officeart/2005/8/layout/cycle8"/>
    <dgm:cxn modelId="{BBDC4C2F-FA7A-4D94-9663-737E462E09B9}" type="presParOf" srcId="{320976F1-CDFC-46AD-88C8-E434C4B74895}" destId="{D8B541B9-2D6C-4B5C-BDD8-39EB9310FBFA}" srcOrd="11" destOrd="0" presId="urn:microsoft.com/office/officeart/2005/8/layout/cycle8"/>
    <dgm:cxn modelId="{46C47726-830B-4A80-8E4D-153710900330}" type="presParOf" srcId="{320976F1-CDFC-46AD-88C8-E434C4B74895}" destId="{F5DD5F36-16AC-4412-B4EA-F14447A413AD}" srcOrd="12" destOrd="0" presId="urn:microsoft.com/office/officeart/2005/8/layout/cycle8"/>
    <dgm:cxn modelId="{AB5B6DAD-AB56-4FDE-8ABF-2BF39B3CFDE1}" type="presParOf" srcId="{320976F1-CDFC-46AD-88C8-E434C4B74895}" destId="{9E81654A-6173-40D9-B18A-33BC86C910F9}" srcOrd="13" destOrd="0" presId="urn:microsoft.com/office/officeart/2005/8/layout/cycle8"/>
    <dgm:cxn modelId="{40B8E250-2D39-4C9A-9052-EBACBEF14A2B}" type="presParOf" srcId="{320976F1-CDFC-46AD-88C8-E434C4B74895}" destId="{1E958D14-A999-4DEA-A35E-C839E52BF658}"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9F55C5-366B-49D8-9798-350D895EA75B}" type="datetimeFigureOut">
              <a:rPr lang="es-ES" smtClean="0"/>
              <a:t>25/05/2017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74067A-D697-4126-A2AC-2B03824C261C}" type="slidenum">
              <a:rPr lang="es-ES" smtClean="0"/>
              <a:t>‹Nº›</a:t>
            </a:fld>
            <a:endParaRPr lang="es-ES"/>
          </a:p>
        </p:txBody>
      </p:sp>
    </p:spTree>
    <p:extLst>
      <p:ext uri="{BB962C8B-B14F-4D97-AF65-F5344CB8AC3E}">
        <p14:creationId xmlns:p14="http://schemas.microsoft.com/office/powerpoint/2010/main" val="956708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A35C4077-4F61-46E0-82D3-21A3CB4997E8}" type="datetimeFigureOut">
              <a:rPr lang="es-ES" smtClean="0"/>
              <a:pPr/>
              <a:t>25/05/2017</a:t>
            </a:fld>
            <a:endParaRPr lang="es-E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AD313EC7-554C-481E-A783-1D435D0E318A}"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35C4077-4F61-46E0-82D3-21A3CB4997E8}" type="datetimeFigureOut">
              <a:rPr lang="es-ES" smtClean="0"/>
              <a:pPr/>
              <a:t>25/05/2017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D313EC7-554C-481E-A783-1D435D0E318A}"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35C4077-4F61-46E0-82D3-21A3CB4997E8}" type="datetimeFigureOut">
              <a:rPr lang="es-ES" smtClean="0"/>
              <a:pPr/>
              <a:t>25/05/2017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D313EC7-554C-481E-A783-1D435D0E318A}"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A35C4077-4F61-46E0-82D3-21A3CB4997E8}" type="datetimeFigureOut">
              <a:rPr lang="es-ES" smtClean="0"/>
              <a:pPr/>
              <a:t>25/05/2017</a:t>
            </a:fld>
            <a:endParaRPr lang="es-ES"/>
          </a:p>
        </p:txBody>
      </p:sp>
      <p:sp>
        <p:nvSpPr>
          <p:cNvPr id="9" name="8 Marcador de número de diapositiva"/>
          <p:cNvSpPr>
            <a:spLocks noGrp="1"/>
          </p:cNvSpPr>
          <p:nvPr>
            <p:ph type="sldNum" sz="quarter" idx="15"/>
          </p:nvPr>
        </p:nvSpPr>
        <p:spPr/>
        <p:txBody>
          <a:bodyPr rtlCol="0"/>
          <a:lstStyle/>
          <a:p>
            <a:fld id="{AD313EC7-554C-481E-A783-1D435D0E318A}" type="slidenum">
              <a:rPr lang="es-ES" smtClean="0"/>
              <a:pPr/>
              <a:t>‹Nº›</a:t>
            </a:fld>
            <a:endParaRPr lang="es-ES"/>
          </a:p>
        </p:txBody>
      </p:sp>
      <p:sp>
        <p:nvSpPr>
          <p:cNvPr id="10" name="9 Marcador de pie de página"/>
          <p:cNvSpPr>
            <a:spLocks noGrp="1"/>
          </p:cNvSpPr>
          <p:nvPr>
            <p:ph type="ftr" sz="quarter" idx="16"/>
          </p:nvPr>
        </p:nvSpPr>
        <p:spPr/>
        <p:txBody>
          <a:bodyPr rtlCol="0"/>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A35C4077-4F61-46E0-82D3-21A3CB4997E8}" type="datetimeFigureOut">
              <a:rPr lang="es-ES" smtClean="0"/>
              <a:pPr/>
              <a:t>25/05/2017</a:t>
            </a:fld>
            <a:endParaRPr lang="es-E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AD313EC7-554C-481E-A783-1D435D0E318A}"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A35C4077-4F61-46E0-82D3-21A3CB4997E8}" type="datetimeFigureOut">
              <a:rPr lang="es-ES" smtClean="0"/>
              <a:pPr/>
              <a:t>25/05/2017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D313EC7-554C-481E-A783-1D435D0E318A}" type="slidenum">
              <a:rPr lang="es-ES" smtClean="0"/>
              <a:pPr/>
              <a:t>‹Nº›</a:t>
            </a:fld>
            <a:endParaRPr lang="es-E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A35C4077-4F61-46E0-82D3-21A3CB4997E8}" type="datetimeFigureOut">
              <a:rPr lang="es-ES" smtClean="0"/>
              <a:pPr/>
              <a:t>25/05/2017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AD313EC7-554C-481E-A783-1D435D0E318A}" type="slidenum">
              <a:rPr lang="es-ES" smtClean="0"/>
              <a:pPr/>
              <a:t>‹Nº›</a:t>
            </a:fld>
            <a:endParaRPr lang="es-E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A35C4077-4F61-46E0-82D3-21A3CB4997E8}" type="datetimeFigureOut">
              <a:rPr lang="es-ES" smtClean="0"/>
              <a:pPr/>
              <a:t>25/05/2017</a:t>
            </a:fld>
            <a:endParaRPr lang="es-ES"/>
          </a:p>
        </p:txBody>
      </p:sp>
      <p:sp>
        <p:nvSpPr>
          <p:cNvPr id="7" name="6 Marcador de número de diapositiva"/>
          <p:cNvSpPr>
            <a:spLocks noGrp="1"/>
          </p:cNvSpPr>
          <p:nvPr>
            <p:ph type="sldNum" sz="quarter" idx="11"/>
          </p:nvPr>
        </p:nvSpPr>
        <p:spPr/>
        <p:txBody>
          <a:bodyPr rtlCol="0"/>
          <a:lstStyle/>
          <a:p>
            <a:fld id="{AD313EC7-554C-481E-A783-1D435D0E318A}" type="slidenum">
              <a:rPr lang="es-ES" smtClean="0"/>
              <a:pPr/>
              <a:t>‹Nº›</a:t>
            </a:fld>
            <a:endParaRPr lang="es-ES"/>
          </a:p>
        </p:txBody>
      </p:sp>
      <p:sp>
        <p:nvSpPr>
          <p:cNvPr id="8" name="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35C4077-4F61-46E0-82D3-21A3CB4997E8}" type="datetimeFigureOut">
              <a:rPr lang="es-ES" smtClean="0"/>
              <a:pPr/>
              <a:t>25/05/2017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AD313EC7-554C-481E-A783-1D435D0E318A}"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A35C4077-4F61-46E0-82D3-21A3CB4997E8}" type="datetimeFigureOut">
              <a:rPr lang="es-ES" smtClean="0"/>
              <a:pPr/>
              <a:t>25/05/2017</a:t>
            </a:fld>
            <a:endParaRPr lang="es-ES"/>
          </a:p>
        </p:txBody>
      </p:sp>
      <p:sp>
        <p:nvSpPr>
          <p:cNvPr id="22" name="21 Marcador de número de diapositiva"/>
          <p:cNvSpPr>
            <a:spLocks noGrp="1"/>
          </p:cNvSpPr>
          <p:nvPr>
            <p:ph type="sldNum" sz="quarter" idx="15"/>
          </p:nvPr>
        </p:nvSpPr>
        <p:spPr/>
        <p:txBody>
          <a:bodyPr rtlCol="0"/>
          <a:lstStyle/>
          <a:p>
            <a:fld id="{AD313EC7-554C-481E-A783-1D435D0E318A}" type="slidenum">
              <a:rPr lang="es-ES" smtClean="0"/>
              <a:pPr/>
              <a:t>‹Nº›</a:t>
            </a:fld>
            <a:endParaRPr lang="es-ES"/>
          </a:p>
        </p:txBody>
      </p:sp>
      <p:sp>
        <p:nvSpPr>
          <p:cNvPr id="23" name="22 Marcador de pie de página"/>
          <p:cNvSpPr>
            <a:spLocks noGrp="1"/>
          </p:cNvSpPr>
          <p:nvPr>
            <p:ph type="ftr" sz="quarter" idx="16"/>
          </p:nvPr>
        </p:nvSpPr>
        <p:spPr/>
        <p:txBody>
          <a:bodyPr rtlCol="0"/>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A35C4077-4F61-46E0-82D3-21A3CB4997E8}" type="datetimeFigureOut">
              <a:rPr lang="es-ES" smtClean="0"/>
              <a:pPr/>
              <a:t>25/05/2017</a:t>
            </a:fld>
            <a:endParaRPr lang="es-ES"/>
          </a:p>
        </p:txBody>
      </p:sp>
      <p:sp>
        <p:nvSpPr>
          <p:cNvPr id="18" name="17 Marcador de número de diapositiva"/>
          <p:cNvSpPr>
            <a:spLocks noGrp="1"/>
          </p:cNvSpPr>
          <p:nvPr>
            <p:ph type="sldNum" sz="quarter" idx="11"/>
          </p:nvPr>
        </p:nvSpPr>
        <p:spPr/>
        <p:txBody>
          <a:bodyPr rtlCol="0"/>
          <a:lstStyle/>
          <a:p>
            <a:fld id="{AD313EC7-554C-481E-A783-1D435D0E318A}" type="slidenum">
              <a:rPr lang="es-ES" smtClean="0"/>
              <a:pPr/>
              <a:t>‹Nº›</a:t>
            </a:fld>
            <a:endParaRPr lang="es-ES"/>
          </a:p>
        </p:txBody>
      </p:sp>
      <p:sp>
        <p:nvSpPr>
          <p:cNvPr id="21" name="20 Marcador de pie de página"/>
          <p:cNvSpPr>
            <a:spLocks noGrp="1"/>
          </p:cNvSpPr>
          <p:nvPr>
            <p:ph type="ftr" sz="quarter" idx="12"/>
          </p:nvPr>
        </p:nvSpPr>
        <p:spPr/>
        <p:txBody>
          <a:bodyPr rtlCol="0"/>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35C4077-4F61-46E0-82D3-21A3CB4997E8}" type="datetimeFigureOut">
              <a:rPr lang="es-ES" smtClean="0"/>
              <a:pPr/>
              <a:t>25/05/2017</a:t>
            </a:fld>
            <a:endParaRPr lang="es-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D313EC7-554C-481E-A783-1D435D0E318A}"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itemaker.umich.edu/imdocs/files/folder.jpg"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286000" y="5229200"/>
            <a:ext cx="6172200" cy="1152550"/>
          </a:xfrm>
        </p:spPr>
        <p:txBody>
          <a:bodyPr>
            <a:normAutofit/>
          </a:bodyPr>
          <a:lstStyle/>
          <a:p>
            <a:pPr algn="r"/>
            <a:r>
              <a:rPr lang="es-ES" dirty="0" smtClean="0"/>
              <a:t>Dra. </a:t>
            </a:r>
            <a:r>
              <a:rPr lang="es-ES" dirty="0" err="1" smtClean="0"/>
              <a:t>Merizanda</a:t>
            </a:r>
            <a:r>
              <a:rPr lang="es-ES" dirty="0" smtClean="0"/>
              <a:t> M.C. Ramírez Aceves</a:t>
            </a:r>
          </a:p>
          <a:p>
            <a:endParaRPr lang="es-ES" dirty="0"/>
          </a:p>
        </p:txBody>
      </p:sp>
      <p:sp>
        <p:nvSpPr>
          <p:cNvPr id="4" name="1 Título"/>
          <p:cNvSpPr>
            <a:spLocks noGrp="1"/>
          </p:cNvSpPr>
          <p:nvPr>
            <p:ph type="title"/>
          </p:nvPr>
        </p:nvSpPr>
        <p:spPr>
          <a:xfrm>
            <a:off x="2286000" y="1571612"/>
            <a:ext cx="6172200" cy="2053590"/>
          </a:xfrm>
        </p:spPr>
        <p:txBody>
          <a:bodyPr>
            <a:noAutofit/>
          </a:bodyPr>
          <a:lstStyle/>
          <a:p>
            <a:pPr algn="ctr"/>
            <a:r>
              <a:rPr lang="es-ES" sz="4400" dirty="0" smtClean="0"/>
              <a:t>La Gestión de Documentos Activos</a:t>
            </a:r>
            <a:endParaRPr lang="es-ES" sz="4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ctr">
              <a:buNone/>
            </a:pPr>
            <a:r>
              <a:rPr lang="es-ES" dirty="0" smtClean="0">
                <a:solidFill>
                  <a:schemeClr val="accent1">
                    <a:lumMod val="75000"/>
                  </a:schemeClr>
                </a:solidFill>
              </a:rPr>
              <a:t>Identificación</a:t>
            </a:r>
          </a:p>
          <a:p>
            <a:pPr algn="ctr">
              <a:buNone/>
            </a:pPr>
            <a:endParaRPr lang="es-ES" dirty="0" smtClean="0">
              <a:solidFill>
                <a:schemeClr val="accent1">
                  <a:lumMod val="75000"/>
                </a:schemeClr>
              </a:solidFill>
            </a:endParaRPr>
          </a:p>
          <a:p>
            <a:pPr algn="just"/>
            <a:r>
              <a:rPr lang="es-MX" dirty="0" smtClean="0"/>
              <a:t>La identificación se realiza tomando en cuenta las agrupaciones documentales:</a:t>
            </a:r>
            <a:endParaRPr lang="es-ES" dirty="0" smtClean="0"/>
          </a:p>
        </p:txBody>
      </p:sp>
      <p:graphicFrame>
        <p:nvGraphicFramePr>
          <p:cNvPr id="4" name="3 Diagrama"/>
          <p:cNvGraphicFramePr/>
          <p:nvPr/>
        </p:nvGraphicFramePr>
        <p:xfrm>
          <a:off x="1571604" y="3357562"/>
          <a:ext cx="6072230" cy="3357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ctr">
              <a:buNone/>
            </a:pPr>
            <a:r>
              <a:rPr lang="es-ES" dirty="0" smtClean="0">
                <a:solidFill>
                  <a:schemeClr val="accent1">
                    <a:lumMod val="75000"/>
                  </a:schemeClr>
                </a:solidFill>
              </a:rPr>
              <a:t>Identificación de un fondo</a:t>
            </a:r>
          </a:p>
          <a:p>
            <a:pPr algn="ctr">
              <a:buNone/>
            </a:pPr>
            <a:endParaRPr lang="es-ES" dirty="0" smtClean="0">
              <a:solidFill>
                <a:schemeClr val="accent1">
                  <a:lumMod val="75000"/>
                </a:schemeClr>
              </a:solidFill>
            </a:endParaRPr>
          </a:p>
          <a:p>
            <a:pPr algn="just"/>
            <a:r>
              <a:rPr lang="es-MX" dirty="0" smtClean="0"/>
              <a:t>Existencia legal: Debe tener un nombre y una existencia jurídica propia establecidos por una disposición normativa precisa.</a:t>
            </a:r>
          </a:p>
          <a:p>
            <a:pPr algn="just">
              <a:buFontTx/>
              <a:buChar char="-"/>
            </a:pPr>
            <a:endParaRPr lang="es-MX" dirty="0" smtClean="0"/>
          </a:p>
          <a:p>
            <a:pPr algn="just"/>
            <a:r>
              <a:rPr lang="es-MX" dirty="0" smtClean="0"/>
              <a:t> Funciones propias establecidas en alguna disposición normativa.</a:t>
            </a:r>
          </a:p>
          <a:p>
            <a:pPr algn="just">
              <a:buFontTx/>
              <a:buChar char="-"/>
            </a:pPr>
            <a:endParaRPr lang="es-MX" dirty="0" smtClean="0"/>
          </a:p>
          <a:p>
            <a:pPr algn="just"/>
            <a:r>
              <a:rPr lang="es-MX" dirty="0" smtClean="0"/>
              <a:t> Posición jerárquica claramente definida dentro de la estructura administrativa.</a:t>
            </a:r>
          </a:p>
          <a:p>
            <a:pPr algn="just">
              <a:buFontTx/>
              <a:buChar char="-"/>
            </a:pPr>
            <a:endParaRPr lang="es-MX"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fontScale="92500" lnSpcReduction="20000"/>
          </a:bodyPr>
          <a:lstStyle/>
          <a:p>
            <a:pPr algn="ctr">
              <a:buNone/>
            </a:pPr>
            <a:r>
              <a:rPr lang="es-ES" sz="2600" dirty="0" smtClean="0">
                <a:solidFill>
                  <a:schemeClr val="accent1">
                    <a:lumMod val="75000"/>
                  </a:schemeClr>
                </a:solidFill>
              </a:rPr>
              <a:t>Identificación de un fondo</a:t>
            </a:r>
          </a:p>
          <a:p>
            <a:pPr algn="ctr">
              <a:buNone/>
            </a:pPr>
            <a:endParaRPr lang="es-ES" dirty="0" smtClean="0">
              <a:solidFill>
                <a:schemeClr val="accent1">
                  <a:lumMod val="75000"/>
                </a:schemeClr>
              </a:solidFill>
            </a:endParaRPr>
          </a:p>
          <a:p>
            <a:pPr algn="just"/>
            <a:r>
              <a:rPr lang="es-MX" sz="2600" dirty="0" smtClean="0"/>
              <a:t>Autonomía suficiente para el desarrollo de sus funciones.</a:t>
            </a:r>
          </a:p>
          <a:p>
            <a:pPr algn="just">
              <a:buFontTx/>
              <a:buChar char="-"/>
            </a:pPr>
            <a:endParaRPr lang="es-MX" sz="2600" dirty="0" smtClean="0"/>
          </a:p>
          <a:p>
            <a:pPr algn="just"/>
            <a:r>
              <a:rPr lang="es-MX" sz="2600" dirty="0" smtClean="0"/>
              <a:t> Estructura interna oficialmente establecida.</a:t>
            </a:r>
          </a:p>
          <a:p>
            <a:pPr algn="just"/>
            <a:endParaRPr lang="es-MX" sz="2200" dirty="0" smtClean="0"/>
          </a:p>
          <a:p>
            <a:pPr algn="just">
              <a:buNone/>
            </a:pPr>
            <a:r>
              <a:rPr lang="es-MX" sz="2200" dirty="0" smtClean="0">
                <a:solidFill>
                  <a:schemeClr val="accent1">
                    <a:lumMod val="75000"/>
                  </a:schemeClr>
                </a:solidFill>
              </a:rPr>
              <a:t>Ejemplos:</a:t>
            </a:r>
          </a:p>
          <a:p>
            <a:pPr algn="just"/>
            <a:endParaRPr lang="es-MX" sz="2200" dirty="0" smtClean="0"/>
          </a:p>
          <a:p>
            <a:pPr lvl="1" algn="just"/>
            <a:r>
              <a:rPr lang="es-MX" sz="2000" dirty="0" smtClean="0"/>
              <a:t> </a:t>
            </a:r>
            <a:r>
              <a:rPr lang="es-MX" sz="2200" dirty="0" smtClean="0"/>
              <a:t>Fondo Consejería Jurídica del Ejecutivo Federal</a:t>
            </a:r>
          </a:p>
          <a:p>
            <a:pPr lvl="1" algn="just"/>
            <a:r>
              <a:rPr lang="es-MX" sz="2200" dirty="0" smtClean="0"/>
              <a:t> Fondo Secretaría de Gobernación</a:t>
            </a:r>
          </a:p>
          <a:p>
            <a:pPr lvl="1" algn="just"/>
            <a:r>
              <a:rPr lang="es-MX" sz="2200" dirty="0" smtClean="0"/>
              <a:t> Fondo Instituto Mexicano del Seguro Social</a:t>
            </a:r>
          </a:p>
          <a:p>
            <a:pPr lvl="1" algn="just"/>
            <a:r>
              <a:rPr lang="es-MX" sz="2200" dirty="0" smtClean="0"/>
              <a:t> Fondo Instituto de Transparencia y Acceso a la Información del Estado de México y Municipios</a:t>
            </a:r>
          </a:p>
          <a:p>
            <a:pPr algn="just">
              <a:buFontTx/>
              <a:buChar char="-"/>
            </a:pPr>
            <a:endParaRPr lang="es-MX"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fontScale="85000" lnSpcReduction="20000"/>
          </a:bodyPr>
          <a:lstStyle/>
          <a:p>
            <a:pPr algn="ctr">
              <a:buNone/>
            </a:pPr>
            <a:r>
              <a:rPr lang="es-ES" sz="2800" dirty="0" smtClean="0">
                <a:solidFill>
                  <a:schemeClr val="accent1">
                    <a:lumMod val="75000"/>
                  </a:schemeClr>
                </a:solidFill>
              </a:rPr>
              <a:t>Identificación de una sección</a:t>
            </a:r>
          </a:p>
          <a:p>
            <a:pPr algn="ctr">
              <a:buNone/>
            </a:pPr>
            <a:endParaRPr lang="es-ES" dirty="0" smtClean="0">
              <a:solidFill>
                <a:schemeClr val="accent1">
                  <a:lumMod val="75000"/>
                </a:schemeClr>
              </a:solidFill>
            </a:endParaRPr>
          </a:p>
          <a:p>
            <a:pPr algn="just"/>
            <a:r>
              <a:rPr lang="es-MX" sz="2800" dirty="0" smtClean="0"/>
              <a:t>Debe ser claramente identificable y tener una posición subordinada con respecto al organismo creador cuyo nivel es el fondo.</a:t>
            </a:r>
          </a:p>
          <a:p>
            <a:pPr algn="just">
              <a:buFontTx/>
              <a:buChar char="-"/>
            </a:pPr>
            <a:endParaRPr lang="es-MX" sz="2800" dirty="0" smtClean="0"/>
          </a:p>
          <a:p>
            <a:pPr algn="just"/>
            <a:r>
              <a:rPr lang="es-MX" sz="2800" dirty="0" smtClean="0"/>
              <a:t> Debe corresponder a funciones establecidas en un reglamento interno o semejante, delegadas por el órgano creador cuyo nivel es el fondo.</a:t>
            </a:r>
          </a:p>
          <a:p>
            <a:pPr algn="just">
              <a:buFontTx/>
              <a:buChar char="-"/>
            </a:pPr>
            <a:endParaRPr lang="es-MX" sz="2800" dirty="0" smtClean="0"/>
          </a:p>
          <a:p>
            <a:pPr algn="just"/>
            <a:r>
              <a:rPr lang="es-MX" sz="2800" dirty="0" smtClean="0"/>
              <a:t> Debe pertenecer a un sistema de Archivos.</a:t>
            </a:r>
          </a:p>
          <a:p>
            <a:pPr algn="just">
              <a:buFontTx/>
              <a:buChar char="-"/>
            </a:pPr>
            <a:endParaRPr lang="es-MX" sz="2800" dirty="0" smtClean="0"/>
          </a:p>
          <a:p>
            <a:pPr algn="just"/>
            <a:r>
              <a:rPr lang="es-MX" sz="2800" dirty="0" smtClean="0"/>
              <a:t> Debe estar inserta en una organización capaz de desarrollar las funciones delegadas.</a:t>
            </a:r>
          </a:p>
          <a:p>
            <a:pPr algn="just">
              <a:buFontTx/>
              <a:buChar char="-"/>
            </a:pPr>
            <a:endParaRPr lang="es-MX"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ctr">
              <a:buNone/>
            </a:pPr>
            <a:r>
              <a:rPr lang="es-ES" sz="2800" dirty="0" smtClean="0">
                <a:solidFill>
                  <a:schemeClr val="accent1">
                    <a:lumMod val="75000"/>
                  </a:schemeClr>
                </a:solidFill>
              </a:rPr>
              <a:t>Identificación de una sección</a:t>
            </a:r>
          </a:p>
          <a:p>
            <a:pPr algn="ctr">
              <a:buNone/>
            </a:pPr>
            <a:endParaRPr lang="es-ES" dirty="0" smtClean="0">
              <a:solidFill>
                <a:schemeClr val="accent1">
                  <a:lumMod val="75000"/>
                </a:schemeClr>
              </a:solidFill>
            </a:endParaRPr>
          </a:p>
          <a:p>
            <a:pPr algn="just">
              <a:buNone/>
            </a:pPr>
            <a:r>
              <a:rPr lang="es-MX" dirty="0" smtClean="0">
                <a:solidFill>
                  <a:schemeClr val="accent1">
                    <a:lumMod val="75000"/>
                  </a:schemeClr>
                </a:solidFill>
              </a:rPr>
              <a:t>Ejemplos:</a:t>
            </a:r>
          </a:p>
          <a:p>
            <a:pPr algn="just"/>
            <a:endParaRPr lang="es-MX" sz="2800" dirty="0" smtClean="0"/>
          </a:p>
          <a:p>
            <a:pPr lvl="1" algn="just"/>
            <a:r>
              <a:rPr lang="es-MX" sz="2000" dirty="0" smtClean="0"/>
              <a:t>Sección Recursos Humanos</a:t>
            </a:r>
          </a:p>
          <a:p>
            <a:pPr lvl="1" algn="just"/>
            <a:r>
              <a:rPr lang="es-MX" sz="2000" dirty="0" smtClean="0"/>
              <a:t>Sección Recursos Materiales y Obra Pública</a:t>
            </a:r>
          </a:p>
          <a:p>
            <a:pPr lvl="1" algn="just"/>
            <a:r>
              <a:rPr lang="es-MX" sz="2000" dirty="0" smtClean="0"/>
              <a:t>Sección Comunicación Social</a:t>
            </a:r>
          </a:p>
          <a:p>
            <a:pPr lvl="1" algn="just"/>
            <a:r>
              <a:rPr lang="es-MX" sz="2000" dirty="0" smtClean="0"/>
              <a:t>Sección Planeación y Desarrollo</a:t>
            </a:r>
          </a:p>
          <a:p>
            <a:pPr algn="just">
              <a:buNone/>
            </a:pPr>
            <a:endParaRPr lang="es-MX" sz="2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ctr">
              <a:buNone/>
            </a:pPr>
            <a:r>
              <a:rPr lang="es-ES" sz="2800" dirty="0" smtClean="0">
                <a:solidFill>
                  <a:schemeClr val="accent1">
                    <a:lumMod val="75000"/>
                  </a:schemeClr>
                </a:solidFill>
              </a:rPr>
              <a:t>Identificación de una serie</a:t>
            </a:r>
          </a:p>
          <a:p>
            <a:pPr algn="ctr">
              <a:buNone/>
            </a:pPr>
            <a:endParaRPr lang="es-ES" dirty="0" smtClean="0">
              <a:solidFill>
                <a:schemeClr val="accent1">
                  <a:lumMod val="75000"/>
                </a:schemeClr>
              </a:solidFill>
            </a:endParaRPr>
          </a:p>
          <a:p>
            <a:pPr algn="just"/>
            <a:r>
              <a:rPr lang="es-MX" dirty="0" smtClean="0"/>
              <a:t>Conjunto de documentos producidos en el desarrollo de una misma actividad administrativa y regulado por la misma norma jurídica o de procedimiento.</a:t>
            </a:r>
          </a:p>
          <a:p>
            <a:pPr algn="just">
              <a:buFontTx/>
              <a:buChar char="-"/>
            </a:pPr>
            <a:endParaRPr lang="es-MX" dirty="0" smtClean="0"/>
          </a:p>
          <a:p>
            <a:pPr algn="just"/>
            <a:r>
              <a:rPr lang="es-MX" dirty="0" smtClean="0"/>
              <a:t> Documentos organizados de acuerdo con un sistema de archivo o conservados que forman una unidad como resultado de una misma acumulación.</a:t>
            </a:r>
          </a:p>
          <a:p>
            <a:pPr algn="just">
              <a:buNone/>
            </a:pPr>
            <a:endParaRPr lang="es-MX" sz="2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ctr">
              <a:buNone/>
            </a:pPr>
            <a:r>
              <a:rPr lang="es-ES" sz="2800" dirty="0" smtClean="0">
                <a:solidFill>
                  <a:schemeClr val="accent1">
                    <a:lumMod val="75000"/>
                  </a:schemeClr>
                </a:solidFill>
              </a:rPr>
              <a:t>Identificación de una serie</a:t>
            </a:r>
          </a:p>
          <a:p>
            <a:pPr algn="ctr">
              <a:buNone/>
            </a:pPr>
            <a:endParaRPr lang="es-ES" dirty="0" smtClean="0">
              <a:solidFill>
                <a:schemeClr val="accent1">
                  <a:lumMod val="75000"/>
                </a:schemeClr>
              </a:solidFill>
            </a:endParaRPr>
          </a:p>
          <a:p>
            <a:pPr algn="just"/>
            <a:r>
              <a:rPr lang="es-ES" dirty="0" smtClean="0"/>
              <a:t>Agrupación de documentos que reflejan la misma actividad, que tienen una forma particular o que son resultado de cualquier otra relación derivada de su producción, recepción o uso.</a:t>
            </a:r>
          </a:p>
          <a:p>
            <a:pPr algn="just">
              <a:buFontTx/>
              <a:buChar char="-"/>
            </a:pPr>
            <a:endParaRPr lang="es-ES" dirty="0" smtClean="0"/>
          </a:p>
          <a:p>
            <a:pPr algn="just">
              <a:buNone/>
            </a:pPr>
            <a:r>
              <a:rPr lang="es-ES" sz="2000" dirty="0" smtClean="0">
                <a:solidFill>
                  <a:schemeClr val="accent1">
                    <a:lumMod val="75000"/>
                  </a:schemeClr>
                </a:solidFill>
              </a:rPr>
              <a:t>Ejemplos:</a:t>
            </a:r>
          </a:p>
          <a:p>
            <a:pPr algn="just"/>
            <a:endParaRPr lang="es-ES" sz="2000" dirty="0" smtClean="0"/>
          </a:p>
          <a:p>
            <a:pPr lvl="1" algn="just"/>
            <a:r>
              <a:rPr lang="es-ES" sz="2000" dirty="0" smtClean="0"/>
              <a:t>Serie nóminas</a:t>
            </a:r>
          </a:p>
          <a:p>
            <a:pPr lvl="1" algn="just"/>
            <a:r>
              <a:rPr lang="es-ES" sz="2000" dirty="0" smtClean="0"/>
              <a:t>Serie licitaciones</a:t>
            </a:r>
          </a:p>
          <a:p>
            <a:pPr lvl="1" algn="just"/>
            <a:r>
              <a:rPr lang="es-ES" sz="2000" dirty="0" smtClean="0"/>
              <a:t>Serie expedientes de personal</a:t>
            </a:r>
            <a:endParaRPr lang="es-MX" sz="2000" dirty="0" smtClean="0"/>
          </a:p>
          <a:p>
            <a:pPr algn="just">
              <a:buNone/>
            </a:pPr>
            <a:endParaRPr lang="es-MX"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fontScale="92500" lnSpcReduction="20000"/>
          </a:bodyPr>
          <a:lstStyle/>
          <a:p>
            <a:pPr algn="ctr">
              <a:buNone/>
            </a:pPr>
            <a:r>
              <a:rPr lang="es-ES" sz="2800" dirty="0" smtClean="0">
                <a:solidFill>
                  <a:schemeClr val="accent1">
                    <a:lumMod val="75000"/>
                  </a:schemeClr>
                </a:solidFill>
              </a:rPr>
              <a:t>Identificación de expedientes</a:t>
            </a:r>
          </a:p>
          <a:p>
            <a:pPr algn="ctr">
              <a:buNone/>
            </a:pPr>
            <a:endParaRPr lang="es-ES" dirty="0" smtClean="0">
              <a:solidFill>
                <a:schemeClr val="accent1">
                  <a:lumMod val="75000"/>
                </a:schemeClr>
              </a:solidFill>
            </a:endParaRPr>
          </a:p>
          <a:p>
            <a:pPr algn="just"/>
            <a:r>
              <a:rPr lang="es-ES" dirty="0" smtClean="0"/>
              <a:t>Es la unidad organizada de documentos reunidos por el productor para su uso corriente, o durante el proceso de organización archivística, porque se refieren al mismo asunto. </a:t>
            </a:r>
          </a:p>
          <a:p>
            <a:pPr algn="just">
              <a:buFontTx/>
              <a:buChar char="-"/>
            </a:pPr>
            <a:endParaRPr lang="es-ES" dirty="0" smtClean="0"/>
          </a:p>
          <a:p>
            <a:pPr algn="just"/>
            <a:r>
              <a:rPr lang="es-ES" dirty="0" smtClean="0"/>
              <a:t> El expediente es generalmente la unidad básica de la serie.</a:t>
            </a:r>
          </a:p>
          <a:p>
            <a:pPr algn="just">
              <a:buNone/>
            </a:pPr>
            <a:endParaRPr lang="es-ES" sz="2000" dirty="0" smtClean="0"/>
          </a:p>
          <a:p>
            <a:pPr algn="just">
              <a:buNone/>
            </a:pPr>
            <a:r>
              <a:rPr lang="es-ES" sz="2200" dirty="0" smtClean="0">
                <a:solidFill>
                  <a:schemeClr val="accent1">
                    <a:lumMod val="75000"/>
                  </a:schemeClr>
                </a:solidFill>
              </a:rPr>
              <a:t>Ejemplos:</a:t>
            </a:r>
          </a:p>
          <a:p>
            <a:pPr algn="just">
              <a:buNone/>
            </a:pPr>
            <a:endParaRPr lang="es-ES" sz="2200" dirty="0" smtClean="0">
              <a:solidFill>
                <a:schemeClr val="accent1">
                  <a:lumMod val="75000"/>
                </a:schemeClr>
              </a:solidFill>
            </a:endParaRPr>
          </a:p>
          <a:p>
            <a:pPr lvl="1" algn="just"/>
            <a:r>
              <a:rPr lang="es-ES" sz="2200" dirty="0" smtClean="0"/>
              <a:t>Nóminas del mes de enero</a:t>
            </a:r>
          </a:p>
          <a:p>
            <a:pPr lvl="1" algn="just"/>
            <a:r>
              <a:rPr lang="es-ES" sz="2200" dirty="0" smtClean="0"/>
              <a:t>Nóminas del mes de diciembre</a:t>
            </a:r>
          </a:p>
          <a:p>
            <a:pPr lvl="1" algn="just"/>
            <a:r>
              <a:rPr lang="es-ES" sz="2200" dirty="0" smtClean="0"/>
              <a:t>Licitación pública LPN-2507/2003</a:t>
            </a:r>
            <a:endParaRPr lang="es-MX" sz="22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ctr">
              <a:buNone/>
            </a:pPr>
            <a:r>
              <a:rPr lang="es-ES" sz="2800" dirty="0" smtClean="0">
                <a:solidFill>
                  <a:schemeClr val="accent1">
                    <a:lumMod val="75000"/>
                  </a:schemeClr>
                </a:solidFill>
              </a:rPr>
              <a:t>Identificación de piezas documentales</a:t>
            </a:r>
          </a:p>
          <a:p>
            <a:pPr algn="ctr">
              <a:buNone/>
            </a:pPr>
            <a:endParaRPr lang="es-ES" dirty="0" smtClean="0">
              <a:solidFill>
                <a:schemeClr val="accent1">
                  <a:lumMod val="75000"/>
                </a:schemeClr>
              </a:solidFill>
            </a:endParaRPr>
          </a:p>
          <a:p>
            <a:pPr algn="just"/>
            <a:r>
              <a:rPr lang="es-ES" dirty="0" smtClean="0"/>
              <a:t>Es la unidad archivística más pequeña e indivisible.</a:t>
            </a:r>
          </a:p>
          <a:p>
            <a:pPr algn="just">
              <a:buFontTx/>
              <a:buChar char="-"/>
            </a:pPr>
            <a:endParaRPr lang="es-ES" sz="2000" dirty="0" smtClean="0"/>
          </a:p>
          <a:p>
            <a:pPr algn="just">
              <a:buNone/>
            </a:pPr>
            <a:r>
              <a:rPr lang="es-ES" sz="2000" dirty="0" smtClean="0">
                <a:solidFill>
                  <a:schemeClr val="accent1">
                    <a:lumMod val="75000"/>
                  </a:schemeClr>
                </a:solidFill>
              </a:rPr>
              <a:t>Ejemplo:</a:t>
            </a:r>
          </a:p>
          <a:p>
            <a:pPr lvl="1" algn="just">
              <a:buNone/>
            </a:pPr>
            <a:endParaRPr lang="es-ES" sz="2000" dirty="0" smtClean="0">
              <a:solidFill>
                <a:schemeClr val="tx2">
                  <a:lumMod val="60000"/>
                  <a:lumOff val="40000"/>
                </a:schemeClr>
              </a:solidFill>
            </a:endParaRPr>
          </a:p>
          <a:p>
            <a:pPr lvl="1" algn="just"/>
            <a:r>
              <a:rPr lang="es-ES" sz="2000" dirty="0" smtClean="0"/>
              <a:t>Un oficio</a:t>
            </a:r>
          </a:p>
          <a:p>
            <a:pPr lvl="1" algn="just"/>
            <a:r>
              <a:rPr lang="es-ES" sz="2000" dirty="0" smtClean="0"/>
              <a:t>Un memorándum</a:t>
            </a:r>
          </a:p>
          <a:p>
            <a:pPr lvl="1" algn="just"/>
            <a:r>
              <a:rPr lang="es-ES" sz="2000" dirty="0" smtClean="0"/>
              <a:t>Una carta</a:t>
            </a:r>
          </a:p>
          <a:p>
            <a:pPr lvl="1" algn="just"/>
            <a:r>
              <a:rPr lang="es-ES" sz="2000" dirty="0" smtClean="0"/>
              <a:t>Un informe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1285860"/>
            <a:ext cx="7467600" cy="4873752"/>
          </a:xfrm>
        </p:spPr>
        <p:txBody>
          <a:bodyPr>
            <a:normAutofit/>
          </a:bodyPr>
          <a:lstStyle/>
          <a:p>
            <a:pPr algn="ctr">
              <a:buNone/>
            </a:pPr>
            <a:r>
              <a:rPr lang="es-ES" sz="2800" dirty="0" smtClean="0">
                <a:solidFill>
                  <a:schemeClr val="accent1">
                    <a:lumMod val="75000"/>
                  </a:schemeClr>
                </a:solidFill>
              </a:rPr>
              <a:t>Estructura archivística</a:t>
            </a:r>
          </a:p>
          <a:p>
            <a:pPr algn="ctr">
              <a:buNone/>
            </a:pPr>
            <a:endParaRPr lang="es-ES" dirty="0" smtClean="0">
              <a:solidFill>
                <a:schemeClr val="accent1">
                  <a:lumMod val="75000"/>
                </a:schemeClr>
              </a:solidFill>
            </a:endParaRPr>
          </a:p>
        </p:txBody>
      </p:sp>
      <p:graphicFrame>
        <p:nvGraphicFramePr>
          <p:cNvPr id="4" name="3 Diagrama"/>
          <p:cNvGraphicFramePr/>
          <p:nvPr/>
        </p:nvGraphicFramePr>
        <p:xfrm>
          <a:off x="285720" y="2000240"/>
          <a:ext cx="7572428"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5400000">
            <a:off x="3529566" y="3020966"/>
            <a:ext cx="6309360" cy="816067"/>
          </a:xfrm>
        </p:spPr>
        <p:txBody>
          <a:bodyPr>
            <a:normAutofit/>
          </a:bodyPr>
          <a:lstStyle/>
          <a:p>
            <a:pPr algn="ctr"/>
            <a:r>
              <a:rPr lang="es-ES" dirty="0" smtClean="0"/>
              <a:t>La Gestión de Documentos en México</a:t>
            </a:r>
            <a:endParaRPr lang="es-ES" dirty="0"/>
          </a:p>
        </p:txBody>
      </p:sp>
      <p:pic>
        <p:nvPicPr>
          <p:cNvPr id="1026" name="Picture 2" descr="http://imagenes.acambiode.com/img-bbdd/DATOS2.jpg"/>
          <p:cNvPicPr>
            <a:picLocks noGrp="1" noChangeAspect="1" noChangeArrowheads="1"/>
          </p:cNvPicPr>
          <p:nvPr>
            <p:ph type="pic" idx="1"/>
          </p:nvPr>
        </p:nvPicPr>
        <p:blipFill>
          <a:blip r:embed="rId2" cstate="print"/>
          <a:srcRect l="4304" r="4304"/>
          <a:stretch>
            <a:fillRect/>
          </a:stretch>
        </p:blipFill>
        <p:spPr bwMode="auto">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ctr">
              <a:buNone/>
            </a:pPr>
            <a:r>
              <a:rPr lang="es-ES" sz="2800" dirty="0" smtClean="0">
                <a:solidFill>
                  <a:schemeClr val="accent1">
                    <a:lumMod val="75000"/>
                  </a:schemeClr>
                </a:solidFill>
              </a:rPr>
              <a:t>Identificación</a:t>
            </a:r>
          </a:p>
          <a:p>
            <a:pPr algn="ctr">
              <a:buNone/>
            </a:pPr>
            <a:endParaRPr lang="es-ES" dirty="0" smtClean="0">
              <a:solidFill>
                <a:schemeClr val="accent1">
                  <a:lumMod val="75000"/>
                </a:schemeClr>
              </a:solidFill>
            </a:endParaRPr>
          </a:p>
          <a:p>
            <a:pPr algn="just"/>
            <a:r>
              <a:rPr lang="es-ES" sz="2000" dirty="0" smtClean="0"/>
              <a:t>De acuerdo con un sistema funcional de clasificación, en el establecimiento de las categorías de agrupamiento debe contemplarse:</a:t>
            </a:r>
          </a:p>
          <a:p>
            <a:pPr algn="just">
              <a:buFontTx/>
              <a:buChar char="-"/>
            </a:pPr>
            <a:endParaRPr lang="es-ES" sz="2000" dirty="0" smtClean="0"/>
          </a:p>
          <a:p>
            <a:pPr lvl="1" algn="just"/>
            <a:r>
              <a:rPr lang="es-ES" sz="2000" dirty="0" smtClean="0"/>
              <a:t> Las atribuciones y </a:t>
            </a:r>
            <a:r>
              <a:rPr lang="es-ES" sz="2000" b="1" dirty="0" smtClean="0"/>
              <a:t>funciones comunes</a:t>
            </a:r>
            <a:r>
              <a:rPr lang="es-ES" sz="2000" dirty="0" smtClean="0"/>
              <a:t> al conjunto de instituciones que integran la administración pública.</a:t>
            </a:r>
          </a:p>
          <a:p>
            <a:pPr lvl="1" algn="just">
              <a:buFontTx/>
              <a:buChar char="-"/>
            </a:pPr>
            <a:endParaRPr lang="es-ES" sz="2000" dirty="0" smtClean="0"/>
          </a:p>
          <a:p>
            <a:pPr lvl="1" algn="just"/>
            <a:r>
              <a:rPr lang="es-ES" sz="2000" dirty="0" smtClean="0"/>
              <a:t> Las atribuciones y </a:t>
            </a:r>
            <a:r>
              <a:rPr lang="es-ES" sz="2000" b="1" dirty="0" smtClean="0"/>
              <a:t>funciones específicas </a:t>
            </a:r>
            <a:r>
              <a:rPr lang="es-ES" sz="2000" dirty="0" smtClean="0"/>
              <a:t>de cada institución, que son las que corresponden a las atribuciones sustantivas que marcan la diferencia de una institución con otra.</a:t>
            </a:r>
            <a:endParaRPr lang="es-MX" sz="2000" dirty="0" smtClean="0"/>
          </a:p>
          <a:p>
            <a:pPr lvl="1" algn="just"/>
            <a:endParaRPr lang="es-ES" sz="20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984140"/>
            <a:ext cx="7467600" cy="4873752"/>
          </a:xfrm>
        </p:spPr>
        <p:txBody>
          <a:bodyPr>
            <a:normAutofit/>
          </a:bodyPr>
          <a:lstStyle/>
          <a:p>
            <a:pPr algn="ctr">
              <a:buNone/>
            </a:pPr>
            <a:r>
              <a:rPr lang="es-ES" sz="2800" dirty="0" smtClean="0">
                <a:solidFill>
                  <a:schemeClr val="accent1">
                    <a:lumMod val="75000"/>
                  </a:schemeClr>
                </a:solidFill>
              </a:rPr>
              <a:t>Funciones </a:t>
            </a:r>
            <a:r>
              <a:rPr lang="es-ES" sz="2800" b="1" i="1" dirty="0" smtClean="0">
                <a:solidFill>
                  <a:schemeClr val="accent1">
                    <a:lumMod val="75000"/>
                  </a:schemeClr>
                </a:solidFill>
              </a:rPr>
              <a:t>comunes</a:t>
            </a:r>
          </a:p>
          <a:p>
            <a:pPr algn="ctr">
              <a:buNone/>
            </a:pPr>
            <a:r>
              <a:rPr lang="es-ES" sz="2800" dirty="0" smtClean="0">
                <a:solidFill>
                  <a:schemeClr val="accent1">
                    <a:lumMod val="75000"/>
                  </a:schemeClr>
                </a:solidFill>
              </a:rPr>
              <a:t>Identificación de </a:t>
            </a:r>
            <a:r>
              <a:rPr lang="es-ES" sz="2800" b="1" dirty="0" smtClean="0">
                <a:solidFill>
                  <a:schemeClr val="accent1">
                    <a:lumMod val="75000"/>
                  </a:schemeClr>
                </a:solidFill>
              </a:rPr>
              <a:t>secciones</a:t>
            </a:r>
          </a:p>
          <a:p>
            <a:pPr algn="ctr">
              <a:buNone/>
            </a:pPr>
            <a:endParaRPr lang="es-ES" dirty="0" smtClean="0">
              <a:solidFill>
                <a:schemeClr val="accent1">
                  <a:lumMod val="75000"/>
                </a:schemeClr>
              </a:solidFill>
            </a:endParaRPr>
          </a:p>
          <a:p>
            <a:pPr lvl="1" algn="just"/>
            <a:endParaRPr lang="es-ES" sz="2000" dirty="0" smtClean="0"/>
          </a:p>
        </p:txBody>
      </p:sp>
      <p:graphicFrame>
        <p:nvGraphicFramePr>
          <p:cNvPr id="4" name="3 Tabla"/>
          <p:cNvGraphicFramePr>
            <a:graphicFrameLocks noGrp="1"/>
          </p:cNvGraphicFramePr>
          <p:nvPr/>
        </p:nvGraphicFramePr>
        <p:xfrm>
          <a:off x="1571604" y="2143116"/>
          <a:ext cx="5300826" cy="4549452"/>
        </p:xfrm>
        <a:graphic>
          <a:graphicData uri="http://schemas.openxmlformats.org/drawingml/2006/table">
            <a:tbl>
              <a:tblPr firstRow="1" bandRow="1">
                <a:tableStyleId>{5C22544A-7EE6-4342-B048-85BDC9FD1C3A}</a:tableStyleId>
              </a:tblPr>
              <a:tblGrid>
                <a:gridCol w="5300826"/>
              </a:tblGrid>
              <a:tr h="348641">
                <a:tc>
                  <a:txBody>
                    <a:bodyPr/>
                    <a:lstStyle/>
                    <a:p>
                      <a:pPr algn="ctr"/>
                      <a:r>
                        <a:rPr lang="es-ES" dirty="0" smtClean="0"/>
                        <a:t>SECCIONES</a:t>
                      </a:r>
                      <a:endParaRPr lang="es-ES" dirty="0"/>
                    </a:p>
                  </a:txBody>
                  <a:tcPr/>
                </a:tc>
              </a:tr>
              <a:tr h="348641">
                <a:tc>
                  <a:txBody>
                    <a:bodyPr/>
                    <a:lstStyle/>
                    <a:p>
                      <a:pPr algn="just"/>
                      <a:r>
                        <a:rPr lang="es-ES" sz="1600" dirty="0" smtClean="0"/>
                        <a:t>Legislación</a:t>
                      </a:r>
                      <a:endParaRPr lang="es-ES" sz="1600" dirty="0"/>
                    </a:p>
                  </a:txBody>
                  <a:tcPr/>
                </a:tc>
              </a:tr>
              <a:tr h="348641">
                <a:tc>
                  <a:txBody>
                    <a:bodyPr/>
                    <a:lstStyle/>
                    <a:p>
                      <a:pPr algn="just"/>
                      <a:r>
                        <a:rPr lang="es-ES" sz="1600" dirty="0" smtClean="0"/>
                        <a:t>Asuntos</a:t>
                      </a:r>
                      <a:r>
                        <a:rPr lang="es-ES" sz="1600" baseline="0" dirty="0" smtClean="0"/>
                        <a:t> jurídicos</a:t>
                      </a:r>
                      <a:endParaRPr lang="es-ES" sz="1600" dirty="0"/>
                    </a:p>
                  </a:txBody>
                  <a:tcPr/>
                </a:tc>
              </a:tr>
              <a:tr h="348641">
                <a:tc>
                  <a:txBody>
                    <a:bodyPr/>
                    <a:lstStyle/>
                    <a:p>
                      <a:pPr algn="just"/>
                      <a:r>
                        <a:rPr lang="es-ES" sz="1600" dirty="0" smtClean="0"/>
                        <a:t>Programación, organización y </a:t>
                      </a:r>
                      <a:r>
                        <a:rPr lang="es-ES" sz="1600" dirty="0" err="1" smtClean="0"/>
                        <a:t>presupuestación</a:t>
                      </a:r>
                      <a:endParaRPr lang="es-ES" sz="1600" dirty="0"/>
                    </a:p>
                  </a:txBody>
                  <a:tcPr/>
                </a:tc>
              </a:tr>
              <a:tr h="348641">
                <a:tc>
                  <a:txBody>
                    <a:bodyPr/>
                    <a:lstStyle/>
                    <a:p>
                      <a:pPr algn="just"/>
                      <a:r>
                        <a:rPr lang="es-ES" sz="1600" dirty="0" smtClean="0"/>
                        <a:t>Recursos humanos</a:t>
                      </a:r>
                      <a:endParaRPr lang="es-ES" sz="1600" dirty="0"/>
                    </a:p>
                  </a:txBody>
                  <a:tcPr/>
                </a:tc>
              </a:tr>
              <a:tr h="348641">
                <a:tc>
                  <a:txBody>
                    <a:bodyPr/>
                    <a:lstStyle/>
                    <a:p>
                      <a:pPr algn="just"/>
                      <a:r>
                        <a:rPr lang="es-ES" sz="1600" dirty="0" smtClean="0"/>
                        <a:t>Recursos financieros</a:t>
                      </a:r>
                      <a:endParaRPr lang="es-ES" sz="1600" dirty="0"/>
                    </a:p>
                  </a:txBody>
                  <a:tcPr/>
                </a:tc>
              </a:tr>
              <a:tr h="348641">
                <a:tc>
                  <a:txBody>
                    <a:bodyPr/>
                    <a:lstStyle/>
                    <a:p>
                      <a:pPr algn="just"/>
                      <a:r>
                        <a:rPr lang="es-ES" sz="1600" dirty="0" smtClean="0"/>
                        <a:t>Recursos materiales y obra pública</a:t>
                      </a:r>
                      <a:endParaRPr lang="es-ES" sz="1600" dirty="0"/>
                    </a:p>
                  </a:txBody>
                  <a:tcPr/>
                </a:tc>
              </a:tr>
              <a:tr h="348641">
                <a:tc>
                  <a:txBody>
                    <a:bodyPr/>
                    <a:lstStyle/>
                    <a:p>
                      <a:pPr algn="just"/>
                      <a:r>
                        <a:rPr lang="es-ES" sz="1600" dirty="0" smtClean="0"/>
                        <a:t>Servicios generales</a:t>
                      </a:r>
                    </a:p>
                  </a:txBody>
                  <a:tcPr/>
                </a:tc>
              </a:tr>
              <a:tr h="348641">
                <a:tc>
                  <a:txBody>
                    <a:bodyPr/>
                    <a:lstStyle/>
                    <a:p>
                      <a:pPr algn="just"/>
                      <a:r>
                        <a:rPr lang="es-ES" sz="1600" dirty="0" smtClean="0"/>
                        <a:t>Tecnologías y servicios de la información</a:t>
                      </a:r>
                    </a:p>
                  </a:txBody>
                  <a:tcPr/>
                </a:tc>
              </a:tr>
              <a:tr h="348641">
                <a:tc>
                  <a:txBody>
                    <a:bodyPr/>
                    <a:lstStyle/>
                    <a:p>
                      <a:pPr algn="just"/>
                      <a:r>
                        <a:rPr lang="es-ES" sz="1600" dirty="0" smtClean="0"/>
                        <a:t>Comunicación social</a:t>
                      </a:r>
                    </a:p>
                  </a:txBody>
                  <a:tcPr/>
                </a:tc>
              </a:tr>
              <a:tr h="348641">
                <a:tc>
                  <a:txBody>
                    <a:bodyPr/>
                    <a:lstStyle/>
                    <a:p>
                      <a:pPr algn="just"/>
                      <a:r>
                        <a:rPr lang="es-ES" sz="1600" dirty="0" smtClean="0"/>
                        <a:t>Control de auditoria de actividades públicas</a:t>
                      </a:r>
                    </a:p>
                  </a:txBody>
                  <a:tcPr/>
                </a:tc>
              </a:tr>
              <a:tr h="348641">
                <a:tc>
                  <a:txBody>
                    <a:bodyPr/>
                    <a:lstStyle/>
                    <a:p>
                      <a:pPr algn="just"/>
                      <a:r>
                        <a:rPr lang="es-ES" sz="1600" dirty="0" smtClean="0"/>
                        <a:t>Programación,</a:t>
                      </a:r>
                      <a:r>
                        <a:rPr lang="es-ES" sz="1600" baseline="0" dirty="0" smtClean="0"/>
                        <a:t> información, evaluación y políticas</a:t>
                      </a:r>
                      <a:endParaRPr lang="es-ES" sz="1600" dirty="0" smtClean="0"/>
                    </a:p>
                  </a:txBody>
                  <a:tcPr/>
                </a:tc>
              </a:tr>
              <a:tr h="348641">
                <a:tc>
                  <a:txBody>
                    <a:bodyPr/>
                    <a:lstStyle/>
                    <a:p>
                      <a:pPr algn="just"/>
                      <a:r>
                        <a:rPr lang="es-ES" sz="1600" dirty="0" smtClean="0"/>
                        <a:t>Transparencia y acceso a</a:t>
                      </a:r>
                      <a:r>
                        <a:rPr lang="es-ES" sz="1600" baseline="0" dirty="0" smtClean="0"/>
                        <a:t> la información</a:t>
                      </a:r>
                      <a:endParaRPr lang="es-ES" sz="1600" dirty="0" smtClean="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1127016"/>
            <a:ext cx="7467600" cy="4873752"/>
          </a:xfrm>
        </p:spPr>
        <p:txBody>
          <a:bodyPr>
            <a:normAutofit/>
          </a:bodyPr>
          <a:lstStyle/>
          <a:p>
            <a:pPr algn="ctr">
              <a:buNone/>
            </a:pPr>
            <a:r>
              <a:rPr lang="es-ES" sz="2800" dirty="0" smtClean="0">
                <a:solidFill>
                  <a:schemeClr val="accent1">
                    <a:lumMod val="75000"/>
                  </a:schemeClr>
                </a:solidFill>
              </a:rPr>
              <a:t>Funciones </a:t>
            </a:r>
            <a:r>
              <a:rPr lang="es-ES" sz="2800" b="1" i="1" dirty="0" smtClean="0">
                <a:solidFill>
                  <a:schemeClr val="accent1">
                    <a:lumMod val="75000"/>
                  </a:schemeClr>
                </a:solidFill>
              </a:rPr>
              <a:t>sustantivas</a:t>
            </a:r>
          </a:p>
          <a:p>
            <a:pPr algn="ctr">
              <a:buNone/>
            </a:pPr>
            <a:r>
              <a:rPr lang="es-ES" sz="2800" dirty="0" smtClean="0">
                <a:solidFill>
                  <a:schemeClr val="accent1">
                    <a:lumMod val="75000"/>
                  </a:schemeClr>
                </a:solidFill>
              </a:rPr>
              <a:t>Identificación de </a:t>
            </a:r>
            <a:r>
              <a:rPr lang="es-ES" sz="2800" b="1" dirty="0" smtClean="0">
                <a:solidFill>
                  <a:schemeClr val="accent1">
                    <a:lumMod val="75000"/>
                  </a:schemeClr>
                </a:solidFill>
              </a:rPr>
              <a:t>secciones</a:t>
            </a:r>
          </a:p>
          <a:p>
            <a:pPr algn="ctr">
              <a:buNone/>
            </a:pPr>
            <a:endParaRPr lang="es-ES" dirty="0" smtClean="0">
              <a:solidFill>
                <a:schemeClr val="accent1">
                  <a:lumMod val="75000"/>
                </a:schemeClr>
              </a:solidFill>
            </a:endParaRPr>
          </a:p>
          <a:p>
            <a:pPr lvl="1" algn="just"/>
            <a:endParaRPr lang="es-ES" sz="2000" dirty="0" smtClean="0"/>
          </a:p>
        </p:txBody>
      </p:sp>
      <p:graphicFrame>
        <p:nvGraphicFramePr>
          <p:cNvPr id="5" name="4 Tabla"/>
          <p:cNvGraphicFramePr>
            <a:graphicFrameLocks noGrp="1"/>
          </p:cNvGraphicFramePr>
          <p:nvPr/>
        </p:nvGraphicFramePr>
        <p:xfrm>
          <a:off x="1571604" y="2786058"/>
          <a:ext cx="5300826" cy="3154888"/>
        </p:xfrm>
        <a:graphic>
          <a:graphicData uri="http://schemas.openxmlformats.org/drawingml/2006/table">
            <a:tbl>
              <a:tblPr firstRow="1" bandRow="1">
                <a:tableStyleId>{5C22544A-7EE6-4342-B048-85BDC9FD1C3A}</a:tableStyleId>
              </a:tblPr>
              <a:tblGrid>
                <a:gridCol w="5300826"/>
              </a:tblGrid>
              <a:tr h="348641">
                <a:tc>
                  <a:txBody>
                    <a:bodyPr/>
                    <a:lstStyle/>
                    <a:p>
                      <a:pPr algn="ctr"/>
                      <a:r>
                        <a:rPr lang="es-ES" dirty="0" smtClean="0"/>
                        <a:t>SECCIONES</a:t>
                      </a:r>
                      <a:endParaRPr lang="es-ES" dirty="0"/>
                    </a:p>
                  </a:txBody>
                  <a:tcPr/>
                </a:tc>
              </a:tr>
              <a:tr h="348641">
                <a:tc>
                  <a:txBody>
                    <a:bodyPr/>
                    <a:lstStyle/>
                    <a:p>
                      <a:pPr algn="just"/>
                      <a:r>
                        <a:rPr lang="es-ES" sz="1600" dirty="0" err="1" smtClean="0"/>
                        <a:t>Prosecretaría</a:t>
                      </a:r>
                      <a:r>
                        <a:rPr lang="es-ES" sz="1600" dirty="0" smtClean="0"/>
                        <a:t> de la H. Junta de Gobierno</a:t>
                      </a:r>
                      <a:endParaRPr lang="es-ES" sz="1600" dirty="0"/>
                    </a:p>
                  </a:txBody>
                  <a:tcPr/>
                </a:tc>
              </a:tr>
              <a:tr h="348641">
                <a:tc>
                  <a:txBody>
                    <a:bodyPr/>
                    <a:lstStyle/>
                    <a:p>
                      <a:pPr algn="just"/>
                      <a:r>
                        <a:rPr lang="es-ES" sz="1600" dirty="0" smtClean="0"/>
                        <a:t>Comité técnico</a:t>
                      </a:r>
                      <a:endParaRPr lang="es-ES" sz="1600" dirty="0"/>
                    </a:p>
                  </a:txBody>
                  <a:tcPr/>
                </a:tc>
              </a:tr>
              <a:tr h="348641">
                <a:tc>
                  <a:txBody>
                    <a:bodyPr/>
                    <a:lstStyle/>
                    <a:p>
                      <a:pPr algn="just"/>
                      <a:r>
                        <a:rPr lang="es-ES" sz="1600" dirty="0" smtClean="0"/>
                        <a:t>Comité de control</a:t>
                      </a:r>
                      <a:r>
                        <a:rPr lang="es-ES" sz="1600" baseline="0" dirty="0" smtClean="0"/>
                        <a:t> y auditoría</a:t>
                      </a:r>
                      <a:endParaRPr lang="es-ES" sz="1600" dirty="0"/>
                    </a:p>
                  </a:txBody>
                  <a:tcPr/>
                </a:tc>
              </a:tr>
              <a:tr h="348641">
                <a:tc>
                  <a:txBody>
                    <a:bodyPr/>
                    <a:lstStyle/>
                    <a:p>
                      <a:pPr algn="just"/>
                      <a:r>
                        <a:rPr lang="es-ES" sz="1600" dirty="0" smtClean="0"/>
                        <a:t>Acuñación de monedas y medallas</a:t>
                      </a:r>
                      <a:endParaRPr lang="es-ES" sz="1600" dirty="0"/>
                    </a:p>
                  </a:txBody>
                  <a:tcPr/>
                </a:tc>
              </a:tr>
              <a:tr h="348641">
                <a:tc>
                  <a:txBody>
                    <a:bodyPr/>
                    <a:lstStyle/>
                    <a:p>
                      <a:pPr algn="just"/>
                      <a:r>
                        <a:rPr lang="es-ES" sz="1600" dirty="0" smtClean="0"/>
                        <a:t>Control de materiales y productos</a:t>
                      </a:r>
                      <a:endParaRPr lang="es-ES" sz="1600" dirty="0"/>
                    </a:p>
                  </a:txBody>
                  <a:tcPr/>
                </a:tc>
              </a:tr>
              <a:tr h="348641">
                <a:tc>
                  <a:txBody>
                    <a:bodyPr/>
                    <a:lstStyle/>
                    <a:p>
                      <a:pPr algn="just"/>
                      <a:r>
                        <a:rPr lang="es-ES" sz="1600" dirty="0" smtClean="0"/>
                        <a:t>Control ambiental</a:t>
                      </a:r>
                      <a:endParaRPr lang="es-ES" sz="1600" dirty="0"/>
                    </a:p>
                  </a:txBody>
                  <a:tcPr/>
                </a:tc>
              </a:tr>
              <a:tr h="348641">
                <a:tc>
                  <a:txBody>
                    <a:bodyPr/>
                    <a:lstStyle/>
                    <a:p>
                      <a:pPr algn="just"/>
                      <a:r>
                        <a:rPr lang="es-ES" sz="1600" dirty="0" smtClean="0"/>
                        <a:t>Comercialización</a:t>
                      </a:r>
                      <a:endParaRPr lang="es-ES" sz="1600" dirty="0"/>
                    </a:p>
                  </a:txBody>
                  <a:tcPr/>
                </a:tc>
              </a:tr>
              <a:tr h="348641">
                <a:tc>
                  <a:txBody>
                    <a:bodyPr/>
                    <a:lstStyle/>
                    <a:p>
                      <a:pPr algn="just"/>
                      <a:r>
                        <a:rPr lang="es-ES" sz="1600" dirty="0" smtClean="0"/>
                        <a:t>Administración</a:t>
                      </a:r>
                      <a:r>
                        <a:rPr lang="es-ES" sz="1600" baseline="0" dirty="0" smtClean="0"/>
                        <a:t> del Museo Numismático Nacional</a:t>
                      </a:r>
                      <a:endParaRPr lang="es-ES" sz="1600" dirty="0"/>
                    </a:p>
                  </a:txBody>
                  <a:tcPr/>
                </a:tc>
              </a:tr>
            </a:tbl>
          </a:graphicData>
        </a:graphic>
      </p:graphicFrame>
      <p:sp>
        <p:nvSpPr>
          <p:cNvPr id="6" name="5 CuadroTexto"/>
          <p:cNvSpPr txBox="1"/>
          <p:nvPr/>
        </p:nvSpPr>
        <p:spPr>
          <a:xfrm>
            <a:off x="1571604" y="2357430"/>
            <a:ext cx="5286412"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dirty="0" smtClean="0"/>
              <a:t>Casa de Moneda de México</a:t>
            </a:r>
            <a:endParaRPr lang="es-E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1127016"/>
            <a:ext cx="7467600" cy="4873752"/>
          </a:xfrm>
        </p:spPr>
        <p:txBody>
          <a:bodyPr>
            <a:normAutofit/>
          </a:bodyPr>
          <a:lstStyle/>
          <a:p>
            <a:pPr algn="ctr">
              <a:buNone/>
            </a:pPr>
            <a:r>
              <a:rPr lang="es-ES" sz="2800" dirty="0" smtClean="0">
                <a:solidFill>
                  <a:schemeClr val="accent1">
                    <a:lumMod val="75000"/>
                  </a:schemeClr>
                </a:solidFill>
              </a:rPr>
              <a:t>Funciones </a:t>
            </a:r>
            <a:r>
              <a:rPr lang="es-ES" sz="2800" b="1" i="1" dirty="0" smtClean="0">
                <a:solidFill>
                  <a:schemeClr val="accent1">
                    <a:lumMod val="75000"/>
                  </a:schemeClr>
                </a:solidFill>
              </a:rPr>
              <a:t>sustantivas</a:t>
            </a:r>
          </a:p>
          <a:p>
            <a:pPr algn="ctr">
              <a:buNone/>
            </a:pPr>
            <a:r>
              <a:rPr lang="es-ES" sz="2800" dirty="0" smtClean="0">
                <a:solidFill>
                  <a:schemeClr val="accent1">
                    <a:lumMod val="75000"/>
                  </a:schemeClr>
                </a:solidFill>
              </a:rPr>
              <a:t>Identificación de </a:t>
            </a:r>
            <a:r>
              <a:rPr lang="es-ES" sz="2800" b="1" dirty="0" smtClean="0">
                <a:solidFill>
                  <a:schemeClr val="accent1">
                    <a:lumMod val="75000"/>
                  </a:schemeClr>
                </a:solidFill>
              </a:rPr>
              <a:t>secciones</a:t>
            </a:r>
          </a:p>
          <a:p>
            <a:pPr algn="ctr">
              <a:buNone/>
            </a:pPr>
            <a:endParaRPr lang="es-ES" dirty="0" smtClean="0">
              <a:solidFill>
                <a:schemeClr val="accent1">
                  <a:lumMod val="75000"/>
                </a:schemeClr>
              </a:solidFill>
            </a:endParaRPr>
          </a:p>
          <a:p>
            <a:pPr lvl="1" algn="just"/>
            <a:endParaRPr lang="es-ES" sz="2000" dirty="0" smtClean="0"/>
          </a:p>
        </p:txBody>
      </p:sp>
      <p:graphicFrame>
        <p:nvGraphicFramePr>
          <p:cNvPr id="7" name="6 Tabla"/>
          <p:cNvGraphicFramePr>
            <a:graphicFrameLocks noGrp="1"/>
          </p:cNvGraphicFramePr>
          <p:nvPr/>
        </p:nvGraphicFramePr>
        <p:xfrm>
          <a:off x="285720" y="2945073"/>
          <a:ext cx="7786743" cy="3484323"/>
        </p:xfrm>
        <a:graphic>
          <a:graphicData uri="http://schemas.openxmlformats.org/drawingml/2006/table">
            <a:tbl>
              <a:tblPr firstRow="1" bandRow="1">
                <a:tableStyleId>{5C22544A-7EE6-4342-B048-85BDC9FD1C3A}</a:tableStyleId>
              </a:tblPr>
              <a:tblGrid>
                <a:gridCol w="2595581"/>
                <a:gridCol w="2595581"/>
                <a:gridCol w="2595581"/>
              </a:tblGrid>
              <a:tr h="348641">
                <a:tc gridSpan="3">
                  <a:txBody>
                    <a:bodyPr/>
                    <a:lstStyle/>
                    <a:p>
                      <a:pPr algn="ctr"/>
                      <a:r>
                        <a:rPr lang="es-ES" dirty="0" smtClean="0"/>
                        <a:t>SECCIONES</a:t>
                      </a:r>
                      <a:endParaRPr lang="es-ES" dirty="0"/>
                    </a:p>
                  </a:txBody>
                  <a:tcPr/>
                </a:tc>
                <a:tc hMerge="1">
                  <a:txBody>
                    <a:bodyPr/>
                    <a:lstStyle/>
                    <a:p>
                      <a:pPr algn="ctr"/>
                      <a:endParaRPr lang="es-ES" dirty="0"/>
                    </a:p>
                  </a:txBody>
                  <a:tcPr/>
                </a:tc>
                <a:tc hMerge="1">
                  <a:txBody>
                    <a:bodyPr/>
                    <a:lstStyle/>
                    <a:p>
                      <a:pPr algn="ctr"/>
                      <a:endParaRPr lang="es-ES" dirty="0"/>
                    </a:p>
                  </a:txBody>
                  <a:tcPr/>
                </a:tc>
              </a:tr>
              <a:tr h="348641">
                <a:tc>
                  <a:txBody>
                    <a:bodyPr/>
                    <a:lstStyle/>
                    <a:p>
                      <a:pPr algn="just"/>
                      <a:r>
                        <a:rPr lang="es-ES" sz="1400" dirty="0" smtClean="0"/>
                        <a:t>Calidad y educación en salud</a:t>
                      </a:r>
                      <a:endParaRPr lang="es-ES" sz="1400" dirty="0"/>
                    </a:p>
                  </a:txBody>
                  <a:tcPr/>
                </a:tc>
                <a:tc>
                  <a:txBody>
                    <a:bodyPr/>
                    <a:lstStyle/>
                    <a:p>
                      <a:pPr algn="just"/>
                      <a:r>
                        <a:rPr lang="es-ES" sz="1400" dirty="0" smtClean="0"/>
                        <a:t>Prevención</a:t>
                      </a:r>
                      <a:r>
                        <a:rPr lang="es-ES" sz="1400" baseline="0" dirty="0" smtClean="0"/>
                        <a:t> y control del VIH/SIDA</a:t>
                      </a:r>
                      <a:endParaRPr lang="es-ES" sz="1400" dirty="0" smtClean="0"/>
                    </a:p>
                  </a:txBody>
                  <a:tcPr/>
                </a:tc>
                <a:tc>
                  <a:txBody>
                    <a:bodyPr/>
                    <a:lstStyle/>
                    <a:p>
                      <a:pPr algn="just"/>
                      <a:r>
                        <a:rPr lang="es-ES" sz="1400" dirty="0" smtClean="0"/>
                        <a:t>Arbitraje médico</a:t>
                      </a:r>
                    </a:p>
                  </a:txBody>
                  <a:tcPr/>
                </a:tc>
              </a:tr>
              <a:tr h="348641">
                <a:tc>
                  <a:txBody>
                    <a:bodyPr/>
                    <a:lstStyle/>
                    <a:p>
                      <a:pPr algn="just"/>
                      <a:r>
                        <a:rPr lang="es-ES" sz="1400" dirty="0" smtClean="0"/>
                        <a:t>Desarrollo en</a:t>
                      </a:r>
                      <a:r>
                        <a:rPr lang="es-ES" sz="1400" baseline="0" dirty="0" smtClean="0"/>
                        <a:t> salud</a:t>
                      </a:r>
                      <a:endParaRPr lang="es-ES" sz="1400" dirty="0"/>
                    </a:p>
                  </a:txBody>
                  <a:tcPr/>
                </a:tc>
                <a:tc>
                  <a:txBody>
                    <a:bodyPr/>
                    <a:lstStyle/>
                    <a:p>
                      <a:pPr algn="just"/>
                      <a:r>
                        <a:rPr lang="es-ES" sz="1400" dirty="0" smtClean="0"/>
                        <a:t>Vinculación,</a:t>
                      </a:r>
                      <a:r>
                        <a:rPr lang="es-ES" sz="1400" baseline="0" dirty="0" smtClean="0"/>
                        <a:t> coordinación y participación social</a:t>
                      </a:r>
                      <a:endParaRPr lang="es-ES" sz="1400" dirty="0" smtClean="0"/>
                    </a:p>
                  </a:txBody>
                  <a:tcPr/>
                </a:tc>
                <a:tc>
                  <a:txBody>
                    <a:bodyPr/>
                    <a:lstStyle/>
                    <a:p>
                      <a:pPr algn="just"/>
                      <a:r>
                        <a:rPr lang="es-ES" sz="1400" dirty="0" smtClean="0"/>
                        <a:t>Atención médica y hospitalaria</a:t>
                      </a:r>
                    </a:p>
                  </a:txBody>
                  <a:tcPr/>
                </a:tc>
              </a:tr>
              <a:tr h="348641">
                <a:tc>
                  <a:txBody>
                    <a:bodyPr/>
                    <a:lstStyle/>
                    <a:p>
                      <a:pPr algn="just"/>
                      <a:r>
                        <a:rPr lang="es-ES" sz="1400" dirty="0" smtClean="0"/>
                        <a:t>Economía de la salud</a:t>
                      </a:r>
                      <a:endParaRPr lang="es-ES" sz="1400" dirty="0"/>
                    </a:p>
                  </a:txBody>
                  <a:tcPr/>
                </a:tc>
                <a:tc>
                  <a:txBody>
                    <a:bodyPr/>
                    <a:lstStyle/>
                    <a:p>
                      <a:pPr algn="just"/>
                      <a:r>
                        <a:rPr lang="es-ES" sz="1400" dirty="0" smtClean="0"/>
                        <a:t>Trasplantes</a:t>
                      </a:r>
                    </a:p>
                  </a:txBody>
                  <a:tcPr/>
                </a:tc>
                <a:tc>
                  <a:txBody>
                    <a:bodyPr/>
                    <a:lstStyle/>
                    <a:p>
                      <a:pPr algn="just"/>
                      <a:r>
                        <a:rPr lang="es-ES" sz="1400" dirty="0" smtClean="0"/>
                        <a:t>Investigación en salud</a:t>
                      </a:r>
                    </a:p>
                  </a:txBody>
                  <a:tcPr/>
                </a:tc>
              </a:tr>
              <a:tr h="348641">
                <a:tc>
                  <a:txBody>
                    <a:bodyPr/>
                    <a:lstStyle/>
                    <a:p>
                      <a:pPr algn="just"/>
                      <a:r>
                        <a:rPr lang="es-ES" sz="1400" dirty="0" smtClean="0"/>
                        <a:t>Promoción de la salud</a:t>
                      </a:r>
                    </a:p>
                  </a:txBody>
                  <a:tcPr/>
                </a:tc>
                <a:tc>
                  <a:txBody>
                    <a:bodyPr/>
                    <a:lstStyle/>
                    <a:p>
                      <a:pPr algn="just"/>
                      <a:r>
                        <a:rPr lang="es-ES" sz="1400" dirty="0" smtClean="0"/>
                        <a:t>Trasfusión sanguínea</a:t>
                      </a:r>
                    </a:p>
                  </a:txBody>
                  <a:tcPr/>
                </a:tc>
                <a:tc>
                  <a:txBody>
                    <a:bodyPr/>
                    <a:lstStyle/>
                    <a:p>
                      <a:pPr algn="just"/>
                      <a:r>
                        <a:rPr lang="es-ES" sz="1400" dirty="0" smtClean="0"/>
                        <a:t>Salud mental</a:t>
                      </a:r>
                    </a:p>
                  </a:txBody>
                  <a:tcPr/>
                </a:tc>
              </a:tr>
              <a:tr h="348641">
                <a:tc>
                  <a:txBody>
                    <a:bodyPr/>
                    <a:lstStyle/>
                    <a:p>
                      <a:pPr algn="just"/>
                      <a:r>
                        <a:rPr lang="es-ES" sz="1400" dirty="0" smtClean="0"/>
                        <a:t>Salud reproductiva y equidad de género</a:t>
                      </a:r>
                    </a:p>
                  </a:txBody>
                  <a:tcPr/>
                </a:tc>
                <a:tc>
                  <a:txBody>
                    <a:bodyPr/>
                    <a:lstStyle/>
                    <a:p>
                      <a:pPr algn="just"/>
                      <a:r>
                        <a:rPr lang="es-ES" sz="1400" dirty="0" smtClean="0"/>
                        <a:t>Adicciones</a:t>
                      </a:r>
                    </a:p>
                  </a:txBody>
                  <a:tcPr/>
                </a:tc>
                <a:tc>
                  <a:txBody>
                    <a:bodyPr/>
                    <a:lstStyle/>
                    <a:p>
                      <a:pPr algn="just"/>
                      <a:r>
                        <a:rPr lang="es-ES" sz="1400" dirty="0" smtClean="0"/>
                        <a:t>Protección</a:t>
                      </a:r>
                      <a:r>
                        <a:rPr lang="es-ES" sz="1400" baseline="0" dirty="0" smtClean="0"/>
                        <a:t> social en salud</a:t>
                      </a:r>
                      <a:endParaRPr lang="es-ES" sz="1400" dirty="0" smtClean="0"/>
                    </a:p>
                  </a:txBody>
                  <a:tcPr/>
                </a:tc>
              </a:tr>
              <a:tr h="348641">
                <a:tc>
                  <a:txBody>
                    <a:bodyPr/>
                    <a:lstStyle/>
                    <a:p>
                      <a:pPr algn="just"/>
                      <a:r>
                        <a:rPr lang="es-ES" sz="1400" dirty="0" smtClean="0"/>
                        <a:t>Vigilancia epidemiológica</a:t>
                      </a:r>
                    </a:p>
                  </a:txBody>
                  <a:tcPr/>
                </a:tc>
                <a:tc>
                  <a:txBody>
                    <a:bodyPr/>
                    <a:lstStyle/>
                    <a:p>
                      <a:pPr algn="just"/>
                      <a:r>
                        <a:rPr lang="es-ES" sz="1400" dirty="0" smtClean="0"/>
                        <a:t>Beneficencia pública</a:t>
                      </a:r>
                    </a:p>
                  </a:txBody>
                  <a:tcPr/>
                </a:tc>
                <a:tc>
                  <a:txBody>
                    <a:bodyPr/>
                    <a:lstStyle/>
                    <a:p>
                      <a:pPr algn="just"/>
                      <a:r>
                        <a:rPr lang="es-ES" sz="1400" dirty="0" smtClean="0"/>
                        <a:t>Tecnología en salud</a:t>
                      </a:r>
                    </a:p>
                  </a:txBody>
                  <a:tcPr/>
                </a:tc>
              </a:tr>
              <a:tr h="348641">
                <a:tc>
                  <a:txBody>
                    <a:bodyPr/>
                    <a:lstStyle/>
                    <a:p>
                      <a:pPr algn="just"/>
                      <a:r>
                        <a:rPr lang="es-ES" sz="1400" dirty="0" smtClean="0"/>
                        <a:t>Salud de la infancia y la adolescencia</a:t>
                      </a:r>
                    </a:p>
                  </a:txBody>
                  <a:tcPr/>
                </a:tc>
                <a:tc>
                  <a:txBody>
                    <a:bodyPr/>
                    <a:lstStyle/>
                    <a:p>
                      <a:pPr algn="just"/>
                      <a:r>
                        <a:rPr lang="es-ES" sz="1400" dirty="0" smtClean="0"/>
                        <a:t>Protección contra riesgos sanitarios</a:t>
                      </a:r>
                    </a:p>
                  </a:txBody>
                  <a:tcPr/>
                </a:tc>
                <a:tc>
                  <a:txBody>
                    <a:bodyPr/>
                    <a:lstStyle/>
                    <a:p>
                      <a:pPr algn="just"/>
                      <a:r>
                        <a:rPr lang="es-ES" sz="1400" dirty="0" smtClean="0"/>
                        <a:t>Bioética</a:t>
                      </a:r>
                    </a:p>
                  </a:txBody>
                  <a:tcPr/>
                </a:tc>
              </a:tr>
            </a:tbl>
          </a:graphicData>
        </a:graphic>
      </p:graphicFrame>
      <p:sp>
        <p:nvSpPr>
          <p:cNvPr id="8" name="7 CuadroTexto"/>
          <p:cNvSpPr txBox="1"/>
          <p:nvPr/>
        </p:nvSpPr>
        <p:spPr>
          <a:xfrm>
            <a:off x="285720" y="2488164"/>
            <a:ext cx="7786742"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dirty="0" smtClean="0"/>
              <a:t>Secretaría de Salud</a:t>
            </a:r>
            <a:endParaRPr lang="es-E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1127016"/>
            <a:ext cx="7467600" cy="4873752"/>
          </a:xfrm>
        </p:spPr>
        <p:txBody>
          <a:bodyPr>
            <a:normAutofit/>
          </a:bodyPr>
          <a:lstStyle/>
          <a:p>
            <a:pPr algn="ctr">
              <a:buNone/>
            </a:pPr>
            <a:r>
              <a:rPr lang="es-ES" sz="2800" dirty="0" smtClean="0">
                <a:solidFill>
                  <a:schemeClr val="accent1">
                    <a:lumMod val="75000"/>
                  </a:schemeClr>
                </a:solidFill>
              </a:rPr>
              <a:t>Funciones </a:t>
            </a:r>
            <a:r>
              <a:rPr lang="es-ES" sz="2800" b="1" i="1" dirty="0" smtClean="0">
                <a:solidFill>
                  <a:schemeClr val="accent1">
                    <a:lumMod val="75000"/>
                  </a:schemeClr>
                </a:solidFill>
              </a:rPr>
              <a:t>comunes</a:t>
            </a:r>
          </a:p>
          <a:p>
            <a:pPr algn="ctr">
              <a:buNone/>
            </a:pPr>
            <a:r>
              <a:rPr lang="es-ES" sz="2800" dirty="0" smtClean="0">
                <a:solidFill>
                  <a:schemeClr val="accent1">
                    <a:lumMod val="75000"/>
                  </a:schemeClr>
                </a:solidFill>
              </a:rPr>
              <a:t>Identificación de </a:t>
            </a:r>
            <a:r>
              <a:rPr lang="es-ES" sz="2800" b="1" dirty="0" smtClean="0">
                <a:solidFill>
                  <a:schemeClr val="accent1">
                    <a:lumMod val="75000"/>
                  </a:schemeClr>
                </a:solidFill>
              </a:rPr>
              <a:t>series</a:t>
            </a:r>
          </a:p>
          <a:p>
            <a:pPr algn="ctr">
              <a:buNone/>
            </a:pPr>
            <a:endParaRPr lang="es-ES" dirty="0" smtClean="0">
              <a:solidFill>
                <a:schemeClr val="accent1">
                  <a:lumMod val="75000"/>
                </a:schemeClr>
              </a:solidFill>
            </a:endParaRPr>
          </a:p>
          <a:p>
            <a:pPr lvl="1" algn="just"/>
            <a:endParaRPr lang="es-ES" sz="2000" dirty="0" smtClean="0"/>
          </a:p>
        </p:txBody>
      </p:sp>
      <p:sp>
        <p:nvSpPr>
          <p:cNvPr id="6" name="5 CuadroTexto"/>
          <p:cNvSpPr txBox="1"/>
          <p:nvPr/>
        </p:nvSpPr>
        <p:spPr>
          <a:xfrm>
            <a:off x="928662" y="2500306"/>
            <a:ext cx="6643734"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dirty="0" smtClean="0"/>
              <a:t>Secciones: Legislación</a:t>
            </a:r>
            <a:endParaRPr lang="es-ES" dirty="0"/>
          </a:p>
        </p:txBody>
      </p:sp>
      <p:graphicFrame>
        <p:nvGraphicFramePr>
          <p:cNvPr id="9" name="8 Tabla"/>
          <p:cNvGraphicFramePr>
            <a:graphicFrameLocks noGrp="1"/>
          </p:cNvGraphicFramePr>
          <p:nvPr/>
        </p:nvGraphicFramePr>
        <p:xfrm>
          <a:off x="928662" y="2928934"/>
          <a:ext cx="6643734" cy="2956560"/>
        </p:xfrm>
        <a:graphic>
          <a:graphicData uri="http://schemas.openxmlformats.org/drawingml/2006/table">
            <a:tbl>
              <a:tblPr firstRow="1" bandRow="1">
                <a:tableStyleId>{5C22544A-7EE6-4342-B048-85BDC9FD1C3A}</a:tableStyleId>
              </a:tblPr>
              <a:tblGrid>
                <a:gridCol w="2214578"/>
                <a:gridCol w="2214578"/>
                <a:gridCol w="2214578"/>
              </a:tblGrid>
              <a:tr h="348641">
                <a:tc gridSpan="3">
                  <a:txBody>
                    <a:bodyPr/>
                    <a:lstStyle/>
                    <a:p>
                      <a:pPr algn="ctr"/>
                      <a:r>
                        <a:rPr lang="es-ES" dirty="0" smtClean="0"/>
                        <a:t>SERIES</a:t>
                      </a:r>
                      <a:endParaRPr lang="es-ES" dirty="0"/>
                    </a:p>
                  </a:txBody>
                  <a:tcPr/>
                </a:tc>
                <a:tc hMerge="1">
                  <a:txBody>
                    <a:bodyPr/>
                    <a:lstStyle/>
                    <a:p>
                      <a:pPr algn="ctr"/>
                      <a:endParaRPr lang="es-ES" dirty="0"/>
                    </a:p>
                  </a:txBody>
                  <a:tcPr/>
                </a:tc>
                <a:tc hMerge="1">
                  <a:txBody>
                    <a:bodyPr/>
                    <a:lstStyle/>
                    <a:p>
                      <a:pPr algn="ctr"/>
                      <a:endParaRPr lang="es-ES" dirty="0"/>
                    </a:p>
                  </a:txBody>
                  <a:tcPr/>
                </a:tc>
              </a:tr>
              <a:tr h="348641">
                <a:tc>
                  <a:txBody>
                    <a:bodyPr/>
                    <a:lstStyle/>
                    <a:p>
                      <a:pPr algn="just"/>
                      <a:r>
                        <a:rPr lang="es-ES" sz="1400" dirty="0" smtClean="0"/>
                        <a:t>Disposiciones</a:t>
                      </a:r>
                      <a:r>
                        <a:rPr lang="es-ES" sz="1400" baseline="0" dirty="0" smtClean="0"/>
                        <a:t> legales en la materia</a:t>
                      </a:r>
                      <a:endParaRPr lang="es-ES" sz="1400" dirty="0"/>
                    </a:p>
                  </a:txBody>
                  <a:tcPr/>
                </a:tc>
                <a:tc>
                  <a:txBody>
                    <a:bodyPr/>
                    <a:lstStyle/>
                    <a:p>
                      <a:pPr algn="just"/>
                      <a:r>
                        <a:rPr lang="es-ES" sz="1400" dirty="0" smtClean="0"/>
                        <a:t>Decretos</a:t>
                      </a:r>
                      <a:endParaRPr lang="es-ES" sz="1400" dirty="0"/>
                    </a:p>
                  </a:txBody>
                  <a:tcPr/>
                </a:tc>
                <a:tc>
                  <a:txBody>
                    <a:bodyPr/>
                    <a:lstStyle/>
                    <a:p>
                      <a:pPr algn="just"/>
                      <a:r>
                        <a:rPr lang="es-ES" sz="1400" dirty="0" smtClean="0"/>
                        <a:t>Resoluciones</a:t>
                      </a:r>
                      <a:endParaRPr lang="es-ES" sz="1400" dirty="0"/>
                    </a:p>
                  </a:txBody>
                  <a:tcPr/>
                </a:tc>
              </a:tr>
              <a:tr h="348641">
                <a:tc>
                  <a:txBody>
                    <a:bodyPr/>
                    <a:lstStyle/>
                    <a:p>
                      <a:pPr algn="just"/>
                      <a:r>
                        <a:rPr lang="es-ES" sz="1400" dirty="0" smtClean="0"/>
                        <a:t>Programas y proyectos sobre legislación</a:t>
                      </a:r>
                      <a:endParaRPr lang="es-ES" sz="1400" dirty="0"/>
                    </a:p>
                  </a:txBody>
                  <a:tcPr/>
                </a:tc>
                <a:tc>
                  <a:txBody>
                    <a:bodyPr/>
                    <a:lstStyle/>
                    <a:p>
                      <a:pPr algn="just"/>
                      <a:r>
                        <a:rPr lang="es-ES" sz="1400" dirty="0" smtClean="0"/>
                        <a:t>Reglamentos</a:t>
                      </a:r>
                      <a:endParaRPr lang="es-ES" sz="1400" dirty="0"/>
                    </a:p>
                  </a:txBody>
                  <a:tcPr/>
                </a:tc>
                <a:tc>
                  <a:txBody>
                    <a:bodyPr/>
                    <a:lstStyle/>
                    <a:p>
                      <a:pPr algn="just"/>
                      <a:r>
                        <a:rPr lang="es-ES" sz="1400" dirty="0" smtClean="0"/>
                        <a:t>Compilaciones jurídicas</a:t>
                      </a:r>
                      <a:endParaRPr lang="es-ES" sz="1400" dirty="0"/>
                    </a:p>
                  </a:txBody>
                  <a:tcPr/>
                </a:tc>
              </a:tr>
              <a:tr h="348641">
                <a:tc>
                  <a:txBody>
                    <a:bodyPr/>
                    <a:lstStyle/>
                    <a:p>
                      <a:pPr algn="just"/>
                      <a:r>
                        <a:rPr lang="es-ES" sz="1400" dirty="0" smtClean="0"/>
                        <a:t>Leyes</a:t>
                      </a:r>
                      <a:endParaRPr lang="es-ES" sz="1400" dirty="0"/>
                    </a:p>
                  </a:txBody>
                  <a:tcPr/>
                </a:tc>
                <a:tc>
                  <a:txBody>
                    <a:bodyPr/>
                    <a:lstStyle/>
                    <a:p>
                      <a:pPr algn="just"/>
                      <a:r>
                        <a:rPr lang="es-ES" sz="1400" dirty="0" smtClean="0"/>
                        <a:t>Acuerdos generales</a:t>
                      </a:r>
                      <a:endParaRPr lang="es-ES" sz="1400" dirty="0"/>
                    </a:p>
                  </a:txBody>
                  <a:tcPr/>
                </a:tc>
                <a:tc>
                  <a:txBody>
                    <a:bodyPr/>
                    <a:lstStyle/>
                    <a:p>
                      <a:pPr algn="just"/>
                      <a:r>
                        <a:rPr lang="es-ES" sz="1400" dirty="0" smtClean="0"/>
                        <a:t>Diario Oficial de la Federación</a:t>
                      </a:r>
                      <a:endParaRPr lang="es-ES" sz="1400" dirty="0"/>
                    </a:p>
                  </a:txBody>
                  <a:tcPr/>
                </a:tc>
              </a:tr>
              <a:tr h="348641">
                <a:tc>
                  <a:txBody>
                    <a:bodyPr/>
                    <a:lstStyle/>
                    <a:p>
                      <a:pPr algn="just"/>
                      <a:r>
                        <a:rPr lang="es-ES" sz="1400" dirty="0" smtClean="0"/>
                        <a:t>Códigos</a:t>
                      </a:r>
                      <a:endParaRPr lang="es-ES" sz="1400" dirty="0"/>
                    </a:p>
                  </a:txBody>
                  <a:tcPr/>
                </a:tc>
                <a:tc>
                  <a:txBody>
                    <a:bodyPr/>
                    <a:lstStyle/>
                    <a:p>
                      <a:pPr algn="just"/>
                      <a:r>
                        <a:rPr lang="es-ES" sz="1400" dirty="0" smtClean="0"/>
                        <a:t>Circulares</a:t>
                      </a:r>
                      <a:endParaRPr lang="es-ES" sz="1400" dirty="0"/>
                    </a:p>
                  </a:txBody>
                  <a:tcPr/>
                </a:tc>
                <a:tc>
                  <a:txBody>
                    <a:bodyPr/>
                    <a:lstStyle/>
                    <a:p>
                      <a:pPr algn="just"/>
                      <a:r>
                        <a:rPr lang="es-ES" sz="1400" dirty="0" smtClean="0"/>
                        <a:t>Normas oficiales</a:t>
                      </a:r>
                      <a:r>
                        <a:rPr lang="es-ES" sz="1400" baseline="0" dirty="0" smtClean="0"/>
                        <a:t> mexicanas</a:t>
                      </a:r>
                      <a:endParaRPr lang="es-ES" sz="1400" dirty="0"/>
                    </a:p>
                  </a:txBody>
                  <a:tcPr/>
                </a:tc>
              </a:tr>
              <a:tr h="348641">
                <a:tc>
                  <a:txBody>
                    <a:bodyPr/>
                    <a:lstStyle/>
                    <a:p>
                      <a:pPr algn="just"/>
                      <a:r>
                        <a:rPr lang="es-ES" sz="1400" dirty="0" smtClean="0"/>
                        <a:t>Convenios y</a:t>
                      </a:r>
                      <a:r>
                        <a:rPr lang="es-ES" sz="1400" baseline="0" dirty="0" smtClean="0"/>
                        <a:t> tratados internacionales</a:t>
                      </a:r>
                      <a:endParaRPr lang="es-ES" sz="1400" dirty="0"/>
                    </a:p>
                  </a:txBody>
                  <a:tcPr/>
                </a:tc>
                <a:tc>
                  <a:txBody>
                    <a:bodyPr/>
                    <a:lstStyle/>
                    <a:p>
                      <a:pPr algn="just"/>
                      <a:r>
                        <a:rPr lang="es-ES" sz="1400" dirty="0" smtClean="0"/>
                        <a:t>Instrumentos jurídicos consensuales</a:t>
                      </a:r>
                      <a:endParaRPr lang="es-ES" sz="1400" dirty="0"/>
                    </a:p>
                  </a:txBody>
                  <a:tcPr/>
                </a:tc>
                <a:tc>
                  <a:txBody>
                    <a:bodyPr/>
                    <a:lstStyle/>
                    <a:p>
                      <a:pPr algn="just"/>
                      <a:r>
                        <a:rPr lang="es-ES" sz="1400" dirty="0" smtClean="0"/>
                        <a:t>Comités y subcomités de normalización</a:t>
                      </a:r>
                      <a:endParaRPr lang="es-ES" sz="1400"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1127016"/>
            <a:ext cx="7467600" cy="4873752"/>
          </a:xfrm>
        </p:spPr>
        <p:txBody>
          <a:bodyPr>
            <a:normAutofit/>
          </a:bodyPr>
          <a:lstStyle/>
          <a:p>
            <a:pPr algn="ctr">
              <a:buNone/>
            </a:pPr>
            <a:r>
              <a:rPr lang="es-ES" sz="2800" dirty="0" smtClean="0">
                <a:solidFill>
                  <a:schemeClr val="accent1">
                    <a:lumMod val="75000"/>
                  </a:schemeClr>
                </a:solidFill>
              </a:rPr>
              <a:t>Funciones </a:t>
            </a:r>
            <a:r>
              <a:rPr lang="es-ES" sz="2800" b="1" i="1" dirty="0" smtClean="0">
                <a:solidFill>
                  <a:schemeClr val="accent1">
                    <a:lumMod val="75000"/>
                  </a:schemeClr>
                </a:solidFill>
              </a:rPr>
              <a:t>sustantivas</a:t>
            </a:r>
          </a:p>
          <a:p>
            <a:pPr algn="ctr">
              <a:buNone/>
            </a:pPr>
            <a:r>
              <a:rPr lang="es-ES" sz="2800" dirty="0" smtClean="0">
                <a:solidFill>
                  <a:schemeClr val="accent1">
                    <a:lumMod val="75000"/>
                  </a:schemeClr>
                </a:solidFill>
              </a:rPr>
              <a:t>Identificación de </a:t>
            </a:r>
            <a:r>
              <a:rPr lang="es-ES" sz="2800" b="1" dirty="0" smtClean="0">
                <a:solidFill>
                  <a:schemeClr val="accent1">
                    <a:lumMod val="75000"/>
                  </a:schemeClr>
                </a:solidFill>
              </a:rPr>
              <a:t>series</a:t>
            </a:r>
          </a:p>
          <a:p>
            <a:pPr algn="ctr">
              <a:buNone/>
            </a:pPr>
            <a:endParaRPr lang="es-ES" dirty="0" smtClean="0">
              <a:solidFill>
                <a:schemeClr val="accent1">
                  <a:lumMod val="75000"/>
                </a:schemeClr>
              </a:solidFill>
            </a:endParaRPr>
          </a:p>
          <a:p>
            <a:pPr lvl="1" algn="just"/>
            <a:endParaRPr lang="es-ES" sz="2000" dirty="0" smtClean="0"/>
          </a:p>
        </p:txBody>
      </p:sp>
      <p:graphicFrame>
        <p:nvGraphicFramePr>
          <p:cNvPr id="7" name="6 Tabla"/>
          <p:cNvGraphicFramePr>
            <a:graphicFrameLocks noGrp="1"/>
          </p:cNvGraphicFramePr>
          <p:nvPr/>
        </p:nvGraphicFramePr>
        <p:xfrm>
          <a:off x="1428728" y="3500438"/>
          <a:ext cx="5872330" cy="2108965"/>
        </p:xfrm>
        <a:graphic>
          <a:graphicData uri="http://schemas.openxmlformats.org/drawingml/2006/table">
            <a:tbl>
              <a:tblPr firstRow="1" bandRow="1">
                <a:tableStyleId>{5C22544A-7EE6-4342-B048-85BDC9FD1C3A}</a:tableStyleId>
              </a:tblPr>
              <a:tblGrid>
                <a:gridCol w="5872330"/>
              </a:tblGrid>
              <a:tr h="348641">
                <a:tc>
                  <a:txBody>
                    <a:bodyPr/>
                    <a:lstStyle/>
                    <a:p>
                      <a:pPr algn="ctr"/>
                      <a:r>
                        <a:rPr lang="es-ES" dirty="0" smtClean="0"/>
                        <a:t>SERIES</a:t>
                      </a:r>
                      <a:endParaRPr lang="es-ES" dirty="0"/>
                    </a:p>
                  </a:txBody>
                  <a:tcPr/>
                </a:tc>
              </a:tr>
              <a:tr h="348641">
                <a:tc>
                  <a:txBody>
                    <a:bodyPr/>
                    <a:lstStyle/>
                    <a:p>
                      <a:pPr algn="just"/>
                      <a:r>
                        <a:rPr lang="es-ES" sz="1600" dirty="0" smtClean="0"/>
                        <a:t>Oficios</a:t>
                      </a:r>
                      <a:r>
                        <a:rPr lang="es-ES" sz="1600" baseline="0" dirty="0" smtClean="0"/>
                        <a:t> de convocatoria y seguimiento</a:t>
                      </a:r>
                      <a:endParaRPr lang="es-ES" sz="1600" dirty="0"/>
                    </a:p>
                  </a:txBody>
                  <a:tcPr/>
                </a:tc>
              </a:tr>
              <a:tr h="348641">
                <a:tc>
                  <a:txBody>
                    <a:bodyPr/>
                    <a:lstStyle/>
                    <a:p>
                      <a:pPr algn="just"/>
                      <a:r>
                        <a:rPr lang="es-ES" sz="1600" dirty="0" smtClean="0"/>
                        <a:t>Carpetas de las sesiones</a:t>
                      </a:r>
                      <a:endParaRPr lang="es-ES" sz="1600" dirty="0"/>
                    </a:p>
                  </a:txBody>
                  <a:tcPr/>
                </a:tc>
              </a:tr>
              <a:tr h="348641">
                <a:tc>
                  <a:txBody>
                    <a:bodyPr/>
                    <a:lstStyle/>
                    <a:p>
                      <a:pPr algn="just"/>
                      <a:r>
                        <a:rPr lang="es-ES" sz="1600" dirty="0" smtClean="0"/>
                        <a:t>Listas de asistencia</a:t>
                      </a:r>
                      <a:endParaRPr lang="es-ES" sz="1600" dirty="0"/>
                    </a:p>
                  </a:txBody>
                  <a:tcPr/>
                </a:tc>
              </a:tr>
              <a:tr h="348641">
                <a:tc>
                  <a:txBody>
                    <a:bodyPr/>
                    <a:lstStyle/>
                    <a:p>
                      <a:pPr algn="just"/>
                      <a:r>
                        <a:rPr lang="es-ES" sz="1600" dirty="0" smtClean="0"/>
                        <a:t>Actas de las sesiones</a:t>
                      </a:r>
                      <a:endParaRPr lang="es-ES" sz="1600" dirty="0"/>
                    </a:p>
                  </a:txBody>
                  <a:tcPr/>
                </a:tc>
              </a:tr>
              <a:tr h="348641">
                <a:tc>
                  <a:txBody>
                    <a:bodyPr/>
                    <a:lstStyle/>
                    <a:p>
                      <a:pPr algn="just"/>
                      <a:r>
                        <a:rPr lang="es-ES" sz="1600" dirty="0" smtClean="0"/>
                        <a:t>Nombramientos</a:t>
                      </a:r>
                      <a:endParaRPr lang="es-ES" sz="1600" dirty="0"/>
                    </a:p>
                  </a:txBody>
                  <a:tcPr/>
                </a:tc>
              </a:tr>
            </a:tbl>
          </a:graphicData>
        </a:graphic>
      </p:graphicFrame>
      <p:sp>
        <p:nvSpPr>
          <p:cNvPr id="8" name="7 CuadroTexto"/>
          <p:cNvSpPr txBox="1"/>
          <p:nvPr/>
        </p:nvSpPr>
        <p:spPr>
          <a:xfrm>
            <a:off x="1428728" y="3071810"/>
            <a:ext cx="1071570"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ES" dirty="0" smtClean="0"/>
              <a:t>Sección:</a:t>
            </a:r>
            <a:endParaRPr lang="es-ES" dirty="0"/>
          </a:p>
        </p:txBody>
      </p:sp>
      <p:sp>
        <p:nvSpPr>
          <p:cNvPr id="10" name="9 CuadroTexto"/>
          <p:cNvSpPr txBox="1"/>
          <p:nvPr/>
        </p:nvSpPr>
        <p:spPr>
          <a:xfrm>
            <a:off x="2643174" y="3071810"/>
            <a:ext cx="4643470"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ES" dirty="0" err="1" smtClean="0"/>
              <a:t>Prosecretaría</a:t>
            </a:r>
            <a:r>
              <a:rPr lang="es-ES" dirty="0" smtClean="0"/>
              <a:t> de la H. Junta de Gobierno</a:t>
            </a:r>
            <a:endParaRPr lang="es-ES" dirty="0"/>
          </a:p>
        </p:txBody>
      </p:sp>
      <p:sp>
        <p:nvSpPr>
          <p:cNvPr id="11" name="10 CuadroTexto"/>
          <p:cNvSpPr txBox="1"/>
          <p:nvPr/>
        </p:nvSpPr>
        <p:spPr>
          <a:xfrm>
            <a:off x="1428728" y="2643182"/>
            <a:ext cx="107157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dirty="0" smtClean="0"/>
              <a:t>Fondo:</a:t>
            </a:r>
            <a:endParaRPr lang="es-ES" dirty="0"/>
          </a:p>
        </p:txBody>
      </p:sp>
      <p:sp>
        <p:nvSpPr>
          <p:cNvPr id="12" name="11 CuadroTexto"/>
          <p:cNvSpPr txBox="1"/>
          <p:nvPr/>
        </p:nvSpPr>
        <p:spPr>
          <a:xfrm>
            <a:off x="2643174" y="2643182"/>
            <a:ext cx="464347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dirty="0" smtClean="0"/>
              <a:t>Casa de Moneda de México</a:t>
            </a:r>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1127016"/>
            <a:ext cx="7467600" cy="4873752"/>
          </a:xfrm>
        </p:spPr>
        <p:txBody>
          <a:bodyPr>
            <a:normAutofit/>
          </a:bodyPr>
          <a:lstStyle/>
          <a:p>
            <a:pPr algn="ctr">
              <a:buNone/>
            </a:pPr>
            <a:r>
              <a:rPr lang="es-ES" sz="2800" dirty="0" smtClean="0">
                <a:solidFill>
                  <a:schemeClr val="accent1">
                    <a:lumMod val="75000"/>
                  </a:schemeClr>
                </a:solidFill>
              </a:rPr>
              <a:t>Funciones </a:t>
            </a:r>
            <a:r>
              <a:rPr lang="es-ES" sz="2800" b="1" i="1" dirty="0" smtClean="0">
                <a:solidFill>
                  <a:schemeClr val="accent1">
                    <a:lumMod val="75000"/>
                  </a:schemeClr>
                </a:solidFill>
              </a:rPr>
              <a:t>sustantivas</a:t>
            </a:r>
          </a:p>
          <a:p>
            <a:pPr algn="ctr">
              <a:buNone/>
            </a:pPr>
            <a:r>
              <a:rPr lang="es-ES" sz="2800" dirty="0" smtClean="0">
                <a:solidFill>
                  <a:schemeClr val="accent1">
                    <a:lumMod val="75000"/>
                  </a:schemeClr>
                </a:solidFill>
              </a:rPr>
              <a:t>Identificación de </a:t>
            </a:r>
            <a:r>
              <a:rPr lang="es-ES" sz="2800" b="1" dirty="0" smtClean="0">
                <a:solidFill>
                  <a:schemeClr val="accent1">
                    <a:lumMod val="75000"/>
                  </a:schemeClr>
                </a:solidFill>
              </a:rPr>
              <a:t>series</a:t>
            </a:r>
          </a:p>
          <a:p>
            <a:pPr algn="ctr">
              <a:buNone/>
            </a:pPr>
            <a:endParaRPr lang="es-ES" dirty="0" smtClean="0">
              <a:solidFill>
                <a:schemeClr val="accent1">
                  <a:lumMod val="75000"/>
                </a:schemeClr>
              </a:solidFill>
            </a:endParaRPr>
          </a:p>
          <a:p>
            <a:pPr lvl="1" algn="just"/>
            <a:endParaRPr lang="es-ES" sz="2000" dirty="0" smtClean="0"/>
          </a:p>
        </p:txBody>
      </p:sp>
      <p:sp>
        <p:nvSpPr>
          <p:cNvPr id="8" name="7 CuadroTexto"/>
          <p:cNvSpPr txBox="1"/>
          <p:nvPr/>
        </p:nvSpPr>
        <p:spPr>
          <a:xfrm>
            <a:off x="642910" y="3071810"/>
            <a:ext cx="1071570"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ES" dirty="0" smtClean="0"/>
              <a:t>Sección:</a:t>
            </a:r>
            <a:endParaRPr lang="es-ES" dirty="0"/>
          </a:p>
        </p:txBody>
      </p:sp>
      <p:sp>
        <p:nvSpPr>
          <p:cNvPr id="11" name="10 CuadroTexto"/>
          <p:cNvSpPr txBox="1"/>
          <p:nvPr/>
        </p:nvSpPr>
        <p:spPr>
          <a:xfrm>
            <a:off x="642910" y="2643182"/>
            <a:ext cx="107157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dirty="0" smtClean="0"/>
              <a:t>Fondo:</a:t>
            </a:r>
            <a:endParaRPr lang="es-ES" dirty="0"/>
          </a:p>
        </p:txBody>
      </p:sp>
      <p:graphicFrame>
        <p:nvGraphicFramePr>
          <p:cNvPr id="9" name="8 Tabla"/>
          <p:cNvGraphicFramePr>
            <a:graphicFrameLocks noGrp="1"/>
          </p:cNvGraphicFramePr>
          <p:nvPr/>
        </p:nvGraphicFramePr>
        <p:xfrm>
          <a:off x="642910" y="3494667"/>
          <a:ext cx="7429552" cy="3149043"/>
        </p:xfrm>
        <a:graphic>
          <a:graphicData uri="http://schemas.openxmlformats.org/drawingml/2006/table">
            <a:tbl>
              <a:tblPr firstRow="1" bandRow="1">
                <a:tableStyleId>{5C22544A-7EE6-4342-B048-85BDC9FD1C3A}</a:tableStyleId>
              </a:tblPr>
              <a:tblGrid>
                <a:gridCol w="7429552"/>
              </a:tblGrid>
              <a:tr h="348641">
                <a:tc>
                  <a:txBody>
                    <a:bodyPr/>
                    <a:lstStyle/>
                    <a:p>
                      <a:pPr algn="ctr"/>
                      <a:r>
                        <a:rPr lang="es-ES" dirty="0" smtClean="0"/>
                        <a:t>SERIES</a:t>
                      </a:r>
                      <a:endParaRPr lang="es-ES" dirty="0"/>
                    </a:p>
                  </a:txBody>
                  <a:tcPr/>
                </a:tc>
              </a:tr>
              <a:tr h="348641">
                <a:tc>
                  <a:txBody>
                    <a:bodyPr/>
                    <a:lstStyle/>
                    <a:p>
                      <a:pPr algn="just"/>
                      <a:r>
                        <a:rPr lang="es-ES" sz="1600" dirty="0" smtClean="0"/>
                        <a:t>Disposiciones en materia</a:t>
                      </a:r>
                      <a:r>
                        <a:rPr lang="es-ES" sz="1600" baseline="0" dirty="0" smtClean="0"/>
                        <a:t> de servicios de salud</a:t>
                      </a:r>
                      <a:endParaRPr lang="es-ES" sz="1600" dirty="0"/>
                    </a:p>
                  </a:txBody>
                  <a:tcPr/>
                </a:tc>
              </a:tr>
              <a:tr h="348641">
                <a:tc>
                  <a:txBody>
                    <a:bodyPr/>
                    <a:lstStyle/>
                    <a:p>
                      <a:pPr algn="just"/>
                      <a:r>
                        <a:rPr lang="es-ES" sz="1600" dirty="0" smtClean="0"/>
                        <a:t>Programas</a:t>
                      </a:r>
                      <a:r>
                        <a:rPr lang="es-ES" sz="1600" baseline="0" dirty="0" smtClean="0"/>
                        <a:t> y proyectos sobre calidad de los servicios de salud</a:t>
                      </a:r>
                      <a:endParaRPr lang="es-ES" sz="1600" dirty="0"/>
                    </a:p>
                  </a:txBody>
                  <a:tcPr/>
                </a:tc>
              </a:tr>
              <a:tr h="348641">
                <a:tc>
                  <a:txBody>
                    <a:bodyPr/>
                    <a:lstStyle/>
                    <a:p>
                      <a:pPr algn="just"/>
                      <a:r>
                        <a:rPr lang="es-ES" sz="1600" dirty="0" smtClean="0"/>
                        <a:t>Normas y estándares de calidad en la prestación de servicios de atención médica y asistencia social</a:t>
                      </a:r>
                      <a:endParaRPr lang="es-ES" sz="1600" dirty="0"/>
                    </a:p>
                  </a:txBody>
                  <a:tcPr/>
                </a:tc>
              </a:tr>
              <a:tr h="348641">
                <a:tc>
                  <a:txBody>
                    <a:bodyPr/>
                    <a:lstStyle/>
                    <a:p>
                      <a:pPr algn="just"/>
                      <a:r>
                        <a:rPr lang="es-ES" sz="1600" dirty="0" smtClean="0"/>
                        <a:t>Normas y estándares para la formación, capacitación</a:t>
                      </a:r>
                      <a:r>
                        <a:rPr lang="es-ES" sz="1600" baseline="0" dirty="0" smtClean="0"/>
                        <a:t> y actualización de recursos humanos</a:t>
                      </a:r>
                      <a:endParaRPr lang="es-ES" sz="1600" dirty="0"/>
                    </a:p>
                  </a:txBody>
                  <a:tcPr/>
                </a:tc>
              </a:tr>
              <a:tr h="348641">
                <a:tc>
                  <a:txBody>
                    <a:bodyPr/>
                    <a:lstStyle/>
                    <a:p>
                      <a:pPr algn="just"/>
                      <a:r>
                        <a:rPr lang="es-ES" sz="1600" dirty="0" smtClean="0"/>
                        <a:t>Monitoreo y evaluación en la prestación de servicios de atención médica y asistencia social</a:t>
                      </a:r>
                      <a:endParaRPr lang="es-ES" sz="1600" dirty="0"/>
                    </a:p>
                  </a:txBody>
                  <a:tcPr/>
                </a:tc>
              </a:tr>
              <a:tr h="348641">
                <a:tc>
                  <a:txBody>
                    <a:bodyPr/>
                    <a:lstStyle/>
                    <a:p>
                      <a:pPr algn="just"/>
                      <a:r>
                        <a:rPr lang="es-ES" sz="1600" dirty="0" smtClean="0"/>
                        <a:t>…</a:t>
                      </a:r>
                      <a:endParaRPr lang="es-ES" sz="1600" dirty="0"/>
                    </a:p>
                  </a:txBody>
                  <a:tcPr/>
                </a:tc>
              </a:tr>
            </a:tbl>
          </a:graphicData>
        </a:graphic>
      </p:graphicFrame>
      <p:sp>
        <p:nvSpPr>
          <p:cNvPr id="13" name="12 CuadroTexto"/>
          <p:cNvSpPr txBox="1"/>
          <p:nvPr/>
        </p:nvSpPr>
        <p:spPr>
          <a:xfrm>
            <a:off x="1785918" y="2631040"/>
            <a:ext cx="6286544"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dirty="0" smtClean="0"/>
              <a:t>Secretaría de Salud</a:t>
            </a:r>
            <a:endParaRPr lang="es-ES" dirty="0"/>
          </a:p>
        </p:txBody>
      </p:sp>
      <p:sp>
        <p:nvSpPr>
          <p:cNvPr id="14" name="13 CuadroTexto"/>
          <p:cNvSpPr txBox="1"/>
          <p:nvPr/>
        </p:nvSpPr>
        <p:spPr>
          <a:xfrm>
            <a:off x="1785918" y="3059668"/>
            <a:ext cx="6286544"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ES" dirty="0" smtClean="0"/>
              <a:t>Calidad y educación en salud</a:t>
            </a:r>
            <a:endParaRPr lang="es-E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1127016"/>
            <a:ext cx="7467600" cy="4873752"/>
          </a:xfrm>
        </p:spPr>
        <p:txBody>
          <a:bodyPr>
            <a:normAutofit/>
          </a:bodyPr>
          <a:lstStyle/>
          <a:p>
            <a:pPr algn="ctr">
              <a:buNone/>
            </a:pPr>
            <a:r>
              <a:rPr lang="es-ES" sz="2800" dirty="0" smtClean="0">
                <a:solidFill>
                  <a:schemeClr val="accent1">
                    <a:lumMod val="75000"/>
                  </a:schemeClr>
                </a:solidFill>
              </a:rPr>
              <a:t>Funciones </a:t>
            </a:r>
            <a:r>
              <a:rPr lang="es-ES" sz="2800" b="1" i="1" dirty="0" smtClean="0">
                <a:solidFill>
                  <a:schemeClr val="accent1">
                    <a:lumMod val="75000"/>
                  </a:schemeClr>
                </a:solidFill>
              </a:rPr>
              <a:t>sustantivas</a:t>
            </a:r>
          </a:p>
          <a:p>
            <a:pPr algn="ctr">
              <a:buNone/>
            </a:pPr>
            <a:r>
              <a:rPr lang="es-ES" sz="2800" dirty="0" smtClean="0">
                <a:solidFill>
                  <a:schemeClr val="accent1">
                    <a:lumMod val="75000"/>
                  </a:schemeClr>
                </a:solidFill>
              </a:rPr>
              <a:t>Identificación de </a:t>
            </a:r>
            <a:r>
              <a:rPr lang="es-ES" sz="2800" b="1" dirty="0" smtClean="0">
                <a:solidFill>
                  <a:schemeClr val="accent1">
                    <a:lumMod val="75000"/>
                  </a:schemeClr>
                </a:solidFill>
              </a:rPr>
              <a:t>expedientes y piezas</a:t>
            </a:r>
          </a:p>
          <a:p>
            <a:pPr algn="ctr">
              <a:buNone/>
            </a:pPr>
            <a:endParaRPr lang="es-ES" dirty="0" smtClean="0">
              <a:solidFill>
                <a:schemeClr val="accent1">
                  <a:lumMod val="75000"/>
                </a:schemeClr>
              </a:solidFill>
            </a:endParaRPr>
          </a:p>
          <a:p>
            <a:pPr lvl="1" algn="just"/>
            <a:endParaRPr lang="es-ES" sz="2000" dirty="0" smtClean="0"/>
          </a:p>
        </p:txBody>
      </p:sp>
      <p:sp>
        <p:nvSpPr>
          <p:cNvPr id="10" name="9 CuadroTexto"/>
          <p:cNvSpPr txBox="1"/>
          <p:nvPr/>
        </p:nvSpPr>
        <p:spPr>
          <a:xfrm>
            <a:off x="285720" y="2202412"/>
            <a:ext cx="1643074"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dirty="0" smtClean="0"/>
              <a:t>Fondo:</a:t>
            </a:r>
            <a:endParaRPr lang="es-ES" dirty="0"/>
          </a:p>
        </p:txBody>
      </p:sp>
      <p:sp>
        <p:nvSpPr>
          <p:cNvPr id="12" name="11 CuadroTexto"/>
          <p:cNvSpPr txBox="1"/>
          <p:nvPr/>
        </p:nvSpPr>
        <p:spPr>
          <a:xfrm>
            <a:off x="2071670" y="2202412"/>
            <a:ext cx="6000792"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dirty="0" smtClean="0"/>
              <a:t>INFOEM</a:t>
            </a:r>
            <a:endParaRPr lang="es-ES" dirty="0"/>
          </a:p>
        </p:txBody>
      </p:sp>
      <p:sp>
        <p:nvSpPr>
          <p:cNvPr id="15" name="14 CuadroTexto"/>
          <p:cNvSpPr txBox="1"/>
          <p:nvPr/>
        </p:nvSpPr>
        <p:spPr>
          <a:xfrm>
            <a:off x="285720" y="2631040"/>
            <a:ext cx="1643074"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ES" dirty="0" smtClean="0"/>
              <a:t>Sección:</a:t>
            </a:r>
            <a:endParaRPr lang="es-ES" dirty="0"/>
          </a:p>
        </p:txBody>
      </p:sp>
      <p:sp>
        <p:nvSpPr>
          <p:cNvPr id="16" name="15 CuadroTexto"/>
          <p:cNvSpPr txBox="1"/>
          <p:nvPr/>
        </p:nvSpPr>
        <p:spPr>
          <a:xfrm>
            <a:off x="2071670" y="2631040"/>
            <a:ext cx="6000792"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ES" dirty="0" smtClean="0"/>
              <a:t>Dirección de Administración y Finanzas</a:t>
            </a:r>
            <a:endParaRPr lang="es-ES" dirty="0"/>
          </a:p>
        </p:txBody>
      </p:sp>
      <p:sp>
        <p:nvSpPr>
          <p:cNvPr id="17" name="16 CuadroTexto"/>
          <p:cNvSpPr txBox="1"/>
          <p:nvPr/>
        </p:nvSpPr>
        <p:spPr>
          <a:xfrm>
            <a:off x="285720" y="3059668"/>
            <a:ext cx="1643074"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ES" dirty="0" err="1" smtClean="0"/>
              <a:t>Subsección</a:t>
            </a:r>
            <a:r>
              <a:rPr lang="es-ES" dirty="0" smtClean="0"/>
              <a:t>:</a:t>
            </a:r>
            <a:endParaRPr lang="es-ES" dirty="0"/>
          </a:p>
        </p:txBody>
      </p:sp>
      <p:sp>
        <p:nvSpPr>
          <p:cNvPr id="18" name="17 CuadroTexto"/>
          <p:cNvSpPr txBox="1"/>
          <p:nvPr/>
        </p:nvSpPr>
        <p:spPr>
          <a:xfrm>
            <a:off x="2071670" y="3059668"/>
            <a:ext cx="6000792"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ES" dirty="0" smtClean="0"/>
              <a:t>Subdirección de recursos humanos y organización</a:t>
            </a:r>
            <a:endParaRPr lang="es-ES" dirty="0"/>
          </a:p>
        </p:txBody>
      </p:sp>
      <p:sp>
        <p:nvSpPr>
          <p:cNvPr id="19" name="18 CuadroTexto"/>
          <p:cNvSpPr txBox="1"/>
          <p:nvPr/>
        </p:nvSpPr>
        <p:spPr>
          <a:xfrm>
            <a:off x="285720" y="3500439"/>
            <a:ext cx="1643074"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1400" dirty="0" smtClean="0"/>
              <a:t>Sub </a:t>
            </a:r>
            <a:r>
              <a:rPr lang="es-ES" sz="1400" dirty="0" err="1" smtClean="0"/>
              <a:t>subsección</a:t>
            </a:r>
            <a:r>
              <a:rPr lang="es-ES" sz="1400" dirty="0" smtClean="0"/>
              <a:t>:</a:t>
            </a:r>
            <a:endParaRPr lang="es-ES" sz="1400" dirty="0"/>
          </a:p>
        </p:txBody>
      </p:sp>
      <p:sp>
        <p:nvSpPr>
          <p:cNvPr id="20" name="19 CuadroTexto"/>
          <p:cNvSpPr txBox="1"/>
          <p:nvPr/>
        </p:nvSpPr>
        <p:spPr>
          <a:xfrm>
            <a:off x="2071670" y="3488296"/>
            <a:ext cx="6000792" cy="338554"/>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ES" sz="1600" dirty="0" smtClean="0"/>
              <a:t>Departamento de recursos humanos, organización y calidad</a:t>
            </a:r>
            <a:endParaRPr lang="es-ES" sz="1600" dirty="0"/>
          </a:p>
        </p:txBody>
      </p:sp>
      <p:sp>
        <p:nvSpPr>
          <p:cNvPr id="21" name="20 CuadroTexto"/>
          <p:cNvSpPr txBox="1"/>
          <p:nvPr/>
        </p:nvSpPr>
        <p:spPr>
          <a:xfrm>
            <a:off x="285720" y="3916924"/>
            <a:ext cx="1643074"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dirty="0" smtClean="0"/>
              <a:t>Serie:</a:t>
            </a:r>
            <a:endParaRPr lang="es-ES" dirty="0"/>
          </a:p>
        </p:txBody>
      </p:sp>
      <p:sp>
        <p:nvSpPr>
          <p:cNvPr id="22" name="21 CuadroTexto"/>
          <p:cNvSpPr txBox="1"/>
          <p:nvPr/>
        </p:nvSpPr>
        <p:spPr>
          <a:xfrm>
            <a:off x="2071670" y="3916924"/>
            <a:ext cx="6000792"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s-ES" dirty="0" smtClean="0"/>
              <a:t>Expediente único de personal</a:t>
            </a:r>
            <a:endParaRPr lang="es-ES" dirty="0"/>
          </a:p>
        </p:txBody>
      </p:sp>
      <p:sp>
        <p:nvSpPr>
          <p:cNvPr id="23" name="22 CuadroTexto"/>
          <p:cNvSpPr txBox="1"/>
          <p:nvPr/>
        </p:nvSpPr>
        <p:spPr>
          <a:xfrm>
            <a:off x="285720" y="4357694"/>
            <a:ext cx="1643074"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s-ES" sz="1600" dirty="0" smtClean="0"/>
              <a:t>Tipos documentales:</a:t>
            </a:r>
            <a:endParaRPr lang="es-ES" sz="1600" dirty="0"/>
          </a:p>
        </p:txBody>
      </p:sp>
      <p:sp>
        <p:nvSpPr>
          <p:cNvPr id="24" name="23 CuadroTexto"/>
          <p:cNvSpPr txBox="1"/>
          <p:nvPr/>
        </p:nvSpPr>
        <p:spPr>
          <a:xfrm>
            <a:off x="2071670" y="4357694"/>
            <a:ext cx="2071702" cy="1107996"/>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just">
              <a:buFontTx/>
              <a:buChar char="-"/>
            </a:pPr>
            <a:r>
              <a:rPr lang="es-ES" sz="1100" dirty="0" smtClean="0"/>
              <a:t>Filiación</a:t>
            </a:r>
          </a:p>
          <a:p>
            <a:pPr algn="just">
              <a:buFontTx/>
              <a:buChar char="-"/>
            </a:pPr>
            <a:r>
              <a:rPr lang="es-ES" sz="1100" dirty="0" smtClean="0"/>
              <a:t>FM2</a:t>
            </a:r>
          </a:p>
          <a:p>
            <a:pPr algn="just">
              <a:buFontTx/>
              <a:buChar char="-"/>
            </a:pPr>
            <a:r>
              <a:rPr lang="es-ES" sz="1100" dirty="0" smtClean="0"/>
              <a:t>Comprobante de domicilio</a:t>
            </a:r>
          </a:p>
          <a:p>
            <a:pPr algn="just">
              <a:buFontTx/>
              <a:buChar char="-"/>
            </a:pPr>
            <a:r>
              <a:rPr lang="es-ES" sz="1100" dirty="0" smtClean="0"/>
              <a:t>Acta de nacimiento</a:t>
            </a:r>
          </a:p>
          <a:p>
            <a:pPr algn="just">
              <a:buFontTx/>
              <a:buChar char="-"/>
            </a:pPr>
            <a:r>
              <a:rPr lang="es-ES" sz="1100" dirty="0" smtClean="0"/>
              <a:t>Constancia máxima de estudios</a:t>
            </a:r>
            <a:endParaRPr lang="es-ES" sz="1100" dirty="0"/>
          </a:p>
        </p:txBody>
      </p:sp>
      <p:sp>
        <p:nvSpPr>
          <p:cNvPr id="25" name="24 CuadroTexto"/>
          <p:cNvSpPr txBox="1"/>
          <p:nvPr/>
        </p:nvSpPr>
        <p:spPr>
          <a:xfrm>
            <a:off x="2071670" y="6212823"/>
            <a:ext cx="2071702" cy="430887"/>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just">
              <a:buFontTx/>
              <a:buChar char="-"/>
            </a:pPr>
            <a:r>
              <a:rPr lang="es-ES" sz="1100" dirty="0" smtClean="0"/>
              <a:t>Contratos</a:t>
            </a:r>
          </a:p>
          <a:p>
            <a:pPr algn="just">
              <a:buFontTx/>
              <a:buChar char="-"/>
            </a:pPr>
            <a:r>
              <a:rPr lang="es-ES" sz="1100" dirty="0" smtClean="0"/>
              <a:t>Movimientos únicos</a:t>
            </a:r>
          </a:p>
        </p:txBody>
      </p:sp>
      <p:sp>
        <p:nvSpPr>
          <p:cNvPr id="26" name="25 CuadroTexto"/>
          <p:cNvSpPr txBox="1"/>
          <p:nvPr/>
        </p:nvSpPr>
        <p:spPr>
          <a:xfrm>
            <a:off x="4214810" y="4358540"/>
            <a:ext cx="1928826" cy="2292935"/>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just">
              <a:buFontTx/>
              <a:buChar char="-"/>
            </a:pPr>
            <a:r>
              <a:rPr lang="es-ES" sz="1100" dirty="0" smtClean="0"/>
              <a:t>Licencias sin goce de sueldo</a:t>
            </a:r>
          </a:p>
          <a:p>
            <a:pPr algn="just">
              <a:buFontTx/>
              <a:buChar char="-"/>
            </a:pPr>
            <a:r>
              <a:rPr lang="es-ES" sz="1100" dirty="0" smtClean="0"/>
              <a:t>Licencias con goce de sueldo</a:t>
            </a:r>
          </a:p>
          <a:p>
            <a:pPr algn="just">
              <a:buFontTx/>
              <a:buChar char="-"/>
            </a:pPr>
            <a:r>
              <a:rPr lang="es-ES" sz="1100" dirty="0" smtClean="0"/>
              <a:t>Licencias médicas</a:t>
            </a:r>
          </a:p>
          <a:p>
            <a:pPr algn="just">
              <a:buFontTx/>
              <a:buChar char="-"/>
            </a:pPr>
            <a:r>
              <a:rPr lang="es-ES" sz="1100" dirty="0" smtClean="0"/>
              <a:t>Suspensiones temporales</a:t>
            </a:r>
          </a:p>
          <a:p>
            <a:pPr algn="just">
              <a:buFontTx/>
              <a:buChar char="-"/>
            </a:pPr>
            <a:r>
              <a:rPr lang="es-ES" sz="1100" dirty="0" smtClean="0"/>
              <a:t>Comisiones</a:t>
            </a:r>
          </a:p>
          <a:p>
            <a:pPr algn="just">
              <a:buFontTx/>
              <a:buChar char="-"/>
            </a:pPr>
            <a:r>
              <a:rPr lang="es-ES" sz="1100" dirty="0" smtClean="0"/>
              <a:t>Estímulos y recompensas</a:t>
            </a:r>
          </a:p>
          <a:p>
            <a:pPr algn="just">
              <a:buFontTx/>
              <a:buChar char="-"/>
            </a:pPr>
            <a:r>
              <a:rPr lang="es-ES" sz="1100" dirty="0" smtClean="0"/>
              <a:t>Actas administrativas</a:t>
            </a:r>
          </a:p>
          <a:p>
            <a:pPr algn="just">
              <a:buFontTx/>
              <a:buChar char="-"/>
            </a:pPr>
            <a:r>
              <a:rPr lang="es-ES" sz="1100" dirty="0" smtClean="0"/>
              <a:t>Días económicos</a:t>
            </a:r>
          </a:p>
          <a:p>
            <a:pPr algn="just">
              <a:buFontTx/>
              <a:buChar char="-"/>
            </a:pPr>
            <a:r>
              <a:rPr lang="es-ES" sz="1100" dirty="0" smtClean="0"/>
              <a:t>Acta acreedor a pensión</a:t>
            </a:r>
          </a:p>
          <a:p>
            <a:pPr algn="just">
              <a:buFontTx/>
              <a:buChar char="-"/>
            </a:pPr>
            <a:r>
              <a:rPr lang="es-ES" sz="1100" dirty="0" smtClean="0"/>
              <a:t>Integración de antigüedad</a:t>
            </a:r>
          </a:p>
        </p:txBody>
      </p:sp>
      <p:sp>
        <p:nvSpPr>
          <p:cNvPr id="27" name="26 CuadroTexto"/>
          <p:cNvSpPr txBox="1"/>
          <p:nvPr/>
        </p:nvSpPr>
        <p:spPr>
          <a:xfrm>
            <a:off x="6215074" y="4355435"/>
            <a:ext cx="1857356" cy="430887"/>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just">
              <a:buFontTx/>
              <a:buChar char="-"/>
            </a:pPr>
            <a:r>
              <a:rPr lang="es-ES" sz="1100" dirty="0" smtClean="0"/>
              <a:t>Comprobantes de capacitación</a:t>
            </a:r>
          </a:p>
        </p:txBody>
      </p:sp>
      <p:sp>
        <p:nvSpPr>
          <p:cNvPr id="28" name="27 CuadroTexto"/>
          <p:cNvSpPr txBox="1"/>
          <p:nvPr/>
        </p:nvSpPr>
        <p:spPr>
          <a:xfrm>
            <a:off x="6215074" y="5704991"/>
            <a:ext cx="1857356" cy="938719"/>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just">
              <a:buFontTx/>
              <a:buChar char="-"/>
            </a:pPr>
            <a:r>
              <a:rPr lang="es-ES" sz="1100" dirty="0" smtClean="0"/>
              <a:t>Renuncia</a:t>
            </a:r>
          </a:p>
          <a:p>
            <a:pPr algn="just">
              <a:buFontTx/>
              <a:buChar char="-"/>
            </a:pPr>
            <a:r>
              <a:rPr lang="es-ES" sz="1100" dirty="0" smtClean="0"/>
              <a:t>Licencia </a:t>
            </a:r>
            <a:r>
              <a:rPr lang="es-ES" sz="1100" dirty="0" err="1" smtClean="0"/>
              <a:t>prejubilatoria</a:t>
            </a:r>
            <a:endParaRPr lang="es-ES" sz="1100" dirty="0" smtClean="0"/>
          </a:p>
          <a:p>
            <a:pPr algn="just">
              <a:buFontTx/>
              <a:buChar char="-"/>
            </a:pPr>
            <a:r>
              <a:rPr lang="es-ES" sz="1100" dirty="0" smtClean="0"/>
              <a:t>Hoja de servicio</a:t>
            </a:r>
          </a:p>
          <a:p>
            <a:pPr algn="just">
              <a:buFontTx/>
              <a:buChar char="-"/>
            </a:pPr>
            <a:r>
              <a:rPr lang="es-ES" sz="1100" dirty="0" smtClean="0"/>
              <a:t>Dictámenes o actas de accidentes de trabajo</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1341330"/>
            <a:ext cx="7467600" cy="4873752"/>
          </a:xfrm>
        </p:spPr>
        <p:txBody>
          <a:bodyPr>
            <a:normAutofit/>
          </a:bodyPr>
          <a:lstStyle/>
          <a:p>
            <a:pPr algn="ctr">
              <a:buNone/>
            </a:pPr>
            <a:r>
              <a:rPr lang="es-ES" sz="2800" dirty="0" smtClean="0">
                <a:solidFill>
                  <a:schemeClr val="accent1">
                    <a:lumMod val="75000"/>
                  </a:schemeClr>
                </a:solidFill>
              </a:rPr>
              <a:t>Datos de identificación del expediente</a:t>
            </a:r>
            <a:endParaRPr lang="es-ES" sz="2800" b="1" dirty="0" smtClean="0">
              <a:solidFill>
                <a:schemeClr val="accent1">
                  <a:lumMod val="75000"/>
                </a:schemeClr>
              </a:solidFill>
            </a:endParaRPr>
          </a:p>
          <a:p>
            <a:pPr algn="ctr">
              <a:buNone/>
            </a:pPr>
            <a:endParaRPr lang="es-ES" dirty="0" smtClean="0">
              <a:solidFill>
                <a:schemeClr val="accent1">
                  <a:lumMod val="75000"/>
                </a:schemeClr>
              </a:solidFill>
            </a:endParaRPr>
          </a:p>
          <a:p>
            <a:pPr lvl="1" algn="just"/>
            <a:endParaRPr lang="es-ES" sz="2000" dirty="0" smtClean="0"/>
          </a:p>
        </p:txBody>
      </p:sp>
      <p:pic>
        <p:nvPicPr>
          <p:cNvPr id="29" name="Picture 2" descr="Ver imagen en tamaño completo">
            <a:hlinkClick r:id="rId2"/>
          </p:cNvPr>
          <p:cNvPicPr>
            <a:picLocks noChangeAspect="1" noChangeArrowheads="1"/>
          </p:cNvPicPr>
          <p:nvPr/>
        </p:nvPicPr>
        <p:blipFill>
          <a:blip r:embed="rId3" cstate="print"/>
          <a:srcRect/>
          <a:stretch>
            <a:fillRect/>
          </a:stretch>
        </p:blipFill>
        <p:spPr bwMode="auto">
          <a:xfrm rot="5400000">
            <a:off x="928660" y="2857496"/>
            <a:ext cx="2428892" cy="2428892"/>
          </a:xfrm>
          <a:prstGeom prst="rect">
            <a:avLst/>
          </a:prstGeom>
          <a:noFill/>
        </p:spPr>
      </p:pic>
      <p:sp>
        <p:nvSpPr>
          <p:cNvPr id="30" name="29 Rectángulo"/>
          <p:cNvSpPr/>
          <p:nvPr/>
        </p:nvSpPr>
        <p:spPr>
          <a:xfrm>
            <a:off x="5000628" y="3572722"/>
            <a:ext cx="3214710" cy="1785104"/>
          </a:xfrm>
          <a:prstGeom prst="rect">
            <a:avLst/>
          </a:prstGeom>
        </p:spPr>
        <p:txBody>
          <a:bodyPr wrap="square">
            <a:spAutoFit/>
          </a:bodyPr>
          <a:lstStyle/>
          <a:p>
            <a:pPr lvl="1" algn="just"/>
            <a:r>
              <a:rPr lang="es-MX" sz="1100" dirty="0" smtClean="0"/>
              <a:t>Unidad administrativa: ______________</a:t>
            </a:r>
          </a:p>
          <a:p>
            <a:pPr lvl="1" algn="just"/>
            <a:r>
              <a:rPr lang="es-MX" sz="1100" dirty="0" smtClean="0"/>
              <a:t>Fondo:  _____________________________</a:t>
            </a:r>
          </a:p>
          <a:p>
            <a:pPr lvl="1" algn="just"/>
            <a:r>
              <a:rPr lang="es-MX" sz="1100" dirty="0" smtClean="0"/>
              <a:t>Sección: ____________________________</a:t>
            </a:r>
          </a:p>
          <a:p>
            <a:pPr lvl="1" algn="just"/>
            <a:r>
              <a:rPr lang="es-MX" sz="1100" dirty="0" smtClean="0"/>
              <a:t>Serie: ______________________________</a:t>
            </a:r>
          </a:p>
          <a:p>
            <a:pPr lvl="1" algn="just"/>
            <a:r>
              <a:rPr lang="es-MX" sz="1100" dirty="0" smtClean="0"/>
              <a:t>Núm. de clasificación: _______________</a:t>
            </a:r>
          </a:p>
          <a:p>
            <a:pPr lvl="1" algn="just"/>
            <a:r>
              <a:rPr lang="es-MX" sz="1100" dirty="0" smtClean="0"/>
              <a:t>Fecha de apertura y cierre: __________</a:t>
            </a:r>
          </a:p>
          <a:p>
            <a:pPr lvl="1" algn="just"/>
            <a:r>
              <a:rPr lang="es-MX" sz="1100" dirty="0" smtClean="0"/>
              <a:t>Asunto: ____________________________</a:t>
            </a:r>
          </a:p>
          <a:p>
            <a:pPr lvl="1" algn="just"/>
            <a:r>
              <a:rPr lang="es-MX" sz="1100" dirty="0" smtClean="0"/>
              <a:t>Valores documentales: ______________</a:t>
            </a:r>
          </a:p>
          <a:p>
            <a:pPr lvl="1" algn="just"/>
            <a:r>
              <a:rPr lang="es-MX" sz="1100" dirty="0" smtClean="0"/>
              <a:t>Vigencia administrativa: ____________</a:t>
            </a:r>
          </a:p>
          <a:p>
            <a:pPr lvl="1" algn="just"/>
            <a:r>
              <a:rPr lang="es-MX" sz="1100" dirty="0" smtClean="0"/>
              <a:t>Número de fojas: ____________________</a:t>
            </a:r>
            <a:endParaRPr lang="es-ES" sz="1100" dirty="0"/>
          </a:p>
        </p:txBody>
      </p:sp>
      <p:sp>
        <p:nvSpPr>
          <p:cNvPr id="32" name="31 Elipse"/>
          <p:cNvSpPr/>
          <p:nvPr/>
        </p:nvSpPr>
        <p:spPr>
          <a:xfrm>
            <a:off x="5286380" y="2357430"/>
            <a:ext cx="3071834" cy="3786214"/>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cxnSp>
        <p:nvCxnSpPr>
          <p:cNvPr id="35" name="34 Conector recto"/>
          <p:cNvCxnSpPr>
            <a:stCxn id="29" idx="1"/>
            <a:endCxn id="32" idx="0"/>
          </p:cNvCxnSpPr>
          <p:nvPr/>
        </p:nvCxnSpPr>
        <p:spPr>
          <a:xfrm rot="5400000" flipH="1" flipV="1">
            <a:off x="4232668" y="267868"/>
            <a:ext cx="500066" cy="4679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36 Conector recto"/>
          <p:cNvCxnSpPr>
            <a:stCxn id="29" idx="3"/>
            <a:endCxn id="32" idx="4"/>
          </p:cNvCxnSpPr>
          <p:nvPr/>
        </p:nvCxnSpPr>
        <p:spPr>
          <a:xfrm rot="16200000" flipH="1">
            <a:off x="4054073" y="3375420"/>
            <a:ext cx="857256" cy="4679191"/>
          </a:xfrm>
          <a:prstGeom prst="line">
            <a:avLst/>
          </a:prstGeom>
        </p:spPr>
        <p:style>
          <a:lnRef idx="1">
            <a:schemeClr val="accent1"/>
          </a:lnRef>
          <a:fillRef idx="0">
            <a:schemeClr val="accent1"/>
          </a:fillRef>
          <a:effectRef idx="0">
            <a:schemeClr val="accent1"/>
          </a:effectRef>
          <a:fontRef idx="minor">
            <a:schemeClr val="tx1"/>
          </a:fontRef>
        </p:style>
      </p:cxnSp>
      <p:pic>
        <p:nvPicPr>
          <p:cNvPr id="38" name="37 Imagen" descr="ESCUDO bw"/>
          <p:cNvPicPr/>
          <p:nvPr/>
        </p:nvPicPr>
        <p:blipFill>
          <a:blip r:embed="rId4" cstate="print"/>
          <a:srcRect/>
          <a:stretch>
            <a:fillRect/>
          </a:stretch>
        </p:blipFill>
        <p:spPr bwMode="auto">
          <a:xfrm>
            <a:off x="6429388" y="2571744"/>
            <a:ext cx="789843" cy="940777"/>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La Organización</a:t>
            </a:r>
            <a:endParaRPr lang="es-ES" dirty="0"/>
          </a:p>
        </p:txBody>
      </p:sp>
      <p:pic>
        <p:nvPicPr>
          <p:cNvPr id="246788" name="Picture 4" descr="http://blocly.com/uploads/oficinas.jpg"/>
          <p:cNvPicPr>
            <a:picLocks noGrp="1" noChangeAspect="1" noChangeArrowheads="1"/>
          </p:cNvPicPr>
          <p:nvPr>
            <p:ph type="pic" idx="1"/>
          </p:nvPr>
        </p:nvPicPr>
        <p:blipFill>
          <a:blip r:embed="rId2" cstate="print"/>
          <a:srcRect l="17296" r="17296"/>
          <a:stretch>
            <a:fillRect/>
          </a:stretch>
        </p:blipFill>
        <p:spPr bwMode="auto">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normAutofit/>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lnSpcReduction="10000"/>
          </a:bodyPr>
          <a:lstStyle/>
          <a:p>
            <a:pPr algn="just"/>
            <a:r>
              <a:rPr lang="es-ES" dirty="0" smtClean="0"/>
              <a:t>La UNESCO definió la </a:t>
            </a:r>
            <a:r>
              <a:rPr lang="es-ES" i="1" dirty="0" smtClean="0"/>
              <a:t>gestión de documentos </a:t>
            </a:r>
            <a:r>
              <a:rPr lang="es-ES" dirty="0" smtClean="0"/>
              <a:t>como:</a:t>
            </a:r>
          </a:p>
          <a:p>
            <a:pPr algn="just"/>
            <a:endParaRPr lang="es-ES" dirty="0" smtClean="0"/>
          </a:p>
          <a:p>
            <a:pPr lvl="1" algn="just"/>
            <a:r>
              <a:rPr lang="es-ES" dirty="0" smtClean="0"/>
              <a:t>Una parte del proceso administrativo relacionada con la aplicación de principios de economía y eficacia tanto en la iniciación, seguimiento y uso de los documentos, como en su eliminación.</a:t>
            </a:r>
          </a:p>
          <a:p>
            <a:pPr algn="just"/>
            <a:endParaRPr lang="es-ES" dirty="0" smtClean="0"/>
          </a:p>
          <a:p>
            <a:pPr algn="just"/>
            <a:r>
              <a:rPr lang="es-ES" dirty="0" err="1" smtClean="0"/>
              <a:t>Dubosq</a:t>
            </a:r>
            <a:r>
              <a:rPr lang="es-ES" dirty="0" smtClean="0"/>
              <a:t> la definió como:</a:t>
            </a:r>
          </a:p>
          <a:p>
            <a:pPr algn="just"/>
            <a:endParaRPr lang="es-ES" dirty="0" smtClean="0"/>
          </a:p>
          <a:p>
            <a:pPr lvl="1" algn="just"/>
            <a:r>
              <a:rPr lang="es-ES" dirty="0" smtClean="0"/>
              <a:t>Una política de intervención sobre la organización de los documentos desde el mismo momento de su nacimiento.</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Organización</a:t>
            </a:r>
          </a:p>
          <a:p>
            <a:pPr algn="just"/>
            <a:endParaRPr lang="es-ES" dirty="0" smtClean="0"/>
          </a:p>
          <a:p>
            <a:pPr algn="just"/>
            <a:r>
              <a:rPr lang="es-ES" dirty="0" smtClean="0"/>
              <a:t>Es la operación intelectual y mecánica por la que las diferentes agrupaciones documentales se relacionan de forma jerárquica con criterios orgánicos o funcionales para revelar su contenido e información.</a:t>
            </a:r>
          </a:p>
          <a:p>
            <a:pPr algn="just"/>
            <a:endParaRPr lang="es-ES" dirty="0" smtClean="0"/>
          </a:p>
          <a:p>
            <a:pPr algn="just"/>
            <a:r>
              <a:rPr lang="es-ES" dirty="0" smtClean="0"/>
              <a:t>La organización se lleva a cabo mediante dos tareas:</a:t>
            </a:r>
          </a:p>
          <a:p>
            <a:pPr lvl="1" algn="just"/>
            <a:r>
              <a:rPr lang="es-ES" sz="2000" dirty="0" smtClean="0"/>
              <a:t>La clasificación</a:t>
            </a:r>
          </a:p>
          <a:p>
            <a:pPr lvl="1" algn="just"/>
            <a:r>
              <a:rPr lang="es-ES" sz="2000" dirty="0" smtClean="0"/>
              <a:t>La ordenación</a:t>
            </a:r>
            <a:endParaRPr lang="es-MX" sz="20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Organización: La clasificación</a:t>
            </a:r>
          </a:p>
          <a:p>
            <a:pPr algn="just"/>
            <a:endParaRPr lang="es-ES" dirty="0" smtClean="0"/>
          </a:p>
          <a:p>
            <a:pPr algn="just"/>
            <a:r>
              <a:rPr lang="es-ES" dirty="0" smtClean="0"/>
              <a:t>Es dividir o separar un conjunto de elementos estableciendo clases, grupos o series, de tal manera que dichos grupos queden integrados formando parte de la estructura de un todo.</a:t>
            </a:r>
          </a:p>
          <a:p>
            <a:pPr algn="just"/>
            <a:endParaRPr lang="es-ES" dirty="0" smtClean="0"/>
          </a:p>
          <a:p>
            <a:pPr algn="just"/>
            <a:r>
              <a:rPr lang="es-ES" dirty="0" smtClean="0"/>
              <a:t>Existen dos métodos de clasificación:</a:t>
            </a:r>
          </a:p>
          <a:p>
            <a:pPr algn="just"/>
            <a:endParaRPr lang="es-ES" dirty="0" smtClean="0"/>
          </a:p>
          <a:p>
            <a:pPr lvl="1" algn="just"/>
            <a:r>
              <a:rPr lang="es-ES" sz="2000" dirty="0" smtClean="0"/>
              <a:t>A priori</a:t>
            </a:r>
          </a:p>
          <a:p>
            <a:pPr lvl="1" algn="just"/>
            <a:r>
              <a:rPr lang="es-ES" sz="2000" dirty="0" smtClean="0"/>
              <a:t>A posteriori</a:t>
            </a:r>
            <a:endParaRPr lang="es-MX" sz="20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Organización: La clasificación</a:t>
            </a:r>
          </a:p>
          <a:p>
            <a:pPr algn="just"/>
            <a:endParaRPr lang="es-ES" dirty="0" smtClean="0"/>
          </a:p>
          <a:p>
            <a:pPr algn="just"/>
            <a:r>
              <a:rPr lang="es-MX" dirty="0" smtClean="0"/>
              <a:t>La </a:t>
            </a:r>
            <a:r>
              <a:rPr lang="es-MX" i="1" dirty="0" smtClean="0"/>
              <a:t>clasificación </a:t>
            </a:r>
            <a:r>
              <a:rPr lang="es-MX" dirty="0" smtClean="0"/>
              <a:t>se materializa en un instrumento denominado </a:t>
            </a:r>
            <a:r>
              <a:rPr lang="es-MX" i="1" dirty="0" smtClean="0"/>
              <a:t>Cuadro General de Clasificación Archivística.</a:t>
            </a:r>
          </a:p>
          <a:p>
            <a:pPr algn="just">
              <a:buFontTx/>
              <a:buChar char="-"/>
            </a:pPr>
            <a:endParaRPr lang="es-MX" i="1" dirty="0" smtClean="0"/>
          </a:p>
          <a:p>
            <a:pPr algn="just"/>
            <a:r>
              <a:rPr lang="es-MX" dirty="0" smtClean="0"/>
              <a:t> El </a:t>
            </a:r>
            <a:r>
              <a:rPr lang="es-MX" i="1" dirty="0" smtClean="0"/>
              <a:t>Cuadro General de Clasificación Archivística</a:t>
            </a:r>
            <a:r>
              <a:rPr lang="es-MX" dirty="0" smtClean="0"/>
              <a:t> es el primer instrumento de recuperación intelectual de los documentos.</a:t>
            </a:r>
          </a:p>
          <a:p>
            <a:pPr algn="just">
              <a:buFontTx/>
              <a:buChar char="-"/>
            </a:pPr>
            <a:endParaRPr lang="es-MX" dirty="0" smtClean="0"/>
          </a:p>
          <a:p>
            <a:pPr algn="just">
              <a:buFontTx/>
              <a:buChar char="-"/>
            </a:pPr>
            <a:endParaRPr lang="es-MX"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Organización: La clasificación</a:t>
            </a:r>
          </a:p>
          <a:p>
            <a:pPr algn="just"/>
            <a:endParaRPr lang="es-ES" dirty="0" smtClean="0"/>
          </a:p>
          <a:p>
            <a:pPr algn="just"/>
            <a:r>
              <a:rPr lang="es-MX" dirty="0" smtClean="0"/>
              <a:t>Éste permite definir una </a:t>
            </a:r>
            <a:r>
              <a:rPr lang="es-MX" b="1" dirty="0" smtClean="0"/>
              <a:t>estructura jerárquica </a:t>
            </a:r>
            <a:r>
              <a:rPr lang="es-MX" dirty="0" smtClean="0"/>
              <a:t>y lógica que </a:t>
            </a:r>
            <a:r>
              <a:rPr lang="es-MX" b="1" dirty="0" smtClean="0"/>
              <a:t>describe las funciones </a:t>
            </a:r>
            <a:r>
              <a:rPr lang="es-MX" dirty="0" smtClean="0"/>
              <a:t>del organismo productor, contextualiza funcionalmente los documentos, normaliza su </a:t>
            </a:r>
            <a:r>
              <a:rPr lang="es-MX" b="1" dirty="0" smtClean="0"/>
              <a:t>codificación</a:t>
            </a:r>
            <a:r>
              <a:rPr lang="es-MX" dirty="0" smtClean="0"/>
              <a:t> y descripción permitiendo agruparlos en </a:t>
            </a:r>
            <a:r>
              <a:rPr lang="es-MX" b="1" dirty="0" smtClean="0"/>
              <a:t>series</a:t>
            </a:r>
            <a:r>
              <a:rPr lang="es-MX" dirty="0" smtClean="0"/>
              <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Organización: La clasificación</a:t>
            </a:r>
          </a:p>
          <a:p>
            <a:pPr algn="ctr">
              <a:buNone/>
            </a:pPr>
            <a:r>
              <a:rPr lang="es-ES" dirty="0" smtClean="0">
                <a:solidFill>
                  <a:schemeClr val="accent1">
                    <a:lumMod val="75000"/>
                  </a:schemeClr>
                </a:solidFill>
              </a:rPr>
              <a:t>Metodología para realizar el </a:t>
            </a:r>
            <a:r>
              <a:rPr lang="es-ES" i="1" dirty="0" smtClean="0">
                <a:solidFill>
                  <a:schemeClr val="accent1">
                    <a:lumMod val="75000"/>
                  </a:schemeClr>
                </a:solidFill>
              </a:rPr>
              <a:t>Cuadro General de Clasificación Archivística</a:t>
            </a:r>
          </a:p>
          <a:p>
            <a:pPr algn="just"/>
            <a:endParaRPr lang="es-ES" dirty="0" smtClean="0"/>
          </a:p>
          <a:p>
            <a:pPr algn="just"/>
            <a:endParaRPr lang="es-ES" dirty="0" smtClean="0"/>
          </a:p>
          <a:p>
            <a:pPr algn="just"/>
            <a:r>
              <a:rPr lang="es-MX" dirty="0" smtClean="0"/>
              <a:t>La jerarquía</a:t>
            </a:r>
          </a:p>
          <a:p>
            <a:pPr algn="just"/>
            <a:endParaRPr lang="es-MX" dirty="0" smtClean="0"/>
          </a:p>
          <a:p>
            <a:pPr algn="just"/>
            <a:r>
              <a:rPr lang="es-MX" dirty="0" smtClean="0"/>
              <a:t>La codificación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1142984"/>
            <a:ext cx="7467600" cy="4873752"/>
          </a:xfrm>
        </p:spPr>
        <p:txBody>
          <a:bodyPr>
            <a:noAutofit/>
          </a:bodyPr>
          <a:lstStyle/>
          <a:p>
            <a:pPr algn="ctr">
              <a:buNone/>
            </a:pPr>
            <a:r>
              <a:rPr lang="es-ES" dirty="0" smtClean="0">
                <a:solidFill>
                  <a:schemeClr val="accent1">
                    <a:lumMod val="75000"/>
                  </a:schemeClr>
                </a:solidFill>
              </a:rPr>
              <a:t>Organización: La clasificación</a:t>
            </a:r>
          </a:p>
          <a:p>
            <a:pPr algn="ctr">
              <a:buNone/>
            </a:pPr>
            <a:r>
              <a:rPr lang="es-ES" dirty="0" smtClean="0">
                <a:solidFill>
                  <a:schemeClr val="accent1">
                    <a:lumMod val="75000"/>
                  </a:schemeClr>
                </a:solidFill>
              </a:rPr>
              <a:t>Metodología para realizar el </a:t>
            </a:r>
            <a:r>
              <a:rPr lang="es-ES" i="1" dirty="0" smtClean="0">
                <a:solidFill>
                  <a:schemeClr val="accent1">
                    <a:lumMod val="75000"/>
                  </a:schemeClr>
                </a:solidFill>
              </a:rPr>
              <a:t>Cuadro General de Clasificación Archivística</a:t>
            </a:r>
          </a:p>
          <a:p>
            <a:pPr algn="just"/>
            <a:r>
              <a:rPr lang="es-MX" dirty="0" smtClean="0"/>
              <a:t>La jerarquía</a:t>
            </a:r>
          </a:p>
          <a:p>
            <a:pPr algn="just"/>
            <a:endParaRPr lang="es-MX" dirty="0" smtClean="0"/>
          </a:p>
        </p:txBody>
      </p:sp>
      <p:graphicFrame>
        <p:nvGraphicFramePr>
          <p:cNvPr id="4" name="3 Diagrama"/>
          <p:cNvGraphicFramePr/>
          <p:nvPr/>
        </p:nvGraphicFramePr>
        <p:xfrm>
          <a:off x="357158" y="2643182"/>
          <a:ext cx="7286676" cy="4071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1269892"/>
            <a:ext cx="7467600" cy="4873752"/>
          </a:xfrm>
        </p:spPr>
        <p:txBody>
          <a:bodyPr>
            <a:noAutofit/>
          </a:bodyPr>
          <a:lstStyle/>
          <a:p>
            <a:pPr algn="ctr">
              <a:buNone/>
            </a:pPr>
            <a:r>
              <a:rPr lang="es-ES" dirty="0" smtClean="0">
                <a:solidFill>
                  <a:schemeClr val="accent1">
                    <a:lumMod val="75000"/>
                  </a:schemeClr>
                </a:solidFill>
              </a:rPr>
              <a:t>Organización: La clasificación</a:t>
            </a:r>
          </a:p>
          <a:p>
            <a:pPr algn="ctr">
              <a:buNone/>
            </a:pPr>
            <a:r>
              <a:rPr lang="es-ES" dirty="0" smtClean="0">
                <a:solidFill>
                  <a:schemeClr val="accent1">
                    <a:lumMod val="75000"/>
                  </a:schemeClr>
                </a:solidFill>
              </a:rPr>
              <a:t>Metodología para realizar el </a:t>
            </a:r>
            <a:r>
              <a:rPr lang="es-ES" i="1" dirty="0" smtClean="0">
                <a:solidFill>
                  <a:schemeClr val="accent1">
                    <a:lumMod val="75000"/>
                  </a:schemeClr>
                </a:solidFill>
              </a:rPr>
              <a:t>Cuadro General de Clasificación Archivística</a:t>
            </a:r>
          </a:p>
          <a:p>
            <a:pPr algn="just"/>
            <a:r>
              <a:rPr lang="es-MX" dirty="0" smtClean="0"/>
              <a:t>La jerarquía</a:t>
            </a:r>
          </a:p>
          <a:p>
            <a:pPr algn="just"/>
            <a:endParaRPr lang="es-MX" dirty="0" smtClean="0"/>
          </a:p>
        </p:txBody>
      </p:sp>
      <p:sp>
        <p:nvSpPr>
          <p:cNvPr id="5" name="4 CuadroTexto"/>
          <p:cNvSpPr txBox="1"/>
          <p:nvPr/>
        </p:nvSpPr>
        <p:spPr>
          <a:xfrm>
            <a:off x="357158" y="3202544"/>
            <a:ext cx="107157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dirty="0" smtClean="0"/>
              <a:t>Sección:</a:t>
            </a:r>
            <a:endParaRPr lang="es-ES" dirty="0"/>
          </a:p>
        </p:txBody>
      </p:sp>
      <p:sp>
        <p:nvSpPr>
          <p:cNvPr id="6" name="5 CuadroTexto"/>
          <p:cNvSpPr txBox="1"/>
          <p:nvPr/>
        </p:nvSpPr>
        <p:spPr>
          <a:xfrm>
            <a:off x="1500166" y="3202544"/>
            <a:ext cx="6572296"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ES" dirty="0" smtClean="0"/>
              <a:t>Recursos Humanos</a:t>
            </a:r>
            <a:endParaRPr lang="es-ES" dirty="0"/>
          </a:p>
        </p:txBody>
      </p:sp>
      <p:sp>
        <p:nvSpPr>
          <p:cNvPr id="7" name="6 CuadroTexto"/>
          <p:cNvSpPr txBox="1"/>
          <p:nvPr/>
        </p:nvSpPr>
        <p:spPr>
          <a:xfrm>
            <a:off x="1500166" y="3631172"/>
            <a:ext cx="100013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dirty="0" smtClean="0"/>
              <a:t>Serie:</a:t>
            </a:r>
            <a:endParaRPr lang="es-ES" dirty="0"/>
          </a:p>
        </p:txBody>
      </p:sp>
      <p:sp>
        <p:nvSpPr>
          <p:cNvPr id="8" name="7 CuadroTexto"/>
          <p:cNvSpPr txBox="1"/>
          <p:nvPr/>
        </p:nvSpPr>
        <p:spPr>
          <a:xfrm>
            <a:off x="2571736" y="3631172"/>
            <a:ext cx="5500726"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s-ES" dirty="0" smtClean="0"/>
              <a:t>Expediente de personal</a:t>
            </a:r>
            <a:endParaRPr lang="es-ES" dirty="0"/>
          </a:p>
        </p:txBody>
      </p:sp>
      <p:sp>
        <p:nvSpPr>
          <p:cNvPr id="9" name="8 CuadroTexto"/>
          <p:cNvSpPr txBox="1"/>
          <p:nvPr/>
        </p:nvSpPr>
        <p:spPr>
          <a:xfrm>
            <a:off x="1500166" y="4059800"/>
            <a:ext cx="100013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dirty="0" smtClean="0"/>
              <a:t>Serie:</a:t>
            </a:r>
            <a:endParaRPr lang="es-ES" dirty="0"/>
          </a:p>
        </p:txBody>
      </p:sp>
      <p:sp>
        <p:nvSpPr>
          <p:cNvPr id="10" name="9 CuadroTexto"/>
          <p:cNvSpPr txBox="1"/>
          <p:nvPr/>
        </p:nvSpPr>
        <p:spPr>
          <a:xfrm>
            <a:off x="2571736" y="4059800"/>
            <a:ext cx="5500726"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s-ES" dirty="0" smtClean="0"/>
              <a:t>Nómina de pago</a:t>
            </a:r>
            <a:endParaRPr lang="es-ES" dirty="0"/>
          </a:p>
        </p:txBody>
      </p:sp>
      <p:sp>
        <p:nvSpPr>
          <p:cNvPr id="11" name="10 CuadroTexto"/>
          <p:cNvSpPr txBox="1"/>
          <p:nvPr/>
        </p:nvSpPr>
        <p:spPr>
          <a:xfrm>
            <a:off x="1500166" y="4488428"/>
            <a:ext cx="100013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dirty="0" smtClean="0"/>
              <a:t>Serie:</a:t>
            </a:r>
            <a:endParaRPr lang="es-ES" dirty="0"/>
          </a:p>
        </p:txBody>
      </p:sp>
      <p:sp>
        <p:nvSpPr>
          <p:cNvPr id="12" name="11 CuadroTexto"/>
          <p:cNvSpPr txBox="1"/>
          <p:nvPr/>
        </p:nvSpPr>
        <p:spPr>
          <a:xfrm>
            <a:off x="2571736" y="4488428"/>
            <a:ext cx="5500726"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s-ES" dirty="0" smtClean="0"/>
              <a:t>Reclutamiento de personal</a:t>
            </a:r>
            <a:endParaRPr lang="es-ES" dirty="0"/>
          </a:p>
        </p:txBody>
      </p:sp>
      <p:sp>
        <p:nvSpPr>
          <p:cNvPr id="13" name="12 CuadroTexto"/>
          <p:cNvSpPr txBox="1"/>
          <p:nvPr/>
        </p:nvSpPr>
        <p:spPr>
          <a:xfrm>
            <a:off x="357158" y="4917056"/>
            <a:ext cx="107157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dirty="0" smtClean="0"/>
              <a:t>Sección:</a:t>
            </a:r>
            <a:endParaRPr lang="es-ES" dirty="0"/>
          </a:p>
        </p:txBody>
      </p:sp>
      <p:sp>
        <p:nvSpPr>
          <p:cNvPr id="14" name="13 CuadroTexto"/>
          <p:cNvSpPr txBox="1"/>
          <p:nvPr/>
        </p:nvSpPr>
        <p:spPr>
          <a:xfrm>
            <a:off x="1500166" y="4917056"/>
            <a:ext cx="6572296"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ES" dirty="0" smtClean="0"/>
              <a:t>Comunicación Social</a:t>
            </a:r>
            <a:endParaRPr lang="es-ES" dirty="0"/>
          </a:p>
        </p:txBody>
      </p:sp>
      <p:sp>
        <p:nvSpPr>
          <p:cNvPr id="15" name="14 CuadroTexto"/>
          <p:cNvSpPr txBox="1"/>
          <p:nvPr/>
        </p:nvSpPr>
        <p:spPr>
          <a:xfrm>
            <a:off x="1500166" y="5345684"/>
            <a:ext cx="100013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dirty="0" smtClean="0"/>
              <a:t>Serie:</a:t>
            </a:r>
            <a:endParaRPr lang="es-ES" dirty="0"/>
          </a:p>
        </p:txBody>
      </p:sp>
      <p:sp>
        <p:nvSpPr>
          <p:cNvPr id="16" name="15 CuadroTexto"/>
          <p:cNvSpPr txBox="1"/>
          <p:nvPr/>
        </p:nvSpPr>
        <p:spPr>
          <a:xfrm>
            <a:off x="2571736" y="5345684"/>
            <a:ext cx="5500726"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s-ES" dirty="0" smtClean="0"/>
              <a:t>Boletines y entrevistas para medios</a:t>
            </a:r>
            <a:endParaRPr lang="es-ES" dirty="0"/>
          </a:p>
        </p:txBody>
      </p:sp>
      <p:sp>
        <p:nvSpPr>
          <p:cNvPr id="17" name="16 CuadroTexto"/>
          <p:cNvSpPr txBox="1"/>
          <p:nvPr/>
        </p:nvSpPr>
        <p:spPr>
          <a:xfrm>
            <a:off x="1500166" y="5774312"/>
            <a:ext cx="100013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dirty="0" smtClean="0"/>
              <a:t>Serie:</a:t>
            </a:r>
            <a:endParaRPr lang="es-ES" dirty="0"/>
          </a:p>
        </p:txBody>
      </p:sp>
      <p:sp>
        <p:nvSpPr>
          <p:cNvPr id="18" name="17 CuadroTexto"/>
          <p:cNvSpPr txBox="1"/>
          <p:nvPr/>
        </p:nvSpPr>
        <p:spPr>
          <a:xfrm>
            <a:off x="2571736" y="5774312"/>
            <a:ext cx="5500726"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s-ES" dirty="0" smtClean="0"/>
              <a:t>Actos y eventos oficiales</a:t>
            </a:r>
            <a:endParaRPr lang="es-ES" dirty="0"/>
          </a:p>
        </p:txBody>
      </p:sp>
      <p:sp>
        <p:nvSpPr>
          <p:cNvPr id="19" name="18 CuadroTexto"/>
          <p:cNvSpPr txBox="1"/>
          <p:nvPr/>
        </p:nvSpPr>
        <p:spPr>
          <a:xfrm>
            <a:off x="1500166" y="6202940"/>
            <a:ext cx="100013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dirty="0" smtClean="0"/>
              <a:t>Serie:</a:t>
            </a:r>
            <a:endParaRPr lang="es-ES" dirty="0"/>
          </a:p>
        </p:txBody>
      </p:sp>
      <p:sp>
        <p:nvSpPr>
          <p:cNvPr id="20" name="19 CuadroTexto"/>
          <p:cNvSpPr txBox="1"/>
          <p:nvPr/>
        </p:nvSpPr>
        <p:spPr>
          <a:xfrm>
            <a:off x="2571736" y="6202940"/>
            <a:ext cx="5500726"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s-ES" dirty="0" smtClean="0"/>
              <a:t>Registro de audiencias públicas</a:t>
            </a:r>
            <a:endParaRPr lang="es-E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1269892"/>
            <a:ext cx="7467600" cy="4873752"/>
          </a:xfrm>
        </p:spPr>
        <p:txBody>
          <a:bodyPr>
            <a:noAutofit/>
          </a:bodyPr>
          <a:lstStyle/>
          <a:p>
            <a:pPr algn="ctr">
              <a:buNone/>
            </a:pPr>
            <a:r>
              <a:rPr lang="es-ES" dirty="0" smtClean="0">
                <a:solidFill>
                  <a:schemeClr val="accent1">
                    <a:lumMod val="75000"/>
                  </a:schemeClr>
                </a:solidFill>
              </a:rPr>
              <a:t>Organización: La clasificación</a:t>
            </a:r>
          </a:p>
          <a:p>
            <a:pPr algn="ctr">
              <a:buNone/>
            </a:pPr>
            <a:r>
              <a:rPr lang="es-ES" dirty="0" smtClean="0">
                <a:solidFill>
                  <a:schemeClr val="accent1">
                    <a:lumMod val="75000"/>
                  </a:schemeClr>
                </a:solidFill>
              </a:rPr>
              <a:t>Metodología para realizar el </a:t>
            </a:r>
            <a:r>
              <a:rPr lang="es-ES" i="1" dirty="0" smtClean="0">
                <a:solidFill>
                  <a:schemeClr val="accent1">
                    <a:lumMod val="75000"/>
                  </a:schemeClr>
                </a:solidFill>
              </a:rPr>
              <a:t>Cuadro General de Clasificación Archivística</a:t>
            </a:r>
          </a:p>
          <a:p>
            <a:pPr algn="just"/>
            <a:endParaRPr lang="es-MX" dirty="0" smtClean="0"/>
          </a:p>
          <a:p>
            <a:pPr algn="just"/>
            <a:r>
              <a:rPr lang="es-MX" dirty="0" smtClean="0"/>
              <a:t>La codificación</a:t>
            </a:r>
          </a:p>
          <a:p>
            <a:pPr algn="just"/>
            <a:endParaRPr lang="es-MX" dirty="0" smtClean="0"/>
          </a:p>
          <a:p>
            <a:pPr lvl="1" algn="just"/>
            <a:r>
              <a:rPr lang="es-MX" sz="2000" dirty="0" smtClean="0"/>
              <a:t>Consiste en un sistema preestablecido por la institución a través del cual se permite relacionar una actividad determinada con el documento derivado de ella.</a:t>
            </a:r>
          </a:p>
          <a:p>
            <a:pPr lvl="1" algn="just">
              <a:buFontTx/>
              <a:buChar char="-"/>
            </a:pPr>
            <a:endParaRPr lang="es-MX" sz="2000" dirty="0" smtClean="0"/>
          </a:p>
          <a:p>
            <a:pPr lvl="1" algn="just"/>
            <a:r>
              <a:rPr lang="es-MX" sz="2000" dirty="0" smtClean="0"/>
              <a:t> La </a:t>
            </a:r>
            <a:r>
              <a:rPr lang="es-MX" sz="2000" i="1" dirty="0" smtClean="0"/>
              <a:t>codificación</a:t>
            </a:r>
            <a:r>
              <a:rPr lang="es-MX" sz="2000" dirty="0" smtClean="0"/>
              <a:t> puede ser numérica, alfabética o </a:t>
            </a:r>
            <a:r>
              <a:rPr lang="es-MX" sz="2000" dirty="0" err="1" smtClean="0"/>
              <a:t>albanumérica</a:t>
            </a:r>
            <a:r>
              <a:rPr lang="es-MX" sz="2000" dirty="0" smtClean="0"/>
              <a:t>.</a:t>
            </a:r>
          </a:p>
          <a:p>
            <a:pPr algn="just"/>
            <a:endParaRPr lang="es-MX" dirty="0" smtClean="0"/>
          </a:p>
          <a:p>
            <a:pPr algn="just"/>
            <a:endParaRPr lang="es-MX"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graphicFrame>
        <p:nvGraphicFramePr>
          <p:cNvPr id="4" name="3 Tabla"/>
          <p:cNvGraphicFramePr>
            <a:graphicFrameLocks noGrp="1"/>
          </p:cNvGraphicFramePr>
          <p:nvPr/>
        </p:nvGraphicFramePr>
        <p:xfrm>
          <a:off x="642910" y="1214422"/>
          <a:ext cx="7429553" cy="5476482"/>
        </p:xfrm>
        <a:graphic>
          <a:graphicData uri="http://schemas.openxmlformats.org/drawingml/2006/table">
            <a:tbl>
              <a:tblPr firstRow="1" bandRow="1">
                <a:tableStyleId>{5C22544A-7EE6-4342-B048-85BDC9FD1C3A}</a:tableStyleId>
              </a:tblPr>
              <a:tblGrid>
                <a:gridCol w="642942"/>
                <a:gridCol w="785818"/>
                <a:gridCol w="714380"/>
                <a:gridCol w="5286413"/>
              </a:tblGrid>
              <a:tr h="282847">
                <a:tc gridSpan="3">
                  <a:txBody>
                    <a:bodyPr/>
                    <a:lstStyle/>
                    <a:p>
                      <a:pPr algn="ctr"/>
                      <a:r>
                        <a:rPr lang="es-ES" sz="1600" dirty="0" smtClean="0"/>
                        <a:t>CÓDIGOS DE CLASIFICACIÓN</a:t>
                      </a:r>
                      <a:endParaRPr lang="es-ES" sz="1600" dirty="0"/>
                    </a:p>
                  </a:txBody>
                  <a:tcPr/>
                </a:tc>
                <a:tc hMerge="1">
                  <a:txBody>
                    <a:bodyPr/>
                    <a:lstStyle/>
                    <a:p>
                      <a:pPr algn="ctr"/>
                      <a:endParaRPr lang="es-ES" sz="1600" dirty="0"/>
                    </a:p>
                  </a:txBody>
                  <a:tcPr/>
                </a:tc>
                <a:tc hMerge="1">
                  <a:txBody>
                    <a:bodyPr/>
                    <a:lstStyle/>
                    <a:p>
                      <a:pPr algn="ctr"/>
                      <a:endParaRPr lang="es-ES" sz="1600" dirty="0"/>
                    </a:p>
                  </a:txBody>
                  <a:tcPr/>
                </a:tc>
                <a:tc rowSpan="2">
                  <a:txBody>
                    <a:bodyPr/>
                    <a:lstStyle/>
                    <a:p>
                      <a:pPr algn="ctr"/>
                      <a:r>
                        <a:rPr lang="es-ES" sz="1600" dirty="0" smtClean="0"/>
                        <a:t>SECCIONES</a:t>
                      </a:r>
                      <a:endParaRPr lang="es-ES" sz="1600" dirty="0"/>
                    </a:p>
                  </a:txBody>
                  <a:tcPr/>
                </a:tc>
              </a:tr>
              <a:tr h="279470">
                <a:tc>
                  <a:txBody>
                    <a:bodyPr/>
                    <a:lstStyle/>
                    <a:p>
                      <a:pPr algn="ctr"/>
                      <a:r>
                        <a:rPr lang="es-ES" sz="1600" b="1" dirty="0" smtClean="0"/>
                        <a:t>A</a:t>
                      </a:r>
                      <a:endParaRPr lang="es-ES" sz="1600" b="1" dirty="0"/>
                    </a:p>
                  </a:txBody>
                  <a:tcPr/>
                </a:tc>
                <a:tc>
                  <a:txBody>
                    <a:bodyPr/>
                    <a:lstStyle/>
                    <a:p>
                      <a:pPr algn="ctr"/>
                      <a:r>
                        <a:rPr lang="es-ES" sz="1600" b="1" dirty="0" smtClean="0"/>
                        <a:t>N</a:t>
                      </a:r>
                      <a:endParaRPr lang="es-ES" sz="1600" b="1" dirty="0"/>
                    </a:p>
                  </a:txBody>
                  <a:tcPr/>
                </a:tc>
                <a:tc>
                  <a:txBody>
                    <a:bodyPr/>
                    <a:lstStyle/>
                    <a:p>
                      <a:pPr algn="ctr"/>
                      <a:r>
                        <a:rPr lang="es-ES" sz="1600" b="1" dirty="0" smtClean="0"/>
                        <a:t>AN</a:t>
                      </a:r>
                      <a:endParaRPr lang="es-ES" sz="1600" b="1" dirty="0"/>
                    </a:p>
                  </a:txBody>
                  <a:tcPr/>
                </a:tc>
                <a:tc vMerge="1">
                  <a:txBody>
                    <a:bodyPr/>
                    <a:lstStyle/>
                    <a:p>
                      <a:pPr algn="just"/>
                      <a:endParaRPr lang="es-ES" sz="1600" dirty="0"/>
                    </a:p>
                  </a:txBody>
                  <a:tcPr/>
                </a:tc>
              </a:tr>
              <a:tr h="279470">
                <a:tc>
                  <a:txBody>
                    <a:bodyPr/>
                    <a:lstStyle/>
                    <a:p>
                      <a:pPr algn="ctr"/>
                      <a:r>
                        <a:rPr lang="es-ES" sz="1600" dirty="0" smtClean="0"/>
                        <a:t>A</a:t>
                      </a:r>
                      <a:endParaRPr lang="es-ES" sz="1600" dirty="0"/>
                    </a:p>
                  </a:txBody>
                  <a:tcPr/>
                </a:tc>
                <a:tc>
                  <a:txBody>
                    <a:bodyPr/>
                    <a:lstStyle/>
                    <a:p>
                      <a:pPr algn="ctr"/>
                      <a:r>
                        <a:rPr lang="es-ES" sz="1600" dirty="0" smtClean="0"/>
                        <a:t>1</a:t>
                      </a:r>
                      <a:endParaRPr lang="es-ES" sz="1600" dirty="0"/>
                    </a:p>
                  </a:txBody>
                  <a:tcPr/>
                </a:tc>
                <a:tc>
                  <a:txBody>
                    <a:bodyPr/>
                    <a:lstStyle/>
                    <a:p>
                      <a:pPr algn="ctr"/>
                      <a:r>
                        <a:rPr lang="es-ES" sz="1600" dirty="0" smtClean="0"/>
                        <a:t>1C</a:t>
                      </a:r>
                      <a:endParaRPr lang="es-ES" sz="1600" dirty="0"/>
                    </a:p>
                  </a:txBody>
                  <a:tcPr/>
                </a:tc>
                <a:tc>
                  <a:txBody>
                    <a:bodyPr/>
                    <a:lstStyle/>
                    <a:p>
                      <a:pPr lvl="1" algn="just"/>
                      <a:r>
                        <a:rPr lang="es-ES" sz="1600" dirty="0" smtClean="0"/>
                        <a:t>Legislación</a:t>
                      </a:r>
                      <a:endParaRPr lang="es-ES" sz="1600" dirty="0"/>
                    </a:p>
                  </a:txBody>
                  <a:tcPr/>
                </a:tc>
              </a:tr>
              <a:tr h="279470">
                <a:tc>
                  <a:txBody>
                    <a:bodyPr/>
                    <a:lstStyle/>
                    <a:p>
                      <a:pPr algn="ctr"/>
                      <a:r>
                        <a:rPr lang="es-ES" sz="1600" dirty="0" smtClean="0"/>
                        <a:t>B</a:t>
                      </a:r>
                      <a:endParaRPr lang="es-ES" sz="1600" dirty="0"/>
                    </a:p>
                  </a:txBody>
                  <a:tcPr/>
                </a:tc>
                <a:tc>
                  <a:txBody>
                    <a:bodyPr/>
                    <a:lstStyle/>
                    <a:p>
                      <a:pPr algn="ctr"/>
                      <a:r>
                        <a:rPr lang="es-ES" sz="1600" dirty="0" smtClean="0"/>
                        <a:t>2</a:t>
                      </a:r>
                      <a:endParaRPr lang="es-ES" sz="1600" dirty="0"/>
                    </a:p>
                  </a:txBody>
                  <a:tcPr/>
                </a:tc>
                <a:tc>
                  <a:txBody>
                    <a:bodyPr/>
                    <a:lstStyle/>
                    <a:p>
                      <a:pPr algn="ctr"/>
                      <a:r>
                        <a:rPr lang="es-ES" sz="1600" dirty="0" smtClean="0"/>
                        <a:t>2C</a:t>
                      </a:r>
                      <a:endParaRPr lang="es-ES" sz="1600" dirty="0"/>
                    </a:p>
                  </a:txBody>
                  <a:tcPr/>
                </a:tc>
                <a:tc>
                  <a:txBody>
                    <a:bodyPr/>
                    <a:lstStyle/>
                    <a:p>
                      <a:pPr lvl="1" algn="just"/>
                      <a:r>
                        <a:rPr lang="es-ES" sz="1600" dirty="0" smtClean="0"/>
                        <a:t>Asuntos</a:t>
                      </a:r>
                      <a:r>
                        <a:rPr lang="es-ES" sz="1600" baseline="0" dirty="0" smtClean="0"/>
                        <a:t> jurídicos</a:t>
                      </a:r>
                      <a:endParaRPr lang="es-ES" sz="1600" dirty="0"/>
                    </a:p>
                  </a:txBody>
                  <a:tcPr/>
                </a:tc>
              </a:tr>
              <a:tr h="482721">
                <a:tc>
                  <a:txBody>
                    <a:bodyPr/>
                    <a:lstStyle/>
                    <a:p>
                      <a:pPr algn="ctr"/>
                      <a:r>
                        <a:rPr lang="es-ES" sz="1600" dirty="0" smtClean="0"/>
                        <a:t>C</a:t>
                      </a:r>
                      <a:endParaRPr lang="es-ES" sz="1600" dirty="0"/>
                    </a:p>
                  </a:txBody>
                  <a:tcPr/>
                </a:tc>
                <a:tc>
                  <a:txBody>
                    <a:bodyPr/>
                    <a:lstStyle/>
                    <a:p>
                      <a:pPr algn="ctr"/>
                      <a:r>
                        <a:rPr lang="es-ES" sz="1600" dirty="0" smtClean="0"/>
                        <a:t>3</a:t>
                      </a:r>
                      <a:endParaRPr lang="es-ES" sz="1600" dirty="0"/>
                    </a:p>
                  </a:txBody>
                  <a:tcPr/>
                </a:tc>
                <a:tc>
                  <a:txBody>
                    <a:bodyPr/>
                    <a:lstStyle/>
                    <a:p>
                      <a:pPr algn="ctr"/>
                      <a:r>
                        <a:rPr lang="es-ES" sz="1600" dirty="0" smtClean="0"/>
                        <a:t>3C</a:t>
                      </a:r>
                      <a:endParaRPr lang="es-ES" sz="1600" dirty="0"/>
                    </a:p>
                  </a:txBody>
                  <a:tcPr/>
                </a:tc>
                <a:tc>
                  <a:txBody>
                    <a:bodyPr/>
                    <a:lstStyle/>
                    <a:p>
                      <a:pPr lvl="1" algn="just"/>
                      <a:r>
                        <a:rPr lang="es-ES" sz="1600" dirty="0" smtClean="0"/>
                        <a:t>Programación, organización y </a:t>
                      </a:r>
                      <a:r>
                        <a:rPr lang="es-ES" sz="1600" dirty="0" err="1" smtClean="0"/>
                        <a:t>presupuestación</a:t>
                      </a:r>
                      <a:endParaRPr lang="es-ES" sz="1600" dirty="0"/>
                    </a:p>
                  </a:txBody>
                  <a:tcPr/>
                </a:tc>
              </a:tr>
              <a:tr h="279470">
                <a:tc>
                  <a:txBody>
                    <a:bodyPr/>
                    <a:lstStyle/>
                    <a:p>
                      <a:pPr algn="ctr"/>
                      <a:r>
                        <a:rPr lang="es-ES" sz="1600" dirty="0" smtClean="0"/>
                        <a:t>D</a:t>
                      </a:r>
                      <a:endParaRPr lang="es-ES" sz="1600" dirty="0"/>
                    </a:p>
                  </a:txBody>
                  <a:tcPr/>
                </a:tc>
                <a:tc>
                  <a:txBody>
                    <a:bodyPr/>
                    <a:lstStyle/>
                    <a:p>
                      <a:pPr algn="ctr"/>
                      <a:r>
                        <a:rPr lang="es-ES" sz="1600" dirty="0" smtClean="0"/>
                        <a:t>4</a:t>
                      </a:r>
                      <a:endParaRPr lang="es-ES" sz="1600" dirty="0"/>
                    </a:p>
                  </a:txBody>
                  <a:tcPr/>
                </a:tc>
                <a:tc>
                  <a:txBody>
                    <a:bodyPr/>
                    <a:lstStyle/>
                    <a:p>
                      <a:pPr algn="ctr"/>
                      <a:r>
                        <a:rPr lang="es-ES" sz="1600" dirty="0" smtClean="0"/>
                        <a:t>4C</a:t>
                      </a:r>
                      <a:endParaRPr lang="es-ES" sz="1600" dirty="0"/>
                    </a:p>
                  </a:txBody>
                  <a:tcPr/>
                </a:tc>
                <a:tc>
                  <a:txBody>
                    <a:bodyPr/>
                    <a:lstStyle/>
                    <a:p>
                      <a:pPr lvl="1" algn="just"/>
                      <a:r>
                        <a:rPr lang="es-ES" sz="1600" dirty="0" smtClean="0"/>
                        <a:t>Recursos humanos</a:t>
                      </a:r>
                      <a:endParaRPr lang="es-ES" sz="1600" dirty="0"/>
                    </a:p>
                  </a:txBody>
                  <a:tcPr/>
                </a:tc>
              </a:tr>
              <a:tr h="279470">
                <a:tc>
                  <a:txBody>
                    <a:bodyPr/>
                    <a:lstStyle/>
                    <a:p>
                      <a:pPr algn="ctr"/>
                      <a:r>
                        <a:rPr lang="es-ES" sz="1600" dirty="0" smtClean="0"/>
                        <a:t>E</a:t>
                      </a:r>
                      <a:endParaRPr lang="es-ES" sz="1600" dirty="0"/>
                    </a:p>
                  </a:txBody>
                  <a:tcPr/>
                </a:tc>
                <a:tc>
                  <a:txBody>
                    <a:bodyPr/>
                    <a:lstStyle/>
                    <a:p>
                      <a:pPr algn="ctr"/>
                      <a:r>
                        <a:rPr lang="es-ES" sz="1600" dirty="0" smtClean="0"/>
                        <a:t>5</a:t>
                      </a:r>
                      <a:endParaRPr lang="es-ES" sz="1600" dirty="0"/>
                    </a:p>
                  </a:txBody>
                  <a:tcPr/>
                </a:tc>
                <a:tc>
                  <a:txBody>
                    <a:bodyPr/>
                    <a:lstStyle/>
                    <a:p>
                      <a:pPr algn="ctr"/>
                      <a:r>
                        <a:rPr lang="es-ES" sz="1600" dirty="0" smtClean="0"/>
                        <a:t>5C</a:t>
                      </a:r>
                      <a:endParaRPr lang="es-ES" sz="1600" dirty="0"/>
                    </a:p>
                  </a:txBody>
                  <a:tcPr/>
                </a:tc>
                <a:tc>
                  <a:txBody>
                    <a:bodyPr/>
                    <a:lstStyle/>
                    <a:p>
                      <a:pPr lvl="1" algn="just"/>
                      <a:r>
                        <a:rPr lang="es-ES" sz="1600" dirty="0" smtClean="0"/>
                        <a:t>Recursos financieros</a:t>
                      </a:r>
                      <a:endParaRPr lang="es-ES" sz="1600" dirty="0"/>
                    </a:p>
                  </a:txBody>
                  <a:tcPr/>
                </a:tc>
              </a:tr>
              <a:tr h="279470">
                <a:tc>
                  <a:txBody>
                    <a:bodyPr/>
                    <a:lstStyle/>
                    <a:p>
                      <a:pPr algn="ctr"/>
                      <a:r>
                        <a:rPr lang="es-ES" sz="1600" dirty="0" smtClean="0"/>
                        <a:t>F</a:t>
                      </a:r>
                      <a:endParaRPr lang="es-ES" sz="1600" dirty="0"/>
                    </a:p>
                  </a:txBody>
                  <a:tcPr/>
                </a:tc>
                <a:tc>
                  <a:txBody>
                    <a:bodyPr/>
                    <a:lstStyle/>
                    <a:p>
                      <a:pPr algn="ctr"/>
                      <a:r>
                        <a:rPr lang="es-ES" sz="1600" dirty="0" smtClean="0"/>
                        <a:t>6</a:t>
                      </a:r>
                      <a:endParaRPr lang="es-ES" sz="1600" dirty="0"/>
                    </a:p>
                  </a:txBody>
                  <a:tcPr/>
                </a:tc>
                <a:tc>
                  <a:txBody>
                    <a:bodyPr/>
                    <a:lstStyle/>
                    <a:p>
                      <a:pPr algn="ctr"/>
                      <a:r>
                        <a:rPr lang="es-ES" sz="1600" dirty="0" smtClean="0"/>
                        <a:t>6C</a:t>
                      </a:r>
                      <a:endParaRPr lang="es-ES" sz="1600" dirty="0"/>
                    </a:p>
                  </a:txBody>
                  <a:tcPr/>
                </a:tc>
                <a:tc>
                  <a:txBody>
                    <a:bodyPr/>
                    <a:lstStyle/>
                    <a:p>
                      <a:pPr lvl="1" algn="just"/>
                      <a:r>
                        <a:rPr lang="es-ES" sz="1600" dirty="0" smtClean="0"/>
                        <a:t>Recursos materiales y obra pública</a:t>
                      </a:r>
                      <a:endParaRPr lang="es-ES" sz="1600" dirty="0"/>
                    </a:p>
                  </a:txBody>
                  <a:tcPr/>
                </a:tc>
              </a:tr>
              <a:tr h="279470">
                <a:tc>
                  <a:txBody>
                    <a:bodyPr/>
                    <a:lstStyle/>
                    <a:p>
                      <a:pPr algn="ctr"/>
                      <a:r>
                        <a:rPr lang="es-ES" sz="1600" dirty="0" smtClean="0"/>
                        <a:t>G</a:t>
                      </a:r>
                    </a:p>
                  </a:txBody>
                  <a:tcPr/>
                </a:tc>
                <a:tc>
                  <a:txBody>
                    <a:bodyPr/>
                    <a:lstStyle/>
                    <a:p>
                      <a:pPr algn="ctr"/>
                      <a:r>
                        <a:rPr lang="es-ES" sz="1600" dirty="0" smtClean="0"/>
                        <a:t>7</a:t>
                      </a:r>
                    </a:p>
                  </a:txBody>
                  <a:tcPr/>
                </a:tc>
                <a:tc>
                  <a:txBody>
                    <a:bodyPr/>
                    <a:lstStyle/>
                    <a:p>
                      <a:pPr algn="ctr"/>
                      <a:r>
                        <a:rPr lang="es-ES" sz="1600" dirty="0" smtClean="0"/>
                        <a:t>7C</a:t>
                      </a:r>
                    </a:p>
                  </a:txBody>
                  <a:tcPr/>
                </a:tc>
                <a:tc>
                  <a:txBody>
                    <a:bodyPr/>
                    <a:lstStyle/>
                    <a:p>
                      <a:pPr lvl="1" algn="just"/>
                      <a:r>
                        <a:rPr lang="es-ES" sz="1600" dirty="0" smtClean="0"/>
                        <a:t>Servicios generales</a:t>
                      </a:r>
                    </a:p>
                  </a:txBody>
                  <a:tcPr/>
                </a:tc>
              </a:tr>
              <a:tr h="279470">
                <a:tc>
                  <a:txBody>
                    <a:bodyPr/>
                    <a:lstStyle/>
                    <a:p>
                      <a:pPr algn="ctr"/>
                      <a:r>
                        <a:rPr lang="es-ES" sz="1600" dirty="0" smtClean="0"/>
                        <a:t>H</a:t>
                      </a:r>
                    </a:p>
                  </a:txBody>
                  <a:tcPr/>
                </a:tc>
                <a:tc>
                  <a:txBody>
                    <a:bodyPr/>
                    <a:lstStyle/>
                    <a:p>
                      <a:pPr algn="ctr"/>
                      <a:r>
                        <a:rPr lang="es-ES" sz="1600" dirty="0" smtClean="0"/>
                        <a:t>8</a:t>
                      </a:r>
                    </a:p>
                  </a:txBody>
                  <a:tcPr/>
                </a:tc>
                <a:tc>
                  <a:txBody>
                    <a:bodyPr/>
                    <a:lstStyle/>
                    <a:p>
                      <a:pPr algn="ctr"/>
                      <a:r>
                        <a:rPr lang="es-ES" sz="1600" dirty="0" smtClean="0"/>
                        <a:t>8C</a:t>
                      </a:r>
                    </a:p>
                  </a:txBody>
                  <a:tcPr/>
                </a:tc>
                <a:tc>
                  <a:txBody>
                    <a:bodyPr/>
                    <a:lstStyle/>
                    <a:p>
                      <a:pPr lvl="1" algn="just"/>
                      <a:r>
                        <a:rPr lang="es-ES" sz="1600" dirty="0" smtClean="0"/>
                        <a:t>Tecnologías y servicios de la información</a:t>
                      </a:r>
                    </a:p>
                  </a:txBody>
                  <a:tcPr/>
                </a:tc>
              </a:tr>
              <a:tr h="279470">
                <a:tc>
                  <a:txBody>
                    <a:bodyPr/>
                    <a:lstStyle/>
                    <a:p>
                      <a:pPr algn="ctr"/>
                      <a:r>
                        <a:rPr lang="es-ES" sz="1600" dirty="0" smtClean="0"/>
                        <a:t>I</a:t>
                      </a:r>
                    </a:p>
                  </a:txBody>
                  <a:tcPr/>
                </a:tc>
                <a:tc>
                  <a:txBody>
                    <a:bodyPr/>
                    <a:lstStyle/>
                    <a:p>
                      <a:pPr algn="ctr"/>
                      <a:r>
                        <a:rPr lang="es-ES" sz="1600" dirty="0" smtClean="0"/>
                        <a:t>9</a:t>
                      </a:r>
                    </a:p>
                  </a:txBody>
                  <a:tcPr/>
                </a:tc>
                <a:tc>
                  <a:txBody>
                    <a:bodyPr/>
                    <a:lstStyle/>
                    <a:p>
                      <a:pPr algn="ctr"/>
                      <a:r>
                        <a:rPr lang="es-ES" sz="1600" dirty="0" smtClean="0"/>
                        <a:t>9C</a:t>
                      </a:r>
                    </a:p>
                  </a:txBody>
                  <a:tcPr/>
                </a:tc>
                <a:tc>
                  <a:txBody>
                    <a:bodyPr/>
                    <a:lstStyle/>
                    <a:p>
                      <a:pPr lvl="1" algn="just"/>
                      <a:r>
                        <a:rPr lang="es-ES" sz="1600" dirty="0" smtClean="0"/>
                        <a:t>Comunicación social</a:t>
                      </a:r>
                    </a:p>
                  </a:txBody>
                  <a:tcPr/>
                </a:tc>
              </a:tr>
              <a:tr h="482721">
                <a:tc>
                  <a:txBody>
                    <a:bodyPr/>
                    <a:lstStyle/>
                    <a:p>
                      <a:pPr algn="ctr"/>
                      <a:r>
                        <a:rPr lang="es-ES" sz="1600" dirty="0" smtClean="0"/>
                        <a:t>J</a:t>
                      </a:r>
                    </a:p>
                  </a:txBody>
                  <a:tcPr/>
                </a:tc>
                <a:tc>
                  <a:txBody>
                    <a:bodyPr/>
                    <a:lstStyle/>
                    <a:p>
                      <a:pPr algn="ctr"/>
                      <a:r>
                        <a:rPr lang="es-ES" sz="1600" dirty="0" smtClean="0"/>
                        <a:t>10</a:t>
                      </a:r>
                    </a:p>
                  </a:txBody>
                  <a:tcPr/>
                </a:tc>
                <a:tc>
                  <a:txBody>
                    <a:bodyPr/>
                    <a:lstStyle/>
                    <a:p>
                      <a:pPr algn="ctr"/>
                      <a:r>
                        <a:rPr lang="es-ES" sz="1600" dirty="0" smtClean="0"/>
                        <a:t>10C</a:t>
                      </a:r>
                    </a:p>
                  </a:txBody>
                  <a:tcPr/>
                </a:tc>
                <a:tc>
                  <a:txBody>
                    <a:bodyPr/>
                    <a:lstStyle/>
                    <a:p>
                      <a:pPr lvl="1" algn="just"/>
                      <a:r>
                        <a:rPr lang="es-ES" sz="1600" dirty="0" smtClean="0"/>
                        <a:t>Control de auditoria de actividades públicas</a:t>
                      </a:r>
                    </a:p>
                  </a:txBody>
                  <a:tcPr/>
                </a:tc>
              </a:tr>
              <a:tr h="482721">
                <a:tc>
                  <a:txBody>
                    <a:bodyPr/>
                    <a:lstStyle/>
                    <a:p>
                      <a:pPr algn="ctr"/>
                      <a:r>
                        <a:rPr lang="es-ES" sz="1600" dirty="0" smtClean="0"/>
                        <a:t>K</a:t>
                      </a:r>
                    </a:p>
                  </a:txBody>
                  <a:tcPr/>
                </a:tc>
                <a:tc>
                  <a:txBody>
                    <a:bodyPr/>
                    <a:lstStyle/>
                    <a:p>
                      <a:pPr algn="ctr"/>
                      <a:r>
                        <a:rPr lang="es-ES" sz="1600" dirty="0" smtClean="0"/>
                        <a:t>11</a:t>
                      </a:r>
                    </a:p>
                  </a:txBody>
                  <a:tcPr/>
                </a:tc>
                <a:tc>
                  <a:txBody>
                    <a:bodyPr/>
                    <a:lstStyle/>
                    <a:p>
                      <a:pPr algn="ctr"/>
                      <a:r>
                        <a:rPr lang="es-ES" sz="1600" dirty="0" smtClean="0"/>
                        <a:t>11C</a:t>
                      </a:r>
                    </a:p>
                  </a:txBody>
                  <a:tcPr/>
                </a:tc>
                <a:tc>
                  <a:txBody>
                    <a:bodyPr/>
                    <a:lstStyle/>
                    <a:p>
                      <a:pPr lvl="1" algn="just"/>
                      <a:r>
                        <a:rPr lang="es-ES" sz="1600" dirty="0" smtClean="0"/>
                        <a:t>Programación,</a:t>
                      </a:r>
                      <a:r>
                        <a:rPr lang="es-ES" sz="1600" baseline="0" dirty="0" smtClean="0"/>
                        <a:t> información, evaluación y políticas</a:t>
                      </a:r>
                      <a:endParaRPr lang="es-ES" sz="1600" dirty="0" smtClean="0"/>
                    </a:p>
                  </a:txBody>
                  <a:tcPr/>
                </a:tc>
              </a:tr>
              <a:tr h="279470">
                <a:tc>
                  <a:txBody>
                    <a:bodyPr/>
                    <a:lstStyle/>
                    <a:p>
                      <a:pPr algn="ctr"/>
                      <a:r>
                        <a:rPr lang="es-ES" sz="1600" dirty="0" smtClean="0"/>
                        <a:t>L</a:t>
                      </a:r>
                    </a:p>
                  </a:txBody>
                  <a:tcPr/>
                </a:tc>
                <a:tc>
                  <a:txBody>
                    <a:bodyPr/>
                    <a:lstStyle/>
                    <a:p>
                      <a:pPr algn="ctr"/>
                      <a:r>
                        <a:rPr lang="es-ES" sz="1600" dirty="0" smtClean="0"/>
                        <a:t>12</a:t>
                      </a:r>
                    </a:p>
                  </a:txBody>
                  <a:tcPr/>
                </a:tc>
                <a:tc>
                  <a:txBody>
                    <a:bodyPr/>
                    <a:lstStyle/>
                    <a:p>
                      <a:pPr algn="ctr"/>
                      <a:r>
                        <a:rPr lang="es-ES" sz="1600" dirty="0" smtClean="0"/>
                        <a:t>12C</a:t>
                      </a:r>
                    </a:p>
                  </a:txBody>
                  <a:tcPr/>
                </a:tc>
                <a:tc>
                  <a:txBody>
                    <a:bodyPr/>
                    <a:lstStyle/>
                    <a:p>
                      <a:pPr lvl="1" algn="just"/>
                      <a:r>
                        <a:rPr lang="es-ES" sz="1600" dirty="0" smtClean="0"/>
                        <a:t>Transparencia y acceso a</a:t>
                      </a:r>
                      <a:r>
                        <a:rPr lang="es-ES" sz="1600" baseline="0" dirty="0" smtClean="0"/>
                        <a:t> la información</a:t>
                      </a:r>
                      <a:endParaRPr lang="es-ES" sz="1600" dirty="0" smtClean="0"/>
                    </a:p>
                  </a:txBody>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5" name="4 CuadroTexto"/>
          <p:cNvSpPr txBox="1"/>
          <p:nvPr/>
        </p:nvSpPr>
        <p:spPr>
          <a:xfrm>
            <a:off x="857224" y="2059536"/>
            <a:ext cx="6929486"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dirty="0" smtClean="0"/>
              <a:t>Casa de Moneda de México</a:t>
            </a:r>
            <a:endParaRPr lang="es-ES" dirty="0"/>
          </a:p>
        </p:txBody>
      </p:sp>
      <p:graphicFrame>
        <p:nvGraphicFramePr>
          <p:cNvPr id="6" name="5 Tabla"/>
          <p:cNvGraphicFramePr>
            <a:graphicFrameLocks noGrp="1"/>
          </p:cNvGraphicFramePr>
          <p:nvPr/>
        </p:nvGraphicFramePr>
        <p:xfrm>
          <a:off x="857224" y="2500122"/>
          <a:ext cx="6929486" cy="3659687"/>
        </p:xfrm>
        <a:graphic>
          <a:graphicData uri="http://schemas.openxmlformats.org/drawingml/2006/table">
            <a:tbl>
              <a:tblPr firstRow="1" bandRow="1">
                <a:tableStyleId>{5C22544A-7EE6-4342-B048-85BDC9FD1C3A}</a:tableStyleId>
              </a:tblPr>
              <a:tblGrid>
                <a:gridCol w="2286016"/>
                <a:gridCol w="4643470"/>
              </a:tblGrid>
              <a:tr h="348641">
                <a:tc>
                  <a:txBody>
                    <a:bodyPr/>
                    <a:lstStyle/>
                    <a:p>
                      <a:pPr algn="ctr"/>
                      <a:r>
                        <a:rPr lang="es-ES" dirty="0" smtClean="0"/>
                        <a:t>CÓDIGO DE CLASIFICACIÓN</a:t>
                      </a:r>
                      <a:endParaRPr lang="es-ES" dirty="0"/>
                    </a:p>
                  </a:txBody>
                  <a:tcPr/>
                </a:tc>
                <a:tc>
                  <a:txBody>
                    <a:bodyPr/>
                    <a:lstStyle/>
                    <a:p>
                      <a:pPr algn="ctr"/>
                      <a:r>
                        <a:rPr lang="es-ES" dirty="0" smtClean="0"/>
                        <a:t>SECCIONES</a:t>
                      </a:r>
                      <a:endParaRPr lang="es-ES" dirty="0"/>
                    </a:p>
                  </a:txBody>
                  <a:tcPr/>
                </a:tc>
              </a:tr>
              <a:tr h="348641">
                <a:tc>
                  <a:txBody>
                    <a:bodyPr/>
                    <a:lstStyle/>
                    <a:p>
                      <a:pPr algn="ctr"/>
                      <a:r>
                        <a:rPr lang="es-ES" sz="1600" dirty="0" smtClean="0"/>
                        <a:t>1S</a:t>
                      </a:r>
                      <a:endParaRPr lang="es-ES" sz="1600" dirty="0"/>
                    </a:p>
                  </a:txBody>
                  <a:tcPr/>
                </a:tc>
                <a:tc>
                  <a:txBody>
                    <a:bodyPr/>
                    <a:lstStyle/>
                    <a:p>
                      <a:pPr algn="just"/>
                      <a:r>
                        <a:rPr lang="es-ES" sz="1600" dirty="0" err="1" smtClean="0"/>
                        <a:t>Prosecretaría</a:t>
                      </a:r>
                      <a:r>
                        <a:rPr lang="es-ES" sz="1600" dirty="0" smtClean="0"/>
                        <a:t> de la H. Junta de Gobierno</a:t>
                      </a:r>
                      <a:endParaRPr lang="es-ES" sz="1600" dirty="0"/>
                    </a:p>
                  </a:txBody>
                  <a:tcPr/>
                </a:tc>
              </a:tr>
              <a:tr h="348641">
                <a:tc>
                  <a:txBody>
                    <a:bodyPr/>
                    <a:lstStyle/>
                    <a:p>
                      <a:pPr algn="ctr"/>
                      <a:r>
                        <a:rPr lang="es-ES" sz="1600" dirty="0" smtClean="0"/>
                        <a:t>2S</a:t>
                      </a:r>
                      <a:endParaRPr lang="es-ES" sz="1600" dirty="0"/>
                    </a:p>
                  </a:txBody>
                  <a:tcPr/>
                </a:tc>
                <a:tc>
                  <a:txBody>
                    <a:bodyPr/>
                    <a:lstStyle/>
                    <a:p>
                      <a:pPr algn="just"/>
                      <a:r>
                        <a:rPr lang="es-ES" sz="1600" dirty="0" smtClean="0"/>
                        <a:t>Comité técnico</a:t>
                      </a:r>
                      <a:endParaRPr lang="es-ES" sz="1600" dirty="0"/>
                    </a:p>
                  </a:txBody>
                  <a:tcPr/>
                </a:tc>
              </a:tr>
              <a:tr h="348641">
                <a:tc>
                  <a:txBody>
                    <a:bodyPr/>
                    <a:lstStyle/>
                    <a:p>
                      <a:pPr algn="ctr"/>
                      <a:r>
                        <a:rPr lang="es-ES" sz="1600" dirty="0" smtClean="0"/>
                        <a:t>3S</a:t>
                      </a:r>
                      <a:endParaRPr lang="es-ES" sz="1600" dirty="0"/>
                    </a:p>
                  </a:txBody>
                  <a:tcPr/>
                </a:tc>
                <a:tc>
                  <a:txBody>
                    <a:bodyPr/>
                    <a:lstStyle/>
                    <a:p>
                      <a:pPr algn="just"/>
                      <a:r>
                        <a:rPr lang="es-ES" sz="1600" dirty="0" smtClean="0"/>
                        <a:t>Comité de control</a:t>
                      </a:r>
                      <a:r>
                        <a:rPr lang="es-ES" sz="1600" baseline="0" dirty="0" smtClean="0"/>
                        <a:t> y auditoría</a:t>
                      </a:r>
                      <a:endParaRPr lang="es-ES" sz="1600" dirty="0"/>
                    </a:p>
                  </a:txBody>
                  <a:tcPr/>
                </a:tc>
              </a:tr>
              <a:tr h="348641">
                <a:tc>
                  <a:txBody>
                    <a:bodyPr/>
                    <a:lstStyle/>
                    <a:p>
                      <a:pPr algn="ctr"/>
                      <a:r>
                        <a:rPr lang="es-ES" sz="1600" dirty="0" smtClean="0"/>
                        <a:t>4S</a:t>
                      </a:r>
                      <a:endParaRPr lang="es-ES" sz="1600" dirty="0"/>
                    </a:p>
                  </a:txBody>
                  <a:tcPr/>
                </a:tc>
                <a:tc>
                  <a:txBody>
                    <a:bodyPr/>
                    <a:lstStyle/>
                    <a:p>
                      <a:pPr algn="just"/>
                      <a:r>
                        <a:rPr lang="es-ES" sz="1600" dirty="0" smtClean="0"/>
                        <a:t>Acuñación de monedas y medallas</a:t>
                      </a:r>
                      <a:endParaRPr lang="es-ES" sz="1600" dirty="0"/>
                    </a:p>
                  </a:txBody>
                  <a:tcPr/>
                </a:tc>
              </a:tr>
              <a:tr h="348641">
                <a:tc>
                  <a:txBody>
                    <a:bodyPr/>
                    <a:lstStyle/>
                    <a:p>
                      <a:pPr algn="ctr"/>
                      <a:r>
                        <a:rPr lang="es-ES" sz="1600" dirty="0" smtClean="0"/>
                        <a:t>5S</a:t>
                      </a:r>
                      <a:endParaRPr lang="es-ES" sz="1600" dirty="0"/>
                    </a:p>
                  </a:txBody>
                  <a:tcPr/>
                </a:tc>
                <a:tc>
                  <a:txBody>
                    <a:bodyPr/>
                    <a:lstStyle/>
                    <a:p>
                      <a:pPr algn="just"/>
                      <a:r>
                        <a:rPr lang="es-ES" sz="1600" dirty="0" smtClean="0"/>
                        <a:t>Control de materiales y productos</a:t>
                      </a:r>
                      <a:endParaRPr lang="es-ES" sz="1600" dirty="0"/>
                    </a:p>
                  </a:txBody>
                  <a:tcPr/>
                </a:tc>
              </a:tr>
              <a:tr h="348641">
                <a:tc>
                  <a:txBody>
                    <a:bodyPr/>
                    <a:lstStyle/>
                    <a:p>
                      <a:pPr algn="ctr"/>
                      <a:r>
                        <a:rPr lang="es-ES" sz="1600" dirty="0" smtClean="0"/>
                        <a:t>6S</a:t>
                      </a:r>
                      <a:endParaRPr lang="es-ES" sz="1600" dirty="0"/>
                    </a:p>
                  </a:txBody>
                  <a:tcPr/>
                </a:tc>
                <a:tc>
                  <a:txBody>
                    <a:bodyPr/>
                    <a:lstStyle/>
                    <a:p>
                      <a:pPr algn="just"/>
                      <a:r>
                        <a:rPr lang="es-ES" sz="1600" dirty="0" smtClean="0"/>
                        <a:t>Control ambiental</a:t>
                      </a:r>
                      <a:endParaRPr lang="es-ES" sz="1600" dirty="0"/>
                    </a:p>
                  </a:txBody>
                  <a:tcPr/>
                </a:tc>
              </a:tr>
              <a:tr h="348641">
                <a:tc>
                  <a:txBody>
                    <a:bodyPr/>
                    <a:lstStyle/>
                    <a:p>
                      <a:pPr algn="ctr"/>
                      <a:r>
                        <a:rPr lang="es-ES" sz="1600" dirty="0" smtClean="0"/>
                        <a:t>7S</a:t>
                      </a:r>
                      <a:endParaRPr lang="es-ES" sz="1600" dirty="0"/>
                    </a:p>
                  </a:txBody>
                  <a:tcPr/>
                </a:tc>
                <a:tc>
                  <a:txBody>
                    <a:bodyPr/>
                    <a:lstStyle/>
                    <a:p>
                      <a:pPr algn="just"/>
                      <a:r>
                        <a:rPr lang="es-ES" sz="1600" dirty="0" smtClean="0"/>
                        <a:t>Comercialización</a:t>
                      </a:r>
                      <a:endParaRPr lang="es-ES" sz="1600" dirty="0"/>
                    </a:p>
                  </a:txBody>
                  <a:tcPr/>
                </a:tc>
              </a:tr>
              <a:tr h="348641">
                <a:tc>
                  <a:txBody>
                    <a:bodyPr/>
                    <a:lstStyle/>
                    <a:p>
                      <a:pPr algn="ctr"/>
                      <a:r>
                        <a:rPr lang="es-ES" sz="1600" dirty="0" smtClean="0"/>
                        <a:t>8S</a:t>
                      </a:r>
                      <a:endParaRPr lang="es-ES" sz="1600" dirty="0"/>
                    </a:p>
                  </a:txBody>
                  <a:tcPr/>
                </a:tc>
                <a:tc>
                  <a:txBody>
                    <a:bodyPr/>
                    <a:lstStyle/>
                    <a:p>
                      <a:pPr algn="just"/>
                      <a:r>
                        <a:rPr lang="es-ES" sz="1600" dirty="0" smtClean="0"/>
                        <a:t>Administración</a:t>
                      </a:r>
                      <a:r>
                        <a:rPr lang="es-ES" sz="1600" baseline="0" dirty="0" smtClean="0"/>
                        <a:t> del Museo Numismático Nacional</a:t>
                      </a:r>
                      <a:endParaRPr lang="es-ES" sz="1600"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normAutofit/>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just"/>
            <a:r>
              <a:rPr lang="es-ES" dirty="0" smtClean="0"/>
              <a:t>El </a:t>
            </a:r>
            <a:r>
              <a:rPr lang="es-ES" i="1" dirty="0" smtClean="0"/>
              <a:t>Diccionario de Terminología Archivística </a:t>
            </a:r>
            <a:r>
              <a:rPr lang="es-ES" dirty="0" smtClean="0"/>
              <a:t>(1995) al llegar al vocablo </a:t>
            </a:r>
            <a:r>
              <a:rPr lang="es-ES" dirty="0" smtClean="0">
                <a:solidFill>
                  <a:schemeClr val="accent1">
                    <a:lumMod val="75000"/>
                  </a:schemeClr>
                </a:solidFill>
              </a:rPr>
              <a:t>gestión de documentos </a:t>
            </a:r>
            <a:r>
              <a:rPr lang="es-ES" dirty="0" smtClean="0"/>
              <a:t>remite al de </a:t>
            </a:r>
            <a:r>
              <a:rPr lang="es-ES" dirty="0" smtClean="0">
                <a:solidFill>
                  <a:schemeClr val="accent1">
                    <a:lumMod val="75000"/>
                  </a:schemeClr>
                </a:solidFill>
              </a:rPr>
              <a:t>tratamiento de documentos administrativos, </a:t>
            </a:r>
            <a:r>
              <a:rPr lang="es-ES" dirty="0" smtClean="0"/>
              <a:t>entendido como:</a:t>
            </a:r>
          </a:p>
          <a:p>
            <a:pPr algn="just"/>
            <a:endParaRPr lang="es-ES" dirty="0" smtClean="0"/>
          </a:p>
          <a:p>
            <a:pPr lvl="1" algn="just"/>
            <a:r>
              <a:rPr lang="es-ES" dirty="0" smtClean="0"/>
              <a:t>Conjunto de procedimientos u operaciones técnicas que, basados en el estudio y análisis de la producción, tramitación, utilización e información contenida en los documentos, tiene como resultado el establecimiento de normas sobre las transferencias, la eliminación y/o conservación permanente y accesibilidad de las series documentales.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5" name="4 CuadroTexto"/>
          <p:cNvSpPr txBox="1"/>
          <p:nvPr/>
        </p:nvSpPr>
        <p:spPr>
          <a:xfrm>
            <a:off x="2143108" y="2214554"/>
            <a:ext cx="5643602"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dirty="0" smtClean="0"/>
              <a:t>Casa de Moneda de México</a:t>
            </a:r>
            <a:endParaRPr lang="es-ES" dirty="0"/>
          </a:p>
        </p:txBody>
      </p:sp>
      <p:sp>
        <p:nvSpPr>
          <p:cNvPr id="7" name="6 CuadroTexto"/>
          <p:cNvSpPr txBox="1"/>
          <p:nvPr/>
        </p:nvSpPr>
        <p:spPr>
          <a:xfrm>
            <a:off x="1000100" y="2214554"/>
            <a:ext cx="107157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dirty="0" smtClean="0"/>
              <a:t>Fondo:</a:t>
            </a:r>
            <a:endParaRPr lang="es-ES" dirty="0"/>
          </a:p>
        </p:txBody>
      </p:sp>
      <p:sp>
        <p:nvSpPr>
          <p:cNvPr id="8" name="7 CuadroTexto"/>
          <p:cNvSpPr txBox="1"/>
          <p:nvPr/>
        </p:nvSpPr>
        <p:spPr>
          <a:xfrm>
            <a:off x="1000100" y="2643182"/>
            <a:ext cx="1071570"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ES" dirty="0" smtClean="0"/>
              <a:t>Sección:</a:t>
            </a:r>
            <a:endParaRPr lang="es-ES" dirty="0"/>
          </a:p>
        </p:txBody>
      </p:sp>
      <p:sp>
        <p:nvSpPr>
          <p:cNvPr id="9" name="8 CuadroTexto"/>
          <p:cNvSpPr txBox="1"/>
          <p:nvPr/>
        </p:nvSpPr>
        <p:spPr>
          <a:xfrm>
            <a:off x="2143108" y="2643182"/>
            <a:ext cx="500066" cy="36933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ES" dirty="0" smtClean="0"/>
              <a:t>1S</a:t>
            </a:r>
            <a:endParaRPr lang="es-ES" dirty="0"/>
          </a:p>
        </p:txBody>
      </p:sp>
      <p:sp>
        <p:nvSpPr>
          <p:cNvPr id="10" name="9 CuadroTexto"/>
          <p:cNvSpPr txBox="1"/>
          <p:nvPr/>
        </p:nvSpPr>
        <p:spPr>
          <a:xfrm>
            <a:off x="2714612" y="2643182"/>
            <a:ext cx="5072098"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ES" dirty="0" err="1" smtClean="0"/>
              <a:t>Prosecretaría</a:t>
            </a:r>
            <a:r>
              <a:rPr lang="es-ES" dirty="0" smtClean="0"/>
              <a:t> de la H. Junta de Gobierno</a:t>
            </a:r>
            <a:endParaRPr lang="es-ES" dirty="0"/>
          </a:p>
        </p:txBody>
      </p:sp>
      <p:graphicFrame>
        <p:nvGraphicFramePr>
          <p:cNvPr id="11" name="10 Tabla"/>
          <p:cNvGraphicFramePr>
            <a:graphicFrameLocks noGrp="1"/>
          </p:cNvGraphicFramePr>
          <p:nvPr/>
        </p:nvGraphicFramePr>
        <p:xfrm>
          <a:off x="1000100" y="3071810"/>
          <a:ext cx="6786610" cy="2383285"/>
        </p:xfrm>
        <a:graphic>
          <a:graphicData uri="http://schemas.openxmlformats.org/drawingml/2006/table">
            <a:tbl>
              <a:tblPr firstRow="1" bandRow="1">
                <a:tableStyleId>{5C22544A-7EE6-4342-B048-85BDC9FD1C3A}</a:tableStyleId>
              </a:tblPr>
              <a:tblGrid>
                <a:gridCol w="2762301"/>
                <a:gridCol w="4024309"/>
              </a:tblGrid>
              <a:tr h="348641">
                <a:tc>
                  <a:txBody>
                    <a:bodyPr/>
                    <a:lstStyle/>
                    <a:p>
                      <a:pPr algn="ctr"/>
                      <a:r>
                        <a:rPr lang="es-ES" dirty="0" smtClean="0"/>
                        <a:t>CÓDIGO DE CLASIFICACIÓN</a:t>
                      </a:r>
                      <a:endParaRPr lang="es-ES" dirty="0"/>
                    </a:p>
                  </a:txBody>
                  <a:tcPr/>
                </a:tc>
                <a:tc>
                  <a:txBody>
                    <a:bodyPr/>
                    <a:lstStyle/>
                    <a:p>
                      <a:pPr algn="ctr"/>
                      <a:r>
                        <a:rPr lang="es-ES" dirty="0" smtClean="0"/>
                        <a:t>SERIES</a:t>
                      </a:r>
                      <a:endParaRPr lang="es-ES" dirty="0"/>
                    </a:p>
                  </a:txBody>
                  <a:tcPr/>
                </a:tc>
              </a:tr>
              <a:tr h="348641">
                <a:tc>
                  <a:txBody>
                    <a:bodyPr/>
                    <a:lstStyle/>
                    <a:p>
                      <a:pPr algn="ctr"/>
                      <a:r>
                        <a:rPr lang="es-ES" sz="1600" dirty="0" smtClean="0"/>
                        <a:t>1S.1</a:t>
                      </a:r>
                      <a:endParaRPr lang="es-ES" sz="1600" dirty="0"/>
                    </a:p>
                  </a:txBody>
                  <a:tcPr/>
                </a:tc>
                <a:tc>
                  <a:txBody>
                    <a:bodyPr/>
                    <a:lstStyle/>
                    <a:p>
                      <a:pPr algn="just"/>
                      <a:r>
                        <a:rPr lang="es-ES" sz="1600" dirty="0" smtClean="0"/>
                        <a:t>Oficios</a:t>
                      </a:r>
                      <a:r>
                        <a:rPr lang="es-ES" sz="1600" baseline="0" dirty="0" smtClean="0"/>
                        <a:t> de convocatoria y seguimiento</a:t>
                      </a:r>
                      <a:endParaRPr lang="es-ES" sz="1600" dirty="0"/>
                    </a:p>
                  </a:txBody>
                  <a:tcPr/>
                </a:tc>
              </a:tr>
              <a:tr h="348641">
                <a:tc>
                  <a:txBody>
                    <a:bodyPr/>
                    <a:lstStyle/>
                    <a:p>
                      <a:pPr algn="ctr"/>
                      <a:r>
                        <a:rPr lang="es-ES" sz="1600" dirty="0" smtClean="0"/>
                        <a:t>1S.2</a:t>
                      </a:r>
                      <a:endParaRPr lang="es-ES" sz="1600" dirty="0"/>
                    </a:p>
                  </a:txBody>
                  <a:tcPr/>
                </a:tc>
                <a:tc>
                  <a:txBody>
                    <a:bodyPr/>
                    <a:lstStyle/>
                    <a:p>
                      <a:pPr algn="just"/>
                      <a:r>
                        <a:rPr lang="es-ES" sz="1600" dirty="0" smtClean="0"/>
                        <a:t>Carpetas de las sesiones</a:t>
                      </a:r>
                      <a:endParaRPr lang="es-ES" sz="1600" dirty="0"/>
                    </a:p>
                  </a:txBody>
                  <a:tcPr/>
                </a:tc>
              </a:tr>
              <a:tr h="348641">
                <a:tc>
                  <a:txBody>
                    <a:bodyPr/>
                    <a:lstStyle/>
                    <a:p>
                      <a:pPr algn="ctr"/>
                      <a:r>
                        <a:rPr lang="es-ES" sz="1600" dirty="0" smtClean="0"/>
                        <a:t>1S.3</a:t>
                      </a:r>
                      <a:endParaRPr lang="es-ES" sz="1600" dirty="0"/>
                    </a:p>
                  </a:txBody>
                  <a:tcPr/>
                </a:tc>
                <a:tc>
                  <a:txBody>
                    <a:bodyPr/>
                    <a:lstStyle/>
                    <a:p>
                      <a:pPr algn="just"/>
                      <a:r>
                        <a:rPr lang="es-ES" sz="1600" dirty="0" smtClean="0"/>
                        <a:t>Listas de asistencia</a:t>
                      </a:r>
                      <a:endParaRPr lang="es-ES" sz="1600" dirty="0"/>
                    </a:p>
                  </a:txBody>
                  <a:tcPr/>
                </a:tc>
              </a:tr>
              <a:tr h="348641">
                <a:tc>
                  <a:txBody>
                    <a:bodyPr/>
                    <a:lstStyle/>
                    <a:p>
                      <a:pPr algn="ctr"/>
                      <a:r>
                        <a:rPr lang="es-ES" sz="1600" dirty="0" smtClean="0"/>
                        <a:t>1S.4</a:t>
                      </a:r>
                      <a:endParaRPr lang="es-ES" sz="1600" dirty="0"/>
                    </a:p>
                  </a:txBody>
                  <a:tcPr/>
                </a:tc>
                <a:tc>
                  <a:txBody>
                    <a:bodyPr/>
                    <a:lstStyle/>
                    <a:p>
                      <a:pPr algn="just"/>
                      <a:r>
                        <a:rPr lang="es-ES" sz="1600" dirty="0" smtClean="0"/>
                        <a:t>Actas de las sesiones</a:t>
                      </a:r>
                      <a:endParaRPr lang="es-ES" sz="1600" dirty="0"/>
                    </a:p>
                  </a:txBody>
                  <a:tcPr/>
                </a:tc>
              </a:tr>
              <a:tr h="348641">
                <a:tc>
                  <a:txBody>
                    <a:bodyPr/>
                    <a:lstStyle/>
                    <a:p>
                      <a:pPr algn="ctr"/>
                      <a:r>
                        <a:rPr lang="es-ES" sz="1600" dirty="0" smtClean="0"/>
                        <a:t>1S.5</a:t>
                      </a:r>
                      <a:endParaRPr lang="es-ES" sz="1600" dirty="0"/>
                    </a:p>
                  </a:txBody>
                  <a:tcPr/>
                </a:tc>
                <a:tc>
                  <a:txBody>
                    <a:bodyPr/>
                    <a:lstStyle/>
                    <a:p>
                      <a:pPr algn="just"/>
                      <a:r>
                        <a:rPr lang="es-ES" sz="1600" dirty="0" smtClean="0"/>
                        <a:t>Nombramientos</a:t>
                      </a:r>
                      <a:endParaRPr lang="es-ES" sz="1600" dirty="0"/>
                    </a:p>
                  </a:txBody>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ctr">
              <a:buNone/>
            </a:pPr>
            <a:r>
              <a:rPr lang="es-ES" dirty="0" smtClean="0">
                <a:solidFill>
                  <a:schemeClr val="accent1">
                    <a:lumMod val="75000"/>
                  </a:schemeClr>
                </a:solidFill>
              </a:rPr>
              <a:t>Organización: La clasificación</a:t>
            </a:r>
          </a:p>
          <a:p>
            <a:pPr algn="just">
              <a:buNone/>
            </a:pPr>
            <a:endParaRPr lang="es-ES" dirty="0" smtClean="0">
              <a:solidFill>
                <a:schemeClr val="accent1">
                  <a:lumMod val="75000"/>
                </a:schemeClr>
              </a:solidFill>
            </a:endParaRPr>
          </a:p>
          <a:p>
            <a:pPr algn="ctr">
              <a:buNone/>
            </a:pPr>
            <a:r>
              <a:rPr lang="es-ES" dirty="0" smtClean="0">
                <a:solidFill>
                  <a:schemeClr val="accent1">
                    <a:lumMod val="75000"/>
                  </a:schemeClr>
                </a:solidFill>
              </a:rPr>
              <a:t>Resultado</a:t>
            </a:r>
          </a:p>
          <a:p>
            <a:pPr algn="just">
              <a:buNone/>
            </a:pPr>
            <a:endParaRPr lang="es-MX" dirty="0" smtClean="0"/>
          </a:p>
          <a:p>
            <a:pPr algn="just">
              <a:buNone/>
            </a:pPr>
            <a:endParaRPr lang="es-MX" dirty="0" smtClean="0"/>
          </a:p>
          <a:p>
            <a:pPr algn="just">
              <a:buNone/>
            </a:pPr>
            <a:r>
              <a:rPr lang="es-MX" dirty="0" smtClean="0"/>
              <a:t>Un </a:t>
            </a:r>
            <a:r>
              <a:rPr lang="es-MX" i="1" dirty="0" smtClean="0"/>
              <a:t>Cuadro General de Clasificación Archivística</a:t>
            </a:r>
            <a:r>
              <a:rPr lang="es-MX" dirty="0" smtClean="0"/>
              <a:t> en el que se muestre el fondo, las secciones y las series documentales que ha producido y recibido la institución, a través de un diseño jerarquizado y codificado.</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La Ordenación</a:t>
            </a:r>
            <a:endParaRPr lang="es-ES" dirty="0"/>
          </a:p>
        </p:txBody>
      </p:sp>
      <p:pic>
        <p:nvPicPr>
          <p:cNvPr id="247810" name="Picture 2" descr="http://gesmepol.es/GC001.jpeg"/>
          <p:cNvPicPr>
            <a:picLocks noGrp="1" noChangeAspect="1" noChangeArrowheads="1"/>
          </p:cNvPicPr>
          <p:nvPr>
            <p:ph type="pic" idx="1"/>
          </p:nvPr>
        </p:nvPicPr>
        <p:blipFill>
          <a:blip r:embed="rId2" cstate="print"/>
          <a:srcRect l="15272" r="15272"/>
          <a:stretch>
            <a:fillRect/>
          </a:stretch>
        </p:blipFill>
        <p:spPr bwMode="auto">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Organización: La ordenación</a:t>
            </a:r>
          </a:p>
          <a:p>
            <a:pPr algn="just"/>
            <a:endParaRPr lang="es-ES" dirty="0" smtClean="0"/>
          </a:p>
          <a:p>
            <a:pPr algn="just"/>
            <a:r>
              <a:rPr lang="es-MX" dirty="0" smtClean="0"/>
              <a:t>Es la técnica de disponer, agrupar y unir en forma correlativa y lógica los papeles generados por las instituciones, los cuales se convierten en la memoria escrita de cualquier administración.</a:t>
            </a:r>
          </a:p>
          <a:p>
            <a:pPr algn="just">
              <a:buFontTx/>
              <a:buChar char="-"/>
            </a:pPr>
            <a:endParaRPr lang="es-MX" dirty="0" smtClean="0"/>
          </a:p>
          <a:p>
            <a:pPr algn="just"/>
            <a:r>
              <a:rPr lang="es-MX" dirty="0" smtClean="0"/>
              <a:t> La </a:t>
            </a:r>
            <a:r>
              <a:rPr lang="es-MX" i="1" dirty="0" smtClean="0"/>
              <a:t>ordenación </a:t>
            </a:r>
            <a:r>
              <a:rPr lang="es-MX" dirty="0" smtClean="0"/>
              <a:t>incluye el establecimiento secuencial de categorías y grupos documentales, con base en las series que se hayan generado y regulado en su producción, circulación, uso y selección.</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a:xfrm>
            <a:off x="457200" y="928670"/>
            <a:ext cx="7467600" cy="4873752"/>
          </a:xfrm>
        </p:spPr>
        <p:txBody>
          <a:bodyPr>
            <a:noAutofit/>
          </a:bodyPr>
          <a:lstStyle/>
          <a:p>
            <a:pPr algn="ctr">
              <a:buNone/>
            </a:pPr>
            <a:r>
              <a:rPr lang="es-ES" dirty="0" smtClean="0">
                <a:solidFill>
                  <a:schemeClr val="accent1">
                    <a:lumMod val="75000"/>
                  </a:schemeClr>
                </a:solidFill>
              </a:rPr>
              <a:t>Organización: Métodos de ordenación</a:t>
            </a:r>
          </a:p>
          <a:p>
            <a:pPr algn="just">
              <a:buNone/>
            </a:pPr>
            <a:endParaRPr lang="es-ES" dirty="0" smtClean="0"/>
          </a:p>
        </p:txBody>
      </p:sp>
      <p:graphicFrame>
        <p:nvGraphicFramePr>
          <p:cNvPr id="4" name="3 Diagrama"/>
          <p:cNvGraphicFramePr/>
          <p:nvPr/>
        </p:nvGraphicFramePr>
        <p:xfrm>
          <a:off x="1142976" y="243683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rot="21368786">
            <a:off x="648841" y="4394451"/>
            <a:ext cx="1685077" cy="30777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s-ES" sz="1400" dirty="0" smtClean="0"/>
              <a:t>Alfabético general</a:t>
            </a:r>
            <a:endParaRPr lang="es-ES" sz="1400" dirty="0"/>
          </a:p>
        </p:txBody>
      </p:sp>
      <p:sp>
        <p:nvSpPr>
          <p:cNvPr id="7" name="6 CuadroTexto"/>
          <p:cNvSpPr txBox="1"/>
          <p:nvPr/>
        </p:nvSpPr>
        <p:spPr>
          <a:xfrm rot="4514483">
            <a:off x="2985102" y="1944117"/>
            <a:ext cx="1162498" cy="30777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s-ES" sz="1400" dirty="0" smtClean="0"/>
              <a:t>Onomástico</a:t>
            </a:r>
            <a:endParaRPr lang="es-ES" sz="1400" dirty="0"/>
          </a:p>
        </p:txBody>
      </p:sp>
      <p:sp>
        <p:nvSpPr>
          <p:cNvPr id="8" name="7 CuadroTexto"/>
          <p:cNvSpPr txBox="1"/>
          <p:nvPr/>
        </p:nvSpPr>
        <p:spPr>
          <a:xfrm rot="2933945">
            <a:off x="2348335" y="2492906"/>
            <a:ext cx="859531" cy="30777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s-ES" sz="1400" dirty="0" smtClean="0"/>
              <a:t>Asuntos</a:t>
            </a:r>
            <a:endParaRPr lang="es-ES" sz="1400" dirty="0"/>
          </a:p>
        </p:txBody>
      </p:sp>
      <p:sp>
        <p:nvSpPr>
          <p:cNvPr id="9" name="8 CuadroTexto"/>
          <p:cNvSpPr txBox="1"/>
          <p:nvPr/>
        </p:nvSpPr>
        <p:spPr>
          <a:xfrm rot="1535368">
            <a:off x="1448432" y="3324607"/>
            <a:ext cx="1064715" cy="30777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s-ES" sz="1400" dirty="0" smtClean="0"/>
              <a:t>Geográfico</a:t>
            </a:r>
            <a:endParaRPr lang="es-ES" sz="1400" dirty="0"/>
          </a:p>
        </p:txBody>
      </p:sp>
      <p:sp>
        <p:nvSpPr>
          <p:cNvPr id="10" name="9 CuadroTexto"/>
          <p:cNvSpPr txBox="1"/>
          <p:nvPr/>
        </p:nvSpPr>
        <p:spPr>
          <a:xfrm>
            <a:off x="1571604" y="4714884"/>
            <a:ext cx="571504" cy="600164"/>
          </a:xfrm>
          <a:prstGeom prst="rect">
            <a:avLst/>
          </a:prstGeom>
          <a:noFill/>
        </p:spPr>
        <p:txBody>
          <a:bodyPr wrap="square" rtlCol="0">
            <a:spAutoFit/>
          </a:bodyPr>
          <a:lstStyle/>
          <a:p>
            <a:pPr algn="ctr"/>
            <a:r>
              <a:rPr lang="es-ES" sz="1100" dirty="0" smtClean="0"/>
              <a:t>A</a:t>
            </a:r>
          </a:p>
          <a:p>
            <a:pPr algn="ctr"/>
            <a:r>
              <a:rPr lang="es-ES" sz="1100" dirty="0" smtClean="0"/>
              <a:t>B</a:t>
            </a:r>
          </a:p>
          <a:p>
            <a:pPr algn="ctr"/>
            <a:r>
              <a:rPr lang="es-ES" sz="1100" dirty="0" smtClean="0"/>
              <a:t>C</a:t>
            </a:r>
          </a:p>
        </p:txBody>
      </p:sp>
      <p:sp>
        <p:nvSpPr>
          <p:cNvPr id="11" name="10 CuadroTexto"/>
          <p:cNvSpPr txBox="1"/>
          <p:nvPr/>
        </p:nvSpPr>
        <p:spPr>
          <a:xfrm>
            <a:off x="1643042" y="1428736"/>
            <a:ext cx="1785950" cy="600164"/>
          </a:xfrm>
          <a:prstGeom prst="rect">
            <a:avLst/>
          </a:prstGeom>
          <a:noFill/>
        </p:spPr>
        <p:txBody>
          <a:bodyPr wrap="square" rtlCol="0">
            <a:spAutoFit/>
          </a:bodyPr>
          <a:lstStyle/>
          <a:p>
            <a:pPr algn="ctr"/>
            <a:r>
              <a:rPr lang="es-ES" sz="1100" dirty="0" smtClean="0"/>
              <a:t>Asencio, José</a:t>
            </a:r>
          </a:p>
          <a:p>
            <a:pPr algn="ctr"/>
            <a:r>
              <a:rPr lang="es-ES" sz="1100" dirty="0" smtClean="0"/>
              <a:t>Benítez, Carlos</a:t>
            </a:r>
          </a:p>
          <a:p>
            <a:pPr algn="ctr"/>
            <a:r>
              <a:rPr lang="es-ES" sz="1100" dirty="0" smtClean="0"/>
              <a:t>Costa, Ricardo </a:t>
            </a:r>
          </a:p>
        </p:txBody>
      </p:sp>
      <p:sp>
        <p:nvSpPr>
          <p:cNvPr id="12" name="11 CuadroTexto"/>
          <p:cNvSpPr txBox="1"/>
          <p:nvPr/>
        </p:nvSpPr>
        <p:spPr>
          <a:xfrm>
            <a:off x="642910" y="2428868"/>
            <a:ext cx="1785950" cy="600164"/>
          </a:xfrm>
          <a:prstGeom prst="rect">
            <a:avLst/>
          </a:prstGeom>
          <a:noFill/>
        </p:spPr>
        <p:txBody>
          <a:bodyPr wrap="square" rtlCol="0">
            <a:spAutoFit/>
          </a:bodyPr>
          <a:lstStyle/>
          <a:p>
            <a:pPr algn="ctr"/>
            <a:r>
              <a:rPr lang="es-ES" sz="1100" dirty="0" smtClean="0"/>
              <a:t>Contratos</a:t>
            </a:r>
          </a:p>
          <a:p>
            <a:pPr algn="ctr"/>
            <a:r>
              <a:rPr lang="es-ES" sz="1100" dirty="0" smtClean="0"/>
              <a:t>Leyes</a:t>
            </a:r>
          </a:p>
          <a:p>
            <a:pPr algn="ctr"/>
            <a:r>
              <a:rPr lang="es-ES" sz="1100" dirty="0" smtClean="0"/>
              <a:t>Licitaciones </a:t>
            </a:r>
          </a:p>
        </p:txBody>
      </p:sp>
      <p:sp>
        <p:nvSpPr>
          <p:cNvPr id="13" name="12 CuadroTexto"/>
          <p:cNvSpPr txBox="1"/>
          <p:nvPr/>
        </p:nvSpPr>
        <p:spPr>
          <a:xfrm>
            <a:off x="142844" y="3643314"/>
            <a:ext cx="1785950" cy="600164"/>
          </a:xfrm>
          <a:prstGeom prst="rect">
            <a:avLst/>
          </a:prstGeom>
          <a:noFill/>
        </p:spPr>
        <p:txBody>
          <a:bodyPr wrap="square" rtlCol="0">
            <a:spAutoFit/>
          </a:bodyPr>
          <a:lstStyle/>
          <a:p>
            <a:pPr algn="ctr"/>
            <a:r>
              <a:rPr lang="es-ES" sz="1100" dirty="0" smtClean="0"/>
              <a:t>Aguascalientes</a:t>
            </a:r>
          </a:p>
          <a:p>
            <a:pPr algn="ctr"/>
            <a:r>
              <a:rPr lang="es-ES" sz="1100" dirty="0" smtClean="0"/>
              <a:t>Baja California Norte</a:t>
            </a:r>
          </a:p>
          <a:p>
            <a:pPr algn="ctr"/>
            <a:r>
              <a:rPr lang="es-ES" sz="1100" dirty="0" smtClean="0"/>
              <a:t>Baja California Sur</a:t>
            </a:r>
          </a:p>
        </p:txBody>
      </p:sp>
      <p:sp>
        <p:nvSpPr>
          <p:cNvPr id="14" name="13 CuadroTexto"/>
          <p:cNvSpPr txBox="1"/>
          <p:nvPr/>
        </p:nvSpPr>
        <p:spPr>
          <a:xfrm rot="820169">
            <a:off x="6013387" y="4740588"/>
            <a:ext cx="1388828"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sz="1200" dirty="0" smtClean="0"/>
              <a:t>Numérico simple</a:t>
            </a:r>
            <a:endParaRPr lang="es-ES" sz="1200" dirty="0"/>
          </a:p>
        </p:txBody>
      </p:sp>
      <p:sp>
        <p:nvSpPr>
          <p:cNvPr id="15" name="14 CuadroTexto"/>
          <p:cNvSpPr txBox="1"/>
          <p:nvPr/>
        </p:nvSpPr>
        <p:spPr>
          <a:xfrm rot="20754436">
            <a:off x="6007365" y="3813759"/>
            <a:ext cx="1428539" cy="2308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sz="900" dirty="0" smtClean="0"/>
              <a:t>Numérico compuesto</a:t>
            </a:r>
            <a:endParaRPr lang="es-ES" sz="900" dirty="0"/>
          </a:p>
        </p:txBody>
      </p:sp>
      <p:sp>
        <p:nvSpPr>
          <p:cNvPr id="16" name="15 CuadroTexto"/>
          <p:cNvSpPr txBox="1"/>
          <p:nvPr/>
        </p:nvSpPr>
        <p:spPr>
          <a:xfrm rot="19431677">
            <a:off x="5672979" y="2995704"/>
            <a:ext cx="1285884"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200" dirty="0" smtClean="0"/>
              <a:t>Cronológico</a:t>
            </a:r>
            <a:endParaRPr lang="es-ES" sz="1200" dirty="0"/>
          </a:p>
        </p:txBody>
      </p:sp>
      <p:sp>
        <p:nvSpPr>
          <p:cNvPr id="17" name="16 CuadroTexto"/>
          <p:cNvSpPr txBox="1"/>
          <p:nvPr/>
        </p:nvSpPr>
        <p:spPr>
          <a:xfrm rot="18376450">
            <a:off x="5011867" y="2261592"/>
            <a:ext cx="1285884"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200" dirty="0" smtClean="0"/>
              <a:t>Topográfico</a:t>
            </a:r>
            <a:endParaRPr lang="es-ES" sz="1200" dirty="0"/>
          </a:p>
        </p:txBody>
      </p:sp>
      <p:sp>
        <p:nvSpPr>
          <p:cNvPr id="18" name="17 CuadroTexto"/>
          <p:cNvSpPr txBox="1"/>
          <p:nvPr/>
        </p:nvSpPr>
        <p:spPr>
          <a:xfrm rot="17061935">
            <a:off x="4035800" y="1874079"/>
            <a:ext cx="1285884"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200" dirty="0" smtClean="0"/>
              <a:t>Decimal</a:t>
            </a:r>
            <a:endParaRPr lang="es-ES" sz="1200" dirty="0"/>
          </a:p>
        </p:txBody>
      </p:sp>
      <p:sp>
        <p:nvSpPr>
          <p:cNvPr id="19" name="18 CuadroTexto"/>
          <p:cNvSpPr txBox="1"/>
          <p:nvPr/>
        </p:nvSpPr>
        <p:spPr>
          <a:xfrm>
            <a:off x="6286512" y="5143512"/>
            <a:ext cx="571504" cy="600164"/>
          </a:xfrm>
          <a:prstGeom prst="rect">
            <a:avLst/>
          </a:prstGeom>
          <a:noFill/>
        </p:spPr>
        <p:txBody>
          <a:bodyPr wrap="square" rtlCol="0">
            <a:spAutoFit/>
          </a:bodyPr>
          <a:lstStyle/>
          <a:p>
            <a:pPr algn="ctr"/>
            <a:r>
              <a:rPr lang="es-ES" sz="1100" dirty="0" smtClean="0"/>
              <a:t>1</a:t>
            </a:r>
          </a:p>
          <a:p>
            <a:pPr algn="ctr"/>
            <a:r>
              <a:rPr lang="es-ES" sz="1100" dirty="0" smtClean="0"/>
              <a:t>2</a:t>
            </a:r>
          </a:p>
          <a:p>
            <a:pPr algn="ctr"/>
            <a:r>
              <a:rPr lang="es-ES" sz="1100" dirty="0" smtClean="0"/>
              <a:t>3</a:t>
            </a:r>
            <a:endParaRPr lang="es-ES" sz="1100" dirty="0"/>
          </a:p>
        </p:txBody>
      </p:sp>
      <p:sp>
        <p:nvSpPr>
          <p:cNvPr id="20" name="19 CuadroTexto"/>
          <p:cNvSpPr txBox="1"/>
          <p:nvPr/>
        </p:nvSpPr>
        <p:spPr>
          <a:xfrm>
            <a:off x="7143768" y="4071942"/>
            <a:ext cx="857256" cy="600164"/>
          </a:xfrm>
          <a:prstGeom prst="rect">
            <a:avLst/>
          </a:prstGeom>
          <a:noFill/>
        </p:spPr>
        <p:txBody>
          <a:bodyPr wrap="square" rtlCol="0">
            <a:spAutoFit/>
          </a:bodyPr>
          <a:lstStyle/>
          <a:p>
            <a:pPr algn="ctr"/>
            <a:r>
              <a:rPr lang="es-ES" sz="1100" dirty="0" smtClean="0"/>
              <a:t>1.1</a:t>
            </a:r>
          </a:p>
          <a:p>
            <a:pPr algn="ctr"/>
            <a:r>
              <a:rPr lang="es-ES" sz="1100" dirty="0" smtClean="0"/>
              <a:t>1.2</a:t>
            </a:r>
          </a:p>
          <a:p>
            <a:pPr algn="ctr"/>
            <a:r>
              <a:rPr lang="es-ES" sz="1100" dirty="0" smtClean="0"/>
              <a:t>1.3</a:t>
            </a:r>
            <a:endParaRPr lang="es-ES" sz="1100" dirty="0"/>
          </a:p>
        </p:txBody>
      </p:sp>
      <p:sp>
        <p:nvSpPr>
          <p:cNvPr id="21" name="20 CuadroTexto"/>
          <p:cNvSpPr txBox="1"/>
          <p:nvPr/>
        </p:nvSpPr>
        <p:spPr>
          <a:xfrm>
            <a:off x="6786578" y="3071810"/>
            <a:ext cx="1143008" cy="430887"/>
          </a:xfrm>
          <a:prstGeom prst="rect">
            <a:avLst/>
          </a:prstGeom>
          <a:noFill/>
        </p:spPr>
        <p:txBody>
          <a:bodyPr wrap="square" rtlCol="0">
            <a:spAutoFit/>
          </a:bodyPr>
          <a:lstStyle/>
          <a:p>
            <a:pPr algn="ctr"/>
            <a:r>
              <a:rPr lang="es-ES" sz="1100" dirty="0" smtClean="0"/>
              <a:t>Ene 2009</a:t>
            </a:r>
          </a:p>
          <a:p>
            <a:pPr algn="ctr"/>
            <a:r>
              <a:rPr lang="es-ES" sz="1100" dirty="0" err="1" smtClean="0"/>
              <a:t>Dic</a:t>
            </a:r>
            <a:r>
              <a:rPr lang="es-ES" sz="1100" dirty="0" smtClean="0"/>
              <a:t> 2010</a:t>
            </a:r>
            <a:endParaRPr lang="es-ES" sz="1100" dirty="0"/>
          </a:p>
        </p:txBody>
      </p:sp>
      <p:sp>
        <p:nvSpPr>
          <p:cNvPr id="22" name="21 CuadroTexto"/>
          <p:cNvSpPr txBox="1"/>
          <p:nvPr/>
        </p:nvSpPr>
        <p:spPr>
          <a:xfrm>
            <a:off x="6143636" y="1785926"/>
            <a:ext cx="1143008" cy="769441"/>
          </a:xfrm>
          <a:prstGeom prst="rect">
            <a:avLst/>
          </a:prstGeom>
          <a:noFill/>
        </p:spPr>
        <p:txBody>
          <a:bodyPr wrap="square" rtlCol="0">
            <a:spAutoFit/>
          </a:bodyPr>
          <a:lstStyle/>
          <a:p>
            <a:pPr algn="ctr"/>
            <a:r>
              <a:rPr lang="es-ES" sz="1100" dirty="0" smtClean="0"/>
              <a:t>Sala</a:t>
            </a:r>
          </a:p>
          <a:p>
            <a:pPr algn="ctr"/>
            <a:r>
              <a:rPr lang="es-ES" sz="1100" dirty="0" smtClean="0"/>
              <a:t>Sección</a:t>
            </a:r>
          </a:p>
          <a:p>
            <a:pPr algn="ctr"/>
            <a:r>
              <a:rPr lang="es-ES" sz="1100" dirty="0" smtClean="0"/>
              <a:t>Estante</a:t>
            </a:r>
          </a:p>
          <a:p>
            <a:pPr algn="ctr"/>
            <a:r>
              <a:rPr lang="es-ES" sz="1100" dirty="0" smtClean="0"/>
              <a:t>Caja</a:t>
            </a:r>
          </a:p>
        </p:txBody>
      </p:sp>
      <p:sp>
        <p:nvSpPr>
          <p:cNvPr id="23" name="22 CuadroTexto"/>
          <p:cNvSpPr txBox="1"/>
          <p:nvPr/>
        </p:nvSpPr>
        <p:spPr>
          <a:xfrm>
            <a:off x="4786314" y="1428736"/>
            <a:ext cx="1143008" cy="600164"/>
          </a:xfrm>
          <a:prstGeom prst="rect">
            <a:avLst/>
          </a:prstGeom>
          <a:noFill/>
        </p:spPr>
        <p:txBody>
          <a:bodyPr wrap="square" rtlCol="0">
            <a:spAutoFit/>
          </a:bodyPr>
          <a:lstStyle/>
          <a:p>
            <a:pPr algn="ctr"/>
            <a:r>
              <a:rPr lang="es-ES" sz="1100" dirty="0" smtClean="0"/>
              <a:t>1.1</a:t>
            </a:r>
          </a:p>
          <a:p>
            <a:pPr algn="ctr"/>
            <a:r>
              <a:rPr lang="es-ES" sz="1100" dirty="0" smtClean="0"/>
              <a:t>1.10</a:t>
            </a:r>
          </a:p>
          <a:p>
            <a:pPr algn="ctr"/>
            <a:r>
              <a:rPr lang="es-ES" sz="1100" dirty="0" smtClean="0"/>
              <a:t>1.100</a:t>
            </a:r>
          </a:p>
        </p:txBody>
      </p:sp>
      <p:sp>
        <p:nvSpPr>
          <p:cNvPr id="24" name="23 CuadroTexto"/>
          <p:cNvSpPr txBox="1"/>
          <p:nvPr/>
        </p:nvSpPr>
        <p:spPr>
          <a:xfrm>
            <a:off x="3500430" y="6429396"/>
            <a:ext cx="1285884" cy="27699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s-ES" sz="1200" dirty="0" smtClean="0"/>
              <a:t>Cromático</a:t>
            </a:r>
            <a:endParaRPr lang="es-ES" sz="1200" dirty="0"/>
          </a:p>
        </p:txBody>
      </p:sp>
      <p:sp>
        <p:nvSpPr>
          <p:cNvPr id="25" name="24 Rectángulo"/>
          <p:cNvSpPr/>
          <p:nvPr/>
        </p:nvSpPr>
        <p:spPr>
          <a:xfrm>
            <a:off x="4857752" y="6643710"/>
            <a:ext cx="142876" cy="142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25 Rectángulo"/>
          <p:cNvSpPr/>
          <p:nvPr/>
        </p:nvSpPr>
        <p:spPr>
          <a:xfrm>
            <a:off x="5072066" y="6643710"/>
            <a:ext cx="142876" cy="14287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ES"/>
          </a:p>
        </p:txBody>
      </p:sp>
      <p:sp>
        <p:nvSpPr>
          <p:cNvPr id="27" name="26 Rectángulo"/>
          <p:cNvSpPr/>
          <p:nvPr/>
        </p:nvSpPr>
        <p:spPr>
          <a:xfrm>
            <a:off x="5286380" y="6643710"/>
            <a:ext cx="142876" cy="14287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
        <p:nvSpPr>
          <p:cNvPr id="28" name="27 Rectángulo"/>
          <p:cNvSpPr/>
          <p:nvPr/>
        </p:nvSpPr>
        <p:spPr>
          <a:xfrm>
            <a:off x="5500694" y="6643710"/>
            <a:ext cx="142876" cy="14287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ES"/>
          </a:p>
        </p:txBody>
      </p:sp>
      <p:sp>
        <p:nvSpPr>
          <p:cNvPr id="29" name="28 Rectángulo"/>
          <p:cNvSpPr/>
          <p:nvPr/>
        </p:nvSpPr>
        <p:spPr>
          <a:xfrm>
            <a:off x="5072066" y="6429396"/>
            <a:ext cx="142876" cy="14287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sp>
        <p:nvSpPr>
          <p:cNvPr id="30" name="29 Rectángulo"/>
          <p:cNvSpPr/>
          <p:nvPr/>
        </p:nvSpPr>
        <p:spPr>
          <a:xfrm>
            <a:off x="5286380" y="6429396"/>
            <a:ext cx="142876" cy="1428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p>
        </p:txBody>
      </p:sp>
      <p:sp>
        <p:nvSpPr>
          <p:cNvPr id="31" name="30 Rectángulo"/>
          <p:cNvSpPr/>
          <p:nvPr/>
        </p:nvSpPr>
        <p:spPr>
          <a:xfrm>
            <a:off x="5500694" y="6429396"/>
            <a:ext cx="142876" cy="14287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32" name="31 Rectángulo"/>
          <p:cNvSpPr/>
          <p:nvPr/>
        </p:nvSpPr>
        <p:spPr>
          <a:xfrm>
            <a:off x="4857752" y="6429396"/>
            <a:ext cx="142876" cy="14287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5400000">
            <a:off x="3529566" y="3020966"/>
            <a:ext cx="6309360" cy="816067"/>
          </a:xfrm>
        </p:spPr>
        <p:txBody>
          <a:bodyPr>
            <a:normAutofit/>
          </a:bodyPr>
          <a:lstStyle/>
          <a:p>
            <a:pPr algn="ctr"/>
            <a:r>
              <a:rPr lang="es-ES" dirty="0" smtClean="0"/>
              <a:t>La descripción</a:t>
            </a:r>
            <a:endParaRPr lang="es-ES" dirty="0"/>
          </a:p>
        </p:txBody>
      </p:sp>
      <p:pic>
        <p:nvPicPr>
          <p:cNvPr id="1026" name="Picture 2" descr="http://imagenes.acambiode.com/img-bbdd/DATOS2.jpg"/>
          <p:cNvPicPr>
            <a:picLocks noGrp="1" noChangeAspect="1" noChangeArrowheads="1"/>
          </p:cNvPicPr>
          <p:nvPr>
            <p:ph type="pic" idx="1"/>
          </p:nvPr>
        </p:nvPicPr>
        <p:blipFill>
          <a:blip r:embed="rId2" cstate="print"/>
          <a:srcRect l="4304" r="4304"/>
          <a:stretch>
            <a:fillRect/>
          </a:stretch>
        </p:blipFill>
        <p:spPr bwMode="auto">
          <a:prstGeom prst="rect">
            <a:avLst/>
          </a:prstGeom>
          <a:noFill/>
        </p:spPr>
      </p:pic>
    </p:spTree>
    <p:extLst>
      <p:ext uri="{BB962C8B-B14F-4D97-AF65-F5344CB8AC3E}">
        <p14:creationId xmlns:p14="http://schemas.microsoft.com/office/powerpoint/2010/main" val="38699218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pPr algn="just"/>
            <a:endParaRPr lang="es-ES" dirty="0" smtClean="0"/>
          </a:p>
          <a:p>
            <a:pPr algn="just"/>
            <a:r>
              <a:rPr lang="es-ES" dirty="0"/>
              <a:t>La descripción es la última tarea de la gestión documental en la que se elaboran los instrumentos que facilitan el conocimiento y la consulta de los documentos para diversos fines. Describir un documento significa enumerar sus cualidades y los elementos fundamentales para su reconocimiento.</a:t>
            </a:r>
            <a:endParaRPr lang="es-MX" dirty="0"/>
          </a:p>
        </p:txBody>
      </p:sp>
    </p:spTree>
    <p:extLst>
      <p:ext uri="{BB962C8B-B14F-4D97-AF65-F5344CB8AC3E}">
        <p14:creationId xmlns:p14="http://schemas.microsoft.com/office/powerpoint/2010/main" val="37436732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pPr algn="just"/>
            <a:endParaRPr lang="es-ES" dirty="0" smtClean="0"/>
          </a:p>
          <a:p>
            <a:pPr algn="just"/>
            <a:r>
              <a:rPr lang="es-ES" dirty="0"/>
              <a:t>L</a:t>
            </a:r>
            <a:r>
              <a:rPr lang="es-ES" dirty="0" smtClean="0"/>
              <a:t>a </a:t>
            </a:r>
            <a:r>
              <a:rPr lang="es-ES" i="1" dirty="0"/>
              <a:t>descripción </a:t>
            </a:r>
            <a:r>
              <a:rPr lang="es-ES" dirty="0"/>
              <a:t>como </a:t>
            </a:r>
            <a:r>
              <a:rPr lang="es-ES" i="1" dirty="0"/>
              <a:t>el análisis que hace el archivero sobre los fondos y los documentos de archivo agrupados de forma natural o artificial, a fin de sintetizar y condensar la información contenida en los mismos”. </a:t>
            </a:r>
            <a:r>
              <a:rPr lang="es-ES" dirty="0"/>
              <a:t>(Heredia Herrera, Archivística general: Teoría y práctica, 1995, pág. 143)</a:t>
            </a:r>
            <a:r>
              <a:rPr lang="es-ES" i="1" dirty="0"/>
              <a:t>.</a:t>
            </a:r>
            <a:endParaRPr lang="es-MX" dirty="0"/>
          </a:p>
        </p:txBody>
      </p:sp>
    </p:spTree>
    <p:extLst>
      <p:ext uri="{BB962C8B-B14F-4D97-AF65-F5344CB8AC3E}">
        <p14:creationId xmlns:p14="http://schemas.microsoft.com/office/powerpoint/2010/main" val="285994894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pPr algn="just"/>
            <a:endParaRPr lang="es-ES" dirty="0" smtClean="0"/>
          </a:p>
          <a:p>
            <a:pPr marL="0" indent="0" algn="just">
              <a:buNone/>
            </a:pPr>
            <a:r>
              <a:rPr lang="es-MX" dirty="0" smtClean="0"/>
              <a:t>En suma, es la elaboración </a:t>
            </a:r>
            <a:r>
              <a:rPr lang="es-MX" dirty="0"/>
              <a:t>de una </a:t>
            </a:r>
            <a:r>
              <a:rPr lang="es-MX" dirty="0" smtClean="0"/>
              <a:t>representación exacta </a:t>
            </a:r>
            <a:r>
              <a:rPr lang="es-MX" dirty="0"/>
              <a:t>de la unidad de descripción y, </a:t>
            </a:r>
            <a:r>
              <a:rPr lang="es-MX" dirty="0" smtClean="0"/>
              <a:t>en su </a:t>
            </a:r>
            <a:r>
              <a:rPr lang="es-MX" dirty="0"/>
              <a:t>caso, de las partes que la </a:t>
            </a:r>
            <a:r>
              <a:rPr lang="es-MX" dirty="0" smtClean="0"/>
              <a:t>componen mediante </a:t>
            </a:r>
            <a:r>
              <a:rPr lang="es-MX" dirty="0"/>
              <a:t>la recopilación, </a:t>
            </a:r>
            <a:r>
              <a:rPr lang="es-MX" dirty="0" smtClean="0"/>
              <a:t>análisis, organización </a:t>
            </a:r>
            <a:r>
              <a:rPr lang="es-MX" dirty="0"/>
              <a:t>y registro de </a:t>
            </a:r>
            <a:r>
              <a:rPr lang="es-MX" dirty="0" smtClean="0"/>
              <a:t>la información </a:t>
            </a:r>
            <a:r>
              <a:rPr lang="es-MX" dirty="0"/>
              <a:t>que sirve para </a:t>
            </a:r>
            <a:r>
              <a:rPr lang="es-MX" dirty="0" smtClean="0"/>
              <a:t>identificar, gestionar</a:t>
            </a:r>
            <a:r>
              <a:rPr lang="es-MX" dirty="0"/>
              <a:t>, localizar y explicar </a:t>
            </a:r>
            <a:r>
              <a:rPr lang="es-MX" dirty="0" smtClean="0"/>
              <a:t>los documentos</a:t>
            </a:r>
            <a:r>
              <a:rPr lang="es-MX" dirty="0"/>
              <a:t>, así como su contexto y </a:t>
            </a:r>
            <a:r>
              <a:rPr lang="es-MX" dirty="0" smtClean="0"/>
              <a:t>el sistema </a:t>
            </a:r>
            <a:r>
              <a:rPr lang="es-MX" dirty="0"/>
              <a:t>que los ha producido</a:t>
            </a:r>
            <a:endParaRPr lang="es-MX" dirty="0" smtClean="0"/>
          </a:p>
        </p:txBody>
      </p:sp>
    </p:spTree>
    <p:extLst>
      <p:ext uri="{BB962C8B-B14F-4D97-AF65-F5344CB8AC3E}">
        <p14:creationId xmlns:p14="http://schemas.microsoft.com/office/powerpoint/2010/main" val="8363635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pPr marL="0" indent="0">
              <a:buNone/>
            </a:pPr>
            <a:r>
              <a:rPr lang="es-MX" b="1" dirty="0" smtClean="0"/>
              <a:t>Propósito</a:t>
            </a:r>
            <a:r>
              <a:rPr lang="es-MX" dirty="0" smtClean="0"/>
              <a:t>:</a:t>
            </a:r>
          </a:p>
          <a:p>
            <a:pPr marL="0" indent="0">
              <a:buNone/>
            </a:pPr>
            <a:endParaRPr lang="es-MX" dirty="0"/>
          </a:p>
          <a:p>
            <a:pPr algn="just"/>
            <a:r>
              <a:rPr lang="es-MX" dirty="0" smtClean="0"/>
              <a:t>Garantizar </a:t>
            </a:r>
            <a:r>
              <a:rPr lang="es-MX" dirty="0"/>
              <a:t>la elaboración de </a:t>
            </a:r>
            <a:r>
              <a:rPr lang="es-MX" dirty="0" smtClean="0"/>
              <a:t>descripciones </a:t>
            </a:r>
            <a:r>
              <a:rPr lang="es-MX" b="1" dirty="0" smtClean="0"/>
              <a:t>coherentes</a:t>
            </a:r>
            <a:r>
              <a:rPr lang="es-MX" dirty="0"/>
              <a:t>, </a:t>
            </a:r>
            <a:r>
              <a:rPr lang="es-MX" b="1" dirty="0"/>
              <a:t>pertinentes </a:t>
            </a:r>
            <a:r>
              <a:rPr lang="es-MX" dirty="0"/>
              <a:t>y </a:t>
            </a:r>
            <a:r>
              <a:rPr lang="es-MX" b="1" dirty="0" smtClean="0"/>
              <a:t>explícitas (</a:t>
            </a:r>
            <a:r>
              <a:rPr lang="es-MX" b="1" dirty="0" err="1" smtClean="0"/>
              <a:t>autoexplicativas</a:t>
            </a:r>
            <a:r>
              <a:rPr lang="es-MX" b="1" dirty="0" smtClean="0"/>
              <a:t>)</a:t>
            </a:r>
            <a:endParaRPr lang="es-MX" dirty="0"/>
          </a:p>
          <a:p>
            <a:pPr algn="just"/>
            <a:r>
              <a:rPr lang="es-MX" dirty="0" smtClean="0"/>
              <a:t>Facilitar </a:t>
            </a:r>
            <a:r>
              <a:rPr lang="es-MX" dirty="0"/>
              <a:t>la </a:t>
            </a:r>
            <a:r>
              <a:rPr lang="es-MX" b="1" dirty="0"/>
              <a:t>recuperación </a:t>
            </a:r>
            <a:r>
              <a:rPr lang="es-MX" dirty="0"/>
              <a:t>y el </a:t>
            </a:r>
            <a:r>
              <a:rPr lang="es-MX" b="1" dirty="0" smtClean="0"/>
              <a:t>intercambio </a:t>
            </a:r>
            <a:r>
              <a:rPr lang="es-MX" dirty="0" smtClean="0"/>
              <a:t>de </a:t>
            </a:r>
            <a:r>
              <a:rPr lang="es-MX" dirty="0"/>
              <a:t>los documentos de </a:t>
            </a:r>
            <a:r>
              <a:rPr lang="es-MX" dirty="0" smtClean="0"/>
              <a:t>archivo</a:t>
            </a:r>
          </a:p>
          <a:p>
            <a:pPr algn="just"/>
            <a:r>
              <a:rPr lang="es-MX" b="1" dirty="0" smtClean="0"/>
              <a:t>Compartir </a:t>
            </a:r>
            <a:r>
              <a:rPr lang="es-MX" b="1" dirty="0"/>
              <a:t>los datos de </a:t>
            </a:r>
            <a:r>
              <a:rPr lang="es-MX" b="1" dirty="0" smtClean="0"/>
              <a:t>autoridad</a:t>
            </a:r>
            <a:endParaRPr lang="es-MX" dirty="0"/>
          </a:p>
          <a:p>
            <a:pPr algn="just"/>
            <a:r>
              <a:rPr lang="es-MX" dirty="0" smtClean="0"/>
              <a:t>Hacer </a:t>
            </a:r>
            <a:r>
              <a:rPr lang="es-MX" dirty="0"/>
              <a:t>posible la </a:t>
            </a:r>
            <a:r>
              <a:rPr lang="es-MX" b="1" dirty="0"/>
              <a:t>integración de </a:t>
            </a:r>
            <a:r>
              <a:rPr lang="es-MX" b="1" dirty="0" smtClean="0"/>
              <a:t>las descripciones </a:t>
            </a:r>
            <a:r>
              <a:rPr lang="es-MX" dirty="0"/>
              <a:t>procedentes de </a:t>
            </a:r>
            <a:r>
              <a:rPr lang="es-MX" dirty="0" smtClean="0"/>
              <a:t>distintos lugares </a:t>
            </a:r>
            <a:r>
              <a:rPr lang="es-MX" dirty="0"/>
              <a:t>en un sistema unificado </a:t>
            </a:r>
            <a:r>
              <a:rPr lang="es-MX" dirty="0" smtClean="0"/>
              <a:t>de información</a:t>
            </a:r>
            <a:r>
              <a:rPr lang="es-MX" dirty="0"/>
              <a:t>.</a:t>
            </a:r>
            <a:endParaRPr lang="es-MX" dirty="0" smtClean="0"/>
          </a:p>
        </p:txBody>
      </p:sp>
    </p:spTree>
    <p:extLst>
      <p:ext uri="{BB962C8B-B14F-4D97-AF65-F5344CB8AC3E}">
        <p14:creationId xmlns:p14="http://schemas.microsoft.com/office/powerpoint/2010/main" val="37502110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just"/>
            <a:r>
              <a:rPr lang="es-ES" dirty="0" smtClean="0"/>
              <a:t>Antonia Heredia Herrera (1998):</a:t>
            </a:r>
          </a:p>
          <a:p>
            <a:pPr algn="just"/>
            <a:endParaRPr lang="es-ES" dirty="0" smtClean="0"/>
          </a:p>
          <a:p>
            <a:pPr lvl="1" algn="just"/>
            <a:r>
              <a:rPr lang="es-ES" dirty="0" smtClean="0"/>
              <a:t>El control y servicio del documento público desde su producción, eliminando lo innecesario que sería imposible almacenar, con el fin de conducirlo para su conservación y uso, hasta el verdadero Archivo.</a:t>
            </a:r>
          </a:p>
          <a:p>
            <a:pPr lvl="1" algn="just"/>
            <a:endParaRPr lang="es-ES" dirty="0" smtClean="0"/>
          </a:p>
          <a:p>
            <a:pPr algn="just"/>
            <a:r>
              <a:rPr lang="es-ES" dirty="0" smtClean="0"/>
              <a:t>José Ramón Cruz Mundet (2001):</a:t>
            </a:r>
          </a:p>
          <a:p>
            <a:pPr algn="just"/>
            <a:endParaRPr lang="es-ES" dirty="0" smtClean="0"/>
          </a:p>
          <a:p>
            <a:pPr lvl="1" algn="just"/>
            <a:r>
              <a:rPr lang="es-ES" dirty="0" smtClean="0"/>
              <a:t>Conjunto de tareas y procedimientos orientados a conseguir una mayor eficacia y economía en la explotación de los documentos por parte de las Administraciones.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endParaRPr lang="es-MX" dirty="0"/>
          </a:p>
          <a:p>
            <a:pPr algn="just"/>
            <a:r>
              <a:rPr lang="es-ES" dirty="0"/>
              <a:t>Hasta hace poco tiempo se seguía poniendo especial énfasis en la elaboración de instrumentos, de manera casi exclusiva, tan sólo para los Archivos Históricos, como las guías, los inventarios, los catálogos y los índices. Sin embargo, esto sólo ha logrado desdibujar la idea de que también en los Archivos Administrativos se diseñan instrumentos de descripción.</a:t>
            </a:r>
            <a:endParaRPr lang="es-MX" dirty="0"/>
          </a:p>
          <a:p>
            <a:pPr marL="0" indent="0" algn="just">
              <a:buNone/>
            </a:pPr>
            <a:endParaRPr lang="es-MX" dirty="0" smtClean="0"/>
          </a:p>
        </p:txBody>
      </p:sp>
    </p:spTree>
    <p:extLst>
      <p:ext uri="{BB962C8B-B14F-4D97-AF65-F5344CB8AC3E}">
        <p14:creationId xmlns:p14="http://schemas.microsoft.com/office/powerpoint/2010/main" val="15237290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p:txBody>
      </p:sp>
      <p:graphicFrame>
        <p:nvGraphicFramePr>
          <p:cNvPr id="4" name="Tabla 3"/>
          <p:cNvGraphicFramePr>
            <a:graphicFrameLocks noGrp="1"/>
          </p:cNvGraphicFramePr>
          <p:nvPr>
            <p:extLst>
              <p:ext uri="{D42A27DB-BD31-4B8C-83A1-F6EECF244321}">
                <p14:modId xmlns:p14="http://schemas.microsoft.com/office/powerpoint/2010/main" val="2848504861"/>
              </p:ext>
            </p:extLst>
          </p:nvPr>
        </p:nvGraphicFramePr>
        <p:xfrm>
          <a:off x="462970" y="2060849"/>
          <a:ext cx="7637422" cy="4413103"/>
        </p:xfrm>
        <a:graphic>
          <a:graphicData uri="http://schemas.openxmlformats.org/drawingml/2006/table">
            <a:tbl>
              <a:tblPr firstRow="1" firstCol="1" bandRow="1">
                <a:tableStyleId>{5C22544A-7EE6-4342-B048-85BDC9FD1C3A}</a:tableStyleId>
              </a:tblPr>
              <a:tblGrid>
                <a:gridCol w="2545513"/>
                <a:gridCol w="2545513"/>
                <a:gridCol w="2546396"/>
              </a:tblGrid>
              <a:tr h="1170339">
                <a:tc>
                  <a:txBody>
                    <a:bodyPr/>
                    <a:lstStyle/>
                    <a:p>
                      <a:pPr algn="ctr">
                        <a:lnSpc>
                          <a:spcPct val="150000"/>
                        </a:lnSpc>
                        <a:spcAft>
                          <a:spcPts val="0"/>
                        </a:spcAft>
                      </a:pPr>
                      <a:r>
                        <a:rPr lang="es-MX" sz="1000" dirty="0">
                          <a:effectLst/>
                        </a:rPr>
                        <a:t> </a:t>
                      </a:r>
                      <a:endParaRPr lang="es-MX" sz="1100" dirty="0">
                        <a:effectLst/>
                      </a:endParaRPr>
                    </a:p>
                    <a:p>
                      <a:pPr algn="ctr">
                        <a:lnSpc>
                          <a:spcPct val="150000"/>
                        </a:lnSpc>
                        <a:spcAft>
                          <a:spcPts val="0"/>
                        </a:spcAft>
                      </a:pPr>
                      <a:endParaRPr lang="es-MX" sz="1000" dirty="0" smtClean="0">
                        <a:effectLst/>
                      </a:endParaRPr>
                    </a:p>
                    <a:p>
                      <a:pPr algn="ctr">
                        <a:lnSpc>
                          <a:spcPct val="150000"/>
                        </a:lnSpc>
                        <a:spcAft>
                          <a:spcPts val="0"/>
                        </a:spcAft>
                      </a:pPr>
                      <a:r>
                        <a:rPr lang="es-MX" sz="1000" dirty="0" smtClean="0">
                          <a:effectLst/>
                        </a:rPr>
                        <a:t>Archivo </a:t>
                      </a:r>
                      <a:r>
                        <a:rPr lang="es-MX" sz="1000" dirty="0">
                          <a:effectLst/>
                        </a:rPr>
                        <a:t>de trámite</a:t>
                      </a:r>
                      <a:endParaRPr lang="es-MX" sz="1100" dirty="0">
                        <a:effectLst/>
                      </a:endParaRPr>
                    </a:p>
                    <a:p>
                      <a:pPr algn="ctr">
                        <a:lnSpc>
                          <a:spcPct val="150000"/>
                        </a:lnSpc>
                        <a:spcAft>
                          <a:spcPts val="0"/>
                        </a:spcAft>
                      </a:pPr>
                      <a:r>
                        <a:rPr lang="es-MX" sz="1000" dirty="0">
                          <a:effectLst/>
                        </a:rPr>
                        <a:t> </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000">
                          <a:effectLst/>
                        </a:rPr>
                        <a:t> </a:t>
                      </a:r>
                      <a:endParaRPr lang="es-MX" sz="1100">
                        <a:effectLst/>
                      </a:endParaRPr>
                    </a:p>
                    <a:p>
                      <a:pPr algn="ctr">
                        <a:lnSpc>
                          <a:spcPct val="150000"/>
                        </a:lnSpc>
                        <a:spcAft>
                          <a:spcPts val="0"/>
                        </a:spcAft>
                      </a:pPr>
                      <a:r>
                        <a:rPr lang="es-MX" sz="1000">
                          <a:effectLst/>
                        </a:rPr>
                        <a:t>Instrumentos de consulta o de información</a:t>
                      </a:r>
                      <a:endParaRPr lang="es-MX" sz="1100">
                        <a:effectLst/>
                      </a:endParaRPr>
                    </a:p>
                    <a:p>
                      <a:pPr algn="ctr">
                        <a:lnSpc>
                          <a:spcPct val="150000"/>
                        </a:lnSpc>
                        <a:spcAft>
                          <a:spcPts val="0"/>
                        </a:spcAft>
                      </a:pPr>
                      <a:r>
                        <a:rPr lang="es-MX" sz="1000">
                          <a:effectLst/>
                        </a:rPr>
                        <a:t> </a:t>
                      </a:r>
                      <a:endParaRPr lang="es-MX"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rowSpan="3">
                  <a:txBody>
                    <a:bodyPr/>
                    <a:lstStyle/>
                    <a:p>
                      <a:pPr algn="ctr">
                        <a:lnSpc>
                          <a:spcPct val="150000"/>
                        </a:lnSpc>
                        <a:spcAft>
                          <a:spcPts val="0"/>
                        </a:spcAft>
                      </a:pPr>
                      <a:r>
                        <a:rPr lang="es-MX" sz="1000" dirty="0">
                          <a:effectLst/>
                        </a:rPr>
                        <a:t> </a:t>
                      </a:r>
                      <a:endParaRPr lang="es-MX" sz="1100" dirty="0">
                        <a:effectLst/>
                      </a:endParaRPr>
                    </a:p>
                    <a:p>
                      <a:pPr algn="ctr">
                        <a:lnSpc>
                          <a:spcPct val="150000"/>
                        </a:lnSpc>
                        <a:spcAft>
                          <a:spcPts val="0"/>
                        </a:spcAft>
                      </a:pPr>
                      <a:r>
                        <a:rPr lang="es-MX" sz="1000" dirty="0">
                          <a:effectLst/>
                        </a:rPr>
                        <a:t> </a:t>
                      </a:r>
                      <a:endParaRPr lang="es-MX" sz="1100" dirty="0">
                        <a:effectLst/>
                      </a:endParaRPr>
                    </a:p>
                    <a:p>
                      <a:pPr algn="ctr">
                        <a:lnSpc>
                          <a:spcPct val="150000"/>
                        </a:lnSpc>
                        <a:spcAft>
                          <a:spcPts val="0"/>
                        </a:spcAft>
                      </a:pPr>
                      <a:r>
                        <a:rPr lang="es-MX" sz="1000" dirty="0">
                          <a:effectLst/>
                        </a:rPr>
                        <a:t> </a:t>
                      </a:r>
                      <a:endParaRPr lang="es-MX" sz="1100" dirty="0">
                        <a:effectLst/>
                      </a:endParaRPr>
                    </a:p>
                    <a:p>
                      <a:pPr algn="ctr">
                        <a:lnSpc>
                          <a:spcPct val="150000"/>
                        </a:lnSpc>
                        <a:spcAft>
                          <a:spcPts val="0"/>
                        </a:spcAft>
                      </a:pPr>
                      <a:r>
                        <a:rPr lang="es-MX" sz="1000" dirty="0">
                          <a:effectLst/>
                        </a:rPr>
                        <a:t> </a:t>
                      </a:r>
                      <a:endParaRPr lang="es-MX" sz="1100" dirty="0">
                        <a:effectLst/>
                      </a:endParaRPr>
                    </a:p>
                    <a:p>
                      <a:pPr algn="ctr">
                        <a:lnSpc>
                          <a:spcPct val="150000"/>
                        </a:lnSpc>
                        <a:spcAft>
                          <a:spcPts val="0"/>
                        </a:spcAft>
                      </a:pPr>
                      <a:r>
                        <a:rPr lang="es-MX" sz="1000" dirty="0">
                          <a:effectLst/>
                        </a:rPr>
                        <a:t> </a:t>
                      </a:r>
                      <a:endParaRPr lang="es-MX" sz="1100" dirty="0">
                        <a:effectLst/>
                      </a:endParaRPr>
                    </a:p>
                    <a:p>
                      <a:pPr algn="ctr">
                        <a:lnSpc>
                          <a:spcPct val="150000"/>
                        </a:lnSpc>
                        <a:spcAft>
                          <a:spcPts val="0"/>
                        </a:spcAft>
                      </a:pPr>
                      <a:r>
                        <a:rPr lang="es-MX" sz="1000" dirty="0">
                          <a:effectLst/>
                        </a:rPr>
                        <a:t> </a:t>
                      </a:r>
                      <a:endParaRPr lang="es-MX" sz="1100" dirty="0">
                        <a:effectLst/>
                      </a:endParaRPr>
                    </a:p>
                    <a:p>
                      <a:pPr algn="ctr">
                        <a:lnSpc>
                          <a:spcPct val="150000"/>
                        </a:lnSpc>
                        <a:spcAft>
                          <a:spcPts val="0"/>
                        </a:spcAft>
                      </a:pPr>
                      <a:endParaRPr lang="es-MX" sz="1000" dirty="0" smtClean="0">
                        <a:effectLst/>
                      </a:endParaRPr>
                    </a:p>
                    <a:p>
                      <a:pPr algn="ctr">
                        <a:lnSpc>
                          <a:spcPct val="150000"/>
                        </a:lnSpc>
                        <a:spcAft>
                          <a:spcPts val="0"/>
                        </a:spcAft>
                      </a:pPr>
                      <a:endParaRPr lang="es-MX" sz="1000" dirty="0" smtClean="0">
                        <a:effectLst/>
                      </a:endParaRPr>
                    </a:p>
                    <a:p>
                      <a:pPr algn="ctr">
                        <a:lnSpc>
                          <a:spcPct val="150000"/>
                        </a:lnSpc>
                        <a:spcAft>
                          <a:spcPts val="0"/>
                        </a:spcAft>
                      </a:pPr>
                      <a:endParaRPr lang="es-MX" sz="1000" dirty="0" smtClean="0">
                        <a:effectLst/>
                      </a:endParaRPr>
                    </a:p>
                    <a:p>
                      <a:pPr algn="ctr">
                        <a:lnSpc>
                          <a:spcPct val="150000"/>
                        </a:lnSpc>
                        <a:spcAft>
                          <a:spcPts val="0"/>
                        </a:spcAft>
                      </a:pPr>
                      <a:endParaRPr lang="es-MX" sz="1000" dirty="0" smtClean="0">
                        <a:effectLst/>
                      </a:endParaRPr>
                    </a:p>
                    <a:p>
                      <a:pPr algn="ctr">
                        <a:lnSpc>
                          <a:spcPct val="150000"/>
                        </a:lnSpc>
                        <a:spcAft>
                          <a:spcPts val="0"/>
                        </a:spcAft>
                      </a:pPr>
                      <a:r>
                        <a:rPr lang="es-MX" sz="1000" dirty="0" smtClean="0">
                          <a:effectLst/>
                        </a:rPr>
                        <a:t>Instrumentos </a:t>
                      </a:r>
                      <a:r>
                        <a:rPr lang="es-MX" sz="1000" dirty="0">
                          <a:effectLst/>
                        </a:rPr>
                        <a:t>de descripción</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1471090">
                <a:tc>
                  <a:txBody>
                    <a:bodyPr/>
                    <a:lstStyle/>
                    <a:p>
                      <a:pPr algn="ctr">
                        <a:lnSpc>
                          <a:spcPct val="150000"/>
                        </a:lnSpc>
                        <a:spcAft>
                          <a:spcPts val="0"/>
                        </a:spcAft>
                      </a:pPr>
                      <a:r>
                        <a:rPr lang="es-MX" sz="1000">
                          <a:effectLst/>
                        </a:rPr>
                        <a:t> </a:t>
                      </a:r>
                      <a:endParaRPr lang="es-MX" sz="1100">
                        <a:effectLst/>
                      </a:endParaRPr>
                    </a:p>
                    <a:p>
                      <a:pPr algn="ctr">
                        <a:lnSpc>
                          <a:spcPct val="150000"/>
                        </a:lnSpc>
                        <a:spcAft>
                          <a:spcPts val="0"/>
                        </a:spcAft>
                      </a:pPr>
                      <a:r>
                        <a:rPr lang="es-MX" sz="1000">
                          <a:effectLst/>
                        </a:rPr>
                        <a:t> </a:t>
                      </a:r>
                      <a:endParaRPr lang="es-MX" sz="1100">
                        <a:effectLst/>
                      </a:endParaRPr>
                    </a:p>
                    <a:p>
                      <a:pPr algn="ctr">
                        <a:lnSpc>
                          <a:spcPct val="150000"/>
                        </a:lnSpc>
                        <a:spcAft>
                          <a:spcPts val="0"/>
                        </a:spcAft>
                      </a:pPr>
                      <a:r>
                        <a:rPr lang="es-MX" sz="1000">
                          <a:effectLst/>
                        </a:rPr>
                        <a:t>Archivo de concentración</a:t>
                      </a:r>
                      <a:endParaRPr lang="es-MX" sz="1100">
                        <a:effectLst/>
                      </a:endParaRPr>
                    </a:p>
                    <a:p>
                      <a:pPr algn="ctr">
                        <a:lnSpc>
                          <a:spcPct val="150000"/>
                        </a:lnSpc>
                        <a:spcAft>
                          <a:spcPts val="0"/>
                        </a:spcAft>
                      </a:pPr>
                      <a:r>
                        <a:rPr lang="es-MX" sz="1000">
                          <a:effectLst/>
                        </a:rPr>
                        <a:t> </a:t>
                      </a:r>
                      <a:endParaRPr lang="es-MX"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000" dirty="0">
                          <a:effectLst/>
                        </a:rPr>
                        <a:t> </a:t>
                      </a:r>
                      <a:endParaRPr lang="es-MX" sz="1100" dirty="0">
                        <a:effectLst/>
                      </a:endParaRPr>
                    </a:p>
                    <a:p>
                      <a:pPr algn="ctr">
                        <a:lnSpc>
                          <a:spcPct val="150000"/>
                        </a:lnSpc>
                        <a:spcAft>
                          <a:spcPts val="0"/>
                        </a:spcAft>
                      </a:pPr>
                      <a:endParaRPr lang="es-MX" sz="1000" dirty="0" smtClean="0">
                        <a:effectLst/>
                      </a:endParaRPr>
                    </a:p>
                    <a:p>
                      <a:pPr algn="ctr">
                        <a:lnSpc>
                          <a:spcPct val="150000"/>
                        </a:lnSpc>
                        <a:spcAft>
                          <a:spcPts val="0"/>
                        </a:spcAft>
                      </a:pPr>
                      <a:r>
                        <a:rPr lang="es-MX" sz="1000" dirty="0" smtClean="0">
                          <a:effectLst/>
                        </a:rPr>
                        <a:t>Instrumentos </a:t>
                      </a:r>
                      <a:r>
                        <a:rPr lang="es-MX" sz="1000" dirty="0">
                          <a:effectLst/>
                        </a:rPr>
                        <a:t>de control</a:t>
                      </a:r>
                      <a:endParaRPr lang="es-MX" sz="1100" dirty="0">
                        <a:effectLst/>
                      </a:endParaRPr>
                    </a:p>
                    <a:p>
                      <a:pPr algn="ctr">
                        <a:lnSpc>
                          <a:spcPct val="150000"/>
                        </a:lnSpc>
                        <a:spcAft>
                          <a:spcPts val="0"/>
                        </a:spcAft>
                      </a:pPr>
                      <a:r>
                        <a:rPr lang="es-MX" sz="1000" dirty="0">
                          <a:effectLst/>
                        </a:rPr>
                        <a:t> </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s-MX"/>
                    </a:p>
                  </a:txBody>
                  <a:tcPr/>
                </a:tc>
              </a:tr>
              <a:tr h="1771674">
                <a:tc>
                  <a:txBody>
                    <a:bodyPr/>
                    <a:lstStyle/>
                    <a:p>
                      <a:pPr algn="ctr">
                        <a:lnSpc>
                          <a:spcPct val="150000"/>
                        </a:lnSpc>
                        <a:spcAft>
                          <a:spcPts val="0"/>
                        </a:spcAft>
                      </a:pPr>
                      <a:r>
                        <a:rPr lang="es-MX" sz="1000" dirty="0">
                          <a:effectLst/>
                        </a:rPr>
                        <a:t> </a:t>
                      </a:r>
                      <a:endParaRPr lang="es-MX" sz="1100" dirty="0">
                        <a:effectLst/>
                      </a:endParaRPr>
                    </a:p>
                    <a:p>
                      <a:pPr algn="ctr">
                        <a:lnSpc>
                          <a:spcPct val="150000"/>
                        </a:lnSpc>
                        <a:spcAft>
                          <a:spcPts val="0"/>
                        </a:spcAft>
                      </a:pPr>
                      <a:endParaRPr lang="es-MX" sz="1000" dirty="0" smtClean="0">
                        <a:effectLst/>
                      </a:endParaRPr>
                    </a:p>
                    <a:p>
                      <a:pPr algn="ctr">
                        <a:lnSpc>
                          <a:spcPct val="150000"/>
                        </a:lnSpc>
                        <a:spcAft>
                          <a:spcPts val="0"/>
                        </a:spcAft>
                      </a:pPr>
                      <a:endParaRPr lang="es-MX" sz="1000" dirty="0" smtClean="0">
                        <a:effectLst/>
                      </a:endParaRPr>
                    </a:p>
                    <a:p>
                      <a:pPr algn="ctr">
                        <a:lnSpc>
                          <a:spcPct val="150000"/>
                        </a:lnSpc>
                        <a:spcAft>
                          <a:spcPts val="0"/>
                        </a:spcAft>
                      </a:pPr>
                      <a:r>
                        <a:rPr lang="es-MX" sz="1000" dirty="0" smtClean="0">
                          <a:effectLst/>
                        </a:rPr>
                        <a:t>Archivo </a:t>
                      </a:r>
                      <a:r>
                        <a:rPr lang="es-MX" sz="1000" dirty="0">
                          <a:effectLst/>
                        </a:rPr>
                        <a:t>histórico</a:t>
                      </a:r>
                      <a:endParaRPr lang="es-MX" sz="1100" dirty="0">
                        <a:effectLst/>
                      </a:endParaRPr>
                    </a:p>
                    <a:p>
                      <a:pPr algn="ctr">
                        <a:lnSpc>
                          <a:spcPct val="150000"/>
                        </a:lnSpc>
                        <a:spcAft>
                          <a:spcPts val="0"/>
                        </a:spcAft>
                      </a:pPr>
                      <a:r>
                        <a:rPr lang="es-MX" sz="1000" dirty="0">
                          <a:effectLst/>
                        </a:rPr>
                        <a:t> </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000" dirty="0">
                          <a:effectLst/>
                        </a:rPr>
                        <a:t> </a:t>
                      </a:r>
                      <a:endParaRPr lang="es-MX" sz="1100" dirty="0">
                        <a:effectLst/>
                      </a:endParaRPr>
                    </a:p>
                    <a:p>
                      <a:pPr algn="ctr">
                        <a:lnSpc>
                          <a:spcPct val="150000"/>
                        </a:lnSpc>
                        <a:spcAft>
                          <a:spcPts val="0"/>
                        </a:spcAft>
                      </a:pPr>
                      <a:endParaRPr lang="es-MX" sz="1000" dirty="0" smtClean="0">
                        <a:effectLst/>
                      </a:endParaRPr>
                    </a:p>
                    <a:p>
                      <a:pPr algn="ctr">
                        <a:lnSpc>
                          <a:spcPct val="150000"/>
                        </a:lnSpc>
                        <a:spcAft>
                          <a:spcPts val="0"/>
                        </a:spcAft>
                      </a:pPr>
                      <a:endParaRPr lang="es-MX" sz="1000" dirty="0" smtClean="0">
                        <a:effectLst/>
                      </a:endParaRPr>
                    </a:p>
                    <a:p>
                      <a:pPr algn="ctr">
                        <a:lnSpc>
                          <a:spcPct val="150000"/>
                        </a:lnSpc>
                        <a:spcAft>
                          <a:spcPts val="0"/>
                        </a:spcAft>
                      </a:pPr>
                      <a:r>
                        <a:rPr lang="es-MX" sz="1000" dirty="0" smtClean="0">
                          <a:effectLst/>
                        </a:rPr>
                        <a:t>Instrumentos </a:t>
                      </a:r>
                      <a:r>
                        <a:rPr lang="es-MX" sz="1000" dirty="0">
                          <a:effectLst/>
                        </a:rPr>
                        <a:t>de investigación</a:t>
                      </a:r>
                      <a:endParaRPr lang="es-MX" sz="1100" dirty="0">
                        <a:effectLst/>
                      </a:endParaRPr>
                    </a:p>
                    <a:p>
                      <a:pPr algn="ctr">
                        <a:lnSpc>
                          <a:spcPct val="150000"/>
                        </a:lnSpc>
                        <a:spcAft>
                          <a:spcPts val="0"/>
                        </a:spcAft>
                      </a:pPr>
                      <a:r>
                        <a:rPr lang="es-MX" sz="1000" dirty="0">
                          <a:effectLst/>
                        </a:rPr>
                        <a:t> </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s-MX"/>
                    </a:p>
                  </a:txBody>
                  <a:tcPr/>
                </a:tc>
              </a:tr>
            </a:tbl>
          </a:graphicData>
        </a:graphic>
      </p:graphicFrame>
    </p:spTree>
    <p:extLst>
      <p:ext uri="{BB962C8B-B14F-4D97-AF65-F5344CB8AC3E}">
        <p14:creationId xmlns:p14="http://schemas.microsoft.com/office/powerpoint/2010/main" val="48329067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endParaRPr lang="es-MX" dirty="0"/>
          </a:p>
          <a:p>
            <a:pPr marL="0" indent="0" algn="just">
              <a:buNone/>
            </a:pPr>
            <a:r>
              <a:rPr lang="es-MX" dirty="0"/>
              <a:t>La descripción se realiza en varios niveles (conocidos como niveles de descripción), mismos que coinciden con las agrupaciones documentales </a:t>
            </a:r>
            <a:r>
              <a:rPr lang="es-MX" dirty="0" smtClean="0"/>
              <a:t>mencionadas:</a:t>
            </a:r>
          </a:p>
          <a:p>
            <a:pPr marL="0" indent="0" algn="just">
              <a:buNone/>
            </a:pPr>
            <a:endParaRPr lang="es-MX" dirty="0" smtClean="0"/>
          </a:p>
          <a:p>
            <a:pPr marL="0" indent="0" algn="just">
              <a:buNone/>
            </a:pPr>
            <a:r>
              <a:rPr lang="es-MX" dirty="0" smtClean="0"/>
              <a:t>	Primer nivel: fondo (guía)</a:t>
            </a:r>
          </a:p>
          <a:p>
            <a:pPr marL="0" indent="0" algn="just">
              <a:buNone/>
            </a:pPr>
            <a:r>
              <a:rPr lang="es-MX" dirty="0" smtClean="0"/>
              <a:t>	Segundo nivel: serie (inventario)</a:t>
            </a:r>
          </a:p>
          <a:p>
            <a:pPr marL="0" indent="0" algn="just">
              <a:buNone/>
            </a:pPr>
            <a:r>
              <a:rPr lang="es-MX" dirty="0" smtClean="0"/>
              <a:t>	Tercer nivel: piezas documentales (catálogo)</a:t>
            </a:r>
          </a:p>
          <a:p>
            <a:pPr marL="0" indent="0" algn="just">
              <a:buNone/>
            </a:pPr>
            <a:endParaRPr lang="es-MX" dirty="0" smtClean="0"/>
          </a:p>
        </p:txBody>
      </p:sp>
    </p:spTree>
    <p:extLst>
      <p:ext uri="{BB962C8B-B14F-4D97-AF65-F5344CB8AC3E}">
        <p14:creationId xmlns:p14="http://schemas.microsoft.com/office/powerpoint/2010/main" val="379859988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endParaRPr lang="es-MX" dirty="0"/>
          </a:p>
          <a:p>
            <a:pPr marL="0" indent="0">
              <a:buNone/>
            </a:pPr>
            <a:r>
              <a:rPr lang="es-ES" dirty="0" smtClean="0"/>
              <a:t>Principios:</a:t>
            </a:r>
          </a:p>
          <a:p>
            <a:pPr marL="0" indent="0">
              <a:buNone/>
            </a:pPr>
            <a:endParaRPr lang="es-MX" dirty="0"/>
          </a:p>
          <a:p>
            <a:pPr lvl="0" algn="just"/>
            <a:r>
              <a:rPr lang="es-ES" dirty="0"/>
              <a:t>Debe formularse un programa descriptivo a fin de proporcionar con prontitud ciertos </a:t>
            </a:r>
            <a:r>
              <a:rPr lang="es-ES" dirty="0" smtClean="0"/>
              <a:t>datos referentes </a:t>
            </a:r>
            <a:r>
              <a:rPr lang="es-ES" dirty="0"/>
              <a:t>a todos los documentos de archivo, por mínimos que sean</a:t>
            </a:r>
            <a:r>
              <a:rPr lang="es-ES" dirty="0" smtClean="0"/>
              <a:t>.</a:t>
            </a:r>
          </a:p>
          <a:p>
            <a:pPr lvl="0" algn="just"/>
            <a:endParaRPr lang="es-MX" dirty="0"/>
          </a:p>
          <a:p>
            <a:pPr lvl="0" algn="just"/>
            <a:r>
              <a:rPr lang="es-ES" dirty="0"/>
              <a:t>Los instrumentos de descripción deben revelar el contenido y el carácter de los documentos y facilitar su localización</a:t>
            </a:r>
            <a:r>
              <a:rPr lang="es-ES" dirty="0" smtClean="0"/>
              <a:t>.</a:t>
            </a:r>
            <a:r>
              <a:rPr lang="es-ES" dirty="0"/>
              <a:t> </a:t>
            </a:r>
            <a:endParaRPr lang="es-MX" dirty="0"/>
          </a:p>
        </p:txBody>
      </p:sp>
    </p:spTree>
    <p:extLst>
      <p:ext uri="{BB962C8B-B14F-4D97-AF65-F5344CB8AC3E}">
        <p14:creationId xmlns:p14="http://schemas.microsoft.com/office/powerpoint/2010/main" val="45388569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endParaRPr lang="es-MX" dirty="0"/>
          </a:p>
          <a:p>
            <a:pPr marL="0" indent="0">
              <a:buNone/>
            </a:pPr>
            <a:r>
              <a:rPr lang="es-ES" dirty="0" smtClean="0"/>
              <a:t>Principios:</a:t>
            </a:r>
          </a:p>
          <a:p>
            <a:pPr marL="0" indent="0">
              <a:buNone/>
            </a:pPr>
            <a:endParaRPr lang="es-MX" dirty="0"/>
          </a:p>
          <a:p>
            <a:pPr lvl="0" algn="just"/>
            <a:r>
              <a:rPr lang="es-ES" dirty="0" smtClean="0"/>
              <a:t>Deben </a:t>
            </a:r>
            <a:r>
              <a:rPr lang="es-ES" dirty="0"/>
              <a:t>responder a las demandas imprevisibles de un público indeterminado y heterogéneo, de modo que puedan ampliar las posibilidades objetivas de acceso a los documentos</a:t>
            </a:r>
            <a:r>
              <a:rPr lang="es-ES" dirty="0" smtClean="0"/>
              <a:t>.</a:t>
            </a:r>
          </a:p>
          <a:p>
            <a:pPr lvl="0" algn="just"/>
            <a:endParaRPr lang="es-MX" dirty="0"/>
          </a:p>
          <a:p>
            <a:pPr lvl="0" algn="just"/>
            <a:r>
              <a:rPr lang="es-ES" dirty="0"/>
              <a:t>Y, por último, deben ponerse a disposición de los usuarios</a:t>
            </a:r>
            <a:r>
              <a:rPr lang="es-ES" dirty="0" smtClean="0"/>
              <a:t>.</a:t>
            </a:r>
            <a:endParaRPr lang="es-MX" dirty="0"/>
          </a:p>
        </p:txBody>
      </p:sp>
    </p:spTree>
    <p:extLst>
      <p:ext uri="{BB962C8B-B14F-4D97-AF65-F5344CB8AC3E}">
        <p14:creationId xmlns:p14="http://schemas.microsoft.com/office/powerpoint/2010/main" val="41719034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endParaRPr lang="es-MX" dirty="0"/>
          </a:p>
          <a:p>
            <a:pPr marL="0" indent="0" algn="just">
              <a:buNone/>
            </a:pPr>
            <a:r>
              <a:rPr lang="es-ES" dirty="0" smtClean="0"/>
              <a:t>ISAD (G) </a:t>
            </a:r>
            <a:r>
              <a:rPr lang="es-ES" i="1" dirty="0" smtClean="0"/>
              <a:t>International Standard </a:t>
            </a:r>
            <a:r>
              <a:rPr lang="es-ES" i="1" dirty="0" err="1" smtClean="0"/>
              <a:t>Archival</a:t>
            </a:r>
            <a:r>
              <a:rPr lang="es-ES" i="1" dirty="0" smtClean="0"/>
              <a:t> </a:t>
            </a:r>
            <a:r>
              <a:rPr lang="es-ES" i="1" dirty="0" err="1" smtClean="0"/>
              <a:t>Description</a:t>
            </a:r>
            <a:endParaRPr lang="es-ES" dirty="0" smtClean="0"/>
          </a:p>
          <a:p>
            <a:pPr marL="0" indent="0">
              <a:buNone/>
            </a:pPr>
            <a:endParaRPr lang="es-MX" dirty="0"/>
          </a:p>
          <a:p>
            <a:pPr algn="just"/>
            <a:r>
              <a:rPr lang="es-MX" dirty="0"/>
              <a:t>Esta norma contiene reglas generales para la descripción archivística que pueden aplicarse con independencia del tipo documental o del soporte físico de los documentos de archivo</a:t>
            </a:r>
            <a:r>
              <a:rPr lang="es-MX" dirty="0" smtClean="0"/>
              <a:t>.</a:t>
            </a:r>
            <a:endParaRPr lang="es-MX" dirty="0"/>
          </a:p>
        </p:txBody>
      </p:sp>
    </p:spTree>
    <p:extLst>
      <p:ext uri="{BB962C8B-B14F-4D97-AF65-F5344CB8AC3E}">
        <p14:creationId xmlns:p14="http://schemas.microsoft.com/office/powerpoint/2010/main" val="249457363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endParaRPr lang="es-MX" dirty="0"/>
          </a:p>
          <a:p>
            <a:pPr marL="0" indent="0" algn="just">
              <a:buNone/>
            </a:pPr>
            <a:r>
              <a:rPr lang="es-ES" dirty="0" smtClean="0"/>
              <a:t>ISAD (G) </a:t>
            </a:r>
            <a:r>
              <a:rPr lang="es-ES" i="1" dirty="0" smtClean="0"/>
              <a:t>International Standard </a:t>
            </a:r>
            <a:r>
              <a:rPr lang="es-ES" i="1" dirty="0" err="1" smtClean="0"/>
              <a:t>Archival</a:t>
            </a:r>
            <a:r>
              <a:rPr lang="es-ES" i="1" dirty="0" smtClean="0"/>
              <a:t> </a:t>
            </a:r>
            <a:r>
              <a:rPr lang="es-ES" i="1" dirty="0" err="1" smtClean="0"/>
              <a:t>Description</a:t>
            </a:r>
            <a:endParaRPr lang="es-ES" dirty="0" smtClean="0"/>
          </a:p>
          <a:p>
            <a:pPr marL="0" indent="0">
              <a:buNone/>
            </a:pPr>
            <a:endParaRPr lang="es-MX" dirty="0"/>
          </a:p>
          <a:p>
            <a:pPr algn="just"/>
            <a:r>
              <a:rPr lang="es-MX" dirty="0" smtClean="0"/>
              <a:t>El </a:t>
            </a:r>
            <a:r>
              <a:rPr lang="es-MX" dirty="0"/>
              <a:t>principal foco de atención de la norma se centra en la descripción de los materiales de archivo a partir del momento en que se han seleccionado para su conservación (históricos), pero también puede aplicarse a las fases </a:t>
            </a:r>
            <a:r>
              <a:rPr lang="es-MX" dirty="0" smtClean="0"/>
              <a:t>previas. </a:t>
            </a:r>
            <a:endParaRPr lang="es-MX" dirty="0"/>
          </a:p>
        </p:txBody>
      </p:sp>
    </p:spTree>
    <p:extLst>
      <p:ext uri="{BB962C8B-B14F-4D97-AF65-F5344CB8AC3E}">
        <p14:creationId xmlns:p14="http://schemas.microsoft.com/office/powerpoint/2010/main" val="325344534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endParaRPr lang="es-MX" dirty="0"/>
          </a:p>
          <a:p>
            <a:pPr marL="0" indent="0" algn="just">
              <a:buNone/>
            </a:pPr>
            <a:r>
              <a:rPr lang="es-ES" dirty="0" smtClean="0"/>
              <a:t>ISAD (G) </a:t>
            </a:r>
            <a:r>
              <a:rPr lang="es-ES" i="1" dirty="0" smtClean="0"/>
              <a:t>International Standard </a:t>
            </a:r>
            <a:r>
              <a:rPr lang="es-ES" i="1" dirty="0" err="1" smtClean="0"/>
              <a:t>Archival</a:t>
            </a:r>
            <a:r>
              <a:rPr lang="es-ES" i="1" dirty="0" smtClean="0"/>
              <a:t> </a:t>
            </a:r>
            <a:r>
              <a:rPr lang="es-ES" i="1" dirty="0" err="1" smtClean="0"/>
              <a:t>Description</a:t>
            </a:r>
            <a:endParaRPr lang="es-ES" dirty="0" smtClean="0"/>
          </a:p>
          <a:p>
            <a:pPr marL="0" indent="0">
              <a:buNone/>
            </a:pPr>
            <a:endParaRPr lang="es-MX" dirty="0"/>
          </a:p>
          <a:p>
            <a:pPr algn="just"/>
            <a:r>
              <a:rPr lang="es-MX" dirty="0" smtClean="0"/>
              <a:t>La </a:t>
            </a:r>
            <a:r>
              <a:rPr lang="es-MX" dirty="0"/>
              <a:t>norma está constituida mediante la identificación y definición de veintiséis (26) </a:t>
            </a:r>
            <a:r>
              <a:rPr lang="es-MX" dirty="0" smtClean="0"/>
              <a:t>elementos, agrupados en 7 áreas </a:t>
            </a:r>
            <a:r>
              <a:rPr lang="es-MX" dirty="0"/>
              <a:t>que pueden combinarse para conformar la descripción de una unidad archivística</a:t>
            </a:r>
            <a:r>
              <a:rPr lang="es-MX" dirty="0" smtClean="0"/>
              <a:t>.</a:t>
            </a:r>
            <a:endParaRPr lang="es-MX" dirty="0"/>
          </a:p>
        </p:txBody>
      </p:sp>
    </p:spTree>
    <p:extLst>
      <p:ext uri="{BB962C8B-B14F-4D97-AF65-F5344CB8AC3E}">
        <p14:creationId xmlns:p14="http://schemas.microsoft.com/office/powerpoint/2010/main" val="372877466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descripción</a:t>
            </a:r>
          </a:p>
          <a:p>
            <a:endParaRPr lang="es-MX" dirty="0"/>
          </a:p>
          <a:p>
            <a:pPr marL="0" indent="0" algn="just">
              <a:buNone/>
            </a:pPr>
            <a:r>
              <a:rPr lang="es-ES" dirty="0" smtClean="0"/>
              <a:t>ISAD (G) </a:t>
            </a:r>
            <a:r>
              <a:rPr lang="es-ES" i="1" dirty="0" smtClean="0"/>
              <a:t>International Standard </a:t>
            </a:r>
            <a:r>
              <a:rPr lang="es-ES" i="1" dirty="0" err="1" smtClean="0"/>
              <a:t>Archival</a:t>
            </a:r>
            <a:r>
              <a:rPr lang="es-ES" i="1" dirty="0" smtClean="0"/>
              <a:t> </a:t>
            </a:r>
            <a:r>
              <a:rPr lang="es-ES" i="1" dirty="0" err="1" smtClean="0"/>
              <a:t>Description</a:t>
            </a:r>
            <a:endParaRPr lang="es-ES" dirty="0" smtClean="0"/>
          </a:p>
          <a:p>
            <a:pPr marL="0" indent="0">
              <a:buNone/>
            </a:pPr>
            <a:endParaRPr lang="es-MX" dirty="0"/>
          </a:p>
          <a:p>
            <a:pPr algn="just"/>
            <a:r>
              <a:rPr lang="es-MX" dirty="0" smtClean="0"/>
              <a:t>La </a:t>
            </a:r>
            <a:r>
              <a:rPr lang="es-MX" dirty="0"/>
              <a:t>descripción documental nos otorgará los puntos de acceso al documento, a través de nombres, palabras claves, grupo de palabra o códigos.</a:t>
            </a:r>
          </a:p>
        </p:txBody>
      </p:sp>
    </p:spTree>
    <p:extLst>
      <p:ext uri="{BB962C8B-B14F-4D97-AF65-F5344CB8AC3E}">
        <p14:creationId xmlns:p14="http://schemas.microsoft.com/office/powerpoint/2010/main" val="365332124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ISAD(G)</a:t>
            </a:r>
          </a:p>
          <a:p>
            <a:endParaRPr lang="es-MX" dirty="0"/>
          </a:p>
          <a:p>
            <a:pPr marL="0" indent="0">
              <a:buNone/>
            </a:pPr>
            <a:r>
              <a:rPr lang="es-MX" b="1" dirty="0" smtClean="0"/>
              <a:t>Áreas </a:t>
            </a:r>
            <a:r>
              <a:rPr lang="es-MX" b="1" dirty="0"/>
              <a:t>y </a:t>
            </a:r>
            <a:r>
              <a:rPr lang="es-MX" b="1" dirty="0" smtClean="0"/>
              <a:t>elementos</a:t>
            </a:r>
          </a:p>
          <a:p>
            <a:pPr marL="0" indent="0">
              <a:buNone/>
            </a:pPr>
            <a:endParaRPr lang="es-MX" dirty="0"/>
          </a:p>
          <a:p>
            <a:r>
              <a:rPr lang="es-MX" dirty="0" smtClean="0"/>
              <a:t>Área </a:t>
            </a:r>
            <a:r>
              <a:rPr lang="es-MX" dirty="0"/>
              <a:t>de </a:t>
            </a:r>
            <a:r>
              <a:rPr lang="es-MX" dirty="0" smtClean="0"/>
              <a:t>identificación</a:t>
            </a:r>
            <a:endParaRPr lang="es-MX" dirty="0"/>
          </a:p>
          <a:p>
            <a:r>
              <a:rPr lang="es-MX" dirty="0" smtClean="0"/>
              <a:t>Área </a:t>
            </a:r>
            <a:r>
              <a:rPr lang="es-MX" dirty="0"/>
              <a:t>de contexto</a:t>
            </a:r>
          </a:p>
          <a:p>
            <a:r>
              <a:rPr lang="es-MX" dirty="0" smtClean="0"/>
              <a:t>Área </a:t>
            </a:r>
            <a:r>
              <a:rPr lang="es-MX" dirty="0"/>
              <a:t>de contenido y estructura</a:t>
            </a:r>
          </a:p>
          <a:p>
            <a:r>
              <a:rPr lang="es-MX" dirty="0" smtClean="0"/>
              <a:t>Área </a:t>
            </a:r>
            <a:r>
              <a:rPr lang="es-MX" dirty="0"/>
              <a:t>de condiciones de acceso y utilización</a:t>
            </a:r>
          </a:p>
          <a:p>
            <a:r>
              <a:rPr lang="es-MX" dirty="0" smtClean="0"/>
              <a:t>Área </a:t>
            </a:r>
            <a:r>
              <a:rPr lang="es-MX" dirty="0"/>
              <a:t>de materiales relacionados</a:t>
            </a:r>
          </a:p>
          <a:p>
            <a:r>
              <a:rPr lang="es-MX" dirty="0" smtClean="0"/>
              <a:t>Área </a:t>
            </a:r>
            <a:r>
              <a:rPr lang="es-MX" dirty="0"/>
              <a:t>de notas</a:t>
            </a:r>
          </a:p>
          <a:p>
            <a:r>
              <a:rPr lang="es-MX" dirty="0" smtClean="0"/>
              <a:t>Área </a:t>
            </a:r>
            <a:r>
              <a:rPr lang="es-MX" dirty="0"/>
              <a:t>de control de la descripción</a:t>
            </a:r>
          </a:p>
        </p:txBody>
      </p:sp>
    </p:spTree>
    <p:extLst>
      <p:ext uri="{BB962C8B-B14F-4D97-AF65-F5344CB8AC3E}">
        <p14:creationId xmlns:p14="http://schemas.microsoft.com/office/powerpoint/2010/main" val="36028043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just"/>
            <a:r>
              <a:rPr lang="es-ES" dirty="0" smtClean="0"/>
              <a:t>Ramón </a:t>
            </a:r>
            <a:r>
              <a:rPr lang="es-ES" dirty="0" err="1" smtClean="0"/>
              <a:t>Alberch</a:t>
            </a:r>
            <a:r>
              <a:rPr lang="es-ES" dirty="0" smtClean="0"/>
              <a:t> i </a:t>
            </a:r>
            <a:r>
              <a:rPr lang="es-ES" dirty="0" err="1" smtClean="0"/>
              <a:t>Fugueras</a:t>
            </a:r>
            <a:r>
              <a:rPr lang="es-ES" dirty="0" smtClean="0"/>
              <a:t> (2003):</a:t>
            </a:r>
          </a:p>
          <a:p>
            <a:pPr algn="just"/>
            <a:endParaRPr lang="es-ES" dirty="0" smtClean="0"/>
          </a:p>
          <a:p>
            <a:pPr lvl="1" algn="just"/>
            <a:r>
              <a:rPr lang="es-ES" dirty="0" smtClean="0"/>
              <a:t>Conjunto de medidas relativas a la economía y eficacia en la creación, el mantenimiento, la conservación y el uso de los Archivos.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ISAD(G)</a:t>
            </a:r>
          </a:p>
          <a:p>
            <a:endParaRPr lang="es-MX" dirty="0"/>
          </a:p>
          <a:p>
            <a:pPr algn="just"/>
            <a:r>
              <a:rPr lang="es-MX" b="1" dirty="0" smtClean="0"/>
              <a:t>Área de identificación: </a:t>
            </a:r>
            <a:r>
              <a:rPr lang="es-MX" dirty="0"/>
              <a:t>Incluirá toda </a:t>
            </a:r>
            <a:r>
              <a:rPr lang="es-MX" dirty="0" smtClean="0"/>
              <a:t>aquella información </a:t>
            </a:r>
            <a:r>
              <a:rPr lang="es-MX" dirty="0"/>
              <a:t>que nos permita singularizar </a:t>
            </a:r>
            <a:r>
              <a:rPr lang="es-MX" dirty="0" smtClean="0"/>
              <a:t>cada una </a:t>
            </a:r>
            <a:r>
              <a:rPr lang="es-MX" dirty="0"/>
              <a:t>de las unidades de </a:t>
            </a:r>
            <a:r>
              <a:rPr lang="es-MX" dirty="0" smtClean="0"/>
              <a:t>descripción</a:t>
            </a:r>
          </a:p>
          <a:p>
            <a:pPr algn="just"/>
            <a:endParaRPr lang="es-MX" dirty="0"/>
          </a:p>
          <a:p>
            <a:pPr lvl="1"/>
            <a:r>
              <a:rPr lang="es-MX" b="1" dirty="0" smtClean="0"/>
              <a:t>Códigos </a:t>
            </a:r>
            <a:r>
              <a:rPr lang="es-MX" b="1" dirty="0"/>
              <a:t>de referencia</a:t>
            </a:r>
          </a:p>
          <a:p>
            <a:pPr lvl="1"/>
            <a:r>
              <a:rPr lang="es-MX" b="1" dirty="0" smtClean="0"/>
              <a:t>Título</a:t>
            </a:r>
            <a:endParaRPr lang="es-MX" b="1" dirty="0"/>
          </a:p>
          <a:p>
            <a:pPr lvl="1"/>
            <a:r>
              <a:rPr lang="es-MX" b="1" i="1" dirty="0" smtClean="0"/>
              <a:t>Fechas</a:t>
            </a:r>
            <a:endParaRPr lang="es-MX" b="1" i="1" dirty="0"/>
          </a:p>
          <a:p>
            <a:pPr lvl="1"/>
            <a:r>
              <a:rPr lang="es-MX" b="1" dirty="0" smtClean="0"/>
              <a:t>Nivel </a:t>
            </a:r>
            <a:r>
              <a:rPr lang="es-MX" b="1" dirty="0"/>
              <a:t>de descripción</a:t>
            </a:r>
          </a:p>
          <a:p>
            <a:pPr lvl="1"/>
            <a:r>
              <a:rPr lang="es-MX" b="1" dirty="0" smtClean="0"/>
              <a:t>Extensión </a:t>
            </a:r>
            <a:r>
              <a:rPr lang="es-MX" b="1" dirty="0"/>
              <a:t>y </a:t>
            </a:r>
            <a:r>
              <a:rPr lang="es-MX" b="1" i="1" dirty="0"/>
              <a:t>soporte de la unidad </a:t>
            </a:r>
            <a:r>
              <a:rPr lang="es-MX" b="1" i="1" dirty="0" smtClean="0"/>
              <a:t>documental</a:t>
            </a:r>
            <a:endParaRPr lang="es-MX" b="1" dirty="0" smtClean="0"/>
          </a:p>
        </p:txBody>
      </p:sp>
    </p:spTree>
    <p:extLst>
      <p:ext uri="{BB962C8B-B14F-4D97-AF65-F5344CB8AC3E}">
        <p14:creationId xmlns:p14="http://schemas.microsoft.com/office/powerpoint/2010/main" val="80978993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ISAD(G)</a:t>
            </a:r>
          </a:p>
          <a:p>
            <a:endParaRPr lang="es-MX" dirty="0"/>
          </a:p>
          <a:p>
            <a:pPr algn="just"/>
            <a:r>
              <a:rPr lang="es-MX" b="1" dirty="0" smtClean="0"/>
              <a:t>Área de contexto: </a:t>
            </a:r>
            <a:r>
              <a:rPr lang="es-MX" dirty="0"/>
              <a:t>Reflejará toda la </a:t>
            </a:r>
            <a:r>
              <a:rPr lang="es-MX" dirty="0" smtClean="0"/>
              <a:t>información referida </a:t>
            </a:r>
            <a:r>
              <a:rPr lang="es-MX" dirty="0"/>
              <a:t>al origen y custodia de la unidad </a:t>
            </a:r>
            <a:r>
              <a:rPr lang="es-MX" dirty="0" smtClean="0"/>
              <a:t>de descripción.</a:t>
            </a:r>
          </a:p>
          <a:p>
            <a:pPr algn="just"/>
            <a:endParaRPr lang="es-MX" dirty="0"/>
          </a:p>
          <a:p>
            <a:pPr lvl="1"/>
            <a:r>
              <a:rPr lang="es-MX" b="1" dirty="0" smtClean="0"/>
              <a:t>Nombre(s</a:t>
            </a:r>
            <a:r>
              <a:rPr lang="es-MX" b="1" dirty="0"/>
              <a:t>) del/los productor/es</a:t>
            </a:r>
          </a:p>
          <a:p>
            <a:pPr lvl="1"/>
            <a:r>
              <a:rPr lang="es-MX" b="1" dirty="0" smtClean="0"/>
              <a:t>Historia </a:t>
            </a:r>
            <a:r>
              <a:rPr lang="es-MX" b="1" dirty="0"/>
              <a:t>institucional biográfica</a:t>
            </a:r>
          </a:p>
          <a:p>
            <a:pPr lvl="1"/>
            <a:r>
              <a:rPr lang="es-MX" b="1" i="1" dirty="0" smtClean="0"/>
              <a:t>Historia </a:t>
            </a:r>
            <a:r>
              <a:rPr lang="es-MX" b="1" i="1" dirty="0"/>
              <a:t>archivística</a:t>
            </a:r>
          </a:p>
          <a:p>
            <a:pPr lvl="1" algn="just"/>
            <a:r>
              <a:rPr lang="es-MX" b="1" i="1" dirty="0" smtClean="0"/>
              <a:t>Fuente </a:t>
            </a:r>
            <a:r>
              <a:rPr lang="es-MX" b="1" i="1" dirty="0"/>
              <a:t>inmediata de adquisición o transferencia</a:t>
            </a:r>
            <a:endParaRPr lang="es-MX" b="1" dirty="0" smtClean="0"/>
          </a:p>
        </p:txBody>
      </p:sp>
    </p:spTree>
    <p:extLst>
      <p:ext uri="{BB962C8B-B14F-4D97-AF65-F5344CB8AC3E}">
        <p14:creationId xmlns:p14="http://schemas.microsoft.com/office/powerpoint/2010/main" val="18228723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ISAD(G)</a:t>
            </a:r>
          </a:p>
          <a:p>
            <a:endParaRPr lang="es-MX" dirty="0"/>
          </a:p>
          <a:p>
            <a:pPr algn="just"/>
            <a:r>
              <a:rPr lang="es-MX" b="1" dirty="0" smtClean="0"/>
              <a:t>Área de contenido y estructura: </a:t>
            </a:r>
            <a:r>
              <a:rPr lang="es-MX" dirty="0" smtClean="0"/>
              <a:t>Recogerá toda </a:t>
            </a:r>
            <a:r>
              <a:rPr lang="es-MX" dirty="0"/>
              <a:t>la información referida a la materia y a </a:t>
            </a:r>
            <a:r>
              <a:rPr lang="es-MX" dirty="0" smtClean="0"/>
              <a:t>la organización </a:t>
            </a:r>
            <a:r>
              <a:rPr lang="es-MX" dirty="0"/>
              <a:t>de la unidad de </a:t>
            </a:r>
            <a:r>
              <a:rPr lang="es-MX" dirty="0" smtClean="0"/>
              <a:t>descripción</a:t>
            </a:r>
          </a:p>
          <a:p>
            <a:pPr algn="just"/>
            <a:endParaRPr lang="es-MX" dirty="0"/>
          </a:p>
          <a:p>
            <a:pPr lvl="1"/>
            <a:r>
              <a:rPr lang="es-MX" b="1" dirty="0" smtClean="0"/>
              <a:t>Alcance </a:t>
            </a:r>
            <a:r>
              <a:rPr lang="es-MX" b="1" dirty="0"/>
              <a:t>y contenido</a:t>
            </a:r>
          </a:p>
          <a:p>
            <a:pPr lvl="1" algn="just"/>
            <a:r>
              <a:rPr lang="es-MX" b="1" dirty="0" smtClean="0"/>
              <a:t>Información </a:t>
            </a:r>
            <a:r>
              <a:rPr lang="es-MX" b="1" dirty="0"/>
              <a:t>sobre valoración, selección y eliminación</a:t>
            </a:r>
          </a:p>
          <a:p>
            <a:pPr lvl="1"/>
            <a:r>
              <a:rPr lang="es-MX" b="1" dirty="0" smtClean="0"/>
              <a:t>Transferencias</a:t>
            </a:r>
            <a:endParaRPr lang="es-MX" b="1" dirty="0"/>
          </a:p>
          <a:p>
            <a:pPr lvl="1"/>
            <a:r>
              <a:rPr lang="es-MX" b="1" dirty="0" smtClean="0"/>
              <a:t>Sistema </a:t>
            </a:r>
            <a:r>
              <a:rPr lang="es-MX" b="1" dirty="0"/>
              <a:t>de organización</a:t>
            </a:r>
            <a:endParaRPr lang="es-MX" b="1" dirty="0" smtClean="0"/>
          </a:p>
        </p:txBody>
      </p:sp>
    </p:spTree>
    <p:extLst>
      <p:ext uri="{BB962C8B-B14F-4D97-AF65-F5344CB8AC3E}">
        <p14:creationId xmlns:p14="http://schemas.microsoft.com/office/powerpoint/2010/main" val="43223083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ISAD(G)</a:t>
            </a:r>
          </a:p>
          <a:p>
            <a:endParaRPr lang="es-MX" dirty="0"/>
          </a:p>
          <a:p>
            <a:pPr algn="just"/>
            <a:r>
              <a:rPr lang="es-MX" b="1" dirty="0" smtClean="0"/>
              <a:t>Área de condiciones de acceso y utilización: </a:t>
            </a:r>
            <a:r>
              <a:rPr lang="es-MX" dirty="0" smtClean="0"/>
              <a:t>Incluirá</a:t>
            </a:r>
            <a:r>
              <a:rPr lang="es-MX" dirty="0"/>
              <a:t> </a:t>
            </a:r>
            <a:r>
              <a:rPr lang="es-MX" dirty="0" smtClean="0"/>
              <a:t>toda </a:t>
            </a:r>
            <a:r>
              <a:rPr lang="es-MX" dirty="0"/>
              <a:t>la información relacionada con la </a:t>
            </a:r>
            <a:r>
              <a:rPr lang="es-MX" dirty="0" smtClean="0"/>
              <a:t>disponibilidad de </a:t>
            </a:r>
            <a:r>
              <a:rPr lang="es-MX" dirty="0"/>
              <a:t>la unidad de descripción</a:t>
            </a:r>
            <a:r>
              <a:rPr lang="es-MX" dirty="0" smtClean="0"/>
              <a:t>.</a:t>
            </a:r>
          </a:p>
          <a:p>
            <a:pPr algn="just"/>
            <a:endParaRPr lang="es-MX" dirty="0"/>
          </a:p>
          <a:p>
            <a:pPr lvl="1"/>
            <a:r>
              <a:rPr lang="es-MX" b="1" i="1" dirty="0" smtClean="0"/>
              <a:t>Condiciones </a:t>
            </a:r>
            <a:r>
              <a:rPr lang="es-MX" b="1" i="1" dirty="0"/>
              <a:t>que rigen el acceso</a:t>
            </a:r>
          </a:p>
          <a:p>
            <a:pPr lvl="1"/>
            <a:r>
              <a:rPr lang="es-MX" b="1" i="1" dirty="0" smtClean="0"/>
              <a:t>Condiciones </a:t>
            </a:r>
            <a:r>
              <a:rPr lang="es-MX" b="1" i="1" dirty="0"/>
              <a:t>que rigen la reproducción</a:t>
            </a:r>
          </a:p>
          <a:p>
            <a:pPr lvl="1"/>
            <a:r>
              <a:rPr lang="es-MX" b="1" i="1" dirty="0" smtClean="0"/>
              <a:t>Lengua </a:t>
            </a:r>
            <a:r>
              <a:rPr lang="es-MX" b="1" i="1" dirty="0"/>
              <a:t>/ escritura del material</a:t>
            </a:r>
          </a:p>
          <a:p>
            <a:pPr lvl="1"/>
            <a:r>
              <a:rPr lang="es-MX" b="1" i="1" dirty="0" smtClean="0"/>
              <a:t>Características </a:t>
            </a:r>
            <a:r>
              <a:rPr lang="es-MX" b="1" i="1" dirty="0"/>
              <a:t>físicas y requisitos </a:t>
            </a:r>
            <a:r>
              <a:rPr lang="es-MX" b="1" i="1" dirty="0" smtClean="0"/>
              <a:t>técnicos</a:t>
            </a:r>
          </a:p>
          <a:p>
            <a:pPr lvl="1"/>
            <a:r>
              <a:rPr lang="es-MX" b="1" i="1" dirty="0"/>
              <a:t>Instrumentos de descripción</a:t>
            </a:r>
            <a:endParaRPr lang="es-MX" b="1" dirty="0" smtClean="0"/>
          </a:p>
        </p:txBody>
      </p:sp>
    </p:spTree>
    <p:extLst>
      <p:ext uri="{BB962C8B-B14F-4D97-AF65-F5344CB8AC3E}">
        <p14:creationId xmlns:p14="http://schemas.microsoft.com/office/powerpoint/2010/main" val="104058215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ISAD(G)</a:t>
            </a:r>
          </a:p>
          <a:p>
            <a:endParaRPr lang="es-MX" dirty="0"/>
          </a:p>
          <a:p>
            <a:pPr algn="just"/>
            <a:r>
              <a:rPr lang="es-MX" b="1" dirty="0" smtClean="0"/>
              <a:t>Área de materiales relacionados: </a:t>
            </a:r>
            <a:r>
              <a:rPr lang="es-MX" dirty="0" smtClean="0"/>
              <a:t>Incluirá información </a:t>
            </a:r>
            <a:r>
              <a:rPr lang="es-MX" dirty="0"/>
              <a:t>acerca de otros </a:t>
            </a:r>
            <a:r>
              <a:rPr lang="es-MX" dirty="0" smtClean="0"/>
              <a:t>documentos que </a:t>
            </a:r>
            <a:r>
              <a:rPr lang="es-MX" dirty="0"/>
              <a:t>tenga una relación importante con la </a:t>
            </a:r>
            <a:r>
              <a:rPr lang="es-MX" dirty="0" smtClean="0"/>
              <a:t>unidad de </a:t>
            </a:r>
            <a:r>
              <a:rPr lang="es-MX" dirty="0"/>
              <a:t>descripción</a:t>
            </a:r>
            <a:r>
              <a:rPr lang="es-MX" dirty="0" smtClean="0"/>
              <a:t>.</a:t>
            </a:r>
          </a:p>
          <a:p>
            <a:pPr algn="just"/>
            <a:endParaRPr lang="es-MX" dirty="0"/>
          </a:p>
          <a:p>
            <a:pPr lvl="1"/>
            <a:r>
              <a:rPr lang="es-MX" b="1" dirty="0" smtClean="0"/>
              <a:t>Existencia </a:t>
            </a:r>
            <a:r>
              <a:rPr lang="es-MX" b="1" dirty="0"/>
              <a:t>y localización de originales</a:t>
            </a:r>
          </a:p>
          <a:p>
            <a:pPr lvl="1"/>
            <a:r>
              <a:rPr lang="es-MX" b="1" dirty="0" smtClean="0"/>
              <a:t>Existencia </a:t>
            </a:r>
            <a:r>
              <a:rPr lang="es-MX" b="1" dirty="0"/>
              <a:t>y localización de copias</a:t>
            </a:r>
          </a:p>
          <a:p>
            <a:pPr lvl="1"/>
            <a:r>
              <a:rPr lang="es-MX" b="1" dirty="0" smtClean="0"/>
              <a:t>Unidades </a:t>
            </a:r>
            <a:r>
              <a:rPr lang="es-MX" b="1" dirty="0"/>
              <a:t>de descripción relacionadas</a:t>
            </a:r>
          </a:p>
          <a:p>
            <a:pPr lvl="1"/>
            <a:r>
              <a:rPr lang="es-MX" b="1" dirty="0" smtClean="0"/>
              <a:t>Nota </a:t>
            </a:r>
            <a:r>
              <a:rPr lang="es-MX" b="1" dirty="0"/>
              <a:t>de publicación</a:t>
            </a:r>
            <a:endParaRPr lang="es-MX" b="1" dirty="0" smtClean="0"/>
          </a:p>
        </p:txBody>
      </p:sp>
    </p:spTree>
    <p:extLst>
      <p:ext uri="{BB962C8B-B14F-4D97-AF65-F5344CB8AC3E}">
        <p14:creationId xmlns:p14="http://schemas.microsoft.com/office/powerpoint/2010/main" val="158520489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ISAD(G)</a:t>
            </a:r>
          </a:p>
          <a:p>
            <a:endParaRPr lang="es-MX" dirty="0"/>
          </a:p>
          <a:p>
            <a:pPr algn="just"/>
            <a:r>
              <a:rPr lang="es-MX" b="1" dirty="0" smtClean="0"/>
              <a:t>Área de notas: </a:t>
            </a:r>
            <a:r>
              <a:rPr lang="es-MX" dirty="0"/>
              <a:t>Reflejará toda aquella </a:t>
            </a:r>
            <a:r>
              <a:rPr lang="es-MX" dirty="0" smtClean="0"/>
              <a:t>información que </a:t>
            </a:r>
            <a:r>
              <a:rPr lang="es-MX" dirty="0"/>
              <a:t>teniendo un carácter singular no </a:t>
            </a:r>
            <a:r>
              <a:rPr lang="es-MX" dirty="0" smtClean="0"/>
              <a:t>haya podido </a:t>
            </a:r>
            <a:r>
              <a:rPr lang="es-MX" dirty="0"/>
              <a:t>ser incluida en otras </a:t>
            </a:r>
            <a:r>
              <a:rPr lang="es-MX" dirty="0" smtClean="0"/>
              <a:t>áreas</a:t>
            </a:r>
          </a:p>
          <a:p>
            <a:pPr algn="just"/>
            <a:endParaRPr lang="es-MX" dirty="0"/>
          </a:p>
          <a:p>
            <a:pPr lvl="1"/>
            <a:r>
              <a:rPr lang="es-MX" b="1" dirty="0" smtClean="0"/>
              <a:t>Notas</a:t>
            </a:r>
            <a:endParaRPr lang="es-MX" b="1" dirty="0" smtClean="0"/>
          </a:p>
        </p:txBody>
      </p:sp>
    </p:spTree>
    <p:extLst>
      <p:ext uri="{BB962C8B-B14F-4D97-AF65-F5344CB8AC3E}">
        <p14:creationId xmlns:p14="http://schemas.microsoft.com/office/powerpoint/2010/main" val="155285150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Autofit/>
          </a:bodyPr>
          <a:lstStyle/>
          <a:p>
            <a:pPr algn="ctr">
              <a:buNone/>
            </a:pPr>
            <a:r>
              <a:rPr lang="es-ES" dirty="0" smtClean="0">
                <a:solidFill>
                  <a:schemeClr val="accent1">
                    <a:lumMod val="75000"/>
                  </a:schemeClr>
                </a:solidFill>
              </a:rPr>
              <a:t>La ISAD(G)</a:t>
            </a:r>
          </a:p>
          <a:p>
            <a:endParaRPr lang="es-MX" dirty="0"/>
          </a:p>
          <a:p>
            <a:pPr algn="just"/>
            <a:r>
              <a:rPr lang="es-MX" b="1" dirty="0" smtClean="0"/>
              <a:t>Área de control de la descripción: </a:t>
            </a:r>
            <a:r>
              <a:rPr lang="es-MX" dirty="0" smtClean="0"/>
              <a:t>Recogerá la </a:t>
            </a:r>
            <a:r>
              <a:rPr lang="es-MX" dirty="0"/>
              <a:t>información referida a la fecha de </a:t>
            </a:r>
            <a:r>
              <a:rPr lang="es-MX" dirty="0" smtClean="0"/>
              <a:t>realización, archivo </a:t>
            </a:r>
            <a:r>
              <a:rPr lang="es-MX" dirty="0"/>
              <a:t>y persona que realizó la </a:t>
            </a:r>
            <a:r>
              <a:rPr lang="es-MX" dirty="0" smtClean="0"/>
              <a:t>descripción</a:t>
            </a:r>
          </a:p>
          <a:p>
            <a:pPr algn="just"/>
            <a:endParaRPr lang="es-MX" dirty="0"/>
          </a:p>
          <a:p>
            <a:pPr lvl="1"/>
            <a:r>
              <a:rPr lang="es-MX" b="1" i="1" dirty="0" smtClean="0"/>
              <a:t>Nota </a:t>
            </a:r>
            <a:r>
              <a:rPr lang="es-MX" b="1" i="1" dirty="0"/>
              <a:t>del Archivero</a:t>
            </a:r>
          </a:p>
          <a:p>
            <a:pPr lvl="1"/>
            <a:r>
              <a:rPr lang="es-MX" b="1" i="1" dirty="0" smtClean="0"/>
              <a:t>Reglas </a:t>
            </a:r>
            <a:r>
              <a:rPr lang="es-MX" b="1" i="1" dirty="0"/>
              <a:t>o convenciones</a:t>
            </a:r>
            <a:endParaRPr lang="es-MX" b="1" dirty="0" smtClean="0"/>
          </a:p>
        </p:txBody>
      </p:sp>
    </p:spTree>
    <p:extLst>
      <p:ext uri="{BB962C8B-B14F-4D97-AF65-F5344CB8AC3E}">
        <p14:creationId xmlns:p14="http://schemas.microsoft.com/office/powerpoint/2010/main" val="12635925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just">
              <a:buNone/>
            </a:pPr>
            <a:r>
              <a:rPr lang="es-ES" dirty="0" smtClean="0"/>
              <a:t>Las tareas referidas son:</a:t>
            </a:r>
          </a:p>
        </p:txBody>
      </p:sp>
      <p:graphicFrame>
        <p:nvGraphicFramePr>
          <p:cNvPr id="5" name="4 Diagrama"/>
          <p:cNvGraphicFramePr/>
          <p:nvPr>
            <p:extLst>
              <p:ext uri="{D42A27DB-BD31-4B8C-83A1-F6EECF244321}">
                <p14:modId xmlns:p14="http://schemas.microsoft.com/office/powerpoint/2010/main" val="794093539"/>
              </p:ext>
            </p:extLst>
          </p:nvPr>
        </p:nvGraphicFramePr>
        <p:xfrm>
          <a:off x="1476396" y="236539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La Identificación</a:t>
            </a:r>
            <a:endParaRPr lang="es-ES" dirty="0"/>
          </a:p>
        </p:txBody>
      </p:sp>
      <p:pic>
        <p:nvPicPr>
          <p:cNvPr id="1026" name="Picture 2" descr="http://es.oocities.com/autor_recurso/buscador.gif"/>
          <p:cNvPicPr>
            <a:picLocks noGrp="1" noChangeAspect="1" noChangeArrowheads="1" noCrop="1"/>
          </p:cNvPicPr>
          <p:nvPr>
            <p:ph type="pic" idx="1"/>
          </p:nvPr>
        </p:nvPicPr>
        <p:blipFill>
          <a:blip r:embed="rId2" cstate="print"/>
          <a:srcRect l="21875" r="21875"/>
          <a:stretch>
            <a:fillRect/>
          </a:stretch>
        </p:blipFill>
        <p:spPr bwMode="auto">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pPr algn="ctr"/>
            <a:r>
              <a:rPr lang="es-ES" b="1" dirty="0" smtClean="0"/>
              <a:t>La Gestión de Documentos</a:t>
            </a:r>
            <a:endParaRPr lang="es-ES" b="1" dirty="0"/>
          </a:p>
        </p:txBody>
      </p:sp>
      <p:sp>
        <p:nvSpPr>
          <p:cNvPr id="3" name="2 Marcador de contenido"/>
          <p:cNvSpPr>
            <a:spLocks noGrp="1"/>
          </p:cNvSpPr>
          <p:nvPr>
            <p:ph sz="quarter" idx="1"/>
          </p:nvPr>
        </p:nvSpPr>
        <p:spPr/>
        <p:txBody>
          <a:bodyPr>
            <a:normAutofit/>
          </a:bodyPr>
          <a:lstStyle/>
          <a:p>
            <a:pPr algn="ctr">
              <a:buNone/>
            </a:pPr>
            <a:r>
              <a:rPr lang="es-ES" dirty="0" smtClean="0">
                <a:solidFill>
                  <a:schemeClr val="accent1">
                    <a:lumMod val="75000"/>
                  </a:schemeClr>
                </a:solidFill>
              </a:rPr>
              <a:t>Identificación</a:t>
            </a:r>
          </a:p>
          <a:p>
            <a:pPr algn="ctr">
              <a:buNone/>
            </a:pPr>
            <a:endParaRPr lang="es-ES" dirty="0" smtClean="0">
              <a:solidFill>
                <a:schemeClr val="accent1">
                  <a:lumMod val="75000"/>
                </a:schemeClr>
              </a:solidFill>
            </a:endParaRPr>
          </a:p>
          <a:p>
            <a:pPr algn="just"/>
            <a:r>
              <a:rPr lang="es-MX" dirty="0" smtClean="0"/>
              <a:t>Es la primera tarea de la gestión de documentos.</a:t>
            </a:r>
          </a:p>
          <a:p>
            <a:pPr algn="just">
              <a:buFontTx/>
              <a:buChar char="-"/>
            </a:pPr>
            <a:endParaRPr lang="es-MX" dirty="0" smtClean="0"/>
          </a:p>
          <a:p>
            <a:pPr algn="just"/>
            <a:r>
              <a:rPr lang="es-MX" dirty="0" smtClean="0"/>
              <a:t> Consiste en la investigación y sistematización de las categorías administrativas y archivísticas en que se sustenta la estructura de un fondo.</a:t>
            </a:r>
          </a:p>
          <a:p>
            <a:pPr algn="just">
              <a:buFontTx/>
              <a:buChar char="-"/>
            </a:pPr>
            <a:endParaRPr lang="es-MX" dirty="0" smtClean="0"/>
          </a:p>
          <a:p>
            <a:pPr algn="just"/>
            <a:r>
              <a:rPr lang="es-MX" dirty="0" smtClean="0"/>
              <a:t> Es decir, es el reconocimiento de las funciones que lleva a cabo la institución productora de documentos.</a:t>
            </a:r>
          </a:p>
          <a:p>
            <a:pPr algn="just">
              <a:buNone/>
            </a:pPr>
            <a:endParaRPr lang="es-E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218</TotalTime>
  <Words>3089</Words>
  <Application>Microsoft Office PowerPoint</Application>
  <PresentationFormat>Presentación en pantalla (4:3)</PresentationFormat>
  <Paragraphs>718</Paragraphs>
  <Slides>66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66</vt:i4>
      </vt:variant>
    </vt:vector>
  </HeadingPairs>
  <TitlesOfParts>
    <vt:vector size="72" baseType="lpstr">
      <vt:lpstr>Calibri</vt:lpstr>
      <vt:lpstr>Century Schoolbook</vt:lpstr>
      <vt:lpstr>Times New Roman</vt:lpstr>
      <vt:lpstr>Wingdings</vt:lpstr>
      <vt:lpstr>Wingdings 2</vt:lpstr>
      <vt:lpstr>Mirador</vt:lpstr>
      <vt:lpstr>La Gestión de Documentos Activos</vt:lpstr>
      <vt:lpstr>La Gestión de Documentos en México</vt:lpstr>
      <vt:lpstr>La Gestión de documentos</vt:lpstr>
      <vt:lpstr>La Gestión de Documentos</vt:lpstr>
      <vt:lpstr>La Gestión de Documentos</vt:lpstr>
      <vt:lpstr>La Gestión de Documentos</vt:lpstr>
      <vt:lpstr>La Gestión de Documentos</vt:lpstr>
      <vt:lpstr>La Identificación</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Organización</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Ordenación</vt:lpstr>
      <vt:lpstr>La Gestión de Documentos</vt:lpstr>
      <vt:lpstr>La Gestión de Documentos</vt:lpstr>
      <vt:lpstr>La descripción</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lpstr>La Gestión de Documentos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Administración de Archivos en México</dc:title>
  <dc:creator>HpC8000</dc:creator>
  <cp:lastModifiedBy>Humanidades</cp:lastModifiedBy>
  <cp:revision>55</cp:revision>
  <dcterms:created xsi:type="dcterms:W3CDTF">2010-06-17T22:24:33Z</dcterms:created>
  <dcterms:modified xsi:type="dcterms:W3CDTF">2017-05-25T16:55:21Z</dcterms:modified>
</cp:coreProperties>
</file>