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7" r:id="rId3"/>
    <p:sldId id="29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8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00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0AEEF-9361-4893-83B9-1A4F1A8E02AD}" type="doc">
      <dgm:prSet loTypeId="urn:microsoft.com/office/officeart/2005/8/layout/process2" loCatId="process" qsTypeId="urn:microsoft.com/office/officeart/2005/8/quickstyle/3d2" qsCatId="3D" csTypeId="urn:microsoft.com/office/officeart/2005/8/colors/accent1_2" csCatId="accent1" phldr="1"/>
      <dgm:spPr/>
    </dgm:pt>
    <dgm:pt modelId="{220EBF62-9058-4365-9F8D-E74866190E1F}">
      <dgm:prSet phldrT="[Texto]"/>
      <dgm:spPr/>
      <dgm:t>
        <a:bodyPr/>
        <a:lstStyle/>
        <a:p>
          <a:r>
            <a:rPr lang="es-MX" dirty="0" smtClean="0"/>
            <a:t>Rendición de cuentas</a:t>
          </a:r>
          <a:endParaRPr lang="es-MX" dirty="0"/>
        </a:p>
      </dgm:t>
    </dgm:pt>
    <dgm:pt modelId="{AAF228FA-00C7-447A-80A5-94B6413F7CAB}" type="parTrans" cxnId="{809E1875-F460-441B-B0B8-6601328F3649}">
      <dgm:prSet/>
      <dgm:spPr/>
      <dgm:t>
        <a:bodyPr/>
        <a:lstStyle/>
        <a:p>
          <a:endParaRPr lang="es-MX"/>
        </a:p>
      </dgm:t>
    </dgm:pt>
    <dgm:pt modelId="{CDCBCED3-8E7D-4C4A-8E8B-44F6A8751B8E}" type="sibTrans" cxnId="{809E1875-F460-441B-B0B8-6601328F3649}">
      <dgm:prSet/>
      <dgm:spPr/>
      <dgm:t>
        <a:bodyPr/>
        <a:lstStyle/>
        <a:p>
          <a:endParaRPr lang="es-MX"/>
        </a:p>
      </dgm:t>
    </dgm:pt>
    <dgm:pt modelId="{8606B263-6B29-4872-AF17-33D1E5012D73}">
      <dgm:prSet phldrT="[Texto]"/>
      <dgm:spPr/>
      <dgm:t>
        <a:bodyPr/>
        <a:lstStyle/>
        <a:p>
          <a:r>
            <a:rPr lang="es-MX" dirty="0" smtClean="0"/>
            <a:t>Transparencia</a:t>
          </a:r>
          <a:endParaRPr lang="es-MX" dirty="0"/>
        </a:p>
      </dgm:t>
    </dgm:pt>
    <dgm:pt modelId="{EB25B0A8-2C3A-4F72-B1ED-65E7DF3ABB79}" type="parTrans" cxnId="{4760E0BC-65D3-4845-9381-43B990B14B98}">
      <dgm:prSet/>
      <dgm:spPr/>
      <dgm:t>
        <a:bodyPr/>
        <a:lstStyle/>
        <a:p>
          <a:endParaRPr lang="es-MX"/>
        </a:p>
      </dgm:t>
    </dgm:pt>
    <dgm:pt modelId="{5F588AB9-71EC-4D7D-9474-2E638416E4AD}" type="sibTrans" cxnId="{4760E0BC-65D3-4845-9381-43B990B14B98}">
      <dgm:prSet/>
      <dgm:spPr/>
      <dgm:t>
        <a:bodyPr/>
        <a:lstStyle/>
        <a:p>
          <a:endParaRPr lang="es-MX"/>
        </a:p>
      </dgm:t>
    </dgm:pt>
    <dgm:pt modelId="{DE10F52D-8B5D-44E5-8FC5-B54C046C9108}">
      <dgm:prSet phldrT="[Texto]"/>
      <dgm:spPr/>
      <dgm:t>
        <a:bodyPr/>
        <a:lstStyle/>
        <a:p>
          <a:r>
            <a:rPr lang="es-MX" dirty="0" smtClean="0"/>
            <a:t>Acceso a la información</a:t>
          </a:r>
          <a:endParaRPr lang="es-MX" dirty="0"/>
        </a:p>
      </dgm:t>
    </dgm:pt>
    <dgm:pt modelId="{3FCD2F8C-10B9-40E2-9C01-FF25DA027371}" type="parTrans" cxnId="{C3B22272-2E81-4307-8558-E9582D59835F}">
      <dgm:prSet/>
      <dgm:spPr/>
      <dgm:t>
        <a:bodyPr/>
        <a:lstStyle/>
        <a:p>
          <a:endParaRPr lang="es-MX"/>
        </a:p>
      </dgm:t>
    </dgm:pt>
    <dgm:pt modelId="{0A7BBB79-7590-4B9E-B4FB-09EDAB226144}" type="sibTrans" cxnId="{C3B22272-2E81-4307-8558-E9582D59835F}">
      <dgm:prSet/>
      <dgm:spPr/>
      <dgm:t>
        <a:bodyPr/>
        <a:lstStyle/>
        <a:p>
          <a:endParaRPr lang="es-MX"/>
        </a:p>
      </dgm:t>
    </dgm:pt>
    <dgm:pt modelId="{8062BE6E-5F67-4DCC-9A3C-F9561F75DD65}" type="pres">
      <dgm:prSet presAssocID="{E780AEEF-9361-4893-83B9-1A4F1A8E02AD}" presName="linearFlow" presStyleCnt="0">
        <dgm:presLayoutVars>
          <dgm:resizeHandles val="exact"/>
        </dgm:presLayoutVars>
      </dgm:prSet>
      <dgm:spPr/>
    </dgm:pt>
    <dgm:pt modelId="{B45D7982-0AE6-4B06-94FD-A482309A6F1D}" type="pres">
      <dgm:prSet presAssocID="{220EBF62-9058-4365-9F8D-E74866190E1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429277-C4F8-426F-B5EF-A6ADD9099C9C}" type="pres">
      <dgm:prSet presAssocID="{CDCBCED3-8E7D-4C4A-8E8B-44F6A8751B8E}" presName="sibTrans" presStyleLbl="sibTrans2D1" presStyleIdx="0" presStyleCnt="2"/>
      <dgm:spPr/>
      <dgm:t>
        <a:bodyPr/>
        <a:lstStyle/>
        <a:p>
          <a:endParaRPr lang="es-MX"/>
        </a:p>
      </dgm:t>
    </dgm:pt>
    <dgm:pt modelId="{9F56195A-9622-454A-A51D-CBC148B65125}" type="pres">
      <dgm:prSet presAssocID="{CDCBCED3-8E7D-4C4A-8E8B-44F6A8751B8E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88D1C2BC-9B9B-4DAD-8F3F-E3442B0038BD}" type="pres">
      <dgm:prSet presAssocID="{8606B263-6B29-4872-AF17-33D1E5012D7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6CB011-C914-475E-9425-F9462155633C}" type="pres">
      <dgm:prSet presAssocID="{5F588AB9-71EC-4D7D-9474-2E638416E4A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07C880D8-8FCF-4D44-B87B-B3E8A6C087B6}" type="pres">
      <dgm:prSet presAssocID="{5F588AB9-71EC-4D7D-9474-2E638416E4A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DB69556-52FC-443D-AB13-C1D764AEBDF6}" type="pres">
      <dgm:prSet presAssocID="{DE10F52D-8B5D-44E5-8FC5-B54C046C91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B22272-2E81-4307-8558-E9582D59835F}" srcId="{E780AEEF-9361-4893-83B9-1A4F1A8E02AD}" destId="{DE10F52D-8B5D-44E5-8FC5-B54C046C9108}" srcOrd="2" destOrd="0" parTransId="{3FCD2F8C-10B9-40E2-9C01-FF25DA027371}" sibTransId="{0A7BBB79-7590-4B9E-B4FB-09EDAB226144}"/>
    <dgm:cxn modelId="{41A2D45C-AF75-4907-8F30-FD8845921F4D}" type="presOf" srcId="{220EBF62-9058-4365-9F8D-E74866190E1F}" destId="{B45D7982-0AE6-4B06-94FD-A482309A6F1D}" srcOrd="0" destOrd="0" presId="urn:microsoft.com/office/officeart/2005/8/layout/process2"/>
    <dgm:cxn modelId="{964FCF28-CF7D-4698-9F41-781919054625}" type="presOf" srcId="{8606B263-6B29-4872-AF17-33D1E5012D73}" destId="{88D1C2BC-9B9B-4DAD-8F3F-E3442B0038BD}" srcOrd="0" destOrd="0" presId="urn:microsoft.com/office/officeart/2005/8/layout/process2"/>
    <dgm:cxn modelId="{077FA3ED-4333-4A2B-A1CD-36F898E85635}" type="presOf" srcId="{E780AEEF-9361-4893-83B9-1A4F1A8E02AD}" destId="{8062BE6E-5F67-4DCC-9A3C-F9561F75DD65}" srcOrd="0" destOrd="0" presId="urn:microsoft.com/office/officeart/2005/8/layout/process2"/>
    <dgm:cxn modelId="{809E1875-F460-441B-B0B8-6601328F3649}" srcId="{E780AEEF-9361-4893-83B9-1A4F1A8E02AD}" destId="{220EBF62-9058-4365-9F8D-E74866190E1F}" srcOrd="0" destOrd="0" parTransId="{AAF228FA-00C7-447A-80A5-94B6413F7CAB}" sibTransId="{CDCBCED3-8E7D-4C4A-8E8B-44F6A8751B8E}"/>
    <dgm:cxn modelId="{4760E0BC-65D3-4845-9381-43B990B14B98}" srcId="{E780AEEF-9361-4893-83B9-1A4F1A8E02AD}" destId="{8606B263-6B29-4872-AF17-33D1E5012D73}" srcOrd="1" destOrd="0" parTransId="{EB25B0A8-2C3A-4F72-B1ED-65E7DF3ABB79}" sibTransId="{5F588AB9-71EC-4D7D-9474-2E638416E4AD}"/>
    <dgm:cxn modelId="{006DD14D-DF2F-4FC3-8F7F-AB78BAE05BF8}" type="presOf" srcId="{CDCBCED3-8E7D-4C4A-8E8B-44F6A8751B8E}" destId="{B0429277-C4F8-426F-B5EF-A6ADD9099C9C}" srcOrd="0" destOrd="0" presId="urn:microsoft.com/office/officeart/2005/8/layout/process2"/>
    <dgm:cxn modelId="{D90725BC-A2B2-4377-A14A-42AD925CB73A}" type="presOf" srcId="{DE10F52D-8B5D-44E5-8FC5-B54C046C9108}" destId="{5DB69556-52FC-443D-AB13-C1D764AEBDF6}" srcOrd="0" destOrd="0" presId="urn:microsoft.com/office/officeart/2005/8/layout/process2"/>
    <dgm:cxn modelId="{21A99E69-F557-4AEF-9896-281D68A7DD08}" type="presOf" srcId="{CDCBCED3-8E7D-4C4A-8E8B-44F6A8751B8E}" destId="{9F56195A-9622-454A-A51D-CBC148B65125}" srcOrd="1" destOrd="0" presId="urn:microsoft.com/office/officeart/2005/8/layout/process2"/>
    <dgm:cxn modelId="{23C4E7F8-6A67-4D0D-BAEF-07389BFE56AA}" type="presOf" srcId="{5F588AB9-71EC-4D7D-9474-2E638416E4AD}" destId="{7A6CB011-C914-475E-9425-F9462155633C}" srcOrd="0" destOrd="0" presId="urn:microsoft.com/office/officeart/2005/8/layout/process2"/>
    <dgm:cxn modelId="{5D27C472-CB58-4728-B189-5002F1C45E5F}" type="presOf" srcId="{5F588AB9-71EC-4D7D-9474-2E638416E4AD}" destId="{07C880D8-8FCF-4D44-B87B-B3E8A6C087B6}" srcOrd="1" destOrd="0" presId="urn:microsoft.com/office/officeart/2005/8/layout/process2"/>
    <dgm:cxn modelId="{45841A68-3397-4619-B7F4-352BFDBBC6A6}" type="presParOf" srcId="{8062BE6E-5F67-4DCC-9A3C-F9561F75DD65}" destId="{B45D7982-0AE6-4B06-94FD-A482309A6F1D}" srcOrd="0" destOrd="0" presId="urn:microsoft.com/office/officeart/2005/8/layout/process2"/>
    <dgm:cxn modelId="{6D027898-AE5D-4156-85BC-4788A171B1D6}" type="presParOf" srcId="{8062BE6E-5F67-4DCC-9A3C-F9561F75DD65}" destId="{B0429277-C4F8-426F-B5EF-A6ADD9099C9C}" srcOrd="1" destOrd="0" presId="urn:microsoft.com/office/officeart/2005/8/layout/process2"/>
    <dgm:cxn modelId="{DC50DA80-625F-4CA9-9661-9A95AD77081C}" type="presParOf" srcId="{B0429277-C4F8-426F-B5EF-A6ADD9099C9C}" destId="{9F56195A-9622-454A-A51D-CBC148B65125}" srcOrd="0" destOrd="0" presId="urn:microsoft.com/office/officeart/2005/8/layout/process2"/>
    <dgm:cxn modelId="{C40923E6-66FF-4E3D-8258-F10E31E6BE59}" type="presParOf" srcId="{8062BE6E-5F67-4DCC-9A3C-F9561F75DD65}" destId="{88D1C2BC-9B9B-4DAD-8F3F-E3442B0038BD}" srcOrd="2" destOrd="0" presId="urn:microsoft.com/office/officeart/2005/8/layout/process2"/>
    <dgm:cxn modelId="{59ED09B2-BAA7-4567-913B-2AD1D66CB9A5}" type="presParOf" srcId="{8062BE6E-5F67-4DCC-9A3C-F9561F75DD65}" destId="{7A6CB011-C914-475E-9425-F9462155633C}" srcOrd="3" destOrd="0" presId="urn:microsoft.com/office/officeart/2005/8/layout/process2"/>
    <dgm:cxn modelId="{644F5E27-B0BF-4D78-B8ED-7BF6EF9241F6}" type="presParOf" srcId="{7A6CB011-C914-475E-9425-F9462155633C}" destId="{07C880D8-8FCF-4D44-B87B-B3E8A6C087B6}" srcOrd="0" destOrd="0" presId="urn:microsoft.com/office/officeart/2005/8/layout/process2"/>
    <dgm:cxn modelId="{7FFE2889-5836-4702-BBF6-66EE6B519C3F}" type="presParOf" srcId="{8062BE6E-5F67-4DCC-9A3C-F9561F75DD65}" destId="{5DB69556-52FC-443D-AB13-C1D764AEBDF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4DE918E-4338-4695-B1AE-348D7DB1A198}" type="doc">
      <dgm:prSet loTypeId="urn:microsoft.com/office/officeart/2005/8/layout/list1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0765EFD0-BB58-45C4-91C3-1F70DFEA6020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Instructivo para elaborar el Cuadro General de Clasificación Archivística.</a:t>
          </a:r>
          <a:endParaRPr lang="es-MX" sz="1800" dirty="0">
            <a:latin typeface="+mn-lt"/>
          </a:endParaRPr>
        </a:p>
      </dgm:t>
    </dgm:pt>
    <dgm:pt modelId="{76AFAD38-B72E-4645-8B51-F0C8B5DACEA1}" type="parTrans" cxnId="{8922D474-7322-4853-878C-7A7CBD243393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E36B97DC-AC77-44E4-96BD-BD81036999BC}" type="sibTrans" cxnId="{8922D474-7322-4853-878C-7A7CBD243393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1014285C-A76A-4030-8844-49694C70F305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Instructivo para el trámite y control de bajas de documentación del Gobierno Federal.</a:t>
          </a:r>
          <a:endParaRPr lang="es-MX" sz="1800" dirty="0">
            <a:latin typeface="+mn-lt"/>
          </a:endParaRPr>
        </a:p>
      </dgm:t>
    </dgm:pt>
    <dgm:pt modelId="{4F5A6E4A-4373-4A87-BE05-EFE196E94306}" type="parTrans" cxnId="{D1FABFCD-E299-4092-82B8-A98FCB903859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C91D8E11-A9ED-4F37-B761-3F571EDAABBA}" type="sibTrans" cxnId="{D1FABFCD-E299-4092-82B8-A98FCB903859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E509A769-A442-4DFB-B1E8-ED32C09C7E9F}">
      <dgm:prSet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Instructivo para la elaboración del Catálogo de Disposición Documental.</a:t>
          </a:r>
          <a:endParaRPr lang="es-MX" sz="1800" dirty="0">
            <a:latin typeface="+mn-lt"/>
          </a:endParaRPr>
        </a:p>
      </dgm:t>
    </dgm:pt>
    <dgm:pt modelId="{ECC25A7B-3032-4705-B962-1C0176A574C0}" type="parTrans" cxnId="{05BC4699-4448-45BE-B21E-1530321E791E}">
      <dgm:prSet/>
      <dgm:spPr/>
      <dgm:t>
        <a:bodyPr/>
        <a:lstStyle/>
        <a:p>
          <a:endParaRPr lang="es-MX"/>
        </a:p>
      </dgm:t>
    </dgm:pt>
    <dgm:pt modelId="{00C5E7F0-1F7B-4806-8760-E123F26C2461}" type="sibTrans" cxnId="{05BC4699-4448-45BE-B21E-1530321E791E}">
      <dgm:prSet/>
      <dgm:spPr/>
      <dgm:t>
        <a:bodyPr/>
        <a:lstStyle/>
        <a:p>
          <a:endParaRPr lang="es-MX"/>
        </a:p>
      </dgm:t>
    </dgm:pt>
    <dgm:pt modelId="{DA411120-B975-4E70-AE3C-A1C75957CDB3}">
      <dgm:prSet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Instructivo para la elaboración de la Guía simple de Archivos.</a:t>
          </a:r>
          <a:endParaRPr lang="es-MX" sz="1800" dirty="0">
            <a:latin typeface="+mn-lt"/>
          </a:endParaRPr>
        </a:p>
      </dgm:t>
    </dgm:pt>
    <dgm:pt modelId="{CD11CCAD-08AE-479D-9B50-DBD5B6000FA6}" type="parTrans" cxnId="{17964FF6-E60D-457C-BBCA-1D4916EF1F5B}">
      <dgm:prSet/>
      <dgm:spPr/>
      <dgm:t>
        <a:bodyPr/>
        <a:lstStyle/>
        <a:p>
          <a:endParaRPr lang="es-MX"/>
        </a:p>
      </dgm:t>
    </dgm:pt>
    <dgm:pt modelId="{CFD02B3E-AFDD-4703-BF12-F55E0D915EA9}" type="sibTrans" cxnId="{17964FF6-E60D-457C-BBCA-1D4916EF1F5B}">
      <dgm:prSet/>
      <dgm:spPr/>
      <dgm:t>
        <a:bodyPr/>
        <a:lstStyle/>
        <a:p>
          <a:endParaRPr lang="es-MX"/>
        </a:p>
      </dgm:t>
    </dgm:pt>
    <dgm:pt modelId="{BE537BBE-D648-4FE9-ACEE-F1684522745F}" type="pres">
      <dgm:prSet presAssocID="{94DE918E-4338-4695-B1AE-348D7DB1A1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B362ED-CD05-4C75-84A8-24589A808898}" type="pres">
      <dgm:prSet presAssocID="{0765EFD0-BB58-45C4-91C3-1F70DFEA6020}" presName="parentLin" presStyleCnt="0"/>
      <dgm:spPr/>
      <dgm:t>
        <a:bodyPr/>
        <a:lstStyle/>
        <a:p>
          <a:endParaRPr lang="es-ES"/>
        </a:p>
      </dgm:t>
    </dgm:pt>
    <dgm:pt modelId="{D4704D77-5E0A-4402-AF1A-DD5DFAE38F4F}" type="pres">
      <dgm:prSet presAssocID="{0765EFD0-BB58-45C4-91C3-1F70DFEA6020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80D6E58D-1666-411F-A1BE-CB6CA19B4CC0}" type="pres">
      <dgm:prSet presAssocID="{0765EFD0-BB58-45C4-91C3-1F70DFEA6020}" presName="parentText" presStyleLbl="node1" presStyleIdx="0" presStyleCnt="4" custScaleY="18932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3F63D7-6E7F-4FA0-A8A7-BA1364DB1F68}" type="pres">
      <dgm:prSet presAssocID="{0765EFD0-BB58-45C4-91C3-1F70DFEA6020}" presName="negativeSpace" presStyleCnt="0"/>
      <dgm:spPr/>
      <dgm:t>
        <a:bodyPr/>
        <a:lstStyle/>
        <a:p>
          <a:endParaRPr lang="es-ES"/>
        </a:p>
      </dgm:t>
    </dgm:pt>
    <dgm:pt modelId="{10DA85AD-80D9-4963-9854-2B6C5EF18A4F}" type="pres">
      <dgm:prSet presAssocID="{0765EFD0-BB58-45C4-91C3-1F70DFEA602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F4AF07-FC28-4A04-A964-699204E13B53}" type="pres">
      <dgm:prSet presAssocID="{E36B97DC-AC77-44E4-96BD-BD81036999BC}" presName="spaceBetweenRectangles" presStyleCnt="0"/>
      <dgm:spPr/>
      <dgm:t>
        <a:bodyPr/>
        <a:lstStyle/>
        <a:p>
          <a:endParaRPr lang="es-ES"/>
        </a:p>
      </dgm:t>
    </dgm:pt>
    <dgm:pt modelId="{0BCEC536-42A0-46FF-B580-A5225F35039C}" type="pres">
      <dgm:prSet presAssocID="{1014285C-A76A-4030-8844-49694C70F305}" presName="parentLin" presStyleCnt="0"/>
      <dgm:spPr/>
      <dgm:t>
        <a:bodyPr/>
        <a:lstStyle/>
        <a:p>
          <a:endParaRPr lang="es-ES"/>
        </a:p>
      </dgm:t>
    </dgm:pt>
    <dgm:pt modelId="{7A91E412-BB94-4569-AC98-038F7A3D7012}" type="pres">
      <dgm:prSet presAssocID="{1014285C-A76A-4030-8844-49694C70F30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2A93551-7289-49F4-A191-FF35A1624FFE}" type="pres">
      <dgm:prSet presAssocID="{1014285C-A76A-4030-8844-49694C70F305}" presName="parentText" presStyleLbl="node1" presStyleIdx="1" presStyleCnt="4" custScaleY="1826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9B3191-21FC-40B8-9A54-04D91270A2CD}" type="pres">
      <dgm:prSet presAssocID="{1014285C-A76A-4030-8844-49694C70F305}" presName="negativeSpace" presStyleCnt="0"/>
      <dgm:spPr/>
      <dgm:t>
        <a:bodyPr/>
        <a:lstStyle/>
        <a:p>
          <a:endParaRPr lang="es-ES"/>
        </a:p>
      </dgm:t>
    </dgm:pt>
    <dgm:pt modelId="{6D8C7CFF-F7E4-4E9E-B0A5-0AFB5039492F}" type="pres">
      <dgm:prSet presAssocID="{1014285C-A76A-4030-8844-49694C70F30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25C33F-2C6F-4AFC-AAEC-889BB47C8886}" type="pres">
      <dgm:prSet presAssocID="{C91D8E11-A9ED-4F37-B761-3F571EDAABBA}" presName="spaceBetweenRectangles" presStyleCnt="0"/>
      <dgm:spPr/>
      <dgm:t>
        <a:bodyPr/>
        <a:lstStyle/>
        <a:p>
          <a:endParaRPr lang="es-ES"/>
        </a:p>
      </dgm:t>
    </dgm:pt>
    <dgm:pt modelId="{D5ACC2E9-72AE-4A79-8F18-0355089E5C71}" type="pres">
      <dgm:prSet presAssocID="{DA411120-B975-4E70-AE3C-A1C75957CDB3}" presName="parentLin" presStyleCnt="0"/>
      <dgm:spPr/>
      <dgm:t>
        <a:bodyPr/>
        <a:lstStyle/>
        <a:p>
          <a:endParaRPr lang="es-ES"/>
        </a:p>
      </dgm:t>
    </dgm:pt>
    <dgm:pt modelId="{42D16D8A-76B2-429A-BDD4-563C8AAC1788}" type="pres">
      <dgm:prSet presAssocID="{DA411120-B975-4E70-AE3C-A1C75957CDB3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BD19F8CB-6995-4E3B-9ED4-57976CA20A61}" type="pres">
      <dgm:prSet presAssocID="{DA411120-B975-4E70-AE3C-A1C75957CDB3}" presName="parentText" presStyleLbl="node1" presStyleIdx="2" presStyleCnt="4" custScaleY="16924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DDA372-9932-4FCC-B52B-177CE0BAB23F}" type="pres">
      <dgm:prSet presAssocID="{DA411120-B975-4E70-AE3C-A1C75957CDB3}" presName="negativeSpace" presStyleCnt="0"/>
      <dgm:spPr/>
      <dgm:t>
        <a:bodyPr/>
        <a:lstStyle/>
        <a:p>
          <a:endParaRPr lang="es-ES"/>
        </a:p>
      </dgm:t>
    </dgm:pt>
    <dgm:pt modelId="{D6A8C50F-05A3-4103-8A75-4719BDB3AD8F}" type="pres">
      <dgm:prSet presAssocID="{DA411120-B975-4E70-AE3C-A1C75957CDB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4302FA-679F-4B71-88D9-268835C1C18F}" type="pres">
      <dgm:prSet presAssocID="{CFD02B3E-AFDD-4703-BF12-F55E0D915EA9}" presName="spaceBetweenRectangles" presStyleCnt="0"/>
      <dgm:spPr/>
      <dgm:t>
        <a:bodyPr/>
        <a:lstStyle/>
        <a:p>
          <a:endParaRPr lang="es-ES"/>
        </a:p>
      </dgm:t>
    </dgm:pt>
    <dgm:pt modelId="{E392E30E-EC10-46AA-898A-F745C2C5347E}" type="pres">
      <dgm:prSet presAssocID="{E509A769-A442-4DFB-B1E8-ED32C09C7E9F}" presName="parentLin" presStyleCnt="0"/>
      <dgm:spPr/>
      <dgm:t>
        <a:bodyPr/>
        <a:lstStyle/>
        <a:p>
          <a:endParaRPr lang="es-ES"/>
        </a:p>
      </dgm:t>
    </dgm:pt>
    <dgm:pt modelId="{0031AD0F-845B-4D07-B5C4-9C96219C0CBC}" type="pres">
      <dgm:prSet presAssocID="{E509A769-A442-4DFB-B1E8-ED32C09C7E9F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69B216F-E3AF-4A2B-80FB-40C12A9535C3}" type="pres">
      <dgm:prSet presAssocID="{E509A769-A442-4DFB-B1E8-ED32C09C7E9F}" presName="parentText" presStyleLbl="node1" presStyleIdx="3" presStyleCnt="4" custScaleY="15255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6318A5-EEEB-4A7E-96A0-53235FDB040A}" type="pres">
      <dgm:prSet presAssocID="{E509A769-A442-4DFB-B1E8-ED32C09C7E9F}" presName="negativeSpace" presStyleCnt="0"/>
      <dgm:spPr/>
      <dgm:t>
        <a:bodyPr/>
        <a:lstStyle/>
        <a:p>
          <a:endParaRPr lang="es-ES"/>
        </a:p>
      </dgm:t>
    </dgm:pt>
    <dgm:pt modelId="{9FB2D9C9-79DF-4C84-BF74-92364110F6D4}" type="pres">
      <dgm:prSet presAssocID="{E509A769-A442-4DFB-B1E8-ED32C09C7E9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CAB7E0-08E1-4598-A525-46BBD120CBC3}" type="presOf" srcId="{DA411120-B975-4E70-AE3C-A1C75957CDB3}" destId="{42D16D8A-76B2-429A-BDD4-563C8AAC1788}" srcOrd="0" destOrd="0" presId="urn:microsoft.com/office/officeart/2005/8/layout/list1"/>
    <dgm:cxn modelId="{DB9F47E8-952A-4A54-B0C1-1132BA7E5D2F}" type="presOf" srcId="{E509A769-A442-4DFB-B1E8-ED32C09C7E9F}" destId="{569B216F-E3AF-4A2B-80FB-40C12A9535C3}" srcOrd="1" destOrd="0" presId="urn:microsoft.com/office/officeart/2005/8/layout/list1"/>
    <dgm:cxn modelId="{28345A29-2EC9-43A2-9FFB-2F43B44C5A9B}" type="presOf" srcId="{E509A769-A442-4DFB-B1E8-ED32C09C7E9F}" destId="{0031AD0F-845B-4D07-B5C4-9C96219C0CBC}" srcOrd="0" destOrd="0" presId="urn:microsoft.com/office/officeart/2005/8/layout/list1"/>
    <dgm:cxn modelId="{D7867E18-A59D-4201-BAB3-A3B4ED8FBB97}" type="presOf" srcId="{0765EFD0-BB58-45C4-91C3-1F70DFEA6020}" destId="{D4704D77-5E0A-4402-AF1A-DD5DFAE38F4F}" srcOrd="0" destOrd="0" presId="urn:microsoft.com/office/officeart/2005/8/layout/list1"/>
    <dgm:cxn modelId="{D1FABFCD-E299-4092-82B8-A98FCB903859}" srcId="{94DE918E-4338-4695-B1AE-348D7DB1A198}" destId="{1014285C-A76A-4030-8844-49694C70F305}" srcOrd="1" destOrd="0" parTransId="{4F5A6E4A-4373-4A87-BE05-EFE196E94306}" sibTransId="{C91D8E11-A9ED-4F37-B761-3F571EDAABBA}"/>
    <dgm:cxn modelId="{A9376B4C-FEE0-4D9E-A3EA-9EBF335D4203}" type="presOf" srcId="{1014285C-A76A-4030-8844-49694C70F305}" destId="{72A93551-7289-49F4-A191-FF35A1624FFE}" srcOrd="1" destOrd="0" presId="urn:microsoft.com/office/officeart/2005/8/layout/list1"/>
    <dgm:cxn modelId="{8922D474-7322-4853-878C-7A7CBD243393}" srcId="{94DE918E-4338-4695-B1AE-348D7DB1A198}" destId="{0765EFD0-BB58-45C4-91C3-1F70DFEA6020}" srcOrd="0" destOrd="0" parTransId="{76AFAD38-B72E-4645-8B51-F0C8B5DACEA1}" sibTransId="{E36B97DC-AC77-44E4-96BD-BD81036999BC}"/>
    <dgm:cxn modelId="{A1BE46DA-A34B-4B52-8621-09D35D47607B}" type="presOf" srcId="{94DE918E-4338-4695-B1AE-348D7DB1A198}" destId="{BE537BBE-D648-4FE9-ACEE-F1684522745F}" srcOrd="0" destOrd="0" presId="urn:microsoft.com/office/officeart/2005/8/layout/list1"/>
    <dgm:cxn modelId="{17964FF6-E60D-457C-BBCA-1D4916EF1F5B}" srcId="{94DE918E-4338-4695-B1AE-348D7DB1A198}" destId="{DA411120-B975-4E70-AE3C-A1C75957CDB3}" srcOrd="2" destOrd="0" parTransId="{CD11CCAD-08AE-479D-9B50-DBD5B6000FA6}" sibTransId="{CFD02B3E-AFDD-4703-BF12-F55E0D915EA9}"/>
    <dgm:cxn modelId="{F0FF4F8F-3856-4C03-B16D-64DEC97889D9}" type="presOf" srcId="{0765EFD0-BB58-45C4-91C3-1F70DFEA6020}" destId="{80D6E58D-1666-411F-A1BE-CB6CA19B4CC0}" srcOrd="1" destOrd="0" presId="urn:microsoft.com/office/officeart/2005/8/layout/list1"/>
    <dgm:cxn modelId="{16197456-1BF7-49BD-846F-24BE61875271}" type="presOf" srcId="{1014285C-A76A-4030-8844-49694C70F305}" destId="{7A91E412-BB94-4569-AC98-038F7A3D7012}" srcOrd="0" destOrd="0" presId="urn:microsoft.com/office/officeart/2005/8/layout/list1"/>
    <dgm:cxn modelId="{05BC4699-4448-45BE-B21E-1530321E791E}" srcId="{94DE918E-4338-4695-B1AE-348D7DB1A198}" destId="{E509A769-A442-4DFB-B1E8-ED32C09C7E9F}" srcOrd="3" destOrd="0" parTransId="{ECC25A7B-3032-4705-B962-1C0176A574C0}" sibTransId="{00C5E7F0-1F7B-4806-8760-E123F26C2461}"/>
    <dgm:cxn modelId="{F8D63F58-DF33-4BD2-A00D-91B033785A2A}" type="presOf" srcId="{DA411120-B975-4E70-AE3C-A1C75957CDB3}" destId="{BD19F8CB-6995-4E3B-9ED4-57976CA20A61}" srcOrd="1" destOrd="0" presId="urn:microsoft.com/office/officeart/2005/8/layout/list1"/>
    <dgm:cxn modelId="{0DB8D34F-BF29-4279-9A1E-7AE10D93DBFF}" type="presParOf" srcId="{BE537BBE-D648-4FE9-ACEE-F1684522745F}" destId="{A5B362ED-CD05-4C75-84A8-24589A808898}" srcOrd="0" destOrd="0" presId="urn:microsoft.com/office/officeart/2005/8/layout/list1"/>
    <dgm:cxn modelId="{F0EF5245-1AFF-47B4-85FC-153119E49CAF}" type="presParOf" srcId="{A5B362ED-CD05-4C75-84A8-24589A808898}" destId="{D4704D77-5E0A-4402-AF1A-DD5DFAE38F4F}" srcOrd="0" destOrd="0" presId="urn:microsoft.com/office/officeart/2005/8/layout/list1"/>
    <dgm:cxn modelId="{BB151830-08E7-4FAA-8396-BCAD42323244}" type="presParOf" srcId="{A5B362ED-CD05-4C75-84A8-24589A808898}" destId="{80D6E58D-1666-411F-A1BE-CB6CA19B4CC0}" srcOrd="1" destOrd="0" presId="urn:microsoft.com/office/officeart/2005/8/layout/list1"/>
    <dgm:cxn modelId="{7D1EB6FE-CA21-4082-830E-A806A956FBEF}" type="presParOf" srcId="{BE537BBE-D648-4FE9-ACEE-F1684522745F}" destId="{8C3F63D7-6E7F-4FA0-A8A7-BA1364DB1F68}" srcOrd="1" destOrd="0" presId="urn:microsoft.com/office/officeart/2005/8/layout/list1"/>
    <dgm:cxn modelId="{EC4DCF88-84A8-40BF-BBF5-DB3B88042286}" type="presParOf" srcId="{BE537BBE-D648-4FE9-ACEE-F1684522745F}" destId="{10DA85AD-80D9-4963-9854-2B6C5EF18A4F}" srcOrd="2" destOrd="0" presId="urn:microsoft.com/office/officeart/2005/8/layout/list1"/>
    <dgm:cxn modelId="{20FD56D8-52F8-4F5A-A25D-8FDD85555E97}" type="presParOf" srcId="{BE537BBE-D648-4FE9-ACEE-F1684522745F}" destId="{C3F4AF07-FC28-4A04-A964-699204E13B53}" srcOrd="3" destOrd="0" presId="urn:microsoft.com/office/officeart/2005/8/layout/list1"/>
    <dgm:cxn modelId="{82DF01D4-F624-43B0-9904-24EB61605ABB}" type="presParOf" srcId="{BE537BBE-D648-4FE9-ACEE-F1684522745F}" destId="{0BCEC536-42A0-46FF-B580-A5225F35039C}" srcOrd="4" destOrd="0" presId="urn:microsoft.com/office/officeart/2005/8/layout/list1"/>
    <dgm:cxn modelId="{61C8C8E0-082B-4F4E-B48C-80CF14ED9582}" type="presParOf" srcId="{0BCEC536-42A0-46FF-B580-A5225F35039C}" destId="{7A91E412-BB94-4569-AC98-038F7A3D7012}" srcOrd="0" destOrd="0" presId="urn:microsoft.com/office/officeart/2005/8/layout/list1"/>
    <dgm:cxn modelId="{2F44A60A-4CA7-4E9C-BEB1-E692BA291B0C}" type="presParOf" srcId="{0BCEC536-42A0-46FF-B580-A5225F35039C}" destId="{72A93551-7289-49F4-A191-FF35A1624FFE}" srcOrd="1" destOrd="0" presId="urn:microsoft.com/office/officeart/2005/8/layout/list1"/>
    <dgm:cxn modelId="{0FD8F930-CAEF-438C-A8B1-F51690423B5F}" type="presParOf" srcId="{BE537BBE-D648-4FE9-ACEE-F1684522745F}" destId="{659B3191-21FC-40B8-9A54-04D91270A2CD}" srcOrd="5" destOrd="0" presId="urn:microsoft.com/office/officeart/2005/8/layout/list1"/>
    <dgm:cxn modelId="{AEC0C636-8053-41FD-8574-59374ACBF316}" type="presParOf" srcId="{BE537BBE-D648-4FE9-ACEE-F1684522745F}" destId="{6D8C7CFF-F7E4-4E9E-B0A5-0AFB5039492F}" srcOrd="6" destOrd="0" presId="urn:microsoft.com/office/officeart/2005/8/layout/list1"/>
    <dgm:cxn modelId="{F08E04ED-FBF1-46EC-911B-027CBF7F8F0C}" type="presParOf" srcId="{BE537BBE-D648-4FE9-ACEE-F1684522745F}" destId="{9125C33F-2C6F-4AFC-AAEC-889BB47C8886}" srcOrd="7" destOrd="0" presId="urn:microsoft.com/office/officeart/2005/8/layout/list1"/>
    <dgm:cxn modelId="{75DE2F49-1261-44C6-BEF0-9736719E1901}" type="presParOf" srcId="{BE537BBE-D648-4FE9-ACEE-F1684522745F}" destId="{D5ACC2E9-72AE-4A79-8F18-0355089E5C71}" srcOrd="8" destOrd="0" presId="urn:microsoft.com/office/officeart/2005/8/layout/list1"/>
    <dgm:cxn modelId="{63E5BADE-7621-4596-A707-EC2C06A06AA8}" type="presParOf" srcId="{D5ACC2E9-72AE-4A79-8F18-0355089E5C71}" destId="{42D16D8A-76B2-429A-BDD4-563C8AAC1788}" srcOrd="0" destOrd="0" presId="urn:microsoft.com/office/officeart/2005/8/layout/list1"/>
    <dgm:cxn modelId="{D87F48D2-80FA-48E9-910B-D9338684A068}" type="presParOf" srcId="{D5ACC2E9-72AE-4A79-8F18-0355089E5C71}" destId="{BD19F8CB-6995-4E3B-9ED4-57976CA20A61}" srcOrd="1" destOrd="0" presId="urn:microsoft.com/office/officeart/2005/8/layout/list1"/>
    <dgm:cxn modelId="{9EEA9085-F8F5-456C-83EC-4A191CB83F3B}" type="presParOf" srcId="{BE537BBE-D648-4FE9-ACEE-F1684522745F}" destId="{7CDDA372-9932-4FCC-B52B-177CE0BAB23F}" srcOrd="9" destOrd="0" presId="urn:microsoft.com/office/officeart/2005/8/layout/list1"/>
    <dgm:cxn modelId="{14C3C9DD-ED1F-40FC-AD08-26F7883570A2}" type="presParOf" srcId="{BE537BBE-D648-4FE9-ACEE-F1684522745F}" destId="{D6A8C50F-05A3-4103-8A75-4719BDB3AD8F}" srcOrd="10" destOrd="0" presId="urn:microsoft.com/office/officeart/2005/8/layout/list1"/>
    <dgm:cxn modelId="{4705A971-58D5-4852-AC30-0348D91B3B46}" type="presParOf" srcId="{BE537BBE-D648-4FE9-ACEE-F1684522745F}" destId="{F64302FA-679F-4B71-88D9-268835C1C18F}" srcOrd="11" destOrd="0" presId="urn:microsoft.com/office/officeart/2005/8/layout/list1"/>
    <dgm:cxn modelId="{990B31B2-67A8-4936-882D-4E034B0D9F8E}" type="presParOf" srcId="{BE537BBE-D648-4FE9-ACEE-F1684522745F}" destId="{E392E30E-EC10-46AA-898A-F745C2C5347E}" srcOrd="12" destOrd="0" presId="urn:microsoft.com/office/officeart/2005/8/layout/list1"/>
    <dgm:cxn modelId="{B67976C1-239E-4F08-A13A-D1AC5A3DBB20}" type="presParOf" srcId="{E392E30E-EC10-46AA-898A-F745C2C5347E}" destId="{0031AD0F-845B-4D07-B5C4-9C96219C0CBC}" srcOrd="0" destOrd="0" presId="urn:microsoft.com/office/officeart/2005/8/layout/list1"/>
    <dgm:cxn modelId="{0825D755-F920-4AF3-BD4B-CF2A5D593037}" type="presParOf" srcId="{E392E30E-EC10-46AA-898A-F745C2C5347E}" destId="{569B216F-E3AF-4A2B-80FB-40C12A9535C3}" srcOrd="1" destOrd="0" presId="urn:microsoft.com/office/officeart/2005/8/layout/list1"/>
    <dgm:cxn modelId="{911AAD10-63CA-46D0-9D7F-3DAD2F017F3A}" type="presParOf" srcId="{BE537BBE-D648-4FE9-ACEE-F1684522745F}" destId="{E96318A5-EEEB-4A7E-96A0-53235FDB040A}" srcOrd="13" destOrd="0" presId="urn:microsoft.com/office/officeart/2005/8/layout/list1"/>
    <dgm:cxn modelId="{565569F3-1E66-4F6E-BE7C-DCBA9EA5BF6B}" type="presParOf" srcId="{BE537BBE-D648-4FE9-ACEE-F1684522745F}" destId="{9FB2D9C9-79DF-4C84-BF74-92364110F6D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4DE918E-4338-4695-B1AE-348D7DB1A198}" type="doc">
      <dgm:prSet loTypeId="urn:microsoft.com/office/officeart/2005/8/layout/list1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E509A769-A442-4DFB-B1E8-ED32C09C7E9F}">
      <dgm:prSet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Instructivo para la baja documental de trámite concluido y su transferencia secundaria de la documentación generada por las dependencias y entidades respecto de los recursos públicos federales transferidos bajo cualquier esquema al presidente electo de los Estados Unidos Mexicanos y, en su caso, a su equipo de colaboradores, entre el 3 de julio y el 30 de noviembre de 2006.</a:t>
          </a:r>
          <a:endParaRPr lang="es-MX" sz="1800" dirty="0">
            <a:latin typeface="+mn-lt"/>
          </a:endParaRPr>
        </a:p>
      </dgm:t>
    </dgm:pt>
    <dgm:pt modelId="{ECC25A7B-3032-4705-B962-1C0176A574C0}" type="parTrans" cxnId="{05BC4699-4448-45BE-B21E-1530321E791E}">
      <dgm:prSet/>
      <dgm:spPr/>
      <dgm:t>
        <a:bodyPr/>
        <a:lstStyle/>
        <a:p>
          <a:endParaRPr lang="es-MX"/>
        </a:p>
      </dgm:t>
    </dgm:pt>
    <dgm:pt modelId="{00C5E7F0-1F7B-4806-8760-E123F26C2461}" type="sibTrans" cxnId="{05BC4699-4448-45BE-B21E-1530321E791E}">
      <dgm:prSet/>
      <dgm:spPr/>
      <dgm:t>
        <a:bodyPr/>
        <a:lstStyle/>
        <a:p>
          <a:endParaRPr lang="es-MX"/>
        </a:p>
      </dgm:t>
    </dgm:pt>
    <dgm:pt modelId="{BE537BBE-D648-4FE9-ACEE-F1684522745F}" type="pres">
      <dgm:prSet presAssocID="{94DE918E-4338-4695-B1AE-348D7DB1A1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392E30E-EC10-46AA-898A-F745C2C5347E}" type="pres">
      <dgm:prSet presAssocID="{E509A769-A442-4DFB-B1E8-ED32C09C7E9F}" presName="parentLin" presStyleCnt="0"/>
      <dgm:spPr/>
      <dgm:t>
        <a:bodyPr/>
        <a:lstStyle/>
        <a:p>
          <a:endParaRPr lang="es-ES"/>
        </a:p>
      </dgm:t>
    </dgm:pt>
    <dgm:pt modelId="{0031AD0F-845B-4D07-B5C4-9C96219C0CBC}" type="pres">
      <dgm:prSet presAssocID="{E509A769-A442-4DFB-B1E8-ED32C09C7E9F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569B216F-E3AF-4A2B-80FB-40C12A9535C3}" type="pres">
      <dgm:prSet presAssocID="{E509A769-A442-4DFB-B1E8-ED32C09C7E9F}" presName="parentText" presStyleLbl="node1" presStyleIdx="0" presStyleCnt="1" custScaleY="15255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6318A5-EEEB-4A7E-96A0-53235FDB040A}" type="pres">
      <dgm:prSet presAssocID="{E509A769-A442-4DFB-B1E8-ED32C09C7E9F}" presName="negativeSpace" presStyleCnt="0"/>
      <dgm:spPr/>
      <dgm:t>
        <a:bodyPr/>
        <a:lstStyle/>
        <a:p>
          <a:endParaRPr lang="es-ES"/>
        </a:p>
      </dgm:t>
    </dgm:pt>
    <dgm:pt modelId="{9FB2D9C9-79DF-4C84-BF74-92364110F6D4}" type="pres">
      <dgm:prSet presAssocID="{E509A769-A442-4DFB-B1E8-ED32C09C7E9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5AB7E5-DEFC-48A1-A1A0-FCB9BCC8D703}" type="presOf" srcId="{E509A769-A442-4DFB-B1E8-ED32C09C7E9F}" destId="{0031AD0F-845B-4D07-B5C4-9C96219C0CBC}" srcOrd="0" destOrd="0" presId="urn:microsoft.com/office/officeart/2005/8/layout/list1"/>
    <dgm:cxn modelId="{05BC4699-4448-45BE-B21E-1530321E791E}" srcId="{94DE918E-4338-4695-B1AE-348D7DB1A198}" destId="{E509A769-A442-4DFB-B1E8-ED32C09C7E9F}" srcOrd="0" destOrd="0" parTransId="{ECC25A7B-3032-4705-B962-1C0176A574C0}" sibTransId="{00C5E7F0-1F7B-4806-8760-E123F26C2461}"/>
    <dgm:cxn modelId="{9FEDEC63-BE86-4A04-A3EA-FE608E3C16DF}" type="presOf" srcId="{E509A769-A442-4DFB-B1E8-ED32C09C7E9F}" destId="{569B216F-E3AF-4A2B-80FB-40C12A9535C3}" srcOrd="1" destOrd="0" presId="urn:microsoft.com/office/officeart/2005/8/layout/list1"/>
    <dgm:cxn modelId="{C284F302-D965-4255-AAC3-C004F72D5D85}" type="presOf" srcId="{94DE918E-4338-4695-B1AE-348D7DB1A198}" destId="{BE537BBE-D648-4FE9-ACEE-F1684522745F}" srcOrd="0" destOrd="0" presId="urn:microsoft.com/office/officeart/2005/8/layout/list1"/>
    <dgm:cxn modelId="{B716B4C2-4D22-4BAB-A5DE-E493212DE646}" type="presParOf" srcId="{BE537BBE-D648-4FE9-ACEE-F1684522745F}" destId="{E392E30E-EC10-46AA-898A-F745C2C5347E}" srcOrd="0" destOrd="0" presId="urn:microsoft.com/office/officeart/2005/8/layout/list1"/>
    <dgm:cxn modelId="{D11685AF-0715-4E1B-B918-9543DFDC4C37}" type="presParOf" srcId="{E392E30E-EC10-46AA-898A-F745C2C5347E}" destId="{0031AD0F-845B-4D07-B5C4-9C96219C0CBC}" srcOrd="0" destOrd="0" presId="urn:microsoft.com/office/officeart/2005/8/layout/list1"/>
    <dgm:cxn modelId="{27F37D0B-2652-49AB-AE01-6CD5DA58913D}" type="presParOf" srcId="{E392E30E-EC10-46AA-898A-F745C2C5347E}" destId="{569B216F-E3AF-4A2B-80FB-40C12A9535C3}" srcOrd="1" destOrd="0" presId="urn:microsoft.com/office/officeart/2005/8/layout/list1"/>
    <dgm:cxn modelId="{A4287AF7-BAE9-4C62-A7CD-C47CACA62638}" type="presParOf" srcId="{BE537BBE-D648-4FE9-ACEE-F1684522745F}" destId="{E96318A5-EEEB-4A7E-96A0-53235FDB040A}" srcOrd="1" destOrd="0" presId="urn:microsoft.com/office/officeart/2005/8/layout/list1"/>
    <dgm:cxn modelId="{B739116D-3E32-456F-A064-61D43C93D1DE}" type="presParOf" srcId="{BE537BBE-D648-4FE9-ACEE-F1684522745F}" destId="{9FB2D9C9-79DF-4C84-BF74-92364110F6D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E8A605-1FA4-40D9-AA59-EF5E92F016B4}" type="doc">
      <dgm:prSet loTypeId="urn:microsoft.com/office/officeart/2005/8/layout/list1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C32A5B13-ADC4-4FEC-BD8C-DFFBD8166088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Guía para determinar la viabilidad de implementar proyectos de digitalización de documentos de archivo.</a:t>
          </a:r>
          <a:endParaRPr lang="es-MX" sz="1800" dirty="0">
            <a:latin typeface="+mn-lt"/>
          </a:endParaRPr>
        </a:p>
      </dgm:t>
    </dgm:pt>
    <dgm:pt modelId="{E8350D55-B0BF-4094-A898-FA84DF081880}" type="parTrans" cxnId="{EC5A16B4-C4BA-459B-8543-CA6018997492}">
      <dgm:prSet/>
      <dgm:spPr/>
      <dgm:t>
        <a:bodyPr/>
        <a:lstStyle/>
        <a:p>
          <a:endParaRPr lang="es-MX"/>
        </a:p>
      </dgm:t>
    </dgm:pt>
    <dgm:pt modelId="{50AC7366-3169-4236-9A23-B74F808388C5}" type="sibTrans" cxnId="{EC5A16B4-C4BA-459B-8543-CA6018997492}">
      <dgm:prSet/>
      <dgm:spPr/>
      <dgm:t>
        <a:bodyPr/>
        <a:lstStyle/>
        <a:p>
          <a:endParaRPr lang="es-MX"/>
        </a:p>
      </dgm:t>
    </dgm:pt>
    <dgm:pt modelId="{D0D484EB-7BCC-49C0-8702-EDE3224CD536}">
      <dgm:prSet phldrT="[Texto]" custT="1"/>
      <dgm:spPr/>
      <dgm:t>
        <a:bodyPr/>
        <a:lstStyle/>
        <a:p>
          <a:pPr algn="just"/>
          <a:r>
            <a:rPr lang="es-MX" sz="1600" dirty="0" smtClean="0">
              <a:latin typeface="+mn-lt"/>
              <a:ea typeface="Cambria Math" pitchFamily="18" charset="0"/>
            </a:rPr>
            <a:t>Guía para el descarte de libros o publicaciones periódicas que se ubican en los Archivos de Concentración de las dependencias y entidades de la Administración Pública Federal.</a:t>
          </a:r>
          <a:endParaRPr lang="es-MX" sz="1600" dirty="0">
            <a:latin typeface="+mn-lt"/>
          </a:endParaRPr>
        </a:p>
      </dgm:t>
    </dgm:pt>
    <dgm:pt modelId="{735E2F25-6995-4521-85BB-CF2E3FF00FD6}" type="parTrans" cxnId="{21FAF7AD-50EF-4157-BD27-11C4B20F9347}">
      <dgm:prSet/>
      <dgm:spPr/>
      <dgm:t>
        <a:bodyPr/>
        <a:lstStyle/>
        <a:p>
          <a:endParaRPr lang="es-MX"/>
        </a:p>
      </dgm:t>
    </dgm:pt>
    <dgm:pt modelId="{EDBAE8A2-32C7-4B3C-91B5-A06CCC62800A}" type="sibTrans" cxnId="{21FAF7AD-50EF-4157-BD27-11C4B20F9347}">
      <dgm:prSet/>
      <dgm:spPr/>
      <dgm:t>
        <a:bodyPr/>
        <a:lstStyle/>
        <a:p>
          <a:endParaRPr lang="es-MX"/>
        </a:p>
      </dgm:t>
    </dgm:pt>
    <dgm:pt modelId="{42125F2B-48C4-46E4-8F47-EA5D2A34D8D6}">
      <dgm:prSet phldrT="[Texto]" custT="1"/>
      <dgm:spPr/>
      <dgm:t>
        <a:bodyPr/>
        <a:lstStyle/>
        <a:p>
          <a:pPr algn="just"/>
          <a:r>
            <a:rPr lang="es-MX" sz="1600" dirty="0" smtClean="0">
              <a:latin typeface="+mn-lt"/>
              <a:ea typeface="Cambria Math" pitchFamily="18" charset="0"/>
            </a:rPr>
            <a:t>Propuesta de guía para elaborar el calendario institucional e informe de avance para la organización de Archivos de las dependencias y entidades de la Administración Pública Federal.</a:t>
          </a:r>
          <a:endParaRPr lang="es-MX" sz="1600" dirty="0">
            <a:latin typeface="+mn-lt"/>
          </a:endParaRPr>
        </a:p>
      </dgm:t>
    </dgm:pt>
    <dgm:pt modelId="{3609B85A-1B71-4662-8BB8-62FF605B4924}" type="parTrans" cxnId="{1ECCED96-2F15-4C3D-B838-E2A399B9AE1D}">
      <dgm:prSet/>
      <dgm:spPr/>
      <dgm:t>
        <a:bodyPr/>
        <a:lstStyle/>
        <a:p>
          <a:endParaRPr lang="es-MX"/>
        </a:p>
      </dgm:t>
    </dgm:pt>
    <dgm:pt modelId="{6748F95D-EEDD-4F6B-B737-857E98ACA3EA}" type="sibTrans" cxnId="{1ECCED96-2F15-4C3D-B838-E2A399B9AE1D}">
      <dgm:prSet/>
      <dgm:spPr/>
      <dgm:t>
        <a:bodyPr/>
        <a:lstStyle/>
        <a:p>
          <a:endParaRPr lang="es-MX"/>
        </a:p>
      </dgm:t>
    </dgm:pt>
    <dgm:pt modelId="{462A6030-296F-42BA-8D25-D31B1454ACF1}" type="pres">
      <dgm:prSet presAssocID="{35E8A605-1FA4-40D9-AA59-EF5E92F016B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C1270BF-0713-4485-A891-BF9A90F47970}" type="pres">
      <dgm:prSet presAssocID="{C32A5B13-ADC4-4FEC-BD8C-DFFBD8166088}" presName="parentLin" presStyleCnt="0"/>
      <dgm:spPr/>
      <dgm:t>
        <a:bodyPr/>
        <a:lstStyle/>
        <a:p>
          <a:endParaRPr lang="es-ES"/>
        </a:p>
      </dgm:t>
    </dgm:pt>
    <dgm:pt modelId="{0B6AF054-D6E7-4091-A0DD-5DA603F07B55}" type="pres">
      <dgm:prSet presAssocID="{C32A5B13-ADC4-4FEC-BD8C-DFFBD8166088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C8B327A-9A06-4767-AD74-9C21FCB27660}" type="pres">
      <dgm:prSet presAssocID="{C32A5B13-ADC4-4FEC-BD8C-DFFBD8166088}" presName="parentText" presStyleLbl="node1" presStyleIdx="0" presStyleCnt="3" custScaleY="24569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927F39-B544-4471-89EE-7046EC083B51}" type="pres">
      <dgm:prSet presAssocID="{C32A5B13-ADC4-4FEC-BD8C-DFFBD8166088}" presName="negativeSpace" presStyleCnt="0"/>
      <dgm:spPr/>
      <dgm:t>
        <a:bodyPr/>
        <a:lstStyle/>
        <a:p>
          <a:endParaRPr lang="es-ES"/>
        </a:p>
      </dgm:t>
    </dgm:pt>
    <dgm:pt modelId="{C9274FF0-50CE-44D2-8E34-99D8CBF137BE}" type="pres">
      <dgm:prSet presAssocID="{C32A5B13-ADC4-4FEC-BD8C-DFFBD8166088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B9F19A-05F0-4A95-8203-7F4CDB682013}" type="pres">
      <dgm:prSet presAssocID="{50AC7366-3169-4236-9A23-B74F808388C5}" presName="spaceBetweenRectangles" presStyleCnt="0"/>
      <dgm:spPr/>
      <dgm:t>
        <a:bodyPr/>
        <a:lstStyle/>
        <a:p>
          <a:endParaRPr lang="es-ES"/>
        </a:p>
      </dgm:t>
    </dgm:pt>
    <dgm:pt modelId="{E2F6E0AE-C91A-454B-94DA-EC5A00E77BDD}" type="pres">
      <dgm:prSet presAssocID="{D0D484EB-7BCC-49C0-8702-EDE3224CD536}" presName="parentLin" presStyleCnt="0"/>
      <dgm:spPr/>
      <dgm:t>
        <a:bodyPr/>
        <a:lstStyle/>
        <a:p>
          <a:endParaRPr lang="es-ES"/>
        </a:p>
      </dgm:t>
    </dgm:pt>
    <dgm:pt modelId="{AB4B157C-F899-4DA9-B54D-5CAACD811936}" type="pres">
      <dgm:prSet presAssocID="{D0D484EB-7BCC-49C0-8702-EDE3224CD536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14F243BD-DD36-4182-BC82-78704C827EBD}" type="pres">
      <dgm:prSet presAssocID="{D0D484EB-7BCC-49C0-8702-EDE3224CD536}" presName="parentText" presStyleLbl="node1" presStyleIdx="1" presStyleCnt="3" custScaleY="26059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BFC3AE-8E25-451D-BEF9-B4EDC12C3DD2}" type="pres">
      <dgm:prSet presAssocID="{D0D484EB-7BCC-49C0-8702-EDE3224CD536}" presName="negativeSpace" presStyleCnt="0"/>
      <dgm:spPr/>
      <dgm:t>
        <a:bodyPr/>
        <a:lstStyle/>
        <a:p>
          <a:endParaRPr lang="es-ES"/>
        </a:p>
      </dgm:t>
    </dgm:pt>
    <dgm:pt modelId="{689FF2AD-34F1-4DF1-8D56-E1C24727EEE4}" type="pres">
      <dgm:prSet presAssocID="{D0D484EB-7BCC-49C0-8702-EDE3224CD53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0A9379-A7D9-489B-897B-D864AFA267D5}" type="pres">
      <dgm:prSet presAssocID="{EDBAE8A2-32C7-4B3C-91B5-A06CCC62800A}" presName="spaceBetweenRectangles" presStyleCnt="0"/>
      <dgm:spPr/>
      <dgm:t>
        <a:bodyPr/>
        <a:lstStyle/>
        <a:p>
          <a:endParaRPr lang="es-ES"/>
        </a:p>
      </dgm:t>
    </dgm:pt>
    <dgm:pt modelId="{4FEE2038-3172-471F-9104-49F77B264445}" type="pres">
      <dgm:prSet presAssocID="{42125F2B-48C4-46E4-8F47-EA5D2A34D8D6}" presName="parentLin" presStyleCnt="0"/>
      <dgm:spPr/>
      <dgm:t>
        <a:bodyPr/>
        <a:lstStyle/>
        <a:p>
          <a:endParaRPr lang="es-ES"/>
        </a:p>
      </dgm:t>
    </dgm:pt>
    <dgm:pt modelId="{6E8E176C-A251-4EB1-9B3E-E7E1697FC3F6}" type="pres">
      <dgm:prSet presAssocID="{42125F2B-48C4-46E4-8F47-EA5D2A34D8D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A046DB4A-429C-484A-A139-2B0227F96161}" type="pres">
      <dgm:prSet presAssocID="{42125F2B-48C4-46E4-8F47-EA5D2A34D8D6}" presName="parentText" presStyleLbl="node1" presStyleIdx="2" presStyleCnt="3" custScaleY="22609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EA4EC1-29BF-41F2-A6C4-3C278AD5059E}" type="pres">
      <dgm:prSet presAssocID="{42125F2B-48C4-46E4-8F47-EA5D2A34D8D6}" presName="negativeSpace" presStyleCnt="0"/>
      <dgm:spPr/>
      <dgm:t>
        <a:bodyPr/>
        <a:lstStyle/>
        <a:p>
          <a:endParaRPr lang="es-ES"/>
        </a:p>
      </dgm:t>
    </dgm:pt>
    <dgm:pt modelId="{B93D8AAB-F5B6-49E2-891C-3D5BED81F294}" type="pres">
      <dgm:prSet presAssocID="{42125F2B-48C4-46E4-8F47-EA5D2A34D8D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976A810-C8E3-4A95-B128-B7E3E9D88A3D}" type="presOf" srcId="{C32A5B13-ADC4-4FEC-BD8C-DFFBD8166088}" destId="{0B6AF054-D6E7-4091-A0DD-5DA603F07B55}" srcOrd="0" destOrd="0" presId="urn:microsoft.com/office/officeart/2005/8/layout/list1"/>
    <dgm:cxn modelId="{D26DB5C5-D4BE-4454-A4E7-183B57E9C6DA}" type="presOf" srcId="{D0D484EB-7BCC-49C0-8702-EDE3224CD536}" destId="{14F243BD-DD36-4182-BC82-78704C827EBD}" srcOrd="1" destOrd="0" presId="urn:microsoft.com/office/officeart/2005/8/layout/list1"/>
    <dgm:cxn modelId="{2C10DA05-13F0-4AA0-8D79-0BCD54398406}" type="presOf" srcId="{42125F2B-48C4-46E4-8F47-EA5D2A34D8D6}" destId="{6E8E176C-A251-4EB1-9B3E-E7E1697FC3F6}" srcOrd="0" destOrd="0" presId="urn:microsoft.com/office/officeart/2005/8/layout/list1"/>
    <dgm:cxn modelId="{9BCACC03-89CA-4F70-A64D-07566BAF3D0D}" type="presOf" srcId="{35E8A605-1FA4-40D9-AA59-EF5E92F016B4}" destId="{462A6030-296F-42BA-8D25-D31B1454ACF1}" srcOrd="0" destOrd="0" presId="urn:microsoft.com/office/officeart/2005/8/layout/list1"/>
    <dgm:cxn modelId="{EC5A16B4-C4BA-459B-8543-CA6018997492}" srcId="{35E8A605-1FA4-40D9-AA59-EF5E92F016B4}" destId="{C32A5B13-ADC4-4FEC-BD8C-DFFBD8166088}" srcOrd="0" destOrd="0" parTransId="{E8350D55-B0BF-4094-A898-FA84DF081880}" sibTransId="{50AC7366-3169-4236-9A23-B74F808388C5}"/>
    <dgm:cxn modelId="{21FAF7AD-50EF-4157-BD27-11C4B20F9347}" srcId="{35E8A605-1FA4-40D9-AA59-EF5E92F016B4}" destId="{D0D484EB-7BCC-49C0-8702-EDE3224CD536}" srcOrd="1" destOrd="0" parTransId="{735E2F25-6995-4521-85BB-CF2E3FF00FD6}" sibTransId="{EDBAE8A2-32C7-4B3C-91B5-A06CCC62800A}"/>
    <dgm:cxn modelId="{8A3BF99B-94AD-41CF-A162-72D92F1BED21}" type="presOf" srcId="{42125F2B-48C4-46E4-8F47-EA5D2A34D8D6}" destId="{A046DB4A-429C-484A-A139-2B0227F96161}" srcOrd="1" destOrd="0" presId="urn:microsoft.com/office/officeart/2005/8/layout/list1"/>
    <dgm:cxn modelId="{1ECCED96-2F15-4C3D-B838-E2A399B9AE1D}" srcId="{35E8A605-1FA4-40D9-AA59-EF5E92F016B4}" destId="{42125F2B-48C4-46E4-8F47-EA5D2A34D8D6}" srcOrd="2" destOrd="0" parTransId="{3609B85A-1B71-4662-8BB8-62FF605B4924}" sibTransId="{6748F95D-EEDD-4F6B-B737-857E98ACA3EA}"/>
    <dgm:cxn modelId="{9FDECD11-E18A-4BD1-8A98-EB8D2D580CB4}" type="presOf" srcId="{D0D484EB-7BCC-49C0-8702-EDE3224CD536}" destId="{AB4B157C-F899-4DA9-B54D-5CAACD811936}" srcOrd="0" destOrd="0" presId="urn:microsoft.com/office/officeart/2005/8/layout/list1"/>
    <dgm:cxn modelId="{D3432676-FB2B-4C9E-8439-D7F40F546669}" type="presOf" srcId="{C32A5B13-ADC4-4FEC-BD8C-DFFBD8166088}" destId="{4C8B327A-9A06-4767-AD74-9C21FCB27660}" srcOrd="1" destOrd="0" presId="urn:microsoft.com/office/officeart/2005/8/layout/list1"/>
    <dgm:cxn modelId="{422ECBD2-9445-4315-AA4A-8C069B256713}" type="presParOf" srcId="{462A6030-296F-42BA-8D25-D31B1454ACF1}" destId="{EC1270BF-0713-4485-A891-BF9A90F47970}" srcOrd="0" destOrd="0" presId="urn:microsoft.com/office/officeart/2005/8/layout/list1"/>
    <dgm:cxn modelId="{9A862946-7902-45CD-BCA2-482CAB46EB6A}" type="presParOf" srcId="{EC1270BF-0713-4485-A891-BF9A90F47970}" destId="{0B6AF054-D6E7-4091-A0DD-5DA603F07B55}" srcOrd="0" destOrd="0" presId="urn:microsoft.com/office/officeart/2005/8/layout/list1"/>
    <dgm:cxn modelId="{9039AAA5-24EB-436F-AC35-077F19BCA67A}" type="presParOf" srcId="{EC1270BF-0713-4485-A891-BF9A90F47970}" destId="{4C8B327A-9A06-4767-AD74-9C21FCB27660}" srcOrd="1" destOrd="0" presId="urn:microsoft.com/office/officeart/2005/8/layout/list1"/>
    <dgm:cxn modelId="{387097A9-D386-4140-A452-BC550C74D74B}" type="presParOf" srcId="{462A6030-296F-42BA-8D25-D31B1454ACF1}" destId="{F9927F39-B544-4471-89EE-7046EC083B51}" srcOrd="1" destOrd="0" presId="urn:microsoft.com/office/officeart/2005/8/layout/list1"/>
    <dgm:cxn modelId="{B5AF9EC4-2EF0-48AB-AD53-6D96AF3D328F}" type="presParOf" srcId="{462A6030-296F-42BA-8D25-D31B1454ACF1}" destId="{C9274FF0-50CE-44D2-8E34-99D8CBF137BE}" srcOrd="2" destOrd="0" presId="urn:microsoft.com/office/officeart/2005/8/layout/list1"/>
    <dgm:cxn modelId="{F6BE0568-CD33-43AA-868B-D24E333147D8}" type="presParOf" srcId="{462A6030-296F-42BA-8D25-D31B1454ACF1}" destId="{CCB9F19A-05F0-4A95-8203-7F4CDB682013}" srcOrd="3" destOrd="0" presId="urn:microsoft.com/office/officeart/2005/8/layout/list1"/>
    <dgm:cxn modelId="{A13FBE3F-31BA-42F5-8D75-020418948F4B}" type="presParOf" srcId="{462A6030-296F-42BA-8D25-D31B1454ACF1}" destId="{E2F6E0AE-C91A-454B-94DA-EC5A00E77BDD}" srcOrd="4" destOrd="0" presId="urn:microsoft.com/office/officeart/2005/8/layout/list1"/>
    <dgm:cxn modelId="{663A74EA-0686-4315-9D52-188A0CD4733B}" type="presParOf" srcId="{E2F6E0AE-C91A-454B-94DA-EC5A00E77BDD}" destId="{AB4B157C-F899-4DA9-B54D-5CAACD811936}" srcOrd="0" destOrd="0" presId="urn:microsoft.com/office/officeart/2005/8/layout/list1"/>
    <dgm:cxn modelId="{86278075-B69E-4F73-8757-B31E9DEEE7C4}" type="presParOf" srcId="{E2F6E0AE-C91A-454B-94DA-EC5A00E77BDD}" destId="{14F243BD-DD36-4182-BC82-78704C827EBD}" srcOrd="1" destOrd="0" presId="urn:microsoft.com/office/officeart/2005/8/layout/list1"/>
    <dgm:cxn modelId="{C5356C1A-A082-4FFC-845B-90ABC257E11F}" type="presParOf" srcId="{462A6030-296F-42BA-8D25-D31B1454ACF1}" destId="{E8BFC3AE-8E25-451D-BEF9-B4EDC12C3DD2}" srcOrd="5" destOrd="0" presId="urn:microsoft.com/office/officeart/2005/8/layout/list1"/>
    <dgm:cxn modelId="{23F852E0-7BB1-47B9-AC89-6CD1A7E3306B}" type="presParOf" srcId="{462A6030-296F-42BA-8D25-D31B1454ACF1}" destId="{689FF2AD-34F1-4DF1-8D56-E1C24727EEE4}" srcOrd="6" destOrd="0" presId="urn:microsoft.com/office/officeart/2005/8/layout/list1"/>
    <dgm:cxn modelId="{C505CAAE-C17B-4098-A1A6-E9A351FA31E3}" type="presParOf" srcId="{462A6030-296F-42BA-8D25-D31B1454ACF1}" destId="{B00A9379-A7D9-489B-897B-D864AFA267D5}" srcOrd="7" destOrd="0" presId="urn:microsoft.com/office/officeart/2005/8/layout/list1"/>
    <dgm:cxn modelId="{E8CCDD47-52AF-49DE-BFD9-C00105CE0729}" type="presParOf" srcId="{462A6030-296F-42BA-8D25-D31B1454ACF1}" destId="{4FEE2038-3172-471F-9104-49F77B264445}" srcOrd="8" destOrd="0" presId="urn:microsoft.com/office/officeart/2005/8/layout/list1"/>
    <dgm:cxn modelId="{E4957795-D3D8-47F4-B307-3A157E8F59AD}" type="presParOf" srcId="{4FEE2038-3172-471F-9104-49F77B264445}" destId="{6E8E176C-A251-4EB1-9B3E-E7E1697FC3F6}" srcOrd="0" destOrd="0" presId="urn:microsoft.com/office/officeart/2005/8/layout/list1"/>
    <dgm:cxn modelId="{445BA2A3-8545-477C-9122-B6BA8DABEC00}" type="presParOf" srcId="{4FEE2038-3172-471F-9104-49F77B264445}" destId="{A046DB4A-429C-484A-A139-2B0227F96161}" srcOrd="1" destOrd="0" presId="urn:microsoft.com/office/officeart/2005/8/layout/list1"/>
    <dgm:cxn modelId="{10ED9FBB-A9BB-4F21-A89E-59DFA0BAF19B}" type="presParOf" srcId="{462A6030-296F-42BA-8D25-D31B1454ACF1}" destId="{DAEA4EC1-29BF-41F2-A6C4-3C278AD5059E}" srcOrd="9" destOrd="0" presId="urn:microsoft.com/office/officeart/2005/8/layout/list1"/>
    <dgm:cxn modelId="{77F43224-FD3D-4C87-845F-3C03DC1A6022}" type="presParOf" srcId="{462A6030-296F-42BA-8D25-D31B1454ACF1}" destId="{B93D8AAB-F5B6-49E2-891C-3D5BED81F29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9E46ED-C1D7-41AD-8E83-69581FCB99DE}" type="doc">
      <dgm:prSet loTypeId="urn:microsoft.com/office/officeart/2005/8/layout/funnel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DBCE6E1-E78D-47B0-A9BA-59C420AB5978}">
      <dgm:prSet phldrT="[Texto]"/>
      <dgm:spPr/>
      <dgm:t>
        <a:bodyPr/>
        <a:lstStyle/>
        <a:p>
          <a:r>
            <a:rPr lang="es-MX" dirty="0" smtClean="0"/>
            <a:t>1. Estado pasivo</a:t>
          </a:r>
          <a:endParaRPr lang="es-MX" dirty="0"/>
        </a:p>
      </dgm:t>
    </dgm:pt>
    <dgm:pt modelId="{96B07C40-EA1B-4A60-97BD-3A70ED8C8F8B}" type="parTrans" cxnId="{3466A285-3488-4424-8E58-C8C1CB28C6AF}">
      <dgm:prSet/>
      <dgm:spPr/>
      <dgm:t>
        <a:bodyPr/>
        <a:lstStyle/>
        <a:p>
          <a:endParaRPr lang="es-MX"/>
        </a:p>
      </dgm:t>
    </dgm:pt>
    <dgm:pt modelId="{8418A382-50E4-42C2-A6C4-50B13A660B88}" type="sibTrans" cxnId="{3466A285-3488-4424-8E58-C8C1CB28C6AF}">
      <dgm:prSet/>
      <dgm:spPr/>
      <dgm:t>
        <a:bodyPr/>
        <a:lstStyle/>
        <a:p>
          <a:endParaRPr lang="es-MX"/>
        </a:p>
      </dgm:t>
    </dgm:pt>
    <dgm:pt modelId="{E3C75C76-159D-49D0-8140-CDCC1D025187}">
      <dgm:prSet phldrT="[Texto]"/>
      <dgm:spPr/>
      <dgm:t>
        <a:bodyPr/>
        <a:lstStyle/>
        <a:p>
          <a:r>
            <a:rPr lang="es-MX" dirty="0" smtClean="0"/>
            <a:t>2. Estado activo</a:t>
          </a:r>
          <a:endParaRPr lang="es-MX" dirty="0"/>
        </a:p>
      </dgm:t>
    </dgm:pt>
    <dgm:pt modelId="{83948645-B446-4E34-B619-D6F91CAE5E5D}" type="parTrans" cxnId="{39F1BB81-9581-4A30-844D-5E53CCF877BB}">
      <dgm:prSet/>
      <dgm:spPr/>
      <dgm:t>
        <a:bodyPr/>
        <a:lstStyle/>
        <a:p>
          <a:endParaRPr lang="es-MX"/>
        </a:p>
      </dgm:t>
    </dgm:pt>
    <dgm:pt modelId="{75AE4B75-FCB6-4001-92A5-779789659678}" type="sibTrans" cxnId="{39F1BB81-9581-4A30-844D-5E53CCF877BB}">
      <dgm:prSet/>
      <dgm:spPr/>
      <dgm:t>
        <a:bodyPr/>
        <a:lstStyle/>
        <a:p>
          <a:endParaRPr lang="es-MX"/>
        </a:p>
      </dgm:t>
    </dgm:pt>
    <dgm:pt modelId="{8F9E7F50-0EE5-4A9B-88A9-F532F738FEFF}">
      <dgm:prSet phldrT="[Texto]"/>
      <dgm:spPr/>
      <dgm:t>
        <a:bodyPr/>
        <a:lstStyle/>
        <a:p>
          <a:r>
            <a:rPr lang="es-MX" dirty="0" smtClean="0"/>
            <a:t>3. Estado coactivo</a:t>
          </a:r>
          <a:endParaRPr lang="es-MX" dirty="0"/>
        </a:p>
      </dgm:t>
    </dgm:pt>
    <dgm:pt modelId="{5C27836C-FD43-462A-9A8C-ACD9781153A5}" type="parTrans" cxnId="{F0165EFB-C1FA-4D90-9E1C-46582DFCB997}">
      <dgm:prSet/>
      <dgm:spPr/>
      <dgm:t>
        <a:bodyPr/>
        <a:lstStyle/>
        <a:p>
          <a:endParaRPr lang="es-MX"/>
        </a:p>
      </dgm:t>
    </dgm:pt>
    <dgm:pt modelId="{531D5FAC-2825-41EC-9CB7-482132C62FD6}" type="sibTrans" cxnId="{F0165EFB-C1FA-4D90-9E1C-46582DFCB997}">
      <dgm:prSet/>
      <dgm:spPr/>
      <dgm:t>
        <a:bodyPr/>
        <a:lstStyle/>
        <a:p>
          <a:endParaRPr lang="es-MX"/>
        </a:p>
      </dgm:t>
    </dgm:pt>
    <dgm:pt modelId="{65DABE06-670D-48AF-9DD7-1DCFE33974ED}">
      <dgm:prSet phldrT="[Texto]"/>
      <dgm:spPr/>
      <dgm:t>
        <a:bodyPr/>
        <a:lstStyle/>
        <a:p>
          <a:r>
            <a:rPr lang="es-MX" dirty="0" smtClean="0"/>
            <a:t>Acceso a la información</a:t>
          </a:r>
          <a:endParaRPr lang="es-MX" dirty="0"/>
        </a:p>
      </dgm:t>
    </dgm:pt>
    <dgm:pt modelId="{1ECCD69C-0E51-40A0-975D-86E35B62356C}" type="parTrans" cxnId="{06C22432-8173-4CEC-A681-9AB780195A95}">
      <dgm:prSet/>
      <dgm:spPr/>
      <dgm:t>
        <a:bodyPr/>
        <a:lstStyle/>
        <a:p>
          <a:endParaRPr lang="es-MX"/>
        </a:p>
      </dgm:t>
    </dgm:pt>
    <dgm:pt modelId="{2FBA87EB-A2C5-4687-BCCF-773542B7DFC4}" type="sibTrans" cxnId="{06C22432-8173-4CEC-A681-9AB780195A95}">
      <dgm:prSet/>
      <dgm:spPr/>
      <dgm:t>
        <a:bodyPr/>
        <a:lstStyle/>
        <a:p>
          <a:endParaRPr lang="es-MX"/>
        </a:p>
      </dgm:t>
    </dgm:pt>
    <dgm:pt modelId="{F417260B-52A3-440C-9B0C-88138216EE6A}" type="pres">
      <dgm:prSet presAssocID="{BB9E46ED-C1D7-41AD-8E83-69581FCB99D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53FDCF-6D81-43A0-8EC9-0FB40FDCEBBA}" type="pres">
      <dgm:prSet presAssocID="{BB9E46ED-C1D7-41AD-8E83-69581FCB99DE}" presName="ellipse" presStyleLbl="trBgShp" presStyleIdx="0" presStyleCnt="1"/>
      <dgm:spPr/>
      <dgm:t>
        <a:bodyPr/>
        <a:lstStyle/>
        <a:p>
          <a:endParaRPr lang="es-ES"/>
        </a:p>
      </dgm:t>
    </dgm:pt>
    <dgm:pt modelId="{E283272D-0F7D-451C-824A-15D14BAC1E4C}" type="pres">
      <dgm:prSet presAssocID="{BB9E46ED-C1D7-41AD-8E83-69581FCB99DE}" presName="arrow1" presStyleLbl="fgShp" presStyleIdx="0" presStyleCnt="1"/>
      <dgm:spPr/>
      <dgm:t>
        <a:bodyPr/>
        <a:lstStyle/>
        <a:p>
          <a:endParaRPr lang="es-ES"/>
        </a:p>
      </dgm:t>
    </dgm:pt>
    <dgm:pt modelId="{1782B14F-C8D4-4E78-9894-A0CA8FD914F8}" type="pres">
      <dgm:prSet presAssocID="{BB9E46ED-C1D7-41AD-8E83-69581FCB99D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0834EC-43D4-4213-8A3B-91006051C04C}" type="pres">
      <dgm:prSet presAssocID="{E3C75C76-159D-49D0-8140-CDCC1D02518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4233A-8E03-4A96-94F7-04C7923C7BEA}" type="pres">
      <dgm:prSet presAssocID="{8F9E7F50-0EE5-4A9B-88A9-F532F738FEFF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C8226F-218F-4346-80A4-ADBF0481D8EF}" type="pres">
      <dgm:prSet presAssocID="{65DABE06-670D-48AF-9DD7-1DCFE33974E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6773C2-25F2-4AC3-80F0-E16ABE342604}" type="pres">
      <dgm:prSet presAssocID="{BB9E46ED-C1D7-41AD-8E83-69581FCB99DE}" presName="funnel" presStyleLbl="trAlignAcc1" presStyleIdx="0" presStyleCnt="1"/>
      <dgm:spPr/>
      <dgm:t>
        <a:bodyPr/>
        <a:lstStyle/>
        <a:p>
          <a:endParaRPr lang="es-ES"/>
        </a:p>
      </dgm:t>
    </dgm:pt>
  </dgm:ptLst>
  <dgm:cxnLst>
    <dgm:cxn modelId="{39F1BB81-9581-4A30-844D-5E53CCF877BB}" srcId="{BB9E46ED-C1D7-41AD-8E83-69581FCB99DE}" destId="{E3C75C76-159D-49D0-8140-CDCC1D025187}" srcOrd="1" destOrd="0" parTransId="{83948645-B446-4E34-B619-D6F91CAE5E5D}" sibTransId="{75AE4B75-FCB6-4001-92A5-779789659678}"/>
    <dgm:cxn modelId="{2E6DB934-4C65-43AE-98BB-EE40805A92D3}" type="presOf" srcId="{65DABE06-670D-48AF-9DD7-1DCFE33974ED}" destId="{1782B14F-C8D4-4E78-9894-A0CA8FD914F8}" srcOrd="0" destOrd="0" presId="urn:microsoft.com/office/officeart/2005/8/layout/funnel1"/>
    <dgm:cxn modelId="{7D529276-5679-4424-BAE0-F580F64BC53B}" type="presOf" srcId="{8F9E7F50-0EE5-4A9B-88A9-F532F738FEFF}" destId="{BF0834EC-43D4-4213-8A3B-91006051C04C}" srcOrd="0" destOrd="0" presId="urn:microsoft.com/office/officeart/2005/8/layout/funnel1"/>
    <dgm:cxn modelId="{3466A285-3488-4424-8E58-C8C1CB28C6AF}" srcId="{BB9E46ED-C1D7-41AD-8E83-69581FCB99DE}" destId="{FDBCE6E1-E78D-47B0-A9BA-59C420AB5978}" srcOrd="0" destOrd="0" parTransId="{96B07C40-EA1B-4A60-97BD-3A70ED8C8F8B}" sibTransId="{8418A382-50E4-42C2-A6C4-50B13A660B88}"/>
    <dgm:cxn modelId="{06C22432-8173-4CEC-A681-9AB780195A95}" srcId="{BB9E46ED-C1D7-41AD-8E83-69581FCB99DE}" destId="{65DABE06-670D-48AF-9DD7-1DCFE33974ED}" srcOrd="3" destOrd="0" parTransId="{1ECCD69C-0E51-40A0-975D-86E35B62356C}" sibTransId="{2FBA87EB-A2C5-4687-BCCF-773542B7DFC4}"/>
    <dgm:cxn modelId="{2DF63F53-F5DB-4E16-B5EB-3F82E099D0AE}" type="presOf" srcId="{BB9E46ED-C1D7-41AD-8E83-69581FCB99DE}" destId="{F417260B-52A3-440C-9B0C-88138216EE6A}" srcOrd="0" destOrd="0" presId="urn:microsoft.com/office/officeart/2005/8/layout/funnel1"/>
    <dgm:cxn modelId="{BEC6431A-4D1D-427D-9FAC-105F8C30E013}" type="presOf" srcId="{FDBCE6E1-E78D-47B0-A9BA-59C420AB5978}" destId="{5CC8226F-218F-4346-80A4-ADBF0481D8EF}" srcOrd="0" destOrd="0" presId="urn:microsoft.com/office/officeart/2005/8/layout/funnel1"/>
    <dgm:cxn modelId="{31D73130-8253-406A-B756-FA8A379A79A0}" type="presOf" srcId="{E3C75C76-159D-49D0-8140-CDCC1D025187}" destId="{50B4233A-8E03-4A96-94F7-04C7923C7BEA}" srcOrd="0" destOrd="0" presId="urn:microsoft.com/office/officeart/2005/8/layout/funnel1"/>
    <dgm:cxn modelId="{F0165EFB-C1FA-4D90-9E1C-46582DFCB997}" srcId="{BB9E46ED-C1D7-41AD-8E83-69581FCB99DE}" destId="{8F9E7F50-0EE5-4A9B-88A9-F532F738FEFF}" srcOrd="2" destOrd="0" parTransId="{5C27836C-FD43-462A-9A8C-ACD9781153A5}" sibTransId="{531D5FAC-2825-41EC-9CB7-482132C62FD6}"/>
    <dgm:cxn modelId="{BCF265C5-93BC-4C05-A02C-3CFF68BBA2EC}" type="presParOf" srcId="{F417260B-52A3-440C-9B0C-88138216EE6A}" destId="{F853FDCF-6D81-43A0-8EC9-0FB40FDCEBBA}" srcOrd="0" destOrd="0" presId="urn:microsoft.com/office/officeart/2005/8/layout/funnel1"/>
    <dgm:cxn modelId="{9A4878A7-F45D-4C18-A1EA-FDFE4EC690BE}" type="presParOf" srcId="{F417260B-52A3-440C-9B0C-88138216EE6A}" destId="{E283272D-0F7D-451C-824A-15D14BAC1E4C}" srcOrd="1" destOrd="0" presId="urn:microsoft.com/office/officeart/2005/8/layout/funnel1"/>
    <dgm:cxn modelId="{D9350EA4-37E3-4317-BF79-1E99A28FA9F3}" type="presParOf" srcId="{F417260B-52A3-440C-9B0C-88138216EE6A}" destId="{1782B14F-C8D4-4E78-9894-A0CA8FD914F8}" srcOrd="2" destOrd="0" presId="urn:microsoft.com/office/officeart/2005/8/layout/funnel1"/>
    <dgm:cxn modelId="{0D6C893D-6E41-4466-AB26-AA381A442E60}" type="presParOf" srcId="{F417260B-52A3-440C-9B0C-88138216EE6A}" destId="{BF0834EC-43D4-4213-8A3B-91006051C04C}" srcOrd="3" destOrd="0" presId="urn:microsoft.com/office/officeart/2005/8/layout/funnel1"/>
    <dgm:cxn modelId="{AC865770-CB06-4704-B87F-C5079CF58C9B}" type="presParOf" srcId="{F417260B-52A3-440C-9B0C-88138216EE6A}" destId="{50B4233A-8E03-4A96-94F7-04C7923C7BEA}" srcOrd="4" destOrd="0" presId="urn:microsoft.com/office/officeart/2005/8/layout/funnel1"/>
    <dgm:cxn modelId="{76D2FA16-C16D-4650-8204-041AB50BB639}" type="presParOf" srcId="{F417260B-52A3-440C-9B0C-88138216EE6A}" destId="{5CC8226F-218F-4346-80A4-ADBF0481D8EF}" srcOrd="5" destOrd="0" presId="urn:microsoft.com/office/officeart/2005/8/layout/funnel1"/>
    <dgm:cxn modelId="{463B4BC3-5DDC-4E31-9E5B-B2C6E79A5846}" type="presParOf" srcId="{F417260B-52A3-440C-9B0C-88138216EE6A}" destId="{5D6773C2-25F2-4AC3-80F0-E16ABE34260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E9B063-6986-4692-8EB9-EA725772E48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D1CA345-D915-439F-9E32-565242421D3C}">
      <dgm:prSet phldrT="[Texto]" custT="1"/>
      <dgm:spPr/>
      <dgm:t>
        <a:bodyPr/>
        <a:lstStyle/>
        <a:p>
          <a:pPr algn="just"/>
          <a:r>
            <a:rPr lang="es-MX" sz="1400" dirty="0" smtClean="0"/>
            <a:t>El Poder Ejecutivo Federal, la Administración Pública Federal y la Procuraduría General de la República</a:t>
          </a:r>
          <a:endParaRPr lang="es-MX" sz="1400" dirty="0"/>
        </a:p>
      </dgm:t>
    </dgm:pt>
    <dgm:pt modelId="{EABCA4C5-27FE-47A9-A8DA-D3BDA9A4AE8D}" type="parTrans" cxnId="{BF07CE24-BD53-46CF-8531-2047CE66312B}">
      <dgm:prSet/>
      <dgm:spPr/>
      <dgm:t>
        <a:bodyPr/>
        <a:lstStyle/>
        <a:p>
          <a:endParaRPr lang="es-MX"/>
        </a:p>
      </dgm:t>
    </dgm:pt>
    <dgm:pt modelId="{C385FD30-B52E-4142-88FE-649F3AD2ACEE}" type="sibTrans" cxnId="{BF07CE24-BD53-46CF-8531-2047CE66312B}">
      <dgm:prSet/>
      <dgm:spPr/>
      <dgm:t>
        <a:bodyPr/>
        <a:lstStyle/>
        <a:p>
          <a:endParaRPr lang="es-MX"/>
        </a:p>
      </dgm:t>
    </dgm:pt>
    <dgm:pt modelId="{535F4A32-2164-4B9A-BEAF-FDCD4E591BF9}">
      <dgm:prSet phldrT="[Texto]" custT="1"/>
      <dgm:spPr/>
      <dgm:t>
        <a:bodyPr/>
        <a:lstStyle/>
        <a:p>
          <a:pPr algn="just"/>
          <a:r>
            <a:rPr lang="es-MX" sz="1400" dirty="0" smtClean="0"/>
            <a:t>El Poder Legislativo Federal (Cámara de Diputados y de Senadores)</a:t>
          </a:r>
          <a:endParaRPr lang="es-MX" sz="1400" dirty="0"/>
        </a:p>
      </dgm:t>
    </dgm:pt>
    <dgm:pt modelId="{F44A972C-AE61-43FE-A722-BD02695DB5BA}" type="parTrans" cxnId="{804FEBFF-CEF7-45CD-9541-D39588C7D614}">
      <dgm:prSet/>
      <dgm:spPr/>
      <dgm:t>
        <a:bodyPr/>
        <a:lstStyle/>
        <a:p>
          <a:endParaRPr lang="es-MX"/>
        </a:p>
      </dgm:t>
    </dgm:pt>
    <dgm:pt modelId="{450FB6E9-7B5F-4096-93C3-93C8595CE275}" type="sibTrans" cxnId="{804FEBFF-CEF7-45CD-9541-D39588C7D614}">
      <dgm:prSet/>
      <dgm:spPr/>
      <dgm:t>
        <a:bodyPr/>
        <a:lstStyle/>
        <a:p>
          <a:endParaRPr lang="es-MX"/>
        </a:p>
      </dgm:t>
    </dgm:pt>
    <dgm:pt modelId="{8126F3EB-8223-48FB-8FA4-A8346BFADC8C}">
      <dgm:prSet phldrT="[Texto]" custT="1"/>
      <dgm:spPr/>
      <dgm:t>
        <a:bodyPr/>
        <a:lstStyle/>
        <a:p>
          <a:pPr algn="just"/>
          <a:r>
            <a:rPr lang="es-MX" sz="1400" dirty="0" smtClean="0"/>
            <a:t>El Poder Judicial de la Federación y el Consejo de la Judicatura Federal</a:t>
          </a:r>
          <a:endParaRPr lang="es-MX" sz="1400" dirty="0"/>
        </a:p>
      </dgm:t>
    </dgm:pt>
    <dgm:pt modelId="{99AD18C2-D72F-436B-8393-293339CC9E87}" type="parTrans" cxnId="{D5DE79B3-5438-45C4-AA0C-F584EBF8BBC7}">
      <dgm:prSet/>
      <dgm:spPr/>
      <dgm:t>
        <a:bodyPr/>
        <a:lstStyle/>
        <a:p>
          <a:endParaRPr lang="es-MX"/>
        </a:p>
      </dgm:t>
    </dgm:pt>
    <dgm:pt modelId="{36A9C449-55AC-4F67-9F92-EC8C2FF09FB8}" type="sibTrans" cxnId="{D5DE79B3-5438-45C4-AA0C-F584EBF8BBC7}">
      <dgm:prSet/>
      <dgm:spPr/>
      <dgm:t>
        <a:bodyPr/>
        <a:lstStyle/>
        <a:p>
          <a:endParaRPr lang="es-MX"/>
        </a:p>
      </dgm:t>
    </dgm:pt>
    <dgm:pt modelId="{48B770DC-2D7E-4993-9697-4143CF15CB2D}">
      <dgm:prSet phldrT="[Texto]" custT="1"/>
      <dgm:spPr/>
      <dgm:t>
        <a:bodyPr/>
        <a:lstStyle/>
        <a:p>
          <a:r>
            <a:rPr lang="es-MX" sz="1400" dirty="0" smtClean="0"/>
            <a:t>Los Órganos Constitucionales Autónomos</a:t>
          </a:r>
          <a:endParaRPr lang="es-MX" sz="1400" dirty="0"/>
        </a:p>
      </dgm:t>
    </dgm:pt>
    <dgm:pt modelId="{71BB6480-C18B-4C32-865C-40DEA4FA213E}" type="parTrans" cxnId="{7C204645-65CB-427B-BEA5-D310EC74C78C}">
      <dgm:prSet/>
      <dgm:spPr/>
      <dgm:t>
        <a:bodyPr/>
        <a:lstStyle/>
        <a:p>
          <a:endParaRPr lang="es-MX"/>
        </a:p>
      </dgm:t>
    </dgm:pt>
    <dgm:pt modelId="{0C9C5033-3E62-434E-8214-2323D0F3F2E6}" type="sibTrans" cxnId="{7C204645-65CB-427B-BEA5-D310EC74C78C}">
      <dgm:prSet/>
      <dgm:spPr/>
      <dgm:t>
        <a:bodyPr/>
        <a:lstStyle/>
        <a:p>
          <a:endParaRPr lang="es-MX"/>
        </a:p>
      </dgm:t>
    </dgm:pt>
    <dgm:pt modelId="{CE72C316-2570-4AD8-870F-B4B56700C619}">
      <dgm:prSet phldrT="[Texto]" custT="1"/>
      <dgm:spPr/>
      <dgm:t>
        <a:bodyPr/>
        <a:lstStyle/>
        <a:p>
          <a:r>
            <a:rPr lang="es-MX" sz="1400" dirty="0" smtClean="0"/>
            <a:t>Los Tribunales Administrativos Federales</a:t>
          </a:r>
          <a:endParaRPr lang="es-MX" sz="1400" dirty="0"/>
        </a:p>
      </dgm:t>
    </dgm:pt>
    <dgm:pt modelId="{D2E77CA4-8E30-4E76-A3D3-B37E74A72188}" type="parTrans" cxnId="{A4918E05-7A99-47B4-9E15-E8D821F09EB5}">
      <dgm:prSet/>
      <dgm:spPr/>
      <dgm:t>
        <a:bodyPr/>
        <a:lstStyle/>
        <a:p>
          <a:endParaRPr lang="es-MX"/>
        </a:p>
      </dgm:t>
    </dgm:pt>
    <dgm:pt modelId="{81AE7C6F-9934-4D5E-81BB-B67732A5A6F5}" type="sibTrans" cxnId="{A4918E05-7A99-47B4-9E15-E8D821F09EB5}">
      <dgm:prSet/>
      <dgm:spPr/>
      <dgm:t>
        <a:bodyPr/>
        <a:lstStyle/>
        <a:p>
          <a:endParaRPr lang="es-MX"/>
        </a:p>
      </dgm:t>
    </dgm:pt>
    <dgm:pt modelId="{A31D62DD-E7A4-45AA-8F93-5E008B16D608}" type="pres">
      <dgm:prSet presAssocID="{BEE9B063-6986-4692-8EB9-EA725772E48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3D27A6-9DD8-474F-A96C-0DBBF377B256}" type="pres">
      <dgm:prSet presAssocID="{6D1CA345-D915-439F-9E32-565242421D3C}" presName="parentLin" presStyleCnt="0"/>
      <dgm:spPr/>
      <dgm:t>
        <a:bodyPr/>
        <a:lstStyle/>
        <a:p>
          <a:endParaRPr lang="es-ES"/>
        </a:p>
      </dgm:t>
    </dgm:pt>
    <dgm:pt modelId="{5C2CAB0D-8EB4-4D1A-B474-2ECFECFFEE22}" type="pres">
      <dgm:prSet presAssocID="{6D1CA345-D915-439F-9E32-565242421D3C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2741E782-8798-4435-BDA6-28CF2D9E3C1A}" type="pres">
      <dgm:prSet presAssocID="{6D1CA345-D915-439F-9E32-565242421D3C}" presName="parentText" presStyleLbl="node1" presStyleIdx="0" presStyleCnt="5" custScaleY="35411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E51A47-304B-4A76-BFEA-6189FF7704C8}" type="pres">
      <dgm:prSet presAssocID="{6D1CA345-D915-439F-9E32-565242421D3C}" presName="negativeSpace" presStyleCnt="0"/>
      <dgm:spPr/>
      <dgm:t>
        <a:bodyPr/>
        <a:lstStyle/>
        <a:p>
          <a:endParaRPr lang="es-ES"/>
        </a:p>
      </dgm:t>
    </dgm:pt>
    <dgm:pt modelId="{DE751A33-73E7-4A9A-ABF0-E44929637587}" type="pres">
      <dgm:prSet presAssocID="{6D1CA345-D915-439F-9E32-565242421D3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723BAD-305C-46D9-8614-AA9BDD7C7221}" type="pres">
      <dgm:prSet presAssocID="{C385FD30-B52E-4142-88FE-649F3AD2ACEE}" presName="spaceBetweenRectangles" presStyleCnt="0"/>
      <dgm:spPr/>
      <dgm:t>
        <a:bodyPr/>
        <a:lstStyle/>
        <a:p>
          <a:endParaRPr lang="es-ES"/>
        </a:p>
      </dgm:t>
    </dgm:pt>
    <dgm:pt modelId="{609D9694-19FC-40F7-A43C-412214A223FF}" type="pres">
      <dgm:prSet presAssocID="{535F4A32-2164-4B9A-BEAF-FDCD4E591BF9}" presName="parentLin" presStyleCnt="0"/>
      <dgm:spPr/>
      <dgm:t>
        <a:bodyPr/>
        <a:lstStyle/>
        <a:p>
          <a:endParaRPr lang="es-ES"/>
        </a:p>
      </dgm:t>
    </dgm:pt>
    <dgm:pt modelId="{C4872A79-DE1E-440F-810F-12F869425AD8}" type="pres">
      <dgm:prSet presAssocID="{535F4A32-2164-4B9A-BEAF-FDCD4E591BF9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A36CCAD5-5E92-4402-8FEE-17F4A6F30FE9}" type="pres">
      <dgm:prSet presAssocID="{535F4A32-2164-4B9A-BEAF-FDCD4E591BF9}" presName="parentText" presStyleLbl="node1" presStyleIdx="1" presStyleCnt="5" custScaleY="23608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0DCAAA-15FE-4078-9340-441A370E11F0}" type="pres">
      <dgm:prSet presAssocID="{535F4A32-2164-4B9A-BEAF-FDCD4E591BF9}" presName="negativeSpace" presStyleCnt="0"/>
      <dgm:spPr/>
      <dgm:t>
        <a:bodyPr/>
        <a:lstStyle/>
        <a:p>
          <a:endParaRPr lang="es-ES"/>
        </a:p>
      </dgm:t>
    </dgm:pt>
    <dgm:pt modelId="{523A2B5B-27DA-42BB-BA60-D43A2DCF7BD1}" type="pres">
      <dgm:prSet presAssocID="{535F4A32-2164-4B9A-BEAF-FDCD4E591BF9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D2182F-7290-4047-97ED-7506C9464BAD}" type="pres">
      <dgm:prSet presAssocID="{450FB6E9-7B5F-4096-93C3-93C8595CE275}" presName="spaceBetweenRectangles" presStyleCnt="0"/>
      <dgm:spPr/>
      <dgm:t>
        <a:bodyPr/>
        <a:lstStyle/>
        <a:p>
          <a:endParaRPr lang="es-ES"/>
        </a:p>
      </dgm:t>
    </dgm:pt>
    <dgm:pt modelId="{A6362279-3A64-4359-AACF-9EBB9F26BED6}" type="pres">
      <dgm:prSet presAssocID="{8126F3EB-8223-48FB-8FA4-A8346BFADC8C}" presName="parentLin" presStyleCnt="0"/>
      <dgm:spPr/>
      <dgm:t>
        <a:bodyPr/>
        <a:lstStyle/>
        <a:p>
          <a:endParaRPr lang="es-ES"/>
        </a:p>
      </dgm:t>
    </dgm:pt>
    <dgm:pt modelId="{E536F743-56BE-4848-AE00-AE1375D005B5}" type="pres">
      <dgm:prSet presAssocID="{8126F3EB-8223-48FB-8FA4-A8346BFADC8C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AA16BF33-2DB2-460B-BF28-F9DA3222D7E0}" type="pres">
      <dgm:prSet presAssocID="{8126F3EB-8223-48FB-8FA4-A8346BFADC8C}" presName="parentText" presStyleLbl="node1" presStyleIdx="2" presStyleCnt="5" custScaleY="24010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A2FEC1-56DF-4CA0-8008-715C7E0F848B}" type="pres">
      <dgm:prSet presAssocID="{8126F3EB-8223-48FB-8FA4-A8346BFADC8C}" presName="negativeSpace" presStyleCnt="0"/>
      <dgm:spPr/>
      <dgm:t>
        <a:bodyPr/>
        <a:lstStyle/>
        <a:p>
          <a:endParaRPr lang="es-ES"/>
        </a:p>
      </dgm:t>
    </dgm:pt>
    <dgm:pt modelId="{E28AB936-C6C5-44D2-983F-8FFF46E038B0}" type="pres">
      <dgm:prSet presAssocID="{8126F3EB-8223-48FB-8FA4-A8346BFADC8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F71028-0314-46CB-A20C-AB4FF8389EC5}" type="pres">
      <dgm:prSet presAssocID="{36A9C449-55AC-4F67-9F92-EC8C2FF09FB8}" presName="spaceBetweenRectangles" presStyleCnt="0"/>
      <dgm:spPr/>
      <dgm:t>
        <a:bodyPr/>
        <a:lstStyle/>
        <a:p>
          <a:endParaRPr lang="es-ES"/>
        </a:p>
      </dgm:t>
    </dgm:pt>
    <dgm:pt modelId="{4B62DAFD-AE3F-4277-AFFE-E856BC9FA391}" type="pres">
      <dgm:prSet presAssocID="{48B770DC-2D7E-4993-9697-4143CF15CB2D}" presName="parentLin" presStyleCnt="0"/>
      <dgm:spPr/>
      <dgm:t>
        <a:bodyPr/>
        <a:lstStyle/>
        <a:p>
          <a:endParaRPr lang="es-ES"/>
        </a:p>
      </dgm:t>
    </dgm:pt>
    <dgm:pt modelId="{A9C85CE7-679F-445F-B776-82EF10D15AAB}" type="pres">
      <dgm:prSet presAssocID="{48B770DC-2D7E-4993-9697-4143CF15CB2D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355847CA-0AD9-4F9E-A46E-654D7BC05CE0}" type="pres">
      <dgm:prSet presAssocID="{48B770DC-2D7E-4993-9697-4143CF15CB2D}" presName="parentText" presStyleLbl="node1" presStyleIdx="3" presStyleCnt="5" custScaleY="18887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824EE3-713F-4774-81F0-BDC323D810DB}" type="pres">
      <dgm:prSet presAssocID="{48B770DC-2D7E-4993-9697-4143CF15CB2D}" presName="negativeSpace" presStyleCnt="0"/>
      <dgm:spPr/>
      <dgm:t>
        <a:bodyPr/>
        <a:lstStyle/>
        <a:p>
          <a:endParaRPr lang="es-ES"/>
        </a:p>
      </dgm:t>
    </dgm:pt>
    <dgm:pt modelId="{B37CB466-8C28-41B7-8CCD-9BAE10BC1853}" type="pres">
      <dgm:prSet presAssocID="{48B770DC-2D7E-4993-9697-4143CF15CB2D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E8B05B-9E67-4955-9E71-7144E9EC9829}" type="pres">
      <dgm:prSet presAssocID="{0C9C5033-3E62-434E-8214-2323D0F3F2E6}" presName="spaceBetweenRectangles" presStyleCnt="0"/>
      <dgm:spPr/>
      <dgm:t>
        <a:bodyPr/>
        <a:lstStyle/>
        <a:p>
          <a:endParaRPr lang="es-ES"/>
        </a:p>
      </dgm:t>
    </dgm:pt>
    <dgm:pt modelId="{1D5D5DDC-0CC2-435D-ACAF-2CD4F0CFB76F}" type="pres">
      <dgm:prSet presAssocID="{CE72C316-2570-4AD8-870F-B4B56700C619}" presName="parentLin" presStyleCnt="0"/>
      <dgm:spPr/>
      <dgm:t>
        <a:bodyPr/>
        <a:lstStyle/>
        <a:p>
          <a:endParaRPr lang="es-ES"/>
        </a:p>
      </dgm:t>
    </dgm:pt>
    <dgm:pt modelId="{40165FBE-58F2-4B29-9FF0-6796F9F375FA}" type="pres">
      <dgm:prSet presAssocID="{CE72C316-2570-4AD8-870F-B4B56700C619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BD686A30-9465-415B-949E-FB54F4C5ED94}" type="pres">
      <dgm:prSet presAssocID="{CE72C316-2570-4AD8-870F-B4B56700C619}" presName="parentText" presStyleLbl="node1" presStyleIdx="4" presStyleCnt="5" custScaleY="19529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AA2B4B-AA00-42B8-BB9F-D70153992299}" type="pres">
      <dgm:prSet presAssocID="{CE72C316-2570-4AD8-870F-B4B56700C619}" presName="negativeSpace" presStyleCnt="0"/>
      <dgm:spPr/>
      <dgm:t>
        <a:bodyPr/>
        <a:lstStyle/>
        <a:p>
          <a:endParaRPr lang="es-ES"/>
        </a:p>
      </dgm:t>
    </dgm:pt>
    <dgm:pt modelId="{8BFF8EF8-12E8-4D1D-A82F-4D20F54F48FA}" type="pres">
      <dgm:prSet presAssocID="{CE72C316-2570-4AD8-870F-B4B56700C619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C204645-65CB-427B-BEA5-D310EC74C78C}" srcId="{BEE9B063-6986-4692-8EB9-EA725772E481}" destId="{48B770DC-2D7E-4993-9697-4143CF15CB2D}" srcOrd="3" destOrd="0" parTransId="{71BB6480-C18B-4C32-865C-40DEA4FA213E}" sibTransId="{0C9C5033-3E62-434E-8214-2323D0F3F2E6}"/>
    <dgm:cxn modelId="{F70BA470-43A9-457F-A81C-0D42AC42F1B7}" type="presOf" srcId="{535F4A32-2164-4B9A-BEAF-FDCD4E591BF9}" destId="{A36CCAD5-5E92-4402-8FEE-17F4A6F30FE9}" srcOrd="1" destOrd="0" presId="urn:microsoft.com/office/officeart/2005/8/layout/list1"/>
    <dgm:cxn modelId="{A4918E05-7A99-47B4-9E15-E8D821F09EB5}" srcId="{BEE9B063-6986-4692-8EB9-EA725772E481}" destId="{CE72C316-2570-4AD8-870F-B4B56700C619}" srcOrd="4" destOrd="0" parTransId="{D2E77CA4-8E30-4E76-A3D3-B37E74A72188}" sibTransId="{81AE7C6F-9934-4D5E-81BB-B67732A5A6F5}"/>
    <dgm:cxn modelId="{1C97BBBD-ED56-4D9A-B1AB-E7E31C53002B}" type="presOf" srcId="{6D1CA345-D915-439F-9E32-565242421D3C}" destId="{2741E782-8798-4435-BDA6-28CF2D9E3C1A}" srcOrd="1" destOrd="0" presId="urn:microsoft.com/office/officeart/2005/8/layout/list1"/>
    <dgm:cxn modelId="{D5DE79B3-5438-45C4-AA0C-F584EBF8BBC7}" srcId="{BEE9B063-6986-4692-8EB9-EA725772E481}" destId="{8126F3EB-8223-48FB-8FA4-A8346BFADC8C}" srcOrd="2" destOrd="0" parTransId="{99AD18C2-D72F-436B-8393-293339CC9E87}" sibTransId="{36A9C449-55AC-4F67-9F92-EC8C2FF09FB8}"/>
    <dgm:cxn modelId="{E27B612F-C625-4669-AB7A-2C965026774A}" type="presOf" srcId="{8126F3EB-8223-48FB-8FA4-A8346BFADC8C}" destId="{AA16BF33-2DB2-460B-BF28-F9DA3222D7E0}" srcOrd="1" destOrd="0" presId="urn:microsoft.com/office/officeart/2005/8/layout/list1"/>
    <dgm:cxn modelId="{B915D7DE-3591-4577-93E9-12C94FB7C798}" type="presOf" srcId="{48B770DC-2D7E-4993-9697-4143CF15CB2D}" destId="{355847CA-0AD9-4F9E-A46E-654D7BC05CE0}" srcOrd="1" destOrd="0" presId="urn:microsoft.com/office/officeart/2005/8/layout/list1"/>
    <dgm:cxn modelId="{27B25218-F58F-491B-93B8-9E25C7765239}" type="presOf" srcId="{CE72C316-2570-4AD8-870F-B4B56700C619}" destId="{40165FBE-58F2-4B29-9FF0-6796F9F375FA}" srcOrd="0" destOrd="0" presId="urn:microsoft.com/office/officeart/2005/8/layout/list1"/>
    <dgm:cxn modelId="{7C890E87-1769-438B-9F2F-430291D9D51F}" type="presOf" srcId="{CE72C316-2570-4AD8-870F-B4B56700C619}" destId="{BD686A30-9465-415B-949E-FB54F4C5ED94}" srcOrd="1" destOrd="0" presId="urn:microsoft.com/office/officeart/2005/8/layout/list1"/>
    <dgm:cxn modelId="{BF07CE24-BD53-46CF-8531-2047CE66312B}" srcId="{BEE9B063-6986-4692-8EB9-EA725772E481}" destId="{6D1CA345-D915-439F-9E32-565242421D3C}" srcOrd="0" destOrd="0" parTransId="{EABCA4C5-27FE-47A9-A8DA-D3BDA9A4AE8D}" sibTransId="{C385FD30-B52E-4142-88FE-649F3AD2ACEE}"/>
    <dgm:cxn modelId="{0246BC99-C17F-4AE1-B08D-5648CB1A0A87}" type="presOf" srcId="{6D1CA345-D915-439F-9E32-565242421D3C}" destId="{5C2CAB0D-8EB4-4D1A-B474-2ECFECFFEE22}" srcOrd="0" destOrd="0" presId="urn:microsoft.com/office/officeart/2005/8/layout/list1"/>
    <dgm:cxn modelId="{0FCC6191-389F-4D9F-92D4-B00D23E57335}" type="presOf" srcId="{BEE9B063-6986-4692-8EB9-EA725772E481}" destId="{A31D62DD-E7A4-45AA-8F93-5E008B16D608}" srcOrd="0" destOrd="0" presId="urn:microsoft.com/office/officeart/2005/8/layout/list1"/>
    <dgm:cxn modelId="{5D220A9E-DC61-4667-A135-49BE68E15EB4}" type="presOf" srcId="{535F4A32-2164-4B9A-BEAF-FDCD4E591BF9}" destId="{C4872A79-DE1E-440F-810F-12F869425AD8}" srcOrd="0" destOrd="0" presId="urn:microsoft.com/office/officeart/2005/8/layout/list1"/>
    <dgm:cxn modelId="{804FEBFF-CEF7-45CD-9541-D39588C7D614}" srcId="{BEE9B063-6986-4692-8EB9-EA725772E481}" destId="{535F4A32-2164-4B9A-BEAF-FDCD4E591BF9}" srcOrd="1" destOrd="0" parTransId="{F44A972C-AE61-43FE-A722-BD02695DB5BA}" sibTransId="{450FB6E9-7B5F-4096-93C3-93C8595CE275}"/>
    <dgm:cxn modelId="{38E520D9-6874-4587-91AA-997F0BD588B2}" type="presOf" srcId="{8126F3EB-8223-48FB-8FA4-A8346BFADC8C}" destId="{E536F743-56BE-4848-AE00-AE1375D005B5}" srcOrd="0" destOrd="0" presId="urn:microsoft.com/office/officeart/2005/8/layout/list1"/>
    <dgm:cxn modelId="{3CCB0792-679E-4D52-8C1F-E8F83B9A6408}" type="presOf" srcId="{48B770DC-2D7E-4993-9697-4143CF15CB2D}" destId="{A9C85CE7-679F-445F-B776-82EF10D15AAB}" srcOrd="0" destOrd="0" presId="urn:microsoft.com/office/officeart/2005/8/layout/list1"/>
    <dgm:cxn modelId="{6157119F-A5A2-462F-8D48-16C3FC65B072}" type="presParOf" srcId="{A31D62DD-E7A4-45AA-8F93-5E008B16D608}" destId="{213D27A6-9DD8-474F-A96C-0DBBF377B256}" srcOrd="0" destOrd="0" presId="urn:microsoft.com/office/officeart/2005/8/layout/list1"/>
    <dgm:cxn modelId="{B76FC0A9-6A37-4115-B695-088C8CEE08E6}" type="presParOf" srcId="{213D27A6-9DD8-474F-A96C-0DBBF377B256}" destId="{5C2CAB0D-8EB4-4D1A-B474-2ECFECFFEE22}" srcOrd="0" destOrd="0" presId="urn:microsoft.com/office/officeart/2005/8/layout/list1"/>
    <dgm:cxn modelId="{29ED8B1A-AACE-40D1-8B6A-631E941FF452}" type="presParOf" srcId="{213D27A6-9DD8-474F-A96C-0DBBF377B256}" destId="{2741E782-8798-4435-BDA6-28CF2D9E3C1A}" srcOrd="1" destOrd="0" presId="urn:microsoft.com/office/officeart/2005/8/layout/list1"/>
    <dgm:cxn modelId="{21BBDD57-2930-4B5E-8F8F-DC581FEA69A8}" type="presParOf" srcId="{A31D62DD-E7A4-45AA-8F93-5E008B16D608}" destId="{D7E51A47-304B-4A76-BFEA-6189FF7704C8}" srcOrd="1" destOrd="0" presId="urn:microsoft.com/office/officeart/2005/8/layout/list1"/>
    <dgm:cxn modelId="{61A58F90-94E0-4E8A-992D-91D1CC6DE895}" type="presParOf" srcId="{A31D62DD-E7A4-45AA-8F93-5E008B16D608}" destId="{DE751A33-73E7-4A9A-ABF0-E44929637587}" srcOrd="2" destOrd="0" presId="urn:microsoft.com/office/officeart/2005/8/layout/list1"/>
    <dgm:cxn modelId="{A3ECA6CF-291D-4677-9874-2C30671ACE25}" type="presParOf" srcId="{A31D62DD-E7A4-45AA-8F93-5E008B16D608}" destId="{97723BAD-305C-46D9-8614-AA9BDD7C7221}" srcOrd="3" destOrd="0" presId="urn:microsoft.com/office/officeart/2005/8/layout/list1"/>
    <dgm:cxn modelId="{0E3BC890-2840-4250-BFB2-720FD80D9837}" type="presParOf" srcId="{A31D62DD-E7A4-45AA-8F93-5E008B16D608}" destId="{609D9694-19FC-40F7-A43C-412214A223FF}" srcOrd="4" destOrd="0" presId="urn:microsoft.com/office/officeart/2005/8/layout/list1"/>
    <dgm:cxn modelId="{95EACE01-EE9E-41D9-B150-A60704DB5199}" type="presParOf" srcId="{609D9694-19FC-40F7-A43C-412214A223FF}" destId="{C4872A79-DE1E-440F-810F-12F869425AD8}" srcOrd="0" destOrd="0" presId="urn:microsoft.com/office/officeart/2005/8/layout/list1"/>
    <dgm:cxn modelId="{8C8993C0-EBD0-4CB6-8C25-479AD4FF7AF9}" type="presParOf" srcId="{609D9694-19FC-40F7-A43C-412214A223FF}" destId="{A36CCAD5-5E92-4402-8FEE-17F4A6F30FE9}" srcOrd="1" destOrd="0" presId="urn:microsoft.com/office/officeart/2005/8/layout/list1"/>
    <dgm:cxn modelId="{E1D78D22-BCE9-4E87-B406-A9AC5C0E181C}" type="presParOf" srcId="{A31D62DD-E7A4-45AA-8F93-5E008B16D608}" destId="{620DCAAA-15FE-4078-9340-441A370E11F0}" srcOrd="5" destOrd="0" presId="urn:microsoft.com/office/officeart/2005/8/layout/list1"/>
    <dgm:cxn modelId="{33D0EC49-FC74-42EA-BB93-B9F1DA92206A}" type="presParOf" srcId="{A31D62DD-E7A4-45AA-8F93-5E008B16D608}" destId="{523A2B5B-27DA-42BB-BA60-D43A2DCF7BD1}" srcOrd="6" destOrd="0" presId="urn:microsoft.com/office/officeart/2005/8/layout/list1"/>
    <dgm:cxn modelId="{F7C29BB8-3779-49A0-9A6B-DC300F29C842}" type="presParOf" srcId="{A31D62DD-E7A4-45AA-8F93-5E008B16D608}" destId="{47D2182F-7290-4047-97ED-7506C9464BAD}" srcOrd="7" destOrd="0" presId="urn:microsoft.com/office/officeart/2005/8/layout/list1"/>
    <dgm:cxn modelId="{9A752448-A5A7-4178-9CC7-1FDA954DD1BD}" type="presParOf" srcId="{A31D62DD-E7A4-45AA-8F93-5E008B16D608}" destId="{A6362279-3A64-4359-AACF-9EBB9F26BED6}" srcOrd="8" destOrd="0" presId="urn:microsoft.com/office/officeart/2005/8/layout/list1"/>
    <dgm:cxn modelId="{BB903A17-D868-48FC-8983-79341A542AE8}" type="presParOf" srcId="{A6362279-3A64-4359-AACF-9EBB9F26BED6}" destId="{E536F743-56BE-4848-AE00-AE1375D005B5}" srcOrd="0" destOrd="0" presId="urn:microsoft.com/office/officeart/2005/8/layout/list1"/>
    <dgm:cxn modelId="{D2F3118F-9534-4B27-8FEE-749C3EE9E2FD}" type="presParOf" srcId="{A6362279-3A64-4359-AACF-9EBB9F26BED6}" destId="{AA16BF33-2DB2-460B-BF28-F9DA3222D7E0}" srcOrd="1" destOrd="0" presId="urn:microsoft.com/office/officeart/2005/8/layout/list1"/>
    <dgm:cxn modelId="{2CECE89D-0A2E-41AE-BE93-42AAE51A31CD}" type="presParOf" srcId="{A31D62DD-E7A4-45AA-8F93-5E008B16D608}" destId="{15A2FEC1-56DF-4CA0-8008-715C7E0F848B}" srcOrd="9" destOrd="0" presId="urn:microsoft.com/office/officeart/2005/8/layout/list1"/>
    <dgm:cxn modelId="{9AED6F66-7170-4C3F-834A-F42CF1B9C066}" type="presParOf" srcId="{A31D62DD-E7A4-45AA-8F93-5E008B16D608}" destId="{E28AB936-C6C5-44D2-983F-8FFF46E038B0}" srcOrd="10" destOrd="0" presId="urn:microsoft.com/office/officeart/2005/8/layout/list1"/>
    <dgm:cxn modelId="{C25B7A4B-3BAB-4D7D-B020-556AC94DA5B4}" type="presParOf" srcId="{A31D62DD-E7A4-45AA-8F93-5E008B16D608}" destId="{34F71028-0314-46CB-A20C-AB4FF8389EC5}" srcOrd="11" destOrd="0" presId="urn:microsoft.com/office/officeart/2005/8/layout/list1"/>
    <dgm:cxn modelId="{4EDBCDEA-3DD4-4154-825A-56EC205FDCF5}" type="presParOf" srcId="{A31D62DD-E7A4-45AA-8F93-5E008B16D608}" destId="{4B62DAFD-AE3F-4277-AFFE-E856BC9FA391}" srcOrd="12" destOrd="0" presId="urn:microsoft.com/office/officeart/2005/8/layout/list1"/>
    <dgm:cxn modelId="{C389546B-0D56-48A0-AB44-52257B27BCBD}" type="presParOf" srcId="{4B62DAFD-AE3F-4277-AFFE-E856BC9FA391}" destId="{A9C85CE7-679F-445F-B776-82EF10D15AAB}" srcOrd="0" destOrd="0" presId="urn:microsoft.com/office/officeart/2005/8/layout/list1"/>
    <dgm:cxn modelId="{6BD1A3B4-FC46-4D3B-9A44-67C9A5CA0722}" type="presParOf" srcId="{4B62DAFD-AE3F-4277-AFFE-E856BC9FA391}" destId="{355847CA-0AD9-4F9E-A46E-654D7BC05CE0}" srcOrd="1" destOrd="0" presId="urn:microsoft.com/office/officeart/2005/8/layout/list1"/>
    <dgm:cxn modelId="{D160836B-D5CC-47B7-8987-C87B6C558CE9}" type="presParOf" srcId="{A31D62DD-E7A4-45AA-8F93-5E008B16D608}" destId="{E1824EE3-713F-4774-81F0-BDC323D810DB}" srcOrd="13" destOrd="0" presId="urn:microsoft.com/office/officeart/2005/8/layout/list1"/>
    <dgm:cxn modelId="{8193D510-6C11-47EC-B465-E446F142C362}" type="presParOf" srcId="{A31D62DD-E7A4-45AA-8F93-5E008B16D608}" destId="{B37CB466-8C28-41B7-8CCD-9BAE10BC1853}" srcOrd="14" destOrd="0" presId="urn:microsoft.com/office/officeart/2005/8/layout/list1"/>
    <dgm:cxn modelId="{1015AC0F-81C1-44A9-BF2F-DA6679999B06}" type="presParOf" srcId="{A31D62DD-E7A4-45AA-8F93-5E008B16D608}" destId="{08E8B05B-9E67-4955-9E71-7144E9EC9829}" srcOrd="15" destOrd="0" presId="urn:microsoft.com/office/officeart/2005/8/layout/list1"/>
    <dgm:cxn modelId="{27FCFA1D-8A45-4E0A-B714-DAD4EAB4ED86}" type="presParOf" srcId="{A31D62DD-E7A4-45AA-8F93-5E008B16D608}" destId="{1D5D5DDC-0CC2-435D-ACAF-2CD4F0CFB76F}" srcOrd="16" destOrd="0" presId="urn:microsoft.com/office/officeart/2005/8/layout/list1"/>
    <dgm:cxn modelId="{7CBB5A5A-A26B-4CA5-AD8E-36AB322ED430}" type="presParOf" srcId="{1D5D5DDC-0CC2-435D-ACAF-2CD4F0CFB76F}" destId="{40165FBE-58F2-4B29-9FF0-6796F9F375FA}" srcOrd="0" destOrd="0" presId="urn:microsoft.com/office/officeart/2005/8/layout/list1"/>
    <dgm:cxn modelId="{AED1C422-DB99-4A36-9176-CD9D8DA11670}" type="presParOf" srcId="{1D5D5DDC-0CC2-435D-ACAF-2CD4F0CFB76F}" destId="{BD686A30-9465-415B-949E-FB54F4C5ED94}" srcOrd="1" destOrd="0" presId="urn:microsoft.com/office/officeart/2005/8/layout/list1"/>
    <dgm:cxn modelId="{CC9B3388-F1E5-4921-AF30-9CEDE01F967A}" type="presParOf" srcId="{A31D62DD-E7A4-45AA-8F93-5E008B16D608}" destId="{EDAA2B4B-AA00-42B8-BB9F-D70153992299}" srcOrd="17" destOrd="0" presId="urn:microsoft.com/office/officeart/2005/8/layout/list1"/>
    <dgm:cxn modelId="{21985323-50A5-4F00-90E3-0936E337D9B8}" type="presParOf" srcId="{A31D62DD-E7A4-45AA-8F93-5E008B16D608}" destId="{8BFF8EF8-12E8-4D1D-A82F-4D20F54F48F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83702D-0D0B-43D6-B772-C9BAE77C8A8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83D87C-39D7-4469-8DEF-F108BB9E3A97}">
      <dgm:prSet phldrT="[Texto]" custT="1"/>
      <dgm:spPr/>
      <dgm:t>
        <a:bodyPr/>
        <a:lstStyle/>
        <a:p>
          <a:pPr algn="just"/>
          <a:r>
            <a:rPr lang="es-MX" sz="1600" dirty="0" smtClean="0"/>
            <a:t>Coordina y supervisa acciones tendientes a proporcionar información e instituye procedimientos para el acceso a la información.</a:t>
          </a:r>
          <a:endParaRPr lang="es-MX" sz="1600" dirty="0"/>
        </a:p>
      </dgm:t>
    </dgm:pt>
    <dgm:pt modelId="{4DDEFE4C-281D-417F-B8DF-A46CE953E9CF}" type="parTrans" cxnId="{276E6D0E-5767-4CE4-860B-3BA5DDE2BE96}">
      <dgm:prSet/>
      <dgm:spPr/>
      <dgm:t>
        <a:bodyPr/>
        <a:lstStyle/>
        <a:p>
          <a:endParaRPr lang="es-MX"/>
        </a:p>
      </dgm:t>
    </dgm:pt>
    <dgm:pt modelId="{6C7E9D0A-1763-4E20-89E9-B26DD81825DB}" type="sibTrans" cxnId="{276E6D0E-5767-4CE4-860B-3BA5DDE2BE96}">
      <dgm:prSet/>
      <dgm:spPr/>
      <dgm:t>
        <a:bodyPr/>
        <a:lstStyle/>
        <a:p>
          <a:endParaRPr lang="es-MX"/>
        </a:p>
      </dgm:t>
    </dgm:pt>
    <dgm:pt modelId="{7ED42E66-C0E3-4A63-84A9-F0A6041AAF70}">
      <dgm:prSet phldrT="[Texto]" custT="1"/>
      <dgm:spPr/>
      <dgm:t>
        <a:bodyPr/>
        <a:lstStyle/>
        <a:p>
          <a:pPr algn="just"/>
          <a:r>
            <a:rPr lang="es-MX" sz="1800" dirty="0" smtClean="0"/>
            <a:t>Confirma, modifica o revoca la clasificación de la información.</a:t>
          </a:r>
          <a:endParaRPr lang="es-MX" sz="1800" dirty="0"/>
        </a:p>
      </dgm:t>
    </dgm:pt>
    <dgm:pt modelId="{933FA643-9496-43DF-AF26-13D49739E1C8}" type="parTrans" cxnId="{310D2F41-455D-4742-8A74-E943B0140810}">
      <dgm:prSet/>
      <dgm:spPr/>
      <dgm:t>
        <a:bodyPr/>
        <a:lstStyle/>
        <a:p>
          <a:endParaRPr lang="es-MX"/>
        </a:p>
      </dgm:t>
    </dgm:pt>
    <dgm:pt modelId="{5A20ABA3-39C0-470F-AECD-FD3122D50B00}" type="sibTrans" cxnId="{310D2F41-455D-4742-8A74-E943B0140810}">
      <dgm:prSet/>
      <dgm:spPr/>
      <dgm:t>
        <a:bodyPr/>
        <a:lstStyle/>
        <a:p>
          <a:endParaRPr lang="es-MX"/>
        </a:p>
      </dgm:t>
    </dgm:pt>
    <dgm:pt modelId="{CBD77B6B-8C69-44ED-B8DF-B28CE44484BA}">
      <dgm:prSet phldrT="[Texto]" custT="1"/>
      <dgm:spPr/>
      <dgm:t>
        <a:bodyPr/>
        <a:lstStyle/>
        <a:p>
          <a:pPr algn="just"/>
          <a:r>
            <a:rPr lang="es-MX" sz="1800" dirty="0" smtClean="0"/>
            <a:t>Realiza gestiones a través de la unidad de enlace para localizar información.</a:t>
          </a:r>
          <a:endParaRPr lang="es-MX" sz="1800" dirty="0"/>
        </a:p>
      </dgm:t>
    </dgm:pt>
    <dgm:pt modelId="{667FA77C-5C63-427C-81B6-A53CF1E787E1}" type="parTrans" cxnId="{AB6A239E-7299-45BF-9C29-F0310F0F51C3}">
      <dgm:prSet/>
      <dgm:spPr/>
      <dgm:t>
        <a:bodyPr/>
        <a:lstStyle/>
        <a:p>
          <a:endParaRPr lang="es-MX"/>
        </a:p>
      </dgm:t>
    </dgm:pt>
    <dgm:pt modelId="{70DF0FD4-98CC-4005-815F-037595FAE298}" type="sibTrans" cxnId="{AB6A239E-7299-45BF-9C29-F0310F0F51C3}">
      <dgm:prSet/>
      <dgm:spPr/>
      <dgm:t>
        <a:bodyPr/>
        <a:lstStyle/>
        <a:p>
          <a:endParaRPr lang="es-MX"/>
        </a:p>
      </dgm:t>
    </dgm:pt>
    <dgm:pt modelId="{366FE59E-8CBF-4364-BCFD-BE3818C4993A}">
      <dgm:prSet phldrT="[Texto]" custT="1"/>
      <dgm:spPr/>
      <dgm:t>
        <a:bodyPr/>
        <a:lstStyle/>
        <a:p>
          <a:pPr algn="just"/>
          <a:r>
            <a:rPr lang="es-MX" sz="1800" dirty="0" smtClean="0"/>
            <a:t>Establece criterios específicos para la conservación y organización de Archivos.</a:t>
          </a:r>
          <a:endParaRPr lang="es-MX" sz="1800" dirty="0"/>
        </a:p>
      </dgm:t>
    </dgm:pt>
    <dgm:pt modelId="{2B23EE63-D57E-42D0-A2BD-9155BAAF5703}" type="parTrans" cxnId="{A93BD96F-D357-4427-AD80-E348CC044ED5}">
      <dgm:prSet/>
      <dgm:spPr/>
      <dgm:t>
        <a:bodyPr/>
        <a:lstStyle/>
        <a:p>
          <a:endParaRPr lang="es-MX"/>
        </a:p>
      </dgm:t>
    </dgm:pt>
    <dgm:pt modelId="{802287B8-2EEA-406E-ADEB-2704A499E953}" type="sibTrans" cxnId="{A93BD96F-D357-4427-AD80-E348CC044ED5}">
      <dgm:prSet/>
      <dgm:spPr/>
      <dgm:t>
        <a:bodyPr/>
        <a:lstStyle/>
        <a:p>
          <a:endParaRPr lang="es-MX"/>
        </a:p>
      </dgm:t>
    </dgm:pt>
    <dgm:pt modelId="{26C66524-83B4-49E4-924E-5E4C71751DEB}">
      <dgm:prSet phldrT="[Texto]" custT="1"/>
      <dgm:spPr/>
      <dgm:t>
        <a:bodyPr/>
        <a:lstStyle/>
        <a:p>
          <a:pPr algn="just"/>
          <a:r>
            <a:rPr lang="es-MX" sz="1800" dirty="0" smtClean="0"/>
            <a:t>Elabora informes</a:t>
          </a:r>
          <a:endParaRPr lang="es-MX" sz="1800" dirty="0"/>
        </a:p>
      </dgm:t>
    </dgm:pt>
    <dgm:pt modelId="{7630408E-7303-4E7E-8AD9-C06722E24D07}" type="parTrans" cxnId="{4805D6F8-574A-4459-A03C-4C95E83E7C46}">
      <dgm:prSet/>
      <dgm:spPr/>
      <dgm:t>
        <a:bodyPr/>
        <a:lstStyle/>
        <a:p>
          <a:endParaRPr lang="es-MX"/>
        </a:p>
      </dgm:t>
    </dgm:pt>
    <dgm:pt modelId="{E0CA7C60-9AEE-4180-8AEA-10A556DE1AD1}" type="sibTrans" cxnId="{4805D6F8-574A-4459-A03C-4C95E83E7C46}">
      <dgm:prSet/>
      <dgm:spPr/>
      <dgm:t>
        <a:bodyPr/>
        <a:lstStyle/>
        <a:p>
          <a:endParaRPr lang="es-MX"/>
        </a:p>
      </dgm:t>
    </dgm:pt>
    <dgm:pt modelId="{73FD22A2-927C-430C-B697-0416CC23C865}" type="pres">
      <dgm:prSet presAssocID="{E483702D-0D0B-43D6-B772-C9BAE77C8A8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6BC148-9B19-4819-93F0-EC4F7440F403}" type="pres">
      <dgm:prSet presAssocID="{2C83D87C-39D7-4469-8DEF-F108BB9E3A97}" presName="parentLin" presStyleCnt="0"/>
      <dgm:spPr/>
      <dgm:t>
        <a:bodyPr/>
        <a:lstStyle/>
        <a:p>
          <a:endParaRPr lang="es-ES"/>
        </a:p>
      </dgm:t>
    </dgm:pt>
    <dgm:pt modelId="{CD507135-A0EA-407D-B587-1F260AE4872F}" type="pres">
      <dgm:prSet presAssocID="{2C83D87C-39D7-4469-8DEF-F108BB9E3A97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FCA3F1E0-B25B-433A-B42E-005FCE49D91A}" type="pres">
      <dgm:prSet presAssocID="{2C83D87C-39D7-4469-8DEF-F108BB9E3A97}" presName="parentText" presStyleLbl="node1" presStyleIdx="0" presStyleCnt="5" custScaleY="24044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15267-B501-4411-A8C2-3D73357F6133}" type="pres">
      <dgm:prSet presAssocID="{2C83D87C-39D7-4469-8DEF-F108BB9E3A97}" presName="negativeSpace" presStyleCnt="0"/>
      <dgm:spPr/>
      <dgm:t>
        <a:bodyPr/>
        <a:lstStyle/>
        <a:p>
          <a:endParaRPr lang="es-ES"/>
        </a:p>
      </dgm:t>
    </dgm:pt>
    <dgm:pt modelId="{ADC9E9A3-9ACD-4C18-BE51-F450C84832E4}" type="pres">
      <dgm:prSet presAssocID="{2C83D87C-39D7-4469-8DEF-F108BB9E3A97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038463-7C3D-4F18-A9BA-ED23A1D5521C}" type="pres">
      <dgm:prSet presAssocID="{6C7E9D0A-1763-4E20-89E9-B26DD81825DB}" presName="spaceBetweenRectangles" presStyleCnt="0"/>
      <dgm:spPr/>
      <dgm:t>
        <a:bodyPr/>
        <a:lstStyle/>
        <a:p>
          <a:endParaRPr lang="es-ES"/>
        </a:p>
      </dgm:t>
    </dgm:pt>
    <dgm:pt modelId="{A4D50131-53D5-43A0-B501-F78D476717C2}" type="pres">
      <dgm:prSet presAssocID="{7ED42E66-C0E3-4A63-84A9-F0A6041AAF70}" presName="parentLin" presStyleCnt="0"/>
      <dgm:spPr/>
      <dgm:t>
        <a:bodyPr/>
        <a:lstStyle/>
        <a:p>
          <a:endParaRPr lang="es-ES"/>
        </a:p>
      </dgm:t>
    </dgm:pt>
    <dgm:pt modelId="{1A07519D-9CC9-4F79-994C-CC5EB9E85246}" type="pres">
      <dgm:prSet presAssocID="{7ED42E66-C0E3-4A63-84A9-F0A6041AAF70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9E7832A7-B72D-439C-9153-501D75917E78}" type="pres">
      <dgm:prSet presAssocID="{7ED42E66-C0E3-4A63-84A9-F0A6041AAF70}" presName="parentText" presStyleLbl="node1" presStyleIdx="1" presStyleCnt="5" custScaleY="2405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C4D5FA-D5EE-4203-979F-39FF5814C260}" type="pres">
      <dgm:prSet presAssocID="{7ED42E66-C0E3-4A63-84A9-F0A6041AAF70}" presName="negativeSpace" presStyleCnt="0"/>
      <dgm:spPr/>
      <dgm:t>
        <a:bodyPr/>
        <a:lstStyle/>
        <a:p>
          <a:endParaRPr lang="es-ES"/>
        </a:p>
      </dgm:t>
    </dgm:pt>
    <dgm:pt modelId="{42D45E01-4CFB-4984-8FAC-EF70577F9B9A}" type="pres">
      <dgm:prSet presAssocID="{7ED42E66-C0E3-4A63-84A9-F0A6041AAF70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146B75-44D7-4FD4-8D9F-DFC474B9A683}" type="pres">
      <dgm:prSet presAssocID="{5A20ABA3-39C0-470F-AECD-FD3122D50B00}" presName="spaceBetweenRectangles" presStyleCnt="0"/>
      <dgm:spPr/>
      <dgm:t>
        <a:bodyPr/>
        <a:lstStyle/>
        <a:p>
          <a:endParaRPr lang="es-ES"/>
        </a:p>
      </dgm:t>
    </dgm:pt>
    <dgm:pt modelId="{2A5B38B4-B444-4521-BEFF-0E6E43C13EDE}" type="pres">
      <dgm:prSet presAssocID="{CBD77B6B-8C69-44ED-B8DF-B28CE44484BA}" presName="parentLin" presStyleCnt="0"/>
      <dgm:spPr/>
      <dgm:t>
        <a:bodyPr/>
        <a:lstStyle/>
        <a:p>
          <a:endParaRPr lang="es-ES"/>
        </a:p>
      </dgm:t>
    </dgm:pt>
    <dgm:pt modelId="{6BA7FA5B-2314-4701-9EC8-BB368BF67320}" type="pres">
      <dgm:prSet presAssocID="{CBD77B6B-8C69-44ED-B8DF-B28CE44484BA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6C18FD4D-BF77-4377-B91B-BDC98D1B2F7E}" type="pres">
      <dgm:prSet presAssocID="{CBD77B6B-8C69-44ED-B8DF-B28CE44484BA}" presName="parentText" presStyleLbl="node1" presStyleIdx="2" presStyleCnt="5" custScaleY="2325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C06707-5674-42DB-8FD2-3159D9F8F2E3}" type="pres">
      <dgm:prSet presAssocID="{CBD77B6B-8C69-44ED-B8DF-B28CE44484BA}" presName="negativeSpace" presStyleCnt="0"/>
      <dgm:spPr/>
      <dgm:t>
        <a:bodyPr/>
        <a:lstStyle/>
        <a:p>
          <a:endParaRPr lang="es-ES"/>
        </a:p>
      </dgm:t>
    </dgm:pt>
    <dgm:pt modelId="{37C44B4F-D623-4A1E-B064-F6A0FE1337C6}" type="pres">
      <dgm:prSet presAssocID="{CBD77B6B-8C69-44ED-B8DF-B28CE44484BA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38D95A-5513-4AAD-A31A-E8ACFAC6BD81}" type="pres">
      <dgm:prSet presAssocID="{70DF0FD4-98CC-4005-815F-037595FAE298}" presName="spaceBetweenRectangles" presStyleCnt="0"/>
      <dgm:spPr/>
      <dgm:t>
        <a:bodyPr/>
        <a:lstStyle/>
        <a:p>
          <a:endParaRPr lang="es-ES"/>
        </a:p>
      </dgm:t>
    </dgm:pt>
    <dgm:pt modelId="{FC934F89-CE04-451B-B9A7-AE95EAB9A72C}" type="pres">
      <dgm:prSet presAssocID="{366FE59E-8CBF-4364-BCFD-BE3818C4993A}" presName="parentLin" presStyleCnt="0"/>
      <dgm:spPr/>
      <dgm:t>
        <a:bodyPr/>
        <a:lstStyle/>
        <a:p>
          <a:endParaRPr lang="es-ES"/>
        </a:p>
      </dgm:t>
    </dgm:pt>
    <dgm:pt modelId="{A48398D7-F194-46A9-B6E8-625993FCA5EE}" type="pres">
      <dgm:prSet presAssocID="{366FE59E-8CBF-4364-BCFD-BE3818C4993A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8915C0AE-BA91-4887-A1EA-242906E82215}" type="pres">
      <dgm:prSet presAssocID="{366FE59E-8CBF-4364-BCFD-BE3818C4993A}" presName="parentText" presStyleLbl="node1" presStyleIdx="3" presStyleCnt="5" custScaleY="19944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58F09-4978-497E-A650-8F01C5526BB1}" type="pres">
      <dgm:prSet presAssocID="{366FE59E-8CBF-4364-BCFD-BE3818C4993A}" presName="negativeSpace" presStyleCnt="0"/>
      <dgm:spPr/>
      <dgm:t>
        <a:bodyPr/>
        <a:lstStyle/>
        <a:p>
          <a:endParaRPr lang="es-ES"/>
        </a:p>
      </dgm:t>
    </dgm:pt>
    <dgm:pt modelId="{85F6D8D4-D195-404B-99FB-424BC7DFB645}" type="pres">
      <dgm:prSet presAssocID="{366FE59E-8CBF-4364-BCFD-BE3818C4993A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1497EF-2D9E-4343-AF42-4D412974FD1E}" type="pres">
      <dgm:prSet presAssocID="{802287B8-2EEA-406E-ADEB-2704A499E953}" presName="spaceBetweenRectangles" presStyleCnt="0"/>
      <dgm:spPr/>
      <dgm:t>
        <a:bodyPr/>
        <a:lstStyle/>
        <a:p>
          <a:endParaRPr lang="es-ES"/>
        </a:p>
      </dgm:t>
    </dgm:pt>
    <dgm:pt modelId="{43A9417A-652F-4038-A855-9182E8D01BD6}" type="pres">
      <dgm:prSet presAssocID="{26C66524-83B4-49E4-924E-5E4C71751DEB}" presName="parentLin" presStyleCnt="0"/>
      <dgm:spPr/>
      <dgm:t>
        <a:bodyPr/>
        <a:lstStyle/>
        <a:p>
          <a:endParaRPr lang="es-ES"/>
        </a:p>
      </dgm:t>
    </dgm:pt>
    <dgm:pt modelId="{69F26CD7-BB56-47AE-B922-324F8177CD51}" type="pres">
      <dgm:prSet presAssocID="{26C66524-83B4-49E4-924E-5E4C71751DEB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F2DF4FDA-A802-4253-A587-6A4476735CE4}" type="pres">
      <dgm:prSet presAssocID="{26C66524-83B4-49E4-924E-5E4C71751DEB}" presName="parentText" presStyleLbl="node1" presStyleIdx="4" presStyleCnt="5" custScaleY="21020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37784A-3211-45AC-A220-55F07533DFFE}" type="pres">
      <dgm:prSet presAssocID="{26C66524-83B4-49E4-924E-5E4C71751DEB}" presName="negativeSpace" presStyleCnt="0"/>
      <dgm:spPr/>
      <dgm:t>
        <a:bodyPr/>
        <a:lstStyle/>
        <a:p>
          <a:endParaRPr lang="es-ES"/>
        </a:p>
      </dgm:t>
    </dgm:pt>
    <dgm:pt modelId="{8D1FF86C-6660-43BD-99F2-35690496EB8D}" type="pres">
      <dgm:prSet presAssocID="{26C66524-83B4-49E4-924E-5E4C71751DEB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805D6F8-574A-4459-A03C-4C95E83E7C46}" srcId="{E483702D-0D0B-43D6-B772-C9BAE77C8A81}" destId="{26C66524-83B4-49E4-924E-5E4C71751DEB}" srcOrd="4" destOrd="0" parTransId="{7630408E-7303-4E7E-8AD9-C06722E24D07}" sibTransId="{E0CA7C60-9AEE-4180-8AEA-10A556DE1AD1}"/>
    <dgm:cxn modelId="{569BE0C7-702D-47E7-B308-77DCB8A417D1}" type="presOf" srcId="{CBD77B6B-8C69-44ED-B8DF-B28CE44484BA}" destId="{6C18FD4D-BF77-4377-B91B-BDC98D1B2F7E}" srcOrd="1" destOrd="0" presId="urn:microsoft.com/office/officeart/2005/8/layout/list1"/>
    <dgm:cxn modelId="{0E52DF67-F969-4649-8F38-E19313835F68}" type="presOf" srcId="{26C66524-83B4-49E4-924E-5E4C71751DEB}" destId="{69F26CD7-BB56-47AE-B922-324F8177CD51}" srcOrd="0" destOrd="0" presId="urn:microsoft.com/office/officeart/2005/8/layout/list1"/>
    <dgm:cxn modelId="{0706B34E-DAF8-42B1-8C3A-32DCAC6B9AA4}" type="presOf" srcId="{CBD77B6B-8C69-44ED-B8DF-B28CE44484BA}" destId="{6BA7FA5B-2314-4701-9EC8-BB368BF67320}" srcOrd="0" destOrd="0" presId="urn:microsoft.com/office/officeart/2005/8/layout/list1"/>
    <dgm:cxn modelId="{A93BD96F-D357-4427-AD80-E348CC044ED5}" srcId="{E483702D-0D0B-43D6-B772-C9BAE77C8A81}" destId="{366FE59E-8CBF-4364-BCFD-BE3818C4993A}" srcOrd="3" destOrd="0" parTransId="{2B23EE63-D57E-42D0-A2BD-9155BAAF5703}" sibTransId="{802287B8-2EEA-406E-ADEB-2704A499E953}"/>
    <dgm:cxn modelId="{379F30CB-D1E0-4C03-8FB8-966D2B0F04BD}" type="presOf" srcId="{7ED42E66-C0E3-4A63-84A9-F0A6041AAF70}" destId="{1A07519D-9CC9-4F79-994C-CC5EB9E85246}" srcOrd="0" destOrd="0" presId="urn:microsoft.com/office/officeart/2005/8/layout/list1"/>
    <dgm:cxn modelId="{AB6A239E-7299-45BF-9C29-F0310F0F51C3}" srcId="{E483702D-0D0B-43D6-B772-C9BAE77C8A81}" destId="{CBD77B6B-8C69-44ED-B8DF-B28CE44484BA}" srcOrd="2" destOrd="0" parTransId="{667FA77C-5C63-427C-81B6-A53CF1E787E1}" sibTransId="{70DF0FD4-98CC-4005-815F-037595FAE298}"/>
    <dgm:cxn modelId="{E985BA02-A992-4F48-A209-CB082A0CDD28}" type="presOf" srcId="{7ED42E66-C0E3-4A63-84A9-F0A6041AAF70}" destId="{9E7832A7-B72D-439C-9153-501D75917E78}" srcOrd="1" destOrd="0" presId="urn:microsoft.com/office/officeart/2005/8/layout/list1"/>
    <dgm:cxn modelId="{3D93BF8C-2EBC-4D06-B206-A288F69E3386}" type="presOf" srcId="{E483702D-0D0B-43D6-B772-C9BAE77C8A81}" destId="{73FD22A2-927C-430C-B697-0416CC23C865}" srcOrd="0" destOrd="0" presId="urn:microsoft.com/office/officeart/2005/8/layout/list1"/>
    <dgm:cxn modelId="{32900AC1-B753-45E2-9C87-E4383F60E70A}" type="presOf" srcId="{2C83D87C-39D7-4469-8DEF-F108BB9E3A97}" destId="{FCA3F1E0-B25B-433A-B42E-005FCE49D91A}" srcOrd="1" destOrd="0" presId="urn:microsoft.com/office/officeart/2005/8/layout/list1"/>
    <dgm:cxn modelId="{276E6D0E-5767-4CE4-860B-3BA5DDE2BE96}" srcId="{E483702D-0D0B-43D6-B772-C9BAE77C8A81}" destId="{2C83D87C-39D7-4469-8DEF-F108BB9E3A97}" srcOrd="0" destOrd="0" parTransId="{4DDEFE4C-281D-417F-B8DF-A46CE953E9CF}" sibTransId="{6C7E9D0A-1763-4E20-89E9-B26DD81825DB}"/>
    <dgm:cxn modelId="{D06BCF4C-81CE-452D-8C8C-AB7EFE748F76}" type="presOf" srcId="{366FE59E-8CBF-4364-BCFD-BE3818C4993A}" destId="{A48398D7-F194-46A9-B6E8-625993FCA5EE}" srcOrd="0" destOrd="0" presId="urn:microsoft.com/office/officeart/2005/8/layout/list1"/>
    <dgm:cxn modelId="{0754CA15-A83B-466A-AFEC-A7CD7BB68220}" type="presOf" srcId="{2C83D87C-39D7-4469-8DEF-F108BB9E3A97}" destId="{CD507135-A0EA-407D-B587-1F260AE4872F}" srcOrd="0" destOrd="0" presId="urn:microsoft.com/office/officeart/2005/8/layout/list1"/>
    <dgm:cxn modelId="{310D2F41-455D-4742-8A74-E943B0140810}" srcId="{E483702D-0D0B-43D6-B772-C9BAE77C8A81}" destId="{7ED42E66-C0E3-4A63-84A9-F0A6041AAF70}" srcOrd="1" destOrd="0" parTransId="{933FA643-9496-43DF-AF26-13D49739E1C8}" sibTransId="{5A20ABA3-39C0-470F-AECD-FD3122D50B00}"/>
    <dgm:cxn modelId="{B8992D43-DB97-43C4-8496-8C1DF0CE3D5D}" type="presOf" srcId="{26C66524-83B4-49E4-924E-5E4C71751DEB}" destId="{F2DF4FDA-A802-4253-A587-6A4476735CE4}" srcOrd="1" destOrd="0" presId="urn:microsoft.com/office/officeart/2005/8/layout/list1"/>
    <dgm:cxn modelId="{4D9E1386-AE05-4962-97A9-4015F551B9A7}" type="presOf" srcId="{366FE59E-8CBF-4364-BCFD-BE3818C4993A}" destId="{8915C0AE-BA91-4887-A1EA-242906E82215}" srcOrd="1" destOrd="0" presId="urn:microsoft.com/office/officeart/2005/8/layout/list1"/>
    <dgm:cxn modelId="{B25BA38D-42BE-4900-84F2-1C04E0FF308F}" type="presParOf" srcId="{73FD22A2-927C-430C-B697-0416CC23C865}" destId="{AC6BC148-9B19-4819-93F0-EC4F7440F403}" srcOrd="0" destOrd="0" presId="urn:microsoft.com/office/officeart/2005/8/layout/list1"/>
    <dgm:cxn modelId="{89BE224A-9E68-4BFB-8D57-3454F5FCB35E}" type="presParOf" srcId="{AC6BC148-9B19-4819-93F0-EC4F7440F403}" destId="{CD507135-A0EA-407D-B587-1F260AE4872F}" srcOrd="0" destOrd="0" presId="urn:microsoft.com/office/officeart/2005/8/layout/list1"/>
    <dgm:cxn modelId="{A257538E-10F1-416B-BBA1-9947C606FCF2}" type="presParOf" srcId="{AC6BC148-9B19-4819-93F0-EC4F7440F403}" destId="{FCA3F1E0-B25B-433A-B42E-005FCE49D91A}" srcOrd="1" destOrd="0" presId="urn:microsoft.com/office/officeart/2005/8/layout/list1"/>
    <dgm:cxn modelId="{913B72E7-1F13-4112-94EA-C1F3D06270B6}" type="presParOf" srcId="{73FD22A2-927C-430C-B697-0416CC23C865}" destId="{D0A15267-B501-4411-A8C2-3D73357F6133}" srcOrd="1" destOrd="0" presId="urn:microsoft.com/office/officeart/2005/8/layout/list1"/>
    <dgm:cxn modelId="{FD900994-B4E9-47F1-9F4C-97BD0030D6CF}" type="presParOf" srcId="{73FD22A2-927C-430C-B697-0416CC23C865}" destId="{ADC9E9A3-9ACD-4C18-BE51-F450C84832E4}" srcOrd="2" destOrd="0" presId="urn:microsoft.com/office/officeart/2005/8/layout/list1"/>
    <dgm:cxn modelId="{198657BA-F6C9-4DAB-BC90-8C55E570C91E}" type="presParOf" srcId="{73FD22A2-927C-430C-B697-0416CC23C865}" destId="{A8038463-7C3D-4F18-A9BA-ED23A1D5521C}" srcOrd="3" destOrd="0" presId="urn:microsoft.com/office/officeart/2005/8/layout/list1"/>
    <dgm:cxn modelId="{7103FD03-DD8B-4947-96E0-B289CC1EE428}" type="presParOf" srcId="{73FD22A2-927C-430C-B697-0416CC23C865}" destId="{A4D50131-53D5-43A0-B501-F78D476717C2}" srcOrd="4" destOrd="0" presId="urn:microsoft.com/office/officeart/2005/8/layout/list1"/>
    <dgm:cxn modelId="{5DD1A95A-5E4C-47BE-804E-BFFB05AB05EB}" type="presParOf" srcId="{A4D50131-53D5-43A0-B501-F78D476717C2}" destId="{1A07519D-9CC9-4F79-994C-CC5EB9E85246}" srcOrd="0" destOrd="0" presId="urn:microsoft.com/office/officeart/2005/8/layout/list1"/>
    <dgm:cxn modelId="{03BB2770-9A0A-4886-A4D7-F8819597ACD8}" type="presParOf" srcId="{A4D50131-53D5-43A0-B501-F78D476717C2}" destId="{9E7832A7-B72D-439C-9153-501D75917E78}" srcOrd="1" destOrd="0" presId="urn:microsoft.com/office/officeart/2005/8/layout/list1"/>
    <dgm:cxn modelId="{210D6EC8-3DA2-4484-846E-67C492B63914}" type="presParOf" srcId="{73FD22A2-927C-430C-B697-0416CC23C865}" destId="{0CC4D5FA-D5EE-4203-979F-39FF5814C260}" srcOrd="5" destOrd="0" presId="urn:microsoft.com/office/officeart/2005/8/layout/list1"/>
    <dgm:cxn modelId="{B1C513FF-0365-4032-9845-0000734AF713}" type="presParOf" srcId="{73FD22A2-927C-430C-B697-0416CC23C865}" destId="{42D45E01-4CFB-4984-8FAC-EF70577F9B9A}" srcOrd="6" destOrd="0" presId="urn:microsoft.com/office/officeart/2005/8/layout/list1"/>
    <dgm:cxn modelId="{EE73DF0A-93E7-4D13-919A-47F8C5458203}" type="presParOf" srcId="{73FD22A2-927C-430C-B697-0416CC23C865}" destId="{F1146B75-44D7-4FD4-8D9F-DFC474B9A683}" srcOrd="7" destOrd="0" presId="urn:microsoft.com/office/officeart/2005/8/layout/list1"/>
    <dgm:cxn modelId="{C071F55A-0CCD-4B31-AA63-C57537DC43DD}" type="presParOf" srcId="{73FD22A2-927C-430C-B697-0416CC23C865}" destId="{2A5B38B4-B444-4521-BEFF-0E6E43C13EDE}" srcOrd="8" destOrd="0" presId="urn:microsoft.com/office/officeart/2005/8/layout/list1"/>
    <dgm:cxn modelId="{2F74375C-2439-4F9E-A7AE-49A28DD1BA07}" type="presParOf" srcId="{2A5B38B4-B444-4521-BEFF-0E6E43C13EDE}" destId="{6BA7FA5B-2314-4701-9EC8-BB368BF67320}" srcOrd="0" destOrd="0" presId="urn:microsoft.com/office/officeart/2005/8/layout/list1"/>
    <dgm:cxn modelId="{AB2F8E9F-626F-4377-B5A1-920D09E49843}" type="presParOf" srcId="{2A5B38B4-B444-4521-BEFF-0E6E43C13EDE}" destId="{6C18FD4D-BF77-4377-B91B-BDC98D1B2F7E}" srcOrd="1" destOrd="0" presId="urn:microsoft.com/office/officeart/2005/8/layout/list1"/>
    <dgm:cxn modelId="{D1FFACD1-FB75-4319-9B6E-C9653CD69E09}" type="presParOf" srcId="{73FD22A2-927C-430C-B697-0416CC23C865}" destId="{A9C06707-5674-42DB-8FD2-3159D9F8F2E3}" srcOrd="9" destOrd="0" presId="urn:microsoft.com/office/officeart/2005/8/layout/list1"/>
    <dgm:cxn modelId="{7E872013-5AE2-4058-ABD9-918AAA657518}" type="presParOf" srcId="{73FD22A2-927C-430C-B697-0416CC23C865}" destId="{37C44B4F-D623-4A1E-B064-F6A0FE1337C6}" srcOrd="10" destOrd="0" presId="urn:microsoft.com/office/officeart/2005/8/layout/list1"/>
    <dgm:cxn modelId="{0FB19789-FF9F-4572-9E41-CAA2B161CC7B}" type="presParOf" srcId="{73FD22A2-927C-430C-B697-0416CC23C865}" destId="{7338D95A-5513-4AAD-A31A-E8ACFAC6BD81}" srcOrd="11" destOrd="0" presId="urn:microsoft.com/office/officeart/2005/8/layout/list1"/>
    <dgm:cxn modelId="{2FCD13A5-60E7-459E-8F25-3D0F1592953C}" type="presParOf" srcId="{73FD22A2-927C-430C-B697-0416CC23C865}" destId="{FC934F89-CE04-451B-B9A7-AE95EAB9A72C}" srcOrd="12" destOrd="0" presId="urn:microsoft.com/office/officeart/2005/8/layout/list1"/>
    <dgm:cxn modelId="{2D277B91-AE34-41D1-8D1A-460BB693C189}" type="presParOf" srcId="{FC934F89-CE04-451B-B9A7-AE95EAB9A72C}" destId="{A48398D7-F194-46A9-B6E8-625993FCA5EE}" srcOrd="0" destOrd="0" presId="urn:microsoft.com/office/officeart/2005/8/layout/list1"/>
    <dgm:cxn modelId="{3CEB4258-E2D8-4ABB-A3F7-921C59C167BD}" type="presParOf" srcId="{FC934F89-CE04-451B-B9A7-AE95EAB9A72C}" destId="{8915C0AE-BA91-4887-A1EA-242906E82215}" srcOrd="1" destOrd="0" presId="urn:microsoft.com/office/officeart/2005/8/layout/list1"/>
    <dgm:cxn modelId="{22250EF9-A02F-47DF-9E95-7480B0DD019B}" type="presParOf" srcId="{73FD22A2-927C-430C-B697-0416CC23C865}" destId="{54958F09-4978-497E-A650-8F01C5526BB1}" srcOrd="13" destOrd="0" presId="urn:microsoft.com/office/officeart/2005/8/layout/list1"/>
    <dgm:cxn modelId="{38112125-4F23-4D22-A6F7-C343F5EBC522}" type="presParOf" srcId="{73FD22A2-927C-430C-B697-0416CC23C865}" destId="{85F6D8D4-D195-404B-99FB-424BC7DFB645}" srcOrd="14" destOrd="0" presId="urn:microsoft.com/office/officeart/2005/8/layout/list1"/>
    <dgm:cxn modelId="{1E1C4F7B-B097-4CD5-BBD3-B8579FBAA450}" type="presParOf" srcId="{73FD22A2-927C-430C-B697-0416CC23C865}" destId="{161497EF-2D9E-4343-AF42-4D412974FD1E}" srcOrd="15" destOrd="0" presId="urn:microsoft.com/office/officeart/2005/8/layout/list1"/>
    <dgm:cxn modelId="{431A3257-648E-4242-8200-F35425E35A34}" type="presParOf" srcId="{73FD22A2-927C-430C-B697-0416CC23C865}" destId="{43A9417A-652F-4038-A855-9182E8D01BD6}" srcOrd="16" destOrd="0" presId="urn:microsoft.com/office/officeart/2005/8/layout/list1"/>
    <dgm:cxn modelId="{AA5AB639-9A81-4DFA-B35A-CD3B331DABE6}" type="presParOf" srcId="{43A9417A-652F-4038-A855-9182E8D01BD6}" destId="{69F26CD7-BB56-47AE-B922-324F8177CD51}" srcOrd="0" destOrd="0" presId="urn:microsoft.com/office/officeart/2005/8/layout/list1"/>
    <dgm:cxn modelId="{96CCDC3D-499E-42A6-9F5A-EE6B6F6FF5B9}" type="presParOf" srcId="{43A9417A-652F-4038-A855-9182E8D01BD6}" destId="{F2DF4FDA-A802-4253-A587-6A4476735CE4}" srcOrd="1" destOrd="0" presId="urn:microsoft.com/office/officeart/2005/8/layout/list1"/>
    <dgm:cxn modelId="{D0C11751-E19E-4A7F-B733-8BC911A85F99}" type="presParOf" srcId="{73FD22A2-927C-430C-B697-0416CC23C865}" destId="{A937784A-3211-45AC-A220-55F07533DFFE}" srcOrd="17" destOrd="0" presId="urn:microsoft.com/office/officeart/2005/8/layout/list1"/>
    <dgm:cxn modelId="{5D9478A2-320A-4BD2-A286-954F4B5580F7}" type="presParOf" srcId="{73FD22A2-927C-430C-B697-0416CC23C865}" destId="{8D1FF86C-6660-43BD-99F2-35690496EB8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83702D-0D0B-43D6-B772-C9BAE77C8A8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83D87C-39D7-4469-8DEF-F108BB9E3A97}">
      <dgm:prSet phldrT="[Texto]" custT="1"/>
      <dgm:spPr/>
      <dgm:t>
        <a:bodyPr/>
        <a:lstStyle/>
        <a:p>
          <a:pPr algn="just"/>
          <a:r>
            <a:rPr lang="es-MX" sz="1800" dirty="0" smtClean="0"/>
            <a:t>Recibe y tramita solicitudes de información</a:t>
          </a:r>
          <a:endParaRPr lang="es-MX" sz="1800" dirty="0"/>
        </a:p>
      </dgm:t>
    </dgm:pt>
    <dgm:pt modelId="{4DDEFE4C-281D-417F-B8DF-A46CE953E9CF}" type="parTrans" cxnId="{276E6D0E-5767-4CE4-860B-3BA5DDE2BE96}">
      <dgm:prSet/>
      <dgm:spPr/>
      <dgm:t>
        <a:bodyPr/>
        <a:lstStyle/>
        <a:p>
          <a:endParaRPr lang="es-MX"/>
        </a:p>
      </dgm:t>
    </dgm:pt>
    <dgm:pt modelId="{6C7E9D0A-1763-4E20-89E9-B26DD81825DB}" type="sibTrans" cxnId="{276E6D0E-5767-4CE4-860B-3BA5DDE2BE96}">
      <dgm:prSet/>
      <dgm:spPr/>
      <dgm:t>
        <a:bodyPr/>
        <a:lstStyle/>
        <a:p>
          <a:endParaRPr lang="es-MX"/>
        </a:p>
      </dgm:t>
    </dgm:pt>
    <dgm:pt modelId="{7ED42E66-C0E3-4A63-84A9-F0A6041AAF70}">
      <dgm:prSet phldrT="[Texto]" custT="1"/>
      <dgm:spPr/>
      <dgm:t>
        <a:bodyPr/>
        <a:lstStyle/>
        <a:p>
          <a:pPr algn="just"/>
          <a:r>
            <a:rPr lang="es-MX" sz="1800" dirty="0" smtClean="0"/>
            <a:t>Lleva registros de solicitudes</a:t>
          </a:r>
          <a:endParaRPr lang="es-MX" sz="1800" dirty="0"/>
        </a:p>
      </dgm:t>
    </dgm:pt>
    <dgm:pt modelId="{933FA643-9496-43DF-AF26-13D49739E1C8}" type="parTrans" cxnId="{310D2F41-455D-4742-8A74-E943B0140810}">
      <dgm:prSet/>
      <dgm:spPr/>
      <dgm:t>
        <a:bodyPr/>
        <a:lstStyle/>
        <a:p>
          <a:endParaRPr lang="es-MX"/>
        </a:p>
      </dgm:t>
    </dgm:pt>
    <dgm:pt modelId="{5A20ABA3-39C0-470F-AECD-FD3122D50B00}" type="sibTrans" cxnId="{310D2F41-455D-4742-8A74-E943B0140810}">
      <dgm:prSet/>
      <dgm:spPr/>
      <dgm:t>
        <a:bodyPr/>
        <a:lstStyle/>
        <a:p>
          <a:endParaRPr lang="es-MX"/>
        </a:p>
      </dgm:t>
    </dgm:pt>
    <dgm:pt modelId="{CBD77B6B-8C69-44ED-B8DF-B28CE44484BA}">
      <dgm:prSet phldrT="[Texto]" custT="1"/>
      <dgm:spPr/>
      <dgm:t>
        <a:bodyPr/>
        <a:lstStyle/>
        <a:p>
          <a:pPr algn="just"/>
          <a:r>
            <a:rPr lang="es-MX" sz="1800" dirty="0" smtClean="0"/>
            <a:t>Propone procedimientos al Comité de Información</a:t>
          </a:r>
          <a:endParaRPr lang="es-MX" sz="1800" dirty="0"/>
        </a:p>
      </dgm:t>
    </dgm:pt>
    <dgm:pt modelId="{667FA77C-5C63-427C-81B6-A53CF1E787E1}" type="parTrans" cxnId="{AB6A239E-7299-45BF-9C29-F0310F0F51C3}">
      <dgm:prSet/>
      <dgm:spPr/>
      <dgm:t>
        <a:bodyPr/>
        <a:lstStyle/>
        <a:p>
          <a:endParaRPr lang="es-MX"/>
        </a:p>
      </dgm:t>
    </dgm:pt>
    <dgm:pt modelId="{70DF0FD4-98CC-4005-815F-037595FAE298}" type="sibTrans" cxnId="{AB6A239E-7299-45BF-9C29-F0310F0F51C3}">
      <dgm:prSet/>
      <dgm:spPr/>
      <dgm:t>
        <a:bodyPr/>
        <a:lstStyle/>
        <a:p>
          <a:endParaRPr lang="es-MX"/>
        </a:p>
      </dgm:t>
    </dgm:pt>
    <dgm:pt modelId="{366FE59E-8CBF-4364-BCFD-BE3818C4993A}">
      <dgm:prSet phldrT="[Texto]" custT="1"/>
      <dgm:spPr/>
      <dgm:t>
        <a:bodyPr/>
        <a:lstStyle/>
        <a:p>
          <a:pPr algn="just"/>
          <a:r>
            <a:rPr lang="es-MX" sz="1800" dirty="0" smtClean="0"/>
            <a:t>Coordina las obligaciones de transparencia</a:t>
          </a:r>
          <a:endParaRPr lang="es-MX" sz="1800" dirty="0"/>
        </a:p>
      </dgm:t>
    </dgm:pt>
    <dgm:pt modelId="{2B23EE63-D57E-42D0-A2BD-9155BAAF5703}" type="parTrans" cxnId="{A93BD96F-D357-4427-AD80-E348CC044ED5}">
      <dgm:prSet/>
      <dgm:spPr/>
      <dgm:t>
        <a:bodyPr/>
        <a:lstStyle/>
        <a:p>
          <a:endParaRPr lang="es-MX"/>
        </a:p>
      </dgm:t>
    </dgm:pt>
    <dgm:pt modelId="{802287B8-2EEA-406E-ADEB-2704A499E953}" type="sibTrans" cxnId="{A93BD96F-D357-4427-AD80-E348CC044ED5}">
      <dgm:prSet/>
      <dgm:spPr/>
      <dgm:t>
        <a:bodyPr/>
        <a:lstStyle/>
        <a:p>
          <a:endParaRPr lang="es-MX"/>
        </a:p>
      </dgm:t>
    </dgm:pt>
    <dgm:pt modelId="{73FD22A2-927C-430C-B697-0416CC23C865}" type="pres">
      <dgm:prSet presAssocID="{E483702D-0D0B-43D6-B772-C9BAE77C8A8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6BC148-9B19-4819-93F0-EC4F7440F403}" type="pres">
      <dgm:prSet presAssocID="{2C83D87C-39D7-4469-8DEF-F108BB9E3A97}" presName="parentLin" presStyleCnt="0"/>
      <dgm:spPr/>
      <dgm:t>
        <a:bodyPr/>
        <a:lstStyle/>
        <a:p>
          <a:endParaRPr lang="es-ES"/>
        </a:p>
      </dgm:t>
    </dgm:pt>
    <dgm:pt modelId="{CD507135-A0EA-407D-B587-1F260AE4872F}" type="pres">
      <dgm:prSet presAssocID="{2C83D87C-39D7-4469-8DEF-F108BB9E3A97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FCA3F1E0-B25B-433A-B42E-005FCE49D91A}" type="pres">
      <dgm:prSet presAssocID="{2C83D87C-39D7-4469-8DEF-F108BB9E3A97}" presName="parentText" presStyleLbl="node1" presStyleIdx="0" presStyleCnt="4" custScaleY="24044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15267-B501-4411-A8C2-3D73357F6133}" type="pres">
      <dgm:prSet presAssocID="{2C83D87C-39D7-4469-8DEF-F108BB9E3A97}" presName="negativeSpace" presStyleCnt="0"/>
      <dgm:spPr/>
      <dgm:t>
        <a:bodyPr/>
        <a:lstStyle/>
        <a:p>
          <a:endParaRPr lang="es-ES"/>
        </a:p>
      </dgm:t>
    </dgm:pt>
    <dgm:pt modelId="{ADC9E9A3-9ACD-4C18-BE51-F450C84832E4}" type="pres">
      <dgm:prSet presAssocID="{2C83D87C-39D7-4469-8DEF-F108BB9E3A97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038463-7C3D-4F18-A9BA-ED23A1D5521C}" type="pres">
      <dgm:prSet presAssocID="{6C7E9D0A-1763-4E20-89E9-B26DD81825DB}" presName="spaceBetweenRectangles" presStyleCnt="0"/>
      <dgm:spPr/>
      <dgm:t>
        <a:bodyPr/>
        <a:lstStyle/>
        <a:p>
          <a:endParaRPr lang="es-ES"/>
        </a:p>
      </dgm:t>
    </dgm:pt>
    <dgm:pt modelId="{A4D50131-53D5-43A0-B501-F78D476717C2}" type="pres">
      <dgm:prSet presAssocID="{7ED42E66-C0E3-4A63-84A9-F0A6041AAF70}" presName="parentLin" presStyleCnt="0"/>
      <dgm:spPr/>
      <dgm:t>
        <a:bodyPr/>
        <a:lstStyle/>
        <a:p>
          <a:endParaRPr lang="es-ES"/>
        </a:p>
      </dgm:t>
    </dgm:pt>
    <dgm:pt modelId="{1A07519D-9CC9-4F79-994C-CC5EB9E85246}" type="pres">
      <dgm:prSet presAssocID="{7ED42E66-C0E3-4A63-84A9-F0A6041AAF70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9E7832A7-B72D-439C-9153-501D75917E78}" type="pres">
      <dgm:prSet presAssocID="{7ED42E66-C0E3-4A63-84A9-F0A6041AAF70}" presName="parentText" presStyleLbl="node1" presStyleIdx="1" presStyleCnt="4" custScaleY="2405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C4D5FA-D5EE-4203-979F-39FF5814C260}" type="pres">
      <dgm:prSet presAssocID="{7ED42E66-C0E3-4A63-84A9-F0A6041AAF70}" presName="negativeSpace" presStyleCnt="0"/>
      <dgm:spPr/>
      <dgm:t>
        <a:bodyPr/>
        <a:lstStyle/>
        <a:p>
          <a:endParaRPr lang="es-ES"/>
        </a:p>
      </dgm:t>
    </dgm:pt>
    <dgm:pt modelId="{42D45E01-4CFB-4984-8FAC-EF70577F9B9A}" type="pres">
      <dgm:prSet presAssocID="{7ED42E66-C0E3-4A63-84A9-F0A6041AAF70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146B75-44D7-4FD4-8D9F-DFC474B9A683}" type="pres">
      <dgm:prSet presAssocID="{5A20ABA3-39C0-470F-AECD-FD3122D50B00}" presName="spaceBetweenRectangles" presStyleCnt="0"/>
      <dgm:spPr/>
      <dgm:t>
        <a:bodyPr/>
        <a:lstStyle/>
        <a:p>
          <a:endParaRPr lang="es-ES"/>
        </a:p>
      </dgm:t>
    </dgm:pt>
    <dgm:pt modelId="{2A5B38B4-B444-4521-BEFF-0E6E43C13EDE}" type="pres">
      <dgm:prSet presAssocID="{CBD77B6B-8C69-44ED-B8DF-B28CE44484BA}" presName="parentLin" presStyleCnt="0"/>
      <dgm:spPr/>
      <dgm:t>
        <a:bodyPr/>
        <a:lstStyle/>
        <a:p>
          <a:endParaRPr lang="es-ES"/>
        </a:p>
      </dgm:t>
    </dgm:pt>
    <dgm:pt modelId="{6BA7FA5B-2314-4701-9EC8-BB368BF67320}" type="pres">
      <dgm:prSet presAssocID="{CBD77B6B-8C69-44ED-B8DF-B28CE44484BA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6C18FD4D-BF77-4377-B91B-BDC98D1B2F7E}" type="pres">
      <dgm:prSet presAssocID="{CBD77B6B-8C69-44ED-B8DF-B28CE44484BA}" presName="parentText" presStyleLbl="node1" presStyleIdx="2" presStyleCnt="4" custScaleY="2325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C06707-5674-42DB-8FD2-3159D9F8F2E3}" type="pres">
      <dgm:prSet presAssocID="{CBD77B6B-8C69-44ED-B8DF-B28CE44484BA}" presName="negativeSpace" presStyleCnt="0"/>
      <dgm:spPr/>
      <dgm:t>
        <a:bodyPr/>
        <a:lstStyle/>
        <a:p>
          <a:endParaRPr lang="es-ES"/>
        </a:p>
      </dgm:t>
    </dgm:pt>
    <dgm:pt modelId="{37C44B4F-D623-4A1E-B064-F6A0FE1337C6}" type="pres">
      <dgm:prSet presAssocID="{CBD77B6B-8C69-44ED-B8DF-B28CE44484BA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38D95A-5513-4AAD-A31A-E8ACFAC6BD81}" type="pres">
      <dgm:prSet presAssocID="{70DF0FD4-98CC-4005-815F-037595FAE298}" presName="spaceBetweenRectangles" presStyleCnt="0"/>
      <dgm:spPr/>
      <dgm:t>
        <a:bodyPr/>
        <a:lstStyle/>
        <a:p>
          <a:endParaRPr lang="es-ES"/>
        </a:p>
      </dgm:t>
    </dgm:pt>
    <dgm:pt modelId="{FC934F89-CE04-451B-B9A7-AE95EAB9A72C}" type="pres">
      <dgm:prSet presAssocID="{366FE59E-8CBF-4364-BCFD-BE3818C4993A}" presName="parentLin" presStyleCnt="0"/>
      <dgm:spPr/>
      <dgm:t>
        <a:bodyPr/>
        <a:lstStyle/>
        <a:p>
          <a:endParaRPr lang="es-ES"/>
        </a:p>
      </dgm:t>
    </dgm:pt>
    <dgm:pt modelId="{A48398D7-F194-46A9-B6E8-625993FCA5EE}" type="pres">
      <dgm:prSet presAssocID="{366FE59E-8CBF-4364-BCFD-BE3818C4993A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8915C0AE-BA91-4887-A1EA-242906E82215}" type="pres">
      <dgm:prSet presAssocID="{366FE59E-8CBF-4364-BCFD-BE3818C4993A}" presName="parentText" presStyleLbl="node1" presStyleIdx="3" presStyleCnt="4" custScaleY="19944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58F09-4978-497E-A650-8F01C5526BB1}" type="pres">
      <dgm:prSet presAssocID="{366FE59E-8CBF-4364-BCFD-BE3818C4993A}" presName="negativeSpace" presStyleCnt="0"/>
      <dgm:spPr/>
      <dgm:t>
        <a:bodyPr/>
        <a:lstStyle/>
        <a:p>
          <a:endParaRPr lang="es-ES"/>
        </a:p>
      </dgm:t>
    </dgm:pt>
    <dgm:pt modelId="{85F6D8D4-D195-404B-99FB-424BC7DFB645}" type="pres">
      <dgm:prSet presAssocID="{366FE59E-8CBF-4364-BCFD-BE3818C4993A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B6A239E-7299-45BF-9C29-F0310F0F51C3}" srcId="{E483702D-0D0B-43D6-B772-C9BAE77C8A81}" destId="{CBD77B6B-8C69-44ED-B8DF-B28CE44484BA}" srcOrd="2" destOrd="0" parTransId="{667FA77C-5C63-427C-81B6-A53CF1E787E1}" sibTransId="{70DF0FD4-98CC-4005-815F-037595FAE298}"/>
    <dgm:cxn modelId="{7CFC09B3-F98D-4690-B2CA-BA9DD461D5E9}" type="presOf" srcId="{7ED42E66-C0E3-4A63-84A9-F0A6041AAF70}" destId="{1A07519D-9CC9-4F79-994C-CC5EB9E85246}" srcOrd="0" destOrd="0" presId="urn:microsoft.com/office/officeart/2005/8/layout/list1"/>
    <dgm:cxn modelId="{7D88D06B-27F2-4AAF-B421-F53CDA2878AE}" type="presOf" srcId="{CBD77B6B-8C69-44ED-B8DF-B28CE44484BA}" destId="{6C18FD4D-BF77-4377-B91B-BDC98D1B2F7E}" srcOrd="1" destOrd="0" presId="urn:microsoft.com/office/officeart/2005/8/layout/list1"/>
    <dgm:cxn modelId="{276E6D0E-5767-4CE4-860B-3BA5DDE2BE96}" srcId="{E483702D-0D0B-43D6-B772-C9BAE77C8A81}" destId="{2C83D87C-39D7-4469-8DEF-F108BB9E3A97}" srcOrd="0" destOrd="0" parTransId="{4DDEFE4C-281D-417F-B8DF-A46CE953E9CF}" sibTransId="{6C7E9D0A-1763-4E20-89E9-B26DD81825DB}"/>
    <dgm:cxn modelId="{C462DF2C-7E05-49DB-A15D-0494F90C8F59}" type="presOf" srcId="{7ED42E66-C0E3-4A63-84A9-F0A6041AAF70}" destId="{9E7832A7-B72D-439C-9153-501D75917E78}" srcOrd="1" destOrd="0" presId="urn:microsoft.com/office/officeart/2005/8/layout/list1"/>
    <dgm:cxn modelId="{D45C2049-2517-4BAE-93A0-29CB2C7A3A86}" type="presOf" srcId="{CBD77B6B-8C69-44ED-B8DF-B28CE44484BA}" destId="{6BA7FA5B-2314-4701-9EC8-BB368BF67320}" srcOrd="0" destOrd="0" presId="urn:microsoft.com/office/officeart/2005/8/layout/list1"/>
    <dgm:cxn modelId="{BCDED214-0A3A-4DE6-9C3D-995E56472EEC}" type="presOf" srcId="{366FE59E-8CBF-4364-BCFD-BE3818C4993A}" destId="{8915C0AE-BA91-4887-A1EA-242906E82215}" srcOrd="1" destOrd="0" presId="urn:microsoft.com/office/officeart/2005/8/layout/list1"/>
    <dgm:cxn modelId="{310D2F41-455D-4742-8A74-E943B0140810}" srcId="{E483702D-0D0B-43D6-B772-C9BAE77C8A81}" destId="{7ED42E66-C0E3-4A63-84A9-F0A6041AAF70}" srcOrd="1" destOrd="0" parTransId="{933FA643-9496-43DF-AF26-13D49739E1C8}" sibTransId="{5A20ABA3-39C0-470F-AECD-FD3122D50B00}"/>
    <dgm:cxn modelId="{5D4D0C34-8853-4B1F-BCAD-CC4D550A6562}" type="presOf" srcId="{366FE59E-8CBF-4364-BCFD-BE3818C4993A}" destId="{A48398D7-F194-46A9-B6E8-625993FCA5EE}" srcOrd="0" destOrd="0" presId="urn:microsoft.com/office/officeart/2005/8/layout/list1"/>
    <dgm:cxn modelId="{A93BD96F-D357-4427-AD80-E348CC044ED5}" srcId="{E483702D-0D0B-43D6-B772-C9BAE77C8A81}" destId="{366FE59E-8CBF-4364-BCFD-BE3818C4993A}" srcOrd="3" destOrd="0" parTransId="{2B23EE63-D57E-42D0-A2BD-9155BAAF5703}" sibTransId="{802287B8-2EEA-406E-ADEB-2704A499E953}"/>
    <dgm:cxn modelId="{035C8AAA-5B51-4F19-9B8B-EDA132821A00}" type="presOf" srcId="{2C83D87C-39D7-4469-8DEF-F108BB9E3A97}" destId="{FCA3F1E0-B25B-433A-B42E-005FCE49D91A}" srcOrd="1" destOrd="0" presId="urn:microsoft.com/office/officeart/2005/8/layout/list1"/>
    <dgm:cxn modelId="{2E160CC7-D3F7-44D6-88B5-53299BBEE262}" type="presOf" srcId="{2C83D87C-39D7-4469-8DEF-F108BB9E3A97}" destId="{CD507135-A0EA-407D-B587-1F260AE4872F}" srcOrd="0" destOrd="0" presId="urn:microsoft.com/office/officeart/2005/8/layout/list1"/>
    <dgm:cxn modelId="{3F5DFD9F-9AA1-42A3-A305-574C61751184}" type="presOf" srcId="{E483702D-0D0B-43D6-B772-C9BAE77C8A81}" destId="{73FD22A2-927C-430C-B697-0416CC23C865}" srcOrd="0" destOrd="0" presId="urn:microsoft.com/office/officeart/2005/8/layout/list1"/>
    <dgm:cxn modelId="{9A0D1CB4-6911-40B5-AB85-FBE19557AF10}" type="presParOf" srcId="{73FD22A2-927C-430C-B697-0416CC23C865}" destId="{AC6BC148-9B19-4819-93F0-EC4F7440F403}" srcOrd="0" destOrd="0" presId="urn:microsoft.com/office/officeart/2005/8/layout/list1"/>
    <dgm:cxn modelId="{7E09295A-5AAC-42ED-95C6-20C7F3C7671B}" type="presParOf" srcId="{AC6BC148-9B19-4819-93F0-EC4F7440F403}" destId="{CD507135-A0EA-407D-B587-1F260AE4872F}" srcOrd="0" destOrd="0" presId="urn:microsoft.com/office/officeart/2005/8/layout/list1"/>
    <dgm:cxn modelId="{994317DE-244F-4BB5-A125-5C6D6DCCAFDC}" type="presParOf" srcId="{AC6BC148-9B19-4819-93F0-EC4F7440F403}" destId="{FCA3F1E0-B25B-433A-B42E-005FCE49D91A}" srcOrd="1" destOrd="0" presId="urn:microsoft.com/office/officeart/2005/8/layout/list1"/>
    <dgm:cxn modelId="{C7FE776A-92EA-48AB-9672-0151CB8FD5A4}" type="presParOf" srcId="{73FD22A2-927C-430C-B697-0416CC23C865}" destId="{D0A15267-B501-4411-A8C2-3D73357F6133}" srcOrd="1" destOrd="0" presId="urn:microsoft.com/office/officeart/2005/8/layout/list1"/>
    <dgm:cxn modelId="{F8C68256-A4EB-4FB1-AA9F-BBD358A0432B}" type="presParOf" srcId="{73FD22A2-927C-430C-B697-0416CC23C865}" destId="{ADC9E9A3-9ACD-4C18-BE51-F450C84832E4}" srcOrd="2" destOrd="0" presId="urn:microsoft.com/office/officeart/2005/8/layout/list1"/>
    <dgm:cxn modelId="{747B3B0C-1A29-4892-9533-DD1F2BA0EE21}" type="presParOf" srcId="{73FD22A2-927C-430C-B697-0416CC23C865}" destId="{A8038463-7C3D-4F18-A9BA-ED23A1D5521C}" srcOrd="3" destOrd="0" presId="urn:microsoft.com/office/officeart/2005/8/layout/list1"/>
    <dgm:cxn modelId="{291FD4AF-E13F-4212-A384-137BEAA13876}" type="presParOf" srcId="{73FD22A2-927C-430C-B697-0416CC23C865}" destId="{A4D50131-53D5-43A0-B501-F78D476717C2}" srcOrd="4" destOrd="0" presId="urn:microsoft.com/office/officeart/2005/8/layout/list1"/>
    <dgm:cxn modelId="{7299F79E-36F4-440B-8150-F8B552AAF85D}" type="presParOf" srcId="{A4D50131-53D5-43A0-B501-F78D476717C2}" destId="{1A07519D-9CC9-4F79-994C-CC5EB9E85246}" srcOrd="0" destOrd="0" presId="urn:microsoft.com/office/officeart/2005/8/layout/list1"/>
    <dgm:cxn modelId="{969D24CE-7574-454C-A0FE-F6DF4DC33778}" type="presParOf" srcId="{A4D50131-53D5-43A0-B501-F78D476717C2}" destId="{9E7832A7-B72D-439C-9153-501D75917E78}" srcOrd="1" destOrd="0" presId="urn:microsoft.com/office/officeart/2005/8/layout/list1"/>
    <dgm:cxn modelId="{BAE25B93-72D8-4507-ABFE-5EA8516BEC05}" type="presParOf" srcId="{73FD22A2-927C-430C-B697-0416CC23C865}" destId="{0CC4D5FA-D5EE-4203-979F-39FF5814C260}" srcOrd="5" destOrd="0" presId="urn:microsoft.com/office/officeart/2005/8/layout/list1"/>
    <dgm:cxn modelId="{A7650D5B-61FA-4215-8CA4-D49944BD6BFD}" type="presParOf" srcId="{73FD22A2-927C-430C-B697-0416CC23C865}" destId="{42D45E01-4CFB-4984-8FAC-EF70577F9B9A}" srcOrd="6" destOrd="0" presId="urn:microsoft.com/office/officeart/2005/8/layout/list1"/>
    <dgm:cxn modelId="{93A67667-B3E6-4AC8-B7BE-A54892F1CC85}" type="presParOf" srcId="{73FD22A2-927C-430C-B697-0416CC23C865}" destId="{F1146B75-44D7-4FD4-8D9F-DFC474B9A683}" srcOrd="7" destOrd="0" presId="urn:microsoft.com/office/officeart/2005/8/layout/list1"/>
    <dgm:cxn modelId="{68A92DDD-D4D5-4342-93BF-C6E486D4887C}" type="presParOf" srcId="{73FD22A2-927C-430C-B697-0416CC23C865}" destId="{2A5B38B4-B444-4521-BEFF-0E6E43C13EDE}" srcOrd="8" destOrd="0" presId="urn:microsoft.com/office/officeart/2005/8/layout/list1"/>
    <dgm:cxn modelId="{9E80AFDA-DE7E-4F94-9BF1-A657F943D4EB}" type="presParOf" srcId="{2A5B38B4-B444-4521-BEFF-0E6E43C13EDE}" destId="{6BA7FA5B-2314-4701-9EC8-BB368BF67320}" srcOrd="0" destOrd="0" presId="urn:microsoft.com/office/officeart/2005/8/layout/list1"/>
    <dgm:cxn modelId="{990D1FE5-1B3F-40CB-81CC-DC1887EFE433}" type="presParOf" srcId="{2A5B38B4-B444-4521-BEFF-0E6E43C13EDE}" destId="{6C18FD4D-BF77-4377-B91B-BDC98D1B2F7E}" srcOrd="1" destOrd="0" presId="urn:microsoft.com/office/officeart/2005/8/layout/list1"/>
    <dgm:cxn modelId="{F6BE49CF-26B7-4C6A-93FB-050C2E192C99}" type="presParOf" srcId="{73FD22A2-927C-430C-B697-0416CC23C865}" destId="{A9C06707-5674-42DB-8FD2-3159D9F8F2E3}" srcOrd="9" destOrd="0" presId="urn:microsoft.com/office/officeart/2005/8/layout/list1"/>
    <dgm:cxn modelId="{6EE4A27F-AC42-4937-9BA6-D498E896A3AE}" type="presParOf" srcId="{73FD22A2-927C-430C-B697-0416CC23C865}" destId="{37C44B4F-D623-4A1E-B064-F6A0FE1337C6}" srcOrd="10" destOrd="0" presId="urn:microsoft.com/office/officeart/2005/8/layout/list1"/>
    <dgm:cxn modelId="{A5B9FB36-12DC-4733-B938-58CFEA56EF0C}" type="presParOf" srcId="{73FD22A2-927C-430C-B697-0416CC23C865}" destId="{7338D95A-5513-4AAD-A31A-E8ACFAC6BD81}" srcOrd="11" destOrd="0" presId="urn:microsoft.com/office/officeart/2005/8/layout/list1"/>
    <dgm:cxn modelId="{EBFF6CEE-4DD3-40AF-B577-26E73AF46D73}" type="presParOf" srcId="{73FD22A2-927C-430C-B697-0416CC23C865}" destId="{FC934F89-CE04-451B-B9A7-AE95EAB9A72C}" srcOrd="12" destOrd="0" presId="urn:microsoft.com/office/officeart/2005/8/layout/list1"/>
    <dgm:cxn modelId="{2A63D421-9F82-49F7-A632-C5CAE369EE4B}" type="presParOf" srcId="{FC934F89-CE04-451B-B9A7-AE95EAB9A72C}" destId="{A48398D7-F194-46A9-B6E8-625993FCA5EE}" srcOrd="0" destOrd="0" presId="urn:microsoft.com/office/officeart/2005/8/layout/list1"/>
    <dgm:cxn modelId="{289AB7ED-587B-4601-A75B-0F4818AD05ED}" type="presParOf" srcId="{FC934F89-CE04-451B-B9A7-AE95EAB9A72C}" destId="{8915C0AE-BA91-4887-A1EA-242906E82215}" srcOrd="1" destOrd="0" presId="urn:microsoft.com/office/officeart/2005/8/layout/list1"/>
    <dgm:cxn modelId="{0EB75AEC-B17B-41A0-8C56-E582848BF290}" type="presParOf" srcId="{73FD22A2-927C-430C-B697-0416CC23C865}" destId="{54958F09-4978-497E-A650-8F01C5526BB1}" srcOrd="13" destOrd="0" presId="urn:microsoft.com/office/officeart/2005/8/layout/list1"/>
    <dgm:cxn modelId="{F3666311-375A-4639-85AF-CF49CE0CBD53}" type="presParOf" srcId="{73FD22A2-927C-430C-B697-0416CC23C865}" destId="{85F6D8D4-D195-404B-99FB-424BC7DFB64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83702D-0D0B-43D6-B772-C9BAE77C8A8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83D87C-39D7-4469-8DEF-F108BB9E3A97}">
      <dgm:prSet phldrT="[Texto]" custT="1"/>
      <dgm:spPr/>
      <dgm:t>
        <a:bodyPr/>
        <a:lstStyle/>
        <a:p>
          <a:pPr algn="just"/>
          <a:r>
            <a:rPr lang="es-MX" sz="1800" dirty="0" smtClean="0"/>
            <a:t>Asegurar el adecuado funcionamiento de los Archivos</a:t>
          </a:r>
          <a:endParaRPr lang="es-MX" sz="1800" dirty="0"/>
        </a:p>
      </dgm:t>
    </dgm:pt>
    <dgm:pt modelId="{4DDEFE4C-281D-417F-B8DF-A46CE953E9CF}" type="parTrans" cxnId="{276E6D0E-5767-4CE4-860B-3BA5DDE2BE96}">
      <dgm:prSet/>
      <dgm:spPr/>
      <dgm:t>
        <a:bodyPr/>
        <a:lstStyle/>
        <a:p>
          <a:endParaRPr lang="es-MX"/>
        </a:p>
      </dgm:t>
    </dgm:pt>
    <dgm:pt modelId="{6C7E9D0A-1763-4E20-89E9-B26DD81825DB}" type="sibTrans" cxnId="{276E6D0E-5767-4CE4-860B-3BA5DDE2BE96}">
      <dgm:prSet/>
      <dgm:spPr/>
      <dgm:t>
        <a:bodyPr/>
        <a:lstStyle/>
        <a:p>
          <a:endParaRPr lang="es-MX"/>
        </a:p>
      </dgm:t>
    </dgm:pt>
    <dgm:pt modelId="{7ED42E66-C0E3-4A63-84A9-F0A6041AAF70}">
      <dgm:prSet phldrT="[Texto]" custT="1"/>
      <dgm:spPr/>
      <dgm:t>
        <a:bodyPr/>
        <a:lstStyle/>
        <a:p>
          <a:pPr algn="just"/>
          <a:r>
            <a:rPr lang="es-MX" sz="1800" dirty="0" smtClean="0"/>
            <a:t>Elaborar y poner a disposición del público una </a:t>
          </a:r>
          <a:r>
            <a:rPr lang="es-MX" sz="1800" i="1" dirty="0" smtClean="0"/>
            <a:t>guía simple</a:t>
          </a:r>
          <a:r>
            <a:rPr lang="es-MX" sz="1800" i="0" dirty="0" smtClean="0"/>
            <a:t> de sus sistemas de clasificación y catalogación</a:t>
          </a:r>
          <a:endParaRPr lang="es-MX" sz="1800" dirty="0"/>
        </a:p>
      </dgm:t>
    </dgm:pt>
    <dgm:pt modelId="{933FA643-9496-43DF-AF26-13D49739E1C8}" type="parTrans" cxnId="{310D2F41-455D-4742-8A74-E943B0140810}">
      <dgm:prSet/>
      <dgm:spPr/>
      <dgm:t>
        <a:bodyPr/>
        <a:lstStyle/>
        <a:p>
          <a:endParaRPr lang="es-MX"/>
        </a:p>
      </dgm:t>
    </dgm:pt>
    <dgm:pt modelId="{5A20ABA3-39C0-470F-AECD-FD3122D50B00}" type="sibTrans" cxnId="{310D2F41-455D-4742-8A74-E943B0140810}">
      <dgm:prSet/>
      <dgm:spPr/>
      <dgm:t>
        <a:bodyPr/>
        <a:lstStyle/>
        <a:p>
          <a:endParaRPr lang="es-MX"/>
        </a:p>
      </dgm:t>
    </dgm:pt>
    <dgm:pt modelId="{CBD77B6B-8C69-44ED-B8DF-B28CE44484BA}">
      <dgm:prSet phldrT="[Texto]" custT="1"/>
      <dgm:spPr/>
      <dgm:t>
        <a:bodyPr/>
        <a:lstStyle/>
        <a:p>
          <a:pPr algn="just"/>
          <a:r>
            <a:rPr lang="es-MX" sz="1800" dirty="0" smtClean="0"/>
            <a:t>Completar la organización del Archivo</a:t>
          </a:r>
          <a:endParaRPr lang="es-MX" sz="1800" dirty="0"/>
        </a:p>
      </dgm:t>
    </dgm:pt>
    <dgm:pt modelId="{667FA77C-5C63-427C-81B6-A53CF1E787E1}" type="parTrans" cxnId="{AB6A239E-7299-45BF-9C29-F0310F0F51C3}">
      <dgm:prSet/>
      <dgm:spPr/>
      <dgm:t>
        <a:bodyPr/>
        <a:lstStyle/>
        <a:p>
          <a:endParaRPr lang="es-MX"/>
        </a:p>
      </dgm:t>
    </dgm:pt>
    <dgm:pt modelId="{70DF0FD4-98CC-4005-815F-037595FAE298}" type="sibTrans" cxnId="{AB6A239E-7299-45BF-9C29-F0310F0F51C3}">
      <dgm:prSet/>
      <dgm:spPr/>
      <dgm:t>
        <a:bodyPr/>
        <a:lstStyle/>
        <a:p>
          <a:endParaRPr lang="es-MX"/>
        </a:p>
      </dgm:t>
    </dgm:pt>
    <dgm:pt modelId="{73FD22A2-927C-430C-B697-0416CC23C865}" type="pres">
      <dgm:prSet presAssocID="{E483702D-0D0B-43D6-B772-C9BAE77C8A8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6BC148-9B19-4819-93F0-EC4F7440F403}" type="pres">
      <dgm:prSet presAssocID="{2C83D87C-39D7-4469-8DEF-F108BB9E3A97}" presName="parentLin" presStyleCnt="0"/>
      <dgm:spPr/>
      <dgm:t>
        <a:bodyPr/>
        <a:lstStyle/>
        <a:p>
          <a:endParaRPr lang="es-ES"/>
        </a:p>
      </dgm:t>
    </dgm:pt>
    <dgm:pt modelId="{CD507135-A0EA-407D-B587-1F260AE4872F}" type="pres">
      <dgm:prSet presAssocID="{2C83D87C-39D7-4469-8DEF-F108BB9E3A97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CA3F1E0-B25B-433A-B42E-005FCE49D91A}" type="pres">
      <dgm:prSet presAssocID="{2C83D87C-39D7-4469-8DEF-F108BB9E3A97}" presName="parentText" presStyleLbl="node1" presStyleIdx="0" presStyleCnt="3" custScaleY="24044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15267-B501-4411-A8C2-3D73357F6133}" type="pres">
      <dgm:prSet presAssocID="{2C83D87C-39D7-4469-8DEF-F108BB9E3A97}" presName="negativeSpace" presStyleCnt="0"/>
      <dgm:spPr/>
      <dgm:t>
        <a:bodyPr/>
        <a:lstStyle/>
        <a:p>
          <a:endParaRPr lang="es-ES"/>
        </a:p>
      </dgm:t>
    </dgm:pt>
    <dgm:pt modelId="{ADC9E9A3-9ACD-4C18-BE51-F450C84832E4}" type="pres">
      <dgm:prSet presAssocID="{2C83D87C-39D7-4469-8DEF-F108BB9E3A9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038463-7C3D-4F18-A9BA-ED23A1D5521C}" type="pres">
      <dgm:prSet presAssocID="{6C7E9D0A-1763-4E20-89E9-B26DD81825DB}" presName="spaceBetweenRectangles" presStyleCnt="0"/>
      <dgm:spPr/>
      <dgm:t>
        <a:bodyPr/>
        <a:lstStyle/>
        <a:p>
          <a:endParaRPr lang="es-ES"/>
        </a:p>
      </dgm:t>
    </dgm:pt>
    <dgm:pt modelId="{A4D50131-53D5-43A0-B501-F78D476717C2}" type="pres">
      <dgm:prSet presAssocID="{7ED42E66-C0E3-4A63-84A9-F0A6041AAF70}" presName="parentLin" presStyleCnt="0"/>
      <dgm:spPr/>
      <dgm:t>
        <a:bodyPr/>
        <a:lstStyle/>
        <a:p>
          <a:endParaRPr lang="es-ES"/>
        </a:p>
      </dgm:t>
    </dgm:pt>
    <dgm:pt modelId="{1A07519D-9CC9-4F79-994C-CC5EB9E85246}" type="pres">
      <dgm:prSet presAssocID="{7ED42E66-C0E3-4A63-84A9-F0A6041AAF7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E7832A7-B72D-439C-9153-501D75917E78}" type="pres">
      <dgm:prSet presAssocID="{7ED42E66-C0E3-4A63-84A9-F0A6041AAF70}" presName="parentText" presStyleLbl="node1" presStyleIdx="1" presStyleCnt="3" custScaleY="2405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C4D5FA-D5EE-4203-979F-39FF5814C260}" type="pres">
      <dgm:prSet presAssocID="{7ED42E66-C0E3-4A63-84A9-F0A6041AAF70}" presName="negativeSpace" presStyleCnt="0"/>
      <dgm:spPr/>
      <dgm:t>
        <a:bodyPr/>
        <a:lstStyle/>
        <a:p>
          <a:endParaRPr lang="es-ES"/>
        </a:p>
      </dgm:t>
    </dgm:pt>
    <dgm:pt modelId="{42D45E01-4CFB-4984-8FAC-EF70577F9B9A}" type="pres">
      <dgm:prSet presAssocID="{7ED42E66-C0E3-4A63-84A9-F0A6041AAF7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146B75-44D7-4FD4-8D9F-DFC474B9A683}" type="pres">
      <dgm:prSet presAssocID="{5A20ABA3-39C0-470F-AECD-FD3122D50B00}" presName="spaceBetweenRectangles" presStyleCnt="0"/>
      <dgm:spPr/>
      <dgm:t>
        <a:bodyPr/>
        <a:lstStyle/>
        <a:p>
          <a:endParaRPr lang="es-ES"/>
        </a:p>
      </dgm:t>
    </dgm:pt>
    <dgm:pt modelId="{2A5B38B4-B444-4521-BEFF-0E6E43C13EDE}" type="pres">
      <dgm:prSet presAssocID="{CBD77B6B-8C69-44ED-B8DF-B28CE44484BA}" presName="parentLin" presStyleCnt="0"/>
      <dgm:spPr/>
      <dgm:t>
        <a:bodyPr/>
        <a:lstStyle/>
        <a:p>
          <a:endParaRPr lang="es-ES"/>
        </a:p>
      </dgm:t>
    </dgm:pt>
    <dgm:pt modelId="{6BA7FA5B-2314-4701-9EC8-BB368BF67320}" type="pres">
      <dgm:prSet presAssocID="{CBD77B6B-8C69-44ED-B8DF-B28CE44484BA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6C18FD4D-BF77-4377-B91B-BDC98D1B2F7E}" type="pres">
      <dgm:prSet presAssocID="{CBD77B6B-8C69-44ED-B8DF-B28CE44484BA}" presName="parentText" presStyleLbl="node1" presStyleIdx="2" presStyleCnt="3" custScaleY="2325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C06707-5674-42DB-8FD2-3159D9F8F2E3}" type="pres">
      <dgm:prSet presAssocID="{CBD77B6B-8C69-44ED-B8DF-B28CE44484BA}" presName="negativeSpace" presStyleCnt="0"/>
      <dgm:spPr/>
      <dgm:t>
        <a:bodyPr/>
        <a:lstStyle/>
        <a:p>
          <a:endParaRPr lang="es-ES"/>
        </a:p>
      </dgm:t>
    </dgm:pt>
    <dgm:pt modelId="{37C44B4F-D623-4A1E-B064-F6A0FE1337C6}" type="pres">
      <dgm:prSet presAssocID="{CBD77B6B-8C69-44ED-B8DF-B28CE44484B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A21C8AD-D012-4AAD-9AEA-D2B05A208B68}" type="presOf" srcId="{7ED42E66-C0E3-4A63-84A9-F0A6041AAF70}" destId="{9E7832A7-B72D-439C-9153-501D75917E78}" srcOrd="1" destOrd="0" presId="urn:microsoft.com/office/officeart/2005/8/layout/list1"/>
    <dgm:cxn modelId="{7D827675-C974-4C0B-B332-72340F591CC6}" type="presOf" srcId="{7ED42E66-C0E3-4A63-84A9-F0A6041AAF70}" destId="{1A07519D-9CC9-4F79-994C-CC5EB9E85246}" srcOrd="0" destOrd="0" presId="urn:microsoft.com/office/officeart/2005/8/layout/list1"/>
    <dgm:cxn modelId="{5AD3F59B-94EB-4626-8CCC-20FDBDC7CF0F}" type="presOf" srcId="{2C83D87C-39D7-4469-8DEF-F108BB9E3A97}" destId="{FCA3F1E0-B25B-433A-B42E-005FCE49D91A}" srcOrd="1" destOrd="0" presId="urn:microsoft.com/office/officeart/2005/8/layout/list1"/>
    <dgm:cxn modelId="{AB6A239E-7299-45BF-9C29-F0310F0F51C3}" srcId="{E483702D-0D0B-43D6-B772-C9BAE77C8A81}" destId="{CBD77B6B-8C69-44ED-B8DF-B28CE44484BA}" srcOrd="2" destOrd="0" parTransId="{667FA77C-5C63-427C-81B6-A53CF1E787E1}" sibTransId="{70DF0FD4-98CC-4005-815F-037595FAE298}"/>
    <dgm:cxn modelId="{276E6D0E-5767-4CE4-860B-3BA5DDE2BE96}" srcId="{E483702D-0D0B-43D6-B772-C9BAE77C8A81}" destId="{2C83D87C-39D7-4469-8DEF-F108BB9E3A97}" srcOrd="0" destOrd="0" parTransId="{4DDEFE4C-281D-417F-B8DF-A46CE953E9CF}" sibTransId="{6C7E9D0A-1763-4E20-89E9-B26DD81825DB}"/>
    <dgm:cxn modelId="{5A2769B7-ECB6-4A15-AE5D-FBF0785A273D}" type="presOf" srcId="{2C83D87C-39D7-4469-8DEF-F108BB9E3A97}" destId="{CD507135-A0EA-407D-B587-1F260AE4872F}" srcOrd="0" destOrd="0" presId="urn:microsoft.com/office/officeart/2005/8/layout/list1"/>
    <dgm:cxn modelId="{B4A49366-B063-4588-8FAC-A046B3CA83CD}" type="presOf" srcId="{E483702D-0D0B-43D6-B772-C9BAE77C8A81}" destId="{73FD22A2-927C-430C-B697-0416CC23C865}" srcOrd="0" destOrd="0" presId="urn:microsoft.com/office/officeart/2005/8/layout/list1"/>
    <dgm:cxn modelId="{3E2EE0AC-158E-44FB-A73B-F192F5DB74FE}" type="presOf" srcId="{CBD77B6B-8C69-44ED-B8DF-B28CE44484BA}" destId="{6BA7FA5B-2314-4701-9EC8-BB368BF67320}" srcOrd="0" destOrd="0" presId="urn:microsoft.com/office/officeart/2005/8/layout/list1"/>
    <dgm:cxn modelId="{310D2F41-455D-4742-8A74-E943B0140810}" srcId="{E483702D-0D0B-43D6-B772-C9BAE77C8A81}" destId="{7ED42E66-C0E3-4A63-84A9-F0A6041AAF70}" srcOrd="1" destOrd="0" parTransId="{933FA643-9496-43DF-AF26-13D49739E1C8}" sibTransId="{5A20ABA3-39C0-470F-AECD-FD3122D50B00}"/>
    <dgm:cxn modelId="{2C016AF9-A82F-44E1-AC27-C26B211991AD}" type="presOf" srcId="{CBD77B6B-8C69-44ED-B8DF-B28CE44484BA}" destId="{6C18FD4D-BF77-4377-B91B-BDC98D1B2F7E}" srcOrd="1" destOrd="0" presId="urn:microsoft.com/office/officeart/2005/8/layout/list1"/>
    <dgm:cxn modelId="{F6B6D06E-20D0-49E2-86CB-86E85BE5A2D0}" type="presParOf" srcId="{73FD22A2-927C-430C-B697-0416CC23C865}" destId="{AC6BC148-9B19-4819-93F0-EC4F7440F403}" srcOrd="0" destOrd="0" presId="urn:microsoft.com/office/officeart/2005/8/layout/list1"/>
    <dgm:cxn modelId="{302EC448-4FFD-4EBF-8621-6F228DBAE67F}" type="presParOf" srcId="{AC6BC148-9B19-4819-93F0-EC4F7440F403}" destId="{CD507135-A0EA-407D-B587-1F260AE4872F}" srcOrd="0" destOrd="0" presId="urn:microsoft.com/office/officeart/2005/8/layout/list1"/>
    <dgm:cxn modelId="{F7A4DC7A-246F-4CC2-BE1B-81007DBADA2B}" type="presParOf" srcId="{AC6BC148-9B19-4819-93F0-EC4F7440F403}" destId="{FCA3F1E0-B25B-433A-B42E-005FCE49D91A}" srcOrd="1" destOrd="0" presId="urn:microsoft.com/office/officeart/2005/8/layout/list1"/>
    <dgm:cxn modelId="{26447CAB-EA68-4166-8325-378CF244F1A0}" type="presParOf" srcId="{73FD22A2-927C-430C-B697-0416CC23C865}" destId="{D0A15267-B501-4411-A8C2-3D73357F6133}" srcOrd="1" destOrd="0" presId="urn:microsoft.com/office/officeart/2005/8/layout/list1"/>
    <dgm:cxn modelId="{24CD35E5-08B5-47F3-AACA-C397FFFB67FC}" type="presParOf" srcId="{73FD22A2-927C-430C-B697-0416CC23C865}" destId="{ADC9E9A3-9ACD-4C18-BE51-F450C84832E4}" srcOrd="2" destOrd="0" presId="urn:microsoft.com/office/officeart/2005/8/layout/list1"/>
    <dgm:cxn modelId="{FEC55A2C-EAA8-49DB-BCC8-7827F14449B0}" type="presParOf" srcId="{73FD22A2-927C-430C-B697-0416CC23C865}" destId="{A8038463-7C3D-4F18-A9BA-ED23A1D5521C}" srcOrd="3" destOrd="0" presId="urn:microsoft.com/office/officeart/2005/8/layout/list1"/>
    <dgm:cxn modelId="{B30B8DDE-DC31-4B92-9530-A06248D91197}" type="presParOf" srcId="{73FD22A2-927C-430C-B697-0416CC23C865}" destId="{A4D50131-53D5-43A0-B501-F78D476717C2}" srcOrd="4" destOrd="0" presId="urn:microsoft.com/office/officeart/2005/8/layout/list1"/>
    <dgm:cxn modelId="{250C739D-FE28-4471-B768-0A5F0728F685}" type="presParOf" srcId="{A4D50131-53D5-43A0-B501-F78D476717C2}" destId="{1A07519D-9CC9-4F79-994C-CC5EB9E85246}" srcOrd="0" destOrd="0" presId="urn:microsoft.com/office/officeart/2005/8/layout/list1"/>
    <dgm:cxn modelId="{4CDA97F4-3D62-48AD-95E0-69A6F93A6FB1}" type="presParOf" srcId="{A4D50131-53D5-43A0-B501-F78D476717C2}" destId="{9E7832A7-B72D-439C-9153-501D75917E78}" srcOrd="1" destOrd="0" presId="urn:microsoft.com/office/officeart/2005/8/layout/list1"/>
    <dgm:cxn modelId="{A520FD5B-8AB0-46B2-9570-4EF1DB931EFA}" type="presParOf" srcId="{73FD22A2-927C-430C-B697-0416CC23C865}" destId="{0CC4D5FA-D5EE-4203-979F-39FF5814C260}" srcOrd="5" destOrd="0" presId="urn:microsoft.com/office/officeart/2005/8/layout/list1"/>
    <dgm:cxn modelId="{56FC20B0-4CCF-452B-83B9-730DF95C34C9}" type="presParOf" srcId="{73FD22A2-927C-430C-B697-0416CC23C865}" destId="{42D45E01-4CFB-4984-8FAC-EF70577F9B9A}" srcOrd="6" destOrd="0" presId="urn:microsoft.com/office/officeart/2005/8/layout/list1"/>
    <dgm:cxn modelId="{E1642C5E-96D8-4605-B263-12C5F6F9C7B1}" type="presParOf" srcId="{73FD22A2-927C-430C-B697-0416CC23C865}" destId="{F1146B75-44D7-4FD4-8D9F-DFC474B9A683}" srcOrd="7" destOrd="0" presId="urn:microsoft.com/office/officeart/2005/8/layout/list1"/>
    <dgm:cxn modelId="{6CB5E7E5-CEB7-41FA-9AD8-06E261EC96B0}" type="presParOf" srcId="{73FD22A2-927C-430C-B697-0416CC23C865}" destId="{2A5B38B4-B444-4521-BEFF-0E6E43C13EDE}" srcOrd="8" destOrd="0" presId="urn:microsoft.com/office/officeart/2005/8/layout/list1"/>
    <dgm:cxn modelId="{20C9D79A-C7BB-4985-81D7-B9594DEC00AA}" type="presParOf" srcId="{2A5B38B4-B444-4521-BEFF-0E6E43C13EDE}" destId="{6BA7FA5B-2314-4701-9EC8-BB368BF67320}" srcOrd="0" destOrd="0" presId="urn:microsoft.com/office/officeart/2005/8/layout/list1"/>
    <dgm:cxn modelId="{D91ECD56-6482-4A21-BD36-335E11420A7E}" type="presParOf" srcId="{2A5B38B4-B444-4521-BEFF-0E6E43C13EDE}" destId="{6C18FD4D-BF77-4377-B91B-BDC98D1B2F7E}" srcOrd="1" destOrd="0" presId="urn:microsoft.com/office/officeart/2005/8/layout/list1"/>
    <dgm:cxn modelId="{32C62E98-C475-4D6F-97D1-4FCF5A26F88D}" type="presParOf" srcId="{73FD22A2-927C-430C-B697-0416CC23C865}" destId="{A9C06707-5674-42DB-8FD2-3159D9F8F2E3}" srcOrd="9" destOrd="0" presId="urn:microsoft.com/office/officeart/2005/8/layout/list1"/>
    <dgm:cxn modelId="{1F8329BE-5A9D-48F7-8D00-BD0356EC7D43}" type="presParOf" srcId="{73FD22A2-927C-430C-B697-0416CC23C865}" destId="{37C44B4F-D623-4A1E-B064-F6A0FE1337C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2231BD-C1D7-471B-85DD-C4F79BB5D60F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BED64A2-2DD1-454E-9794-003D8C5FE11A}">
      <dgm:prSet phldrT="[Texto]" custT="1"/>
      <dgm:spPr/>
      <dgm:t>
        <a:bodyPr/>
        <a:lstStyle/>
        <a:p>
          <a:r>
            <a:rPr lang="es-MX" sz="1400" dirty="0" smtClean="0"/>
            <a:t>Elaborar los procedimientos archivísticos</a:t>
          </a:r>
          <a:endParaRPr lang="es-ES" sz="1400" dirty="0"/>
        </a:p>
      </dgm:t>
    </dgm:pt>
    <dgm:pt modelId="{BEEDD043-58AB-46DD-95CD-48D943F5993A}" type="parTrans" cxnId="{DDFA195B-E53E-4799-B586-AEBA4227F7DD}">
      <dgm:prSet/>
      <dgm:spPr/>
      <dgm:t>
        <a:bodyPr/>
        <a:lstStyle/>
        <a:p>
          <a:endParaRPr lang="es-ES"/>
        </a:p>
      </dgm:t>
    </dgm:pt>
    <dgm:pt modelId="{AB18C0AC-CFEC-4FDA-A26A-E650F8F666EE}" type="sibTrans" cxnId="{DDFA195B-E53E-4799-B586-AEBA4227F7DD}">
      <dgm:prSet/>
      <dgm:spPr/>
      <dgm:t>
        <a:bodyPr/>
        <a:lstStyle/>
        <a:p>
          <a:endParaRPr lang="es-ES"/>
        </a:p>
      </dgm:t>
    </dgm:pt>
    <dgm:pt modelId="{1D7C4DBC-9C6F-4A6F-979C-46DEE9230559}">
      <dgm:prSet phldrT="[Texto]" custT="1"/>
      <dgm:spPr/>
      <dgm:t>
        <a:bodyPr/>
        <a:lstStyle/>
        <a:p>
          <a:pPr algn="just"/>
          <a:r>
            <a:rPr lang="es-MX" sz="1400" dirty="0" smtClean="0"/>
            <a:t>Elaborar los instrumentos de descripción: Cuadro general de clasificación archivística, Catálogo de disposición Documental, Inventario general</a:t>
          </a:r>
          <a:endParaRPr lang="es-ES" sz="1400" dirty="0"/>
        </a:p>
      </dgm:t>
    </dgm:pt>
    <dgm:pt modelId="{CFD1E2CE-91AF-4D61-AB28-214A9463FCE7}" type="parTrans" cxnId="{B11636DC-4CDD-433D-9EE5-EE3A6F09E652}">
      <dgm:prSet/>
      <dgm:spPr/>
      <dgm:t>
        <a:bodyPr/>
        <a:lstStyle/>
        <a:p>
          <a:endParaRPr lang="es-ES"/>
        </a:p>
      </dgm:t>
    </dgm:pt>
    <dgm:pt modelId="{60A2156E-F66A-49ED-8936-999EEA139D91}" type="sibTrans" cxnId="{B11636DC-4CDD-433D-9EE5-EE3A6F09E652}">
      <dgm:prSet/>
      <dgm:spPr/>
      <dgm:t>
        <a:bodyPr/>
        <a:lstStyle/>
        <a:p>
          <a:endParaRPr lang="es-ES"/>
        </a:p>
      </dgm:t>
    </dgm:pt>
    <dgm:pt modelId="{57D7F2AD-E2EB-411E-A2D6-9C66C2C05AFA}">
      <dgm:prSet phldrT="[Texto]" custT="1"/>
      <dgm:spPr/>
      <dgm:t>
        <a:bodyPr/>
        <a:lstStyle/>
        <a:p>
          <a:r>
            <a:rPr lang="es-MX" sz="1400" dirty="0" smtClean="0"/>
            <a:t>Elaborar programas de capacitación archivística</a:t>
          </a:r>
          <a:endParaRPr lang="es-ES" sz="1400" dirty="0"/>
        </a:p>
      </dgm:t>
    </dgm:pt>
    <dgm:pt modelId="{43A31F2B-E7DA-40C7-9D89-A581DE6E7559}" type="parTrans" cxnId="{8DF657F3-7342-43AA-8F43-137134C8C760}">
      <dgm:prSet/>
      <dgm:spPr/>
      <dgm:t>
        <a:bodyPr/>
        <a:lstStyle/>
        <a:p>
          <a:endParaRPr lang="es-ES"/>
        </a:p>
      </dgm:t>
    </dgm:pt>
    <dgm:pt modelId="{889A9CCE-EACC-485D-9603-081A839068F1}" type="sibTrans" cxnId="{8DF657F3-7342-43AA-8F43-137134C8C760}">
      <dgm:prSet/>
      <dgm:spPr/>
      <dgm:t>
        <a:bodyPr/>
        <a:lstStyle/>
        <a:p>
          <a:endParaRPr lang="es-ES"/>
        </a:p>
      </dgm:t>
    </dgm:pt>
    <dgm:pt modelId="{C5707C87-C0F9-4777-A5AC-F0186A3C351A}">
      <dgm:prSet phldrT="[Texto]" custT="1"/>
      <dgm:spPr/>
      <dgm:t>
        <a:bodyPr/>
        <a:lstStyle/>
        <a:p>
          <a:r>
            <a:rPr lang="es-MX" sz="1400" dirty="0" smtClean="0"/>
            <a:t>Coordinar los procedimientos de valoración documental</a:t>
          </a:r>
          <a:endParaRPr lang="es-ES" sz="1400" dirty="0"/>
        </a:p>
      </dgm:t>
    </dgm:pt>
    <dgm:pt modelId="{1BBF13F3-B21C-4982-B551-C332C68DF76C}" type="parTrans" cxnId="{A88AF176-2E2D-4FD1-9B18-734E0B6E2B20}">
      <dgm:prSet/>
      <dgm:spPr/>
      <dgm:t>
        <a:bodyPr/>
        <a:lstStyle/>
        <a:p>
          <a:endParaRPr lang="es-ES"/>
        </a:p>
      </dgm:t>
    </dgm:pt>
    <dgm:pt modelId="{5D062195-1FCB-4B78-A528-382A736211E8}" type="sibTrans" cxnId="{A88AF176-2E2D-4FD1-9B18-734E0B6E2B20}">
      <dgm:prSet/>
      <dgm:spPr/>
      <dgm:t>
        <a:bodyPr/>
        <a:lstStyle/>
        <a:p>
          <a:endParaRPr lang="es-ES"/>
        </a:p>
      </dgm:t>
    </dgm:pt>
    <dgm:pt modelId="{9105F3D3-827D-4581-B242-8EA0D7002F32}">
      <dgm:prSet phldrT="[Texto]" custT="1"/>
      <dgm:spPr/>
      <dgm:t>
        <a:bodyPr/>
        <a:lstStyle/>
        <a:p>
          <a:r>
            <a:rPr lang="es-MX" sz="1400" dirty="0" smtClean="0"/>
            <a:t>Coordinar las acciones de los Archivos de Trámite</a:t>
          </a:r>
          <a:endParaRPr lang="es-ES" sz="1400" dirty="0"/>
        </a:p>
      </dgm:t>
    </dgm:pt>
    <dgm:pt modelId="{49F91BD3-7B18-4738-A8F4-984C90473542}" type="parTrans" cxnId="{FDD9956D-3859-47D2-A9DC-FAD5AED4A5FC}">
      <dgm:prSet/>
      <dgm:spPr/>
      <dgm:t>
        <a:bodyPr/>
        <a:lstStyle/>
        <a:p>
          <a:endParaRPr lang="es-ES"/>
        </a:p>
      </dgm:t>
    </dgm:pt>
    <dgm:pt modelId="{34821102-F870-4C51-8F66-39E4C43AAFEF}" type="sibTrans" cxnId="{FDD9956D-3859-47D2-A9DC-FAD5AED4A5FC}">
      <dgm:prSet/>
      <dgm:spPr/>
      <dgm:t>
        <a:bodyPr/>
        <a:lstStyle/>
        <a:p>
          <a:endParaRPr lang="es-ES"/>
        </a:p>
      </dgm:t>
    </dgm:pt>
    <dgm:pt modelId="{307960AE-75FF-42B4-B2C0-464E12005863}">
      <dgm:prSet phldrT="[Texto]" custT="1"/>
      <dgm:spPr/>
      <dgm:t>
        <a:bodyPr/>
        <a:lstStyle/>
        <a:p>
          <a:r>
            <a:rPr lang="es-MX" sz="1400" dirty="0" smtClean="0"/>
            <a:t>Automatizar los Archivos</a:t>
          </a:r>
          <a:endParaRPr lang="es-ES" sz="1400" dirty="0"/>
        </a:p>
      </dgm:t>
    </dgm:pt>
    <dgm:pt modelId="{E481F3F1-4249-4BC4-A7BB-BA3343C8B63A}" type="parTrans" cxnId="{A049D853-86D1-47B3-9F41-F93821DB2833}">
      <dgm:prSet/>
      <dgm:spPr/>
      <dgm:t>
        <a:bodyPr/>
        <a:lstStyle/>
        <a:p>
          <a:endParaRPr lang="es-ES"/>
        </a:p>
      </dgm:t>
    </dgm:pt>
    <dgm:pt modelId="{4B71E334-1F34-4F16-BAC8-37F392A42ED0}" type="sibTrans" cxnId="{A049D853-86D1-47B3-9F41-F93821DB2833}">
      <dgm:prSet/>
      <dgm:spPr/>
      <dgm:t>
        <a:bodyPr/>
        <a:lstStyle/>
        <a:p>
          <a:endParaRPr lang="es-ES"/>
        </a:p>
      </dgm:t>
    </dgm:pt>
    <dgm:pt modelId="{F580B7A2-5A06-445D-9B8A-FAA0CA6A4C73}" type="pres">
      <dgm:prSet presAssocID="{8D2231BD-C1D7-471B-85DD-C4F79BB5D6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1EF04E0-5886-4E64-938A-9CC2A6AA9C59}" type="pres">
      <dgm:prSet presAssocID="{6BED64A2-2DD1-454E-9794-003D8C5FE11A}" presName="parentLin" presStyleCnt="0"/>
      <dgm:spPr/>
      <dgm:t>
        <a:bodyPr/>
        <a:lstStyle/>
        <a:p>
          <a:endParaRPr lang="es-ES"/>
        </a:p>
      </dgm:t>
    </dgm:pt>
    <dgm:pt modelId="{14D7B98F-CFEA-490E-8FA4-2955EF58436B}" type="pres">
      <dgm:prSet presAssocID="{6BED64A2-2DD1-454E-9794-003D8C5FE11A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387C4EA5-B598-4271-AABE-9C57E321BDEF}" type="pres">
      <dgm:prSet presAssocID="{6BED64A2-2DD1-454E-9794-003D8C5FE11A}" presName="parentText" presStyleLbl="node1" presStyleIdx="0" presStyleCnt="6" custScaleY="26962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AA0224-9A71-4984-92A0-90A7431C67A0}" type="pres">
      <dgm:prSet presAssocID="{6BED64A2-2DD1-454E-9794-003D8C5FE11A}" presName="negativeSpace" presStyleCnt="0"/>
      <dgm:spPr/>
      <dgm:t>
        <a:bodyPr/>
        <a:lstStyle/>
        <a:p>
          <a:endParaRPr lang="es-ES"/>
        </a:p>
      </dgm:t>
    </dgm:pt>
    <dgm:pt modelId="{7BDF2BEF-7CD5-4CB1-AF9E-79A2DB3826F3}" type="pres">
      <dgm:prSet presAssocID="{6BED64A2-2DD1-454E-9794-003D8C5FE11A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A0C010-40BE-4DE4-8D24-575CB5CA78DF}" type="pres">
      <dgm:prSet presAssocID="{AB18C0AC-CFEC-4FDA-A26A-E650F8F666EE}" presName="spaceBetweenRectangles" presStyleCnt="0"/>
      <dgm:spPr/>
      <dgm:t>
        <a:bodyPr/>
        <a:lstStyle/>
        <a:p>
          <a:endParaRPr lang="es-ES"/>
        </a:p>
      </dgm:t>
    </dgm:pt>
    <dgm:pt modelId="{F05E54FD-B77C-4379-A18A-D3B6A773EA0D}" type="pres">
      <dgm:prSet presAssocID="{1D7C4DBC-9C6F-4A6F-979C-46DEE9230559}" presName="parentLin" presStyleCnt="0"/>
      <dgm:spPr/>
      <dgm:t>
        <a:bodyPr/>
        <a:lstStyle/>
        <a:p>
          <a:endParaRPr lang="es-ES"/>
        </a:p>
      </dgm:t>
    </dgm:pt>
    <dgm:pt modelId="{D02FC342-8594-4B3C-B031-A60D6E973CE4}" type="pres">
      <dgm:prSet presAssocID="{1D7C4DBC-9C6F-4A6F-979C-46DEE9230559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811BD729-794E-4518-98AD-11743299B438}" type="pres">
      <dgm:prSet presAssocID="{1D7C4DBC-9C6F-4A6F-979C-46DEE9230559}" presName="parentText" presStyleLbl="node1" presStyleIdx="1" presStyleCnt="6" custScaleY="42148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F7D7C3-FC17-48BC-A0B9-FA28122107E0}" type="pres">
      <dgm:prSet presAssocID="{1D7C4DBC-9C6F-4A6F-979C-46DEE9230559}" presName="negativeSpace" presStyleCnt="0"/>
      <dgm:spPr/>
      <dgm:t>
        <a:bodyPr/>
        <a:lstStyle/>
        <a:p>
          <a:endParaRPr lang="es-ES"/>
        </a:p>
      </dgm:t>
    </dgm:pt>
    <dgm:pt modelId="{DAD54516-905D-47BB-8ADA-1AB0B34A31F5}" type="pres">
      <dgm:prSet presAssocID="{1D7C4DBC-9C6F-4A6F-979C-46DEE9230559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F2E8F7-AE5D-4B7D-9B3E-250EA27B2FEA}" type="pres">
      <dgm:prSet presAssocID="{60A2156E-F66A-49ED-8936-999EEA139D91}" presName="spaceBetweenRectangles" presStyleCnt="0"/>
      <dgm:spPr/>
      <dgm:t>
        <a:bodyPr/>
        <a:lstStyle/>
        <a:p>
          <a:endParaRPr lang="es-ES"/>
        </a:p>
      </dgm:t>
    </dgm:pt>
    <dgm:pt modelId="{2BD8E013-601A-41B9-9A41-75871B24852F}" type="pres">
      <dgm:prSet presAssocID="{57D7F2AD-E2EB-411E-A2D6-9C66C2C05AFA}" presName="parentLin" presStyleCnt="0"/>
      <dgm:spPr/>
      <dgm:t>
        <a:bodyPr/>
        <a:lstStyle/>
        <a:p>
          <a:endParaRPr lang="es-ES"/>
        </a:p>
      </dgm:t>
    </dgm:pt>
    <dgm:pt modelId="{0DF4C4E8-AF08-49AD-B1C7-ABDC2A965992}" type="pres">
      <dgm:prSet presAssocID="{57D7F2AD-E2EB-411E-A2D6-9C66C2C05AFA}" presName="parentLeftMargin" presStyleLbl="node1" presStyleIdx="1" presStyleCnt="6"/>
      <dgm:spPr/>
      <dgm:t>
        <a:bodyPr/>
        <a:lstStyle/>
        <a:p>
          <a:endParaRPr lang="es-ES"/>
        </a:p>
      </dgm:t>
    </dgm:pt>
    <dgm:pt modelId="{A58C5CC4-B19B-495D-AF33-AE3FA4077641}" type="pres">
      <dgm:prSet presAssocID="{57D7F2AD-E2EB-411E-A2D6-9C66C2C05AFA}" presName="parentText" presStyleLbl="node1" presStyleIdx="2" presStyleCnt="6" custScaleY="25898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965549-2ECF-4494-B244-EB787AD6D8AA}" type="pres">
      <dgm:prSet presAssocID="{57D7F2AD-E2EB-411E-A2D6-9C66C2C05AFA}" presName="negativeSpace" presStyleCnt="0"/>
      <dgm:spPr/>
      <dgm:t>
        <a:bodyPr/>
        <a:lstStyle/>
        <a:p>
          <a:endParaRPr lang="es-ES"/>
        </a:p>
      </dgm:t>
    </dgm:pt>
    <dgm:pt modelId="{D71665A3-F657-4C71-AFD4-CAEF0F935FAE}" type="pres">
      <dgm:prSet presAssocID="{57D7F2AD-E2EB-411E-A2D6-9C66C2C05AFA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BE45C3-DF7D-4B5B-AB61-5EE64DC0A786}" type="pres">
      <dgm:prSet presAssocID="{889A9CCE-EACC-485D-9603-081A839068F1}" presName="spaceBetweenRectangles" presStyleCnt="0"/>
      <dgm:spPr/>
      <dgm:t>
        <a:bodyPr/>
        <a:lstStyle/>
        <a:p>
          <a:endParaRPr lang="es-ES"/>
        </a:p>
      </dgm:t>
    </dgm:pt>
    <dgm:pt modelId="{0AE3CC39-965B-4D96-BD11-97D6993A11B2}" type="pres">
      <dgm:prSet presAssocID="{C5707C87-C0F9-4777-A5AC-F0186A3C351A}" presName="parentLin" presStyleCnt="0"/>
      <dgm:spPr/>
      <dgm:t>
        <a:bodyPr/>
        <a:lstStyle/>
        <a:p>
          <a:endParaRPr lang="es-ES"/>
        </a:p>
      </dgm:t>
    </dgm:pt>
    <dgm:pt modelId="{7569811F-1D96-409C-BD0B-2D691D04D100}" type="pres">
      <dgm:prSet presAssocID="{C5707C87-C0F9-4777-A5AC-F0186A3C351A}" presName="parentLeftMargin" presStyleLbl="node1" presStyleIdx="2" presStyleCnt="6"/>
      <dgm:spPr/>
      <dgm:t>
        <a:bodyPr/>
        <a:lstStyle/>
        <a:p>
          <a:endParaRPr lang="es-ES"/>
        </a:p>
      </dgm:t>
    </dgm:pt>
    <dgm:pt modelId="{675A0C8E-2967-4911-9235-990FB161D70A}" type="pres">
      <dgm:prSet presAssocID="{C5707C87-C0F9-4777-A5AC-F0186A3C351A}" presName="parentText" presStyleLbl="node1" presStyleIdx="3" presStyleCnt="6" custScaleY="32116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560AA7-2A70-48F2-89F9-5492B422725E}" type="pres">
      <dgm:prSet presAssocID="{C5707C87-C0F9-4777-A5AC-F0186A3C351A}" presName="negativeSpace" presStyleCnt="0"/>
      <dgm:spPr/>
      <dgm:t>
        <a:bodyPr/>
        <a:lstStyle/>
        <a:p>
          <a:endParaRPr lang="es-ES"/>
        </a:p>
      </dgm:t>
    </dgm:pt>
    <dgm:pt modelId="{DB6CF2DA-9698-4054-AF78-F7E7167087FB}" type="pres">
      <dgm:prSet presAssocID="{C5707C87-C0F9-4777-A5AC-F0186A3C351A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E28007-1F81-4C41-88FD-F3720386CFFC}" type="pres">
      <dgm:prSet presAssocID="{5D062195-1FCB-4B78-A528-382A736211E8}" presName="spaceBetweenRectangles" presStyleCnt="0"/>
      <dgm:spPr/>
      <dgm:t>
        <a:bodyPr/>
        <a:lstStyle/>
        <a:p>
          <a:endParaRPr lang="es-ES"/>
        </a:p>
      </dgm:t>
    </dgm:pt>
    <dgm:pt modelId="{E3D7B7D1-D6C7-4106-A119-6056AE7A3ABB}" type="pres">
      <dgm:prSet presAssocID="{9105F3D3-827D-4581-B242-8EA0D7002F32}" presName="parentLin" presStyleCnt="0"/>
      <dgm:spPr/>
      <dgm:t>
        <a:bodyPr/>
        <a:lstStyle/>
        <a:p>
          <a:endParaRPr lang="es-ES"/>
        </a:p>
      </dgm:t>
    </dgm:pt>
    <dgm:pt modelId="{B42D434D-5ADB-4DBC-B875-2960FA1E1A5D}" type="pres">
      <dgm:prSet presAssocID="{9105F3D3-827D-4581-B242-8EA0D7002F32}" presName="parentLeftMargin" presStyleLbl="node1" presStyleIdx="3" presStyleCnt="6"/>
      <dgm:spPr/>
      <dgm:t>
        <a:bodyPr/>
        <a:lstStyle/>
        <a:p>
          <a:endParaRPr lang="es-ES"/>
        </a:p>
      </dgm:t>
    </dgm:pt>
    <dgm:pt modelId="{3DFDEA92-EE91-41BB-8101-0A762E118137}" type="pres">
      <dgm:prSet presAssocID="{9105F3D3-827D-4581-B242-8EA0D7002F32}" presName="parentText" presStyleLbl="node1" presStyleIdx="4" presStyleCnt="6" custScaleY="22155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7FF126-8192-4405-BD9F-A61F287EFBA0}" type="pres">
      <dgm:prSet presAssocID="{9105F3D3-827D-4581-B242-8EA0D7002F32}" presName="negativeSpace" presStyleCnt="0"/>
      <dgm:spPr/>
      <dgm:t>
        <a:bodyPr/>
        <a:lstStyle/>
        <a:p>
          <a:endParaRPr lang="es-ES"/>
        </a:p>
      </dgm:t>
    </dgm:pt>
    <dgm:pt modelId="{A6C56ED5-B397-49D2-B2FE-82C134B1A1ED}" type="pres">
      <dgm:prSet presAssocID="{9105F3D3-827D-4581-B242-8EA0D7002F32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7FB6E6-C275-4960-B6C2-8300A0A00273}" type="pres">
      <dgm:prSet presAssocID="{34821102-F870-4C51-8F66-39E4C43AAFEF}" presName="spaceBetweenRectangles" presStyleCnt="0"/>
      <dgm:spPr/>
      <dgm:t>
        <a:bodyPr/>
        <a:lstStyle/>
        <a:p>
          <a:endParaRPr lang="es-ES"/>
        </a:p>
      </dgm:t>
    </dgm:pt>
    <dgm:pt modelId="{0BB0C750-8F86-4B01-8293-5B3782102CB9}" type="pres">
      <dgm:prSet presAssocID="{307960AE-75FF-42B4-B2C0-464E12005863}" presName="parentLin" presStyleCnt="0"/>
      <dgm:spPr/>
      <dgm:t>
        <a:bodyPr/>
        <a:lstStyle/>
        <a:p>
          <a:endParaRPr lang="es-ES"/>
        </a:p>
      </dgm:t>
    </dgm:pt>
    <dgm:pt modelId="{9E708E0C-F308-4BA0-81E1-1AF83FCFA663}" type="pres">
      <dgm:prSet presAssocID="{307960AE-75FF-42B4-B2C0-464E12005863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4C7E664A-9CC6-4434-A6B1-E02846CE7803}" type="pres">
      <dgm:prSet presAssocID="{307960AE-75FF-42B4-B2C0-464E12005863}" presName="parentText" presStyleLbl="node1" presStyleIdx="5" presStyleCnt="6" custScaleY="21025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6022B6-31AD-49A7-A238-3CA646BA32D7}" type="pres">
      <dgm:prSet presAssocID="{307960AE-75FF-42B4-B2C0-464E12005863}" presName="negativeSpace" presStyleCnt="0"/>
      <dgm:spPr/>
      <dgm:t>
        <a:bodyPr/>
        <a:lstStyle/>
        <a:p>
          <a:endParaRPr lang="es-ES"/>
        </a:p>
      </dgm:t>
    </dgm:pt>
    <dgm:pt modelId="{D2F4EACB-98EA-45B7-8899-DFCA712E197C}" type="pres">
      <dgm:prSet presAssocID="{307960AE-75FF-42B4-B2C0-464E12005863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C1C5553-FF68-4F1F-B5DE-43CE21060A52}" type="presOf" srcId="{57D7F2AD-E2EB-411E-A2D6-9C66C2C05AFA}" destId="{A58C5CC4-B19B-495D-AF33-AE3FA4077641}" srcOrd="1" destOrd="0" presId="urn:microsoft.com/office/officeart/2005/8/layout/list1"/>
    <dgm:cxn modelId="{53D7ACD8-9BBE-448D-BD75-0BC5FF78A205}" type="presOf" srcId="{1D7C4DBC-9C6F-4A6F-979C-46DEE9230559}" destId="{D02FC342-8594-4B3C-B031-A60D6E973CE4}" srcOrd="0" destOrd="0" presId="urn:microsoft.com/office/officeart/2005/8/layout/list1"/>
    <dgm:cxn modelId="{5651DDBC-9037-49E9-BBA9-FD648DD68F57}" type="presOf" srcId="{C5707C87-C0F9-4777-A5AC-F0186A3C351A}" destId="{675A0C8E-2967-4911-9235-990FB161D70A}" srcOrd="1" destOrd="0" presId="urn:microsoft.com/office/officeart/2005/8/layout/list1"/>
    <dgm:cxn modelId="{A20C75F9-6B06-4B7F-8553-81D637A38625}" type="presOf" srcId="{307960AE-75FF-42B4-B2C0-464E12005863}" destId="{4C7E664A-9CC6-4434-A6B1-E02846CE7803}" srcOrd="1" destOrd="0" presId="urn:microsoft.com/office/officeart/2005/8/layout/list1"/>
    <dgm:cxn modelId="{1C16E76C-48F2-4F13-A469-62F5608A6C1B}" type="presOf" srcId="{6BED64A2-2DD1-454E-9794-003D8C5FE11A}" destId="{387C4EA5-B598-4271-AABE-9C57E321BDEF}" srcOrd="1" destOrd="0" presId="urn:microsoft.com/office/officeart/2005/8/layout/list1"/>
    <dgm:cxn modelId="{B11636DC-4CDD-433D-9EE5-EE3A6F09E652}" srcId="{8D2231BD-C1D7-471B-85DD-C4F79BB5D60F}" destId="{1D7C4DBC-9C6F-4A6F-979C-46DEE9230559}" srcOrd="1" destOrd="0" parTransId="{CFD1E2CE-91AF-4D61-AB28-214A9463FCE7}" sibTransId="{60A2156E-F66A-49ED-8936-999EEA139D91}"/>
    <dgm:cxn modelId="{8EC6A85D-898E-4A59-BF10-25372EED64EF}" type="presOf" srcId="{1D7C4DBC-9C6F-4A6F-979C-46DEE9230559}" destId="{811BD729-794E-4518-98AD-11743299B438}" srcOrd="1" destOrd="0" presId="urn:microsoft.com/office/officeart/2005/8/layout/list1"/>
    <dgm:cxn modelId="{DDFA195B-E53E-4799-B586-AEBA4227F7DD}" srcId="{8D2231BD-C1D7-471B-85DD-C4F79BB5D60F}" destId="{6BED64A2-2DD1-454E-9794-003D8C5FE11A}" srcOrd="0" destOrd="0" parTransId="{BEEDD043-58AB-46DD-95CD-48D943F5993A}" sibTransId="{AB18C0AC-CFEC-4FDA-A26A-E650F8F666EE}"/>
    <dgm:cxn modelId="{815CC1A8-09AE-4065-AC0F-087DA09A46FF}" type="presOf" srcId="{9105F3D3-827D-4581-B242-8EA0D7002F32}" destId="{B42D434D-5ADB-4DBC-B875-2960FA1E1A5D}" srcOrd="0" destOrd="0" presId="urn:microsoft.com/office/officeart/2005/8/layout/list1"/>
    <dgm:cxn modelId="{065D5B75-CF91-46CD-B8E9-F0782946C29A}" type="presOf" srcId="{C5707C87-C0F9-4777-A5AC-F0186A3C351A}" destId="{7569811F-1D96-409C-BD0B-2D691D04D100}" srcOrd="0" destOrd="0" presId="urn:microsoft.com/office/officeart/2005/8/layout/list1"/>
    <dgm:cxn modelId="{FDD9956D-3859-47D2-A9DC-FAD5AED4A5FC}" srcId="{8D2231BD-C1D7-471B-85DD-C4F79BB5D60F}" destId="{9105F3D3-827D-4581-B242-8EA0D7002F32}" srcOrd="4" destOrd="0" parTransId="{49F91BD3-7B18-4738-A8F4-984C90473542}" sibTransId="{34821102-F870-4C51-8F66-39E4C43AAFEF}"/>
    <dgm:cxn modelId="{E62B33DB-343C-43B7-984F-69540DB5114F}" type="presOf" srcId="{57D7F2AD-E2EB-411E-A2D6-9C66C2C05AFA}" destId="{0DF4C4E8-AF08-49AD-B1C7-ABDC2A965992}" srcOrd="0" destOrd="0" presId="urn:microsoft.com/office/officeart/2005/8/layout/list1"/>
    <dgm:cxn modelId="{A88AF176-2E2D-4FD1-9B18-734E0B6E2B20}" srcId="{8D2231BD-C1D7-471B-85DD-C4F79BB5D60F}" destId="{C5707C87-C0F9-4777-A5AC-F0186A3C351A}" srcOrd="3" destOrd="0" parTransId="{1BBF13F3-B21C-4982-B551-C332C68DF76C}" sibTransId="{5D062195-1FCB-4B78-A528-382A736211E8}"/>
    <dgm:cxn modelId="{8DF657F3-7342-43AA-8F43-137134C8C760}" srcId="{8D2231BD-C1D7-471B-85DD-C4F79BB5D60F}" destId="{57D7F2AD-E2EB-411E-A2D6-9C66C2C05AFA}" srcOrd="2" destOrd="0" parTransId="{43A31F2B-E7DA-40C7-9D89-A581DE6E7559}" sibTransId="{889A9CCE-EACC-485D-9603-081A839068F1}"/>
    <dgm:cxn modelId="{31B80D90-2F55-4A92-B1A2-AC03BEA2EFD5}" type="presOf" srcId="{8D2231BD-C1D7-471B-85DD-C4F79BB5D60F}" destId="{F580B7A2-5A06-445D-9B8A-FAA0CA6A4C73}" srcOrd="0" destOrd="0" presId="urn:microsoft.com/office/officeart/2005/8/layout/list1"/>
    <dgm:cxn modelId="{A049D853-86D1-47B3-9F41-F93821DB2833}" srcId="{8D2231BD-C1D7-471B-85DD-C4F79BB5D60F}" destId="{307960AE-75FF-42B4-B2C0-464E12005863}" srcOrd="5" destOrd="0" parTransId="{E481F3F1-4249-4BC4-A7BB-BA3343C8B63A}" sibTransId="{4B71E334-1F34-4F16-BAC8-37F392A42ED0}"/>
    <dgm:cxn modelId="{75E2574A-39B0-4373-ACCF-E33545A0A494}" type="presOf" srcId="{307960AE-75FF-42B4-B2C0-464E12005863}" destId="{9E708E0C-F308-4BA0-81E1-1AF83FCFA663}" srcOrd="0" destOrd="0" presId="urn:microsoft.com/office/officeart/2005/8/layout/list1"/>
    <dgm:cxn modelId="{1C68224A-88CF-4749-9620-27D756F87679}" type="presOf" srcId="{9105F3D3-827D-4581-B242-8EA0D7002F32}" destId="{3DFDEA92-EE91-41BB-8101-0A762E118137}" srcOrd="1" destOrd="0" presId="urn:microsoft.com/office/officeart/2005/8/layout/list1"/>
    <dgm:cxn modelId="{C9DD1CF6-5B0D-44F7-A6F5-20DD56AC5D7C}" type="presOf" srcId="{6BED64A2-2DD1-454E-9794-003D8C5FE11A}" destId="{14D7B98F-CFEA-490E-8FA4-2955EF58436B}" srcOrd="0" destOrd="0" presId="urn:microsoft.com/office/officeart/2005/8/layout/list1"/>
    <dgm:cxn modelId="{BD22D54F-A46B-45E9-8F72-39BDD540BD72}" type="presParOf" srcId="{F580B7A2-5A06-445D-9B8A-FAA0CA6A4C73}" destId="{51EF04E0-5886-4E64-938A-9CC2A6AA9C59}" srcOrd="0" destOrd="0" presId="urn:microsoft.com/office/officeart/2005/8/layout/list1"/>
    <dgm:cxn modelId="{B42137F1-4979-464B-9242-151367AD5205}" type="presParOf" srcId="{51EF04E0-5886-4E64-938A-9CC2A6AA9C59}" destId="{14D7B98F-CFEA-490E-8FA4-2955EF58436B}" srcOrd="0" destOrd="0" presId="urn:microsoft.com/office/officeart/2005/8/layout/list1"/>
    <dgm:cxn modelId="{19B56A17-6DDC-4236-83E9-BE1627DF7929}" type="presParOf" srcId="{51EF04E0-5886-4E64-938A-9CC2A6AA9C59}" destId="{387C4EA5-B598-4271-AABE-9C57E321BDEF}" srcOrd="1" destOrd="0" presId="urn:microsoft.com/office/officeart/2005/8/layout/list1"/>
    <dgm:cxn modelId="{9412A956-1E59-4764-9BFE-A04E164D7BB4}" type="presParOf" srcId="{F580B7A2-5A06-445D-9B8A-FAA0CA6A4C73}" destId="{83AA0224-9A71-4984-92A0-90A7431C67A0}" srcOrd="1" destOrd="0" presId="urn:microsoft.com/office/officeart/2005/8/layout/list1"/>
    <dgm:cxn modelId="{42F39DAA-B947-47B9-9EC9-0C01F0492679}" type="presParOf" srcId="{F580B7A2-5A06-445D-9B8A-FAA0CA6A4C73}" destId="{7BDF2BEF-7CD5-4CB1-AF9E-79A2DB3826F3}" srcOrd="2" destOrd="0" presId="urn:microsoft.com/office/officeart/2005/8/layout/list1"/>
    <dgm:cxn modelId="{A59CD4F9-4F15-4982-9203-A14F03A3283E}" type="presParOf" srcId="{F580B7A2-5A06-445D-9B8A-FAA0CA6A4C73}" destId="{11A0C010-40BE-4DE4-8D24-575CB5CA78DF}" srcOrd="3" destOrd="0" presId="urn:microsoft.com/office/officeart/2005/8/layout/list1"/>
    <dgm:cxn modelId="{2FA1B92D-CB34-4867-BAD4-4EFE236C5355}" type="presParOf" srcId="{F580B7A2-5A06-445D-9B8A-FAA0CA6A4C73}" destId="{F05E54FD-B77C-4379-A18A-D3B6A773EA0D}" srcOrd="4" destOrd="0" presId="urn:microsoft.com/office/officeart/2005/8/layout/list1"/>
    <dgm:cxn modelId="{B72B1239-5BEF-4978-B130-E5C54858DDE7}" type="presParOf" srcId="{F05E54FD-B77C-4379-A18A-D3B6A773EA0D}" destId="{D02FC342-8594-4B3C-B031-A60D6E973CE4}" srcOrd="0" destOrd="0" presId="urn:microsoft.com/office/officeart/2005/8/layout/list1"/>
    <dgm:cxn modelId="{2BA226F6-4DDE-483F-B3C7-99BB43CF0A96}" type="presParOf" srcId="{F05E54FD-B77C-4379-A18A-D3B6A773EA0D}" destId="{811BD729-794E-4518-98AD-11743299B438}" srcOrd="1" destOrd="0" presId="urn:microsoft.com/office/officeart/2005/8/layout/list1"/>
    <dgm:cxn modelId="{4F58FAED-6E94-4FB1-8E73-EF55691E0972}" type="presParOf" srcId="{F580B7A2-5A06-445D-9B8A-FAA0CA6A4C73}" destId="{99F7D7C3-FC17-48BC-A0B9-FA28122107E0}" srcOrd="5" destOrd="0" presId="urn:microsoft.com/office/officeart/2005/8/layout/list1"/>
    <dgm:cxn modelId="{1CF14AF5-462C-4737-9295-C1C738E5A927}" type="presParOf" srcId="{F580B7A2-5A06-445D-9B8A-FAA0CA6A4C73}" destId="{DAD54516-905D-47BB-8ADA-1AB0B34A31F5}" srcOrd="6" destOrd="0" presId="urn:microsoft.com/office/officeart/2005/8/layout/list1"/>
    <dgm:cxn modelId="{AD0A372C-964F-47EE-A68B-96D3D14BAF81}" type="presParOf" srcId="{F580B7A2-5A06-445D-9B8A-FAA0CA6A4C73}" destId="{B9F2E8F7-AE5D-4B7D-9B3E-250EA27B2FEA}" srcOrd="7" destOrd="0" presId="urn:microsoft.com/office/officeart/2005/8/layout/list1"/>
    <dgm:cxn modelId="{3E94FB71-EDEF-4C10-901C-0945A4A2EBBD}" type="presParOf" srcId="{F580B7A2-5A06-445D-9B8A-FAA0CA6A4C73}" destId="{2BD8E013-601A-41B9-9A41-75871B24852F}" srcOrd="8" destOrd="0" presId="urn:microsoft.com/office/officeart/2005/8/layout/list1"/>
    <dgm:cxn modelId="{0864446D-9FC0-4DFC-BF27-9761EAFD61F4}" type="presParOf" srcId="{2BD8E013-601A-41B9-9A41-75871B24852F}" destId="{0DF4C4E8-AF08-49AD-B1C7-ABDC2A965992}" srcOrd="0" destOrd="0" presId="urn:microsoft.com/office/officeart/2005/8/layout/list1"/>
    <dgm:cxn modelId="{9D7DD1F8-0510-4130-8D3D-722C2691B781}" type="presParOf" srcId="{2BD8E013-601A-41B9-9A41-75871B24852F}" destId="{A58C5CC4-B19B-495D-AF33-AE3FA4077641}" srcOrd="1" destOrd="0" presId="urn:microsoft.com/office/officeart/2005/8/layout/list1"/>
    <dgm:cxn modelId="{ACCC5486-D75F-40C0-BA71-BA20B17412E2}" type="presParOf" srcId="{F580B7A2-5A06-445D-9B8A-FAA0CA6A4C73}" destId="{99965549-2ECF-4494-B244-EB787AD6D8AA}" srcOrd="9" destOrd="0" presId="urn:microsoft.com/office/officeart/2005/8/layout/list1"/>
    <dgm:cxn modelId="{64D8B23F-D91E-463A-8AE2-60F095E1DD2C}" type="presParOf" srcId="{F580B7A2-5A06-445D-9B8A-FAA0CA6A4C73}" destId="{D71665A3-F657-4C71-AFD4-CAEF0F935FAE}" srcOrd="10" destOrd="0" presId="urn:microsoft.com/office/officeart/2005/8/layout/list1"/>
    <dgm:cxn modelId="{3530D2BC-AEF8-45C1-A8CC-7AD58944ED09}" type="presParOf" srcId="{F580B7A2-5A06-445D-9B8A-FAA0CA6A4C73}" destId="{49BE45C3-DF7D-4B5B-AB61-5EE64DC0A786}" srcOrd="11" destOrd="0" presId="urn:microsoft.com/office/officeart/2005/8/layout/list1"/>
    <dgm:cxn modelId="{0F58B934-924B-4CFB-9B41-EB7152B51E06}" type="presParOf" srcId="{F580B7A2-5A06-445D-9B8A-FAA0CA6A4C73}" destId="{0AE3CC39-965B-4D96-BD11-97D6993A11B2}" srcOrd="12" destOrd="0" presId="urn:microsoft.com/office/officeart/2005/8/layout/list1"/>
    <dgm:cxn modelId="{49786DDA-4135-4337-9143-DF4C154F7050}" type="presParOf" srcId="{0AE3CC39-965B-4D96-BD11-97D6993A11B2}" destId="{7569811F-1D96-409C-BD0B-2D691D04D100}" srcOrd="0" destOrd="0" presId="urn:microsoft.com/office/officeart/2005/8/layout/list1"/>
    <dgm:cxn modelId="{3007DF44-515D-4E3F-BAC3-F90546F103D0}" type="presParOf" srcId="{0AE3CC39-965B-4D96-BD11-97D6993A11B2}" destId="{675A0C8E-2967-4911-9235-990FB161D70A}" srcOrd="1" destOrd="0" presId="urn:microsoft.com/office/officeart/2005/8/layout/list1"/>
    <dgm:cxn modelId="{B22A6680-EB0A-449B-8AFD-27E4EA18A8AC}" type="presParOf" srcId="{F580B7A2-5A06-445D-9B8A-FAA0CA6A4C73}" destId="{5B560AA7-2A70-48F2-89F9-5492B422725E}" srcOrd="13" destOrd="0" presId="urn:microsoft.com/office/officeart/2005/8/layout/list1"/>
    <dgm:cxn modelId="{053F293C-EAFC-4574-97CB-42ED2B41E249}" type="presParOf" srcId="{F580B7A2-5A06-445D-9B8A-FAA0CA6A4C73}" destId="{DB6CF2DA-9698-4054-AF78-F7E7167087FB}" srcOrd="14" destOrd="0" presId="urn:microsoft.com/office/officeart/2005/8/layout/list1"/>
    <dgm:cxn modelId="{80625149-7008-4F68-B755-2DD02C5FD159}" type="presParOf" srcId="{F580B7A2-5A06-445D-9B8A-FAA0CA6A4C73}" destId="{E3E28007-1F81-4C41-88FD-F3720386CFFC}" srcOrd="15" destOrd="0" presId="urn:microsoft.com/office/officeart/2005/8/layout/list1"/>
    <dgm:cxn modelId="{7850CF49-C990-4081-9722-06E0397AE520}" type="presParOf" srcId="{F580B7A2-5A06-445D-9B8A-FAA0CA6A4C73}" destId="{E3D7B7D1-D6C7-4106-A119-6056AE7A3ABB}" srcOrd="16" destOrd="0" presId="urn:microsoft.com/office/officeart/2005/8/layout/list1"/>
    <dgm:cxn modelId="{0A8E3356-AFD2-4A41-A3C0-1BF611F02248}" type="presParOf" srcId="{E3D7B7D1-D6C7-4106-A119-6056AE7A3ABB}" destId="{B42D434D-5ADB-4DBC-B875-2960FA1E1A5D}" srcOrd="0" destOrd="0" presId="urn:microsoft.com/office/officeart/2005/8/layout/list1"/>
    <dgm:cxn modelId="{8409C803-61A8-46EF-88B0-DDF31172FAC0}" type="presParOf" srcId="{E3D7B7D1-D6C7-4106-A119-6056AE7A3ABB}" destId="{3DFDEA92-EE91-41BB-8101-0A762E118137}" srcOrd="1" destOrd="0" presId="urn:microsoft.com/office/officeart/2005/8/layout/list1"/>
    <dgm:cxn modelId="{8056C031-A36C-47F7-89F3-D1C3BD0B4F85}" type="presParOf" srcId="{F580B7A2-5A06-445D-9B8A-FAA0CA6A4C73}" destId="{FF7FF126-8192-4405-BD9F-A61F287EFBA0}" srcOrd="17" destOrd="0" presId="urn:microsoft.com/office/officeart/2005/8/layout/list1"/>
    <dgm:cxn modelId="{BE117DF4-7C03-4691-B544-57A4D423A242}" type="presParOf" srcId="{F580B7A2-5A06-445D-9B8A-FAA0CA6A4C73}" destId="{A6C56ED5-B397-49D2-B2FE-82C134B1A1ED}" srcOrd="18" destOrd="0" presId="urn:microsoft.com/office/officeart/2005/8/layout/list1"/>
    <dgm:cxn modelId="{8AE0BBE3-9534-4036-A2F5-5B1C8B117CA5}" type="presParOf" srcId="{F580B7A2-5A06-445D-9B8A-FAA0CA6A4C73}" destId="{0A7FB6E6-C275-4960-B6C2-8300A0A00273}" srcOrd="19" destOrd="0" presId="urn:microsoft.com/office/officeart/2005/8/layout/list1"/>
    <dgm:cxn modelId="{40E11E45-0C49-42AF-874C-CA4A685C23B1}" type="presParOf" srcId="{F580B7A2-5A06-445D-9B8A-FAA0CA6A4C73}" destId="{0BB0C750-8F86-4B01-8293-5B3782102CB9}" srcOrd="20" destOrd="0" presId="urn:microsoft.com/office/officeart/2005/8/layout/list1"/>
    <dgm:cxn modelId="{1BA2EABD-1355-417C-9BBF-3E39F83E6436}" type="presParOf" srcId="{0BB0C750-8F86-4B01-8293-5B3782102CB9}" destId="{9E708E0C-F308-4BA0-81E1-1AF83FCFA663}" srcOrd="0" destOrd="0" presId="urn:microsoft.com/office/officeart/2005/8/layout/list1"/>
    <dgm:cxn modelId="{B151AF39-F885-4671-BA1D-8672B266E8B3}" type="presParOf" srcId="{0BB0C750-8F86-4B01-8293-5B3782102CB9}" destId="{4C7E664A-9CC6-4434-A6B1-E02846CE7803}" srcOrd="1" destOrd="0" presId="urn:microsoft.com/office/officeart/2005/8/layout/list1"/>
    <dgm:cxn modelId="{F8B9D5D3-A96D-496A-90C5-91A21CD4C280}" type="presParOf" srcId="{F580B7A2-5A06-445D-9B8A-FAA0CA6A4C73}" destId="{A26022B6-31AD-49A7-A238-3CA646BA32D7}" srcOrd="21" destOrd="0" presId="urn:microsoft.com/office/officeart/2005/8/layout/list1"/>
    <dgm:cxn modelId="{A4EFDB66-D87B-42A9-87F0-1F74A56BED4A}" type="presParOf" srcId="{F580B7A2-5A06-445D-9B8A-FAA0CA6A4C73}" destId="{D2F4EACB-98EA-45B7-8899-DFCA712E197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4DE918E-4338-4695-B1AE-348D7DB1A198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765EFD0-BB58-45C4-91C3-1F70DFEA6020}">
      <dgm:prSet phldrT="[Texto]" custT="1"/>
      <dgm:spPr/>
      <dgm:t>
        <a:bodyPr/>
        <a:lstStyle/>
        <a:p>
          <a:pPr algn="just"/>
          <a:r>
            <a:rPr lang="es-MX" sz="1800" dirty="0" smtClean="0">
              <a:ea typeface="Cambria Math" pitchFamily="18" charset="0"/>
            </a:rPr>
            <a:t>Ley Federal de Transparencia y Acceso a la Información Pública Gubernamental</a:t>
          </a:r>
          <a:endParaRPr lang="es-MX" sz="1800" dirty="0"/>
        </a:p>
      </dgm:t>
    </dgm:pt>
    <dgm:pt modelId="{76AFAD38-B72E-4645-8B51-F0C8B5DACEA1}" type="parTrans" cxnId="{8922D474-7322-4853-878C-7A7CBD243393}">
      <dgm:prSet/>
      <dgm:spPr/>
      <dgm:t>
        <a:bodyPr/>
        <a:lstStyle/>
        <a:p>
          <a:endParaRPr lang="es-MX"/>
        </a:p>
      </dgm:t>
    </dgm:pt>
    <dgm:pt modelId="{E36B97DC-AC77-44E4-96BD-BD81036999BC}" type="sibTrans" cxnId="{8922D474-7322-4853-878C-7A7CBD243393}">
      <dgm:prSet/>
      <dgm:spPr/>
      <dgm:t>
        <a:bodyPr/>
        <a:lstStyle/>
        <a:p>
          <a:endParaRPr lang="es-MX"/>
        </a:p>
      </dgm:t>
    </dgm:pt>
    <dgm:pt modelId="{1014285C-A76A-4030-8844-49694C70F305}">
      <dgm:prSet phldrT="[Texto]" custT="1"/>
      <dgm:spPr/>
      <dgm:t>
        <a:bodyPr/>
        <a:lstStyle/>
        <a:p>
          <a:pPr algn="just"/>
          <a:r>
            <a:rPr lang="es-MX" sz="1800" dirty="0" smtClean="0">
              <a:ea typeface="Cambria Math" pitchFamily="18" charset="0"/>
            </a:rPr>
            <a:t>Leyes de Transparencia de los Estados</a:t>
          </a:r>
          <a:endParaRPr lang="es-MX" sz="1800" dirty="0"/>
        </a:p>
      </dgm:t>
    </dgm:pt>
    <dgm:pt modelId="{4F5A6E4A-4373-4A87-BE05-EFE196E94306}" type="parTrans" cxnId="{D1FABFCD-E299-4092-82B8-A98FCB903859}">
      <dgm:prSet/>
      <dgm:spPr/>
      <dgm:t>
        <a:bodyPr/>
        <a:lstStyle/>
        <a:p>
          <a:endParaRPr lang="es-MX"/>
        </a:p>
      </dgm:t>
    </dgm:pt>
    <dgm:pt modelId="{C91D8E11-A9ED-4F37-B761-3F571EDAABBA}" type="sibTrans" cxnId="{D1FABFCD-E299-4092-82B8-A98FCB903859}">
      <dgm:prSet/>
      <dgm:spPr/>
      <dgm:t>
        <a:bodyPr/>
        <a:lstStyle/>
        <a:p>
          <a:endParaRPr lang="es-MX"/>
        </a:p>
      </dgm:t>
    </dgm:pt>
    <dgm:pt modelId="{072DA0EE-A3A6-4064-8C08-20E550EBF213}">
      <dgm:prSet phldrT="[Texto]" custT="1"/>
      <dgm:spPr/>
      <dgm:t>
        <a:bodyPr/>
        <a:lstStyle/>
        <a:p>
          <a:pPr algn="just"/>
          <a:r>
            <a:rPr lang="es-MX" sz="1800" dirty="0" smtClean="0">
              <a:ea typeface="Cambria Math" pitchFamily="18" charset="0"/>
            </a:rPr>
            <a:t>Leyes de Archivos de los Estados</a:t>
          </a:r>
          <a:endParaRPr lang="es-MX" sz="1800" dirty="0"/>
        </a:p>
      </dgm:t>
    </dgm:pt>
    <dgm:pt modelId="{468821B2-CBA3-466E-A6C9-D42B558D9083}" type="parTrans" cxnId="{2FF99B38-AEBF-4511-80B3-2CDB95500AFC}">
      <dgm:prSet/>
      <dgm:spPr/>
      <dgm:t>
        <a:bodyPr/>
        <a:lstStyle/>
        <a:p>
          <a:endParaRPr lang="es-MX"/>
        </a:p>
      </dgm:t>
    </dgm:pt>
    <dgm:pt modelId="{75B0F15A-DF9A-440A-98EA-E4D67E0D4633}" type="sibTrans" cxnId="{2FF99B38-AEBF-4511-80B3-2CDB95500AFC}">
      <dgm:prSet/>
      <dgm:spPr/>
      <dgm:t>
        <a:bodyPr/>
        <a:lstStyle/>
        <a:p>
          <a:endParaRPr lang="es-MX"/>
        </a:p>
      </dgm:t>
    </dgm:pt>
    <dgm:pt modelId="{BE537BBE-D648-4FE9-ACEE-F1684522745F}" type="pres">
      <dgm:prSet presAssocID="{94DE918E-4338-4695-B1AE-348D7DB1A1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B362ED-CD05-4C75-84A8-24589A808898}" type="pres">
      <dgm:prSet presAssocID="{0765EFD0-BB58-45C4-91C3-1F70DFEA6020}" presName="parentLin" presStyleCnt="0"/>
      <dgm:spPr/>
      <dgm:t>
        <a:bodyPr/>
        <a:lstStyle/>
        <a:p>
          <a:endParaRPr lang="es-ES"/>
        </a:p>
      </dgm:t>
    </dgm:pt>
    <dgm:pt modelId="{D4704D77-5E0A-4402-AF1A-DD5DFAE38F4F}" type="pres">
      <dgm:prSet presAssocID="{0765EFD0-BB58-45C4-91C3-1F70DFEA602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0D6E58D-1666-411F-A1BE-CB6CA19B4CC0}" type="pres">
      <dgm:prSet presAssocID="{0765EFD0-BB58-45C4-91C3-1F70DFEA60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3F63D7-6E7F-4FA0-A8A7-BA1364DB1F68}" type="pres">
      <dgm:prSet presAssocID="{0765EFD0-BB58-45C4-91C3-1F70DFEA6020}" presName="negativeSpace" presStyleCnt="0"/>
      <dgm:spPr/>
      <dgm:t>
        <a:bodyPr/>
        <a:lstStyle/>
        <a:p>
          <a:endParaRPr lang="es-ES"/>
        </a:p>
      </dgm:t>
    </dgm:pt>
    <dgm:pt modelId="{10DA85AD-80D9-4963-9854-2B6C5EF18A4F}" type="pres">
      <dgm:prSet presAssocID="{0765EFD0-BB58-45C4-91C3-1F70DFEA602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F4AF07-FC28-4A04-A964-699204E13B53}" type="pres">
      <dgm:prSet presAssocID="{E36B97DC-AC77-44E4-96BD-BD81036999BC}" presName="spaceBetweenRectangles" presStyleCnt="0"/>
      <dgm:spPr/>
      <dgm:t>
        <a:bodyPr/>
        <a:lstStyle/>
        <a:p>
          <a:endParaRPr lang="es-ES"/>
        </a:p>
      </dgm:t>
    </dgm:pt>
    <dgm:pt modelId="{0BCEC536-42A0-46FF-B580-A5225F35039C}" type="pres">
      <dgm:prSet presAssocID="{1014285C-A76A-4030-8844-49694C70F305}" presName="parentLin" presStyleCnt="0"/>
      <dgm:spPr/>
      <dgm:t>
        <a:bodyPr/>
        <a:lstStyle/>
        <a:p>
          <a:endParaRPr lang="es-ES"/>
        </a:p>
      </dgm:t>
    </dgm:pt>
    <dgm:pt modelId="{7A91E412-BB94-4569-AC98-038F7A3D7012}" type="pres">
      <dgm:prSet presAssocID="{1014285C-A76A-4030-8844-49694C70F30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2A93551-7289-49F4-A191-FF35A1624FFE}" type="pres">
      <dgm:prSet presAssocID="{1014285C-A76A-4030-8844-49694C70F30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9B3191-21FC-40B8-9A54-04D91270A2CD}" type="pres">
      <dgm:prSet presAssocID="{1014285C-A76A-4030-8844-49694C70F305}" presName="negativeSpace" presStyleCnt="0"/>
      <dgm:spPr/>
      <dgm:t>
        <a:bodyPr/>
        <a:lstStyle/>
        <a:p>
          <a:endParaRPr lang="es-ES"/>
        </a:p>
      </dgm:t>
    </dgm:pt>
    <dgm:pt modelId="{6D8C7CFF-F7E4-4E9E-B0A5-0AFB5039492F}" type="pres">
      <dgm:prSet presAssocID="{1014285C-A76A-4030-8844-49694C70F305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25C33F-2C6F-4AFC-AAEC-889BB47C8886}" type="pres">
      <dgm:prSet presAssocID="{C91D8E11-A9ED-4F37-B761-3F571EDAABBA}" presName="spaceBetweenRectangles" presStyleCnt="0"/>
      <dgm:spPr/>
      <dgm:t>
        <a:bodyPr/>
        <a:lstStyle/>
        <a:p>
          <a:endParaRPr lang="es-ES"/>
        </a:p>
      </dgm:t>
    </dgm:pt>
    <dgm:pt modelId="{572DFECF-B77F-4F57-9CC0-258394E5857A}" type="pres">
      <dgm:prSet presAssocID="{072DA0EE-A3A6-4064-8C08-20E550EBF213}" presName="parentLin" presStyleCnt="0"/>
      <dgm:spPr/>
      <dgm:t>
        <a:bodyPr/>
        <a:lstStyle/>
        <a:p>
          <a:endParaRPr lang="es-ES"/>
        </a:p>
      </dgm:t>
    </dgm:pt>
    <dgm:pt modelId="{68DA2B86-B526-4394-836F-DE5D6C0EB306}" type="pres">
      <dgm:prSet presAssocID="{072DA0EE-A3A6-4064-8C08-20E550EBF213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AE4EAAEE-4D5E-4C52-B814-F9EE8C72D29E}" type="pres">
      <dgm:prSet presAssocID="{072DA0EE-A3A6-4064-8C08-20E550EBF21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97C3D4-FFF0-42BD-99F9-148980619225}" type="pres">
      <dgm:prSet presAssocID="{072DA0EE-A3A6-4064-8C08-20E550EBF213}" presName="negativeSpace" presStyleCnt="0"/>
      <dgm:spPr/>
      <dgm:t>
        <a:bodyPr/>
        <a:lstStyle/>
        <a:p>
          <a:endParaRPr lang="es-ES"/>
        </a:p>
      </dgm:t>
    </dgm:pt>
    <dgm:pt modelId="{305829F7-A411-48A0-B17D-6D7663DCE1BA}" type="pres">
      <dgm:prSet presAssocID="{072DA0EE-A3A6-4064-8C08-20E550EBF21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1FABFCD-E299-4092-82B8-A98FCB903859}" srcId="{94DE918E-4338-4695-B1AE-348D7DB1A198}" destId="{1014285C-A76A-4030-8844-49694C70F305}" srcOrd="1" destOrd="0" parTransId="{4F5A6E4A-4373-4A87-BE05-EFE196E94306}" sibTransId="{C91D8E11-A9ED-4F37-B761-3F571EDAABBA}"/>
    <dgm:cxn modelId="{ABB87C78-66A8-4AB4-97A5-7FF929791D55}" type="presOf" srcId="{0765EFD0-BB58-45C4-91C3-1F70DFEA6020}" destId="{80D6E58D-1666-411F-A1BE-CB6CA19B4CC0}" srcOrd="1" destOrd="0" presId="urn:microsoft.com/office/officeart/2005/8/layout/list1"/>
    <dgm:cxn modelId="{3977F438-B1DF-4436-9462-A55CB000AB24}" type="presOf" srcId="{94DE918E-4338-4695-B1AE-348D7DB1A198}" destId="{BE537BBE-D648-4FE9-ACEE-F1684522745F}" srcOrd="0" destOrd="0" presId="urn:microsoft.com/office/officeart/2005/8/layout/list1"/>
    <dgm:cxn modelId="{8922D474-7322-4853-878C-7A7CBD243393}" srcId="{94DE918E-4338-4695-B1AE-348D7DB1A198}" destId="{0765EFD0-BB58-45C4-91C3-1F70DFEA6020}" srcOrd="0" destOrd="0" parTransId="{76AFAD38-B72E-4645-8B51-F0C8B5DACEA1}" sibTransId="{E36B97DC-AC77-44E4-96BD-BD81036999BC}"/>
    <dgm:cxn modelId="{2FF99B38-AEBF-4511-80B3-2CDB95500AFC}" srcId="{94DE918E-4338-4695-B1AE-348D7DB1A198}" destId="{072DA0EE-A3A6-4064-8C08-20E550EBF213}" srcOrd="2" destOrd="0" parTransId="{468821B2-CBA3-466E-A6C9-D42B558D9083}" sibTransId="{75B0F15A-DF9A-440A-98EA-E4D67E0D4633}"/>
    <dgm:cxn modelId="{327890C0-AF34-408C-A32E-2C59BE4DDB7D}" type="presOf" srcId="{1014285C-A76A-4030-8844-49694C70F305}" destId="{7A91E412-BB94-4569-AC98-038F7A3D7012}" srcOrd="0" destOrd="0" presId="urn:microsoft.com/office/officeart/2005/8/layout/list1"/>
    <dgm:cxn modelId="{622DFE45-150E-46A5-ADEB-B03B08A01023}" type="presOf" srcId="{1014285C-A76A-4030-8844-49694C70F305}" destId="{72A93551-7289-49F4-A191-FF35A1624FFE}" srcOrd="1" destOrd="0" presId="urn:microsoft.com/office/officeart/2005/8/layout/list1"/>
    <dgm:cxn modelId="{E43B02A3-0F6B-42A1-956C-E1205ABFBAD7}" type="presOf" srcId="{072DA0EE-A3A6-4064-8C08-20E550EBF213}" destId="{AE4EAAEE-4D5E-4C52-B814-F9EE8C72D29E}" srcOrd="1" destOrd="0" presId="urn:microsoft.com/office/officeart/2005/8/layout/list1"/>
    <dgm:cxn modelId="{5013E675-079A-4B65-AE28-5DEA5BAD42CE}" type="presOf" srcId="{0765EFD0-BB58-45C4-91C3-1F70DFEA6020}" destId="{D4704D77-5E0A-4402-AF1A-DD5DFAE38F4F}" srcOrd="0" destOrd="0" presId="urn:microsoft.com/office/officeart/2005/8/layout/list1"/>
    <dgm:cxn modelId="{F672FDFB-37A3-4493-9E55-7EBC0AD7DFA3}" type="presOf" srcId="{072DA0EE-A3A6-4064-8C08-20E550EBF213}" destId="{68DA2B86-B526-4394-836F-DE5D6C0EB306}" srcOrd="0" destOrd="0" presId="urn:microsoft.com/office/officeart/2005/8/layout/list1"/>
    <dgm:cxn modelId="{F9A5A33B-B257-4695-B778-EA098B0BA0DC}" type="presParOf" srcId="{BE537BBE-D648-4FE9-ACEE-F1684522745F}" destId="{A5B362ED-CD05-4C75-84A8-24589A808898}" srcOrd="0" destOrd="0" presId="urn:microsoft.com/office/officeart/2005/8/layout/list1"/>
    <dgm:cxn modelId="{D3F88204-8DB4-4016-8139-491788438C40}" type="presParOf" srcId="{A5B362ED-CD05-4C75-84A8-24589A808898}" destId="{D4704D77-5E0A-4402-AF1A-DD5DFAE38F4F}" srcOrd="0" destOrd="0" presId="urn:microsoft.com/office/officeart/2005/8/layout/list1"/>
    <dgm:cxn modelId="{9E3A9764-8FF1-486B-ADCA-AFC25E3ABED2}" type="presParOf" srcId="{A5B362ED-CD05-4C75-84A8-24589A808898}" destId="{80D6E58D-1666-411F-A1BE-CB6CA19B4CC0}" srcOrd="1" destOrd="0" presId="urn:microsoft.com/office/officeart/2005/8/layout/list1"/>
    <dgm:cxn modelId="{279C968B-0727-4CD2-B051-04BF28E572BD}" type="presParOf" srcId="{BE537BBE-D648-4FE9-ACEE-F1684522745F}" destId="{8C3F63D7-6E7F-4FA0-A8A7-BA1364DB1F68}" srcOrd="1" destOrd="0" presId="urn:microsoft.com/office/officeart/2005/8/layout/list1"/>
    <dgm:cxn modelId="{83634591-892A-4470-A5F4-374EC5FFDD8B}" type="presParOf" srcId="{BE537BBE-D648-4FE9-ACEE-F1684522745F}" destId="{10DA85AD-80D9-4963-9854-2B6C5EF18A4F}" srcOrd="2" destOrd="0" presId="urn:microsoft.com/office/officeart/2005/8/layout/list1"/>
    <dgm:cxn modelId="{5FF7879E-7AAD-49C0-9C6B-FDC9983A4C5C}" type="presParOf" srcId="{BE537BBE-D648-4FE9-ACEE-F1684522745F}" destId="{C3F4AF07-FC28-4A04-A964-699204E13B53}" srcOrd="3" destOrd="0" presId="urn:microsoft.com/office/officeart/2005/8/layout/list1"/>
    <dgm:cxn modelId="{B0951519-A7BA-46B8-AB30-DAEDE2C3B355}" type="presParOf" srcId="{BE537BBE-D648-4FE9-ACEE-F1684522745F}" destId="{0BCEC536-42A0-46FF-B580-A5225F35039C}" srcOrd="4" destOrd="0" presId="urn:microsoft.com/office/officeart/2005/8/layout/list1"/>
    <dgm:cxn modelId="{4E829A43-B0EC-48BF-B5C0-BE2414BCCBA6}" type="presParOf" srcId="{0BCEC536-42A0-46FF-B580-A5225F35039C}" destId="{7A91E412-BB94-4569-AC98-038F7A3D7012}" srcOrd="0" destOrd="0" presId="urn:microsoft.com/office/officeart/2005/8/layout/list1"/>
    <dgm:cxn modelId="{E389124A-517E-4982-87C3-5C188BD76745}" type="presParOf" srcId="{0BCEC536-42A0-46FF-B580-A5225F35039C}" destId="{72A93551-7289-49F4-A191-FF35A1624FFE}" srcOrd="1" destOrd="0" presId="urn:microsoft.com/office/officeart/2005/8/layout/list1"/>
    <dgm:cxn modelId="{390CF9AC-D136-4AD0-87C7-270FC508059D}" type="presParOf" srcId="{BE537BBE-D648-4FE9-ACEE-F1684522745F}" destId="{659B3191-21FC-40B8-9A54-04D91270A2CD}" srcOrd="5" destOrd="0" presId="urn:microsoft.com/office/officeart/2005/8/layout/list1"/>
    <dgm:cxn modelId="{1E5CAEE3-EB44-4A10-B094-496850978B0F}" type="presParOf" srcId="{BE537BBE-D648-4FE9-ACEE-F1684522745F}" destId="{6D8C7CFF-F7E4-4E9E-B0A5-0AFB5039492F}" srcOrd="6" destOrd="0" presId="urn:microsoft.com/office/officeart/2005/8/layout/list1"/>
    <dgm:cxn modelId="{73F083FB-1501-43BC-A234-00BC9D4D215B}" type="presParOf" srcId="{BE537BBE-D648-4FE9-ACEE-F1684522745F}" destId="{9125C33F-2C6F-4AFC-AAEC-889BB47C8886}" srcOrd="7" destOrd="0" presId="urn:microsoft.com/office/officeart/2005/8/layout/list1"/>
    <dgm:cxn modelId="{0CB81F01-D83C-41D0-B3C0-7706547D4C4D}" type="presParOf" srcId="{BE537BBE-D648-4FE9-ACEE-F1684522745F}" destId="{572DFECF-B77F-4F57-9CC0-258394E5857A}" srcOrd="8" destOrd="0" presId="urn:microsoft.com/office/officeart/2005/8/layout/list1"/>
    <dgm:cxn modelId="{FA0A1567-4DD6-435A-9834-705FFC38BB1F}" type="presParOf" srcId="{572DFECF-B77F-4F57-9CC0-258394E5857A}" destId="{68DA2B86-B526-4394-836F-DE5D6C0EB306}" srcOrd="0" destOrd="0" presId="urn:microsoft.com/office/officeart/2005/8/layout/list1"/>
    <dgm:cxn modelId="{25773246-522E-4AE3-B299-E91F43104FDD}" type="presParOf" srcId="{572DFECF-B77F-4F57-9CC0-258394E5857A}" destId="{AE4EAAEE-4D5E-4C52-B814-F9EE8C72D29E}" srcOrd="1" destOrd="0" presId="urn:microsoft.com/office/officeart/2005/8/layout/list1"/>
    <dgm:cxn modelId="{2563AFE4-CA76-4841-8D35-373B6495DFE0}" type="presParOf" srcId="{BE537BBE-D648-4FE9-ACEE-F1684522745F}" destId="{7597C3D4-FFF0-42BD-99F9-148980619225}" srcOrd="9" destOrd="0" presId="urn:microsoft.com/office/officeart/2005/8/layout/list1"/>
    <dgm:cxn modelId="{59C7E5B3-1614-4446-A867-9B38A05B4F80}" type="presParOf" srcId="{BE537BBE-D648-4FE9-ACEE-F1684522745F}" destId="{305829F7-A411-48A0-B17D-6D7663DCE1B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4DE918E-4338-4695-B1AE-348D7DB1A198}" type="doc">
      <dgm:prSet loTypeId="urn:microsoft.com/office/officeart/2005/8/layout/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0765EFD0-BB58-45C4-91C3-1F70DFEA6020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Lineamientos para la clasificación y desclasificación de la información de las dependencias y entidades de la Administración Pública Federal.</a:t>
          </a:r>
          <a:endParaRPr lang="es-MX" sz="1800" dirty="0">
            <a:latin typeface="+mn-lt"/>
          </a:endParaRPr>
        </a:p>
      </dgm:t>
    </dgm:pt>
    <dgm:pt modelId="{76AFAD38-B72E-4645-8B51-F0C8B5DACEA1}" type="parTrans" cxnId="{8922D474-7322-4853-878C-7A7CBD243393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E36B97DC-AC77-44E4-96BD-BD81036999BC}" type="sibTrans" cxnId="{8922D474-7322-4853-878C-7A7CBD243393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1014285C-A76A-4030-8844-49694C70F305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+mn-lt"/>
              <a:ea typeface="Cambria Math" pitchFamily="18" charset="0"/>
            </a:rPr>
            <a:t>Lineamientos generales para la organización y conservación de los Archivos de las dependencias y entidades de la Administración Pública Federal.</a:t>
          </a:r>
          <a:endParaRPr lang="es-MX" sz="1800" dirty="0">
            <a:latin typeface="+mn-lt"/>
          </a:endParaRPr>
        </a:p>
      </dgm:t>
    </dgm:pt>
    <dgm:pt modelId="{4F5A6E4A-4373-4A87-BE05-EFE196E94306}" type="parTrans" cxnId="{D1FABFCD-E299-4092-82B8-A98FCB903859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C91D8E11-A9ED-4F37-B761-3F571EDAABBA}" type="sibTrans" cxnId="{D1FABFCD-E299-4092-82B8-A98FCB903859}">
      <dgm:prSet/>
      <dgm:spPr/>
      <dgm:t>
        <a:bodyPr/>
        <a:lstStyle/>
        <a:p>
          <a:pPr algn="just"/>
          <a:endParaRPr lang="es-MX">
            <a:latin typeface="+mn-lt"/>
          </a:endParaRPr>
        </a:p>
      </dgm:t>
    </dgm:pt>
    <dgm:pt modelId="{BE537BBE-D648-4FE9-ACEE-F1684522745F}" type="pres">
      <dgm:prSet presAssocID="{94DE918E-4338-4695-B1AE-348D7DB1A1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B362ED-CD05-4C75-84A8-24589A808898}" type="pres">
      <dgm:prSet presAssocID="{0765EFD0-BB58-45C4-91C3-1F70DFEA6020}" presName="parentLin" presStyleCnt="0"/>
      <dgm:spPr/>
      <dgm:t>
        <a:bodyPr/>
        <a:lstStyle/>
        <a:p>
          <a:endParaRPr lang="es-ES"/>
        </a:p>
      </dgm:t>
    </dgm:pt>
    <dgm:pt modelId="{D4704D77-5E0A-4402-AF1A-DD5DFAE38F4F}" type="pres">
      <dgm:prSet presAssocID="{0765EFD0-BB58-45C4-91C3-1F70DFEA6020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80D6E58D-1666-411F-A1BE-CB6CA19B4CC0}" type="pres">
      <dgm:prSet presAssocID="{0765EFD0-BB58-45C4-91C3-1F70DFEA602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3F63D7-6E7F-4FA0-A8A7-BA1364DB1F68}" type="pres">
      <dgm:prSet presAssocID="{0765EFD0-BB58-45C4-91C3-1F70DFEA6020}" presName="negativeSpace" presStyleCnt="0"/>
      <dgm:spPr/>
      <dgm:t>
        <a:bodyPr/>
        <a:lstStyle/>
        <a:p>
          <a:endParaRPr lang="es-ES"/>
        </a:p>
      </dgm:t>
    </dgm:pt>
    <dgm:pt modelId="{10DA85AD-80D9-4963-9854-2B6C5EF18A4F}" type="pres">
      <dgm:prSet presAssocID="{0765EFD0-BB58-45C4-91C3-1F70DFEA6020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F4AF07-FC28-4A04-A964-699204E13B53}" type="pres">
      <dgm:prSet presAssocID="{E36B97DC-AC77-44E4-96BD-BD81036999BC}" presName="spaceBetweenRectangles" presStyleCnt="0"/>
      <dgm:spPr/>
      <dgm:t>
        <a:bodyPr/>
        <a:lstStyle/>
        <a:p>
          <a:endParaRPr lang="es-ES"/>
        </a:p>
      </dgm:t>
    </dgm:pt>
    <dgm:pt modelId="{0BCEC536-42A0-46FF-B580-A5225F35039C}" type="pres">
      <dgm:prSet presAssocID="{1014285C-A76A-4030-8844-49694C70F305}" presName="parentLin" presStyleCnt="0"/>
      <dgm:spPr/>
      <dgm:t>
        <a:bodyPr/>
        <a:lstStyle/>
        <a:p>
          <a:endParaRPr lang="es-ES"/>
        </a:p>
      </dgm:t>
    </dgm:pt>
    <dgm:pt modelId="{7A91E412-BB94-4569-AC98-038F7A3D7012}" type="pres">
      <dgm:prSet presAssocID="{1014285C-A76A-4030-8844-49694C70F30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72A93551-7289-49F4-A191-FF35A1624FFE}" type="pres">
      <dgm:prSet presAssocID="{1014285C-A76A-4030-8844-49694C70F30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9B3191-21FC-40B8-9A54-04D91270A2CD}" type="pres">
      <dgm:prSet presAssocID="{1014285C-A76A-4030-8844-49694C70F305}" presName="negativeSpace" presStyleCnt="0"/>
      <dgm:spPr/>
      <dgm:t>
        <a:bodyPr/>
        <a:lstStyle/>
        <a:p>
          <a:endParaRPr lang="es-ES"/>
        </a:p>
      </dgm:t>
    </dgm:pt>
    <dgm:pt modelId="{6D8C7CFF-F7E4-4E9E-B0A5-0AFB5039492F}" type="pres">
      <dgm:prSet presAssocID="{1014285C-A76A-4030-8844-49694C70F30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922D474-7322-4853-878C-7A7CBD243393}" srcId="{94DE918E-4338-4695-B1AE-348D7DB1A198}" destId="{0765EFD0-BB58-45C4-91C3-1F70DFEA6020}" srcOrd="0" destOrd="0" parTransId="{76AFAD38-B72E-4645-8B51-F0C8B5DACEA1}" sibTransId="{E36B97DC-AC77-44E4-96BD-BD81036999BC}"/>
    <dgm:cxn modelId="{BBF0579D-992D-42A8-BBCF-7BF08C627D5E}" type="presOf" srcId="{1014285C-A76A-4030-8844-49694C70F305}" destId="{7A91E412-BB94-4569-AC98-038F7A3D7012}" srcOrd="0" destOrd="0" presId="urn:microsoft.com/office/officeart/2005/8/layout/list1"/>
    <dgm:cxn modelId="{01B5526C-A5E0-4487-991B-D51967E7D584}" type="presOf" srcId="{1014285C-A76A-4030-8844-49694C70F305}" destId="{72A93551-7289-49F4-A191-FF35A1624FFE}" srcOrd="1" destOrd="0" presId="urn:microsoft.com/office/officeart/2005/8/layout/list1"/>
    <dgm:cxn modelId="{D1AF22D1-7F3C-45B9-A909-A4EEB7F91CC1}" type="presOf" srcId="{0765EFD0-BB58-45C4-91C3-1F70DFEA6020}" destId="{D4704D77-5E0A-4402-AF1A-DD5DFAE38F4F}" srcOrd="0" destOrd="0" presId="urn:microsoft.com/office/officeart/2005/8/layout/list1"/>
    <dgm:cxn modelId="{73272E2E-696F-4F72-93F2-0425641803DE}" type="presOf" srcId="{0765EFD0-BB58-45C4-91C3-1F70DFEA6020}" destId="{80D6E58D-1666-411F-A1BE-CB6CA19B4CC0}" srcOrd="1" destOrd="0" presId="urn:microsoft.com/office/officeart/2005/8/layout/list1"/>
    <dgm:cxn modelId="{D1FABFCD-E299-4092-82B8-A98FCB903859}" srcId="{94DE918E-4338-4695-B1AE-348D7DB1A198}" destId="{1014285C-A76A-4030-8844-49694C70F305}" srcOrd="1" destOrd="0" parTransId="{4F5A6E4A-4373-4A87-BE05-EFE196E94306}" sibTransId="{C91D8E11-A9ED-4F37-B761-3F571EDAABBA}"/>
    <dgm:cxn modelId="{DF96564A-C67A-4635-9726-7FAECD2C059B}" type="presOf" srcId="{94DE918E-4338-4695-B1AE-348D7DB1A198}" destId="{BE537BBE-D648-4FE9-ACEE-F1684522745F}" srcOrd="0" destOrd="0" presId="urn:microsoft.com/office/officeart/2005/8/layout/list1"/>
    <dgm:cxn modelId="{1D62420D-5493-45CE-A7A5-65C7F6670941}" type="presParOf" srcId="{BE537BBE-D648-4FE9-ACEE-F1684522745F}" destId="{A5B362ED-CD05-4C75-84A8-24589A808898}" srcOrd="0" destOrd="0" presId="urn:microsoft.com/office/officeart/2005/8/layout/list1"/>
    <dgm:cxn modelId="{3A326374-B870-4411-9C0D-DC49BFD0626E}" type="presParOf" srcId="{A5B362ED-CD05-4C75-84A8-24589A808898}" destId="{D4704D77-5E0A-4402-AF1A-DD5DFAE38F4F}" srcOrd="0" destOrd="0" presId="urn:microsoft.com/office/officeart/2005/8/layout/list1"/>
    <dgm:cxn modelId="{4EBD9C5F-F0AB-4D05-8E53-63187E272BCF}" type="presParOf" srcId="{A5B362ED-CD05-4C75-84A8-24589A808898}" destId="{80D6E58D-1666-411F-A1BE-CB6CA19B4CC0}" srcOrd="1" destOrd="0" presId="urn:microsoft.com/office/officeart/2005/8/layout/list1"/>
    <dgm:cxn modelId="{C193BDE0-FF0E-404B-98E4-7353E94EAA6A}" type="presParOf" srcId="{BE537BBE-D648-4FE9-ACEE-F1684522745F}" destId="{8C3F63D7-6E7F-4FA0-A8A7-BA1364DB1F68}" srcOrd="1" destOrd="0" presId="urn:microsoft.com/office/officeart/2005/8/layout/list1"/>
    <dgm:cxn modelId="{25EB7C52-0469-48A1-937E-92BCAA64F2C8}" type="presParOf" srcId="{BE537BBE-D648-4FE9-ACEE-F1684522745F}" destId="{10DA85AD-80D9-4963-9854-2B6C5EF18A4F}" srcOrd="2" destOrd="0" presId="urn:microsoft.com/office/officeart/2005/8/layout/list1"/>
    <dgm:cxn modelId="{266B7778-145B-47C2-AEFE-1DCDC9E2ABB3}" type="presParOf" srcId="{BE537BBE-D648-4FE9-ACEE-F1684522745F}" destId="{C3F4AF07-FC28-4A04-A964-699204E13B53}" srcOrd="3" destOrd="0" presId="urn:microsoft.com/office/officeart/2005/8/layout/list1"/>
    <dgm:cxn modelId="{94CF44CE-7A4D-4BF9-B4EB-610C56C9A4B9}" type="presParOf" srcId="{BE537BBE-D648-4FE9-ACEE-F1684522745F}" destId="{0BCEC536-42A0-46FF-B580-A5225F35039C}" srcOrd="4" destOrd="0" presId="urn:microsoft.com/office/officeart/2005/8/layout/list1"/>
    <dgm:cxn modelId="{589E0F9E-F279-4FDD-B120-AE234F4DBB8D}" type="presParOf" srcId="{0BCEC536-42A0-46FF-B580-A5225F35039C}" destId="{7A91E412-BB94-4569-AC98-038F7A3D7012}" srcOrd="0" destOrd="0" presId="urn:microsoft.com/office/officeart/2005/8/layout/list1"/>
    <dgm:cxn modelId="{830915B5-EBB8-4DE2-8AE3-5EE22FFDBEAC}" type="presParOf" srcId="{0BCEC536-42A0-46FF-B580-A5225F35039C}" destId="{72A93551-7289-49F4-A191-FF35A1624FFE}" srcOrd="1" destOrd="0" presId="urn:microsoft.com/office/officeart/2005/8/layout/list1"/>
    <dgm:cxn modelId="{0034F28D-4319-4172-B807-05F16C864747}" type="presParOf" srcId="{BE537BBE-D648-4FE9-ACEE-F1684522745F}" destId="{659B3191-21FC-40B8-9A54-04D91270A2CD}" srcOrd="5" destOrd="0" presId="urn:microsoft.com/office/officeart/2005/8/layout/list1"/>
    <dgm:cxn modelId="{D72608FC-F330-45CE-A796-78A731373DB6}" type="presParOf" srcId="{BE537BBE-D648-4FE9-ACEE-F1684522745F}" destId="{6D8C7CFF-F7E4-4E9E-B0A5-0AFB5039492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D7982-0AE6-4B06-94FD-A482309A6F1D}">
      <dsp:nvSpPr>
        <dsp:cNvPr id="0" name=""/>
        <dsp:cNvSpPr/>
      </dsp:nvSpPr>
      <dsp:spPr>
        <a:xfrm>
          <a:off x="1354925" y="0"/>
          <a:ext cx="1957388" cy="108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Rendición de cuentas</a:t>
          </a:r>
          <a:endParaRPr lang="es-MX" sz="2000" kern="1200" dirty="0"/>
        </a:p>
      </dsp:txBody>
      <dsp:txXfrm>
        <a:off x="1386775" y="31850"/>
        <a:ext cx="1893688" cy="1023737"/>
      </dsp:txXfrm>
    </dsp:sp>
    <dsp:sp modelId="{B0429277-C4F8-426F-B5EF-A6ADD9099C9C}">
      <dsp:nvSpPr>
        <dsp:cNvPr id="0" name=""/>
        <dsp:cNvSpPr/>
      </dsp:nvSpPr>
      <dsp:spPr>
        <a:xfrm rot="5400000">
          <a:off x="2129725" y="1114623"/>
          <a:ext cx="407789" cy="489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-5400000">
        <a:off x="2186816" y="1155402"/>
        <a:ext cx="293609" cy="285452"/>
      </dsp:txXfrm>
    </dsp:sp>
    <dsp:sp modelId="{88D1C2BC-9B9B-4DAD-8F3F-E3442B0038BD}">
      <dsp:nvSpPr>
        <dsp:cNvPr id="0" name=""/>
        <dsp:cNvSpPr/>
      </dsp:nvSpPr>
      <dsp:spPr>
        <a:xfrm>
          <a:off x="1354925" y="1631157"/>
          <a:ext cx="1957388" cy="108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Transparencia</a:t>
          </a:r>
          <a:endParaRPr lang="es-MX" sz="2000" kern="1200" dirty="0"/>
        </a:p>
      </dsp:txBody>
      <dsp:txXfrm>
        <a:off x="1386775" y="1663007"/>
        <a:ext cx="1893688" cy="1023737"/>
      </dsp:txXfrm>
    </dsp:sp>
    <dsp:sp modelId="{7A6CB011-C914-475E-9425-F9462155633C}">
      <dsp:nvSpPr>
        <dsp:cNvPr id="0" name=""/>
        <dsp:cNvSpPr/>
      </dsp:nvSpPr>
      <dsp:spPr>
        <a:xfrm rot="5400000">
          <a:off x="2129725" y="2745780"/>
          <a:ext cx="407789" cy="489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-5400000">
        <a:off x="2186816" y="2786559"/>
        <a:ext cx="293609" cy="285452"/>
      </dsp:txXfrm>
    </dsp:sp>
    <dsp:sp modelId="{5DB69556-52FC-443D-AB13-C1D764AEBDF6}">
      <dsp:nvSpPr>
        <dsp:cNvPr id="0" name=""/>
        <dsp:cNvSpPr/>
      </dsp:nvSpPr>
      <dsp:spPr>
        <a:xfrm>
          <a:off x="1354925" y="3262314"/>
          <a:ext cx="1957388" cy="108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Acceso a la información</a:t>
          </a:r>
          <a:endParaRPr lang="es-MX" sz="2000" kern="1200" dirty="0"/>
        </a:p>
      </dsp:txBody>
      <dsp:txXfrm>
        <a:off x="1386775" y="3294164"/>
        <a:ext cx="1893688" cy="10237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A85AD-80D9-4963-9854-2B6C5EF18A4F}">
      <dsp:nvSpPr>
        <dsp:cNvPr id="0" name=""/>
        <dsp:cNvSpPr/>
      </dsp:nvSpPr>
      <dsp:spPr>
        <a:xfrm>
          <a:off x="0" y="646528"/>
          <a:ext cx="742955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D6E58D-1666-411F-A1BE-CB6CA19B4CC0}">
      <dsp:nvSpPr>
        <dsp:cNvPr id="0" name=""/>
        <dsp:cNvSpPr/>
      </dsp:nvSpPr>
      <dsp:spPr>
        <a:xfrm>
          <a:off x="371477" y="29614"/>
          <a:ext cx="5200686" cy="83831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Instructivo para elaborar el Cuadro General de Clasificación Archivística.</a:t>
          </a:r>
          <a:endParaRPr lang="es-MX" sz="1800" kern="1200" dirty="0">
            <a:latin typeface="+mn-lt"/>
          </a:endParaRPr>
        </a:p>
      </dsp:txBody>
      <dsp:txXfrm>
        <a:off x="412400" y="70537"/>
        <a:ext cx="5118840" cy="756467"/>
      </dsp:txXfrm>
    </dsp:sp>
    <dsp:sp modelId="{6D8C7CFF-F7E4-4E9E-B0A5-0AFB5039492F}">
      <dsp:nvSpPr>
        <dsp:cNvPr id="0" name=""/>
        <dsp:cNvSpPr/>
      </dsp:nvSpPr>
      <dsp:spPr>
        <a:xfrm>
          <a:off x="0" y="1692804"/>
          <a:ext cx="742955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A93551-7289-49F4-A191-FF35A1624FFE}">
      <dsp:nvSpPr>
        <dsp:cNvPr id="0" name=""/>
        <dsp:cNvSpPr/>
      </dsp:nvSpPr>
      <dsp:spPr>
        <a:xfrm>
          <a:off x="371477" y="1105528"/>
          <a:ext cx="5200686" cy="80867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Instructivo para el trámite y control de bajas de documentación del Gobierno Federal.</a:t>
          </a:r>
          <a:endParaRPr lang="es-MX" sz="1800" kern="1200" dirty="0">
            <a:latin typeface="+mn-lt"/>
          </a:endParaRPr>
        </a:p>
      </dsp:txBody>
      <dsp:txXfrm>
        <a:off x="410953" y="1145004"/>
        <a:ext cx="5121734" cy="729724"/>
      </dsp:txXfrm>
    </dsp:sp>
    <dsp:sp modelId="{D6A8C50F-05A3-4103-8A75-4719BDB3AD8F}">
      <dsp:nvSpPr>
        <dsp:cNvPr id="0" name=""/>
        <dsp:cNvSpPr/>
      </dsp:nvSpPr>
      <dsp:spPr>
        <a:xfrm>
          <a:off x="0" y="2679808"/>
          <a:ext cx="742955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19F8CB-6995-4E3B-9ED4-57976CA20A61}">
      <dsp:nvSpPr>
        <dsp:cNvPr id="0" name=""/>
        <dsp:cNvSpPr/>
      </dsp:nvSpPr>
      <dsp:spPr>
        <a:xfrm>
          <a:off x="371477" y="2151804"/>
          <a:ext cx="5200686" cy="7494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Instructivo para la elaboración de la Guía simple de Archivos.</a:t>
          </a:r>
          <a:endParaRPr lang="es-MX" sz="1800" kern="1200" dirty="0">
            <a:latin typeface="+mn-lt"/>
          </a:endParaRPr>
        </a:p>
      </dsp:txBody>
      <dsp:txXfrm>
        <a:off x="408060" y="2188387"/>
        <a:ext cx="5127520" cy="676237"/>
      </dsp:txXfrm>
    </dsp:sp>
    <dsp:sp modelId="{9FB2D9C9-79DF-4C84-BF74-92364110F6D4}">
      <dsp:nvSpPr>
        <dsp:cNvPr id="0" name=""/>
        <dsp:cNvSpPr/>
      </dsp:nvSpPr>
      <dsp:spPr>
        <a:xfrm>
          <a:off x="0" y="3592913"/>
          <a:ext cx="742955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9B216F-E3AF-4A2B-80FB-40C12A9535C3}">
      <dsp:nvSpPr>
        <dsp:cNvPr id="0" name=""/>
        <dsp:cNvSpPr/>
      </dsp:nvSpPr>
      <dsp:spPr>
        <a:xfrm>
          <a:off x="371477" y="3138808"/>
          <a:ext cx="5200686" cy="67550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Instructivo para la elaboración del Catálogo de Disposición Documental.</a:t>
          </a:r>
          <a:endParaRPr lang="es-MX" sz="1800" kern="1200" dirty="0">
            <a:latin typeface="+mn-lt"/>
          </a:endParaRPr>
        </a:p>
      </dsp:txBody>
      <dsp:txXfrm>
        <a:off x="404452" y="3171783"/>
        <a:ext cx="5134736" cy="60955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B2D9C9-79DF-4C84-BF74-92364110F6D4}">
      <dsp:nvSpPr>
        <dsp:cNvPr id="0" name=""/>
        <dsp:cNvSpPr/>
      </dsp:nvSpPr>
      <dsp:spPr>
        <a:xfrm>
          <a:off x="0" y="2162620"/>
          <a:ext cx="7429552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9B216F-E3AF-4A2B-80FB-40C12A9535C3}">
      <dsp:nvSpPr>
        <dsp:cNvPr id="0" name=""/>
        <dsp:cNvSpPr/>
      </dsp:nvSpPr>
      <dsp:spPr>
        <a:xfrm>
          <a:off x="371477" y="225107"/>
          <a:ext cx="5200686" cy="288215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Instructivo para la baja documental de trámite concluido y su transferencia secundaria de la documentación generada por las dependencias y entidades respecto de los recursos públicos federales transferidos bajo cualquier esquema al presidente electo de los Estados Unidos Mexicanos y, en su caso, a su equipo de colaboradores, entre el 3 de julio y el 30 de noviembre de 2006.</a:t>
          </a:r>
          <a:endParaRPr lang="es-MX" sz="1800" kern="1200" dirty="0">
            <a:latin typeface="+mn-lt"/>
          </a:endParaRPr>
        </a:p>
      </dsp:txBody>
      <dsp:txXfrm>
        <a:off x="512172" y="365802"/>
        <a:ext cx="4919296" cy="26007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74FF0-50CE-44D2-8E34-99D8CBF137BE}">
      <dsp:nvSpPr>
        <dsp:cNvPr id="0" name=""/>
        <dsp:cNvSpPr/>
      </dsp:nvSpPr>
      <dsp:spPr>
        <a:xfrm>
          <a:off x="0" y="965171"/>
          <a:ext cx="71914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8B327A-9A06-4767-AD74-9C21FCB27660}">
      <dsp:nvSpPr>
        <dsp:cNvPr id="0" name=""/>
        <dsp:cNvSpPr/>
      </dsp:nvSpPr>
      <dsp:spPr>
        <a:xfrm>
          <a:off x="359219" y="40860"/>
          <a:ext cx="5029066" cy="11604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273" tIns="0" rIns="19027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Guía para determinar la viabilidad de implementar proyectos de digitalización de documentos de archivo.</a:t>
          </a:r>
          <a:endParaRPr lang="es-MX" sz="1800" kern="1200" dirty="0">
            <a:latin typeface="+mn-lt"/>
          </a:endParaRPr>
        </a:p>
      </dsp:txBody>
      <dsp:txXfrm>
        <a:off x="415869" y="97510"/>
        <a:ext cx="4915766" cy="1047171"/>
      </dsp:txXfrm>
    </dsp:sp>
    <dsp:sp modelId="{689FF2AD-34F1-4DF1-8D56-E1C24727EEE4}">
      <dsp:nvSpPr>
        <dsp:cNvPr id="0" name=""/>
        <dsp:cNvSpPr/>
      </dsp:nvSpPr>
      <dsp:spPr>
        <a:xfrm>
          <a:off x="0" y="2449458"/>
          <a:ext cx="71914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4F243BD-DD36-4182-BC82-78704C827EBD}">
      <dsp:nvSpPr>
        <dsp:cNvPr id="0" name=""/>
        <dsp:cNvSpPr/>
      </dsp:nvSpPr>
      <dsp:spPr>
        <a:xfrm>
          <a:off x="359219" y="1454771"/>
          <a:ext cx="5029066" cy="123084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273" tIns="0" rIns="190273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n-lt"/>
              <a:ea typeface="Cambria Math" pitchFamily="18" charset="0"/>
            </a:rPr>
            <a:t>Guía para el descarte de libros o publicaciones periódicas que se ubican en los Archivos de Concentración de las dependencias y entidades de la Administración Pública Federal.</a:t>
          </a:r>
          <a:endParaRPr lang="es-MX" sz="1600" kern="1200" dirty="0">
            <a:latin typeface="+mn-lt"/>
          </a:endParaRPr>
        </a:p>
      </dsp:txBody>
      <dsp:txXfrm>
        <a:off x="419304" y="1514856"/>
        <a:ext cx="4908896" cy="1110677"/>
      </dsp:txXfrm>
    </dsp:sp>
    <dsp:sp modelId="{B93D8AAB-F5B6-49E2-891C-3D5BED81F294}">
      <dsp:nvSpPr>
        <dsp:cNvPr id="0" name=""/>
        <dsp:cNvSpPr/>
      </dsp:nvSpPr>
      <dsp:spPr>
        <a:xfrm>
          <a:off x="0" y="3770781"/>
          <a:ext cx="71914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46DB4A-429C-484A-A139-2B0227F96161}">
      <dsp:nvSpPr>
        <dsp:cNvPr id="0" name=""/>
        <dsp:cNvSpPr/>
      </dsp:nvSpPr>
      <dsp:spPr>
        <a:xfrm>
          <a:off x="359219" y="2939058"/>
          <a:ext cx="5029066" cy="106788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273" tIns="0" rIns="190273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n-lt"/>
              <a:ea typeface="Cambria Math" pitchFamily="18" charset="0"/>
            </a:rPr>
            <a:t>Propuesta de guía para elaborar el calendario institucional e informe de avance para la organización de Archivos de las dependencias y entidades de la Administración Pública Federal.</a:t>
          </a:r>
          <a:endParaRPr lang="es-MX" sz="1600" kern="1200" dirty="0">
            <a:latin typeface="+mn-lt"/>
          </a:endParaRPr>
        </a:p>
      </dsp:txBody>
      <dsp:txXfrm>
        <a:off x="411349" y="2991188"/>
        <a:ext cx="4924806" cy="9636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53FDCF-6D81-43A0-8EC9-0FB40FDCEBBA}">
      <dsp:nvSpPr>
        <dsp:cNvPr id="0" name=""/>
        <dsp:cNvSpPr/>
      </dsp:nvSpPr>
      <dsp:spPr>
        <a:xfrm>
          <a:off x="731310" y="656158"/>
          <a:ext cx="2672495" cy="92812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83272D-0F7D-451C-824A-15D14BAC1E4C}">
      <dsp:nvSpPr>
        <dsp:cNvPr id="0" name=""/>
        <dsp:cNvSpPr/>
      </dsp:nvSpPr>
      <dsp:spPr>
        <a:xfrm>
          <a:off x="1812739" y="2928815"/>
          <a:ext cx="517925" cy="33147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82B14F-C8D4-4E78-9894-A0CA8FD914F8}">
      <dsp:nvSpPr>
        <dsp:cNvPr id="0" name=""/>
        <dsp:cNvSpPr/>
      </dsp:nvSpPr>
      <dsp:spPr>
        <a:xfrm>
          <a:off x="828680" y="3193992"/>
          <a:ext cx="2486042" cy="621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Acceso a la información</a:t>
          </a:r>
          <a:endParaRPr lang="es-MX" sz="1600" kern="1200" dirty="0"/>
        </a:p>
      </dsp:txBody>
      <dsp:txXfrm>
        <a:off x="828680" y="3193992"/>
        <a:ext cx="2486042" cy="621510"/>
      </dsp:txXfrm>
    </dsp:sp>
    <dsp:sp modelId="{BF0834EC-43D4-4213-8A3B-91006051C04C}">
      <dsp:nvSpPr>
        <dsp:cNvPr id="0" name=""/>
        <dsp:cNvSpPr/>
      </dsp:nvSpPr>
      <dsp:spPr>
        <a:xfrm>
          <a:off x="1702939" y="1655961"/>
          <a:ext cx="932265" cy="9322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3. Estado coactivo</a:t>
          </a:r>
          <a:endParaRPr lang="es-MX" sz="1300" kern="1200" dirty="0"/>
        </a:p>
      </dsp:txBody>
      <dsp:txXfrm>
        <a:off x="1839466" y="1792488"/>
        <a:ext cx="659211" cy="659211"/>
      </dsp:txXfrm>
    </dsp:sp>
    <dsp:sp modelId="{50B4233A-8E03-4A96-94F7-04C7923C7BEA}">
      <dsp:nvSpPr>
        <dsp:cNvPr id="0" name=""/>
        <dsp:cNvSpPr/>
      </dsp:nvSpPr>
      <dsp:spPr>
        <a:xfrm>
          <a:off x="1035850" y="956554"/>
          <a:ext cx="932265" cy="9322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2. Estado activo</a:t>
          </a:r>
          <a:endParaRPr lang="es-MX" sz="1300" kern="1200" dirty="0"/>
        </a:p>
      </dsp:txBody>
      <dsp:txXfrm>
        <a:off x="1172377" y="1093081"/>
        <a:ext cx="659211" cy="659211"/>
      </dsp:txXfrm>
    </dsp:sp>
    <dsp:sp modelId="{5CC8226F-218F-4346-80A4-ADBF0481D8EF}">
      <dsp:nvSpPr>
        <dsp:cNvPr id="0" name=""/>
        <dsp:cNvSpPr/>
      </dsp:nvSpPr>
      <dsp:spPr>
        <a:xfrm>
          <a:off x="1988833" y="731153"/>
          <a:ext cx="932265" cy="9322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1. Estado pasivo</a:t>
          </a:r>
          <a:endParaRPr lang="es-MX" sz="1300" kern="1200" dirty="0"/>
        </a:p>
      </dsp:txBody>
      <dsp:txXfrm>
        <a:off x="2125360" y="867680"/>
        <a:ext cx="659211" cy="659211"/>
      </dsp:txXfrm>
    </dsp:sp>
    <dsp:sp modelId="{5D6773C2-25F2-4AC3-80F0-E16ABE342604}">
      <dsp:nvSpPr>
        <dsp:cNvPr id="0" name=""/>
        <dsp:cNvSpPr/>
      </dsp:nvSpPr>
      <dsp:spPr>
        <a:xfrm>
          <a:off x="621510" y="542214"/>
          <a:ext cx="2900382" cy="232030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51A33-73E7-4A9A-ABF0-E44929637587}">
      <dsp:nvSpPr>
        <dsp:cNvPr id="0" name=""/>
        <dsp:cNvSpPr/>
      </dsp:nvSpPr>
      <dsp:spPr>
        <a:xfrm>
          <a:off x="0" y="898547"/>
          <a:ext cx="74057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41E782-8798-4435-BDA6-28CF2D9E3C1A}">
      <dsp:nvSpPr>
        <dsp:cNvPr id="0" name=""/>
        <dsp:cNvSpPr/>
      </dsp:nvSpPr>
      <dsp:spPr>
        <a:xfrm>
          <a:off x="369923" y="90577"/>
          <a:ext cx="5178934" cy="9408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943" tIns="0" rIns="19594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 Poder Ejecutivo Federal, la Administración Pública Federal y la Procuraduría General de la República</a:t>
          </a:r>
          <a:endParaRPr lang="es-MX" sz="1400" kern="1200" dirty="0"/>
        </a:p>
      </dsp:txBody>
      <dsp:txXfrm>
        <a:off x="415850" y="136504"/>
        <a:ext cx="5087080" cy="848956"/>
      </dsp:txXfrm>
    </dsp:sp>
    <dsp:sp modelId="{523A2B5B-27DA-42BB-BA60-D43A2DCF7BD1}">
      <dsp:nvSpPr>
        <dsp:cNvPr id="0" name=""/>
        <dsp:cNvSpPr/>
      </dsp:nvSpPr>
      <dsp:spPr>
        <a:xfrm>
          <a:off x="0" y="1668329"/>
          <a:ext cx="74057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6CCAD5-5E92-4402-8FEE-17F4A6F30FE9}">
      <dsp:nvSpPr>
        <dsp:cNvPr id="0" name=""/>
        <dsp:cNvSpPr/>
      </dsp:nvSpPr>
      <dsp:spPr>
        <a:xfrm>
          <a:off x="369923" y="1173947"/>
          <a:ext cx="5178934" cy="627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943" tIns="0" rIns="19594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 Poder Legislativo Federal (Cámara de Diputados y de Senadores)</a:t>
          </a:r>
          <a:endParaRPr lang="es-MX" sz="1400" kern="1200" dirty="0"/>
        </a:p>
      </dsp:txBody>
      <dsp:txXfrm>
        <a:off x="400541" y="1204565"/>
        <a:ext cx="5117698" cy="565986"/>
      </dsp:txXfrm>
    </dsp:sp>
    <dsp:sp modelId="{E28AB936-C6C5-44D2-983F-8FFF46E038B0}">
      <dsp:nvSpPr>
        <dsp:cNvPr id="0" name=""/>
        <dsp:cNvSpPr/>
      </dsp:nvSpPr>
      <dsp:spPr>
        <a:xfrm>
          <a:off x="0" y="2448811"/>
          <a:ext cx="74057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16BF33-2DB2-460B-BF28-F9DA3222D7E0}">
      <dsp:nvSpPr>
        <dsp:cNvPr id="0" name=""/>
        <dsp:cNvSpPr/>
      </dsp:nvSpPr>
      <dsp:spPr>
        <a:xfrm>
          <a:off x="369923" y="1943729"/>
          <a:ext cx="5178934" cy="6379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943" tIns="0" rIns="19594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 Poder Judicial de la Federación y el Consejo de la Judicatura Federal</a:t>
          </a:r>
          <a:endParaRPr lang="es-MX" sz="1400" kern="1200" dirty="0"/>
        </a:p>
      </dsp:txBody>
      <dsp:txXfrm>
        <a:off x="401064" y="1974870"/>
        <a:ext cx="5116652" cy="575639"/>
      </dsp:txXfrm>
    </dsp:sp>
    <dsp:sp modelId="{B37CB466-8C28-41B7-8CCD-9BAE10BC1853}">
      <dsp:nvSpPr>
        <dsp:cNvPr id="0" name=""/>
        <dsp:cNvSpPr/>
      </dsp:nvSpPr>
      <dsp:spPr>
        <a:xfrm>
          <a:off x="0" y="3093161"/>
          <a:ext cx="74057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55847CA-0AD9-4F9E-A46E-654D7BC05CE0}">
      <dsp:nvSpPr>
        <dsp:cNvPr id="0" name=""/>
        <dsp:cNvSpPr/>
      </dsp:nvSpPr>
      <dsp:spPr>
        <a:xfrm>
          <a:off x="370285" y="2724211"/>
          <a:ext cx="5183997" cy="501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943" tIns="0" rIns="19594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Los Órganos Constitucionales Autónomos</a:t>
          </a:r>
          <a:endParaRPr lang="es-MX" sz="1400" kern="1200" dirty="0"/>
        </a:p>
      </dsp:txBody>
      <dsp:txXfrm>
        <a:off x="394780" y="2748706"/>
        <a:ext cx="5135007" cy="452799"/>
      </dsp:txXfrm>
    </dsp:sp>
    <dsp:sp modelId="{8BFF8EF8-12E8-4D1D-A82F-4D20F54F48FA}">
      <dsp:nvSpPr>
        <dsp:cNvPr id="0" name=""/>
        <dsp:cNvSpPr/>
      </dsp:nvSpPr>
      <dsp:spPr>
        <a:xfrm>
          <a:off x="0" y="3754588"/>
          <a:ext cx="74057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686A30-9465-415B-949E-FB54F4C5ED94}">
      <dsp:nvSpPr>
        <dsp:cNvPr id="0" name=""/>
        <dsp:cNvSpPr/>
      </dsp:nvSpPr>
      <dsp:spPr>
        <a:xfrm>
          <a:off x="370285" y="3368561"/>
          <a:ext cx="5183997" cy="51886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943" tIns="0" rIns="19594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Los Tribunales Administrativos Federales</a:t>
          </a:r>
          <a:endParaRPr lang="es-MX" sz="1400" kern="1200" dirty="0"/>
        </a:p>
      </dsp:txBody>
      <dsp:txXfrm>
        <a:off x="395614" y="3393890"/>
        <a:ext cx="5133339" cy="4682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9E9A3-9ACD-4C18-BE51-F450C84832E4}">
      <dsp:nvSpPr>
        <dsp:cNvPr id="0" name=""/>
        <dsp:cNvSpPr/>
      </dsp:nvSpPr>
      <dsp:spPr>
        <a:xfrm>
          <a:off x="0" y="639143"/>
          <a:ext cx="764386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3F1E0-B25B-433A-B42E-005FCE49D91A}">
      <dsp:nvSpPr>
        <dsp:cNvPr id="0" name=""/>
        <dsp:cNvSpPr/>
      </dsp:nvSpPr>
      <dsp:spPr>
        <a:xfrm>
          <a:off x="381820" y="20724"/>
          <a:ext cx="5345480" cy="7807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Coordina y supervisa acciones tendientes a proporcionar información e instituye procedimientos para el acceso a la información.</a:t>
          </a:r>
          <a:endParaRPr lang="es-MX" sz="1600" kern="1200" dirty="0"/>
        </a:p>
      </dsp:txBody>
      <dsp:txXfrm>
        <a:off x="419934" y="58838"/>
        <a:ext cx="5269252" cy="704551"/>
      </dsp:txXfrm>
    </dsp:sp>
    <dsp:sp modelId="{42D45E01-4CFB-4984-8FAC-EF70577F9B9A}">
      <dsp:nvSpPr>
        <dsp:cNvPr id="0" name=""/>
        <dsp:cNvSpPr/>
      </dsp:nvSpPr>
      <dsp:spPr>
        <a:xfrm>
          <a:off x="0" y="1594611"/>
          <a:ext cx="764386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7832A7-B72D-439C-9153-501D75917E78}">
      <dsp:nvSpPr>
        <dsp:cNvPr id="0" name=""/>
        <dsp:cNvSpPr/>
      </dsp:nvSpPr>
      <dsp:spPr>
        <a:xfrm>
          <a:off x="381820" y="975743"/>
          <a:ext cx="5345480" cy="7812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Confirma, modifica o revoca la clasificación de la información.</a:t>
          </a:r>
          <a:endParaRPr lang="es-MX" sz="1800" kern="1200" dirty="0"/>
        </a:p>
      </dsp:txBody>
      <dsp:txXfrm>
        <a:off x="419956" y="1013879"/>
        <a:ext cx="5269208" cy="704955"/>
      </dsp:txXfrm>
    </dsp:sp>
    <dsp:sp modelId="{37C44B4F-D623-4A1E-B064-F6A0FE1337C6}">
      <dsp:nvSpPr>
        <dsp:cNvPr id="0" name=""/>
        <dsp:cNvSpPr/>
      </dsp:nvSpPr>
      <dsp:spPr>
        <a:xfrm>
          <a:off x="0" y="2523990"/>
          <a:ext cx="764386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18FD4D-BF77-4377-B91B-BDC98D1B2F7E}">
      <dsp:nvSpPr>
        <dsp:cNvPr id="0" name=""/>
        <dsp:cNvSpPr/>
      </dsp:nvSpPr>
      <dsp:spPr>
        <a:xfrm>
          <a:off x="382193" y="1931211"/>
          <a:ext cx="5350706" cy="7551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Realiza gestiones a través de la unidad de enlace para localizar información.</a:t>
          </a:r>
          <a:endParaRPr lang="es-MX" sz="1800" kern="1200" dirty="0"/>
        </a:p>
      </dsp:txBody>
      <dsp:txXfrm>
        <a:off x="419056" y="1968074"/>
        <a:ext cx="5276980" cy="681413"/>
      </dsp:txXfrm>
    </dsp:sp>
    <dsp:sp modelId="{85F6D8D4-D195-404B-99FB-424BC7DFB645}">
      <dsp:nvSpPr>
        <dsp:cNvPr id="0" name=""/>
        <dsp:cNvSpPr/>
      </dsp:nvSpPr>
      <dsp:spPr>
        <a:xfrm>
          <a:off x="0" y="3345858"/>
          <a:ext cx="764386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15C0AE-BA91-4887-A1EA-242906E82215}">
      <dsp:nvSpPr>
        <dsp:cNvPr id="0" name=""/>
        <dsp:cNvSpPr/>
      </dsp:nvSpPr>
      <dsp:spPr>
        <a:xfrm>
          <a:off x="382193" y="2860590"/>
          <a:ext cx="5350706" cy="6476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Establece criterios específicos para la conservación y organización de Archivos.</a:t>
          </a:r>
          <a:endParaRPr lang="es-MX" sz="1800" kern="1200" dirty="0"/>
        </a:p>
      </dsp:txBody>
      <dsp:txXfrm>
        <a:off x="413808" y="2892205"/>
        <a:ext cx="5287476" cy="584398"/>
      </dsp:txXfrm>
    </dsp:sp>
    <dsp:sp modelId="{8D1FF86C-6660-43BD-99F2-35690496EB8D}">
      <dsp:nvSpPr>
        <dsp:cNvPr id="0" name=""/>
        <dsp:cNvSpPr/>
      </dsp:nvSpPr>
      <dsp:spPr>
        <a:xfrm>
          <a:off x="0" y="4202669"/>
          <a:ext cx="764386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DF4FDA-A802-4253-A587-6A4476735CE4}">
      <dsp:nvSpPr>
        <dsp:cNvPr id="0" name=""/>
        <dsp:cNvSpPr/>
      </dsp:nvSpPr>
      <dsp:spPr>
        <a:xfrm>
          <a:off x="382193" y="3682458"/>
          <a:ext cx="5350706" cy="6825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Elabora informes</a:t>
          </a:r>
          <a:endParaRPr lang="es-MX" sz="1800" kern="1200" dirty="0"/>
        </a:p>
      </dsp:txBody>
      <dsp:txXfrm>
        <a:off x="415513" y="3715778"/>
        <a:ext cx="5284066" cy="6159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9E9A3-9ACD-4C18-BE51-F450C84832E4}">
      <dsp:nvSpPr>
        <dsp:cNvPr id="0" name=""/>
        <dsp:cNvSpPr/>
      </dsp:nvSpPr>
      <dsp:spPr>
        <a:xfrm>
          <a:off x="0" y="852504"/>
          <a:ext cx="764386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3F1E0-B25B-433A-B42E-005FCE49D91A}">
      <dsp:nvSpPr>
        <dsp:cNvPr id="0" name=""/>
        <dsp:cNvSpPr/>
      </dsp:nvSpPr>
      <dsp:spPr>
        <a:xfrm>
          <a:off x="381820" y="121644"/>
          <a:ext cx="5345480" cy="9227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Recibe y tramita solicitudes de información</a:t>
          </a:r>
          <a:endParaRPr lang="es-MX" sz="1800" kern="1200" dirty="0"/>
        </a:p>
      </dsp:txBody>
      <dsp:txXfrm>
        <a:off x="426864" y="166688"/>
        <a:ext cx="5255392" cy="832651"/>
      </dsp:txXfrm>
    </dsp:sp>
    <dsp:sp modelId="{42D45E01-4CFB-4984-8FAC-EF70577F9B9A}">
      <dsp:nvSpPr>
        <dsp:cNvPr id="0" name=""/>
        <dsp:cNvSpPr/>
      </dsp:nvSpPr>
      <dsp:spPr>
        <a:xfrm>
          <a:off x="0" y="1981693"/>
          <a:ext cx="764386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7832A7-B72D-439C-9153-501D75917E78}">
      <dsp:nvSpPr>
        <dsp:cNvPr id="0" name=""/>
        <dsp:cNvSpPr/>
      </dsp:nvSpPr>
      <dsp:spPr>
        <a:xfrm>
          <a:off x="381820" y="1250304"/>
          <a:ext cx="5345480" cy="9232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Lleva registros de solicitudes</a:t>
          </a:r>
          <a:endParaRPr lang="es-MX" sz="1800" kern="1200" dirty="0"/>
        </a:p>
      </dsp:txBody>
      <dsp:txXfrm>
        <a:off x="426890" y="1295374"/>
        <a:ext cx="5255340" cy="833128"/>
      </dsp:txXfrm>
    </dsp:sp>
    <dsp:sp modelId="{37C44B4F-D623-4A1E-B064-F6A0FE1337C6}">
      <dsp:nvSpPr>
        <dsp:cNvPr id="0" name=""/>
        <dsp:cNvSpPr/>
      </dsp:nvSpPr>
      <dsp:spPr>
        <a:xfrm>
          <a:off x="0" y="3080050"/>
          <a:ext cx="764386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18FD4D-BF77-4377-B91B-BDC98D1B2F7E}">
      <dsp:nvSpPr>
        <dsp:cNvPr id="0" name=""/>
        <dsp:cNvSpPr/>
      </dsp:nvSpPr>
      <dsp:spPr>
        <a:xfrm>
          <a:off x="382193" y="2379493"/>
          <a:ext cx="5350706" cy="8924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Propone procedimientos al Comité de Información</a:t>
          </a:r>
          <a:endParaRPr lang="es-MX" sz="1800" kern="1200" dirty="0"/>
        </a:p>
      </dsp:txBody>
      <dsp:txXfrm>
        <a:off x="425758" y="2423058"/>
        <a:ext cx="5263576" cy="805307"/>
      </dsp:txXfrm>
    </dsp:sp>
    <dsp:sp modelId="{85F6D8D4-D195-404B-99FB-424BC7DFB645}">
      <dsp:nvSpPr>
        <dsp:cNvPr id="0" name=""/>
        <dsp:cNvSpPr/>
      </dsp:nvSpPr>
      <dsp:spPr>
        <a:xfrm>
          <a:off x="0" y="4051349"/>
          <a:ext cx="764386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15C0AE-BA91-4887-A1EA-242906E82215}">
      <dsp:nvSpPr>
        <dsp:cNvPr id="0" name=""/>
        <dsp:cNvSpPr/>
      </dsp:nvSpPr>
      <dsp:spPr>
        <a:xfrm>
          <a:off x="382193" y="3477850"/>
          <a:ext cx="5350706" cy="7653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Coordina las obligaciones de transparencia</a:t>
          </a:r>
          <a:endParaRPr lang="es-MX" sz="1800" kern="1200" dirty="0"/>
        </a:p>
      </dsp:txBody>
      <dsp:txXfrm>
        <a:off x="419556" y="3515213"/>
        <a:ext cx="5275980" cy="6906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9E9A3-9ACD-4C18-BE51-F450C84832E4}">
      <dsp:nvSpPr>
        <dsp:cNvPr id="0" name=""/>
        <dsp:cNvSpPr/>
      </dsp:nvSpPr>
      <dsp:spPr>
        <a:xfrm>
          <a:off x="0" y="986055"/>
          <a:ext cx="757242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3F1E0-B25B-433A-B42E-005FCE49D91A}">
      <dsp:nvSpPr>
        <dsp:cNvPr id="0" name=""/>
        <dsp:cNvSpPr/>
      </dsp:nvSpPr>
      <dsp:spPr>
        <a:xfrm>
          <a:off x="378251" y="30316"/>
          <a:ext cx="5295523" cy="12066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354" tIns="0" rIns="20035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Asegurar el adecuado funcionamiento de los Archivos</a:t>
          </a:r>
          <a:endParaRPr lang="es-MX" sz="1800" kern="1200" dirty="0"/>
        </a:p>
      </dsp:txBody>
      <dsp:txXfrm>
        <a:off x="437155" y="89220"/>
        <a:ext cx="5177715" cy="1088851"/>
      </dsp:txXfrm>
    </dsp:sp>
    <dsp:sp modelId="{42D45E01-4CFB-4984-8FAC-EF70577F9B9A}">
      <dsp:nvSpPr>
        <dsp:cNvPr id="0" name=""/>
        <dsp:cNvSpPr/>
      </dsp:nvSpPr>
      <dsp:spPr>
        <a:xfrm>
          <a:off x="0" y="2462687"/>
          <a:ext cx="757242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7832A7-B72D-439C-9153-501D75917E78}">
      <dsp:nvSpPr>
        <dsp:cNvPr id="0" name=""/>
        <dsp:cNvSpPr/>
      </dsp:nvSpPr>
      <dsp:spPr>
        <a:xfrm>
          <a:off x="378251" y="1506255"/>
          <a:ext cx="5295523" cy="120735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354" tIns="0" rIns="20035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Elaborar y poner a disposición del público una </a:t>
          </a:r>
          <a:r>
            <a:rPr lang="es-MX" sz="1800" i="1" kern="1200" dirty="0" smtClean="0"/>
            <a:t>guía simple</a:t>
          </a:r>
          <a:r>
            <a:rPr lang="es-MX" sz="1800" i="0" kern="1200" dirty="0" smtClean="0"/>
            <a:t> de sus sistemas de clasificación y catalogación</a:t>
          </a:r>
          <a:endParaRPr lang="es-MX" sz="1800" kern="1200" dirty="0"/>
        </a:p>
      </dsp:txBody>
      <dsp:txXfrm>
        <a:off x="437189" y="1565193"/>
        <a:ext cx="5177647" cy="1089475"/>
      </dsp:txXfrm>
    </dsp:sp>
    <dsp:sp modelId="{37C44B4F-D623-4A1E-B064-F6A0FE1337C6}">
      <dsp:nvSpPr>
        <dsp:cNvPr id="0" name=""/>
        <dsp:cNvSpPr/>
      </dsp:nvSpPr>
      <dsp:spPr>
        <a:xfrm>
          <a:off x="0" y="3899001"/>
          <a:ext cx="757242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18FD4D-BF77-4377-B91B-BDC98D1B2F7E}">
      <dsp:nvSpPr>
        <dsp:cNvPr id="0" name=""/>
        <dsp:cNvSpPr/>
      </dsp:nvSpPr>
      <dsp:spPr>
        <a:xfrm>
          <a:off x="378251" y="2982887"/>
          <a:ext cx="5295523" cy="1167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354" tIns="0" rIns="20035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Completar la organización del Archivo</a:t>
          </a:r>
          <a:endParaRPr lang="es-MX" sz="1800" kern="1200" dirty="0"/>
        </a:p>
      </dsp:txBody>
      <dsp:txXfrm>
        <a:off x="435221" y="3039857"/>
        <a:ext cx="5181583" cy="10530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F2BEF-7CD5-4CB1-AF9E-79A2DB3826F3}">
      <dsp:nvSpPr>
        <dsp:cNvPr id="0" name=""/>
        <dsp:cNvSpPr/>
      </dsp:nvSpPr>
      <dsp:spPr>
        <a:xfrm>
          <a:off x="0" y="343401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7C4EA5-B598-4271-AABE-9C57E321BDEF}">
      <dsp:nvSpPr>
        <dsp:cNvPr id="0" name=""/>
        <dsp:cNvSpPr/>
      </dsp:nvSpPr>
      <dsp:spPr>
        <a:xfrm>
          <a:off x="363978" y="19237"/>
          <a:ext cx="5095692" cy="3979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Elaborar los procedimientos archivísticos</a:t>
          </a:r>
          <a:endParaRPr lang="es-ES" sz="1400" kern="1200" dirty="0"/>
        </a:p>
      </dsp:txBody>
      <dsp:txXfrm>
        <a:off x="383405" y="38664"/>
        <a:ext cx="5056838" cy="359109"/>
      </dsp:txXfrm>
    </dsp:sp>
    <dsp:sp modelId="{DAD54516-905D-47BB-8ADA-1AB0B34A31F5}">
      <dsp:nvSpPr>
        <dsp:cNvPr id="0" name=""/>
        <dsp:cNvSpPr/>
      </dsp:nvSpPr>
      <dsp:spPr>
        <a:xfrm>
          <a:off x="0" y="1044718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1BD729-794E-4518-98AD-11743299B438}">
      <dsp:nvSpPr>
        <dsp:cNvPr id="0" name=""/>
        <dsp:cNvSpPr/>
      </dsp:nvSpPr>
      <dsp:spPr>
        <a:xfrm>
          <a:off x="363978" y="496401"/>
          <a:ext cx="5095692" cy="6221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Elaborar los instrumentos de descripción: Cuadro general de clasificación archivística, Catálogo de disposición Documental, Inventario general</a:t>
          </a:r>
          <a:endParaRPr lang="es-ES" sz="1400" kern="1200" dirty="0"/>
        </a:p>
      </dsp:txBody>
      <dsp:txXfrm>
        <a:off x="394347" y="526770"/>
        <a:ext cx="5034954" cy="561379"/>
      </dsp:txXfrm>
    </dsp:sp>
    <dsp:sp modelId="{D71665A3-F657-4C71-AFD4-CAEF0F935FAE}">
      <dsp:nvSpPr>
        <dsp:cNvPr id="0" name=""/>
        <dsp:cNvSpPr/>
      </dsp:nvSpPr>
      <dsp:spPr>
        <a:xfrm>
          <a:off x="0" y="1506176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8C5CC4-B19B-495D-AF33-AE3FA4077641}">
      <dsp:nvSpPr>
        <dsp:cNvPr id="0" name=""/>
        <dsp:cNvSpPr/>
      </dsp:nvSpPr>
      <dsp:spPr>
        <a:xfrm>
          <a:off x="363978" y="1197718"/>
          <a:ext cx="5095692" cy="3822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Elaborar programas de capacitación archivística</a:t>
          </a:r>
          <a:endParaRPr lang="es-ES" sz="1400" kern="1200" dirty="0"/>
        </a:p>
      </dsp:txBody>
      <dsp:txXfrm>
        <a:off x="382638" y="1216378"/>
        <a:ext cx="5058372" cy="344937"/>
      </dsp:txXfrm>
    </dsp:sp>
    <dsp:sp modelId="{DB6CF2DA-9698-4054-AF78-F7E7167087FB}">
      <dsp:nvSpPr>
        <dsp:cNvPr id="0" name=""/>
        <dsp:cNvSpPr/>
      </dsp:nvSpPr>
      <dsp:spPr>
        <a:xfrm>
          <a:off x="0" y="2059409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5A0C8E-2967-4911-9235-990FB161D70A}">
      <dsp:nvSpPr>
        <dsp:cNvPr id="0" name=""/>
        <dsp:cNvSpPr/>
      </dsp:nvSpPr>
      <dsp:spPr>
        <a:xfrm>
          <a:off x="363978" y="1659176"/>
          <a:ext cx="5095692" cy="474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Coordinar los procedimientos de valoración documental</a:t>
          </a:r>
          <a:endParaRPr lang="es-ES" sz="1400" kern="1200" dirty="0"/>
        </a:p>
      </dsp:txBody>
      <dsp:txXfrm>
        <a:off x="387118" y="1682316"/>
        <a:ext cx="5049412" cy="427753"/>
      </dsp:txXfrm>
    </dsp:sp>
    <dsp:sp modelId="{A6C56ED5-B397-49D2-B2FE-82C134B1A1ED}">
      <dsp:nvSpPr>
        <dsp:cNvPr id="0" name=""/>
        <dsp:cNvSpPr/>
      </dsp:nvSpPr>
      <dsp:spPr>
        <a:xfrm>
          <a:off x="0" y="2465622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FDEA92-EE91-41BB-8101-0A762E118137}">
      <dsp:nvSpPr>
        <dsp:cNvPr id="0" name=""/>
        <dsp:cNvSpPr/>
      </dsp:nvSpPr>
      <dsp:spPr>
        <a:xfrm>
          <a:off x="363978" y="2212409"/>
          <a:ext cx="5095692" cy="3270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Coordinar las acciones de los Archivos de Trámite</a:t>
          </a:r>
          <a:endParaRPr lang="es-ES" sz="1400" kern="1200" dirty="0"/>
        </a:p>
      </dsp:txBody>
      <dsp:txXfrm>
        <a:off x="379941" y="2228372"/>
        <a:ext cx="5063766" cy="295086"/>
      </dsp:txXfrm>
    </dsp:sp>
    <dsp:sp modelId="{D2F4EACB-98EA-45B7-8899-DFCA712E197C}">
      <dsp:nvSpPr>
        <dsp:cNvPr id="0" name=""/>
        <dsp:cNvSpPr/>
      </dsp:nvSpPr>
      <dsp:spPr>
        <a:xfrm>
          <a:off x="0" y="2855158"/>
          <a:ext cx="72866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7E664A-9CC6-4434-A6B1-E02846CE7803}">
      <dsp:nvSpPr>
        <dsp:cNvPr id="0" name=""/>
        <dsp:cNvSpPr/>
      </dsp:nvSpPr>
      <dsp:spPr>
        <a:xfrm>
          <a:off x="363978" y="2618622"/>
          <a:ext cx="5095692" cy="31033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Automatizar los Archivos</a:t>
          </a:r>
          <a:endParaRPr lang="es-ES" sz="1400" kern="1200" dirty="0"/>
        </a:p>
      </dsp:txBody>
      <dsp:txXfrm>
        <a:off x="379127" y="2633771"/>
        <a:ext cx="5065394" cy="28003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A85AD-80D9-4963-9854-2B6C5EF18A4F}">
      <dsp:nvSpPr>
        <dsp:cNvPr id="0" name=""/>
        <dsp:cNvSpPr/>
      </dsp:nvSpPr>
      <dsp:spPr>
        <a:xfrm>
          <a:off x="0" y="482863"/>
          <a:ext cx="742955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D6E58D-1666-411F-A1BE-CB6CA19B4CC0}">
      <dsp:nvSpPr>
        <dsp:cNvPr id="0" name=""/>
        <dsp:cNvSpPr/>
      </dsp:nvSpPr>
      <dsp:spPr>
        <a:xfrm>
          <a:off x="371477" y="40063"/>
          <a:ext cx="5200686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ea typeface="Cambria Math" pitchFamily="18" charset="0"/>
            </a:rPr>
            <a:t>Ley Federal de Transparencia y Acceso a la Información Pública Gubernamental</a:t>
          </a:r>
          <a:endParaRPr lang="es-MX" sz="1800" kern="1200" dirty="0"/>
        </a:p>
      </dsp:txBody>
      <dsp:txXfrm>
        <a:off x="414708" y="83294"/>
        <a:ext cx="5114224" cy="799138"/>
      </dsp:txXfrm>
    </dsp:sp>
    <dsp:sp modelId="{6D8C7CFF-F7E4-4E9E-B0A5-0AFB5039492F}">
      <dsp:nvSpPr>
        <dsp:cNvPr id="0" name=""/>
        <dsp:cNvSpPr/>
      </dsp:nvSpPr>
      <dsp:spPr>
        <a:xfrm>
          <a:off x="0" y="1843664"/>
          <a:ext cx="742955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A93551-7289-49F4-A191-FF35A1624FFE}">
      <dsp:nvSpPr>
        <dsp:cNvPr id="0" name=""/>
        <dsp:cNvSpPr/>
      </dsp:nvSpPr>
      <dsp:spPr>
        <a:xfrm>
          <a:off x="371477" y="1400864"/>
          <a:ext cx="5200686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ea typeface="Cambria Math" pitchFamily="18" charset="0"/>
            </a:rPr>
            <a:t>Leyes de Transparencia de los Estados</a:t>
          </a:r>
          <a:endParaRPr lang="es-MX" sz="1800" kern="1200" dirty="0"/>
        </a:p>
      </dsp:txBody>
      <dsp:txXfrm>
        <a:off x="414708" y="1444095"/>
        <a:ext cx="5114224" cy="799138"/>
      </dsp:txXfrm>
    </dsp:sp>
    <dsp:sp modelId="{305829F7-A411-48A0-B17D-6D7663DCE1BA}">
      <dsp:nvSpPr>
        <dsp:cNvPr id="0" name=""/>
        <dsp:cNvSpPr/>
      </dsp:nvSpPr>
      <dsp:spPr>
        <a:xfrm>
          <a:off x="0" y="3204464"/>
          <a:ext cx="742955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4EAAEE-4D5E-4C52-B814-F9EE8C72D29E}">
      <dsp:nvSpPr>
        <dsp:cNvPr id="0" name=""/>
        <dsp:cNvSpPr/>
      </dsp:nvSpPr>
      <dsp:spPr>
        <a:xfrm>
          <a:off x="371477" y="2761664"/>
          <a:ext cx="5200686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ea typeface="Cambria Math" pitchFamily="18" charset="0"/>
            </a:rPr>
            <a:t>Leyes de Archivos de los Estados</a:t>
          </a:r>
          <a:endParaRPr lang="es-MX" sz="1800" kern="1200" dirty="0"/>
        </a:p>
      </dsp:txBody>
      <dsp:txXfrm>
        <a:off x="414708" y="2804895"/>
        <a:ext cx="5114224" cy="79913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A85AD-80D9-4963-9854-2B6C5EF18A4F}">
      <dsp:nvSpPr>
        <dsp:cNvPr id="0" name=""/>
        <dsp:cNvSpPr/>
      </dsp:nvSpPr>
      <dsp:spPr>
        <a:xfrm>
          <a:off x="0" y="716864"/>
          <a:ext cx="7429552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D6E58D-1666-411F-A1BE-CB6CA19B4CC0}">
      <dsp:nvSpPr>
        <dsp:cNvPr id="0" name=""/>
        <dsp:cNvSpPr/>
      </dsp:nvSpPr>
      <dsp:spPr>
        <a:xfrm>
          <a:off x="371477" y="37903"/>
          <a:ext cx="5200686" cy="1357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Lineamientos para la clasificación y desclasificación de la información de las dependencias y entidades de la Administración Pública Federal.</a:t>
          </a:r>
          <a:endParaRPr lang="es-MX" sz="1800" kern="1200" dirty="0">
            <a:latin typeface="+mn-lt"/>
          </a:endParaRPr>
        </a:p>
      </dsp:txBody>
      <dsp:txXfrm>
        <a:off x="437765" y="104191"/>
        <a:ext cx="5068110" cy="1225344"/>
      </dsp:txXfrm>
    </dsp:sp>
    <dsp:sp modelId="{6D8C7CFF-F7E4-4E9E-B0A5-0AFB5039492F}">
      <dsp:nvSpPr>
        <dsp:cNvPr id="0" name=""/>
        <dsp:cNvSpPr/>
      </dsp:nvSpPr>
      <dsp:spPr>
        <a:xfrm>
          <a:off x="0" y="2803424"/>
          <a:ext cx="7429552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A93551-7289-49F4-A191-FF35A1624FFE}">
      <dsp:nvSpPr>
        <dsp:cNvPr id="0" name=""/>
        <dsp:cNvSpPr/>
      </dsp:nvSpPr>
      <dsp:spPr>
        <a:xfrm>
          <a:off x="371477" y="2124463"/>
          <a:ext cx="5200686" cy="1357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ea typeface="Cambria Math" pitchFamily="18" charset="0"/>
            </a:rPr>
            <a:t>Lineamientos generales para la organización y conservación de los Archivos de las dependencias y entidades de la Administración Pública Federal.</a:t>
          </a:r>
          <a:endParaRPr lang="es-MX" sz="1800" kern="1200" dirty="0">
            <a:latin typeface="+mn-lt"/>
          </a:endParaRPr>
        </a:p>
      </dsp:txBody>
      <dsp:txXfrm>
        <a:off x="437765" y="2190751"/>
        <a:ext cx="5068110" cy="1225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E020B6-5259-460B-8904-6D4817634404}" type="datetimeFigureOut">
              <a:rPr lang="es-ES" smtClean="0"/>
              <a:t>12/08/2014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DDD126-BD79-4495-AC6D-E40D9AC5193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1571612"/>
            <a:ext cx="6172200" cy="2053590"/>
          </a:xfrm>
        </p:spPr>
        <p:txBody>
          <a:bodyPr/>
          <a:lstStyle/>
          <a:p>
            <a:pPr algn="ctr"/>
            <a:r>
              <a:rPr lang="es-ES" dirty="0" smtClean="0"/>
              <a:t>Gestión de documentos activos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s-ES" dirty="0" smtClean="0"/>
              <a:t>Dra. </a:t>
            </a:r>
            <a:r>
              <a:rPr lang="es-ES" dirty="0" err="1" smtClean="0"/>
              <a:t>Merizanda</a:t>
            </a:r>
            <a:r>
              <a:rPr lang="es-ES" dirty="0" smtClean="0"/>
              <a:t> M.C. Ramírez </a:t>
            </a:r>
            <a:r>
              <a:rPr lang="es-ES" dirty="0" smtClean="0"/>
              <a:t>Aceves</a:t>
            </a:r>
            <a:endParaRPr lang="es-E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3800" dirty="0" smtClean="0"/>
              <a:t>El </a:t>
            </a:r>
            <a:r>
              <a:rPr lang="es-MX" sz="3800" i="1" dirty="0" smtClean="0"/>
              <a:t>acceso a la información</a:t>
            </a:r>
            <a:r>
              <a:rPr lang="es-MX" sz="3800" dirty="0" smtClean="0"/>
              <a:t> en México se ha cimentado en cuatro momentos históricos:</a:t>
            </a:r>
          </a:p>
          <a:p>
            <a:pPr algn="just">
              <a:buFontTx/>
              <a:buChar char="-"/>
            </a:pPr>
            <a:endParaRPr lang="es-MX" sz="3400" dirty="0" smtClean="0"/>
          </a:p>
          <a:p>
            <a:pPr marL="822960" lvl="1" indent="-457200" algn="just"/>
            <a:r>
              <a:rPr lang="es-MX" sz="2900" dirty="0" smtClean="0"/>
              <a:t>Reforma constitucional de 1977</a:t>
            </a:r>
          </a:p>
          <a:p>
            <a:pPr marL="822960" lvl="1" indent="-457200" algn="just"/>
            <a:endParaRPr lang="es-MX" sz="2900" dirty="0" smtClean="0"/>
          </a:p>
          <a:p>
            <a:pPr marL="822960" lvl="1" indent="-457200" algn="just"/>
            <a:r>
              <a:rPr lang="es-MX" sz="2900" dirty="0" smtClean="0"/>
              <a:t>La publicación de la Ley Federal de Transparencia y Acceso a la Información Pública Gubernamental en el 2002.</a:t>
            </a:r>
          </a:p>
          <a:p>
            <a:pPr marL="822960" lvl="1" indent="-457200" algn="just"/>
            <a:endParaRPr lang="es-MX" sz="2900" dirty="0" smtClean="0"/>
          </a:p>
          <a:p>
            <a:pPr marL="822960" lvl="1" indent="-457200" algn="just"/>
            <a:r>
              <a:rPr lang="es-MX" sz="2900" dirty="0" smtClean="0"/>
              <a:t>Nuevas adiciones al artículo 6° constitucional en el 2007.</a:t>
            </a:r>
          </a:p>
          <a:p>
            <a:pPr marL="822960" lvl="1" indent="-457200" algn="just"/>
            <a:endParaRPr lang="es-MX" sz="2900" dirty="0" smtClean="0"/>
          </a:p>
          <a:p>
            <a:pPr marL="822960" lvl="1" indent="-457200" algn="just"/>
            <a:r>
              <a:rPr lang="es-MX" sz="2900" dirty="0" smtClean="0"/>
              <a:t>La irrupción abrupta de generación de leyes de transparencia en cada una de las entidades federativas.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Reforma constitucional de 1977</a:t>
            </a:r>
          </a:p>
          <a:p>
            <a:pPr algn="just"/>
            <a:endParaRPr lang="es-MX" sz="2500" dirty="0" smtClean="0"/>
          </a:p>
          <a:p>
            <a:pPr algn="just"/>
            <a:r>
              <a:rPr lang="es-MX" sz="2500" dirty="0" smtClean="0"/>
              <a:t>Se modificó el artículo 6° constitucional pretendiendo con ello:</a:t>
            </a:r>
          </a:p>
          <a:p>
            <a:pPr algn="just"/>
            <a:endParaRPr lang="es-MX" sz="2000" dirty="0" smtClean="0"/>
          </a:p>
          <a:p>
            <a:pPr lvl="1" algn="just"/>
            <a:r>
              <a:rPr lang="es-MX" sz="2200" dirty="0" smtClean="0"/>
              <a:t> Que los partidos políticos siguieran actuando bajo la clandestinidad.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 Una mayor apertura de los medios de comunicación.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 El establecimiento de una fórmula más inclusiva de representación proporcional.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 El aumento en el número de diputados federales.</a:t>
            </a:r>
            <a:endParaRPr lang="es-MX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Reforma constitucional de 1977</a:t>
            </a:r>
          </a:p>
          <a:p>
            <a:pPr algn="just"/>
            <a:endParaRPr lang="es-MX" sz="2500" dirty="0" smtClean="0"/>
          </a:p>
          <a:p>
            <a:pPr algn="just">
              <a:buNone/>
            </a:pPr>
            <a:r>
              <a:rPr lang="es-MX" sz="2600" dirty="0" smtClean="0"/>
              <a:t>Finalmente, el artículo quedaba redactado de la siguiente manera:</a:t>
            </a:r>
          </a:p>
          <a:p>
            <a:pPr algn="just"/>
            <a:endParaRPr lang="es-MX" sz="2600" dirty="0" smtClean="0"/>
          </a:p>
          <a:p>
            <a:pPr algn="just"/>
            <a:endParaRPr lang="es-MX" sz="2600" dirty="0" smtClean="0"/>
          </a:p>
          <a:p>
            <a:pPr algn="ctr">
              <a:buNone/>
            </a:pPr>
            <a:r>
              <a:rPr lang="en-US" sz="2600" i="1" dirty="0" err="1" smtClean="0"/>
              <a:t>Artículo</a:t>
            </a:r>
            <a:r>
              <a:rPr lang="en-US" sz="2600" i="1" dirty="0" smtClean="0"/>
              <a:t> 6°.- La </a:t>
            </a:r>
            <a:r>
              <a:rPr lang="en-US" sz="2600" i="1" dirty="0" err="1" smtClean="0"/>
              <a:t>manifestación</a:t>
            </a:r>
            <a:r>
              <a:rPr lang="en-US" sz="2600" i="1" dirty="0" smtClean="0"/>
              <a:t> de </a:t>
            </a:r>
            <a:r>
              <a:rPr lang="en-US" sz="2600" i="1" dirty="0" err="1" smtClean="0"/>
              <a:t>las</a:t>
            </a:r>
            <a:r>
              <a:rPr lang="en-US" sz="2600" i="1" dirty="0" smtClean="0"/>
              <a:t> ideas no </a:t>
            </a:r>
            <a:r>
              <a:rPr lang="en-US" sz="2600" i="1" dirty="0" err="1" smtClean="0"/>
              <a:t>será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objeto</a:t>
            </a:r>
            <a:r>
              <a:rPr lang="en-US" sz="2600" i="1" dirty="0" smtClean="0"/>
              <a:t> de </a:t>
            </a:r>
            <a:r>
              <a:rPr lang="en-US" sz="2600" i="1" dirty="0" err="1" smtClean="0"/>
              <a:t>ninguna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inquisición</a:t>
            </a:r>
            <a:r>
              <a:rPr lang="en-US" sz="2600" i="1" dirty="0" smtClean="0"/>
              <a:t> judicial o </a:t>
            </a:r>
            <a:r>
              <a:rPr lang="en-US" sz="2600" i="1" dirty="0" err="1" smtClean="0"/>
              <a:t>administrativa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sino</a:t>
            </a:r>
            <a:r>
              <a:rPr lang="en-US" sz="2600" i="1" dirty="0" smtClean="0"/>
              <a:t> en el </a:t>
            </a:r>
            <a:r>
              <a:rPr lang="en-US" sz="2600" i="1" dirty="0" err="1" smtClean="0"/>
              <a:t>caso</a:t>
            </a:r>
            <a:r>
              <a:rPr lang="en-US" sz="2600" i="1" dirty="0" smtClean="0"/>
              <a:t> de </a:t>
            </a:r>
            <a:r>
              <a:rPr lang="en-US" sz="2600" i="1" dirty="0" err="1" smtClean="0"/>
              <a:t>que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ataque</a:t>
            </a:r>
            <a:r>
              <a:rPr lang="en-US" sz="2600" i="1" dirty="0" smtClean="0"/>
              <a:t> a la moral, los </a:t>
            </a:r>
            <a:r>
              <a:rPr lang="en-US" sz="2600" i="1" dirty="0" err="1" smtClean="0"/>
              <a:t>derechos</a:t>
            </a:r>
            <a:r>
              <a:rPr lang="en-US" sz="2600" i="1" dirty="0" smtClean="0"/>
              <a:t> de </a:t>
            </a:r>
            <a:r>
              <a:rPr lang="en-US" sz="2600" i="1" dirty="0" err="1" smtClean="0"/>
              <a:t>terceros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provoque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algún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delito</a:t>
            </a:r>
            <a:r>
              <a:rPr lang="en-US" sz="2600" i="1" dirty="0" smtClean="0"/>
              <a:t>, o </a:t>
            </a:r>
            <a:r>
              <a:rPr lang="en-US" sz="2600" i="1" dirty="0" err="1" smtClean="0"/>
              <a:t>perturbe</a:t>
            </a:r>
            <a:r>
              <a:rPr lang="en-US" sz="2600" i="1" dirty="0" smtClean="0"/>
              <a:t> el </a:t>
            </a:r>
            <a:r>
              <a:rPr lang="en-US" sz="2600" i="1" dirty="0" err="1" smtClean="0"/>
              <a:t>orden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público</a:t>
            </a:r>
            <a:r>
              <a:rPr lang="en-US" sz="2600" i="1" dirty="0" smtClean="0"/>
              <a:t>; el </a:t>
            </a:r>
            <a:r>
              <a:rPr lang="en-US" sz="2600" i="1" u="sng" dirty="0" err="1" smtClean="0"/>
              <a:t>derecho</a:t>
            </a:r>
            <a:r>
              <a:rPr lang="en-US" sz="2600" i="1" u="sng" dirty="0" smtClean="0"/>
              <a:t> a la </a:t>
            </a:r>
            <a:r>
              <a:rPr lang="en-US" sz="2600" i="1" u="sng" dirty="0" err="1" smtClean="0"/>
              <a:t>información</a:t>
            </a:r>
            <a:r>
              <a:rPr lang="en-US" sz="2600" i="1" u="sng" dirty="0" smtClean="0"/>
              <a:t> </a:t>
            </a:r>
            <a:r>
              <a:rPr lang="en-US" sz="2600" i="1" u="sng" dirty="0" err="1" smtClean="0"/>
              <a:t>será</a:t>
            </a:r>
            <a:r>
              <a:rPr lang="en-US" sz="2600" i="1" u="sng" dirty="0" smtClean="0"/>
              <a:t> </a:t>
            </a:r>
            <a:r>
              <a:rPr lang="en-US" sz="2600" i="1" u="sng" dirty="0" err="1" smtClean="0"/>
              <a:t>garantizado</a:t>
            </a:r>
            <a:r>
              <a:rPr lang="en-US" sz="2600" i="1" u="sng" dirty="0" smtClean="0"/>
              <a:t> </a:t>
            </a:r>
            <a:r>
              <a:rPr lang="en-US" sz="2600" i="1" u="sng" dirty="0" err="1" smtClean="0"/>
              <a:t>por</a:t>
            </a:r>
            <a:r>
              <a:rPr lang="en-US" sz="2600" i="1" u="sng" dirty="0" smtClean="0"/>
              <a:t> el Estado</a:t>
            </a:r>
            <a:r>
              <a:rPr lang="en-US" sz="2600" i="1" dirty="0" smtClean="0"/>
              <a:t>.</a:t>
            </a:r>
            <a:endParaRPr lang="es-MX" sz="2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Ley Federal de Transparencia y Acceso a la Información Pública Gubernamental</a:t>
            </a:r>
          </a:p>
          <a:p>
            <a:pPr algn="just"/>
            <a:endParaRPr lang="es-MX" sz="2500" dirty="0" smtClean="0"/>
          </a:p>
          <a:p>
            <a:pPr algn="just">
              <a:buNone/>
            </a:pPr>
            <a:r>
              <a:rPr lang="en-US" dirty="0" smtClean="0"/>
              <a:t>La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dirty="0" err="1" smtClean="0"/>
              <a:t>ley</a:t>
            </a:r>
            <a:r>
              <a:rPr lang="en-US" dirty="0" smtClean="0"/>
              <a:t> </a:t>
            </a:r>
            <a:r>
              <a:rPr lang="en-US" dirty="0" err="1" smtClean="0"/>
              <a:t>quedaba</a:t>
            </a:r>
            <a:r>
              <a:rPr lang="en-US" dirty="0" smtClean="0"/>
              <a:t> </a:t>
            </a:r>
            <a:r>
              <a:rPr lang="en-US" dirty="0" err="1" smtClean="0"/>
              <a:t>estructurada</a:t>
            </a:r>
            <a:r>
              <a:rPr lang="en-US" dirty="0" smtClean="0"/>
              <a:t> en 64 </a:t>
            </a:r>
            <a:r>
              <a:rPr lang="en-US" dirty="0" err="1" smtClean="0"/>
              <a:t>artículos</a:t>
            </a:r>
            <a:r>
              <a:rPr lang="en-US" dirty="0" smtClean="0"/>
              <a:t> </a:t>
            </a:r>
            <a:r>
              <a:rPr lang="en-US" dirty="0" err="1" smtClean="0"/>
              <a:t>agrupados</a:t>
            </a:r>
            <a:r>
              <a:rPr lang="en-US" dirty="0" smtClean="0"/>
              <a:t> en 4 </a:t>
            </a:r>
            <a:r>
              <a:rPr lang="en-US" dirty="0" err="1" smtClean="0"/>
              <a:t>títulos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velarían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</a:t>
            </a:r>
          </a:p>
          <a:p>
            <a:pPr algn="just">
              <a:buNone/>
            </a:pPr>
            <a:endParaRPr lang="en-US" dirty="0" smtClean="0"/>
          </a:p>
          <a:p>
            <a:pPr lvl="1" algn="just"/>
            <a:r>
              <a:rPr lang="en-US" sz="2200" dirty="0" smtClean="0"/>
              <a:t>Las </a:t>
            </a:r>
            <a:r>
              <a:rPr lang="en-US" sz="2200" dirty="0" err="1" smtClean="0"/>
              <a:t>obligaciones</a:t>
            </a:r>
            <a:r>
              <a:rPr lang="en-US" sz="2200" dirty="0" smtClean="0"/>
              <a:t> de </a:t>
            </a:r>
            <a:r>
              <a:rPr lang="en-US" sz="2200" dirty="0" err="1" smtClean="0"/>
              <a:t>transparencia</a:t>
            </a:r>
            <a:r>
              <a:rPr lang="en-US" sz="2200" dirty="0" smtClean="0"/>
              <a:t>.</a:t>
            </a:r>
          </a:p>
          <a:p>
            <a:pPr lvl="1" algn="just"/>
            <a:r>
              <a:rPr lang="en-US" sz="2200" dirty="0" smtClean="0"/>
              <a:t>La </a:t>
            </a:r>
            <a:r>
              <a:rPr lang="en-US" sz="2200" dirty="0" err="1" smtClean="0"/>
              <a:t>clasificación</a:t>
            </a:r>
            <a:r>
              <a:rPr lang="en-US" sz="2200" dirty="0" smtClean="0"/>
              <a:t> de 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.</a:t>
            </a:r>
          </a:p>
          <a:p>
            <a:pPr lvl="1" algn="just"/>
            <a:r>
              <a:rPr lang="en-US" sz="2200" dirty="0" smtClean="0"/>
              <a:t>La </a:t>
            </a:r>
            <a:r>
              <a:rPr lang="en-US" sz="2200" dirty="0" err="1" smtClean="0"/>
              <a:t>protección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datos</a:t>
            </a:r>
            <a:r>
              <a:rPr lang="en-US" sz="2200" dirty="0" smtClean="0"/>
              <a:t> </a:t>
            </a:r>
            <a:r>
              <a:rPr lang="en-US" sz="2200" dirty="0" err="1" smtClean="0"/>
              <a:t>personales</a:t>
            </a:r>
            <a:r>
              <a:rPr lang="en-US" sz="2200" dirty="0" smtClean="0"/>
              <a:t>.</a:t>
            </a:r>
          </a:p>
          <a:p>
            <a:pPr lvl="1" algn="just"/>
            <a:r>
              <a:rPr lang="en-US" sz="2200" dirty="0" smtClean="0"/>
              <a:t>Las </a:t>
            </a:r>
            <a:r>
              <a:rPr lang="en-US" sz="2200" dirty="0" err="1" smtClean="0"/>
              <a:t>cuotas</a:t>
            </a:r>
            <a:r>
              <a:rPr lang="en-US" sz="2200" dirty="0" smtClean="0"/>
              <a:t> de </a:t>
            </a:r>
            <a:r>
              <a:rPr lang="en-US" sz="2200" dirty="0" err="1" smtClean="0"/>
              <a:t>acceso</a:t>
            </a:r>
            <a:r>
              <a:rPr lang="en-US" sz="2200" dirty="0" smtClean="0"/>
              <a:t>.</a:t>
            </a:r>
          </a:p>
          <a:p>
            <a:pPr lvl="1" algn="just"/>
            <a:r>
              <a:rPr lang="en-US" sz="2200" dirty="0" smtClean="0"/>
              <a:t>Las </a:t>
            </a:r>
            <a:r>
              <a:rPr lang="en-US" sz="2200" dirty="0" err="1" smtClean="0"/>
              <a:t>unidades</a:t>
            </a:r>
            <a:r>
              <a:rPr lang="en-US" sz="2200" dirty="0" smtClean="0"/>
              <a:t> de enlace y </a:t>
            </a:r>
            <a:r>
              <a:rPr lang="en-US" sz="2200" dirty="0" err="1" smtClean="0"/>
              <a:t>comités</a:t>
            </a:r>
            <a:r>
              <a:rPr lang="en-US" sz="2200" dirty="0" smtClean="0"/>
              <a:t> de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.</a:t>
            </a:r>
          </a:p>
          <a:p>
            <a:pPr lvl="1" algn="just"/>
            <a:r>
              <a:rPr lang="en-US" sz="2200" dirty="0" smtClean="0"/>
              <a:t>La </a:t>
            </a:r>
            <a:r>
              <a:rPr lang="en-US" sz="2200" dirty="0" err="1" smtClean="0"/>
              <a:t>configuración</a:t>
            </a:r>
            <a:r>
              <a:rPr lang="en-US" sz="2200" dirty="0" smtClean="0"/>
              <a:t> del IFAI.</a:t>
            </a:r>
          </a:p>
          <a:p>
            <a:pPr lvl="1" algn="just"/>
            <a:r>
              <a:rPr lang="en-US" sz="2200" dirty="0" smtClean="0"/>
              <a:t>Los </a:t>
            </a:r>
            <a:r>
              <a:rPr lang="en-US" sz="2200" dirty="0" err="1" smtClean="0"/>
              <a:t>procedimientos</a:t>
            </a:r>
            <a:r>
              <a:rPr lang="en-US" sz="2200" dirty="0" smtClean="0"/>
              <a:t> </a:t>
            </a:r>
            <a:r>
              <a:rPr lang="en-US" sz="2200" dirty="0" err="1" smtClean="0"/>
              <a:t>para</a:t>
            </a:r>
            <a:r>
              <a:rPr lang="en-US" sz="2200" dirty="0" smtClean="0"/>
              <a:t> </a:t>
            </a:r>
            <a:r>
              <a:rPr lang="en-US" sz="2200" dirty="0" err="1" smtClean="0"/>
              <a:t>acceder</a:t>
            </a:r>
            <a:r>
              <a:rPr lang="en-US" sz="2200" dirty="0" smtClean="0"/>
              <a:t> a 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 </a:t>
            </a:r>
            <a:r>
              <a:rPr lang="en-US" sz="2200" dirty="0" err="1" smtClean="0"/>
              <a:t>desde</a:t>
            </a:r>
            <a:r>
              <a:rPr lang="en-US" sz="2200" dirty="0" smtClean="0"/>
              <a:t> </a:t>
            </a:r>
            <a:r>
              <a:rPr lang="en-US" sz="2200" dirty="0" err="1" smtClean="0"/>
              <a:t>diferentes</a:t>
            </a:r>
            <a:r>
              <a:rPr lang="en-US" sz="2200" dirty="0" smtClean="0"/>
              <a:t> </a:t>
            </a:r>
            <a:r>
              <a:rPr lang="en-US" sz="2200" dirty="0" err="1" smtClean="0"/>
              <a:t>vías</a:t>
            </a:r>
            <a:r>
              <a:rPr lang="en-US" sz="2200" dirty="0" smtClean="0"/>
              <a:t>.</a:t>
            </a:r>
            <a:endParaRPr lang="es-MX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Adiciones al artículo 6º Constitucional en 2007</a:t>
            </a:r>
          </a:p>
          <a:p>
            <a:pPr algn="just">
              <a:buNone/>
            </a:pPr>
            <a:endParaRPr lang="en-US" sz="1600" dirty="0" smtClean="0"/>
          </a:p>
          <a:p>
            <a:pPr algn="just">
              <a:buNone/>
            </a:pPr>
            <a:r>
              <a:rPr lang="en-US" sz="1600" i="1" dirty="0" smtClean="0"/>
              <a:t>“Para el </a:t>
            </a:r>
            <a:r>
              <a:rPr lang="en-US" sz="1600" i="1" dirty="0" err="1" smtClean="0"/>
              <a:t>ejercicio</a:t>
            </a:r>
            <a:r>
              <a:rPr lang="en-US" sz="1600" i="1" dirty="0" smtClean="0"/>
              <a:t> del </a:t>
            </a:r>
            <a:r>
              <a:rPr lang="en-US" sz="1600" i="1" dirty="0" err="1" smtClean="0"/>
              <a:t>derecho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acceso</a:t>
            </a:r>
            <a:r>
              <a:rPr lang="en-US" sz="1600" i="1" dirty="0" smtClean="0"/>
              <a:t> a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, la </a:t>
            </a:r>
            <a:r>
              <a:rPr lang="en-US" sz="1600" i="1" dirty="0" err="1" smtClean="0"/>
              <a:t>Federación</a:t>
            </a:r>
            <a:r>
              <a:rPr lang="en-US" sz="1600" i="1" dirty="0" smtClean="0"/>
              <a:t>, los </a:t>
            </a:r>
            <a:r>
              <a:rPr lang="en-US" sz="1600" i="1" dirty="0" err="1" smtClean="0"/>
              <a:t>Estados</a:t>
            </a:r>
            <a:r>
              <a:rPr lang="en-US" sz="1600" i="1" dirty="0" smtClean="0"/>
              <a:t> y el Distrito Federal, en el </a:t>
            </a:r>
            <a:r>
              <a:rPr lang="en-US" sz="1600" i="1" dirty="0" err="1" smtClean="0"/>
              <a:t>ámbito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sus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respectivas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competencias</a:t>
            </a:r>
            <a:r>
              <a:rPr lang="en-US" sz="1600" i="1" dirty="0" smtClean="0"/>
              <a:t>, se </a:t>
            </a:r>
            <a:r>
              <a:rPr lang="en-US" sz="1600" i="1" dirty="0" err="1" smtClean="0"/>
              <a:t>regirán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por</a:t>
            </a:r>
            <a:r>
              <a:rPr lang="en-US" sz="1600" i="1" dirty="0" smtClean="0"/>
              <a:t> los </a:t>
            </a:r>
            <a:r>
              <a:rPr lang="en-US" sz="1600" i="1" dirty="0" err="1" smtClean="0"/>
              <a:t>siguientes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principios</a:t>
            </a:r>
            <a:r>
              <a:rPr lang="en-US" sz="1600" i="1" dirty="0" smtClean="0"/>
              <a:t> y bases:</a:t>
            </a:r>
          </a:p>
          <a:p>
            <a:pPr algn="just"/>
            <a:endParaRPr lang="es-MX" sz="1600" i="1" dirty="0" smtClean="0"/>
          </a:p>
          <a:p>
            <a:pPr lvl="0" algn="just">
              <a:buNone/>
            </a:pPr>
            <a:r>
              <a:rPr lang="en-US" sz="1600" i="1" dirty="0" smtClean="0"/>
              <a:t>Toda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en </a:t>
            </a:r>
            <a:r>
              <a:rPr lang="en-US" sz="1600" i="1" dirty="0" err="1" smtClean="0"/>
              <a:t>posesión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cualquier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autoridad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entidad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órgano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organismo</a:t>
            </a:r>
            <a:r>
              <a:rPr lang="en-US" sz="1600" i="1" dirty="0" smtClean="0"/>
              <a:t> federal, </a:t>
            </a:r>
            <a:r>
              <a:rPr lang="en-US" sz="1600" i="1" dirty="0" err="1" smtClean="0"/>
              <a:t>estatal</a:t>
            </a:r>
            <a:r>
              <a:rPr lang="en-US" sz="1600" i="1" dirty="0" smtClean="0"/>
              <a:t> y municipal, </a:t>
            </a:r>
            <a:r>
              <a:rPr lang="en-US" sz="1600" i="1" dirty="0" err="1" smtClean="0"/>
              <a:t>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pública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sólo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podrá</a:t>
            </a:r>
            <a:r>
              <a:rPr lang="en-US" sz="1600" i="1" dirty="0" smtClean="0"/>
              <a:t> ser </a:t>
            </a:r>
            <a:r>
              <a:rPr lang="en-US" sz="1600" i="1" dirty="0" err="1" smtClean="0"/>
              <a:t>reservada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temporalmente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por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razones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interés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público</a:t>
            </a:r>
            <a:r>
              <a:rPr lang="en-US" sz="1600" i="1" dirty="0" smtClean="0"/>
              <a:t> en los </a:t>
            </a:r>
            <a:r>
              <a:rPr lang="en-US" sz="1600" i="1" dirty="0" err="1" smtClean="0"/>
              <a:t>términos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fijen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leyes</a:t>
            </a:r>
            <a:r>
              <a:rPr lang="en-US" sz="1600" i="1" dirty="0" smtClean="0"/>
              <a:t>. En la </a:t>
            </a:r>
            <a:r>
              <a:rPr lang="en-US" sz="1600" i="1" dirty="0" err="1" smtClean="0"/>
              <a:t>interpretación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este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derecho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deberá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prevalecer</a:t>
            </a:r>
            <a:r>
              <a:rPr lang="en-US" sz="1600" i="1" dirty="0" smtClean="0"/>
              <a:t> el principio de </a:t>
            </a:r>
            <a:r>
              <a:rPr lang="en-US" sz="1600" i="1" dirty="0" err="1" smtClean="0"/>
              <a:t>máxima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publicidad</a:t>
            </a:r>
            <a:r>
              <a:rPr lang="en-US" sz="1600" i="1" dirty="0" smtClean="0"/>
              <a:t>.</a:t>
            </a:r>
          </a:p>
          <a:p>
            <a:pPr lvl="0" algn="just">
              <a:buFontTx/>
              <a:buChar char="-"/>
            </a:pPr>
            <a:endParaRPr lang="es-MX" sz="1600" i="1" dirty="0" smtClean="0"/>
          </a:p>
          <a:p>
            <a:pPr lvl="0" algn="just">
              <a:buNone/>
            </a:pPr>
            <a:r>
              <a:rPr lang="en-US" sz="1600" i="1" dirty="0" smtClean="0"/>
              <a:t>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se </a:t>
            </a:r>
            <a:r>
              <a:rPr lang="en-US" sz="1600" i="1" dirty="0" err="1" smtClean="0"/>
              <a:t>refiere</a:t>
            </a:r>
            <a:r>
              <a:rPr lang="en-US" sz="1600" i="1" dirty="0" smtClean="0"/>
              <a:t> a la </a:t>
            </a:r>
            <a:r>
              <a:rPr lang="en-US" sz="1600" i="1" dirty="0" err="1" smtClean="0"/>
              <a:t>vida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privada</a:t>
            </a:r>
            <a:r>
              <a:rPr lang="en-US" sz="1600" i="1" dirty="0" smtClean="0"/>
              <a:t> y los </a:t>
            </a:r>
            <a:r>
              <a:rPr lang="en-US" sz="1600" i="1" dirty="0" err="1" smtClean="0"/>
              <a:t>datos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personales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será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protegida</a:t>
            </a:r>
            <a:r>
              <a:rPr lang="en-US" sz="1600" i="1" dirty="0" smtClean="0"/>
              <a:t> en los </a:t>
            </a:r>
            <a:r>
              <a:rPr lang="en-US" sz="1600" i="1" dirty="0" err="1" smtClean="0"/>
              <a:t>términos</a:t>
            </a:r>
            <a:r>
              <a:rPr lang="en-US" sz="1600" i="1" dirty="0" smtClean="0"/>
              <a:t> y con </a:t>
            </a:r>
            <a:r>
              <a:rPr lang="en-US" sz="1600" i="1" dirty="0" err="1" smtClean="0"/>
              <a:t>las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excepciones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fijen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leyes</a:t>
            </a:r>
            <a:r>
              <a:rPr lang="en-US" sz="1600" i="1" dirty="0" smtClean="0"/>
              <a:t>.</a:t>
            </a:r>
          </a:p>
          <a:p>
            <a:pPr lvl="0" algn="just">
              <a:buFontTx/>
              <a:buChar char="-"/>
            </a:pPr>
            <a:endParaRPr lang="es-MX" sz="1600" i="1" dirty="0" smtClean="0"/>
          </a:p>
          <a:p>
            <a:pPr lvl="0" algn="just">
              <a:buNone/>
            </a:pPr>
            <a:r>
              <a:rPr lang="en-US" sz="1600" i="1" dirty="0" smtClean="0"/>
              <a:t>Toda persona, sin </a:t>
            </a:r>
            <a:r>
              <a:rPr lang="en-US" sz="1600" i="1" dirty="0" err="1" smtClean="0"/>
              <a:t>necesidad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acreditar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interés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alguno</a:t>
            </a:r>
            <a:r>
              <a:rPr lang="en-US" sz="1600" i="1" dirty="0" smtClean="0"/>
              <a:t> o </a:t>
            </a:r>
            <a:r>
              <a:rPr lang="en-US" sz="1600" i="1" dirty="0" err="1" smtClean="0"/>
              <a:t>justificar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su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utilización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tendrá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acceso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gratuito</a:t>
            </a:r>
            <a:r>
              <a:rPr lang="en-US" sz="1600" i="1" dirty="0" smtClean="0"/>
              <a:t> a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pública</a:t>
            </a:r>
            <a:r>
              <a:rPr lang="en-US" sz="1600" i="1" dirty="0" smtClean="0"/>
              <a:t>, a </a:t>
            </a:r>
            <a:r>
              <a:rPr lang="en-US" sz="1600" i="1" dirty="0" err="1" smtClean="0"/>
              <a:t>sus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datos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personales</a:t>
            </a:r>
            <a:r>
              <a:rPr lang="en-US" sz="1600" i="1" dirty="0" smtClean="0"/>
              <a:t> o a la </a:t>
            </a:r>
            <a:r>
              <a:rPr lang="en-US" sz="1600" i="1" dirty="0" err="1" smtClean="0"/>
              <a:t>rectificación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éstos</a:t>
            </a:r>
            <a:r>
              <a:rPr lang="en-US" sz="1600" i="1" dirty="0" smtClean="0"/>
              <a:t>.</a:t>
            </a:r>
            <a:endParaRPr lang="es-MX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Adiciones al artículo 6º Constitucional en 2007</a:t>
            </a:r>
          </a:p>
          <a:p>
            <a:pPr algn="just">
              <a:buNone/>
            </a:pPr>
            <a:endParaRPr lang="en-US" sz="1600" dirty="0" smtClean="0"/>
          </a:p>
          <a:p>
            <a:pPr lvl="0" algn="just">
              <a:buNone/>
            </a:pPr>
            <a:r>
              <a:rPr lang="en-US" sz="1600" i="1" dirty="0" smtClean="0"/>
              <a:t>Se </a:t>
            </a:r>
            <a:r>
              <a:rPr lang="en-US" sz="1600" i="1" dirty="0" err="1" smtClean="0"/>
              <a:t>establecerán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mecanismos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acceso</a:t>
            </a:r>
            <a:r>
              <a:rPr lang="en-US" sz="1600" i="1" dirty="0" smtClean="0"/>
              <a:t> a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procedimientos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revisión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expeditos</a:t>
            </a:r>
            <a:r>
              <a:rPr lang="en-US" sz="1600" i="1" dirty="0" smtClean="0"/>
              <a:t>. </a:t>
            </a:r>
            <a:r>
              <a:rPr lang="en-US" sz="1600" i="1" dirty="0" err="1" smtClean="0"/>
              <a:t>Estos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procedimientos</a:t>
            </a:r>
            <a:r>
              <a:rPr lang="en-US" sz="1600" i="1" dirty="0" smtClean="0"/>
              <a:t> se </a:t>
            </a:r>
            <a:r>
              <a:rPr lang="en-US" sz="1600" i="1" dirty="0" err="1" smtClean="0"/>
              <a:t>sustanciarán</a:t>
            </a:r>
            <a:r>
              <a:rPr lang="en-US" sz="1600" i="1" dirty="0" smtClean="0"/>
              <a:t> ante </a:t>
            </a:r>
            <a:r>
              <a:rPr lang="en-US" sz="1600" i="1" dirty="0" err="1" smtClean="0"/>
              <a:t>órganos</a:t>
            </a:r>
            <a:r>
              <a:rPr lang="en-US" sz="1600" i="1" dirty="0" smtClean="0"/>
              <a:t> u </a:t>
            </a:r>
            <a:r>
              <a:rPr lang="en-US" sz="1600" i="1" dirty="0" err="1" smtClean="0"/>
              <a:t>organismos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especializados</a:t>
            </a:r>
            <a:r>
              <a:rPr lang="en-US" sz="1600" i="1" dirty="0" smtClean="0"/>
              <a:t> e </a:t>
            </a:r>
            <a:r>
              <a:rPr lang="en-US" sz="1600" i="1" dirty="0" err="1" smtClean="0"/>
              <a:t>imparciales</a:t>
            </a:r>
            <a:r>
              <a:rPr lang="en-US" sz="1600" i="1" dirty="0" smtClean="0"/>
              <a:t>, y con </a:t>
            </a:r>
            <a:r>
              <a:rPr lang="en-US" sz="1600" i="1" dirty="0" err="1" smtClean="0"/>
              <a:t>autonomía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operativa</a:t>
            </a:r>
            <a:r>
              <a:rPr lang="en-US" sz="1600" i="1" dirty="0" smtClean="0"/>
              <a:t>, de </a:t>
            </a:r>
            <a:r>
              <a:rPr lang="en-US" sz="1600" i="1" dirty="0" err="1" smtClean="0"/>
              <a:t>gestión</a:t>
            </a:r>
            <a:r>
              <a:rPr lang="en-US" sz="1600" i="1" dirty="0" smtClean="0"/>
              <a:t> y de </a:t>
            </a:r>
            <a:r>
              <a:rPr lang="en-US" sz="1600" i="1" dirty="0" err="1" smtClean="0"/>
              <a:t>decisión</a:t>
            </a:r>
            <a:r>
              <a:rPr lang="en-US" sz="1600" i="1" dirty="0" smtClean="0"/>
              <a:t>.</a:t>
            </a:r>
          </a:p>
          <a:p>
            <a:pPr lvl="0" algn="just">
              <a:buFontTx/>
              <a:buChar char="-"/>
            </a:pPr>
            <a:endParaRPr lang="es-MX" sz="1600" i="1" dirty="0" smtClean="0"/>
          </a:p>
          <a:p>
            <a:pPr lvl="0" algn="just">
              <a:buNone/>
            </a:pPr>
            <a:r>
              <a:rPr lang="en-US" sz="1600" i="1" dirty="0" smtClean="0"/>
              <a:t>Los </a:t>
            </a:r>
            <a:r>
              <a:rPr lang="en-US" sz="1600" i="1" dirty="0" err="1" smtClean="0"/>
              <a:t>sujetos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obligados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deberán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preservar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documentos</a:t>
            </a:r>
            <a:r>
              <a:rPr lang="en-US" sz="1600" i="1" dirty="0" smtClean="0"/>
              <a:t> en </a:t>
            </a:r>
            <a:r>
              <a:rPr lang="en-US" sz="1600" i="1" dirty="0" err="1" smtClean="0"/>
              <a:t>archivos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administrativos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actualizados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publicarán</a:t>
            </a:r>
            <a:r>
              <a:rPr lang="en-US" sz="1600" i="1" dirty="0" smtClean="0"/>
              <a:t> a </a:t>
            </a:r>
            <a:r>
              <a:rPr lang="en-US" sz="1600" i="1" dirty="0" err="1" smtClean="0"/>
              <a:t>través</a:t>
            </a:r>
            <a:r>
              <a:rPr lang="en-US" sz="1600" i="1" dirty="0" smtClean="0"/>
              <a:t> de los </a:t>
            </a:r>
            <a:r>
              <a:rPr lang="en-US" sz="1600" i="1" dirty="0" err="1" smtClean="0"/>
              <a:t>medios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electrónicos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disponibles</a:t>
            </a:r>
            <a:r>
              <a:rPr lang="en-US" sz="1600" i="1" dirty="0" smtClean="0"/>
              <a:t>,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completa</a:t>
            </a:r>
            <a:r>
              <a:rPr lang="en-US" sz="1600" i="1" dirty="0" smtClean="0"/>
              <a:t> y </a:t>
            </a:r>
            <a:r>
              <a:rPr lang="en-US" sz="1600" i="1" dirty="0" err="1" smtClean="0"/>
              <a:t>actualizada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sobre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indicadores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gestión</a:t>
            </a:r>
            <a:r>
              <a:rPr lang="en-US" sz="1600" i="1" dirty="0" smtClean="0"/>
              <a:t> y el </a:t>
            </a:r>
            <a:r>
              <a:rPr lang="en-US" sz="1600" i="1" dirty="0" err="1" smtClean="0"/>
              <a:t>ejercicio</a:t>
            </a:r>
            <a:r>
              <a:rPr lang="en-US" sz="1600" i="1" dirty="0" smtClean="0"/>
              <a:t> de los </a:t>
            </a:r>
            <a:r>
              <a:rPr lang="en-US" sz="1600" i="1" dirty="0" err="1" smtClean="0"/>
              <a:t>recursos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públicos</a:t>
            </a:r>
            <a:r>
              <a:rPr lang="en-US" sz="1600" i="1" dirty="0" smtClean="0"/>
              <a:t>.</a:t>
            </a:r>
          </a:p>
          <a:p>
            <a:pPr lvl="0" algn="just">
              <a:buFontTx/>
              <a:buChar char="-"/>
            </a:pPr>
            <a:endParaRPr lang="es-MX" sz="1600" i="1" dirty="0" smtClean="0"/>
          </a:p>
          <a:p>
            <a:pPr lvl="0" algn="just">
              <a:buNone/>
            </a:pPr>
            <a:r>
              <a:rPr lang="en-US" sz="1600" i="1" dirty="0" smtClean="0"/>
              <a:t>Las </a:t>
            </a:r>
            <a:r>
              <a:rPr lang="en-US" sz="1600" i="1" dirty="0" err="1" smtClean="0"/>
              <a:t>leyes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determinarán</a:t>
            </a:r>
            <a:r>
              <a:rPr lang="en-US" sz="1600" i="1" dirty="0" smtClean="0"/>
              <a:t> la </a:t>
            </a:r>
            <a:r>
              <a:rPr lang="en-US" sz="1600" i="1" dirty="0" err="1" smtClean="0"/>
              <a:t>manera</a:t>
            </a:r>
            <a:r>
              <a:rPr lang="en-US" sz="1600" i="1" dirty="0" smtClean="0"/>
              <a:t> en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los </a:t>
            </a:r>
            <a:r>
              <a:rPr lang="en-US" sz="1600" i="1" dirty="0" err="1" smtClean="0"/>
              <a:t>sujetos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obligados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deberán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hacer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pública</a:t>
            </a:r>
            <a:r>
              <a:rPr lang="en-US" sz="1600" i="1" dirty="0" smtClean="0"/>
              <a:t>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relativa</a:t>
            </a:r>
            <a:r>
              <a:rPr lang="en-US" sz="1600" i="1" dirty="0" smtClean="0"/>
              <a:t> a los </a:t>
            </a:r>
            <a:r>
              <a:rPr lang="en-US" sz="1600" i="1" dirty="0" err="1" smtClean="0"/>
              <a:t>recursos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entreguen</a:t>
            </a:r>
            <a:r>
              <a:rPr lang="en-US" sz="1600" i="1" dirty="0" smtClean="0"/>
              <a:t> a personas </a:t>
            </a:r>
            <a:r>
              <a:rPr lang="en-US" sz="1600" i="1" dirty="0" err="1" smtClean="0"/>
              <a:t>físicas</a:t>
            </a:r>
            <a:r>
              <a:rPr lang="en-US" sz="1600" i="1" dirty="0" smtClean="0"/>
              <a:t> o </a:t>
            </a:r>
            <a:r>
              <a:rPr lang="en-US" sz="1600" i="1" dirty="0" err="1" smtClean="0"/>
              <a:t>morales</a:t>
            </a:r>
            <a:r>
              <a:rPr lang="en-US" sz="1600" i="1" dirty="0" smtClean="0"/>
              <a:t>.</a:t>
            </a:r>
          </a:p>
          <a:p>
            <a:pPr lvl="0" algn="just">
              <a:buFontTx/>
              <a:buChar char="-"/>
            </a:pPr>
            <a:endParaRPr lang="es-MX" sz="1600" i="1" dirty="0" smtClean="0"/>
          </a:p>
          <a:p>
            <a:pPr algn="just">
              <a:buNone/>
            </a:pPr>
            <a:r>
              <a:rPr lang="en-US" sz="1600" i="1" dirty="0" smtClean="0"/>
              <a:t>La </a:t>
            </a:r>
            <a:r>
              <a:rPr lang="en-US" sz="1600" i="1" dirty="0" err="1" smtClean="0"/>
              <a:t>inobservancia</a:t>
            </a:r>
            <a:r>
              <a:rPr lang="en-US" sz="1600" i="1" dirty="0" smtClean="0"/>
              <a:t> a </a:t>
            </a:r>
            <a:r>
              <a:rPr lang="en-US" sz="1600" i="1" dirty="0" err="1" smtClean="0"/>
              <a:t>las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disposiciones</a:t>
            </a:r>
            <a:r>
              <a:rPr lang="en-US" sz="1600" i="1" dirty="0" smtClean="0"/>
              <a:t> en </a:t>
            </a:r>
            <a:r>
              <a:rPr lang="en-US" sz="1600" i="1" dirty="0" err="1" smtClean="0"/>
              <a:t>materia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acceso</a:t>
            </a:r>
            <a:r>
              <a:rPr lang="en-US" sz="1600" i="1" dirty="0" smtClean="0"/>
              <a:t> a la </a:t>
            </a:r>
            <a:r>
              <a:rPr lang="en-US" sz="1600" i="1" dirty="0" err="1" smtClean="0"/>
              <a:t>información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pública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será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sancionada</a:t>
            </a:r>
            <a:r>
              <a:rPr lang="en-US" sz="1600" i="1" dirty="0" smtClean="0"/>
              <a:t> en los </a:t>
            </a:r>
            <a:r>
              <a:rPr lang="en-US" sz="1600" i="1" dirty="0" err="1" smtClean="0"/>
              <a:t>términos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dispongan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las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leyes</a:t>
            </a:r>
            <a:r>
              <a:rPr lang="en-US" sz="1600" i="1" dirty="0" smtClean="0"/>
              <a:t>”.</a:t>
            </a:r>
            <a:endParaRPr lang="es-MX" sz="1600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25741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La generación de leyes en todo el país</a:t>
            </a:r>
          </a:p>
          <a:p>
            <a:pPr algn="just">
              <a:buNone/>
            </a:pPr>
            <a:endParaRPr lang="en-US" sz="1600" dirty="0" smtClean="0"/>
          </a:p>
        </p:txBody>
      </p:sp>
      <p:pic>
        <p:nvPicPr>
          <p:cNvPr id="4" name="Gráfico 4"/>
          <p:cNvPicPr>
            <a:picLocks noChangeArrowheads="1"/>
          </p:cNvPicPr>
          <p:nvPr/>
        </p:nvPicPr>
        <p:blipFill>
          <a:blip r:embed="rId2" cstate="print"/>
          <a:srcRect b="-52"/>
          <a:stretch>
            <a:fillRect/>
          </a:stretch>
        </p:blipFill>
        <p:spPr bwMode="auto">
          <a:xfrm>
            <a:off x="2786050" y="1142984"/>
            <a:ext cx="535785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591029" y="2959503"/>
            <a:ext cx="6309360" cy="938993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Ley Federal de Transparencia y Acceso a la Información Pública Gubernamental</a:t>
            </a:r>
            <a:endParaRPr lang="es-ES" dirty="0"/>
          </a:p>
        </p:txBody>
      </p:sp>
      <p:pic>
        <p:nvPicPr>
          <p:cNvPr id="2050" name="Picture 2" descr="http://asishi-safety.com/images/balanza.gif"/>
          <p:cNvPicPr>
            <a:picLocks noGrp="1" noChangeAspect="1" noChangeArrowheads="1" noCrop="1"/>
          </p:cNvPicPr>
          <p:nvPr>
            <p:ph type="pic" idx="1"/>
          </p:nvPr>
        </p:nvPicPr>
        <p:blipFill>
          <a:blip r:embed="rId2"/>
          <a:srcRect l="19048" r="1904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s-MX" dirty="0" smtClean="0"/>
              <a:t>Establece:</a:t>
            </a:r>
          </a:p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dirty="0" smtClean="0"/>
              <a:t>La obligación de los Órganos del Estado de proporcionar información a cualquier persona sin que se motive o justifique su utilización, excepto la información considerada reservada y confidencial.</a:t>
            </a:r>
          </a:p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s-MX" dirty="0" smtClean="0"/>
              <a:t>Objetivos:</a:t>
            </a: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/>
              <a:t>Proveer lo necesario para que todas las personas puedan tener acceso a la información.</a:t>
            </a:r>
          </a:p>
          <a:p>
            <a:pPr algn="just"/>
            <a:r>
              <a:rPr lang="es-MX" sz="2000" dirty="0" smtClean="0"/>
              <a:t>Transparentar la gestión pública.</a:t>
            </a:r>
          </a:p>
          <a:p>
            <a:pPr algn="just"/>
            <a:r>
              <a:rPr lang="es-MX" sz="2000" dirty="0" smtClean="0"/>
              <a:t> Garantizar la protección de datos personales.</a:t>
            </a:r>
          </a:p>
          <a:p>
            <a:pPr algn="just"/>
            <a:r>
              <a:rPr lang="es-MX" sz="2000" dirty="0" smtClean="0"/>
              <a:t> Favorecer la rendición de cuentas a los ciudadanos.</a:t>
            </a:r>
          </a:p>
          <a:p>
            <a:pPr algn="just"/>
            <a:r>
              <a:rPr lang="es-MX" sz="2000" dirty="0" smtClean="0"/>
              <a:t> Mejorar la organización, clasificación y manejo de los documentos.</a:t>
            </a:r>
          </a:p>
          <a:p>
            <a:pPr algn="just"/>
            <a:r>
              <a:rPr lang="es-MX" sz="2000" dirty="0" smtClean="0"/>
              <a:t> Contribuir a la democratización de la sociedad mexicana.</a:t>
            </a:r>
          </a:p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14546" y="357166"/>
            <a:ext cx="6172200" cy="1071570"/>
          </a:xfrm>
        </p:spPr>
        <p:txBody>
          <a:bodyPr/>
          <a:lstStyle/>
          <a:p>
            <a:pPr algn="ctr"/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1. Rendición de cuentas, transparencia y acceso a la información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s-MX" dirty="0" smtClean="0"/>
              <a:t>Sujetos obligados:</a:t>
            </a: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n-US" sz="1600" dirty="0" smtClean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714348" y="2571744"/>
          <a:ext cx="74057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Información que debe ser pública:</a:t>
            </a: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Estructura orgánica de las instituciones.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Las facultades de cada unidad administrativa.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El directorio de los servidores públicos.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La remuneración mensual por puesto (incluidas compensaciones).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El domicilio de la unidad de enlace y su dirección electrónica.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Metas y objetivos de las unidades administrativas.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Servicios que ofrecen.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Trámites, requisitos y formatos.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Información que debe ser pública:</a:t>
            </a: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El presupuesto asignado.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Los resultados de auditorías.</a:t>
            </a:r>
            <a:endParaRPr lang="en-US" sz="2000" dirty="0" smtClean="0"/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Programas de subsidio.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Concesiones o permisos otorgados.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Contrataciones de obras públicas.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Marco normativo.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Informes.</a:t>
            </a:r>
          </a:p>
          <a:p>
            <a:pPr marL="685800" lvl="1" indent="-320040" algn="just">
              <a:spcBef>
                <a:spcPts val="700"/>
              </a:spcBef>
              <a:buClr>
                <a:schemeClr val="accent1">
                  <a:lumMod val="75000"/>
                </a:schemeClr>
              </a:buClr>
              <a:buSzPct val="60000"/>
              <a:defRPr/>
            </a:pPr>
            <a:r>
              <a:rPr lang="es-MX" sz="2000" dirty="0" smtClean="0"/>
              <a:t>Mecanismos de participación ciudadana.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Instancias al interior para favorecer el acceso a la información:</a:t>
            </a: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dirty="0" smtClean="0"/>
              <a:t>Comité de información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Unidad de enlace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Comité de Información:</a:t>
            </a: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500034" y="2071678"/>
          <a:ext cx="764386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Unidad de enlace:</a:t>
            </a: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/>
          </p:cNvGraphicFramePr>
          <p:nvPr/>
        </p:nvGraphicFramePr>
        <p:xfrm>
          <a:off x="428596" y="2071678"/>
          <a:ext cx="764386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Ley Federal de Transparencia y Acceso a la Información Pública Gubernamental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En cuanto a los Archivos:</a:t>
            </a: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/>
        </p:nvGraphicFramePr>
        <p:xfrm>
          <a:off x="500034" y="2143116"/>
          <a:ext cx="7572428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662467" y="2888065"/>
            <a:ext cx="6309360" cy="108186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dirty="0"/>
          </a:p>
        </p:txBody>
      </p:sp>
      <p:pic>
        <p:nvPicPr>
          <p:cNvPr id="58370" name="Picture 2" descr="http://www.sre.gob.mx/acervo/images/mano20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0115" r="2011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4098"/>
          </a:xfrm>
        </p:spPr>
        <p:txBody>
          <a:bodyPr>
            <a:no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/>
              <a:t>Para llevar a cabo lo anterior: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Se diseñaron los </a:t>
            </a:r>
            <a:r>
              <a:rPr lang="es-MX" sz="2000" i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 el 20 de febrero de 2004.</a:t>
            </a:r>
          </a:p>
          <a:p>
            <a:pPr algn="just"/>
            <a:endParaRPr lang="es-MX" sz="2000" dirty="0" smtClean="0">
              <a:solidFill>
                <a:schemeClr val="tx2">
                  <a:shade val="30000"/>
                  <a:satMod val="150000"/>
                </a:schemeClr>
              </a:solidFill>
            </a:endParaRPr>
          </a:p>
          <a:p>
            <a:pPr lvl="1" algn="just"/>
            <a:r>
              <a:rPr lang="es-MX" sz="1800" dirty="0" smtClean="0"/>
              <a:t>Disposiciones generales</a:t>
            </a:r>
          </a:p>
          <a:p>
            <a:pPr lvl="1" algn="just"/>
            <a:r>
              <a:rPr lang="es-MX" sz="1800" dirty="0" smtClean="0"/>
              <a:t> De la organización de los Archivos</a:t>
            </a:r>
          </a:p>
          <a:p>
            <a:pPr lvl="2" algn="just"/>
            <a:r>
              <a:rPr lang="es-MX" dirty="0" smtClean="0"/>
              <a:t> Control de gestión</a:t>
            </a:r>
          </a:p>
          <a:p>
            <a:pPr lvl="2" algn="just"/>
            <a:r>
              <a:rPr lang="es-MX" dirty="0" smtClean="0"/>
              <a:t> Archivos de trámite, concentración e históricos</a:t>
            </a:r>
          </a:p>
          <a:p>
            <a:pPr lvl="2" algn="just"/>
            <a:r>
              <a:rPr lang="es-MX" dirty="0" smtClean="0"/>
              <a:t> Instrumentos de consulta y control</a:t>
            </a:r>
          </a:p>
          <a:p>
            <a:pPr lvl="2" algn="just"/>
            <a:r>
              <a:rPr lang="es-MX" dirty="0" smtClean="0"/>
              <a:t>Expedientes de Archivo</a:t>
            </a:r>
          </a:p>
          <a:p>
            <a:pPr lvl="1" algn="just"/>
            <a:r>
              <a:rPr lang="es-MX" sz="1800" dirty="0" smtClean="0"/>
              <a:t> De la conservación de Archivos</a:t>
            </a:r>
          </a:p>
          <a:p>
            <a:pPr lvl="1" algn="just"/>
            <a:r>
              <a:rPr lang="es-MX" sz="1800" dirty="0" smtClean="0"/>
              <a:t> De los documentos electrónicos</a:t>
            </a:r>
          </a:p>
          <a:p>
            <a:pPr lvl="1" algn="just"/>
            <a:r>
              <a:rPr lang="es-MX" sz="1800" dirty="0" smtClean="0"/>
              <a:t> Transitorios</a:t>
            </a:r>
            <a:endParaRPr lang="es-MX" sz="1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r>
              <a:rPr lang="es-MX" dirty="0" smtClean="0"/>
              <a:t>Disposiciones generales: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/>
              <a:t>El objetivo se centraba en que los Archivos se mantuvieran íntegros y disponibles para permitir y facilitar un acceso expedito a la información en ellos contenida.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555310" y="2995222"/>
            <a:ext cx="6309360" cy="867555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Rendición de cuentas, Transparencia y Acceso a la Información</a:t>
            </a:r>
            <a:endParaRPr lang="es-ES" dirty="0"/>
          </a:p>
        </p:txBody>
      </p:sp>
      <p:pic>
        <p:nvPicPr>
          <p:cNvPr id="1026" name="Picture 2" descr="http://www.protectora.org.ar/wp-content/2009/10/informacion%20publica%20lupa%20numero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4000" r="140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/>
              <a:t>De la organización de los Archivos: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/>
              <a:t>Asegurar la disponibilidad, localización expedita, integridad y conservación de los documentos de archivo.</a:t>
            </a:r>
          </a:p>
          <a:p>
            <a:pPr algn="just"/>
            <a:r>
              <a:rPr lang="es-MX" sz="2000" dirty="0" smtClean="0"/>
              <a:t>Creación de un área coordinadora de Archivos, cuyas funciones serían:</a:t>
            </a: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785786" y="3500438"/>
          <a:ext cx="7286676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r>
              <a:rPr lang="es-MX" dirty="0" smtClean="0"/>
              <a:t>Del control de la gestión documental:</a:t>
            </a:r>
          </a:p>
          <a:p>
            <a:pPr algn="just">
              <a:buNone/>
            </a:pP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/>
              <a:t>Este se llevará a cabo mediante:</a:t>
            </a:r>
          </a:p>
          <a:p>
            <a:pPr algn="just"/>
            <a:endParaRPr lang="es-MX" sz="2000" dirty="0" smtClean="0"/>
          </a:p>
          <a:p>
            <a:pPr lvl="1" algn="just"/>
            <a:r>
              <a:rPr lang="es-MX" sz="2000" dirty="0" smtClean="0"/>
              <a:t>La recepción y distribución de la correspondencia de entrada.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El registro y el control de la correspondencia de entrada y salida.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La recepción y despacho de la correspondencia de salida. </a:t>
            </a: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dirty="0" smtClean="0"/>
          </a:p>
          <a:p>
            <a:pPr algn="just"/>
            <a:r>
              <a:rPr lang="es-MX" sz="2000" dirty="0" smtClean="0"/>
              <a:t>Se elaborará una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</a:rPr>
              <a:t>ficha de control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000" dirty="0" smtClean="0"/>
              <a:t>para el seguimiento de los documentos, que deberá incluir:</a:t>
            </a:r>
          </a:p>
          <a:p>
            <a:pPr algn="just"/>
            <a:endParaRPr lang="es-MX" sz="2000" dirty="0" smtClean="0"/>
          </a:p>
          <a:p>
            <a:pPr lvl="1" algn="just"/>
            <a:r>
              <a:rPr lang="es-MX" sz="2000" dirty="0" smtClean="0"/>
              <a:t>El número identificador (folio consecutivo de ingreso renovable cada año).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El asunto (breve descripción del contenido del documento).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Fecha y hora de recepción.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Generador y receptor del documento (nombre y cargo).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Del Archivo de Trámite:</a:t>
            </a:r>
          </a:p>
          <a:p>
            <a:pPr algn="just">
              <a:buNone/>
            </a:pPr>
            <a:endParaRPr lang="es-MX" sz="2000" dirty="0" smtClean="0"/>
          </a:p>
          <a:p>
            <a:pPr lvl="1" algn="just"/>
            <a:r>
              <a:rPr lang="es-MX" sz="2000" dirty="0" smtClean="0"/>
              <a:t>Integrar los expedientes de archivo.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Conservar los documentos activos y aquellos clasificados como reservados o confidenciales.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Elaborar el Cuadro general de clasificación archivística, el Catálogo de disposición documental y el Inventario general en coordinación con el Archivo de Concentración.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Elaborar los Inventarios de transferencias primarias.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dirty="0" smtClean="0"/>
              <a:t>Valorar y seleccionar los documentos con valor primario.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Del Archivo de Concentración:</a:t>
            </a:r>
          </a:p>
          <a:p>
            <a:pPr algn="just">
              <a:buNone/>
            </a:pPr>
            <a:endParaRPr lang="es-MX" sz="2000" dirty="0" smtClean="0"/>
          </a:p>
          <a:p>
            <a:pPr lvl="1" algn="just"/>
            <a:r>
              <a:rPr lang="es-MX" sz="1900" dirty="0" smtClean="0"/>
              <a:t>Recibir de los Archivos de Trámite los documentos </a:t>
            </a:r>
            <a:r>
              <a:rPr lang="es-MX" sz="1900" dirty="0" err="1" smtClean="0"/>
              <a:t>semiactivos</a:t>
            </a:r>
            <a:endParaRPr lang="es-MX" sz="1900" dirty="0" smtClean="0"/>
          </a:p>
          <a:p>
            <a:pPr lvl="1" algn="just"/>
            <a:r>
              <a:rPr lang="es-MX" sz="1900" dirty="0" smtClean="0"/>
              <a:t>Conservarlos hasta que cumplan su vigencia administrativa.</a:t>
            </a:r>
          </a:p>
          <a:p>
            <a:pPr lvl="1" algn="just"/>
            <a:r>
              <a:rPr lang="es-MX" sz="1900" dirty="0" smtClean="0"/>
              <a:t>Solicitar la liberación de expedientes para establecer su destino final.</a:t>
            </a:r>
          </a:p>
          <a:p>
            <a:pPr lvl="1" algn="just"/>
            <a:r>
              <a:rPr lang="es-MX" sz="1900" dirty="0" smtClean="0"/>
              <a:t>Elaborar el Cuadro general de clasificación archivística, el Catálogo de disposición documental y el Inventario general en coordinación con el Archivo de Trámite.</a:t>
            </a:r>
          </a:p>
          <a:p>
            <a:pPr lvl="1" algn="just"/>
            <a:r>
              <a:rPr lang="es-MX" sz="1900" dirty="0" smtClean="0"/>
              <a:t>Elaborar los inventarios de baja documental y de transferencia secundaria.</a:t>
            </a:r>
          </a:p>
          <a:p>
            <a:pPr lvl="1" algn="just"/>
            <a:r>
              <a:rPr lang="es-MX" sz="1900" dirty="0" smtClean="0"/>
              <a:t>Valorar y seleccionar los documentos con valor secundario.</a:t>
            </a:r>
          </a:p>
          <a:p>
            <a:pPr lvl="1" algn="just"/>
            <a:r>
              <a:rPr lang="es-MX" sz="1900" dirty="0" smtClean="0"/>
              <a:t>Realizar la transferencia secundaria.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Del Archivo Histórico:</a:t>
            </a:r>
          </a:p>
          <a:p>
            <a:pPr algn="just">
              <a:buNone/>
            </a:pPr>
            <a:endParaRPr lang="es-MX" sz="2000" dirty="0" smtClean="0"/>
          </a:p>
          <a:p>
            <a:pPr lvl="1" algn="just"/>
            <a:r>
              <a:rPr lang="es-MX" sz="2000" dirty="0" smtClean="0"/>
              <a:t>Validar los documentos que deban conservarse permanentemente.</a:t>
            </a:r>
          </a:p>
          <a:p>
            <a:pPr lvl="1" algn="just"/>
            <a:r>
              <a:rPr lang="es-MX" sz="2000" dirty="0" smtClean="0"/>
              <a:t>Recibir los documentos con valor histórico enviados por el Archivo de Concentración.</a:t>
            </a:r>
          </a:p>
          <a:p>
            <a:pPr lvl="1" algn="just"/>
            <a:r>
              <a:rPr lang="es-MX" sz="2000" dirty="0" smtClean="0"/>
              <a:t>Organizar, conservar, describir y difundir los documentos históricos.</a:t>
            </a:r>
          </a:p>
          <a:p>
            <a:pPr lvl="1" algn="just"/>
            <a:r>
              <a:rPr lang="es-MX" sz="2000" dirty="0" smtClean="0"/>
              <a:t>Establecer programas que permitan respaldar los documentos en sistemas ópticos y electrónicos.</a:t>
            </a:r>
          </a:p>
          <a:p>
            <a:pPr lvl="1" algn="just"/>
            <a:r>
              <a:rPr lang="es-MX" sz="2000" dirty="0" smtClean="0"/>
              <a:t>Estimular el uso y aprovechamiento social de los documentos.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sz="2000" dirty="0" smtClean="0"/>
              <a:t>De los instrumentos de consulta y control:</a:t>
            </a:r>
          </a:p>
          <a:p>
            <a:pPr algn="just">
              <a:buNone/>
            </a:pPr>
            <a:endParaRPr lang="es-MX" sz="2000" dirty="0" smtClean="0"/>
          </a:p>
          <a:p>
            <a:pPr lvl="1" algn="just"/>
            <a:r>
              <a:rPr lang="es-MX" sz="2200" dirty="0" smtClean="0"/>
              <a:t>Cuadro general de clasificación archivística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Catálogo de disposición documental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Inventarios: general, de transferencia y de baja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Guía simple</a:t>
            </a:r>
          </a:p>
          <a:p>
            <a:pPr algn="just">
              <a:buNone/>
            </a:pPr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dirty="0" smtClean="0"/>
              <a:t>De los expedientes del Archivo:</a:t>
            </a:r>
          </a:p>
          <a:p>
            <a:pPr algn="just">
              <a:buNone/>
            </a:pPr>
            <a:endParaRPr lang="es-MX" sz="2000" dirty="0" smtClean="0"/>
          </a:p>
          <a:p>
            <a:pPr lvl="1" algn="just"/>
            <a:r>
              <a:rPr lang="es-MX" sz="2000" dirty="0" smtClean="0"/>
              <a:t>Unidad administrativa</a:t>
            </a:r>
          </a:p>
          <a:p>
            <a:pPr lvl="1" algn="just"/>
            <a:r>
              <a:rPr lang="es-MX" sz="2000" dirty="0" smtClean="0"/>
              <a:t>Fondo</a:t>
            </a:r>
          </a:p>
          <a:p>
            <a:pPr lvl="1" algn="just"/>
            <a:r>
              <a:rPr lang="es-MX" sz="2000" dirty="0" smtClean="0"/>
              <a:t>Sección</a:t>
            </a:r>
          </a:p>
          <a:p>
            <a:pPr lvl="1" algn="just"/>
            <a:r>
              <a:rPr lang="es-MX" sz="2000" dirty="0" smtClean="0"/>
              <a:t>Serie</a:t>
            </a:r>
          </a:p>
          <a:p>
            <a:pPr lvl="1" algn="just"/>
            <a:r>
              <a:rPr lang="es-MX" sz="2000" dirty="0" smtClean="0"/>
              <a:t>Número de expediente o clasificador</a:t>
            </a:r>
          </a:p>
          <a:p>
            <a:pPr lvl="1" algn="just"/>
            <a:r>
              <a:rPr lang="es-MX" sz="2000" dirty="0" smtClean="0"/>
              <a:t>Fecha de apertura y cierre</a:t>
            </a:r>
          </a:p>
          <a:p>
            <a:pPr lvl="1" algn="just"/>
            <a:r>
              <a:rPr lang="es-MX" sz="2000" dirty="0" smtClean="0"/>
              <a:t>Asunto</a:t>
            </a:r>
          </a:p>
          <a:p>
            <a:pPr lvl="1" algn="just"/>
            <a:r>
              <a:rPr lang="es-MX" sz="2000" dirty="0" smtClean="0"/>
              <a:t>Valores documentales</a:t>
            </a:r>
          </a:p>
          <a:p>
            <a:pPr lvl="1" algn="just"/>
            <a:r>
              <a:rPr lang="es-MX" sz="2000" dirty="0" smtClean="0"/>
              <a:t>Vigencia administrativa</a:t>
            </a:r>
          </a:p>
          <a:p>
            <a:pPr lvl="1" algn="just"/>
            <a:r>
              <a:rPr lang="es-MX" sz="2000" dirty="0" smtClean="0"/>
              <a:t>Número de fojas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dirty="0" smtClean="0"/>
              <a:t>De la conservación de Archivos:</a:t>
            </a:r>
          </a:p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dirty="0" smtClean="0"/>
              <a:t>Las Dependencias y Entidades del Gobierno Federal deberán:</a:t>
            </a:r>
          </a:p>
          <a:p>
            <a:pPr algn="just"/>
            <a:endParaRPr lang="es-MX" dirty="0" smtClean="0"/>
          </a:p>
          <a:p>
            <a:pPr lvl="1" algn="just"/>
            <a:r>
              <a:rPr lang="es-MX" sz="2200" dirty="0" smtClean="0"/>
              <a:t>Contar con espacios diseñados y destinados exclusivamente a la recepción, organización y resguardo temporal o definitivo de los documentos.</a:t>
            </a:r>
          </a:p>
          <a:p>
            <a:pPr lvl="1" algn="just"/>
            <a:endParaRPr lang="es-MX" sz="2200" dirty="0" smtClean="0"/>
          </a:p>
          <a:p>
            <a:pPr lvl="1" algn="just"/>
            <a:r>
              <a:rPr lang="es-MX" sz="2200" dirty="0" smtClean="0"/>
              <a:t>Contar con sistemas de control ambiental y de seguridad para conservar los documentos.</a:t>
            </a:r>
          </a:p>
          <a:p>
            <a:pPr lvl="1" algn="just"/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MX" sz="20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Lineamientos para la organización y conservación de Archivos de las Dependencias y Entidades de la Administración Pública Federal</a:t>
            </a:r>
            <a:endParaRPr lang="es-ES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dirty="0" smtClean="0"/>
              <a:t>De los documentos electrónicos:</a:t>
            </a:r>
          </a:p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r>
              <a:rPr lang="es-MX" dirty="0" smtClean="0"/>
              <a:t>Las Dependencias y Entidades del Gobierno Federal deberán:</a:t>
            </a:r>
          </a:p>
          <a:p>
            <a:pPr lvl="1" algn="just"/>
            <a:r>
              <a:rPr lang="es-MX" sz="2200" dirty="0" smtClean="0"/>
              <a:t>Tomar las medidas necesarias para administrar y conservar los documentos electrónicos.</a:t>
            </a:r>
          </a:p>
          <a:p>
            <a:pPr lvl="1" algn="just"/>
            <a:r>
              <a:rPr lang="es-MX" sz="2200" dirty="0" smtClean="0"/>
              <a:t>Aplicarán las medidas técnicas de administración y conservación que aseguren la validez, autenticidad, confidencialidad, integridad y disponibilidad de los documentos electrónicos.</a:t>
            </a:r>
          </a:p>
          <a:p>
            <a:pPr lvl="1" algn="just"/>
            <a:r>
              <a:rPr lang="es-MX" sz="2200" dirty="0" smtClean="0"/>
              <a:t>Realizarán programas de respaldo y migración de los documentos electrónicos.</a:t>
            </a:r>
          </a:p>
          <a:p>
            <a:pPr lvl="1" algn="just"/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Introducción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los últimos años se ha insistido en la necesidad de crear una cultura de la transparencia en las sociedades demócratas.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fin es crear plataformas a través de las cuales se favorezca el acceso a la información por parte de los ciudadanos.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Marco legal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Leyes</a:t>
            </a:r>
            <a:endParaRPr lang="es-MX" sz="2200" dirty="0" smtClean="0"/>
          </a:p>
        </p:txBody>
      </p:sp>
      <p:graphicFrame>
        <p:nvGraphicFramePr>
          <p:cNvPr id="4" name="3 Diagrama"/>
          <p:cNvGraphicFramePr/>
          <p:nvPr/>
        </p:nvGraphicFramePr>
        <p:xfrm>
          <a:off x="642910" y="2714620"/>
          <a:ext cx="742955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Marco legal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Lineamientos</a:t>
            </a:r>
            <a:endParaRPr lang="es-MX" sz="2200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642910" y="2643182"/>
          <a:ext cx="742955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Marco legal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Instructivos</a:t>
            </a:r>
            <a:endParaRPr lang="es-MX" sz="2200" dirty="0" smtClean="0"/>
          </a:p>
        </p:txBody>
      </p:sp>
      <p:graphicFrame>
        <p:nvGraphicFramePr>
          <p:cNvPr id="6" name="5 Diagrama"/>
          <p:cNvGraphicFramePr/>
          <p:nvPr/>
        </p:nvGraphicFramePr>
        <p:xfrm>
          <a:off x="571472" y="2571744"/>
          <a:ext cx="742955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Marco legal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Instructivos</a:t>
            </a:r>
            <a:endParaRPr lang="es-MX" sz="2200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642910" y="2714620"/>
          <a:ext cx="742955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Marco legal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000" dirty="0" smtClean="0"/>
              <a:t>Guías</a:t>
            </a:r>
            <a:endParaRPr lang="es-MX" sz="2200" dirty="0" smtClean="0"/>
          </a:p>
        </p:txBody>
      </p:sp>
      <p:graphicFrame>
        <p:nvGraphicFramePr>
          <p:cNvPr id="6" name="5 Diagrama"/>
          <p:cNvGraphicFramePr/>
          <p:nvPr/>
        </p:nvGraphicFramePr>
        <p:xfrm>
          <a:off x="857224" y="2500306"/>
          <a:ext cx="7191404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Rendición de cuentas, transparencia y 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86172" cy="487375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derecho de acceso a la información es un instrumento de la transparencia y ésta lo es a su vez de un sistema de rendición de cuentas, lo que supone un esquema así: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4000496" y="1714488"/>
          <a:ext cx="466724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Rendición de cuentas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la obligación que tienen los políticos y los funcionarios de informar a los ciudadanos sobre las decisiones que toman y de justificarlas en público.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Incluye la capacidad de sancionarlos en caso de que hayan violado sus deberes públicos.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Rendición de cuentas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rmAutofit fontScale="925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la obligación que tienen los políticos y los funcionarios de informar a los ciudadanos sobre las decisiones que toman y de justificarlas en público.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Incluye la capacidad de sancionarlos en caso de que hayan violado sus deberes públicos.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antagónico de la </a:t>
            </a:r>
            <a:r>
              <a:rPr lang="es-MX" i="1" dirty="0" smtClean="0"/>
              <a:t>rendición de cuentas </a:t>
            </a:r>
            <a:r>
              <a:rPr lang="es-MX" dirty="0" smtClean="0"/>
              <a:t>es la </a:t>
            </a:r>
            <a:r>
              <a:rPr lang="es-MX" i="1" dirty="0" smtClean="0"/>
              <a:t>opacidad, </a:t>
            </a:r>
            <a:r>
              <a:rPr lang="es-MX" dirty="0" smtClean="0"/>
              <a:t>que tiene que ver con el acto de negar u ocultar información, pero también se niegan las formas en que operan los servidores públicos y los recursos que emplean para su funcionamiento.</a:t>
            </a:r>
          </a:p>
          <a:p>
            <a:pPr algn="just"/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Transparencia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873752"/>
          </a:xfrm>
        </p:spPr>
        <p:txBody>
          <a:bodyPr>
            <a:normAutofit lnSpcReduction="1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un aspecto cualitativo que tienen los objetos, refiriéndose a éstos como cuerpo translúcidos a través de los cuales se puede mirar de manera más clara.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/>
            <a:r>
              <a:rPr lang="es-MX" dirty="0" smtClean="0"/>
              <a:t>Así, la transparencia constituye el acto de exhibir o mostrar la información que explica la manera de llevar a cabo las acciones y las estrategias para su funcionamiento.</a:t>
            </a:r>
          </a:p>
          <a:p>
            <a:pPr algn="just">
              <a:buFontTx/>
              <a:buChar char="-"/>
            </a:pPr>
            <a:endParaRPr lang="es-MX" dirty="0" smtClean="0"/>
          </a:p>
          <a:p>
            <a:pPr algn="just"/>
            <a:r>
              <a:rPr lang="es-MX" dirty="0" smtClean="0"/>
              <a:t>La </a:t>
            </a:r>
            <a:r>
              <a:rPr lang="es-MX" i="1" dirty="0" smtClean="0"/>
              <a:t>transparencia </a:t>
            </a:r>
            <a:r>
              <a:rPr lang="es-MX" dirty="0" smtClean="0"/>
              <a:t>permite robustecer la estabilidad social y el desarrollo económico.</a:t>
            </a:r>
          </a:p>
          <a:p>
            <a:pPr algn="just"/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Acceso a la información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6" cy="4873752"/>
          </a:xfrm>
        </p:spPr>
        <p:txBody>
          <a:bodyPr>
            <a:normAutofit fontScale="62500" lnSpcReduction="2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3200" dirty="0" smtClean="0"/>
              <a:t>Es la facultad concedida por la ley, que tienen los ciudadanos a la consulta de la información, considerando tres estados:</a:t>
            </a:r>
          </a:p>
          <a:p>
            <a:pPr algn="just">
              <a:buFontTx/>
              <a:buChar char="-"/>
            </a:pPr>
            <a:endParaRPr lang="es-MX" sz="3200" dirty="0" smtClean="0"/>
          </a:p>
          <a:p>
            <a:pPr algn="just">
              <a:buFontTx/>
              <a:buChar char="-"/>
            </a:pPr>
            <a:endParaRPr lang="es-MX" sz="3200" dirty="0" smtClean="0"/>
          </a:p>
          <a:p>
            <a:pPr algn="just">
              <a:buFontTx/>
              <a:buChar char="-"/>
            </a:pPr>
            <a:endParaRPr lang="es-MX" sz="3200" dirty="0" smtClean="0"/>
          </a:p>
          <a:p>
            <a:pPr marL="457200" indent="-457200" algn="just">
              <a:buAutoNum type="arabicPeriod"/>
            </a:pPr>
            <a:endParaRPr lang="es-MX" dirty="0" smtClean="0"/>
          </a:p>
          <a:p>
            <a:pPr marL="457200" indent="-457200" algn="just">
              <a:buAutoNum type="arabicPeriod"/>
            </a:pPr>
            <a:r>
              <a:rPr lang="es-MX" dirty="0" smtClean="0"/>
              <a:t>El Estado tiene la obligación de poner a disposición de la sociedad toda la información pública.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El ciudadano solicita expresamente determinada información.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 Es la facultad que la legislación concede a los órganos de acceso a la información para establecer criterios de clasificación de la información pública.</a:t>
            </a:r>
          </a:p>
          <a:p>
            <a:pPr algn="just"/>
            <a:endParaRPr lang="es-MX" dirty="0" smtClean="0"/>
          </a:p>
        </p:txBody>
      </p:sp>
      <p:graphicFrame>
        <p:nvGraphicFramePr>
          <p:cNvPr id="4" name="3 Diagrama"/>
          <p:cNvGraphicFramePr/>
          <p:nvPr/>
        </p:nvGraphicFramePr>
        <p:xfrm>
          <a:off x="4214810" y="1643050"/>
          <a:ext cx="4143404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2692</Words>
  <Application>Microsoft Office PowerPoint</Application>
  <PresentationFormat>Presentación en pantalla (4:3)</PresentationFormat>
  <Paragraphs>337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Mirador</vt:lpstr>
      <vt:lpstr>Gestión de documentos activos</vt:lpstr>
      <vt:lpstr>CONTENIDO</vt:lpstr>
      <vt:lpstr>Rendición de cuentas, Transparencia y Acceso a la Información</vt:lpstr>
      <vt:lpstr>Introducción</vt:lpstr>
      <vt:lpstr>Rendición de cuentas, transparencia y acceso a la información</vt:lpstr>
      <vt:lpstr>Rendición de cuentas</vt:lpstr>
      <vt:lpstr>Rendición de cuentas</vt:lpstr>
      <vt:lpstr>Transparencia</vt:lpstr>
      <vt:lpstr>Acceso a la información</vt:lpstr>
      <vt:lpstr>Acceso a la información</vt:lpstr>
      <vt:lpstr>Acceso a la información</vt:lpstr>
      <vt:lpstr>Acceso a la información</vt:lpstr>
      <vt:lpstr>Acceso a la información</vt:lpstr>
      <vt:lpstr>Acceso a la información</vt:lpstr>
      <vt:lpstr>Acceso a la información</vt:lpstr>
      <vt:lpstr>Acceso a la información</vt:lpstr>
      <vt:lpstr>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La Ley Federal de Transparencia y Acceso a la Información Pública Gubernamental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Lineamientos para la organización y conservación de Archivos de las Dependencias y Entidades de la Administración Pública Federal</vt:lpstr>
      <vt:lpstr>Marco legal</vt:lpstr>
      <vt:lpstr>Marco legal</vt:lpstr>
      <vt:lpstr>Marco legal</vt:lpstr>
      <vt:lpstr>Marco legal</vt:lpstr>
      <vt:lpstr>Marco legal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documentos activos</dc:title>
  <dc:creator>HpC8000</dc:creator>
  <cp:lastModifiedBy>Humanidades</cp:lastModifiedBy>
  <cp:revision>7</cp:revision>
  <dcterms:created xsi:type="dcterms:W3CDTF">2010-06-18T17:32:49Z</dcterms:created>
  <dcterms:modified xsi:type="dcterms:W3CDTF">2014-08-12T17:29:19Z</dcterms:modified>
</cp:coreProperties>
</file>