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34"/>
  </p:notesMasterIdLst>
  <p:sldIdLst>
    <p:sldId id="258" r:id="rId2"/>
    <p:sldId id="257" r:id="rId3"/>
    <p:sldId id="28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66" r:id="rId19"/>
    <p:sldId id="267" r:id="rId20"/>
    <p:sldId id="268" r:id="rId21"/>
    <p:sldId id="274" r:id="rId22"/>
    <p:sldId id="269" r:id="rId23"/>
    <p:sldId id="270" r:id="rId24"/>
    <p:sldId id="272" r:id="rId25"/>
    <p:sldId id="271" r:id="rId26"/>
    <p:sldId id="273" r:id="rId27"/>
    <p:sldId id="275" r:id="rId28"/>
    <p:sldId id="283" r:id="rId29"/>
    <p:sldId id="284" r:id="rId30"/>
    <p:sldId id="285" r:id="rId31"/>
    <p:sldId id="286" r:id="rId32"/>
    <p:sldId id="289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AC08"/>
    <a:srgbClr val="B14184"/>
    <a:srgbClr val="7FF612"/>
    <a:srgbClr val="BC6D97"/>
    <a:srgbClr val="33C6D5"/>
    <a:srgbClr val="9FD9EB"/>
    <a:srgbClr val="0E700E"/>
    <a:srgbClr val="3C0C3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24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dirty="0" smtClean="0"/>
              <a:t>Recursos</a:t>
            </a:r>
            <a:r>
              <a:rPr lang="es-MX" baseline="0" dirty="0" smtClean="0"/>
              <a:t> humanos</a:t>
            </a:r>
            <a:endParaRPr lang="es-MX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Ernesto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4"/>
                <c:pt idx="0">
                  <c:v>Responsabilidad</c:v>
                </c:pt>
                <c:pt idx="1">
                  <c:v>Eficacia</c:v>
                </c:pt>
                <c:pt idx="2">
                  <c:v>Conocimiento </c:v>
                </c:pt>
                <c:pt idx="3">
                  <c:v>Actitudes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Hannia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4"/>
                <c:pt idx="0">
                  <c:v>Responsabilidad</c:v>
                </c:pt>
                <c:pt idx="1">
                  <c:v>Eficacia</c:v>
                </c:pt>
                <c:pt idx="2">
                  <c:v>Conocimiento </c:v>
                </c:pt>
                <c:pt idx="3">
                  <c:v>Actitudes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Marco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4"/>
                <c:pt idx="0">
                  <c:v>Responsabilidad</c:v>
                </c:pt>
                <c:pt idx="1">
                  <c:v>Eficacia</c:v>
                </c:pt>
                <c:pt idx="2">
                  <c:v>Conocimiento </c:v>
                </c:pt>
                <c:pt idx="3">
                  <c:v>Actitudes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9360656"/>
        <c:axId val="279362432"/>
      </c:barChart>
      <c:catAx>
        <c:axId val="27936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279362432"/>
        <c:crosses val="autoZero"/>
        <c:auto val="1"/>
        <c:lblAlgn val="ctr"/>
        <c:lblOffset val="100"/>
        <c:noMultiLvlLbl val="0"/>
      </c:catAx>
      <c:valAx>
        <c:axId val="279362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279360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5CAC4A-090E-4936-82E5-74A7A451708D}" type="doc">
      <dgm:prSet loTypeId="urn:microsoft.com/office/officeart/2005/8/layout/bProcess4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25132D4-7D7C-490D-9F5B-4626EC0A2028}">
      <dgm:prSet phldrT="[Texto]"/>
      <dgm:spPr>
        <a:solidFill>
          <a:srgbClr val="33C6D5"/>
        </a:solidFill>
      </dgm:spPr>
      <dgm:t>
        <a:bodyPr/>
        <a:lstStyle/>
        <a:p>
          <a:r>
            <a:rPr lang="es-MX" dirty="0" smtClean="0"/>
            <a:t>Actividades del trabajo </a:t>
          </a:r>
          <a:endParaRPr lang="es-MX" dirty="0"/>
        </a:p>
      </dgm:t>
    </dgm:pt>
    <dgm:pt modelId="{D7B7D04D-A0C0-4F51-8F1D-791DB14465E1}" type="parTrans" cxnId="{AD6FCE1D-D364-4039-B074-AF0A63C969B5}">
      <dgm:prSet/>
      <dgm:spPr/>
      <dgm:t>
        <a:bodyPr/>
        <a:lstStyle/>
        <a:p>
          <a:endParaRPr lang="es-MX"/>
        </a:p>
      </dgm:t>
    </dgm:pt>
    <dgm:pt modelId="{10C032FB-2B15-47D5-976F-5A3F2A7925DE}" type="sibTrans" cxnId="{AD6FCE1D-D364-4039-B074-AF0A63C969B5}">
      <dgm:prSet/>
      <dgm:spPr/>
      <dgm:t>
        <a:bodyPr/>
        <a:lstStyle/>
        <a:p>
          <a:endParaRPr lang="es-MX"/>
        </a:p>
      </dgm:t>
    </dgm:pt>
    <dgm:pt modelId="{DE5BAD86-F845-4296-BC81-6B9D68D42818}">
      <dgm:prSet phldrT="[Texto]"/>
      <dgm:spPr>
        <a:solidFill>
          <a:srgbClr val="33C6D5"/>
        </a:solidFill>
      </dgm:spPr>
      <dgm:t>
        <a:bodyPr/>
        <a:lstStyle/>
        <a:p>
          <a:r>
            <a:rPr lang="es-MX" dirty="0" smtClean="0"/>
            <a:t>Registros de las actividades</a:t>
          </a:r>
          <a:endParaRPr lang="es-MX" dirty="0"/>
        </a:p>
      </dgm:t>
    </dgm:pt>
    <dgm:pt modelId="{195837A1-2167-4664-B499-E51C87F56EA0}" type="parTrans" cxnId="{3D9C1BB6-FE8C-4334-AD4E-9557D4A04481}">
      <dgm:prSet/>
      <dgm:spPr/>
      <dgm:t>
        <a:bodyPr/>
        <a:lstStyle/>
        <a:p>
          <a:endParaRPr lang="es-MX"/>
        </a:p>
      </dgm:t>
    </dgm:pt>
    <dgm:pt modelId="{57431D7D-1868-43EE-9219-952D11A9CBA3}" type="sibTrans" cxnId="{3D9C1BB6-FE8C-4334-AD4E-9557D4A04481}">
      <dgm:prSet/>
      <dgm:spPr/>
      <dgm:t>
        <a:bodyPr/>
        <a:lstStyle/>
        <a:p>
          <a:endParaRPr lang="es-MX"/>
        </a:p>
      </dgm:t>
    </dgm:pt>
    <dgm:pt modelId="{80344386-F9A6-4EC6-8892-D6F9EE3238AD}">
      <dgm:prSet phldrT="[Texto]"/>
      <dgm:spPr>
        <a:solidFill>
          <a:srgbClr val="33C6D5"/>
        </a:solidFill>
      </dgm:spPr>
      <dgm:t>
        <a:bodyPr/>
        <a:lstStyle/>
        <a:p>
          <a:r>
            <a:rPr lang="es-MX" dirty="0" smtClean="0"/>
            <a:t>Procedimientos utilizados</a:t>
          </a:r>
          <a:endParaRPr lang="es-MX" dirty="0"/>
        </a:p>
      </dgm:t>
    </dgm:pt>
    <dgm:pt modelId="{42CAE513-F3C8-46D9-927A-B041372636C0}" type="parTrans" cxnId="{C91D2203-6A7D-4587-97C1-B989CCAC491B}">
      <dgm:prSet/>
      <dgm:spPr/>
      <dgm:t>
        <a:bodyPr/>
        <a:lstStyle/>
        <a:p>
          <a:endParaRPr lang="es-MX"/>
        </a:p>
      </dgm:t>
    </dgm:pt>
    <dgm:pt modelId="{DF5B2D3F-8E6F-4F11-8FC6-69A59A3190B6}" type="sibTrans" cxnId="{C91D2203-6A7D-4587-97C1-B989CCAC491B}">
      <dgm:prSet/>
      <dgm:spPr/>
      <dgm:t>
        <a:bodyPr/>
        <a:lstStyle/>
        <a:p>
          <a:endParaRPr lang="es-MX"/>
        </a:p>
      </dgm:t>
    </dgm:pt>
    <dgm:pt modelId="{6B1B0F84-5773-4A48-9BCB-F5DAD1BDBD31}">
      <dgm:prSet phldrT="[Texto]"/>
      <dgm:spPr>
        <a:solidFill>
          <a:srgbClr val="33C6D5"/>
        </a:solidFill>
      </dgm:spPr>
      <dgm:t>
        <a:bodyPr/>
        <a:lstStyle/>
        <a:p>
          <a:r>
            <a:rPr lang="es-MX" dirty="0" smtClean="0"/>
            <a:t>Responsabilidad personal</a:t>
          </a:r>
          <a:endParaRPr lang="es-MX" dirty="0"/>
        </a:p>
      </dgm:t>
    </dgm:pt>
    <dgm:pt modelId="{652F22BD-DF88-49D9-9900-694A9C9E63E1}" type="parTrans" cxnId="{75608016-0C0E-475E-9B1E-1771727AB924}">
      <dgm:prSet/>
      <dgm:spPr/>
      <dgm:t>
        <a:bodyPr/>
        <a:lstStyle/>
        <a:p>
          <a:endParaRPr lang="es-MX"/>
        </a:p>
      </dgm:t>
    </dgm:pt>
    <dgm:pt modelId="{BFC45EFF-802F-4E46-9FCE-5059589B4630}" type="sibTrans" cxnId="{75608016-0C0E-475E-9B1E-1771727AB924}">
      <dgm:prSet/>
      <dgm:spPr/>
      <dgm:t>
        <a:bodyPr/>
        <a:lstStyle/>
        <a:p>
          <a:endParaRPr lang="es-MX"/>
        </a:p>
      </dgm:t>
    </dgm:pt>
    <dgm:pt modelId="{52DC06DA-8E32-4EB5-96F2-F8485E650D15}">
      <dgm:prSet phldrT="[Texto]"/>
      <dgm:spPr>
        <a:solidFill>
          <a:srgbClr val="33C6D5"/>
        </a:solidFill>
      </dgm:spPr>
      <dgm:t>
        <a:bodyPr/>
        <a:lstStyle/>
        <a:p>
          <a:r>
            <a:rPr lang="es-MX" dirty="0" smtClean="0"/>
            <a:t>Actividades orientadas al trabajador</a:t>
          </a:r>
          <a:endParaRPr lang="es-MX" dirty="0"/>
        </a:p>
      </dgm:t>
    </dgm:pt>
    <dgm:pt modelId="{DEF593F0-832A-4282-BC26-5D04EB0FF8EF}" type="parTrans" cxnId="{3401AF9E-21C9-4940-85A0-5B36A4B9B92D}">
      <dgm:prSet/>
      <dgm:spPr/>
      <dgm:t>
        <a:bodyPr/>
        <a:lstStyle/>
        <a:p>
          <a:endParaRPr lang="es-MX"/>
        </a:p>
      </dgm:t>
    </dgm:pt>
    <dgm:pt modelId="{A31D235F-64B1-4B4D-849B-24B774FF80CA}" type="sibTrans" cxnId="{3401AF9E-21C9-4940-85A0-5B36A4B9B92D}">
      <dgm:prSet/>
      <dgm:spPr/>
      <dgm:t>
        <a:bodyPr/>
        <a:lstStyle/>
        <a:p>
          <a:endParaRPr lang="es-MX"/>
        </a:p>
      </dgm:t>
    </dgm:pt>
    <dgm:pt modelId="{6BFD8E11-E021-4704-814F-F60D77231B84}">
      <dgm:prSet phldrT="[Texto]"/>
      <dgm:spPr>
        <a:solidFill>
          <a:srgbClr val="33C6D5"/>
        </a:solidFill>
      </dgm:spPr>
      <dgm:t>
        <a:bodyPr/>
        <a:lstStyle/>
        <a:p>
          <a:r>
            <a:rPr lang="es-MX" dirty="0" smtClean="0"/>
            <a:t>Comportamiento humano</a:t>
          </a:r>
          <a:endParaRPr lang="es-MX" dirty="0"/>
        </a:p>
      </dgm:t>
    </dgm:pt>
    <dgm:pt modelId="{F1A9D408-79EE-49E6-8776-36F351A83A0C}" type="parTrans" cxnId="{B3C0211E-5DED-4A73-92B1-D8B87BA21CD4}">
      <dgm:prSet/>
      <dgm:spPr/>
      <dgm:t>
        <a:bodyPr/>
        <a:lstStyle/>
        <a:p>
          <a:endParaRPr lang="es-MX"/>
        </a:p>
      </dgm:t>
    </dgm:pt>
    <dgm:pt modelId="{4CB993BB-0331-4C4D-A53E-89EF656572BD}" type="sibTrans" cxnId="{B3C0211E-5DED-4A73-92B1-D8B87BA21CD4}">
      <dgm:prSet/>
      <dgm:spPr/>
      <dgm:t>
        <a:bodyPr/>
        <a:lstStyle/>
        <a:p>
          <a:endParaRPr lang="es-MX"/>
        </a:p>
      </dgm:t>
    </dgm:pt>
    <dgm:pt modelId="{E6673360-20C6-4D05-8F7A-A140848C7091}">
      <dgm:prSet phldrT="[Texto]"/>
      <dgm:spPr>
        <a:solidFill>
          <a:srgbClr val="33C6D5"/>
        </a:solidFill>
      </dgm:spPr>
      <dgm:t>
        <a:bodyPr/>
        <a:lstStyle/>
        <a:p>
          <a:r>
            <a:rPr lang="es-MX" dirty="0" smtClean="0"/>
            <a:t>Movimientos elementales para el análisis de métodos</a:t>
          </a:r>
          <a:endParaRPr lang="es-MX" dirty="0"/>
        </a:p>
      </dgm:t>
    </dgm:pt>
    <dgm:pt modelId="{1526409B-682E-4F83-83ED-B2CC2035726A}" type="parTrans" cxnId="{E22D764A-F192-444D-8226-35EA38B403CE}">
      <dgm:prSet/>
      <dgm:spPr/>
      <dgm:t>
        <a:bodyPr/>
        <a:lstStyle/>
        <a:p>
          <a:endParaRPr lang="es-MX"/>
        </a:p>
      </dgm:t>
    </dgm:pt>
    <dgm:pt modelId="{9B1BE8D8-60B2-4007-BB98-A74ADDD72FA7}" type="sibTrans" cxnId="{E22D764A-F192-444D-8226-35EA38B403CE}">
      <dgm:prSet/>
      <dgm:spPr/>
      <dgm:t>
        <a:bodyPr/>
        <a:lstStyle/>
        <a:p>
          <a:endParaRPr lang="es-MX"/>
        </a:p>
      </dgm:t>
    </dgm:pt>
    <dgm:pt modelId="{9F5F9B48-1AF6-4891-B4F1-D3429A869A44}">
      <dgm:prSet phldrT="[Texto]"/>
      <dgm:spPr>
        <a:solidFill>
          <a:srgbClr val="33C6D5"/>
        </a:solidFill>
      </dgm:spPr>
      <dgm:t>
        <a:bodyPr/>
        <a:lstStyle/>
        <a:p>
          <a:r>
            <a:rPr lang="es-MX" dirty="0" smtClean="0"/>
            <a:t>Maquinas, herramientas, equipo y ayudas que se utilizan </a:t>
          </a:r>
          <a:endParaRPr lang="es-MX" dirty="0"/>
        </a:p>
      </dgm:t>
    </dgm:pt>
    <dgm:pt modelId="{1C3518BD-A97A-4D35-B470-DF7FAAADF6AC}" type="parTrans" cxnId="{062A233B-FF41-48A1-AEAB-2C530AD6BAF5}">
      <dgm:prSet/>
      <dgm:spPr/>
      <dgm:t>
        <a:bodyPr/>
        <a:lstStyle/>
        <a:p>
          <a:endParaRPr lang="es-MX"/>
        </a:p>
      </dgm:t>
    </dgm:pt>
    <dgm:pt modelId="{70458D83-BDD3-4ABB-A10F-C89952987E58}" type="sibTrans" cxnId="{062A233B-FF41-48A1-AEAB-2C530AD6BAF5}">
      <dgm:prSet/>
      <dgm:spPr/>
      <dgm:t>
        <a:bodyPr/>
        <a:lstStyle/>
        <a:p>
          <a:endParaRPr lang="es-MX"/>
        </a:p>
      </dgm:t>
    </dgm:pt>
    <dgm:pt modelId="{ED05DAC3-C382-48A3-9787-CE0F62FD25EE}">
      <dgm:prSet phldrT="[Texto]"/>
      <dgm:spPr>
        <a:solidFill>
          <a:srgbClr val="33C6D5"/>
        </a:solidFill>
      </dgm:spPr>
      <dgm:t>
        <a:bodyPr/>
        <a:lstStyle/>
        <a:p>
          <a:r>
            <a:rPr lang="es-MX" dirty="0" smtClean="0"/>
            <a:t>Tangibles e intangibles relacionados con el puesto </a:t>
          </a:r>
          <a:endParaRPr lang="es-MX" dirty="0"/>
        </a:p>
      </dgm:t>
    </dgm:pt>
    <dgm:pt modelId="{2EB67A23-EEEA-4BDA-BBD4-16E9F6CD217A}" type="parTrans" cxnId="{0476E9C4-9AB0-46A8-9F0B-ACC0248BFDCA}">
      <dgm:prSet/>
      <dgm:spPr/>
      <dgm:t>
        <a:bodyPr/>
        <a:lstStyle/>
        <a:p>
          <a:endParaRPr lang="es-MX"/>
        </a:p>
      </dgm:t>
    </dgm:pt>
    <dgm:pt modelId="{72660B8F-CB94-43DA-916A-0062DD67ECF9}" type="sibTrans" cxnId="{0476E9C4-9AB0-46A8-9F0B-ACC0248BFDCA}">
      <dgm:prSet/>
      <dgm:spPr/>
      <dgm:t>
        <a:bodyPr/>
        <a:lstStyle/>
        <a:p>
          <a:endParaRPr lang="es-MX"/>
        </a:p>
      </dgm:t>
    </dgm:pt>
    <dgm:pt modelId="{38B362BE-A52E-4714-B952-46BEB1D3A0F7}">
      <dgm:prSet/>
      <dgm:spPr>
        <a:solidFill>
          <a:srgbClr val="33C6D5"/>
        </a:solidFill>
      </dgm:spPr>
      <dgm:t>
        <a:bodyPr/>
        <a:lstStyle/>
        <a:p>
          <a:r>
            <a:rPr lang="es-MX" smtClean="0"/>
            <a:t>Conocimientos con los que se debe tratar o aplicar</a:t>
          </a:r>
          <a:endParaRPr lang="es-MX"/>
        </a:p>
      </dgm:t>
    </dgm:pt>
    <dgm:pt modelId="{19136E7D-8A8A-4CB3-89A5-C60FDF4F42A7}" type="parTrans" cxnId="{EC9EF7A5-F0E7-4113-95F6-4E88F144FA4C}">
      <dgm:prSet/>
      <dgm:spPr/>
      <dgm:t>
        <a:bodyPr/>
        <a:lstStyle/>
        <a:p>
          <a:endParaRPr lang="es-MX"/>
        </a:p>
      </dgm:t>
    </dgm:pt>
    <dgm:pt modelId="{12CA3E03-5A80-4D8F-BF62-18C33C00DC8A}" type="sibTrans" cxnId="{EC9EF7A5-F0E7-4113-95F6-4E88F144FA4C}">
      <dgm:prSet/>
      <dgm:spPr/>
      <dgm:t>
        <a:bodyPr/>
        <a:lstStyle/>
        <a:p>
          <a:endParaRPr lang="es-MX"/>
        </a:p>
      </dgm:t>
    </dgm:pt>
    <dgm:pt modelId="{833602C6-3F46-4CAC-ADD8-7BC5D08B2510}">
      <dgm:prSet/>
      <dgm:spPr>
        <a:solidFill>
          <a:srgbClr val="33C6D5"/>
        </a:solidFill>
      </dgm:spPr>
      <dgm:t>
        <a:bodyPr/>
        <a:lstStyle/>
        <a:p>
          <a:r>
            <a:rPr lang="es-MX" smtClean="0"/>
            <a:t>Habilidades requeridas</a:t>
          </a:r>
          <a:endParaRPr lang="es-MX"/>
        </a:p>
      </dgm:t>
    </dgm:pt>
    <dgm:pt modelId="{281AEB5A-9913-4DDD-9565-42DAB1B0C032}" type="parTrans" cxnId="{F4396A3E-1E07-4393-9DC8-AB27484E85FD}">
      <dgm:prSet/>
      <dgm:spPr/>
      <dgm:t>
        <a:bodyPr/>
        <a:lstStyle/>
        <a:p>
          <a:endParaRPr lang="es-MX"/>
        </a:p>
      </dgm:t>
    </dgm:pt>
    <dgm:pt modelId="{61386FA2-6A9D-46A2-BFA1-A57640727883}" type="sibTrans" cxnId="{F4396A3E-1E07-4393-9DC8-AB27484E85FD}">
      <dgm:prSet/>
      <dgm:spPr/>
      <dgm:t>
        <a:bodyPr/>
        <a:lstStyle/>
        <a:p>
          <a:endParaRPr lang="es-MX"/>
        </a:p>
      </dgm:t>
    </dgm:pt>
    <dgm:pt modelId="{1E41CB5F-2836-40FC-A4AF-BE1F69BECE93}">
      <dgm:prSet/>
      <dgm:spPr>
        <a:solidFill>
          <a:srgbClr val="33C6D5"/>
        </a:solidFill>
      </dgm:spPr>
      <dgm:t>
        <a:bodyPr/>
        <a:lstStyle/>
        <a:p>
          <a:r>
            <a:rPr lang="es-MX" smtClean="0"/>
            <a:t>Normas de trabajo</a:t>
          </a:r>
          <a:endParaRPr lang="es-MX"/>
        </a:p>
      </dgm:t>
    </dgm:pt>
    <dgm:pt modelId="{115CF107-B114-4556-B52B-97FD5E033CAD}" type="parTrans" cxnId="{CA939F87-7BBB-4B43-AD5C-A62BA71AA1B0}">
      <dgm:prSet/>
      <dgm:spPr/>
      <dgm:t>
        <a:bodyPr/>
        <a:lstStyle/>
        <a:p>
          <a:endParaRPr lang="es-MX"/>
        </a:p>
      </dgm:t>
    </dgm:pt>
    <dgm:pt modelId="{3D52BCB8-9831-42EC-879A-FE605614F2F2}" type="sibTrans" cxnId="{CA939F87-7BBB-4B43-AD5C-A62BA71AA1B0}">
      <dgm:prSet/>
      <dgm:spPr/>
      <dgm:t>
        <a:bodyPr/>
        <a:lstStyle/>
        <a:p>
          <a:endParaRPr lang="es-MX"/>
        </a:p>
      </dgm:t>
    </dgm:pt>
    <dgm:pt modelId="{4CC9B9C0-6F27-4C7A-8AF7-CEFFFB733B36}">
      <dgm:prSet/>
      <dgm:spPr>
        <a:solidFill>
          <a:srgbClr val="33C6D5"/>
        </a:solidFill>
      </dgm:spPr>
      <dgm:t>
        <a:bodyPr/>
        <a:lstStyle/>
        <a:p>
          <a:r>
            <a:rPr lang="es-MX" dirty="0" smtClean="0"/>
            <a:t>Desempeño del trabajo </a:t>
          </a:r>
          <a:endParaRPr lang="es-MX" dirty="0"/>
        </a:p>
      </dgm:t>
    </dgm:pt>
    <dgm:pt modelId="{D6DE47D3-A809-4BDC-A797-AFBD225C72C9}" type="parTrans" cxnId="{78A0AE20-16E0-47BD-B37E-CC16D2427376}">
      <dgm:prSet/>
      <dgm:spPr/>
      <dgm:t>
        <a:bodyPr/>
        <a:lstStyle/>
        <a:p>
          <a:endParaRPr lang="es-MX"/>
        </a:p>
      </dgm:t>
    </dgm:pt>
    <dgm:pt modelId="{808CD95B-8F37-4ED2-BDEF-447B4588B3D5}" type="sibTrans" cxnId="{78A0AE20-16E0-47BD-B37E-CC16D2427376}">
      <dgm:prSet/>
      <dgm:spPr/>
      <dgm:t>
        <a:bodyPr/>
        <a:lstStyle/>
        <a:p>
          <a:endParaRPr lang="es-MX"/>
        </a:p>
      </dgm:t>
    </dgm:pt>
    <dgm:pt modelId="{0AC8576B-788F-4E40-84EB-C701C6F4573B}">
      <dgm:prSet/>
      <dgm:spPr>
        <a:solidFill>
          <a:srgbClr val="33C6D5"/>
        </a:solidFill>
      </dgm:spPr>
      <dgm:t>
        <a:bodyPr/>
        <a:lstStyle/>
        <a:p>
          <a:r>
            <a:rPr lang="es-MX" dirty="0" smtClean="0"/>
            <a:t>Contexto del puesto</a:t>
          </a:r>
          <a:endParaRPr lang="es-MX" dirty="0"/>
        </a:p>
      </dgm:t>
    </dgm:pt>
    <dgm:pt modelId="{366A84E2-5530-4DD2-847B-A26343D73038}" type="parTrans" cxnId="{DF90EAAC-2273-4428-9CF9-8B8D36464D18}">
      <dgm:prSet/>
      <dgm:spPr/>
      <dgm:t>
        <a:bodyPr/>
        <a:lstStyle/>
        <a:p>
          <a:endParaRPr lang="es-MX"/>
        </a:p>
      </dgm:t>
    </dgm:pt>
    <dgm:pt modelId="{969337C8-15AF-460B-BDB7-8281B1C1898F}" type="sibTrans" cxnId="{DF90EAAC-2273-4428-9CF9-8B8D36464D18}">
      <dgm:prSet/>
      <dgm:spPr/>
      <dgm:t>
        <a:bodyPr/>
        <a:lstStyle/>
        <a:p>
          <a:endParaRPr lang="es-MX"/>
        </a:p>
      </dgm:t>
    </dgm:pt>
    <dgm:pt modelId="{ADBF5D7A-FF3D-4CB3-98EB-16C574EF99DA}">
      <dgm:prSet/>
      <dgm:spPr>
        <a:solidFill>
          <a:srgbClr val="33C6D5"/>
        </a:solidFill>
      </dgm:spPr>
      <dgm:t>
        <a:bodyPr/>
        <a:lstStyle/>
        <a:p>
          <a:r>
            <a:rPr lang="es-MX" smtClean="0"/>
            <a:t>Condiciones físicas de trabajo</a:t>
          </a:r>
          <a:endParaRPr lang="es-MX" dirty="0"/>
        </a:p>
      </dgm:t>
    </dgm:pt>
    <dgm:pt modelId="{414E4425-8492-4A52-A6DA-5F42403E214C}" type="parTrans" cxnId="{203AF280-92CD-42EE-89DD-1B5ED6F2EB1B}">
      <dgm:prSet/>
      <dgm:spPr/>
      <dgm:t>
        <a:bodyPr/>
        <a:lstStyle/>
        <a:p>
          <a:endParaRPr lang="es-MX"/>
        </a:p>
      </dgm:t>
    </dgm:pt>
    <dgm:pt modelId="{6676135E-C4DE-489F-A3F4-97A29348CEE4}" type="sibTrans" cxnId="{203AF280-92CD-42EE-89DD-1B5ED6F2EB1B}">
      <dgm:prSet/>
      <dgm:spPr/>
      <dgm:t>
        <a:bodyPr/>
        <a:lstStyle/>
        <a:p>
          <a:endParaRPr lang="es-MX"/>
        </a:p>
      </dgm:t>
    </dgm:pt>
    <dgm:pt modelId="{C45FA69B-C321-492D-AEDB-EDDE79EB77D8}" type="pres">
      <dgm:prSet presAssocID="{9A5CAC4A-090E-4936-82E5-74A7A451708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299A98A2-42BB-4105-9B47-CE1F8BBB2EA6}" type="pres">
      <dgm:prSet presAssocID="{825132D4-7D7C-490D-9F5B-4626EC0A2028}" presName="compNode" presStyleCnt="0"/>
      <dgm:spPr/>
    </dgm:pt>
    <dgm:pt modelId="{A3B65EFD-72D5-4116-9A51-3590B57F5738}" type="pres">
      <dgm:prSet presAssocID="{825132D4-7D7C-490D-9F5B-4626EC0A2028}" presName="dummyConnPt" presStyleCnt="0"/>
      <dgm:spPr/>
    </dgm:pt>
    <dgm:pt modelId="{D9C960D8-1266-4B54-A90A-794FFBB252AD}" type="pres">
      <dgm:prSet presAssocID="{825132D4-7D7C-490D-9F5B-4626EC0A2028}" presName="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9354EE-5C0C-456F-A55C-6BEE8B0EAB78}" type="pres">
      <dgm:prSet presAssocID="{10C032FB-2B15-47D5-976F-5A3F2A7925DE}" presName="sibTrans" presStyleLbl="bgSibTrans2D1" presStyleIdx="0" presStyleCnt="14"/>
      <dgm:spPr/>
      <dgm:t>
        <a:bodyPr/>
        <a:lstStyle/>
        <a:p>
          <a:endParaRPr lang="es-MX"/>
        </a:p>
      </dgm:t>
    </dgm:pt>
    <dgm:pt modelId="{DEDCD496-9721-4439-8432-AA0689DF462E}" type="pres">
      <dgm:prSet presAssocID="{DE5BAD86-F845-4296-BC81-6B9D68D42818}" presName="compNode" presStyleCnt="0"/>
      <dgm:spPr/>
    </dgm:pt>
    <dgm:pt modelId="{3C4F6B68-B24B-430C-A8B3-739C63F06DC6}" type="pres">
      <dgm:prSet presAssocID="{DE5BAD86-F845-4296-BC81-6B9D68D42818}" presName="dummyConnPt" presStyleCnt="0"/>
      <dgm:spPr/>
    </dgm:pt>
    <dgm:pt modelId="{F94EB308-C5FE-4768-8F42-D01290CE6845}" type="pres">
      <dgm:prSet presAssocID="{DE5BAD86-F845-4296-BC81-6B9D68D42818}" presName="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37407C-0914-4923-BFEE-D22DE7C125FC}" type="pres">
      <dgm:prSet presAssocID="{57431D7D-1868-43EE-9219-952D11A9CBA3}" presName="sibTrans" presStyleLbl="bgSibTrans2D1" presStyleIdx="1" presStyleCnt="14"/>
      <dgm:spPr/>
      <dgm:t>
        <a:bodyPr/>
        <a:lstStyle/>
        <a:p>
          <a:endParaRPr lang="es-MX"/>
        </a:p>
      </dgm:t>
    </dgm:pt>
    <dgm:pt modelId="{99C26BB0-D8DD-41F5-9B45-A4ED44435B5F}" type="pres">
      <dgm:prSet presAssocID="{80344386-F9A6-4EC6-8892-D6F9EE3238AD}" presName="compNode" presStyleCnt="0"/>
      <dgm:spPr/>
    </dgm:pt>
    <dgm:pt modelId="{91CCC981-CF9F-4FCB-9BB7-2F51C1A0AB66}" type="pres">
      <dgm:prSet presAssocID="{80344386-F9A6-4EC6-8892-D6F9EE3238AD}" presName="dummyConnPt" presStyleCnt="0"/>
      <dgm:spPr/>
    </dgm:pt>
    <dgm:pt modelId="{35882407-2E85-4423-AEC9-DB7DC130E339}" type="pres">
      <dgm:prSet presAssocID="{80344386-F9A6-4EC6-8892-D6F9EE3238AD}" presName="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C941B1-1BAD-4575-BA14-C855838AD688}" type="pres">
      <dgm:prSet presAssocID="{DF5B2D3F-8E6F-4F11-8FC6-69A59A3190B6}" presName="sibTrans" presStyleLbl="bgSibTrans2D1" presStyleIdx="2" presStyleCnt="14"/>
      <dgm:spPr/>
      <dgm:t>
        <a:bodyPr/>
        <a:lstStyle/>
        <a:p>
          <a:endParaRPr lang="es-MX"/>
        </a:p>
      </dgm:t>
    </dgm:pt>
    <dgm:pt modelId="{DA591ACF-A0A7-4FC5-8532-F9710A38A0A2}" type="pres">
      <dgm:prSet presAssocID="{6B1B0F84-5773-4A48-9BCB-F5DAD1BDBD31}" presName="compNode" presStyleCnt="0"/>
      <dgm:spPr/>
    </dgm:pt>
    <dgm:pt modelId="{BCB1E0F2-BAA9-48BA-805E-2C6B6A9A24EF}" type="pres">
      <dgm:prSet presAssocID="{6B1B0F84-5773-4A48-9BCB-F5DAD1BDBD31}" presName="dummyConnPt" presStyleCnt="0"/>
      <dgm:spPr/>
    </dgm:pt>
    <dgm:pt modelId="{610BCA2B-88C6-4F84-A613-B72A0290AF5A}" type="pres">
      <dgm:prSet presAssocID="{6B1B0F84-5773-4A48-9BCB-F5DAD1BDBD31}" presName="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61497E-BD19-44ED-9070-C5956EBEE074}" type="pres">
      <dgm:prSet presAssocID="{BFC45EFF-802F-4E46-9FCE-5059589B4630}" presName="sibTrans" presStyleLbl="bgSibTrans2D1" presStyleIdx="3" presStyleCnt="14"/>
      <dgm:spPr/>
      <dgm:t>
        <a:bodyPr/>
        <a:lstStyle/>
        <a:p>
          <a:endParaRPr lang="es-MX"/>
        </a:p>
      </dgm:t>
    </dgm:pt>
    <dgm:pt modelId="{95E6C7FD-49F6-4004-8EF5-E06F5AEF1D8E}" type="pres">
      <dgm:prSet presAssocID="{52DC06DA-8E32-4EB5-96F2-F8485E650D15}" presName="compNode" presStyleCnt="0"/>
      <dgm:spPr/>
    </dgm:pt>
    <dgm:pt modelId="{96240DDC-C1E1-48A6-AEC4-6A8FEFB7A8F6}" type="pres">
      <dgm:prSet presAssocID="{52DC06DA-8E32-4EB5-96F2-F8485E650D15}" presName="dummyConnPt" presStyleCnt="0"/>
      <dgm:spPr/>
    </dgm:pt>
    <dgm:pt modelId="{B113DE00-E5ED-4BFE-8DB0-DB17E70C681B}" type="pres">
      <dgm:prSet presAssocID="{52DC06DA-8E32-4EB5-96F2-F8485E650D15}" presName="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61877A-989F-4B33-A1AF-314F418D311C}" type="pres">
      <dgm:prSet presAssocID="{A31D235F-64B1-4B4D-849B-24B774FF80CA}" presName="sibTrans" presStyleLbl="bgSibTrans2D1" presStyleIdx="4" presStyleCnt="14"/>
      <dgm:spPr/>
      <dgm:t>
        <a:bodyPr/>
        <a:lstStyle/>
        <a:p>
          <a:endParaRPr lang="es-MX"/>
        </a:p>
      </dgm:t>
    </dgm:pt>
    <dgm:pt modelId="{9CEC7B74-9A76-4F98-B58F-7A946AE9487B}" type="pres">
      <dgm:prSet presAssocID="{6BFD8E11-E021-4704-814F-F60D77231B84}" presName="compNode" presStyleCnt="0"/>
      <dgm:spPr/>
    </dgm:pt>
    <dgm:pt modelId="{7EC0E715-0EBC-43E1-830E-9E9464489B26}" type="pres">
      <dgm:prSet presAssocID="{6BFD8E11-E021-4704-814F-F60D77231B84}" presName="dummyConnPt" presStyleCnt="0"/>
      <dgm:spPr/>
    </dgm:pt>
    <dgm:pt modelId="{C8DA0187-62B9-49DE-93A7-2E9AF2E8220D}" type="pres">
      <dgm:prSet presAssocID="{6BFD8E11-E021-4704-814F-F60D77231B84}" presName="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1878D3-1AB0-452E-968C-929FBB039174}" type="pres">
      <dgm:prSet presAssocID="{4CB993BB-0331-4C4D-A53E-89EF656572BD}" presName="sibTrans" presStyleLbl="bgSibTrans2D1" presStyleIdx="5" presStyleCnt="14"/>
      <dgm:spPr/>
      <dgm:t>
        <a:bodyPr/>
        <a:lstStyle/>
        <a:p>
          <a:endParaRPr lang="es-MX"/>
        </a:p>
      </dgm:t>
    </dgm:pt>
    <dgm:pt modelId="{E515FD05-78F2-4619-BF72-A5E42BF9F4ED}" type="pres">
      <dgm:prSet presAssocID="{E6673360-20C6-4D05-8F7A-A140848C7091}" presName="compNode" presStyleCnt="0"/>
      <dgm:spPr/>
    </dgm:pt>
    <dgm:pt modelId="{57BF5C83-D536-45CC-886D-6A3CE5D7D999}" type="pres">
      <dgm:prSet presAssocID="{E6673360-20C6-4D05-8F7A-A140848C7091}" presName="dummyConnPt" presStyleCnt="0"/>
      <dgm:spPr/>
    </dgm:pt>
    <dgm:pt modelId="{0F66DB22-E5AE-45FA-B6B7-939D6929D44F}" type="pres">
      <dgm:prSet presAssocID="{E6673360-20C6-4D05-8F7A-A140848C7091}" presName="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103F38-95B4-41F5-9E0B-60B8FE6B11E8}" type="pres">
      <dgm:prSet presAssocID="{9B1BE8D8-60B2-4007-BB98-A74ADDD72FA7}" presName="sibTrans" presStyleLbl="bgSibTrans2D1" presStyleIdx="6" presStyleCnt="14"/>
      <dgm:spPr/>
      <dgm:t>
        <a:bodyPr/>
        <a:lstStyle/>
        <a:p>
          <a:endParaRPr lang="es-MX"/>
        </a:p>
      </dgm:t>
    </dgm:pt>
    <dgm:pt modelId="{CBB6BAD5-5A7E-4AEC-BC75-288AE7125A22}" type="pres">
      <dgm:prSet presAssocID="{9F5F9B48-1AF6-4891-B4F1-D3429A869A44}" presName="compNode" presStyleCnt="0"/>
      <dgm:spPr/>
    </dgm:pt>
    <dgm:pt modelId="{13C50A63-06F3-494D-BCED-5AE6FC095D44}" type="pres">
      <dgm:prSet presAssocID="{9F5F9B48-1AF6-4891-B4F1-D3429A869A44}" presName="dummyConnPt" presStyleCnt="0"/>
      <dgm:spPr/>
    </dgm:pt>
    <dgm:pt modelId="{05D9F309-E6B4-4508-9663-4FAC903F2975}" type="pres">
      <dgm:prSet presAssocID="{9F5F9B48-1AF6-4891-B4F1-D3429A869A44}" presName="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55C3F2-AEE4-4235-81C8-BCA724B05A59}" type="pres">
      <dgm:prSet presAssocID="{70458D83-BDD3-4ABB-A10F-C89952987E58}" presName="sibTrans" presStyleLbl="bgSibTrans2D1" presStyleIdx="7" presStyleCnt="14"/>
      <dgm:spPr/>
      <dgm:t>
        <a:bodyPr/>
        <a:lstStyle/>
        <a:p>
          <a:endParaRPr lang="es-MX"/>
        </a:p>
      </dgm:t>
    </dgm:pt>
    <dgm:pt modelId="{D365F6B5-B877-4F03-99E2-38539095BB34}" type="pres">
      <dgm:prSet presAssocID="{ED05DAC3-C382-48A3-9787-CE0F62FD25EE}" presName="compNode" presStyleCnt="0"/>
      <dgm:spPr/>
    </dgm:pt>
    <dgm:pt modelId="{34FABFCD-98F5-4A46-8C2C-85B66E11EE86}" type="pres">
      <dgm:prSet presAssocID="{ED05DAC3-C382-48A3-9787-CE0F62FD25EE}" presName="dummyConnPt" presStyleCnt="0"/>
      <dgm:spPr/>
    </dgm:pt>
    <dgm:pt modelId="{2F8D05B2-4931-413F-9B46-A0BFD92FF04C}" type="pres">
      <dgm:prSet presAssocID="{ED05DAC3-C382-48A3-9787-CE0F62FD25EE}" presName="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11A0D0-7AA9-4567-A722-AA124AEAB804}" type="pres">
      <dgm:prSet presAssocID="{72660B8F-CB94-43DA-916A-0062DD67ECF9}" presName="sibTrans" presStyleLbl="bgSibTrans2D1" presStyleIdx="8" presStyleCnt="14"/>
      <dgm:spPr/>
      <dgm:t>
        <a:bodyPr/>
        <a:lstStyle/>
        <a:p>
          <a:endParaRPr lang="es-MX"/>
        </a:p>
      </dgm:t>
    </dgm:pt>
    <dgm:pt modelId="{0BE04B9A-98FD-4345-A848-5CF080509E31}" type="pres">
      <dgm:prSet presAssocID="{833602C6-3F46-4CAC-ADD8-7BC5D08B2510}" presName="compNode" presStyleCnt="0"/>
      <dgm:spPr/>
    </dgm:pt>
    <dgm:pt modelId="{48FB838C-2ACA-4A2B-89B9-33B2E4EE1032}" type="pres">
      <dgm:prSet presAssocID="{833602C6-3F46-4CAC-ADD8-7BC5D08B2510}" presName="dummyConnPt" presStyleCnt="0"/>
      <dgm:spPr/>
    </dgm:pt>
    <dgm:pt modelId="{D965F04C-49CE-4677-9C3A-A65D5BF1CED4}" type="pres">
      <dgm:prSet presAssocID="{833602C6-3F46-4CAC-ADD8-7BC5D08B2510}" presName="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3EE3A2-21B9-481B-8339-EF95CF082427}" type="pres">
      <dgm:prSet presAssocID="{61386FA2-6A9D-46A2-BFA1-A57640727883}" presName="sibTrans" presStyleLbl="bgSibTrans2D1" presStyleIdx="9" presStyleCnt="14"/>
      <dgm:spPr/>
      <dgm:t>
        <a:bodyPr/>
        <a:lstStyle/>
        <a:p>
          <a:endParaRPr lang="es-MX"/>
        </a:p>
      </dgm:t>
    </dgm:pt>
    <dgm:pt modelId="{523ED7B5-1088-408D-B6CE-7C2A60A1E009}" type="pres">
      <dgm:prSet presAssocID="{38B362BE-A52E-4714-B952-46BEB1D3A0F7}" presName="compNode" presStyleCnt="0"/>
      <dgm:spPr/>
    </dgm:pt>
    <dgm:pt modelId="{532DABB2-8944-49D4-AF58-75699D6BC096}" type="pres">
      <dgm:prSet presAssocID="{38B362BE-A52E-4714-B952-46BEB1D3A0F7}" presName="dummyConnPt" presStyleCnt="0"/>
      <dgm:spPr/>
    </dgm:pt>
    <dgm:pt modelId="{D01ECB08-B3CA-42C3-82FD-C39A79525252}" type="pres">
      <dgm:prSet presAssocID="{38B362BE-A52E-4714-B952-46BEB1D3A0F7}" presName="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01208D-016D-46E9-8A3C-BCA277611968}" type="pres">
      <dgm:prSet presAssocID="{12CA3E03-5A80-4D8F-BF62-18C33C00DC8A}" presName="sibTrans" presStyleLbl="bgSibTrans2D1" presStyleIdx="10" presStyleCnt="14"/>
      <dgm:spPr/>
      <dgm:t>
        <a:bodyPr/>
        <a:lstStyle/>
        <a:p>
          <a:endParaRPr lang="es-MX"/>
        </a:p>
      </dgm:t>
    </dgm:pt>
    <dgm:pt modelId="{B26FDDEB-0148-4B06-B4CE-D413462FA087}" type="pres">
      <dgm:prSet presAssocID="{1E41CB5F-2836-40FC-A4AF-BE1F69BECE93}" presName="compNode" presStyleCnt="0"/>
      <dgm:spPr/>
    </dgm:pt>
    <dgm:pt modelId="{64E01997-4340-4B75-9A15-15FB991F7A53}" type="pres">
      <dgm:prSet presAssocID="{1E41CB5F-2836-40FC-A4AF-BE1F69BECE93}" presName="dummyConnPt" presStyleCnt="0"/>
      <dgm:spPr/>
    </dgm:pt>
    <dgm:pt modelId="{5C04EE07-A39F-4824-B011-214E85C49134}" type="pres">
      <dgm:prSet presAssocID="{1E41CB5F-2836-40FC-A4AF-BE1F69BECE93}" presName="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4E0BD7-94DF-4159-B6F4-B1B0B59E5305}" type="pres">
      <dgm:prSet presAssocID="{3D52BCB8-9831-42EC-879A-FE605614F2F2}" presName="sibTrans" presStyleLbl="bgSibTrans2D1" presStyleIdx="11" presStyleCnt="14"/>
      <dgm:spPr/>
      <dgm:t>
        <a:bodyPr/>
        <a:lstStyle/>
        <a:p>
          <a:endParaRPr lang="es-MX"/>
        </a:p>
      </dgm:t>
    </dgm:pt>
    <dgm:pt modelId="{8E279B6D-929D-406D-BD4E-09DB9559DBF0}" type="pres">
      <dgm:prSet presAssocID="{4CC9B9C0-6F27-4C7A-8AF7-CEFFFB733B36}" presName="compNode" presStyleCnt="0"/>
      <dgm:spPr/>
    </dgm:pt>
    <dgm:pt modelId="{B1C706C6-3329-4D0A-BD5A-90B8C6E125F5}" type="pres">
      <dgm:prSet presAssocID="{4CC9B9C0-6F27-4C7A-8AF7-CEFFFB733B36}" presName="dummyConnPt" presStyleCnt="0"/>
      <dgm:spPr/>
    </dgm:pt>
    <dgm:pt modelId="{0FE02F5B-D9DC-4C33-9548-ABD92EF5B4BE}" type="pres">
      <dgm:prSet presAssocID="{4CC9B9C0-6F27-4C7A-8AF7-CEFFFB733B36}" presName="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93098A-E30E-4819-A306-B3DCEAAD33C3}" type="pres">
      <dgm:prSet presAssocID="{808CD95B-8F37-4ED2-BDEF-447B4588B3D5}" presName="sibTrans" presStyleLbl="bgSibTrans2D1" presStyleIdx="12" presStyleCnt="14"/>
      <dgm:spPr/>
      <dgm:t>
        <a:bodyPr/>
        <a:lstStyle/>
        <a:p>
          <a:endParaRPr lang="es-MX"/>
        </a:p>
      </dgm:t>
    </dgm:pt>
    <dgm:pt modelId="{A7C0EECF-2D28-438B-BCC6-3EFEAD51A8C3}" type="pres">
      <dgm:prSet presAssocID="{0AC8576B-788F-4E40-84EB-C701C6F4573B}" presName="compNode" presStyleCnt="0"/>
      <dgm:spPr/>
    </dgm:pt>
    <dgm:pt modelId="{D518ACB6-DB9F-4003-AE67-DBA7C9CD2E59}" type="pres">
      <dgm:prSet presAssocID="{0AC8576B-788F-4E40-84EB-C701C6F4573B}" presName="dummyConnPt" presStyleCnt="0"/>
      <dgm:spPr/>
    </dgm:pt>
    <dgm:pt modelId="{3EDBD53B-0B9C-49C1-ABEB-E06228822227}" type="pres">
      <dgm:prSet presAssocID="{0AC8576B-788F-4E40-84EB-C701C6F4573B}" presName="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356172-C701-4D0B-9F9C-D95BD6C634EC}" type="pres">
      <dgm:prSet presAssocID="{969337C8-15AF-460B-BDB7-8281B1C1898F}" presName="sibTrans" presStyleLbl="bgSibTrans2D1" presStyleIdx="13" presStyleCnt="14"/>
      <dgm:spPr/>
      <dgm:t>
        <a:bodyPr/>
        <a:lstStyle/>
        <a:p>
          <a:endParaRPr lang="es-MX"/>
        </a:p>
      </dgm:t>
    </dgm:pt>
    <dgm:pt modelId="{5166BE28-12BD-442C-A63D-2C9271149374}" type="pres">
      <dgm:prSet presAssocID="{ADBF5D7A-FF3D-4CB3-98EB-16C574EF99DA}" presName="compNode" presStyleCnt="0"/>
      <dgm:spPr/>
    </dgm:pt>
    <dgm:pt modelId="{F4A3C275-24CF-4368-8505-760BB5EA5F42}" type="pres">
      <dgm:prSet presAssocID="{ADBF5D7A-FF3D-4CB3-98EB-16C574EF99DA}" presName="dummyConnPt" presStyleCnt="0"/>
      <dgm:spPr/>
    </dgm:pt>
    <dgm:pt modelId="{C448A571-724C-4F7A-A191-891E8441F1F5}" type="pres">
      <dgm:prSet presAssocID="{ADBF5D7A-FF3D-4CB3-98EB-16C574EF99DA}" presName="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31E6D84-1020-43E7-A5AE-744A9F5E4474}" type="presOf" srcId="{80344386-F9A6-4EC6-8892-D6F9EE3238AD}" destId="{35882407-2E85-4423-AEC9-DB7DC130E339}" srcOrd="0" destOrd="0" presId="urn:microsoft.com/office/officeart/2005/8/layout/bProcess4"/>
    <dgm:cxn modelId="{54DFB830-F2F3-4514-BD4F-FFC0F1930E49}" type="presOf" srcId="{E6673360-20C6-4D05-8F7A-A140848C7091}" destId="{0F66DB22-E5AE-45FA-B6B7-939D6929D44F}" srcOrd="0" destOrd="0" presId="urn:microsoft.com/office/officeart/2005/8/layout/bProcess4"/>
    <dgm:cxn modelId="{3401AF9E-21C9-4940-85A0-5B36A4B9B92D}" srcId="{9A5CAC4A-090E-4936-82E5-74A7A451708D}" destId="{52DC06DA-8E32-4EB5-96F2-F8485E650D15}" srcOrd="4" destOrd="0" parTransId="{DEF593F0-832A-4282-BC26-5D04EB0FF8EF}" sibTransId="{A31D235F-64B1-4B4D-849B-24B774FF80CA}"/>
    <dgm:cxn modelId="{F53AF493-0213-46BE-8886-B2D3A4CB94CB}" type="presOf" srcId="{9F5F9B48-1AF6-4891-B4F1-D3429A869A44}" destId="{05D9F309-E6B4-4508-9663-4FAC903F2975}" srcOrd="0" destOrd="0" presId="urn:microsoft.com/office/officeart/2005/8/layout/bProcess4"/>
    <dgm:cxn modelId="{75608016-0C0E-475E-9B1E-1771727AB924}" srcId="{9A5CAC4A-090E-4936-82E5-74A7A451708D}" destId="{6B1B0F84-5773-4A48-9BCB-F5DAD1BDBD31}" srcOrd="3" destOrd="0" parTransId="{652F22BD-DF88-49D9-9900-694A9C9E63E1}" sibTransId="{BFC45EFF-802F-4E46-9FCE-5059589B4630}"/>
    <dgm:cxn modelId="{EC9EF7A5-F0E7-4113-95F6-4E88F144FA4C}" srcId="{9A5CAC4A-090E-4936-82E5-74A7A451708D}" destId="{38B362BE-A52E-4714-B952-46BEB1D3A0F7}" srcOrd="10" destOrd="0" parTransId="{19136E7D-8A8A-4CB3-89A5-C60FDF4F42A7}" sibTransId="{12CA3E03-5A80-4D8F-BF62-18C33C00DC8A}"/>
    <dgm:cxn modelId="{18A3946E-7E15-4B3C-92C3-59DC2329550D}" type="presOf" srcId="{6BFD8E11-E021-4704-814F-F60D77231B84}" destId="{C8DA0187-62B9-49DE-93A7-2E9AF2E8220D}" srcOrd="0" destOrd="0" presId="urn:microsoft.com/office/officeart/2005/8/layout/bProcess4"/>
    <dgm:cxn modelId="{7823A477-60C2-4B4F-9883-0D2101EE7575}" type="presOf" srcId="{38B362BE-A52E-4714-B952-46BEB1D3A0F7}" destId="{D01ECB08-B3CA-42C3-82FD-C39A79525252}" srcOrd="0" destOrd="0" presId="urn:microsoft.com/office/officeart/2005/8/layout/bProcess4"/>
    <dgm:cxn modelId="{0AE7E174-FD42-4A1D-A1CF-78AC47030C7B}" type="presOf" srcId="{969337C8-15AF-460B-BDB7-8281B1C1898F}" destId="{F4356172-C701-4D0B-9F9C-D95BD6C634EC}" srcOrd="0" destOrd="0" presId="urn:microsoft.com/office/officeart/2005/8/layout/bProcess4"/>
    <dgm:cxn modelId="{F4396A3E-1E07-4393-9DC8-AB27484E85FD}" srcId="{9A5CAC4A-090E-4936-82E5-74A7A451708D}" destId="{833602C6-3F46-4CAC-ADD8-7BC5D08B2510}" srcOrd="9" destOrd="0" parTransId="{281AEB5A-9913-4DDD-9565-42DAB1B0C032}" sibTransId="{61386FA2-6A9D-46A2-BFA1-A57640727883}"/>
    <dgm:cxn modelId="{78A0AE20-16E0-47BD-B37E-CC16D2427376}" srcId="{9A5CAC4A-090E-4936-82E5-74A7A451708D}" destId="{4CC9B9C0-6F27-4C7A-8AF7-CEFFFB733B36}" srcOrd="12" destOrd="0" parTransId="{D6DE47D3-A809-4BDC-A797-AFBD225C72C9}" sibTransId="{808CD95B-8F37-4ED2-BDEF-447B4588B3D5}"/>
    <dgm:cxn modelId="{D54EF0A2-2D9A-4C02-9C06-FC1399B6CBFD}" type="presOf" srcId="{DE5BAD86-F845-4296-BC81-6B9D68D42818}" destId="{F94EB308-C5FE-4768-8F42-D01290CE6845}" srcOrd="0" destOrd="0" presId="urn:microsoft.com/office/officeart/2005/8/layout/bProcess4"/>
    <dgm:cxn modelId="{5291FDD1-8AF3-4169-9FE0-186833A40A51}" type="presOf" srcId="{ADBF5D7A-FF3D-4CB3-98EB-16C574EF99DA}" destId="{C448A571-724C-4F7A-A191-891E8441F1F5}" srcOrd="0" destOrd="0" presId="urn:microsoft.com/office/officeart/2005/8/layout/bProcess4"/>
    <dgm:cxn modelId="{ECA74E64-3675-4E41-9413-12FB6B8C16D1}" type="presOf" srcId="{61386FA2-6A9D-46A2-BFA1-A57640727883}" destId="{D73EE3A2-21B9-481B-8339-EF95CF082427}" srcOrd="0" destOrd="0" presId="urn:microsoft.com/office/officeart/2005/8/layout/bProcess4"/>
    <dgm:cxn modelId="{CA939F87-7BBB-4B43-AD5C-A62BA71AA1B0}" srcId="{9A5CAC4A-090E-4936-82E5-74A7A451708D}" destId="{1E41CB5F-2836-40FC-A4AF-BE1F69BECE93}" srcOrd="11" destOrd="0" parTransId="{115CF107-B114-4556-B52B-97FD5E033CAD}" sibTransId="{3D52BCB8-9831-42EC-879A-FE605614F2F2}"/>
    <dgm:cxn modelId="{C50D6DD5-0C08-40FE-8F4B-F9F5E1C598AC}" type="presOf" srcId="{3D52BCB8-9831-42EC-879A-FE605614F2F2}" destId="{524E0BD7-94DF-4159-B6F4-B1B0B59E5305}" srcOrd="0" destOrd="0" presId="urn:microsoft.com/office/officeart/2005/8/layout/bProcess4"/>
    <dgm:cxn modelId="{1F1ABDDE-E3B4-413A-98DE-DD7B36EFF512}" type="presOf" srcId="{52DC06DA-8E32-4EB5-96F2-F8485E650D15}" destId="{B113DE00-E5ED-4BFE-8DB0-DB17E70C681B}" srcOrd="0" destOrd="0" presId="urn:microsoft.com/office/officeart/2005/8/layout/bProcess4"/>
    <dgm:cxn modelId="{203AF280-92CD-42EE-89DD-1B5ED6F2EB1B}" srcId="{9A5CAC4A-090E-4936-82E5-74A7A451708D}" destId="{ADBF5D7A-FF3D-4CB3-98EB-16C574EF99DA}" srcOrd="14" destOrd="0" parTransId="{414E4425-8492-4A52-A6DA-5F42403E214C}" sibTransId="{6676135E-C4DE-489F-A3F4-97A29348CEE4}"/>
    <dgm:cxn modelId="{3AC3336E-4F99-4313-9F0A-1A46D5EDB68C}" type="presOf" srcId="{DF5B2D3F-8E6F-4F11-8FC6-69A59A3190B6}" destId="{28C941B1-1BAD-4575-BA14-C855838AD688}" srcOrd="0" destOrd="0" presId="urn:microsoft.com/office/officeart/2005/8/layout/bProcess4"/>
    <dgm:cxn modelId="{0476E9C4-9AB0-46A8-9F0B-ACC0248BFDCA}" srcId="{9A5CAC4A-090E-4936-82E5-74A7A451708D}" destId="{ED05DAC3-C382-48A3-9787-CE0F62FD25EE}" srcOrd="8" destOrd="0" parTransId="{2EB67A23-EEEA-4BDA-BBD4-16E9F6CD217A}" sibTransId="{72660B8F-CB94-43DA-916A-0062DD67ECF9}"/>
    <dgm:cxn modelId="{E22D764A-F192-444D-8226-35EA38B403CE}" srcId="{9A5CAC4A-090E-4936-82E5-74A7A451708D}" destId="{E6673360-20C6-4D05-8F7A-A140848C7091}" srcOrd="6" destOrd="0" parTransId="{1526409B-682E-4F83-83ED-B2CC2035726A}" sibTransId="{9B1BE8D8-60B2-4007-BB98-A74ADDD72FA7}"/>
    <dgm:cxn modelId="{C0BD1113-41E2-40FC-980B-D7238CF9937F}" type="presOf" srcId="{808CD95B-8F37-4ED2-BDEF-447B4588B3D5}" destId="{4393098A-E30E-4819-A306-B3DCEAAD33C3}" srcOrd="0" destOrd="0" presId="urn:microsoft.com/office/officeart/2005/8/layout/bProcess4"/>
    <dgm:cxn modelId="{EC57E7E1-1D92-4900-A6FE-F6F068333EB4}" type="presOf" srcId="{ED05DAC3-C382-48A3-9787-CE0F62FD25EE}" destId="{2F8D05B2-4931-413F-9B46-A0BFD92FF04C}" srcOrd="0" destOrd="0" presId="urn:microsoft.com/office/officeart/2005/8/layout/bProcess4"/>
    <dgm:cxn modelId="{6D6C8046-19D6-4D64-A277-5B1C73ED568C}" type="presOf" srcId="{1E41CB5F-2836-40FC-A4AF-BE1F69BECE93}" destId="{5C04EE07-A39F-4824-B011-214E85C49134}" srcOrd="0" destOrd="0" presId="urn:microsoft.com/office/officeart/2005/8/layout/bProcess4"/>
    <dgm:cxn modelId="{AD6FCE1D-D364-4039-B074-AF0A63C969B5}" srcId="{9A5CAC4A-090E-4936-82E5-74A7A451708D}" destId="{825132D4-7D7C-490D-9F5B-4626EC0A2028}" srcOrd="0" destOrd="0" parTransId="{D7B7D04D-A0C0-4F51-8F1D-791DB14465E1}" sibTransId="{10C032FB-2B15-47D5-976F-5A3F2A7925DE}"/>
    <dgm:cxn modelId="{7B8E7DFE-DC5D-493B-91D3-D425D5C72BBC}" type="presOf" srcId="{9B1BE8D8-60B2-4007-BB98-A74ADDD72FA7}" destId="{DA103F38-95B4-41F5-9E0B-60B8FE6B11E8}" srcOrd="0" destOrd="0" presId="urn:microsoft.com/office/officeart/2005/8/layout/bProcess4"/>
    <dgm:cxn modelId="{8F86B0E8-1B11-448B-9F54-652948E341A8}" type="presOf" srcId="{12CA3E03-5A80-4D8F-BF62-18C33C00DC8A}" destId="{4E01208D-016D-46E9-8A3C-BCA277611968}" srcOrd="0" destOrd="0" presId="urn:microsoft.com/office/officeart/2005/8/layout/bProcess4"/>
    <dgm:cxn modelId="{C91D2203-6A7D-4587-97C1-B989CCAC491B}" srcId="{9A5CAC4A-090E-4936-82E5-74A7A451708D}" destId="{80344386-F9A6-4EC6-8892-D6F9EE3238AD}" srcOrd="2" destOrd="0" parTransId="{42CAE513-F3C8-46D9-927A-B041372636C0}" sibTransId="{DF5B2D3F-8E6F-4F11-8FC6-69A59A3190B6}"/>
    <dgm:cxn modelId="{E291E221-F79C-4EFF-8B20-F1E3138668A0}" type="presOf" srcId="{825132D4-7D7C-490D-9F5B-4626EC0A2028}" destId="{D9C960D8-1266-4B54-A90A-794FFBB252AD}" srcOrd="0" destOrd="0" presId="urn:microsoft.com/office/officeart/2005/8/layout/bProcess4"/>
    <dgm:cxn modelId="{80FDAE25-9473-4F47-9009-2A98A2D53897}" type="presOf" srcId="{4CB993BB-0331-4C4D-A53E-89EF656572BD}" destId="{921878D3-1AB0-452E-968C-929FBB039174}" srcOrd="0" destOrd="0" presId="urn:microsoft.com/office/officeart/2005/8/layout/bProcess4"/>
    <dgm:cxn modelId="{B3C0211E-5DED-4A73-92B1-D8B87BA21CD4}" srcId="{9A5CAC4A-090E-4936-82E5-74A7A451708D}" destId="{6BFD8E11-E021-4704-814F-F60D77231B84}" srcOrd="5" destOrd="0" parTransId="{F1A9D408-79EE-49E6-8776-36F351A83A0C}" sibTransId="{4CB993BB-0331-4C4D-A53E-89EF656572BD}"/>
    <dgm:cxn modelId="{062A233B-FF41-48A1-AEAB-2C530AD6BAF5}" srcId="{9A5CAC4A-090E-4936-82E5-74A7A451708D}" destId="{9F5F9B48-1AF6-4891-B4F1-D3429A869A44}" srcOrd="7" destOrd="0" parTransId="{1C3518BD-A97A-4D35-B470-DF7FAAADF6AC}" sibTransId="{70458D83-BDD3-4ABB-A10F-C89952987E58}"/>
    <dgm:cxn modelId="{31939E69-8F2E-4CA9-9706-B99E59628A66}" type="presOf" srcId="{833602C6-3F46-4CAC-ADD8-7BC5D08B2510}" destId="{D965F04C-49CE-4677-9C3A-A65D5BF1CED4}" srcOrd="0" destOrd="0" presId="urn:microsoft.com/office/officeart/2005/8/layout/bProcess4"/>
    <dgm:cxn modelId="{C62AD7BC-5219-417C-8766-13ED1AD165F1}" type="presOf" srcId="{10C032FB-2B15-47D5-976F-5A3F2A7925DE}" destId="{0A9354EE-5C0C-456F-A55C-6BEE8B0EAB78}" srcOrd="0" destOrd="0" presId="urn:microsoft.com/office/officeart/2005/8/layout/bProcess4"/>
    <dgm:cxn modelId="{76944B4F-87FD-4F81-9799-2F48D8E4FDB9}" type="presOf" srcId="{A31D235F-64B1-4B4D-849B-24B774FF80CA}" destId="{6E61877A-989F-4B33-A1AF-314F418D311C}" srcOrd="0" destOrd="0" presId="urn:microsoft.com/office/officeart/2005/8/layout/bProcess4"/>
    <dgm:cxn modelId="{EDA42818-52AC-4F8C-97EB-7BF173F747CE}" type="presOf" srcId="{BFC45EFF-802F-4E46-9FCE-5059589B4630}" destId="{7561497E-BD19-44ED-9070-C5956EBEE074}" srcOrd="0" destOrd="0" presId="urn:microsoft.com/office/officeart/2005/8/layout/bProcess4"/>
    <dgm:cxn modelId="{9DB0F990-F161-496D-A1F0-5B6266496D60}" type="presOf" srcId="{57431D7D-1868-43EE-9219-952D11A9CBA3}" destId="{1937407C-0914-4923-BFEE-D22DE7C125FC}" srcOrd="0" destOrd="0" presId="urn:microsoft.com/office/officeart/2005/8/layout/bProcess4"/>
    <dgm:cxn modelId="{313AC3C0-BBD2-4A3F-AF9E-8BFF65A38439}" type="presOf" srcId="{0AC8576B-788F-4E40-84EB-C701C6F4573B}" destId="{3EDBD53B-0B9C-49C1-ABEB-E06228822227}" srcOrd="0" destOrd="0" presId="urn:microsoft.com/office/officeart/2005/8/layout/bProcess4"/>
    <dgm:cxn modelId="{BA1053B5-C5A8-4530-B4BC-60BDFB6B6C66}" type="presOf" srcId="{4CC9B9C0-6F27-4C7A-8AF7-CEFFFB733B36}" destId="{0FE02F5B-D9DC-4C33-9548-ABD92EF5B4BE}" srcOrd="0" destOrd="0" presId="urn:microsoft.com/office/officeart/2005/8/layout/bProcess4"/>
    <dgm:cxn modelId="{997E35EA-2583-4269-94A1-552304757D02}" type="presOf" srcId="{6B1B0F84-5773-4A48-9BCB-F5DAD1BDBD31}" destId="{610BCA2B-88C6-4F84-A613-B72A0290AF5A}" srcOrd="0" destOrd="0" presId="urn:microsoft.com/office/officeart/2005/8/layout/bProcess4"/>
    <dgm:cxn modelId="{E07BC733-DECF-49CE-9CD9-66E549331EB6}" type="presOf" srcId="{9A5CAC4A-090E-4936-82E5-74A7A451708D}" destId="{C45FA69B-C321-492D-AEDB-EDDE79EB77D8}" srcOrd="0" destOrd="0" presId="urn:microsoft.com/office/officeart/2005/8/layout/bProcess4"/>
    <dgm:cxn modelId="{3D9C1BB6-FE8C-4334-AD4E-9557D4A04481}" srcId="{9A5CAC4A-090E-4936-82E5-74A7A451708D}" destId="{DE5BAD86-F845-4296-BC81-6B9D68D42818}" srcOrd="1" destOrd="0" parTransId="{195837A1-2167-4664-B499-E51C87F56EA0}" sibTransId="{57431D7D-1868-43EE-9219-952D11A9CBA3}"/>
    <dgm:cxn modelId="{DF90EAAC-2273-4428-9CF9-8B8D36464D18}" srcId="{9A5CAC4A-090E-4936-82E5-74A7A451708D}" destId="{0AC8576B-788F-4E40-84EB-C701C6F4573B}" srcOrd="13" destOrd="0" parTransId="{366A84E2-5530-4DD2-847B-A26343D73038}" sibTransId="{969337C8-15AF-460B-BDB7-8281B1C1898F}"/>
    <dgm:cxn modelId="{3A858D42-BF27-44BD-933F-BC71A1933520}" type="presOf" srcId="{72660B8F-CB94-43DA-916A-0062DD67ECF9}" destId="{CD11A0D0-7AA9-4567-A722-AA124AEAB804}" srcOrd="0" destOrd="0" presId="urn:microsoft.com/office/officeart/2005/8/layout/bProcess4"/>
    <dgm:cxn modelId="{90077521-64B5-4619-B84D-7BA41151BDC1}" type="presOf" srcId="{70458D83-BDD3-4ABB-A10F-C89952987E58}" destId="{0355C3F2-AEE4-4235-81C8-BCA724B05A59}" srcOrd="0" destOrd="0" presId="urn:microsoft.com/office/officeart/2005/8/layout/bProcess4"/>
    <dgm:cxn modelId="{CAEBA547-021A-47E9-89AD-3E08FA5AD234}" type="presParOf" srcId="{C45FA69B-C321-492D-AEDB-EDDE79EB77D8}" destId="{299A98A2-42BB-4105-9B47-CE1F8BBB2EA6}" srcOrd="0" destOrd="0" presId="urn:microsoft.com/office/officeart/2005/8/layout/bProcess4"/>
    <dgm:cxn modelId="{03233A13-2DE9-4295-A4B1-5E2EA8C0091F}" type="presParOf" srcId="{299A98A2-42BB-4105-9B47-CE1F8BBB2EA6}" destId="{A3B65EFD-72D5-4116-9A51-3590B57F5738}" srcOrd="0" destOrd="0" presId="urn:microsoft.com/office/officeart/2005/8/layout/bProcess4"/>
    <dgm:cxn modelId="{BD6FDD5D-C95B-4B87-9853-FA06517B1651}" type="presParOf" srcId="{299A98A2-42BB-4105-9B47-CE1F8BBB2EA6}" destId="{D9C960D8-1266-4B54-A90A-794FFBB252AD}" srcOrd="1" destOrd="0" presId="urn:microsoft.com/office/officeart/2005/8/layout/bProcess4"/>
    <dgm:cxn modelId="{BB78AF55-2A01-45B2-AEDF-8ED199528DC2}" type="presParOf" srcId="{C45FA69B-C321-492D-AEDB-EDDE79EB77D8}" destId="{0A9354EE-5C0C-456F-A55C-6BEE8B0EAB78}" srcOrd="1" destOrd="0" presId="urn:microsoft.com/office/officeart/2005/8/layout/bProcess4"/>
    <dgm:cxn modelId="{612F75CE-8615-4642-AD50-3A1899F0FF95}" type="presParOf" srcId="{C45FA69B-C321-492D-AEDB-EDDE79EB77D8}" destId="{DEDCD496-9721-4439-8432-AA0689DF462E}" srcOrd="2" destOrd="0" presId="urn:microsoft.com/office/officeart/2005/8/layout/bProcess4"/>
    <dgm:cxn modelId="{7445694A-A540-4ABB-A329-7F31CC61EA99}" type="presParOf" srcId="{DEDCD496-9721-4439-8432-AA0689DF462E}" destId="{3C4F6B68-B24B-430C-A8B3-739C63F06DC6}" srcOrd="0" destOrd="0" presId="urn:microsoft.com/office/officeart/2005/8/layout/bProcess4"/>
    <dgm:cxn modelId="{E9002F9E-9FEF-49A5-9B4B-2C2DD140A8CA}" type="presParOf" srcId="{DEDCD496-9721-4439-8432-AA0689DF462E}" destId="{F94EB308-C5FE-4768-8F42-D01290CE6845}" srcOrd="1" destOrd="0" presId="urn:microsoft.com/office/officeart/2005/8/layout/bProcess4"/>
    <dgm:cxn modelId="{2D0F3FF5-BC4F-4AAD-80B5-6742C16FF3B1}" type="presParOf" srcId="{C45FA69B-C321-492D-AEDB-EDDE79EB77D8}" destId="{1937407C-0914-4923-BFEE-D22DE7C125FC}" srcOrd="3" destOrd="0" presId="urn:microsoft.com/office/officeart/2005/8/layout/bProcess4"/>
    <dgm:cxn modelId="{E9E96D45-72FE-480F-A281-EFDC6262928D}" type="presParOf" srcId="{C45FA69B-C321-492D-AEDB-EDDE79EB77D8}" destId="{99C26BB0-D8DD-41F5-9B45-A4ED44435B5F}" srcOrd="4" destOrd="0" presId="urn:microsoft.com/office/officeart/2005/8/layout/bProcess4"/>
    <dgm:cxn modelId="{905ECCEB-FB9D-4266-B4CB-862B8148CC4D}" type="presParOf" srcId="{99C26BB0-D8DD-41F5-9B45-A4ED44435B5F}" destId="{91CCC981-CF9F-4FCB-9BB7-2F51C1A0AB66}" srcOrd="0" destOrd="0" presId="urn:microsoft.com/office/officeart/2005/8/layout/bProcess4"/>
    <dgm:cxn modelId="{0688B1A2-869B-4274-9CB1-AF44CF76B3D1}" type="presParOf" srcId="{99C26BB0-D8DD-41F5-9B45-A4ED44435B5F}" destId="{35882407-2E85-4423-AEC9-DB7DC130E339}" srcOrd="1" destOrd="0" presId="urn:microsoft.com/office/officeart/2005/8/layout/bProcess4"/>
    <dgm:cxn modelId="{2009878C-03D2-4318-AC96-2E1161E2EAF1}" type="presParOf" srcId="{C45FA69B-C321-492D-AEDB-EDDE79EB77D8}" destId="{28C941B1-1BAD-4575-BA14-C855838AD688}" srcOrd="5" destOrd="0" presId="urn:microsoft.com/office/officeart/2005/8/layout/bProcess4"/>
    <dgm:cxn modelId="{7629E3A0-D169-47CB-AE8E-2BABD9E39B31}" type="presParOf" srcId="{C45FA69B-C321-492D-AEDB-EDDE79EB77D8}" destId="{DA591ACF-A0A7-4FC5-8532-F9710A38A0A2}" srcOrd="6" destOrd="0" presId="urn:microsoft.com/office/officeart/2005/8/layout/bProcess4"/>
    <dgm:cxn modelId="{77A38E30-5199-49AB-959C-E8949835D6F9}" type="presParOf" srcId="{DA591ACF-A0A7-4FC5-8532-F9710A38A0A2}" destId="{BCB1E0F2-BAA9-48BA-805E-2C6B6A9A24EF}" srcOrd="0" destOrd="0" presId="urn:microsoft.com/office/officeart/2005/8/layout/bProcess4"/>
    <dgm:cxn modelId="{C38BF03A-D3D8-41DA-A367-88728EE06C93}" type="presParOf" srcId="{DA591ACF-A0A7-4FC5-8532-F9710A38A0A2}" destId="{610BCA2B-88C6-4F84-A613-B72A0290AF5A}" srcOrd="1" destOrd="0" presId="urn:microsoft.com/office/officeart/2005/8/layout/bProcess4"/>
    <dgm:cxn modelId="{C6FD6009-6A14-493A-8D21-93AAD19AE5FD}" type="presParOf" srcId="{C45FA69B-C321-492D-AEDB-EDDE79EB77D8}" destId="{7561497E-BD19-44ED-9070-C5956EBEE074}" srcOrd="7" destOrd="0" presId="urn:microsoft.com/office/officeart/2005/8/layout/bProcess4"/>
    <dgm:cxn modelId="{F662C725-A3EE-4090-AEB1-DDB439A2B21A}" type="presParOf" srcId="{C45FA69B-C321-492D-AEDB-EDDE79EB77D8}" destId="{95E6C7FD-49F6-4004-8EF5-E06F5AEF1D8E}" srcOrd="8" destOrd="0" presId="urn:microsoft.com/office/officeart/2005/8/layout/bProcess4"/>
    <dgm:cxn modelId="{F6543C82-F02C-4977-A35D-D3C5AE1A935D}" type="presParOf" srcId="{95E6C7FD-49F6-4004-8EF5-E06F5AEF1D8E}" destId="{96240DDC-C1E1-48A6-AEC4-6A8FEFB7A8F6}" srcOrd="0" destOrd="0" presId="urn:microsoft.com/office/officeart/2005/8/layout/bProcess4"/>
    <dgm:cxn modelId="{617082E7-4BD1-4EE3-924C-F17934D28AD9}" type="presParOf" srcId="{95E6C7FD-49F6-4004-8EF5-E06F5AEF1D8E}" destId="{B113DE00-E5ED-4BFE-8DB0-DB17E70C681B}" srcOrd="1" destOrd="0" presId="urn:microsoft.com/office/officeart/2005/8/layout/bProcess4"/>
    <dgm:cxn modelId="{6F47E9E9-D71D-408B-8FE8-3BF3C57E46F9}" type="presParOf" srcId="{C45FA69B-C321-492D-AEDB-EDDE79EB77D8}" destId="{6E61877A-989F-4B33-A1AF-314F418D311C}" srcOrd="9" destOrd="0" presId="urn:microsoft.com/office/officeart/2005/8/layout/bProcess4"/>
    <dgm:cxn modelId="{2FBF5C98-E4EF-4CC3-866C-5116ED27DF84}" type="presParOf" srcId="{C45FA69B-C321-492D-AEDB-EDDE79EB77D8}" destId="{9CEC7B74-9A76-4F98-B58F-7A946AE9487B}" srcOrd="10" destOrd="0" presId="urn:microsoft.com/office/officeart/2005/8/layout/bProcess4"/>
    <dgm:cxn modelId="{B76B6A31-BFD2-4965-9615-B1FF3D6110DB}" type="presParOf" srcId="{9CEC7B74-9A76-4F98-B58F-7A946AE9487B}" destId="{7EC0E715-0EBC-43E1-830E-9E9464489B26}" srcOrd="0" destOrd="0" presId="urn:microsoft.com/office/officeart/2005/8/layout/bProcess4"/>
    <dgm:cxn modelId="{9B8DC566-65E4-4E45-9BBA-E094693CD70A}" type="presParOf" srcId="{9CEC7B74-9A76-4F98-B58F-7A946AE9487B}" destId="{C8DA0187-62B9-49DE-93A7-2E9AF2E8220D}" srcOrd="1" destOrd="0" presId="urn:microsoft.com/office/officeart/2005/8/layout/bProcess4"/>
    <dgm:cxn modelId="{0722D3B2-0910-4B17-A1B8-2120064C0C00}" type="presParOf" srcId="{C45FA69B-C321-492D-AEDB-EDDE79EB77D8}" destId="{921878D3-1AB0-452E-968C-929FBB039174}" srcOrd="11" destOrd="0" presId="urn:microsoft.com/office/officeart/2005/8/layout/bProcess4"/>
    <dgm:cxn modelId="{5DEFE90E-8CAC-4E48-A6D1-6AD284F77353}" type="presParOf" srcId="{C45FA69B-C321-492D-AEDB-EDDE79EB77D8}" destId="{E515FD05-78F2-4619-BF72-A5E42BF9F4ED}" srcOrd="12" destOrd="0" presId="urn:microsoft.com/office/officeart/2005/8/layout/bProcess4"/>
    <dgm:cxn modelId="{7966BCBE-24ED-4501-8860-4E65F49FFC8D}" type="presParOf" srcId="{E515FD05-78F2-4619-BF72-A5E42BF9F4ED}" destId="{57BF5C83-D536-45CC-886D-6A3CE5D7D999}" srcOrd="0" destOrd="0" presId="urn:microsoft.com/office/officeart/2005/8/layout/bProcess4"/>
    <dgm:cxn modelId="{459D88DC-8C3E-4950-8557-DE5BE5680E68}" type="presParOf" srcId="{E515FD05-78F2-4619-BF72-A5E42BF9F4ED}" destId="{0F66DB22-E5AE-45FA-B6B7-939D6929D44F}" srcOrd="1" destOrd="0" presId="urn:microsoft.com/office/officeart/2005/8/layout/bProcess4"/>
    <dgm:cxn modelId="{A405C564-2268-418C-9E9B-6CD7F423FBD4}" type="presParOf" srcId="{C45FA69B-C321-492D-AEDB-EDDE79EB77D8}" destId="{DA103F38-95B4-41F5-9E0B-60B8FE6B11E8}" srcOrd="13" destOrd="0" presId="urn:microsoft.com/office/officeart/2005/8/layout/bProcess4"/>
    <dgm:cxn modelId="{C9AB9417-239E-4FBF-8632-B3152E2262DF}" type="presParOf" srcId="{C45FA69B-C321-492D-AEDB-EDDE79EB77D8}" destId="{CBB6BAD5-5A7E-4AEC-BC75-288AE7125A22}" srcOrd="14" destOrd="0" presId="urn:microsoft.com/office/officeart/2005/8/layout/bProcess4"/>
    <dgm:cxn modelId="{EF15382B-71B3-42C4-B9EF-6BD7C9AEE562}" type="presParOf" srcId="{CBB6BAD5-5A7E-4AEC-BC75-288AE7125A22}" destId="{13C50A63-06F3-494D-BCED-5AE6FC095D44}" srcOrd="0" destOrd="0" presId="urn:microsoft.com/office/officeart/2005/8/layout/bProcess4"/>
    <dgm:cxn modelId="{B4CD198B-3B0A-4308-BD24-0DCDDE4CA979}" type="presParOf" srcId="{CBB6BAD5-5A7E-4AEC-BC75-288AE7125A22}" destId="{05D9F309-E6B4-4508-9663-4FAC903F2975}" srcOrd="1" destOrd="0" presId="urn:microsoft.com/office/officeart/2005/8/layout/bProcess4"/>
    <dgm:cxn modelId="{A8858C24-82D9-469D-B935-D80925F0B6CD}" type="presParOf" srcId="{C45FA69B-C321-492D-AEDB-EDDE79EB77D8}" destId="{0355C3F2-AEE4-4235-81C8-BCA724B05A59}" srcOrd="15" destOrd="0" presId="urn:microsoft.com/office/officeart/2005/8/layout/bProcess4"/>
    <dgm:cxn modelId="{4FB1F70D-4CD5-4F7D-88E0-6AED063D8073}" type="presParOf" srcId="{C45FA69B-C321-492D-AEDB-EDDE79EB77D8}" destId="{D365F6B5-B877-4F03-99E2-38539095BB34}" srcOrd="16" destOrd="0" presId="urn:microsoft.com/office/officeart/2005/8/layout/bProcess4"/>
    <dgm:cxn modelId="{8B7B046D-90CC-453D-B830-30C45C0E9C0C}" type="presParOf" srcId="{D365F6B5-B877-4F03-99E2-38539095BB34}" destId="{34FABFCD-98F5-4A46-8C2C-85B66E11EE86}" srcOrd="0" destOrd="0" presId="urn:microsoft.com/office/officeart/2005/8/layout/bProcess4"/>
    <dgm:cxn modelId="{04E50C64-2B18-40BB-B3C8-6BAE82B1DFBF}" type="presParOf" srcId="{D365F6B5-B877-4F03-99E2-38539095BB34}" destId="{2F8D05B2-4931-413F-9B46-A0BFD92FF04C}" srcOrd="1" destOrd="0" presId="urn:microsoft.com/office/officeart/2005/8/layout/bProcess4"/>
    <dgm:cxn modelId="{56AAF5A1-8C0D-4F7F-BF48-6FF11765AC31}" type="presParOf" srcId="{C45FA69B-C321-492D-AEDB-EDDE79EB77D8}" destId="{CD11A0D0-7AA9-4567-A722-AA124AEAB804}" srcOrd="17" destOrd="0" presId="urn:microsoft.com/office/officeart/2005/8/layout/bProcess4"/>
    <dgm:cxn modelId="{84F8C43B-87EF-4709-8F8A-09E08DFA8A82}" type="presParOf" srcId="{C45FA69B-C321-492D-AEDB-EDDE79EB77D8}" destId="{0BE04B9A-98FD-4345-A848-5CF080509E31}" srcOrd="18" destOrd="0" presId="urn:microsoft.com/office/officeart/2005/8/layout/bProcess4"/>
    <dgm:cxn modelId="{5A6516B0-58EE-49AD-B61C-5761EA92BCE8}" type="presParOf" srcId="{0BE04B9A-98FD-4345-A848-5CF080509E31}" destId="{48FB838C-2ACA-4A2B-89B9-33B2E4EE1032}" srcOrd="0" destOrd="0" presId="urn:microsoft.com/office/officeart/2005/8/layout/bProcess4"/>
    <dgm:cxn modelId="{FC5D7BFB-EB25-434B-8F5D-D8188BC17AC5}" type="presParOf" srcId="{0BE04B9A-98FD-4345-A848-5CF080509E31}" destId="{D965F04C-49CE-4677-9C3A-A65D5BF1CED4}" srcOrd="1" destOrd="0" presId="urn:microsoft.com/office/officeart/2005/8/layout/bProcess4"/>
    <dgm:cxn modelId="{5CCAFA58-AC24-4C21-BD92-F7D06AD39D43}" type="presParOf" srcId="{C45FA69B-C321-492D-AEDB-EDDE79EB77D8}" destId="{D73EE3A2-21B9-481B-8339-EF95CF082427}" srcOrd="19" destOrd="0" presId="urn:microsoft.com/office/officeart/2005/8/layout/bProcess4"/>
    <dgm:cxn modelId="{B6C9659E-AC78-4D2B-A1D2-426A930616CF}" type="presParOf" srcId="{C45FA69B-C321-492D-AEDB-EDDE79EB77D8}" destId="{523ED7B5-1088-408D-B6CE-7C2A60A1E009}" srcOrd="20" destOrd="0" presId="urn:microsoft.com/office/officeart/2005/8/layout/bProcess4"/>
    <dgm:cxn modelId="{727D2F8F-5AFE-4C4B-9FB3-FF75BEBCAB58}" type="presParOf" srcId="{523ED7B5-1088-408D-B6CE-7C2A60A1E009}" destId="{532DABB2-8944-49D4-AF58-75699D6BC096}" srcOrd="0" destOrd="0" presId="urn:microsoft.com/office/officeart/2005/8/layout/bProcess4"/>
    <dgm:cxn modelId="{F5FD9624-5F91-4ACF-B3A6-1F5941D52531}" type="presParOf" srcId="{523ED7B5-1088-408D-B6CE-7C2A60A1E009}" destId="{D01ECB08-B3CA-42C3-82FD-C39A79525252}" srcOrd="1" destOrd="0" presId="urn:microsoft.com/office/officeart/2005/8/layout/bProcess4"/>
    <dgm:cxn modelId="{27DA3431-93E0-469C-859A-5C85B0787C49}" type="presParOf" srcId="{C45FA69B-C321-492D-AEDB-EDDE79EB77D8}" destId="{4E01208D-016D-46E9-8A3C-BCA277611968}" srcOrd="21" destOrd="0" presId="urn:microsoft.com/office/officeart/2005/8/layout/bProcess4"/>
    <dgm:cxn modelId="{CF9A6354-AFC9-4740-92CA-013FCF127CC5}" type="presParOf" srcId="{C45FA69B-C321-492D-AEDB-EDDE79EB77D8}" destId="{B26FDDEB-0148-4B06-B4CE-D413462FA087}" srcOrd="22" destOrd="0" presId="urn:microsoft.com/office/officeart/2005/8/layout/bProcess4"/>
    <dgm:cxn modelId="{93AD6372-AC6C-484C-9ED9-04AA3D90EC87}" type="presParOf" srcId="{B26FDDEB-0148-4B06-B4CE-D413462FA087}" destId="{64E01997-4340-4B75-9A15-15FB991F7A53}" srcOrd="0" destOrd="0" presId="urn:microsoft.com/office/officeart/2005/8/layout/bProcess4"/>
    <dgm:cxn modelId="{2027AE4E-1BA6-4EEC-9BDE-5B2046CB5648}" type="presParOf" srcId="{B26FDDEB-0148-4B06-B4CE-D413462FA087}" destId="{5C04EE07-A39F-4824-B011-214E85C49134}" srcOrd="1" destOrd="0" presId="urn:microsoft.com/office/officeart/2005/8/layout/bProcess4"/>
    <dgm:cxn modelId="{B87F5812-891E-40E7-AAB0-0A3BB3543356}" type="presParOf" srcId="{C45FA69B-C321-492D-AEDB-EDDE79EB77D8}" destId="{524E0BD7-94DF-4159-B6F4-B1B0B59E5305}" srcOrd="23" destOrd="0" presId="urn:microsoft.com/office/officeart/2005/8/layout/bProcess4"/>
    <dgm:cxn modelId="{A5EE6CA0-3588-4D4F-BB87-39D3F6C9F9B8}" type="presParOf" srcId="{C45FA69B-C321-492D-AEDB-EDDE79EB77D8}" destId="{8E279B6D-929D-406D-BD4E-09DB9559DBF0}" srcOrd="24" destOrd="0" presId="urn:microsoft.com/office/officeart/2005/8/layout/bProcess4"/>
    <dgm:cxn modelId="{B54E1926-521B-43CD-910E-1F0B31DD3F86}" type="presParOf" srcId="{8E279B6D-929D-406D-BD4E-09DB9559DBF0}" destId="{B1C706C6-3329-4D0A-BD5A-90B8C6E125F5}" srcOrd="0" destOrd="0" presId="urn:microsoft.com/office/officeart/2005/8/layout/bProcess4"/>
    <dgm:cxn modelId="{E7BD71B6-2CAA-4F26-8044-A2626769CD1B}" type="presParOf" srcId="{8E279B6D-929D-406D-BD4E-09DB9559DBF0}" destId="{0FE02F5B-D9DC-4C33-9548-ABD92EF5B4BE}" srcOrd="1" destOrd="0" presId="urn:microsoft.com/office/officeart/2005/8/layout/bProcess4"/>
    <dgm:cxn modelId="{34CCF746-E9B3-44AB-9F4D-475A9A99055F}" type="presParOf" srcId="{C45FA69B-C321-492D-AEDB-EDDE79EB77D8}" destId="{4393098A-E30E-4819-A306-B3DCEAAD33C3}" srcOrd="25" destOrd="0" presId="urn:microsoft.com/office/officeart/2005/8/layout/bProcess4"/>
    <dgm:cxn modelId="{F22D807C-14CF-4DD9-B0EE-C774B3B71AF8}" type="presParOf" srcId="{C45FA69B-C321-492D-AEDB-EDDE79EB77D8}" destId="{A7C0EECF-2D28-438B-BCC6-3EFEAD51A8C3}" srcOrd="26" destOrd="0" presId="urn:microsoft.com/office/officeart/2005/8/layout/bProcess4"/>
    <dgm:cxn modelId="{F32DF69D-A549-4429-8541-A06949D416D7}" type="presParOf" srcId="{A7C0EECF-2D28-438B-BCC6-3EFEAD51A8C3}" destId="{D518ACB6-DB9F-4003-AE67-DBA7C9CD2E59}" srcOrd="0" destOrd="0" presId="urn:microsoft.com/office/officeart/2005/8/layout/bProcess4"/>
    <dgm:cxn modelId="{5E4A9B31-CAF0-48DD-AC62-5433ADA793F1}" type="presParOf" srcId="{A7C0EECF-2D28-438B-BCC6-3EFEAD51A8C3}" destId="{3EDBD53B-0B9C-49C1-ABEB-E06228822227}" srcOrd="1" destOrd="0" presId="urn:microsoft.com/office/officeart/2005/8/layout/bProcess4"/>
    <dgm:cxn modelId="{0ABEA7F0-2A31-4354-AE61-9B222D9AF27F}" type="presParOf" srcId="{C45FA69B-C321-492D-AEDB-EDDE79EB77D8}" destId="{F4356172-C701-4D0B-9F9C-D95BD6C634EC}" srcOrd="27" destOrd="0" presId="urn:microsoft.com/office/officeart/2005/8/layout/bProcess4"/>
    <dgm:cxn modelId="{ADF40C29-B8CD-4377-B74F-668897A273C9}" type="presParOf" srcId="{C45FA69B-C321-492D-AEDB-EDDE79EB77D8}" destId="{5166BE28-12BD-442C-A63D-2C9271149374}" srcOrd="28" destOrd="0" presId="urn:microsoft.com/office/officeart/2005/8/layout/bProcess4"/>
    <dgm:cxn modelId="{2542522C-5836-4F9F-AF60-9DA3EE02142B}" type="presParOf" srcId="{5166BE28-12BD-442C-A63D-2C9271149374}" destId="{F4A3C275-24CF-4368-8505-760BB5EA5F42}" srcOrd="0" destOrd="0" presId="urn:microsoft.com/office/officeart/2005/8/layout/bProcess4"/>
    <dgm:cxn modelId="{3DBA29BE-F950-4F2F-8477-88FF5A539DA9}" type="presParOf" srcId="{5166BE28-12BD-442C-A63D-2C9271149374}" destId="{C448A571-724C-4F7A-A191-891E8441F1F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6B4983-D187-438A-A4A0-30B928D68D13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DE83B2E-6BFC-4A17-B804-561A29DF4A6E}">
      <dgm:prSet phldrT="[Texto]" custT="1"/>
      <dgm:spPr/>
      <dgm:t>
        <a:bodyPr/>
        <a:lstStyle/>
        <a:p>
          <a:r>
            <a:rPr lang="es-MX" sz="1800" dirty="0" smtClean="0"/>
            <a:t>Análisis de puestos de trabajo</a:t>
          </a:r>
          <a:endParaRPr lang="es-MX" sz="1800" dirty="0"/>
        </a:p>
      </dgm:t>
    </dgm:pt>
    <dgm:pt modelId="{9F4599AF-F21F-4A06-83FF-8F511B528369}" type="parTrans" cxnId="{17C5CCFD-E2C3-4EF4-BBF4-A696015B1172}">
      <dgm:prSet/>
      <dgm:spPr/>
      <dgm:t>
        <a:bodyPr/>
        <a:lstStyle/>
        <a:p>
          <a:endParaRPr lang="es-MX"/>
        </a:p>
      </dgm:t>
    </dgm:pt>
    <dgm:pt modelId="{E6CE2A22-28CE-4803-80B7-75FE22077C28}" type="sibTrans" cxnId="{17C5CCFD-E2C3-4EF4-BBF4-A696015B1172}">
      <dgm:prSet/>
      <dgm:spPr/>
      <dgm:t>
        <a:bodyPr/>
        <a:lstStyle/>
        <a:p>
          <a:endParaRPr lang="es-MX"/>
        </a:p>
      </dgm:t>
    </dgm:pt>
    <dgm:pt modelId="{265D6466-84BE-41FD-BA03-133C58890E70}">
      <dgm:prSet phldrT="[Texto]" custT="1"/>
      <dgm:spPr/>
      <dgm:t>
        <a:bodyPr/>
        <a:lstStyle/>
        <a:p>
          <a:r>
            <a:rPr lang="es-MX" sz="1800" dirty="0" smtClean="0"/>
            <a:t>Entrevista</a:t>
          </a:r>
          <a:endParaRPr lang="es-MX" dirty="0"/>
        </a:p>
      </dgm:t>
    </dgm:pt>
    <dgm:pt modelId="{EF7B7FA3-B318-47F9-A648-A811FBA588D1}" type="parTrans" cxnId="{475C333E-9AA3-4089-922C-72C044F6F004}">
      <dgm:prSet/>
      <dgm:spPr/>
      <dgm:t>
        <a:bodyPr/>
        <a:lstStyle/>
        <a:p>
          <a:endParaRPr lang="es-MX"/>
        </a:p>
      </dgm:t>
    </dgm:pt>
    <dgm:pt modelId="{B8BA9E05-0319-4492-AD26-EF2FCA1BD531}" type="sibTrans" cxnId="{475C333E-9AA3-4089-922C-72C044F6F004}">
      <dgm:prSet/>
      <dgm:spPr/>
      <dgm:t>
        <a:bodyPr/>
        <a:lstStyle/>
        <a:p>
          <a:endParaRPr lang="es-MX"/>
        </a:p>
      </dgm:t>
    </dgm:pt>
    <dgm:pt modelId="{7DCB4BFD-2E4D-4C92-BDC5-F3984620D58B}">
      <dgm:prSet phldrT="[Texto]" custT="1"/>
      <dgm:spPr/>
      <dgm:t>
        <a:bodyPr/>
        <a:lstStyle/>
        <a:p>
          <a:r>
            <a:rPr lang="es-MX" sz="1800" dirty="0" smtClean="0"/>
            <a:t>Contratación</a:t>
          </a:r>
          <a:endParaRPr lang="es-MX" sz="1200" dirty="0"/>
        </a:p>
      </dgm:t>
    </dgm:pt>
    <dgm:pt modelId="{FB919AE6-81A2-4788-A457-ECCB86D730CA}" type="parTrans" cxnId="{12E2FCA5-4BB8-41B8-9B04-4DDAE285CD3F}">
      <dgm:prSet/>
      <dgm:spPr/>
      <dgm:t>
        <a:bodyPr/>
        <a:lstStyle/>
        <a:p>
          <a:endParaRPr lang="es-MX"/>
        </a:p>
      </dgm:t>
    </dgm:pt>
    <dgm:pt modelId="{A11DC012-9DFC-4D9E-ACE4-B29DE1F9B6BE}" type="sibTrans" cxnId="{12E2FCA5-4BB8-41B8-9B04-4DDAE285CD3F}">
      <dgm:prSet/>
      <dgm:spPr/>
      <dgm:t>
        <a:bodyPr/>
        <a:lstStyle/>
        <a:p>
          <a:endParaRPr lang="es-MX"/>
        </a:p>
      </dgm:t>
    </dgm:pt>
    <dgm:pt modelId="{51D0490C-5625-4629-819A-46FE2B9AC435}">
      <dgm:prSet phldrT="[Texto]" custT="1"/>
      <dgm:spPr/>
      <dgm:t>
        <a:bodyPr/>
        <a:lstStyle/>
        <a:p>
          <a:r>
            <a:rPr lang="es-MX" sz="1800" dirty="0" smtClean="0"/>
            <a:t>Reclutamiento</a:t>
          </a:r>
          <a:endParaRPr lang="es-MX" sz="1200" dirty="0"/>
        </a:p>
      </dgm:t>
    </dgm:pt>
    <dgm:pt modelId="{ECD4BD7F-6BAE-4CD7-937D-EE9B648F619D}" type="parTrans" cxnId="{27F26200-8050-4429-9968-B21A6E8404A2}">
      <dgm:prSet/>
      <dgm:spPr/>
      <dgm:t>
        <a:bodyPr/>
        <a:lstStyle/>
        <a:p>
          <a:endParaRPr lang="es-MX"/>
        </a:p>
      </dgm:t>
    </dgm:pt>
    <dgm:pt modelId="{7BDBB7A5-78CD-45AD-A38E-3DC4F0933AD6}" type="sibTrans" cxnId="{27F26200-8050-4429-9968-B21A6E8404A2}">
      <dgm:prSet/>
      <dgm:spPr/>
      <dgm:t>
        <a:bodyPr/>
        <a:lstStyle/>
        <a:p>
          <a:endParaRPr lang="es-MX"/>
        </a:p>
      </dgm:t>
    </dgm:pt>
    <dgm:pt modelId="{883512F4-7170-4564-BDB7-D699F86D6DE4}" type="pres">
      <dgm:prSet presAssocID="{F46B4983-D187-438A-A4A0-30B928D68D1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CB2FA74D-DAAF-45AC-8E8E-98266B77FF5A}" type="pres">
      <dgm:prSet presAssocID="{F46B4983-D187-438A-A4A0-30B928D68D13}" presName="Name1" presStyleCnt="0"/>
      <dgm:spPr/>
    </dgm:pt>
    <dgm:pt modelId="{9760EC59-5B1F-4F6B-AEE0-E68391A851CC}" type="pres">
      <dgm:prSet presAssocID="{F46B4983-D187-438A-A4A0-30B928D68D13}" presName="cycle" presStyleCnt="0"/>
      <dgm:spPr/>
    </dgm:pt>
    <dgm:pt modelId="{2BEE8AEB-F950-45EE-B00E-AF32CC5D76EE}" type="pres">
      <dgm:prSet presAssocID="{F46B4983-D187-438A-A4A0-30B928D68D13}" presName="srcNode" presStyleLbl="node1" presStyleIdx="0" presStyleCnt="4"/>
      <dgm:spPr/>
    </dgm:pt>
    <dgm:pt modelId="{02524E0C-B65D-4138-A514-C57A940436DC}" type="pres">
      <dgm:prSet presAssocID="{F46B4983-D187-438A-A4A0-30B928D68D13}" presName="conn" presStyleLbl="parChTrans1D2" presStyleIdx="0" presStyleCnt="1"/>
      <dgm:spPr/>
      <dgm:t>
        <a:bodyPr/>
        <a:lstStyle/>
        <a:p>
          <a:endParaRPr lang="es-MX"/>
        </a:p>
      </dgm:t>
    </dgm:pt>
    <dgm:pt modelId="{15677374-5EB9-4971-98FB-2A230D5C3D8F}" type="pres">
      <dgm:prSet presAssocID="{F46B4983-D187-438A-A4A0-30B928D68D13}" presName="extraNode" presStyleLbl="node1" presStyleIdx="0" presStyleCnt="4"/>
      <dgm:spPr/>
    </dgm:pt>
    <dgm:pt modelId="{B2B6CBA3-977D-4DB4-AF3C-84950FD17A61}" type="pres">
      <dgm:prSet presAssocID="{F46B4983-D187-438A-A4A0-30B928D68D13}" presName="dstNode" presStyleLbl="node1" presStyleIdx="0" presStyleCnt="4"/>
      <dgm:spPr/>
    </dgm:pt>
    <dgm:pt modelId="{46B1A660-5B04-479B-AE32-E4CD7AC4F892}" type="pres">
      <dgm:prSet presAssocID="{4DE83B2E-6BFC-4A17-B804-561A29DF4A6E}" presName="text_1" presStyleLbl="node1" presStyleIdx="0" presStyleCnt="4" custLinFactNeighborY="54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7559BC-AE8D-4081-9B3A-A6C1579275FC}" type="pres">
      <dgm:prSet presAssocID="{4DE83B2E-6BFC-4A17-B804-561A29DF4A6E}" presName="accent_1" presStyleCnt="0"/>
      <dgm:spPr/>
    </dgm:pt>
    <dgm:pt modelId="{ED6770B2-449E-44E7-B5BF-D47F7B4F7B93}" type="pres">
      <dgm:prSet presAssocID="{4DE83B2E-6BFC-4A17-B804-561A29DF4A6E}" presName="accentRepeatNode" presStyleLbl="solidFgAcc1" presStyleIdx="0" presStyleCnt="4"/>
      <dgm:spPr/>
    </dgm:pt>
    <dgm:pt modelId="{94121E56-9AF7-4D51-B9D3-0C6B05527035}" type="pres">
      <dgm:prSet presAssocID="{265D6466-84BE-41FD-BA03-133C58890E70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C3804F-B4B2-4DDC-A582-B249495D0465}" type="pres">
      <dgm:prSet presAssocID="{265D6466-84BE-41FD-BA03-133C58890E70}" presName="accent_2" presStyleCnt="0"/>
      <dgm:spPr/>
    </dgm:pt>
    <dgm:pt modelId="{80134D6C-A205-4AB1-83F7-0BF175B983E5}" type="pres">
      <dgm:prSet presAssocID="{265D6466-84BE-41FD-BA03-133C58890E70}" presName="accentRepeatNode" presStyleLbl="solidFgAcc1" presStyleIdx="1" presStyleCnt="4"/>
      <dgm:spPr/>
    </dgm:pt>
    <dgm:pt modelId="{DCF6EC7C-0BC0-4E3B-9FE5-3BD7DBD49BD8}" type="pres">
      <dgm:prSet presAssocID="{7DCB4BFD-2E4D-4C92-BDC5-F3984620D58B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D0B340-A85D-4933-871B-50252B76E749}" type="pres">
      <dgm:prSet presAssocID="{7DCB4BFD-2E4D-4C92-BDC5-F3984620D58B}" presName="accent_3" presStyleCnt="0"/>
      <dgm:spPr/>
    </dgm:pt>
    <dgm:pt modelId="{EF25349D-4D33-4B30-8769-838EB6ADA102}" type="pres">
      <dgm:prSet presAssocID="{7DCB4BFD-2E4D-4C92-BDC5-F3984620D58B}" presName="accentRepeatNode" presStyleLbl="solidFgAcc1" presStyleIdx="2" presStyleCnt="4"/>
      <dgm:spPr/>
    </dgm:pt>
    <dgm:pt modelId="{18B01106-29C5-4B50-AF6B-1C120C3AD7CB}" type="pres">
      <dgm:prSet presAssocID="{51D0490C-5625-4629-819A-46FE2B9AC43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944582-2ABA-44CE-81A3-81DB363032F9}" type="pres">
      <dgm:prSet presAssocID="{51D0490C-5625-4629-819A-46FE2B9AC435}" presName="accent_4" presStyleCnt="0"/>
      <dgm:spPr/>
    </dgm:pt>
    <dgm:pt modelId="{8382000E-B75F-49F9-B2B7-AFB4A85FB956}" type="pres">
      <dgm:prSet presAssocID="{51D0490C-5625-4629-819A-46FE2B9AC435}" presName="accentRepeatNode" presStyleLbl="solidFgAcc1" presStyleIdx="3" presStyleCnt="4"/>
      <dgm:spPr/>
    </dgm:pt>
  </dgm:ptLst>
  <dgm:cxnLst>
    <dgm:cxn modelId="{3C0A3324-73E2-4A76-80D0-D9E34FEFABBE}" type="presOf" srcId="{4DE83B2E-6BFC-4A17-B804-561A29DF4A6E}" destId="{46B1A660-5B04-479B-AE32-E4CD7AC4F892}" srcOrd="0" destOrd="0" presId="urn:microsoft.com/office/officeart/2008/layout/VerticalCurvedList"/>
    <dgm:cxn modelId="{286E3658-9C60-45F5-8D3B-D6BBDCA850DC}" type="presOf" srcId="{E6CE2A22-28CE-4803-80B7-75FE22077C28}" destId="{02524E0C-B65D-4138-A514-C57A940436DC}" srcOrd="0" destOrd="0" presId="urn:microsoft.com/office/officeart/2008/layout/VerticalCurvedList"/>
    <dgm:cxn modelId="{475C333E-9AA3-4089-922C-72C044F6F004}" srcId="{F46B4983-D187-438A-A4A0-30B928D68D13}" destId="{265D6466-84BE-41FD-BA03-133C58890E70}" srcOrd="1" destOrd="0" parTransId="{EF7B7FA3-B318-47F9-A648-A811FBA588D1}" sibTransId="{B8BA9E05-0319-4492-AD26-EF2FCA1BD531}"/>
    <dgm:cxn modelId="{17C5CCFD-E2C3-4EF4-BBF4-A696015B1172}" srcId="{F46B4983-D187-438A-A4A0-30B928D68D13}" destId="{4DE83B2E-6BFC-4A17-B804-561A29DF4A6E}" srcOrd="0" destOrd="0" parTransId="{9F4599AF-F21F-4A06-83FF-8F511B528369}" sibTransId="{E6CE2A22-28CE-4803-80B7-75FE22077C28}"/>
    <dgm:cxn modelId="{C3CB2BFB-BB78-4E2F-AF3C-08FFF354CBAE}" type="presOf" srcId="{265D6466-84BE-41FD-BA03-133C58890E70}" destId="{94121E56-9AF7-4D51-B9D3-0C6B05527035}" srcOrd="0" destOrd="0" presId="urn:microsoft.com/office/officeart/2008/layout/VerticalCurvedList"/>
    <dgm:cxn modelId="{BC794135-4A72-4D44-A399-EEE7A251BF57}" type="presOf" srcId="{51D0490C-5625-4629-819A-46FE2B9AC435}" destId="{18B01106-29C5-4B50-AF6B-1C120C3AD7CB}" srcOrd="0" destOrd="0" presId="urn:microsoft.com/office/officeart/2008/layout/VerticalCurvedList"/>
    <dgm:cxn modelId="{0EE1C3E6-C761-499B-86B2-201DA5473FE7}" type="presOf" srcId="{7DCB4BFD-2E4D-4C92-BDC5-F3984620D58B}" destId="{DCF6EC7C-0BC0-4E3B-9FE5-3BD7DBD49BD8}" srcOrd="0" destOrd="0" presId="urn:microsoft.com/office/officeart/2008/layout/VerticalCurvedList"/>
    <dgm:cxn modelId="{27F26200-8050-4429-9968-B21A6E8404A2}" srcId="{F46B4983-D187-438A-A4A0-30B928D68D13}" destId="{51D0490C-5625-4629-819A-46FE2B9AC435}" srcOrd="3" destOrd="0" parTransId="{ECD4BD7F-6BAE-4CD7-937D-EE9B648F619D}" sibTransId="{7BDBB7A5-78CD-45AD-A38E-3DC4F0933AD6}"/>
    <dgm:cxn modelId="{12E2FCA5-4BB8-41B8-9B04-4DDAE285CD3F}" srcId="{F46B4983-D187-438A-A4A0-30B928D68D13}" destId="{7DCB4BFD-2E4D-4C92-BDC5-F3984620D58B}" srcOrd="2" destOrd="0" parTransId="{FB919AE6-81A2-4788-A457-ECCB86D730CA}" sibTransId="{A11DC012-9DFC-4D9E-ACE4-B29DE1F9B6BE}"/>
    <dgm:cxn modelId="{0DF2E38E-F9BF-4B8B-8D21-95A90733C2F0}" type="presOf" srcId="{F46B4983-D187-438A-A4A0-30B928D68D13}" destId="{883512F4-7170-4564-BDB7-D699F86D6DE4}" srcOrd="0" destOrd="0" presId="urn:microsoft.com/office/officeart/2008/layout/VerticalCurvedList"/>
    <dgm:cxn modelId="{F151D25C-D03E-40B1-9211-2A8DDD7F7B7E}" type="presParOf" srcId="{883512F4-7170-4564-BDB7-D699F86D6DE4}" destId="{CB2FA74D-DAAF-45AC-8E8E-98266B77FF5A}" srcOrd="0" destOrd="0" presId="urn:microsoft.com/office/officeart/2008/layout/VerticalCurvedList"/>
    <dgm:cxn modelId="{588CD10D-8A35-416E-9A5B-E763C767C724}" type="presParOf" srcId="{CB2FA74D-DAAF-45AC-8E8E-98266B77FF5A}" destId="{9760EC59-5B1F-4F6B-AEE0-E68391A851CC}" srcOrd="0" destOrd="0" presId="urn:microsoft.com/office/officeart/2008/layout/VerticalCurvedList"/>
    <dgm:cxn modelId="{87BF0565-F61E-43DF-819D-A1DEB8A084C5}" type="presParOf" srcId="{9760EC59-5B1F-4F6B-AEE0-E68391A851CC}" destId="{2BEE8AEB-F950-45EE-B00E-AF32CC5D76EE}" srcOrd="0" destOrd="0" presId="urn:microsoft.com/office/officeart/2008/layout/VerticalCurvedList"/>
    <dgm:cxn modelId="{CA1F2AD6-28C4-47B8-B370-898F6FB2C5CD}" type="presParOf" srcId="{9760EC59-5B1F-4F6B-AEE0-E68391A851CC}" destId="{02524E0C-B65D-4138-A514-C57A940436DC}" srcOrd="1" destOrd="0" presId="urn:microsoft.com/office/officeart/2008/layout/VerticalCurvedList"/>
    <dgm:cxn modelId="{F9DF6D7D-3736-48CD-BCF4-2D3E8A8B4656}" type="presParOf" srcId="{9760EC59-5B1F-4F6B-AEE0-E68391A851CC}" destId="{15677374-5EB9-4971-98FB-2A230D5C3D8F}" srcOrd="2" destOrd="0" presId="urn:microsoft.com/office/officeart/2008/layout/VerticalCurvedList"/>
    <dgm:cxn modelId="{6D88F1AE-54C1-4B5B-8455-863BF273482F}" type="presParOf" srcId="{9760EC59-5B1F-4F6B-AEE0-E68391A851CC}" destId="{B2B6CBA3-977D-4DB4-AF3C-84950FD17A61}" srcOrd="3" destOrd="0" presId="urn:microsoft.com/office/officeart/2008/layout/VerticalCurvedList"/>
    <dgm:cxn modelId="{0416B86A-09BC-4D57-823C-E8BCAB2B3C74}" type="presParOf" srcId="{CB2FA74D-DAAF-45AC-8E8E-98266B77FF5A}" destId="{46B1A660-5B04-479B-AE32-E4CD7AC4F892}" srcOrd="1" destOrd="0" presId="urn:microsoft.com/office/officeart/2008/layout/VerticalCurvedList"/>
    <dgm:cxn modelId="{4FB3A1F7-DA48-4C2F-A12E-33AAE8D3B3E3}" type="presParOf" srcId="{CB2FA74D-DAAF-45AC-8E8E-98266B77FF5A}" destId="{837559BC-AE8D-4081-9B3A-A6C1579275FC}" srcOrd="2" destOrd="0" presId="urn:microsoft.com/office/officeart/2008/layout/VerticalCurvedList"/>
    <dgm:cxn modelId="{597ECDC8-6C8C-44C8-BCF0-A1876810395E}" type="presParOf" srcId="{837559BC-AE8D-4081-9B3A-A6C1579275FC}" destId="{ED6770B2-449E-44E7-B5BF-D47F7B4F7B93}" srcOrd="0" destOrd="0" presId="urn:microsoft.com/office/officeart/2008/layout/VerticalCurvedList"/>
    <dgm:cxn modelId="{EF974522-FAD8-4256-B304-B1E81BB4728A}" type="presParOf" srcId="{CB2FA74D-DAAF-45AC-8E8E-98266B77FF5A}" destId="{94121E56-9AF7-4D51-B9D3-0C6B05527035}" srcOrd="3" destOrd="0" presId="urn:microsoft.com/office/officeart/2008/layout/VerticalCurvedList"/>
    <dgm:cxn modelId="{ABABFCF3-582F-41B1-BC34-7B534B77B35A}" type="presParOf" srcId="{CB2FA74D-DAAF-45AC-8E8E-98266B77FF5A}" destId="{35C3804F-B4B2-4DDC-A582-B249495D0465}" srcOrd="4" destOrd="0" presId="urn:microsoft.com/office/officeart/2008/layout/VerticalCurvedList"/>
    <dgm:cxn modelId="{DEB35A19-A3DA-4C6C-9389-71D5ECB878C9}" type="presParOf" srcId="{35C3804F-B4B2-4DDC-A582-B249495D0465}" destId="{80134D6C-A205-4AB1-83F7-0BF175B983E5}" srcOrd="0" destOrd="0" presId="urn:microsoft.com/office/officeart/2008/layout/VerticalCurvedList"/>
    <dgm:cxn modelId="{ADB12455-EE1D-45B1-93D7-4A69865BB441}" type="presParOf" srcId="{CB2FA74D-DAAF-45AC-8E8E-98266B77FF5A}" destId="{DCF6EC7C-0BC0-4E3B-9FE5-3BD7DBD49BD8}" srcOrd="5" destOrd="0" presId="urn:microsoft.com/office/officeart/2008/layout/VerticalCurvedList"/>
    <dgm:cxn modelId="{EAB2815F-9AF5-4E74-BE89-C387D8FA844E}" type="presParOf" srcId="{CB2FA74D-DAAF-45AC-8E8E-98266B77FF5A}" destId="{DDD0B340-A85D-4933-871B-50252B76E749}" srcOrd="6" destOrd="0" presId="urn:microsoft.com/office/officeart/2008/layout/VerticalCurvedList"/>
    <dgm:cxn modelId="{AF2EF01E-FB7B-4892-A261-A4ADC6D54F36}" type="presParOf" srcId="{DDD0B340-A85D-4933-871B-50252B76E749}" destId="{EF25349D-4D33-4B30-8769-838EB6ADA102}" srcOrd="0" destOrd="0" presId="urn:microsoft.com/office/officeart/2008/layout/VerticalCurvedList"/>
    <dgm:cxn modelId="{E85A3804-E46E-4D28-9F8E-B61E3CF8B545}" type="presParOf" srcId="{CB2FA74D-DAAF-45AC-8E8E-98266B77FF5A}" destId="{18B01106-29C5-4B50-AF6B-1C120C3AD7CB}" srcOrd="7" destOrd="0" presId="urn:microsoft.com/office/officeart/2008/layout/VerticalCurvedList"/>
    <dgm:cxn modelId="{F5065FC5-331C-4704-BE88-3D79981218BA}" type="presParOf" srcId="{CB2FA74D-DAAF-45AC-8E8E-98266B77FF5A}" destId="{A2944582-2ABA-44CE-81A3-81DB363032F9}" srcOrd="8" destOrd="0" presId="urn:microsoft.com/office/officeart/2008/layout/VerticalCurvedList"/>
    <dgm:cxn modelId="{8DFB79F6-39B7-436B-90F0-D7A3EA47BE44}" type="presParOf" srcId="{A2944582-2ABA-44CE-81A3-81DB363032F9}" destId="{8382000E-B75F-49F9-B2B7-AFB4A85FB95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67E3A0-5957-4B25-9019-C9E75FF6CD5B}" type="doc">
      <dgm:prSet loTypeId="urn:microsoft.com/office/officeart/2008/layout/RadialCluster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4C892A5-A154-455F-A35A-8D88D0C87B36}">
      <dgm:prSet phldrT="[Texto]"/>
      <dgm:spPr/>
      <dgm:t>
        <a:bodyPr/>
        <a:lstStyle/>
        <a:p>
          <a:r>
            <a:rPr lang="es-MX" dirty="0" smtClean="0"/>
            <a:t>Contrato</a:t>
          </a:r>
          <a:endParaRPr lang="es-MX" dirty="0"/>
        </a:p>
      </dgm:t>
    </dgm:pt>
    <dgm:pt modelId="{5FD3EDDE-66D6-4B8B-9904-87D557D0FAF2}" type="parTrans" cxnId="{AAEF2EFC-A9A7-470F-8FFE-18E1DEF99674}">
      <dgm:prSet/>
      <dgm:spPr/>
      <dgm:t>
        <a:bodyPr/>
        <a:lstStyle/>
        <a:p>
          <a:endParaRPr lang="es-MX"/>
        </a:p>
      </dgm:t>
    </dgm:pt>
    <dgm:pt modelId="{71390E8E-E05D-4D43-850E-156918D8CA45}" type="sibTrans" cxnId="{AAEF2EFC-A9A7-470F-8FFE-18E1DEF99674}">
      <dgm:prSet/>
      <dgm:spPr/>
      <dgm:t>
        <a:bodyPr/>
        <a:lstStyle/>
        <a:p>
          <a:endParaRPr lang="es-MX"/>
        </a:p>
      </dgm:t>
    </dgm:pt>
    <dgm:pt modelId="{631E27C0-215D-4E2A-AC34-79D3826360C2}">
      <dgm:prSet phldrT="[Texto]"/>
      <dgm:spPr/>
      <dgm:t>
        <a:bodyPr/>
        <a:lstStyle/>
        <a:p>
          <a:r>
            <a:rPr lang="es-MX" dirty="0" smtClean="0"/>
            <a:t>Por tiempo indefinido</a:t>
          </a:r>
          <a:endParaRPr lang="es-MX" dirty="0"/>
        </a:p>
      </dgm:t>
    </dgm:pt>
    <dgm:pt modelId="{1AA3C83C-2619-45BF-900A-1920DA77702F}" type="parTrans" cxnId="{39C09A1B-73F8-4758-85F0-015556D20F87}">
      <dgm:prSet/>
      <dgm:spPr/>
      <dgm:t>
        <a:bodyPr/>
        <a:lstStyle/>
        <a:p>
          <a:endParaRPr lang="es-MX"/>
        </a:p>
      </dgm:t>
    </dgm:pt>
    <dgm:pt modelId="{9D996F20-1B9B-4CA7-ADB6-8125965B5498}" type="sibTrans" cxnId="{39C09A1B-73F8-4758-85F0-015556D20F87}">
      <dgm:prSet/>
      <dgm:spPr/>
      <dgm:t>
        <a:bodyPr/>
        <a:lstStyle/>
        <a:p>
          <a:endParaRPr lang="es-MX"/>
        </a:p>
      </dgm:t>
    </dgm:pt>
    <dgm:pt modelId="{F513D04A-2AE8-4D48-A5BE-8639FB442DDD}">
      <dgm:prSet phldrT="[Texto]"/>
      <dgm:spPr/>
      <dgm:t>
        <a:bodyPr/>
        <a:lstStyle/>
        <a:p>
          <a:r>
            <a:rPr lang="es-MX" dirty="0" smtClean="0"/>
            <a:t>Por tiempo fijo</a:t>
          </a:r>
          <a:endParaRPr lang="es-MX" dirty="0"/>
        </a:p>
      </dgm:t>
    </dgm:pt>
    <dgm:pt modelId="{7F6CE449-D012-4F82-90F8-3FF64FCB1007}" type="parTrans" cxnId="{C7D72790-A5D2-45BA-ADEA-F22F735251FE}">
      <dgm:prSet/>
      <dgm:spPr/>
      <dgm:t>
        <a:bodyPr/>
        <a:lstStyle/>
        <a:p>
          <a:endParaRPr lang="es-MX"/>
        </a:p>
      </dgm:t>
    </dgm:pt>
    <dgm:pt modelId="{C35E68E2-A605-4897-8615-80978E380C3A}" type="sibTrans" cxnId="{C7D72790-A5D2-45BA-ADEA-F22F735251FE}">
      <dgm:prSet/>
      <dgm:spPr/>
      <dgm:t>
        <a:bodyPr/>
        <a:lstStyle/>
        <a:p>
          <a:endParaRPr lang="es-MX"/>
        </a:p>
      </dgm:t>
    </dgm:pt>
    <dgm:pt modelId="{18534728-468E-4AF6-AA00-902AF80C0694}">
      <dgm:prSet phldrT="[Texto]"/>
      <dgm:spPr/>
      <dgm:t>
        <a:bodyPr/>
        <a:lstStyle/>
        <a:p>
          <a:r>
            <a:rPr lang="es-MX" dirty="0" smtClean="0"/>
            <a:t>Por obra determinada</a:t>
          </a:r>
          <a:endParaRPr lang="es-MX" dirty="0"/>
        </a:p>
      </dgm:t>
    </dgm:pt>
    <dgm:pt modelId="{2F544EEE-7981-4B8A-A2E7-E85178271029}" type="parTrans" cxnId="{06211DAC-7756-44B0-B1FE-598B88F3D24B}">
      <dgm:prSet/>
      <dgm:spPr/>
      <dgm:t>
        <a:bodyPr/>
        <a:lstStyle/>
        <a:p>
          <a:endParaRPr lang="es-MX"/>
        </a:p>
      </dgm:t>
    </dgm:pt>
    <dgm:pt modelId="{698FB8B7-B5B5-49A1-AF4D-9050E3D5EE01}" type="sibTrans" cxnId="{06211DAC-7756-44B0-B1FE-598B88F3D24B}">
      <dgm:prSet/>
      <dgm:spPr/>
      <dgm:t>
        <a:bodyPr/>
        <a:lstStyle/>
        <a:p>
          <a:endParaRPr lang="es-MX"/>
        </a:p>
      </dgm:t>
    </dgm:pt>
    <dgm:pt modelId="{5BECBC88-05CD-49E4-9612-6089EAA603DB}" type="pres">
      <dgm:prSet presAssocID="{8667E3A0-5957-4B25-9019-C9E75FF6CD5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EC399F7-47F3-4A96-B93E-27C09A7A73E3}" type="pres">
      <dgm:prSet presAssocID="{74C892A5-A154-455F-A35A-8D88D0C87B36}" presName="singleCycle" presStyleCnt="0"/>
      <dgm:spPr/>
      <dgm:t>
        <a:bodyPr/>
        <a:lstStyle/>
        <a:p>
          <a:endParaRPr lang="es-ES_tradnl"/>
        </a:p>
      </dgm:t>
    </dgm:pt>
    <dgm:pt modelId="{FD57CAE3-F758-4B48-BA42-779C9255A136}" type="pres">
      <dgm:prSet presAssocID="{74C892A5-A154-455F-A35A-8D88D0C87B36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endParaRPr lang="es-MX"/>
        </a:p>
      </dgm:t>
    </dgm:pt>
    <dgm:pt modelId="{5E8CFB5E-ABB5-4B3F-B912-F0CBC4D58ADB}" type="pres">
      <dgm:prSet presAssocID="{1AA3C83C-2619-45BF-900A-1920DA77702F}" presName="Name56" presStyleLbl="parChTrans1D2" presStyleIdx="0" presStyleCnt="3"/>
      <dgm:spPr/>
      <dgm:t>
        <a:bodyPr/>
        <a:lstStyle/>
        <a:p>
          <a:endParaRPr lang="es-MX"/>
        </a:p>
      </dgm:t>
    </dgm:pt>
    <dgm:pt modelId="{72470CF2-A58F-4DEC-8063-93083CB534FC}" type="pres">
      <dgm:prSet presAssocID="{631E27C0-215D-4E2A-AC34-79D3826360C2}" presName="text0" presStyleLbl="node1" presStyleIdx="1" presStyleCnt="4" custScaleX="255258" custRadScaleRad="7560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MX"/>
        </a:p>
      </dgm:t>
    </dgm:pt>
    <dgm:pt modelId="{64B0D936-9370-4F61-9A96-6EE1D54255F2}" type="pres">
      <dgm:prSet presAssocID="{7F6CE449-D012-4F82-90F8-3FF64FCB1007}" presName="Name56" presStyleLbl="parChTrans1D2" presStyleIdx="1" presStyleCnt="3"/>
      <dgm:spPr/>
      <dgm:t>
        <a:bodyPr/>
        <a:lstStyle/>
        <a:p>
          <a:endParaRPr lang="es-MX"/>
        </a:p>
      </dgm:t>
    </dgm:pt>
    <dgm:pt modelId="{5691EAA6-1825-4E81-88B5-7BAC70F4EC47}" type="pres">
      <dgm:prSet presAssocID="{F513D04A-2AE8-4D48-A5BE-8639FB442DDD}" presName="text0" presStyleLbl="node1" presStyleIdx="2" presStyleCnt="4" custScaleX="224555" custRadScaleRad="112570" custRadScaleInc="-2531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MX"/>
        </a:p>
      </dgm:t>
    </dgm:pt>
    <dgm:pt modelId="{93521526-EA5E-41B8-955E-DE3670A4B9AB}" type="pres">
      <dgm:prSet presAssocID="{2F544EEE-7981-4B8A-A2E7-E85178271029}" presName="Name56" presStyleLbl="parChTrans1D2" presStyleIdx="2" presStyleCnt="3"/>
      <dgm:spPr/>
      <dgm:t>
        <a:bodyPr/>
        <a:lstStyle/>
        <a:p>
          <a:endParaRPr lang="es-MX"/>
        </a:p>
      </dgm:t>
    </dgm:pt>
    <dgm:pt modelId="{669E351E-9A59-4169-A150-2874F398971C}" type="pres">
      <dgm:prSet presAssocID="{18534728-468E-4AF6-AA00-902AF80C0694}" presName="text0" presStyleLbl="node1" presStyleIdx="3" presStyleCnt="4" custScaleX="197781" custScaleY="101112" custRadScaleRad="116420" custRadScaleInc="2478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MX"/>
        </a:p>
      </dgm:t>
    </dgm:pt>
  </dgm:ptLst>
  <dgm:cxnLst>
    <dgm:cxn modelId="{FC2B277F-96E3-4872-BC1E-BF4D363E85E5}" type="presOf" srcId="{8667E3A0-5957-4B25-9019-C9E75FF6CD5B}" destId="{5BECBC88-05CD-49E4-9612-6089EAA603DB}" srcOrd="0" destOrd="0" presId="urn:microsoft.com/office/officeart/2008/layout/RadialCluster"/>
    <dgm:cxn modelId="{86AF8C68-8495-443C-83FC-3A437E01D6FD}" type="presOf" srcId="{F513D04A-2AE8-4D48-A5BE-8639FB442DDD}" destId="{5691EAA6-1825-4E81-88B5-7BAC70F4EC47}" srcOrd="0" destOrd="0" presId="urn:microsoft.com/office/officeart/2008/layout/RadialCluster"/>
    <dgm:cxn modelId="{5B5270CE-279F-4897-A87B-C4AEDEEF953A}" type="presOf" srcId="{18534728-468E-4AF6-AA00-902AF80C0694}" destId="{669E351E-9A59-4169-A150-2874F398971C}" srcOrd="0" destOrd="0" presId="urn:microsoft.com/office/officeart/2008/layout/RadialCluster"/>
    <dgm:cxn modelId="{AAEF2EFC-A9A7-470F-8FFE-18E1DEF99674}" srcId="{8667E3A0-5957-4B25-9019-C9E75FF6CD5B}" destId="{74C892A5-A154-455F-A35A-8D88D0C87B36}" srcOrd="0" destOrd="0" parTransId="{5FD3EDDE-66D6-4B8B-9904-87D557D0FAF2}" sibTransId="{71390E8E-E05D-4D43-850E-156918D8CA45}"/>
    <dgm:cxn modelId="{A5E61D80-BD80-49D7-9BB7-8D017B4A61BF}" type="presOf" srcId="{7F6CE449-D012-4F82-90F8-3FF64FCB1007}" destId="{64B0D936-9370-4F61-9A96-6EE1D54255F2}" srcOrd="0" destOrd="0" presId="urn:microsoft.com/office/officeart/2008/layout/RadialCluster"/>
    <dgm:cxn modelId="{80AAFBDC-2913-4731-8D78-F207EAC2E1CA}" type="presOf" srcId="{74C892A5-A154-455F-A35A-8D88D0C87B36}" destId="{FD57CAE3-F758-4B48-BA42-779C9255A136}" srcOrd="0" destOrd="0" presId="urn:microsoft.com/office/officeart/2008/layout/RadialCluster"/>
    <dgm:cxn modelId="{C7D72790-A5D2-45BA-ADEA-F22F735251FE}" srcId="{74C892A5-A154-455F-A35A-8D88D0C87B36}" destId="{F513D04A-2AE8-4D48-A5BE-8639FB442DDD}" srcOrd="1" destOrd="0" parTransId="{7F6CE449-D012-4F82-90F8-3FF64FCB1007}" sibTransId="{C35E68E2-A605-4897-8615-80978E380C3A}"/>
    <dgm:cxn modelId="{06211DAC-7756-44B0-B1FE-598B88F3D24B}" srcId="{74C892A5-A154-455F-A35A-8D88D0C87B36}" destId="{18534728-468E-4AF6-AA00-902AF80C0694}" srcOrd="2" destOrd="0" parTransId="{2F544EEE-7981-4B8A-A2E7-E85178271029}" sibTransId="{698FB8B7-B5B5-49A1-AF4D-9050E3D5EE01}"/>
    <dgm:cxn modelId="{39C09A1B-73F8-4758-85F0-015556D20F87}" srcId="{74C892A5-A154-455F-A35A-8D88D0C87B36}" destId="{631E27C0-215D-4E2A-AC34-79D3826360C2}" srcOrd="0" destOrd="0" parTransId="{1AA3C83C-2619-45BF-900A-1920DA77702F}" sibTransId="{9D996F20-1B9B-4CA7-ADB6-8125965B5498}"/>
    <dgm:cxn modelId="{523C3DE1-9A0B-43B4-B820-8AC9EAC2E31E}" type="presOf" srcId="{631E27C0-215D-4E2A-AC34-79D3826360C2}" destId="{72470CF2-A58F-4DEC-8063-93083CB534FC}" srcOrd="0" destOrd="0" presId="urn:microsoft.com/office/officeart/2008/layout/RadialCluster"/>
    <dgm:cxn modelId="{B044A3A6-DC79-481A-ADC4-50EB770F9322}" type="presOf" srcId="{1AA3C83C-2619-45BF-900A-1920DA77702F}" destId="{5E8CFB5E-ABB5-4B3F-B912-F0CBC4D58ADB}" srcOrd="0" destOrd="0" presId="urn:microsoft.com/office/officeart/2008/layout/RadialCluster"/>
    <dgm:cxn modelId="{593B799B-72BC-4359-ABA2-8D703E8948BA}" type="presOf" srcId="{2F544EEE-7981-4B8A-A2E7-E85178271029}" destId="{93521526-EA5E-41B8-955E-DE3670A4B9AB}" srcOrd="0" destOrd="0" presId="urn:microsoft.com/office/officeart/2008/layout/RadialCluster"/>
    <dgm:cxn modelId="{E0D4E360-0CA3-4196-8291-D9B62D21F794}" type="presParOf" srcId="{5BECBC88-05CD-49E4-9612-6089EAA603DB}" destId="{3EC399F7-47F3-4A96-B93E-27C09A7A73E3}" srcOrd="0" destOrd="0" presId="urn:microsoft.com/office/officeart/2008/layout/RadialCluster"/>
    <dgm:cxn modelId="{A908CF72-B83F-425A-BCEB-636A81D4328A}" type="presParOf" srcId="{3EC399F7-47F3-4A96-B93E-27C09A7A73E3}" destId="{FD57CAE3-F758-4B48-BA42-779C9255A136}" srcOrd="0" destOrd="0" presId="urn:microsoft.com/office/officeart/2008/layout/RadialCluster"/>
    <dgm:cxn modelId="{D6149A6A-24E8-41C2-9850-CABB7E4A3BF4}" type="presParOf" srcId="{3EC399F7-47F3-4A96-B93E-27C09A7A73E3}" destId="{5E8CFB5E-ABB5-4B3F-B912-F0CBC4D58ADB}" srcOrd="1" destOrd="0" presId="urn:microsoft.com/office/officeart/2008/layout/RadialCluster"/>
    <dgm:cxn modelId="{BC00CB24-EF25-4111-B341-8E2827BCD0B6}" type="presParOf" srcId="{3EC399F7-47F3-4A96-B93E-27C09A7A73E3}" destId="{72470CF2-A58F-4DEC-8063-93083CB534FC}" srcOrd="2" destOrd="0" presId="urn:microsoft.com/office/officeart/2008/layout/RadialCluster"/>
    <dgm:cxn modelId="{D008AC2E-A3E5-444A-99FC-28C15FFE4DD4}" type="presParOf" srcId="{3EC399F7-47F3-4A96-B93E-27C09A7A73E3}" destId="{64B0D936-9370-4F61-9A96-6EE1D54255F2}" srcOrd="3" destOrd="0" presId="urn:microsoft.com/office/officeart/2008/layout/RadialCluster"/>
    <dgm:cxn modelId="{01C88373-B36D-4304-959A-057AD6103CCE}" type="presParOf" srcId="{3EC399F7-47F3-4A96-B93E-27C09A7A73E3}" destId="{5691EAA6-1825-4E81-88B5-7BAC70F4EC47}" srcOrd="4" destOrd="0" presId="urn:microsoft.com/office/officeart/2008/layout/RadialCluster"/>
    <dgm:cxn modelId="{20B11FCA-2B4E-458C-A589-AD4D03569608}" type="presParOf" srcId="{3EC399F7-47F3-4A96-B93E-27C09A7A73E3}" destId="{93521526-EA5E-41B8-955E-DE3670A4B9AB}" srcOrd="5" destOrd="0" presId="urn:microsoft.com/office/officeart/2008/layout/RadialCluster"/>
    <dgm:cxn modelId="{6FBE1DC9-8E87-4137-B369-2305DF16DC31}" type="presParOf" srcId="{3EC399F7-47F3-4A96-B93E-27C09A7A73E3}" destId="{669E351E-9A59-4169-A150-2874F398971C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9354EE-5C0C-456F-A55C-6BEE8B0EAB78}">
      <dsp:nvSpPr>
        <dsp:cNvPr id="0" name=""/>
        <dsp:cNvSpPr/>
      </dsp:nvSpPr>
      <dsp:spPr>
        <a:xfrm rot="5400000">
          <a:off x="2147829" y="611577"/>
          <a:ext cx="956526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9C960D8-1266-4B54-A90A-794FFBB252AD}">
      <dsp:nvSpPr>
        <dsp:cNvPr id="0" name=""/>
        <dsp:cNvSpPr/>
      </dsp:nvSpPr>
      <dsp:spPr>
        <a:xfrm>
          <a:off x="2367841" y="1080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Actividades del trabajo </a:t>
          </a:r>
          <a:endParaRPr lang="es-MX" sz="1100" kern="1200" dirty="0"/>
        </a:p>
      </dsp:txBody>
      <dsp:txXfrm>
        <a:off x="2390351" y="23590"/>
        <a:ext cx="1235874" cy="723516"/>
      </dsp:txXfrm>
    </dsp:sp>
    <dsp:sp modelId="{1937407C-0914-4923-BFEE-D22DE7C125FC}">
      <dsp:nvSpPr>
        <dsp:cNvPr id="0" name=""/>
        <dsp:cNvSpPr/>
      </dsp:nvSpPr>
      <dsp:spPr>
        <a:xfrm rot="5400000">
          <a:off x="2147829" y="1572248"/>
          <a:ext cx="956526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94EB308-C5FE-4768-8F42-D01290CE6845}">
      <dsp:nvSpPr>
        <dsp:cNvPr id="0" name=""/>
        <dsp:cNvSpPr/>
      </dsp:nvSpPr>
      <dsp:spPr>
        <a:xfrm>
          <a:off x="2367841" y="961751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Registros de las actividades</a:t>
          </a:r>
          <a:endParaRPr lang="es-MX" sz="1100" kern="1200" dirty="0"/>
        </a:p>
      </dsp:txBody>
      <dsp:txXfrm>
        <a:off x="2390351" y="984261"/>
        <a:ext cx="1235874" cy="723516"/>
      </dsp:txXfrm>
    </dsp:sp>
    <dsp:sp modelId="{28C941B1-1BAD-4575-BA14-C855838AD688}">
      <dsp:nvSpPr>
        <dsp:cNvPr id="0" name=""/>
        <dsp:cNvSpPr/>
      </dsp:nvSpPr>
      <dsp:spPr>
        <a:xfrm rot="5400000">
          <a:off x="2147829" y="2532919"/>
          <a:ext cx="956526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5882407-2E85-4423-AEC9-DB7DC130E339}">
      <dsp:nvSpPr>
        <dsp:cNvPr id="0" name=""/>
        <dsp:cNvSpPr/>
      </dsp:nvSpPr>
      <dsp:spPr>
        <a:xfrm>
          <a:off x="2367841" y="1922422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Procedimientos utilizados</a:t>
          </a:r>
          <a:endParaRPr lang="es-MX" sz="1100" kern="1200" dirty="0"/>
        </a:p>
      </dsp:txBody>
      <dsp:txXfrm>
        <a:off x="2390351" y="1944932"/>
        <a:ext cx="1235874" cy="723516"/>
      </dsp:txXfrm>
    </dsp:sp>
    <dsp:sp modelId="{7561497E-BD19-44ED-9070-C5956EBEE074}">
      <dsp:nvSpPr>
        <dsp:cNvPr id="0" name=""/>
        <dsp:cNvSpPr/>
      </dsp:nvSpPr>
      <dsp:spPr>
        <a:xfrm>
          <a:off x="2628164" y="3013254"/>
          <a:ext cx="1699445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10BCA2B-88C6-4F84-A613-B72A0290AF5A}">
      <dsp:nvSpPr>
        <dsp:cNvPr id="0" name=""/>
        <dsp:cNvSpPr/>
      </dsp:nvSpPr>
      <dsp:spPr>
        <a:xfrm>
          <a:off x="2367841" y="2883093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Responsabilidad personal</a:t>
          </a:r>
          <a:endParaRPr lang="es-MX" sz="1100" kern="1200" dirty="0"/>
        </a:p>
      </dsp:txBody>
      <dsp:txXfrm>
        <a:off x="2390351" y="2905603"/>
        <a:ext cx="1235874" cy="723516"/>
      </dsp:txXfrm>
    </dsp:sp>
    <dsp:sp modelId="{6E61877A-989F-4B33-A1AF-314F418D311C}">
      <dsp:nvSpPr>
        <dsp:cNvPr id="0" name=""/>
        <dsp:cNvSpPr/>
      </dsp:nvSpPr>
      <dsp:spPr>
        <a:xfrm rot="16200000">
          <a:off x="3851418" y="2532919"/>
          <a:ext cx="956526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113DE00-E5ED-4BFE-8DB0-DB17E70C681B}">
      <dsp:nvSpPr>
        <dsp:cNvPr id="0" name=""/>
        <dsp:cNvSpPr/>
      </dsp:nvSpPr>
      <dsp:spPr>
        <a:xfrm>
          <a:off x="4071431" y="2883093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Actividades orientadas al trabajador</a:t>
          </a:r>
          <a:endParaRPr lang="es-MX" sz="1100" kern="1200" dirty="0"/>
        </a:p>
      </dsp:txBody>
      <dsp:txXfrm>
        <a:off x="4093941" y="2905603"/>
        <a:ext cx="1235874" cy="723516"/>
      </dsp:txXfrm>
    </dsp:sp>
    <dsp:sp modelId="{921878D3-1AB0-452E-968C-929FBB039174}">
      <dsp:nvSpPr>
        <dsp:cNvPr id="0" name=""/>
        <dsp:cNvSpPr/>
      </dsp:nvSpPr>
      <dsp:spPr>
        <a:xfrm rot="16200000">
          <a:off x="3851418" y="1572248"/>
          <a:ext cx="956526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8DA0187-62B9-49DE-93A7-2E9AF2E8220D}">
      <dsp:nvSpPr>
        <dsp:cNvPr id="0" name=""/>
        <dsp:cNvSpPr/>
      </dsp:nvSpPr>
      <dsp:spPr>
        <a:xfrm>
          <a:off x="4071431" y="1922422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Comportamiento humano</a:t>
          </a:r>
          <a:endParaRPr lang="es-MX" sz="1100" kern="1200" dirty="0"/>
        </a:p>
      </dsp:txBody>
      <dsp:txXfrm>
        <a:off x="4093941" y="1944932"/>
        <a:ext cx="1235874" cy="723516"/>
      </dsp:txXfrm>
    </dsp:sp>
    <dsp:sp modelId="{DA103F38-95B4-41F5-9E0B-60B8FE6B11E8}">
      <dsp:nvSpPr>
        <dsp:cNvPr id="0" name=""/>
        <dsp:cNvSpPr/>
      </dsp:nvSpPr>
      <dsp:spPr>
        <a:xfrm rot="16200000">
          <a:off x="3851418" y="611577"/>
          <a:ext cx="956526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66DB22-E5AE-45FA-B6B7-939D6929D44F}">
      <dsp:nvSpPr>
        <dsp:cNvPr id="0" name=""/>
        <dsp:cNvSpPr/>
      </dsp:nvSpPr>
      <dsp:spPr>
        <a:xfrm>
          <a:off x="4071431" y="961751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Movimientos elementales para el análisis de métodos</a:t>
          </a:r>
          <a:endParaRPr lang="es-MX" sz="1100" kern="1200" dirty="0"/>
        </a:p>
      </dsp:txBody>
      <dsp:txXfrm>
        <a:off x="4093941" y="984261"/>
        <a:ext cx="1235874" cy="723516"/>
      </dsp:txXfrm>
    </dsp:sp>
    <dsp:sp modelId="{0355C3F2-AEE4-4235-81C8-BCA724B05A59}">
      <dsp:nvSpPr>
        <dsp:cNvPr id="0" name=""/>
        <dsp:cNvSpPr/>
      </dsp:nvSpPr>
      <dsp:spPr>
        <a:xfrm>
          <a:off x="4331754" y="131241"/>
          <a:ext cx="1699445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5D9F309-E6B4-4508-9663-4FAC903F2975}">
      <dsp:nvSpPr>
        <dsp:cNvPr id="0" name=""/>
        <dsp:cNvSpPr/>
      </dsp:nvSpPr>
      <dsp:spPr>
        <a:xfrm>
          <a:off x="4071431" y="1080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Maquinas, herramientas, equipo y ayudas que se utilizan </a:t>
          </a:r>
          <a:endParaRPr lang="es-MX" sz="1100" kern="1200" dirty="0"/>
        </a:p>
      </dsp:txBody>
      <dsp:txXfrm>
        <a:off x="4093941" y="23590"/>
        <a:ext cx="1235874" cy="723516"/>
      </dsp:txXfrm>
    </dsp:sp>
    <dsp:sp modelId="{CD11A0D0-7AA9-4567-A722-AA124AEAB804}">
      <dsp:nvSpPr>
        <dsp:cNvPr id="0" name=""/>
        <dsp:cNvSpPr/>
      </dsp:nvSpPr>
      <dsp:spPr>
        <a:xfrm rot="5400000">
          <a:off x="5555008" y="611577"/>
          <a:ext cx="956526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F8D05B2-4931-413F-9B46-A0BFD92FF04C}">
      <dsp:nvSpPr>
        <dsp:cNvPr id="0" name=""/>
        <dsp:cNvSpPr/>
      </dsp:nvSpPr>
      <dsp:spPr>
        <a:xfrm>
          <a:off x="5775021" y="1080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Tangibles e intangibles relacionados con el puesto </a:t>
          </a:r>
          <a:endParaRPr lang="es-MX" sz="1100" kern="1200" dirty="0"/>
        </a:p>
      </dsp:txBody>
      <dsp:txXfrm>
        <a:off x="5797531" y="23590"/>
        <a:ext cx="1235874" cy="723516"/>
      </dsp:txXfrm>
    </dsp:sp>
    <dsp:sp modelId="{D73EE3A2-21B9-481B-8339-EF95CF082427}">
      <dsp:nvSpPr>
        <dsp:cNvPr id="0" name=""/>
        <dsp:cNvSpPr/>
      </dsp:nvSpPr>
      <dsp:spPr>
        <a:xfrm rot="5400000">
          <a:off x="5555008" y="1572248"/>
          <a:ext cx="956526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965F04C-49CE-4677-9C3A-A65D5BF1CED4}">
      <dsp:nvSpPr>
        <dsp:cNvPr id="0" name=""/>
        <dsp:cNvSpPr/>
      </dsp:nvSpPr>
      <dsp:spPr>
        <a:xfrm>
          <a:off x="5775021" y="961751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Habilidades requeridas</a:t>
          </a:r>
          <a:endParaRPr lang="es-MX" sz="1100" kern="1200"/>
        </a:p>
      </dsp:txBody>
      <dsp:txXfrm>
        <a:off x="5797531" y="984261"/>
        <a:ext cx="1235874" cy="723516"/>
      </dsp:txXfrm>
    </dsp:sp>
    <dsp:sp modelId="{4E01208D-016D-46E9-8A3C-BCA277611968}">
      <dsp:nvSpPr>
        <dsp:cNvPr id="0" name=""/>
        <dsp:cNvSpPr/>
      </dsp:nvSpPr>
      <dsp:spPr>
        <a:xfrm rot="5400000">
          <a:off x="5555008" y="2532919"/>
          <a:ext cx="956526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1ECB08-B3CA-42C3-82FD-C39A79525252}">
      <dsp:nvSpPr>
        <dsp:cNvPr id="0" name=""/>
        <dsp:cNvSpPr/>
      </dsp:nvSpPr>
      <dsp:spPr>
        <a:xfrm>
          <a:off x="5775021" y="1922422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Conocimientos con los que se debe tratar o aplicar</a:t>
          </a:r>
          <a:endParaRPr lang="es-MX" sz="1100" kern="1200"/>
        </a:p>
      </dsp:txBody>
      <dsp:txXfrm>
        <a:off x="5797531" y="1944932"/>
        <a:ext cx="1235874" cy="723516"/>
      </dsp:txXfrm>
    </dsp:sp>
    <dsp:sp modelId="{524E0BD7-94DF-4159-B6F4-B1B0B59E5305}">
      <dsp:nvSpPr>
        <dsp:cNvPr id="0" name=""/>
        <dsp:cNvSpPr/>
      </dsp:nvSpPr>
      <dsp:spPr>
        <a:xfrm>
          <a:off x="6035344" y="3013254"/>
          <a:ext cx="1699445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04EE07-A39F-4824-B011-214E85C49134}">
      <dsp:nvSpPr>
        <dsp:cNvPr id="0" name=""/>
        <dsp:cNvSpPr/>
      </dsp:nvSpPr>
      <dsp:spPr>
        <a:xfrm>
          <a:off x="5775021" y="2883093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Normas de trabajo</a:t>
          </a:r>
          <a:endParaRPr lang="es-MX" sz="1100" kern="1200"/>
        </a:p>
      </dsp:txBody>
      <dsp:txXfrm>
        <a:off x="5797531" y="2905603"/>
        <a:ext cx="1235874" cy="723516"/>
      </dsp:txXfrm>
    </dsp:sp>
    <dsp:sp modelId="{4393098A-E30E-4819-A306-B3DCEAAD33C3}">
      <dsp:nvSpPr>
        <dsp:cNvPr id="0" name=""/>
        <dsp:cNvSpPr/>
      </dsp:nvSpPr>
      <dsp:spPr>
        <a:xfrm rot="16200000">
          <a:off x="7258598" y="2532919"/>
          <a:ext cx="956526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E02F5B-D9DC-4C33-9548-ABD92EF5B4BE}">
      <dsp:nvSpPr>
        <dsp:cNvPr id="0" name=""/>
        <dsp:cNvSpPr/>
      </dsp:nvSpPr>
      <dsp:spPr>
        <a:xfrm>
          <a:off x="7478610" y="2883093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Desempeño del trabajo </a:t>
          </a:r>
          <a:endParaRPr lang="es-MX" sz="1100" kern="1200" dirty="0"/>
        </a:p>
      </dsp:txBody>
      <dsp:txXfrm>
        <a:off x="7501120" y="2905603"/>
        <a:ext cx="1235874" cy="723516"/>
      </dsp:txXfrm>
    </dsp:sp>
    <dsp:sp modelId="{F4356172-C701-4D0B-9F9C-D95BD6C634EC}">
      <dsp:nvSpPr>
        <dsp:cNvPr id="0" name=""/>
        <dsp:cNvSpPr/>
      </dsp:nvSpPr>
      <dsp:spPr>
        <a:xfrm rot="16200000">
          <a:off x="7258598" y="1572248"/>
          <a:ext cx="956526" cy="11528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EDBD53B-0B9C-49C1-ABEB-E06228822227}">
      <dsp:nvSpPr>
        <dsp:cNvPr id="0" name=""/>
        <dsp:cNvSpPr/>
      </dsp:nvSpPr>
      <dsp:spPr>
        <a:xfrm>
          <a:off x="7478610" y="1922422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Contexto del puesto</a:t>
          </a:r>
          <a:endParaRPr lang="es-MX" sz="1100" kern="1200" dirty="0"/>
        </a:p>
      </dsp:txBody>
      <dsp:txXfrm>
        <a:off x="7501120" y="1944932"/>
        <a:ext cx="1235874" cy="723516"/>
      </dsp:txXfrm>
    </dsp:sp>
    <dsp:sp modelId="{C448A571-724C-4F7A-A191-891E8441F1F5}">
      <dsp:nvSpPr>
        <dsp:cNvPr id="0" name=""/>
        <dsp:cNvSpPr/>
      </dsp:nvSpPr>
      <dsp:spPr>
        <a:xfrm>
          <a:off x="7478610" y="961751"/>
          <a:ext cx="1280894" cy="768536"/>
        </a:xfrm>
        <a:prstGeom prst="roundRect">
          <a:avLst>
            <a:gd name="adj" fmla="val 10000"/>
          </a:avLst>
        </a:prstGeom>
        <a:solidFill>
          <a:srgbClr val="33C6D5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/>
            <a:t>Condiciones físicas de trabajo</a:t>
          </a:r>
          <a:endParaRPr lang="es-MX" sz="1100" kern="1200" dirty="0"/>
        </a:p>
      </dsp:txBody>
      <dsp:txXfrm>
        <a:off x="7501120" y="984261"/>
        <a:ext cx="1235874" cy="7235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524E0C-B65D-4138-A514-C57A940436DC}">
      <dsp:nvSpPr>
        <dsp:cNvPr id="0" name=""/>
        <dsp:cNvSpPr/>
      </dsp:nvSpPr>
      <dsp:spPr>
        <a:xfrm>
          <a:off x="-3487889" y="-536198"/>
          <a:ext cx="4158437" cy="4158437"/>
        </a:xfrm>
        <a:prstGeom prst="blockArc">
          <a:avLst>
            <a:gd name="adj1" fmla="val 18900000"/>
            <a:gd name="adj2" fmla="val 2700000"/>
            <a:gd name="adj3" fmla="val 519"/>
          </a:avLst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B1A660-5B04-479B-AE32-E4CD7AC4F892}">
      <dsp:nvSpPr>
        <dsp:cNvPr id="0" name=""/>
        <dsp:cNvSpPr/>
      </dsp:nvSpPr>
      <dsp:spPr>
        <a:xfrm>
          <a:off x="351569" y="263015"/>
          <a:ext cx="4451146" cy="4747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683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Análisis de puestos de trabajo</a:t>
          </a:r>
          <a:endParaRPr lang="es-MX" sz="1800" kern="1200" dirty="0"/>
        </a:p>
      </dsp:txBody>
      <dsp:txXfrm>
        <a:off x="351569" y="263015"/>
        <a:ext cx="4451146" cy="474756"/>
      </dsp:txXfrm>
    </dsp:sp>
    <dsp:sp modelId="{ED6770B2-449E-44E7-B5BF-D47F7B4F7B93}">
      <dsp:nvSpPr>
        <dsp:cNvPr id="0" name=""/>
        <dsp:cNvSpPr/>
      </dsp:nvSpPr>
      <dsp:spPr>
        <a:xfrm>
          <a:off x="54846" y="177910"/>
          <a:ext cx="593445" cy="5934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21E56-9AF7-4D51-B9D3-0C6B05527035}">
      <dsp:nvSpPr>
        <dsp:cNvPr id="0" name=""/>
        <dsp:cNvSpPr/>
      </dsp:nvSpPr>
      <dsp:spPr>
        <a:xfrm>
          <a:off x="623757" y="949512"/>
          <a:ext cx="4178957" cy="47475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683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Entrevista</a:t>
          </a:r>
          <a:endParaRPr lang="es-MX" kern="1200" dirty="0"/>
        </a:p>
      </dsp:txBody>
      <dsp:txXfrm>
        <a:off x="623757" y="949512"/>
        <a:ext cx="4178957" cy="474756"/>
      </dsp:txXfrm>
    </dsp:sp>
    <dsp:sp modelId="{80134D6C-A205-4AB1-83F7-0BF175B983E5}">
      <dsp:nvSpPr>
        <dsp:cNvPr id="0" name=""/>
        <dsp:cNvSpPr/>
      </dsp:nvSpPr>
      <dsp:spPr>
        <a:xfrm>
          <a:off x="327035" y="890168"/>
          <a:ext cx="593445" cy="5934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F6EC7C-0BC0-4E3B-9FE5-3BD7DBD49BD8}">
      <dsp:nvSpPr>
        <dsp:cNvPr id="0" name=""/>
        <dsp:cNvSpPr/>
      </dsp:nvSpPr>
      <dsp:spPr>
        <a:xfrm>
          <a:off x="623757" y="1661770"/>
          <a:ext cx="4178957" cy="47475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683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Contratación</a:t>
          </a:r>
          <a:endParaRPr lang="es-MX" sz="1200" kern="1200" dirty="0"/>
        </a:p>
      </dsp:txBody>
      <dsp:txXfrm>
        <a:off x="623757" y="1661770"/>
        <a:ext cx="4178957" cy="474756"/>
      </dsp:txXfrm>
    </dsp:sp>
    <dsp:sp modelId="{EF25349D-4D33-4B30-8769-838EB6ADA102}">
      <dsp:nvSpPr>
        <dsp:cNvPr id="0" name=""/>
        <dsp:cNvSpPr/>
      </dsp:nvSpPr>
      <dsp:spPr>
        <a:xfrm>
          <a:off x="327035" y="1602426"/>
          <a:ext cx="593445" cy="5934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B01106-29C5-4B50-AF6B-1C120C3AD7CB}">
      <dsp:nvSpPr>
        <dsp:cNvPr id="0" name=""/>
        <dsp:cNvSpPr/>
      </dsp:nvSpPr>
      <dsp:spPr>
        <a:xfrm>
          <a:off x="351569" y="2374028"/>
          <a:ext cx="4451146" cy="47475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683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Reclutamiento</a:t>
          </a:r>
          <a:endParaRPr lang="es-MX" sz="1200" kern="1200" dirty="0"/>
        </a:p>
      </dsp:txBody>
      <dsp:txXfrm>
        <a:off x="351569" y="2374028"/>
        <a:ext cx="4451146" cy="474756"/>
      </dsp:txXfrm>
    </dsp:sp>
    <dsp:sp modelId="{8382000E-B75F-49F9-B2B7-AFB4A85FB956}">
      <dsp:nvSpPr>
        <dsp:cNvPr id="0" name=""/>
        <dsp:cNvSpPr/>
      </dsp:nvSpPr>
      <dsp:spPr>
        <a:xfrm>
          <a:off x="54846" y="2314684"/>
          <a:ext cx="593445" cy="5934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57CAE3-F758-4B48-BA42-779C9255A136}">
      <dsp:nvSpPr>
        <dsp:cNvPr id="0" name=""/>
        <dsp:cNvSpPr/>
      </dsp:nvSpPr>
      <dsp:spPr>
        <a:xfrm>
          <a:off x="3178297" y="2517922"/>
          <a:ext cx="1625600" cy="1625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Contrato</a:t>
          </a:r>
          <a:endParaRPr lang="es-MX" sz="2800" kern="1200" dirty="0"/>
        </a:p>
      </dsp:txBody>
      <dsp:txXfrm>
        <a:off x="3257652" y="2597277"/>
        <a:ext cx="1466890" cy="1466890"/>
      </dsp:txXfrm>
    </dsp:sp>
    <dsp:sp modelId="{5E8CFB5E-ABB5-4B3F-B912-F0CBC4D58ADB}">
      <dsp:nvSpPr>
        <dsp:cNvPr id="0" name=""/>
        <dsp:cNvSpPr/>
      </dsp:nvSpPr>
      <dsp:spPr>
        <a:xfrm rot="16200000">
          <a:off x="3725642" y="2252467"/>
          <a:ext cx="5309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30909" y="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470CF2-A58F-4DEC-8063-93083CB534FC}">
      <dsp:nvSpPr>
        <dsp:cNvPr id="0" name=""/>
        <dsp:cNvSpPr/>
      </dsp:nvSpPr>
      <dsp:spPr>
        <a:xfrm>
          <a:off x="2601023" y="897860"/>
          <a:ext cx="2780147" cy="108915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90000">
              <a:schemeClr val="accent3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Por tiempo indefinido</a:t>
          </a:r>
          <a:endParaRPr lang="es-MX" sz="3300" kern="1200" dirty="0"/>
        </a:p>
      </dsp:txBody>
      <dsp:txXfrm>
        <a:off x="2601023" y="897860"/>
        <a:ext cx="2780147" cy="1089152"/>
      </dsp:txXfrm>
    </dsp:sp>
    <dsp:sp modelId="{64B0D936-9370-4F61-9A96-6EE1D54255F2}">
      <dsp:nvSpPr>
        <dsp:cNvPr id="0" name=""/>
        <dsp:cNvSpPr/>
      </dsp:nvSpPr>
      <dsp:spPr>
        <a:xfrm rot="888588">
          <a:off x="4792170" y="3635853"/>
          <a:ext cx="70600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6001" y="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91EAA6-1825-4E81-88B5-7BAC70F4EC47}">
      <dsp:nvSpPr>
        <dsp:cNvPr id="0" name=""/>
        <dsp:cNvSpPr/>
      </dsp:nvSpPr>
      <dsp:spPr>
        <a:xfrm>
          <a:off x="5486445" y="3504828"/>
          <a:ext cx="2445745" cy="108915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90000">
              <a:schemeClr val="accent4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Por tiempo fijo</a:t>
          </a:r>
          <a:endParaRPr lang="es-MX" sz="3300" kern="1200" dirty="0"/>
        </a:p>
      </dsp:txBody>
      <dsp:txXfrm>
        <a:off x="5486445" y="3504828"/>
        <a:ext cx="2445745" cy="1089152"/>
      </dsp:txXfrm>
    </dsp:sp>
    <dsp:sp modelId="{93521526-EA5E-41B8-955E-DE3670A4B9AB}">
      <dsp:nvSpPr>
        <dsp:cNvPr id="0" name=""/>
        <dsp:cNvSpPr/>
      </dsp:nvSpPr>
      <dsp:spPr>
        <a:xfrm rot="9892188">
          <a:off x="2244712" y="3674480"/>
          <a:ext cx="95005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0051" y="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9E351E-9A59-4169-A150-2874F398971C}">
      <dsp:nvSpPr>
        <dsp:cNvPr id="0" name=""/>
        <dsp:cNvSpPr/>
      </dsp:nvSpPr>
      <dsp:spPr>
        <a:xfrm>
          <a:off x="107043" y="3539061"/>
          <a:ext cx="2154135" cy="110126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Por obra determinada</a:t>
          </a:r>
          <a:endParaRPr lang="es-MX" sz="2900" kern="1200" dirty="0"/>
        </a:p>
      </dsp:txBody>
      <dsp:txXfrm>
        <a:off x="107043" y="3539061"/>
        <a:ext cx="2154135" cy="1101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0B80A-90A5-AD4F-96D2-5632E8D6ED6D}" type="datetimeFigureOut">
              <a:rPr lang="es-ES_tradnl" smtClean="0"/>
              <a:t>27/9/18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B923A-8C3E-194C-99B2-8A07FD7005D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72778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B923A-8C3E-194C-99B2-8A07FD7005D5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0812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EC0B2F-F9E3-1749-B1E4-6B39E78674D4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18A7-2816-5F48-A97C-06F4A9E7A0AB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0F32-25C1-E04C-B2DE-8A9B825A3D85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44ADB-3EFC-014C-913E-683231AECDD0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94C7-22A0-F041-BA10-F32F8FFE9182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13086-42F6-0148-93A0-5A1BDD84EC7F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FE39-6765-C74D-8118-0DFD7C34BA62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9800-F249-AF46-95D1-5F20E1AF5DF3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7CEBD-577C-C145-A739-B62B9EE72E7D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4BA7-8F15-EA4D-8323-96FA45EC9B3C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60212-09FD-544F-BC3A-4D9C427F2CEB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99B3883-DBBB-D748-A62D-526672FB3499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/>
          <p:cNvGrpSpPr/>
          <p:nvPr/>
        </p:nvGrpSpPr>
        <p:grpSpPr>
          <a:xfrm>
            <a:off x="542507" y="445419"/>
            <a:ext cx="5192712" cy="1135062"/>
            <a:chOff x="3478213" y="661988"/>
            <a:chExt cx="5192712" cy="1135062"/>
          </a:xfrm>
        </p:grpSpPr>
        <p:sp>
          <p:nvSpPr>
            <p:cNvPr id="2" name="Cuadro de texto 6"/>
            <p:cNvSpPr txBox="1"/>
            <p:nvPr/>
          </p:nvSpPr>
          <p:spPr>
            <a:xfrm>
              <a:off x="4529138" y="1143000"/>
              <a:ext cx="3716337" cy="455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8580" tIns="34290" rIns="68580" bIns="34290"/>
            <a:lstStyle/>
            <a:p>
              <a:pPr eaLnBrk="1" hangingPunct="1">
                <a:spcAft>
                  <a:spcPts val="0"/>
                </a:spcAft>
                <a:defRPr/>
              </a:pPr>
              <a:r>
                <a:rPr lang="es-ES_tradnl" sz="1400" dirty="0">
                  <a:latin typeface="Avenir Light" charset="0"/>
                  <a:ea typeface="ＭＳ 明朝" charset="-128"/>
                  <a:cs typeface="Times New Roman" charset="0"/>
                </a:rPr>
                <a:t>Centro Universitario UAEM Zumpango</a:t>
              </a:r>
              <a:endParaRPr lang="es-ES_tradnl" sz="2000" dirty="0">
                <a:ea typeface="ＭＳ 明朝" charset="-128"/>
                <a:cs typeface="Times New Roman" charset="0"/>
              </a:endParaRPr>
            </a:p>
          </p:txBody>
        </p:sp>
        <p:sp>
          <p:nvSpPr>
            <p:cNvPr id="3" name="Cuadro de texto 2"/>
            <p:cNvSpPr txBox="1">
              <a:spLocks noChangeArrowheads="1"/>
            </p:cNvSpPr>
            <p:nvPr/>
          </p:nvSpPr>
          <p:spPr bwMode="auto">
            <a:xfrm>
              <a:off x="4529138" y="871538"/>
              <a:ext cx="4141787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005900"/>
                  </a:solidFill>
                  <a:latin typeface="Corbe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005900"/>
                  </a:solidFill>
                  <a:latin typeface="Corbe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5900"/>
                  </a:solidFill>
                  <a:latin typeface="Corbe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005900"/>
                  </a:solidFill>
                  <a:latin typeface="Corbe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_tradnl" sz="1400" b="1" u="sng" dirty="0">
                  <a:solidFill>
                    <a:schemeClr val="tx1"/>
                  </a:solidFill>
                  <a:latin typeface="Arial" charset="0"/>
                  <a:ea typeface="ＭＳ 明朝" charset="-128"/>
                  <a:cs typeface="Times New Roman" charset="0"/>
                </a:rPr>
                <a:t>Universidad Autónoma del Estado de México</a:t>
              </a:r>
              <a:endParaRPr lang="es-ES_tradnl" altLang="es-ES_tradnl" sz="1800" dirty="0">
                <a:solidFill>
                  <a:schemeClr val="tx1"/>
                </a:solidFill>
                <a:latin typeface="Cambria" charset="0"/>
                <a:ea typeface="ＭＳ 明朝" charset="-128"/>
                <a:cs typeface="Times New Roman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_tradnl" sz="1400" b="1" dirty="0">
                  <a:solidFill>
                    <a:schemeClr val="tx1"/>
                  </a:solidFill>
                  <a:latin typeface="Arial" charset="0"/>
                  <a:ea typeface="ＭＳ 明朝" charset="-128"/>
                  <a:cs typeface="Times New Roman" charset="0"/>
                </a:rPr>
                <a:t> </a:t>
              </a:r>
              <a:endParaRPr lang="es-ES_tradnl" altLang="es-ES_tradnl" sz="1800" dirty="0">
                <a:solidFill>
                  <a:schemeClr val="tx1"/>
                </a:solidFill>
                <a:latin typeface="Cambria" charset="0"/>
                <a:ea typeface="ＭＳ 明朝" charset="-128"/>
                <a:cs typeface="Times New Roman" charset="0"/>
              </a:endParaRPr>
            </a:p>
          </p:txBody>
        </p:sp>
        <p:pic>
          <p:nvPicPr>
            <p:cNvPr id="4" name="Imagen 10" descr="Resultado de imagen para ESCUDO UAEM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8213" y="661988"/>
              <a:ext cx="930275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Cuadro de texto 6"/>
            <p:cNvSpPr txBox="1"/>
            <p:nvPr/>
          </p:nvSpPr>
          <p:spPr>
            <a:xfrm>
              <a:off x="4529138" y="1341438"/>
              <a:ext cx="3717925" cy="455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8580" tIns="34290" rIns="68580" bIns="34290"/>
            <a:lstStyle/>
            <a:p>
              <a:pPr eaLnBrk="1" hangingPunct="1">
                <a:spcAft>
                  <a:spcPts val="0"/>
                </a:spcAft>
                <a:defRPr/>
              </a:pPr>
              <a:r>
                <a:rPr lang="es-ES_tradnl" sz="1100" dirty="0">
                  <a:latin typeface="Avenir Light" charset="0"/>
                  <a:ea typeface="ＭＳ 明朝" charset="-128"/>
                  <a:cs typeface="Times New Roman" charset="0"/>
                </a:rPr>
                <a:t>Licenciatura en Contaduría</a:t>
              </a:r>
              <a:endParaRPr lang="es-ES_tradnl" sz="2000" dirty="0">
                <a:ea typeface="ＭＳ 明朝" charset="-128"/>
                <a:cs typeface="Times New Roman" charset="0"/>
              </a:endParaRPr>
            </a:p>
          </p:txBody>
        </p:sp>
      </p:grpSp>
      <p:sp>
        <p:nvSpPr>
          <p:cNvPr id="7" name="Subtítulo 2"/>
          <p:cNvSpPr txBox="1">
            <a:spLocks/>
          </p:cNvSpPr>
          <p:nvPr/>
        </p:nvSpPr>
        <p:spPr bwMode="auto">
          <a:xfrm>
            <a:off x="6445458" y="5854483"/>
            <a:ext cx="469741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5900"/>
                </a:solidFill>
                <a:latin typeface="Corbe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5900"/>
                </a:solidFill>
                <a:latin typeface="Corbe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5900"/>
                </a:solidFill>
                <a:latin typeface="Corbe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5900"/>
                </a:solidFill>
                <a:latin typeface="Corbe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ts val="1000"/>
              </a:spcBef>
              <a:buFontTx/>
              <a:buNone/>
            </a:pPr>
            <a:r>
              <a:rPr lang="es-MX" altLang="es-ES_tradnl" sz="1500" b="1">
                <a:solidFill>
                  <a:schemeClr val="tx1"/>
                </a:solidFill>
              </a:rPr>
              <a:t>Dr. </a:t>
            </a:r>
            <a:r>
              <a:rPr lang="es-MX" altLang="es-ES_tradnl" sz="1500" b="1" dirty="0">
                <a:solidFill>
                  <a:schemeClr val="tx1"/>
                </a:solidFill>
              </a:rPr>
              <a:t>en Ed. Lucio Navarro Sánchez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 bwMode="auto">
          <a:xfrm>
            <a:off x="2224043" y="4022442"/>
            <a:ext cx="7586750" cy="1326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5900"/>
                </a:solidFill>
                <a:latin typeface="Corbel" charset="0"/>
              </a:defRPr>
            </a:lvl1pPr>
            <a:lvl2pPr marL="742950">
              <a:spcBef>
                <a:spcPct val="20000"/>
              </a:spcBef>
              <a:buChar char="–"/>
              <a:defRPr sz="2800">
                <a:solidFill>
                  <a:srgbClr val="005900"/>
                </a:solidFill>
                <a:latin typeface="Corbel" charset="0"/>
              </a:defRPr>
            </a:lvl2pPr>
            <a:lvl3pPr marL="1143000">
              <a:spcBef>
                <a:spcPct val="20000"/>
              </a:spcBef>
              <a:buChar char="•"/>
              <a:defRPr sz="2400">
                <a:solidFill>
                  <a:srgbClr val="005900"/>
                </a:solidFill>
                <a:latin typeface="Corbel" charset="0"/>
              </a:defRPr>
            </a:lvl3pPr>
            <a:lvl4pPr marL="1600200">
              <a:spcBef>
                <a:spcPct val="20000"/>
              </a:spcBef>
              <a:buChar char="–"/>
              <a:defRPr sz="2000">
                <a:solidFill>
                  <a:srgbClr val="005900"/>
                </a:solidFill>
                <a:latin typeface="Corbel" charset="0"/>
              </a:defRPr>
            </a:lvl4pPr>
            <a:lvl5pPr marL="2057400">
              <a:spcBef>
                <a:spcPct val="20000"/>
              </a:spcBef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5pPr>
            <a:lvl6pPr marL="2514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6pPr>
            <a:lvl7pPr marL="2971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7pPr>
            <a:lvl8pPr marL="3429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8pPr>
            <a:lvl9pPr marL="3886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9pPr>
          </a:lstStyle>
          <a:p>
            <a:pPr algn="ctr">
              <a:buFontTx/>
              <a:buNone/>
            </a:pPr>
            <a:r>
              <a:rPr lang="es-ES" altLang="es-ES_tradnl" sz="2000" b="1" dirty="0" smtClean="0">
                <a:solidFill>
                  <a:srgbClr val="0070C0"/>
                </a:solidFill>
              </a:rPr>
              <a:t>UNIDAD  DE COMPETENCIA 4.- Integración de Recursos Humanos</a:t>
            </a:r>
          </a:p>
          <a:p>
            <a:pPr algn="ctr">
              <a:buFontTx/>
              <a:buNone/>
            </a:pPr>
            <a:endParaRPr lang="es-ES" altLang="es-ES_tradnl" sz="2000" b="1" dirty="0" smtClean="0">
              <a:solidFill>
                <a:srgbClr val="0070C0"/>
              </a:solidFill>
            </a:endParaRPr>
          </a:p>
          <a:p>
            <a:pPr algn="ctr">
              <a:buFontTx/>
              <a:buNone/>
            </a:pPr>
            <a:r>
              <a:rPr lang="es-ES" altLang="es-ES_tradnl" sz="2000" b="1" dirty="0" smtClean="0">
                <a:solidFill>
                  <a:schemeClr val="accent1"/>
                </a:solidFill>
              </a:rPr>
              <a:t>Tema: Análisis y Descripción  de Puestos </a:t>
            </a:r>
            <a:endParaRPr lang="es-ES" altLang="es-ES_tradnl" sz="2000" b="1" dirty="0">
              <a:solidFill>
                <a:schemeClr val="accent1"/>
              </a:solidFill>
            </a:endParaRPr>
          </a:p>
          <a:p>
            <a:pPr algn="ctr">
              <a:buFontTx/>
              <a:buNone/>
            </a:pPr>
            <a:r>
              <a:rPr lang="es-ES" altLang="es-ES_tradnl" sz="2000" b="1" dirty="0">
                <a:solidFill>
                  <a:srgbClr val="0070C0"/>
                </a:solidFill>
              </a:rPr>
              <a:t> </a:t>
            </a:r>
            <a:endParaRPr lang="es-ES" altLang="es-ES_tradnl" sz="1800" dirty="0">
              <a:solidFill>
                <a:srgbClr val="0070C0"/>
              </a:solidFill>
            </a:endParaRP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891966" y="2319003"/>
            <a:ext cx="10250905" cy="124142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s-MX" altLang="es-ES_tradnl" sz="2000" b="1" dirty="0" smtClean="0">
                <a:solidFill>
                  <a:srgbClr val="0070C0"/>
                </a:solidFill>
              </a:rPr>
              <a:t>UNIDAD DE APRENDIZAJE:</a:t>
            </a:r>
          </a:p>
          <a:p>
            <a:pPr marL="45720" indent="0">
              <a:buNone/>
            </a:pPr>
            <a:r>
              <a:rPr lang="es-MX" altLang="es-ES_tradnl" sz="3600" b="1" dirty="0" smtClean="0"/>
              <a:t>ADMINISTRACIÓN DE RECURSOS HUMANOS</a:t>
            </a:r>
            <a:endParaRPr lang="es-MX" altLang="es-ES_tradnl" sz="3600" b="1" dirty="0"/>
          </a:p>
        </p:txBody>
      </p:sp>
      <p:sp>
        <p:nvSpPr>
          <p:cNvPr id="10" name="Marcador de fech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7336-127E-F045-A481-6F98EDBCE20D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11" name="Marcador de pie de pá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5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09551" y="713120"/>
            <a:ext cx="544386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Encargados de</a:t>
            </a:r>
          </a:p>
          <a:p>
            <a:r>
              <a:rPr lang="es-MX" sz="4400" b="1" dirty="0" smtClean="0">
                <a:solidFill>
                  <a:srgbClr val="002060"/>
                </a:solidFill>
              </a:rPr>
              <a:t> selección de personal</a:t>
            </a:r>
            <a:endParaRPr lang="es-MX" sz="4400" b="1" dirty="0">
              <a:solidFill>
                <a:srgbClr val="0070C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139868" y="2379946"/>
            <a:ext cx="94696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La gestión de recursos de humanos es el área de la empresa que se ocupa de la organización y utilización de las capacidades, cualidades y actitudes de personal mediante la formación, selección y motivación del mismo para conseguir eficiencia empresarial.</a:t>
            </a:r>
            <a:endParaRPr lang="es-MX" dirty="0"/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2334828642"/>
              </p:ext>
            </p:extLst>
          </p:nvPr>
        </p:nvGraphicFramePr>
        <p:xfrm>
          <a:off x="810575" y="3303276"/>
          <a:ext cx="6903233" cy="3107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981" y="3999192"/>
            <a:ext cx="2499564" cy="2411118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0E135-3176-EB4D-A424-BD58AC993AD8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78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02533" y="2159670"/>
            <a:ext cx="96119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/>
              <a:t>Los pasos que deben seguirse para realizar una selección adecuada del personal son</a:t>
            </a:r>
            <a:r>
              <a:rPr lang="es-MX" sz="2000" dirty="0" smtClean="0"/>
              <a:t>:</a:t>
            </a:r>
            <a:endParaRPr lang="es-MX" sz="2000" dirty="0"/>
          </a:p>
        </p:txBody>
      </p:sp>
      <p:sp>
        <p:nvSpPr>
          <p:cNvPr id="3" name="Rectángulo 2"/>
          <p:cNvSpPr/>
          <p:nvPr/>
        </p:nvSpPr>
        <p:spPr>
          <a:xfrm>
            <a:off x="609551" y="713120"/>
            <a:ext cx="64480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Pasos de selección de personal</a:t>
            </a:r>
            <a:endParaRPr lang="es-MX" sz="4400" b="1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71469" y="5277475"/>
            <a:ext cx="106036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/>
          </a:p>
          <a:p>
            <a:pPr algn="just"/>
            <a:r>
              <a:rPr lang="es-MX" dirty="0"/>
              <a:t>El éxito de una buena selección depende de cómo se prepare y conduzca la búsqueda </a:t>
            </a:r>
            <a:r>
              <a:rPr lang="es-MX" dirty="0" smtClean="0"/>
              <a:t>de candidatos </a:t>
            </a:r>
            <a:r>
              <a:rPr lang="es-MX" dirty="0"/>
              <a:t>para los puestos vacantes. Los empresarios reconocen que la mayoría de </a:t>
            </a:r>
            <a:r>
              <a:rPr lang="es-MX" dirty="0" smtClean="0"/>
              <a:t>las fallas </a:t>
            </a:r>
            <a:r>
              <a:rPr lang="es-MX" dirty="0"/>
              <a:t>en la contratación se deben a la ligereza con que se tomaron las decisiones en </a:t>
            </a:r>
            <a:r>
              <a:rPr lang="es-MX" dirty="0" smtClean="0"/>
              <a:t>la selección </a:t>
            </a:r>
            <a:r>
              <a:rPr lang="es-MX" dirty="0"/>
              <a:t>de personal.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8778438"/>
              </p:ext>
            </p:extLst>
          </p:nvPr>
        </p:nvGraphicFramePr>
        <p:xfrm>
          <a:off x="3752044" y="2463310"/>
          <a:ext cx="4842456" cy="3086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571E-55B7-5541-98D6-3F61FC5DEF29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54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866425" y="1692366"/>
            <a:ext cx="6096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b="1" dirty="0" smtClean="0">
                <a:solidFill>
                  <a:srgbClr val="0070C0"/>
                </a:solidFill>
              </a:rPr>
              <a:t> </a:t>
            </a:r>
            <a:r>
              <a:rPr lang="es-MX" sz="2000" b="1" dirty="0">
                <a:solidFill>
                  <a:srgbClr val="0070C0"/>
                </a:solidFill>
              </a:rPr>
              <a:t>El análisis de puestos de trabajo</a:t>
            </a:r>
          </a:p>
          <a:p>
            <a:pPr algn="just"/>
            <a:r>
              <a:rPr lang="es-MX" dirty="0"/>
              <a:t>Para lograr una selección conveniente se deben tomar en cuenta las premisas básicas </a:t>
            </a:r>
            <a:r>
              <a:rPr lang="es-MX" dirty="0" smtClean="0"/>
              <a:t>que afectan </a:t>
            </a:r>
            <a:r>
              <a:rPr lang="es-MX" dirty="0"/>
              <a:t>la fuerza de trabajo. Estas son:</a:t>
            </a:r>
          </a:p>
          <a:p>
            <a:pPr algn="just"/>
            <a:r>
              <a:rPr lang="es-MX" b="1" dirty="0">
                <a:solidFill>
                  <a:schemeClr val="accent2"/>
                </a:solidFill>
              </a:rPr>
              <a:t>A) El ambiente laboral.</a:t>
            </a:r>
          </a:p>
          <a:p>
            <a:pPr algn="just"/>
            <a:r>
              <a:rPr lang="es-MX" b="1" dirty="0">
                <a:solidFill>
                  <a:schemeClr val="accent2"/>
                </a:solidFill>
              </a:rPr>
              <a:t>B) Los planes o metas de la empresa</a:t>
            </a:r>
            <a:r>
              <a:rPr lang="es-MX" b="1" dirty="0" smtClean="0">
                <a:solidFill>
                  <a:schemeClr val="accent2"/>
                </a:solidFill>
              </a:rPr>
              <a:t>.</a:t>
            </a:r>
            <a:endParaRPr lang="es-MX" b="1" dirty="0">
              <a:solidFill>
                <a:schemeClr val="accent2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09551" y="713120"/>
            <a:ext cx="64480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Pasos de selección de personal</a:t>
            </a:r>
            <a:endParaRPr lang="es-MX" sz="4400" b="1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001554" y="3348483"/>
            <a:ext cx="5125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Las primeras no las establece la empresa, sino que se trata de factores externos que </a:t>
            </a:r>
            <a:r>
              <a:rPr lang="es-MX" dirty="0" smtClean="0"/>
              <a:t>tiene que </a:t>
            </a:r>
            <a:r>
              <a:rPr lang="es-MX" dirty="0"/>
              <a:t>tomar en cuenta debido a que marcan las posibilidades y limitaciones para </a:t>
            </a:r>
            <a:r>
              <a:rPr lang="es-MX" dirty="0" smtClean="0"/>
              <a:t>emplear trabajadores</a:t>
            </a:r>
            <a:r>
              <a:rPr lang="es-MX" dirty="0"/>
              <a:t>.</a:t>
            </a:r>
          </a:p>
          <a:p>
            <a:pPr algn="just"/>
            <a:r>
              <a:rPr lang="es-MX" dirty="0"/>
              <a:t>Los factores internos determinan la cantidad y calidad de trabajadores que se requieren</a:t>
            </a:r>
          </a:p>
          <a:p>
            <a:pPr algn="just"/>
            <a:r>
              <a:rPr lang="es-MX" dirty="0"/>
              <a:t>para que la empresa alcance sus objetivos.</a:t>
            </a:r>
          </a:p>
          <a:p>
            <a:pPr algn="just"/>
            <a:r>
              <a:rPr lang="es-MX" dirty="0"/>
              <a:t>Una vez conocidos ambos aspectos, se puede pasar a planear las actividades de </a:t>
            </a:r>
            <a:r>
              <a:rPr lang="es-MX" dirty="0" smtClean="0"/>
              <a:t>selección cuyo </a:t>
            </a:r>
            <a:r>
              <a:rPr lang="es-MX" dirty="0"/>
              <a:t>primer paso es el análisis de puestos de trabajo.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34" y="2030920"/>
            <a:ext cx="4422065" cy="4636579"/>
          </a:xfrm>
          <a:prstGeom prst="rect">
            <a:avLst/>
          </a:prstGeom>
        </p:spPr>
      </p:pic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8632-4FA8-8D4C-8817-6AD42A33FC9B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9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09551" y="713120"/>
            <a:ext cx="64480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Pasos de selección de personal</a:t>
            </a:r>
            <a:endParaRPr lang="es-MX" sz="4400" b="1" dirty="0">
              <a:solidFill>
                <a:srgbClr val="0070C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92200" y="2159670"/>
            <a:ext cx="31369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solidFill>
                  <a:srgbClr val="0070C0"/>
                </a:solidFill>
              </a:rPr>
              <a:t>El reclutamiento</a:t>
            </a:r>
          </a:p>
          <a:p>
            <a:pPr algn="just"/>
            <a:r>
              <a:rPr lang="es-MX" dirty="0"/>
              <a:t>Antes de buscar candidatos fuera de la empresa se deberá indagar si dentro de la misma</a:t>
            </a:r>
          </a:p>
          <a:p>
            <a:pPr algn="just"/>
            <a:r>
              <a:rPr lang="es-MX" dirty="0"/>
              <a:t>existen personas que por sus conocimientos, experiencia y habilidades tengan el potencial</a:t>
            </a:r>
          </a:p>
          <a:p>
            <a:pPr algn="just"/>
            <a:r>
              <a:rPr lang="es-MX" dirty="0"/>
              <a:t>suficiente para ocupar el </a:t>
            </a:r>
            <a:r>
              <a:rPr lang="es-MX" dirty="0" smtClean="0"/>
              <a:t>cargo.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394200" y="3429000"/>
            <a:ext cx="37483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Agotada la fuente de reclutamiento interna, otro medio adecuado puede ser a través del contacto directo con amigos que conozcan el ambiente laboral de la región y la competencia de los salarios existentes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8142566" y="4850440"/>
            <a:ext cx="32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Si fallan los contactos personales, se puede recurrir a las agencias, periódicos o a los lugares que frecuentan la clase de empleados que se solicita.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884" y="2958741"/>
            <a:ext cx="2541764" cy="1835312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082800" y="5069508"/>
            <a:ext cx="1879600" cy="103919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4794053"/>
            <a:ext cx="2217963" cy="1125194"/>
          </a:xfrm>
          <a:prstGeom prst="rect">
            <a:avLst/>
          </a:prstGeom>
        </p:spPr>
      </p:pic>
      <p:cxnSp>
        <p:nvCxnSpPr>
          <p:cNvPr id="13" name="Conector recto 12"/>
          <p:cNvCxnSpPr/>
          <p:nvPr/>
        </p:nvCxnSpPr>
        <p:spPr>
          <a:xfrm>
            <a:off x="4394200" y="3340100"/>
            <a:ext cx="0" cy="2095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8142566" y="3746303"/>
            <a:ext cx="0" cy="2095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662AE-444B-C445-AA4B-97EBDD30BB02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0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09551" y="713120"/>
            <a:ext cx="64480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Pasos de selección de personal</a:t>
            </a:r>
            <a:endParaRPr lang="es-MX" sz="4400" b="1" dirty="0">
              <a:solidFill>
                <a:srgbClr val="0070C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66800" y="2878753"/>
            <a:ext cx="43561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Es el </a:t>
            </a:r>
            <a:r>
              <a:rPr lang="es-MX" dirty="0"/>
              <a:t>primer contacto que se establece entre quien tiene interés por </a:t>
            </a:r>
            <a:r>
              <a:rPr lang="es-MX" dirty="0" smtClean="0"/>
              <a:t>conseguir un </a:t>
            </a:r>
            <a:r>
              <a:rPr lang="es-MX" dirty="0"/>
              <a:t>trabajo y quien </a:t>
            </a:r>
            <a:r>
              <a:rPr lang="es-MX" dirty="0" smtClean="0"/>
              <a:t>decidirá </a:t>
            </a:r>
            <a:r>
              <a:rPr lang="es-MX" dirty="0"/>
              <a:t>si le convienen a la empresa los servicios que éste ofrece.</a:t>
            </a:r>
          </a:p>
          <a:p>
            <a:pPr algn="just"/>
            <a:r>
              <a:rPr lang="es-MX" dirty="0"/>
              <a:t>La entrevista permite obtener información acerca de la preparación del candidato para </a:t>
            </a:r>
            <a:r>
              <a:rPr lang="es-MX" dirty="0" smtClean="0"/>
              <a:t>el puesto </a:t>
            </a:r>
            <a:r>
              <a:rPr lang="es-MX" dirty="0"/>
              <a:t>que previamente se analizó y de su situación </a:t>
            </a:r>
            <a:r>
              <a:rPr lang="es-MX" dirty="0" smtClean="0"/>
              <a:t>personal.</a:t>
            </a:r>
            <a:endParaRPr lang="es-MX" dirty="0"/>
          </a:p>
          <a:p>
            <a:pPr algn="just"/>
            <a:r>
              <a:rPr lang="es-MX" dirty="0"/>
              <a:t>El entrevistador debe conocer bien el puesto que se va a cubrir.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175926" y="2159670"/>
            <a:ext cx="16276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rgbClr val="0070C0"/>
                </a:solidFill>
              </a:rPr>
              <a:t>La entrevista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275" y="1323114"/>
            <a:ext cx="5202371" cy="5202371"/>
          </a:xfrm>
          <a:prstGeom prst="rect">
            <a:avLst/>
          </a:prstGeom>
        </p:spPr>
      </p:pic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2BCF-2B03-744B-9C28-514A239FD2F4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35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09551" y="713120"/>
            <a:ext cx="64480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Pasos de selección de personal</a:t>
            </a:r>
            <a:endParaRPr lang="es-MX" sz="4400" b="1" dirty="0">
              <a:solidFill>
                <a:srgbClr val="0070C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38704" y="2669044"/>
            <a:ext cx="8795895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Puede apoyarse en su intuición, pero debe tener en cuenta los siguientes puntos para que la entrevista rinda </a:t>
            </a:r>
            <a:r>
              <a:rPr lang="es-MX" dirty="0" smtClean="0"/>
              <a:t>los frutos </a:t>
            </a:r>
            <a:r>
              <a:rPr lang="es-MX" dirty="0"/>
              <a:t>esperados:</a:t>
            </a:r>
          </a:p>
          <a:p>
            <a:pPr>
              <a:lnSpc>
                <a:spcPct val="250000"/>
              </a:lnSpc>
            </a:pPr>
            <a:r>
              <a:rPr lang="es-MX" dirty="0" smtClean="0"/>
              <a:t>1. Antecedentes </a:t>
            </a:r>
            <a:r>
              <a:rPr lang="es-MX" dirty="0"/>
              <a:t>del </a:t>
            </a:r>
            <a:r>
              <a:rPr lang="es-MX" dirty="0" smtClean="0"/>
              <a:t>candidato</a:t>
            </a:r>
          </a:p>
          <a:p>
            <a:pPr>
              <a:lnSpc>
                <a:spcPct val="250000"/>
              </a:lnSpc>
            </a:pPr>
            <a:r>
              <a:rPr lang="es-MX" dirty="0" smtClean="0"/>
              <a:t>2</a:t>
            </a:r>
            <a:r>
              <a:rPr lang="es-MX" dirty="0"/>
              <a:t>. Trato </a:t>
            </a:r>
            <a:r>
              <a:rPr lang="es-MX" dirty="0" smtClean="0"/>
              <a:t>adecuado</a:t>
            </a:r>
            <a:endParaRPr lang="es-MX" dirty="0"/>
          </a:p>
          <a:p>
            <a:pPr>
              <a:lnSpc>
                <a:spcPct val="250000"/>
              </a:lnSpc>
            </a:pPr>
            <a:r>
              <a:rPr lang="es-MX" dirty="0"/>
              <a:t>3. Apreciación </a:t>
            </a:r>
            <a:r>
              <a:rPr lang="es-MX" dirty="0" smtClean="0"/>
              <a:t>objetiva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934626" y="2159670"/>
            <a:ext cx="4692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0070C0"/>
                </a:solidFill>
              </a:rPr>
              <a:t>La </a:t>
            </a:r>
            <a:r>
              <a:rPr lang="es-MX" b="1" dirty="0" smtClean="0">
                <a:solidFill>
                  <a:srgbClr val="0070C0"/>
                </a:solidFill>
              </a:rPr>
              <a:t>entrevista: lo que se debe tomar en cuenta</a:t>
            </a:r>
            <a:endParaRPr lang="es-MX" b="1" dirty="0">
              <a:solidFill>
                <a:srgbClr val="0070C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114" y="3397264"/>
            <a:ext cx="2906485" cy="2880534"/>
          </a:xfrm>
          <a:prstGeom prst="rect">
            <a:avLst/>
          </a:prstGeom>
        </p:spPr>
      </p:pic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6C31-CEDF-974B-8B3C-1AC5A99B1089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36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09551" y="713120"/>
            <a:ext cx="64480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Pasos de selección de personal</a:t>
            </a:r>
            <a:endParaRPr lang="es-MX" sz="4400" b="1" dirty="0">
              <a:solidFill>
                <a:srgbClr val="0070C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34572" y="2279532"/>
            <a:ext cx="337819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solidFill>
                  <a:srgbClr val="0070C0"/>
                </a:solidFill>
              </a:rPr>
              <a:t>La contratación</a:t>
            </a:r>
          </a:p>
          <a:p>
            <a:pPr algn="just"/>
            <a:r>
              <a:rPr lang="es-MX" dirty="0"/>
              <a:t>Después de efectuar las etapas del proceso de selección se puede tomar la decisión </a:t>
            </a:r>
            <a:r>
              <a:rPr lang="es-MX" dirty="0" smtClean="0"/>
              <a:t>de incorporar </a:t>
            </a:r>
            <a:r>
              <a:rPr lang="es-MX" dirty="0"/>
              <a:t>al candidato a la </a:t>
            </a:r>
            <a:r>
              <a:rPr lang="es-MX" dirty="0" smtClean="0"/>
              <a:t>organización.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2039258" y="4327658"/>
            <a:ext cx="297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 En ese caso, la persona debe firmar un </a:t>
            </a:r>
            <a:r>
              <a:rPr lang="es-MX" dirty="0" smtClean="0"/>
              <a:t>contrato donde </a:t>
            </a:r>
            <a:r>
              <a:rPr lang="es-MX" dirty="0"/>
              <a:t>se asienten las obligaciones y responsabilidades que asume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450115" y="2540966"/>
            <a:ext cx="36938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Es necesario que se tenga en cuenta que aun si la persona comienza a trabajar sin </a:t>
            </a:r>
            <a:r>
              <a:rPr lang="es-MX" dirty="0" smtClean="0"/>
              <a:t>firmar contrato</a:t>
            </a:r>
            <a:r>
              <a:rPr lang="es-MX" dirty="0"/>
              <a:t>, la Constitución Mexicana (Artículo 123) señala que el empleado tiene la planta </a:t>
            </a:r>
            <a:r>
              <a:rPr lang="es-MX" dirty="0" smtClean="0"/>
              <a:t>si éste </a:t>
            </a:r>
            <a:r>
              <a:rPr lang="es-MX" dirty="0"/>
              <a:t>no ha sido despedido y permanece el motivo del trabajo.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8060871" y="4927822"/>
            <a:ext cx="35487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El contrato significa que el trabajador tiene su empleo hasta que se separa por voluntad</a:t>
            </a:r>
          </a:p>
          <a:p>
            <a:pPr algn="just"/>
            <a:r>
              <a:rPr lang="es-MX" dirty="0"/>
              <a:t>propia o es despedido</a:t>
            </a:r>
          </a:p>
        </p:txBody>
      </p:sp>
      <p:cxnSp>
        <p:nvCxnSpPr>
          <p:cNvPr id="9" name="Conector recto 8"/>
          <p:cNvCxnSpPr/>
          <p:nvPr/>
        </p:nvCxnSpPr>
        <p:spPr>
          <a:xfrm flipH="1">
            <a:off x="1371600" y="3787637"/>
            <a:ext cx="16329" cy="1388520"/>
          </a:xfrm>
          <a:prstGeom prst="line">
            <a:avLst/>
          </a:prstGeom>
          <a:ln w="57150">
            <a:solidFill>
              <a:srgbClr val="56AC0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 flipH="1">
            <a:off x="1371600" y="5176157"/>
            <a:ext cx="667659" cy="0"/>
          </a:xfrm>
          <a:prstGeom prst="line">
            <a:avLst/>
          </a:prstGeom>
          <a:ln w="57150">
            <a:solidFill>
              <a:srgbClr val="56AC0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H="1">
            <a:off x="4782457" y="5045529"/>
            <a:ext cx="344714" cy="5443"/>
          </a:xfrm>
          <a:prstGeom prst="line">
            <a:avLst/>
          </a:prstGeom>
          <a:ln w="57150">
            <a:solidFill>
              <a:srgbClr val="56AC0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5143499" y="3033584"/>
            <a:ext cx="0" cy="2011945"/>
          </a:xfrm>
          <a:prstGeom prst="line">
            <a:avLst/>
          </a:prstGeom>
          <a:ln w="57150">
            <a:solidFill>
              <a:srgbClr val="56AC0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>
            <a:off x="5159827" y="3033584"/>
            <a:ext cx="290288" cy="0"/>
          </a:xfrm>
          <a:prstGeom prst="line">
            <a:avLst/>
          </a:prstGeom>
          <a:ln w="57150">
            <a:solidFill>
              <a:srgbClr val="56AC0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 flipH="1">
            <a:off x="9143999" y="3303814"/>
            <a:ext cx="667659" cy="0"/>
          </a:xfrm>
          <a:prstGeom prst="line">
            <a:avLst/>
          </a:prstGeom>
          <a:ln w="57150">
            <a:solidFill>
              <a:srgbClr val="56AC0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>
            <a:endCxn id="7" idx="0"/>
          </p:cNvCxnSpPr>
          <p:nvPr/>
        </p:nvCxnSpPr>
        <p:spPr>
          <a:xfrm>
            <a:off x="9811658" y="3303814"/>
            <a:ext cx="23585" cy="1624008"/>
          </a:xfrm>
          <a:prstGeom prst="line">
            <a:avLst/>
          </a:prstGeom>
          <a:ln w="57150">
            <a:solidFill>
              <a:srgbClr val="56AC0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n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9" y="963775"/>
            <a:ext cx="2143125" cy="2143125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EC0BE-AC93-CF46-BAF8-473B7D370DEE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09551" y="713120"/>
            <a:ext cx="64480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Pasos de selección de personal</a:t>
            </a:r>
            <a:endParaRPr lang="es-MX" sz="4400" b="1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47323" y="2309587"/>
            <a:ext cx="19175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rgbClr val="0070C0"/>
                </a:solidFill>
              </a:rPr>
              <a:t>La contratación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695929983"/>
              </p:ext>
            </p:extLst>
          </p:nvPr>
        </p:nvGraphicFramePr>
        <p:xfrm>
          <a:off x="2064658" y="143639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CEE7-059D-B146-A3D8-19834F92540D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5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03788" y="400926"/>
            <a:ext cx="390683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>
                <a:solidFill>
                  <a:srgbClr val="002060"/>
                </a:solidFill>
              </a:rPr>
              <a:t>Capacitación y </a:t>
            </a:r>
          </a:p>
          <a:p>
            <a:r>
              <a:rPr lang="es-MX" sz="4400" b="1" dirty="0" smtClean="0">
                <a:solidFill>
                  <a:srgbClr val="002060"/>
                </a:solidFill>
              </a:rPr>
              <a:t>adiestramiento</a:t>
            </a:r>
            <a:endParaRPr lang="es-MX" sz="4400" b="1" dirty="0">
              <a:solidFill>
                <a:srgbClr val="00206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319408" y="2198256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/>
              <a:t>La </a:t>
            </a:r>
            <a:r>
              <a:rPr lang="es-MX" b="1" dirty="0">
                <a:solidFill>
                  <a:srgbClr val="0070C0"/>
                </a:solidFill>
              </a:rPr>
              <a:t>Capacitación</a:t>
            </a:r>
            <a:r>
              <a:rPr lang="es-MX" dirty="0"/>
              <a:t> y el </a:t>
            </a:r>
            <a:r>
              <a:rPr lang="es-MX" b="1" dirty="0" smtClean="0">
                <a:solidFill>
                  <a:srgbClr val="0070C0"/>
                </a:solidFill>
              </a:rPr>
              <a:t>Adiestramiento</a:t>
            </a:r>
            <a:r>
              <a:rPr lang="es-MX" dirty="0" smtClean="0">
                <a:solidFill>
                  <a:srgbClr val="0070C0"/>
                </a:solidFill>
              </a:rPr>
              <a:t> </a:t>
            </a:r>
            <a:r>
              <a:rPr lang="es-MX" dirty="0"/>
              <a:t>consisten </a:t>
            </a:r>
            <a:r>
              <a:rPr lang="es-MX" dirty="0" smtClean="0"/>
              <a:t>en:</a:t>
            </a:r>
          </a:p>
          <a:p>
            <a:pPr algn="just"/>
            <a:endParaRPr lang="es-MX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Transmitir </a:t>
            </a:r>
            <a:r>
              <a:rPr lang="es-MX" dirty="0"/>
              <a:t>a los </a:t>
            </a:r>
            <a:r>
              <a:rPr lang="es-MX" dirty="0" smtClean="0"/>
              <a:t>trabajadores los </a:t>
            </a:r>
            <a:r>
              <a:rPr lang="es-MX" dirty="0"/>
              <a:t>conocimientos necesarios para hacerlos más aptos como personas en el desempeño </a:t>
            </a:r>
            <a:r>
              <a:rPr lang="es-MX" dirty="0" smtClean="0"/>
              <a:t>de cualquier actividad.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Hacer al personal  </a:t>
            </a:r>
            <a:r>
              <a:rPr lang="es-MX" dirty="0"/>
              <a:t>más </a:t>
            </a:r>
            <a:r>
              <a:rPr lang="es-MX" dirty="0" smtClean="0"/>
              <a:t>diestro </a:t>
            </a:r>
            <a:r>
              <a:rPr lang="es-MX" dirty="0"/>
              <a:t>en la ejecución de </a:t>
            </a:r>
            <a:r>
              <a:rPr lang="es-MX" dirty="0" smtClean="0"/>
              <a:t>su propio </a:t>
            </a:r>
            <a:r>
              <a:rPr lang="es-MX" dirty="0"/>
              <a:t>trabajo, mediante el conocimiento de su herramienta de trabajo y la mejor </a:t>
            </a:r>
            <a:r>
              <a:rPr lang="es-MX" dirty="0" smtClean="0"/>
              <a:t>manera de </a:t>
            </a:r>
            <a:r>
              <a:rPr lang="es-MX" dirty="0"/>
              <a:t>utilizarla para sacar de ella el mayor rendimiento en un marco de seguridad.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7937064" y="1847476"/>
            <a:ext cx="2800089" cy="3475973"/>
            <a:chOff x="7937064" y="1847476"/>
            <a:chExt cx="2800089" cy="3475973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7064" y="1847476"/>
              <a:ext cx="2800089" cy="3475973"/>
            </a:xfrm>
            <a:prstGeom prst="rect">
              <a:avLst/>
            </a:prstGeom>
          </p:spPr>
        </p:pic>
        <p:sp>
          <p:nvSpPr>
            <p:cNvPr id="7" name="CuadroTexto 6"/>
            <p:cNvSpPr txBox="1"/>
            <p:nvPr/>
          </p:nvSpPr>
          <p:spPr>
            <a:xfrm>
              <a:off x="8340085" y="4005198"/>
              <a:ext cx="204414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b="1" dirty="0" smtClean="0">
                  <a:solidFill>
                    <a:srgbClr val="BC6D97"/>
                  </a:solidFill>
                </a:rPr>
                <a:t>Conocimiento</a:t>
              </a:r>
            </a:p>
            <a:p>
              <a:endParaRPr lang="es-MX" dirty="0"/>
            </a:p>
          </p:txBody>
        </p:sp>
      </p:grp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A963-267C-3145-A29E-6D80F3A09A3A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03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2558" y="155728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b="1" dirty="0">
                <a:solidFill>
                  <a:srgbClr val="339BCD"/>
                </a:solidFill>
                <a:latin typeface="Verdana-Bold"/>
              </a:rPr>
              <a:t>Contrato de trabajo</a:t>
            </a:r>
          </a:p>
          <a:p>
            <a:pPr algn="just"/>
            <a:r>
              <a:rPr lang="es-MX" dirty="0"/>
              <a:t>El c</a:t>
            </a:r>
            <a:r>
              <a:rPr lang="es-MX" dirty="0" smtClean="0"/>
              <a:t>ontrato </a:t>
            </a:r>
            <a:r>
              <a:rPr lang="es-MX" dirty="0"/>
              <a:t>de trabajo es el documento que se celebra entre patrón y </a:t>
            </a:r>
            <a:r>
              <a:rPr lang="es-MX" dirty="0" smtClean="0"/>
              <a:t>trabajador y </a:t>
            </a:r>
            <a:r>
              <a:rPr lang="es-MX" dirty="0"/>
              <a:t>que contiene las bases más importantes de la prestación del </a:t>
            </a:r>
            <a:r>
              <a:rPr lang="es-MX" dirty="0" smtClean="0"/>
              <a:t>servicio.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741574" y="689024"/>
            <a:ext cx="33602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Contratación</a:t>
            </a:r>
            <a:endParaRPr lang="es-MX" sz="4400" b="1" dirty="0">
              <a:solidFill>
                <a:srgbClr val="00206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7259444" y="5093087"/>
            <a:ext cx="4323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El </a:t>
            </a:r>
            <a:r>
              <a:rPr lang="es-MX" dirty="0"/>
              <a:t>contrato de trabajo es un escrito firmado por el patrón y por el trabajador, que se </a:t>
            </a:r>
            <a:r>
              <a:rPr lang="es-MX" dirty="0" smtClean="0"/>
              <a:t>hace por </a:t>
            </a:r>
            <a:r>
              <a:rPr lang="es-MX" dirty="0"/>
              <a:t>duplicado y se entrega un ejemplar a cada uno de ellos. </a:t>
            </a:r>
          </a:p>
        </p:txBody>
      </p:sp>
      <p:sp>
        <p:nvSpPr>
          <p:cNvPr id="6" name="Cheurón 5"/>
          <p:cNvSpPr/>
          <p:nvPr/>
        </p:nvSpPr>
        <p:spPr>
          <a:xfrm>
            <a:off x="2878882" y="3184605"/>
            <a:ext cx="845626" cy="234176"/>
          </a:xfrm>
          <a:prstGeom prst="chevron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013567" y="3110946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Jornada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3744720" y="3133248"/>
            <a:ext cx="845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Salario</a:t>
            </a:r>
            <a:endParaRPr lang="es-MX" dirty="0"/>
          </a:p>
        </p:txBody>
      </p:sp>
      <p:sp>
        <p:nvSpPr>
          <p:cNvPr id="9" name="Cheurón 8"/>
          <p:cNvSpPr/>
          <p:nvPr/>
        </p:nvSpPr>
        <p:spPr>
          <a:xfrm>
            <a:off x="4610035" y="3190159"/>
            <a:ext cx="845626" cy="234176"/>
          </a:xfrm>
          <a:prstGeom prst="chevron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475873" y="3133248"/>
            <a:ext cx="1952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mtClean="0"/>
              <a:t>Descansos legales </a:t>
            </a:r>
            <a:endParaRPr lang="es-MX" dirty="0"/>
          </a:p>
        </p:txBody>
      </p:sp>
      <p:sp>
        <p:nvSpPr>
          <p:cNvPr id="11" name="Cheurón 10"/>
          <p:cNvSpPr/>
          <p:nvPr/>
        </p:nvSpPr>
        <p:spPr>
          <a:xfrm>
            <a:off x="7404988" y="3210210"/>
            <a:ext cx="845626" cy="234176"/>
          </a:xfrm>
          <a:prstGeom prst="chevron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8314702" y="3142632"/>
            <a:ext cx="2052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Entre otras </a:t>
            </a:r>
            <a:r>
              <a:rPr lang="es-MX" dirty="0"/>
              <a:t>normas 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253" y="1630528"/>
            <a:ext cx="2041927" cy="140202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27" y="3878210"/>
            <a:ext cx="5997934" cy="2640600"/>
          </a:xfrm>
          <a:prstGeom prst="rect">
            <a:avLst/>
          </a:prstGeom>
        </p:spPr>
      </p:pic>
      <p:cxnSp>
        <p:nvCxnSpPr>
          <p:cNvPr id="18" name="Conector recto 17"/>
          <p:cNvCxnSpPr/>
          <p:nvPr/>
        </p:nvCxnSpPr>
        <p:spPr>
          <a:xfrm>
            <a:off x="7259444" y="5093087"/>
            <a:ext cx="4073964" cy="0"/>
          </a:xfrm>
          <a:prstGeom prst="line">
            <a:avLst/>
          </a:prstGeom>
          <a:ln w="28575">
            <a:solidFill>
              <a:srgbClr val="BC6D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9BBBE-C0F0-9B4E-AC56-478A7EBDEBEB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15" name="Marcador de pie de página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16" name="Marcador de número de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78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87" y="463638"/>
            <a:ext cx="11321066" cy="6040193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37126" y="463638"/>
            <a:ext cx="28216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b="1" dirty="0" smtClean="0"/>
              <a:t>ANÁLISIS</a:t>
            </a:r>
            <a:endParaRPr lang="es-MX" sz="48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234615" y="1072403"/>
            <a:ext cx="378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i="1" dirty="0">
                <a:latin typeface="Estrangelo Edessa" panose="03080600000000000000" pitchFamily="66" charset="0"/>
                <a:cs typeface="Estrangelo Edessa" panose="03080600000000000000" pitchFamily="66" charset="0"/>
              </a:rPr>
              <a:t>y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613245" y="1065655"/>
            <a:ext cx="51876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/>
              <a:t>descripción de puestos</a:t>
            </a:r>
            <a:endParaRPr lang="es-MX" sz="4000" b="1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1234615" y="1779385"/>
            <a:ext cx="5850877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99405-8868-6D43-828C-81F344DE3711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4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19316" y="429083"/>
            <a:ext cx="57374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>
                <a:solidFill>
                  <a:srgbClr val="002060"/>
                </a:solidFill>
              </a:rPr>
              <a:t>Condiciones de trabajo</a:t>
            </a:r>
          </a:p>
        </p:txBody>
      </p:sp>
      <p:sp>
        <p:nvSpPr>
          <p:cNvPr id="4" name="Rectángulo 3"/>
          <p:cNvSpPr/>
          <p:nvPr/>
        </p:nvSpPr>
        <p:spPr>
          <a:xfrm>
            <a:off x="974501" y="1689999"/>
            <a:ext cx="102687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Las condiciones de trabajo están formadas por </a:t>
            </a:r>
            <a:r>
              <a:rPr lang="es-MX" dirty="0" smtClean="0"/>
              <a:t>el </a:t>
            </a:r>
            <a:r>
              <a:rPr lang="es-MX" b="1" dirty="0" smtClean="0">
                <a:solidFill>
                  <a:srgbClr val="0070C0"/>
                </a:solidFill>
              </a:rPr>
              <a:t>salario </a:t>
            </a:r>
            <a:r>
              <a:rPr lang="es-MX" dirty="0" smtClean="0"/>
              <a:t>y la </a:t>
            </a:r>
            <a:r>
              <a:rPr lang="es-MX" b="1" dirty="0">
                <a:solidFill>
                  <a:srgbClr val="0070C0"/>
                </a:solidFill>
              </a:rPr>
              <a:t>jornada</a:t>
            </a:r>
            <a:r>
              <a:rPr lang="es-MX" dirty="0">
                <a:solidFill>
                  <a:srgbClr val="0070C0"/>
                </a:solidFill>
              </a:rPr>
              <a:t> </a:t>
            </a:r>
            <a:r>
              <a:rPr lang="es-MX" dirty="0"/>
              <a:t>de trabajo 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141926" y="2299108"/>
            <a:ext cx="367477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solidFill>
                  <a:srgbClr val="0070C0"/>
                </a:solidFill>
              </a:rPr>
              <a:t>Salario</a:t>
            </a:r>
            <a:endParaRPr lang="es-MX" b="1" dirty="0">
              <a:solidFill>
                <a:srgbClr val="0070C0"/>
              </a:solidFill>
            </a:endParaRPr>
          </a:p>
          <a:p>
            <a:pPr algn="just"/>
            <a:r>
              <a:rPr lang="es-MX" dirty="0" smtClean="0"/>
              <a:t>El </a:t>
            </a:r>
            <a:r>
              <a:rPr lang="es-MX" dirty="0"/>
              <a:t>Salario es la retribución que el patrón paga al trabajador por sus </a:t>
            </a:r>
            <a:r>
              <a:rPr lang="es-MX" dirty="0" smtClean="0"/>
              <a:t>servicios. Esa </a:t>
            </a:r>
            <a:r>
              <a:rPr lang="es-MX" dirty="0"/>
              <a:t>retribución debe ser necesariamente la </a:t>
            </a:r>
            <a:r>
              <a:rPr lang="es-MX" dirty="0" smtClean="0"/>
              <a:t>convenida entre </a:t>
            </a:r>
            <a:r>
              <a:rPr lang="es-MX" dirty="0"/>
              <a:t>las partes en el contrato de trabajo</a:t>
            </a:r>
            <a:r>
              <a:rPr lang="es-MX" dirty="0" smtClean="0"/>
              <a:t>. El </a:t>
            </a:r>
            <a:r>
              <a:rPr lang="es-MX" dirty="0"/>
              <a:t>pago </a:t>
            </a:r>
            <a:r>
              <a:rPr lang="es-MX" dirty="0" smtClean="0"/>
              <a:t>nunca </a:t>
            </a:r>
            <a:r>
              <a:rPr lang="es-MX" dirty="0"/>
              <a:t>puede ser inferior al salario mínimo a cambio de una jornada </a:t>
            </a:r>
            <a:r>
              <a:rPr lang="es-MX" dirty="0" smtClean="0"/>
              <a:t>de trabajo</a:t>
            </a:r>
            <a:r>
              <a:rPr lang="es-MX" dirty="0"/>
              <a:t>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411793" y="2299108"/>
            <a:ext cx="383146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rgbClr val="0070C0"/>
                </a:solidFill>
              </a:rPr>
              <a:t>Jornada de trabajo</a:t>
            </a:r>
            <a:endParaRPr lang="es-MX" b="1" dirty="0">
              <a:solidFill>
                <a:srgbClr val="0070C0"/>
              </a:solidFill>
            </a:endParaRPr>
          </a:p>
          <a:p>
            <a:pPr algn="just"/>
            <a:r>
              <a:rPr lang="es-MX" dirty="0"/>
              <a:t>La Jornada de trabajo es el tiempo durante el cual el trabajador está a la</a:t>
            </a:r>
          </a:p>
          <a:p>
            <a:pPr algn="just"/>
            <a:r>
              <a:rPr lang="es-MX" dirty="0"/>
              <a:t>disposición del patrón para desarrollar sus </a:t>
            </a:r>
            <a:r>
              <a:rPr lang="es-MX" dirty="0" smtClean="0"/>
              <a:t>labores y comprende </a:t>
            </a:r>
            <a:r>
              <a:rPr lang="es-MX" dirty="0"/>
              <a:t>el tiempo desde que el trabajador está listo para</a:t>
            </a:r>
          </a:p>
          <a:p>
            <a:pPr algn="just"/>
            <a:r>
              <a:rPr lang="es-MX" dirty="0"/>
              <a:t>iniciar el desempeño de sus labores hasta que concluye la duración fijada para el turno </a:t>
            </a:r>
            <a:r>
              <a:rPr lang="es-MX" dirty="0" smtClean="0"/>
              <a:t>que le </a:t>
            </a:r>
            <a:r>
              <a:rPr lang="es-MX" dirty="0"/>
              <a:t>corresponde.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694" y="2364801"/>
            <a:ext cx="5580369" cy="2790185"/>
          </a:xfrm>
          <a:prstGeom prst="rect">
            <a:avLst/>
          </a:prstGeom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1B88-1067-354A-BE88-B0DD0D3BD9B8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55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62378" y="458917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002060"/>
                </a:solidFill>
              </a:rPr>
              <a:t>El salario y su </a:t>
            </a:r>
            <a:r>
              <a:rPr lang="es-MX" sz="4400" b="1" dirty="0" smtClean="0">
                <a:solidFill>
                  <a:srgbClr val="002060"/>
                </a:solidFill>
              </a:rPr>
              <a:t>protección</a:t>
            </a:r>
            <a:endParaRPr lang="es-MX" sz="4400" b="1" dirty="0">
              <a:solidFill>
                <a:srgbClr val="00206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017690" y="1923940"/>
            <a:ext cx="7873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El salario es la base del patrimonio del trabajador y sobre todo, de su familia, </a:t>
            </a:r>
            <a:r>
              <a:rPr lang="es-MX" dirty="0" smtClean="0"/>
              <a:t>dependiente económico</a:t>
            </a:r>
            <a:r>
              <a:rPr lang="es-MX" dirty="0"/>
              <a:t>. Por eso, </a:t>
            </a:r>
            <a:r>
              <a:rPr lang="es-MX" b="1" dirty="0">
                <a:solidFill>
                  <a:srgbClr val="0070C0"/>
                </a:solidFill>
              </a:rPr>
              <a:t>la Ley Federal del Trabajo</a:t>
            </a:r>
            <a:r>
              <a:rPr lang="es-MX" dirty="0"/>
              <a:t> contiene diversas reglas que protegen </a:t>
            </a:r>
            <a:r>
              <a:rPr lang="es-MX" dirty="0" smtClean="0"/>
              <a:t>el salario</a:t>
            </a:r>
            <a:r>
              <a:rPr lang="es-MX" dirty="0"/>
              <a:t>, principalmente contra abusos del patrón, pero también contra acreedores </a:t>
            </a:r>
            <a:r>
              <a:rPr lang="es-MX" dirty="0" smtClean="0"/>
              <a:t>del patrón </a:t>
            </a:r>
            <a:r>
              <a:rPr lang="es-MX" dirty="0"/>
              <a:t>o contra acreedores del trabajador.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430331" y="3365014"/>
            <a:ext cx="3277137" cy="11719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4430331" y="5122340"/>
            <a:ext cx="3277137" cy="11719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513" y="3281627"/>
            <a:ext cx="3508955" cy="3062360"/>
          </a:xfrm>
          <a:prstGeom prst="rect">
            <a:avLst/>
          </a:prstGeom>
        </p:spPr>
      </p:pic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8CBB-AA0D-3640-8462-726E69DEC03E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43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19316" y="411522"/>
            <a:ext cx="498905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Tipos de </a:t>
            </a:r>
            <a:r>
              <a:rPr lang="es-MX" sz="4400" b="1" dirty="0" smtClean="0">
                <a:solidFill>
                  <a:srgbClr val="0070C0"/>
                </a:solidFill>
              </a:rPr>
              <a:t>JORNADA </a:t>
            </a:r>
          </a:p>
          <a:p>
            <a:r>
              <a:rPr lang="es-MX" sz="4400" b="1" dirty="0" smtClean="0">
                <a:solidFill>
                  <a:srgbClr val="002060"/>
                </a:solidFill>
              </a:rPr>
              <a:t>laboral</a:t>
            </a:r>
            <a:endParaRPr lang="es-MX" sz="4400" b="1" dirty="0">
              <a:solidFill>
                <a:srgbClr val="00206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40667" y="2249121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solidFill>
                  <a:srgbClr val="0070C0"/>
                </a:solidFill>
              </a:rPr>
              <a:t>La Ley </a:t>
            </a:r>
            <a:r>
              <a:rPr lang="es-MX" sz="2000" dirty="0"/>
              <a:t>establece tres tipos de jornada:</a:t>
            </a:r>
          </a:p>
          <a:p>
            <a:pPr algn="just"/>
            <a:r>
              <a:rPr lang="es-MX" sz="2000" dirty="0"/>
              <a:t>A) </a:t>
            </a:r>
            <a:r>
              <a:rPr lang="es-MX" sz="2000" dirty="0" smtClean="0"/>
              <a:t>Diurna</a:t>
            </a:r>
            <a:endParaRPr lang="es-MX" sz="2000" dirty="0"/>
          </a:p>
          <a:p>
            <a:pPr algn="just"/>
            <a:r>
              <a:rPr lang="es-MX" sz="2000" dirty="0"/>
              <a:t>B) </a:t>
            </a:r>
            <a:r>
              <a:rPr lang="es-MX" sz="2000" dirty="0" smtClean="0"/>
              <a:t>Mixta</a:t>
            </a:r>
            <a:endParaRPr lang="es-MX" sz="2000" dirty="0"/>
          </a:p>
          <a:p>
            <a:pPr algn="just"/>
            <a:r>
              <a:rPr lang="es-MX" sz="2000" dirty="0"/>
              <a:t>C) </a:t>
            </a:r>
            <a:r>
              <a:rPr lang="es-MX" sz="2000" dirty="0" smtClean="0"/>
              <a:t>Nocturna</a:t>
            </a:r>
            <a:endParaRPr lang="es-MX" sz="2000" dirty="0"/>
          </a:p>
        </p:txBody>
      </p:sp>
      <p:sp>
        <p:nvSpPr>
          <p:cNvPr id="5" name="Rectángulo 4"/>
          <p:cNvSpPr/>
          <p:nvPr/>
        </p:nvSpPr>
        <p:spPr>
          <a:xfrm>
            <a:off x="7915937" y="4132333"/>
            <a:ext cx="3596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La ley nos explica claramente en qué consiste cada una de ellas y cuáles son los límites </a:t>
            </a:r>
            <a:r>
              <a:rPr lang="es-MX" dirty="0" smtClean="0"/>
              <a:t>de su </a:t>
            </a:r>
            <a:r>
              <a:rPr lang="es-MX" dirty="0"/>
              <a:t>duración.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003" y="2717099"/>
            <a:ext cx="4615126" cy="3351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A3A1-31A5-B447-A8AC-DD0343C404FF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59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19316" y="429083"/>
            <a:ext cx="498905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Tipos de </a:t>
            </a:r>
            <a:r>
              <a:rPr lang="es-MX" sz="4400" b="1" dirty="0" smtClean="0">
                <a:solidFill>
                  <a:srgbClr val="0070C0"/>
                </a:solidFill>
              </a:rPr>
              <a:t>JORNADA </a:t>
            </a:r>
          </a:p>
          <a:p>
            <a:r>
              <a:rPr lang="es-MX" sz="4400" b="1" dirty="0" smtClean="0">
                <a:solidFill>
                  <a:srgbClr val="002060"/>
                </a:solidFill>
              </a:rPr>
              <a:t>laboral</a:t>
            </a:r>
            <a:endParaRPr lang="es-MX" sz="4400" b="1" dirty="0">
              <a:solidFill>
                <a:srgbClr val="00206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74501" y="2332484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solidFill>
                  <a:srgbClr val="0070C0"/>
                </a:solidFill>
              </a:rPr>
              <a:t>Jornada diurna</a:t>
            </a:r>
          </a:p>
          <a:p>
            <a:pPr algn="just"/>
            <a:r>
              <a:rPr lang="es-MX" dirty="0"/>
              <a:t>Es la comprendida entre las </a:t>
            </a:r>
            <a:r>
              <a:rPr lang="es-MX" dirty="0" smtClean="0">
                <a:solidFill>
                  <a:srgbClr val="FF0000"/>
                </a:solidFill>
              </a:rPr>
              <a:t>6:00</a:t>
            </a:r>
            <a:r>
              <a:rPr lang="es-MX" dirty="0" smtClean="0"/>
              <a:t>  </a:t>
            </a:r>
            <a:r>
              <a:rPr lang="es-MX" dirty="0"/>
              <a:t>y las </a:t>
            </a:r>
            <a:r>
              <a:rPr lang="es-MX" dirty="0" smtClean="0">
                <a:solidFill>
                  <a:srgbClr val="FF0000"/>
                </a:solidFill>
              </a:rPr>
              <a:t>20:00</a:t>
            </a:r>
            <a:r>
              <a:rPr lang="es-MX" dirty="0" smtClean="0"/>
              <a:t> </a:t>
            </a:r>
            <a:r>
              <a:rPr lang="es-MX" dirty="0"/>
              <a:t>horas. Su duración máxima es de </a:t>
            </a:r>
            <a:r>
              <a:rPr lang="es-MX" sz="2800" b="1" dirty="0">
                <a:solidFill>
                  <a:srgbClr val="FF0000"/>
                </a:solidFill>
              </a:rPr>
              <a:t>8 horas</a:t>
            </a:r>
            <a:r>
              <a:rPr lang="es-MX" dirty="0" smtClean="0"/>
              <a:t>.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27" b="19907"/>
          <a:stretch/>
        </p:blipFill>
        <p:spPr>
          <a:xfrm>
            <a:off x="7189857" y="3278211"/>
            <a:ext cx="4570366" cy="170953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807076" y="3540136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/>
              <a:t>Por ejemplo, será diurna la jornada que comprenda de las </a:t>
            </a:r>
            <a:r>
              <a:rPr lang="es-MX" dirty="0">
                <a:solidFill>
                  <a:srgbClr val="FF0000"/>
                </a:solidFill>
              </a:rPr>
              <a:t>8:00</a:t>
            </a:r>
            <a:r>
              <a:rPr lang="es-MX" dirty="0"/>
              <a:t> a las </a:t>
            </a:r>
            <a:r>
              <a:rPr lang="es-MX" dirty="0">
                <a:solidFill>
                  <a:srgbClr val="FF0000"/>
                </a:solidFill>
              </a:rPr>
              <a:t>14:00</a:t>
            </a:r>
            <a:r>
              <a:rPr lang="es-MX" dirty="0"/>
              <a:t> horas, con dos horas de interrupción para tomar alimentos, y que se reanuda a las </a:t>
            </a:r>
            <a:r>
              <a:rPr lang="es-MX" dirty="0">
                <a:solidFill>
                  <a:srgbClr val="FF0000"/>
                </a:solidFill>
              </a:rPr>
              <a:t>16:00</a:t>
            </a:r>
            <a:r>
              <a:rPr lang="es-MX" dirty="0"/>
              <a:t> horas para terminar a las </a:t>
            </a:r>
            <a:r>
              <a:rPr lang="es-MX" dirty="0">
                <a:solidFill>
                  <a:srgbClr val="FF0000"/>
                </a:solidFill>
              </a:rPr>
              <a:t>18:00 </a:t>
            </a:r>
            <a:r>
              <a:rPr lang="es-MX" dirty="0"/>
              <a:t>horas.</a:t>
            </a:r>
          </a:p>
          <a:p>
            <a:pPr algn="just"/>
            <a:r>
              <a:rPr lang="es-MX" dirty="0"/>
              <a:t>Otro ejemplo es la jornada que se inicia a las </a:t>
            </a:r>
            <a:r>
              <a:rPr lang="es-MX" dirty="0">
                <a:solidFill>
                  <a:srgbClr val="FF0000"/>
                </a:solidFill>
              </a:rPr>
              <a:t>7:00</a:t>
            </a:r>
            <a:r>
              <a:rPr lang="es-MX" dirty="0"/>
              <a:t> y que termina a las </a:t>
            </a:r>
            <a:r>
              <a:rPr lang="es-MX" dirty="0">
                <a:solidFill>
                  <a:srgbClr val="FF0000"/>
                </a:solidFill>
              </a:rPr>
              <a:t>15:00</a:t>
            </a:r>
            <a:r>
              <a:rPr lang="es-MX" dirty="0"/>
              <a:t> horas.</a:t>
            </a:r>
          </a:p>
          <a:p>
            <a:pPr algn="just"/>
            <a:r>
              <a:rPr lang="es-MX" dirty="0"/>
              <a:t>También es diurna la jornada que se inicia a las </a:t>
            </a:r>
            <a:r>
              <a:rPr lang="es-MX" dirty="0">
                <a:solidFill>
                  <a:srgbClr val="FF0000"/>
                </a:solidFill>
              </a:rPr>
              <a:t>10:00</a:t>
            </a:r>
            <a:r>
              <a:rPr lang="es-MX" dirty="0"/>
              <a:t>, se interrumpe a las </a:t>
            </a:r>
            <a:r>
              <a:rPr lang="es-MX" dirty="0">
                <a:solidFill>
                  <a:srgbClr val="FF0000"/>
                </a:solidFill>
              </a:rPr>
              <a:t>16:00 </a:t>
            </a:r>
            <a:r>
              <a:rPr lang="es-MX" dirty="0"/>
              <a:t>para tomar alimentos o descansar y se reanuda a las </a:t>
            </a:r>
            <a:r>
              <a:rPr lang="es-MX" dirty="0">
                <a:solidFill>
                  <a:srgbClr val="FF0000"/>
                </a:solidFill>
              </a:rPr>
              <a:t>18:00</a:t>
            </a:r>
            <a:r>
              <a:rPr lang="es-MX" dirty="0"/>
              <a:t> para terminar a las </a:t>
            </a:r>
            <a:r>
              <a:rPr lang="es-MX" dirty="0">
                <a:solidFill>
                  <a:srgbClr val="FF0000"/>
                </a:solidFill>
              </a:rPr>
              <a:t>20:00</a:t>
            </a:r>
            <a:r>
              <a:rPr lang="es-MX" dirty="0"/>
              <a:t> horas.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93448-8093-ED45-803A-A880D7BC0BDB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38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19316" y="429083"/>
            <a:ext cx="498905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smtClean="0">
                <a:solidFill>
                  <a:srgbClr val="002060"/>
                </a:solidFill>
              </a:rPr>
              <a:t>Tipos de </a:t>
            </a:r>
            <a:r>
              <a:rPr lang="es-MX" sz="4400" b="1" smtClean="0">
                <a:solidFill>
                  <a:srgbClr val="0070C0"/>
                </a:solidFill>
              </a:rPr>
              <a:t>JORNADA </a:t>
            </a:r>
          </a:p>
          <a:p>
            <a:r>
              <a:rPr lang="es-MX" sz="4400" b="1" smtClean="0">
                <a:solidFill>
                  <a:srgbClr val="002060"/>
                </a:solidFill>
              </a:rPr>
              <a:t>laboral</a:t>
            </a:r>
            <a:endParaRPr lang="es-MX" sz="4400" b="1" dirty="0">
              <a:solidFill>
                <a:srgbClr val="00206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41927" y="2100890"/>
            <a:ext cx="73967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rgbClr val="0070C0"/>
                </a:solidFill>
              </a:rPr>
              <a:t>Jornada nocturna</a:t>
            </a:r>
          </a:p>
          <a:p>
            <a:r>
              <a:rPr lang="es-MX" dirty="0"/>
              <a:t>Es la comprendida entre las 20:00 y las 6:00 horas y su duración máxima es de </a:t>
            </a:r>
            <a:r>
              <a:rPr lang="es-MX" sz="2800" b="1" dirty="0" smtClean="0">
                <a:solidFill>
                  <a:srgbClr val="FF0000"/>
                </a:solidFill>
              </a:rPr>
              <a:t>7 horas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510862" y="343414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Por ejemplo, es nocturna la jornada de un velador que trabaja de las 11 de la noche a las 6 de la mañana del día siguiente. La duración máxima de siete horas para esta jornada obedece a que por razón natural, en este horario el trabajo es más severo.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535" y="2834816"/>
            <a:ext cx="3629150" cy="3495150"/>
          </a:xfrm>
          <a:prstGeom prst="rect">
            <a:avLst/>
          </a:prstGeom>
        </p:spPr>
      </p:pic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1A72-5BCE-8D41-91F6-B83DA097A77F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84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19316" y="429083"/>
            <a:ext cx="498905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Tipos de </a:t>
            </a:r>
            <a:r>
              <a:rPr lang="es-MX" sz="4400" b="1" dirty="0" smtClean="0">
                <a:solidFill>
                  <a:srgbClr val="0070C0"/>
                </a:solidFill>
              </a:rPr>
              <a:t>JORNADA </a:t>
            </a:r>
          </a:p>
          <a:p>
            <a:r>
              <a:rPr lang="es-MX" sz="4400" b="1" dirty="0" smtClean="0">
                <a:solidFill>
                  <a:srgbClr val="002060"/>
                </a:solidFill>
              </a:rPr>
              <a:t>laboral</a:t>
            </a:r>
            <a:endParaRPr lang="es-MX" sz="4400" b="1" dirty="0">
              <a:solidFill>
                <a:srgbClr val="00206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00259" y="2099180"/>
            <a:ext cx="895511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solidFill>
                  <a:srgbClr val="0070C0"/>
                </a:solidFill>
              </a:rPr>
              <a:t>Jornada mixta</a:t>
            </a:r>
          </a:p>
          <a:p>
            <a:pPr algn="just"/>
            <a:r>
              <a:rPr lang="es-MX" dirty="0" smtClean="0"/>
              <a:t>Es la que abarca parte de la jornada diurna y parte de la jornada nocturna siempre y cuando, esta última no llegue a tres y media horas. La duración máxima de la jornada mixta es de     </a:t>
            </a:r>
            <a:r>
              <a:rPr lang="es-MX" sz="3200" b="1" dirty="0" smtClean="0">
                <a:solidFill>
                  <a:srgbClr val="FF0000"/>
                </a:solidFill>
              </a:rPr>
              <a:t> </a:t>
            </a:r>
            <a:r>
              <a:rPr lang="es-MX" sz="2800" b="1" dirty="0" smtClean="0">
                <a:solidFill>
                  <a:srgbClr val="FF0000"/>
                </a:solidFill>
              </a:rPr>
              <a:t>7 horas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27" b="19907"/>
          <a:stretch/>
        </p:blipFill>
        <p:spPr>
          <a:xfrm>
            <a:off x="2244370" y="3923165"/>
            <a:ext cx="2920058" cy="170953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408" y="3674490"/>
            <a:ext cx="2585961" cy="2490479"/>
          </a:xfrm>
          <a:prstGeom prst="rect">
            <a:avLst/>
          </a:prstGeom>
        </p:spPr>
      </p:pic>
      <p:sp>
        <p:nvSpPr>
          <p:cNvPr id="7" name="Más 6"/>
          <p:cNvSpPr/>
          <p:nvPr/>
        </p:nvSpPr>
        <p:spPr>
          <a:xfrm>
            <a:off x="5950040" y="4687910"/>
            <a:ext cx="502276" cy="463640"/>
          </a:xfrm>
          <a:prstGeom prst="mathPlus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866F-1523-854B-8964-F541FE48BADA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75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7076" y="645558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002060"/>
                </a:solidFill>
              </a:rPr>
              <a:t>El tiempo </a:t>
            </a:r>
            <a:r>
              <a:rPr lang="es-MX" sz="4400" b="1" dirty="0">
                <a:solidFill>
                  <a:srgbClr val="FF0000"/>
                </a:solidFill>
              </a:rPr>
              <a:t>extra</a:t>
            </a:r>
            <a:r>
              <a:rPr lang="es-MX" sz="4400" b="1" dirty="0">
                <a:solidFill>
                  <a:srgbClr val="002060"/>
                </a:solidFill>
              </a:rPr>
              <a:t> y sus </a:t>
            </a:r>
            <a:r>
              <a:rPr lang="es-MX" sz="4400" b="1" dirty="0" smtClean="0">
                <a:solidFill>
                  <a:srgbClr val="002060"/>
                </a:solidFill>
              </a:rPr>
              <a:t>pagos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1296472" y="2209908"/>
            <a:ext cx="100111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Se llama Tiempo extraordinario o tiempo extra, en su abreviación permitida, a </a:t>
            </a:r>
            <a:r>
              <a:rPr lang="es-MX" dirty="0" smtClean="0"/>
              <a:t>la prolongación </a:t>
            </a:r>
            <a:r>
              <a:rPr lang="es-MX" dirty="0"/>
              <a:t>de la jornada </a:t>
            </a:r>
            <a:r>
              <a:rPr lang="es-MX" dirty="0" smtClean="0"/>
              <a:t>de trabajo. Es </a:t>
            </a:r>
            <a:r>
              <a:rPr lang="es-MX" dirty="0"/>
              <a:t>decir, el tiempo extra consiste en continuar trabajando después de concluida la </a:t>
            </a:r>
            <a:r>
              <a:rPr lang="es-MX" dirty="0" smtClean="0"/>
              <a:t>jornada establecida. Esto </a:t>
            </a:r>
            <a:r>
              <a:rPr lang="es-MX" dirty="0"/>
              <a:t>es importante porque no debe confundirse la </a:t>
            </a:r>
            <a:r>
              <a:rPr lang="es-MX" dirty="0" smtClean="0"/>
              <a:t>prolongación </a:t>
            </a:r>
            <a:r>
              <a:rPr lang="es-MX" dirty="0"/>
              <a:t>de la jornada con el </a:t>
            </a:r>
            <a:r>
              <a:rPr lang="es-MX" dirty="0" smtClean="0"/>
              <a:t>trabajo en </a:t>
            </a:r>
            <a:r>
              <a:rPr lang="es-MX" dirty="0"/>
              <a:t>día de descanso.</a:t>
            </a:r>
          </a:p>
        </p:txBody>
      </p:sp>
      <p:sp>
        <p:nvSpPr>
          <p:cNvPr id="5" name="Elipse 4"/>
          <p:cNvSpPr/>
          <p:nvPr/>
        </p:nvSpPr>
        <p:spPr>
          <a:xfrm>
            <a:off x="4166260" y="3410237"/>
            <a:ext cx="4056845" cy="27182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905" y="3410237"/>
            <a:ext cx="4309918" cy="2425047"/>
          </a:xfrm>
          <a:prstGeom prst="rect">
            <a:avLst/>
          </a:prstGeom>
        </p:spPr>
      </p:pic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D7BA-27A7-E343-98E1-F6BAB3ACED2F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14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17172" y="2292927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Algunos criterios cualitativos y cuantitativos que le pueden ayudar a reducir </a:t>
            </a:r>
            <a:r>
              <a:rPr lang="es-MX" dirty="0" smtClean="0"/>
              <a:t>los convenientes </a:t>
            </a:r>
            <a:r>
              <a:rPr lang="es-MX" dirty="0"/>
              <a:t>de una apreciación subjetiva al calificar el desempeño del trabajador, pueden</a:t>
            </a:r>
          </a:p>
          <a:p>
            <a:r>
              <a:rPr lang="es-MX" dirty="0"/>
              <a:t>ser los siguientes:</a:t>
            </a:r>
          </a:p>
          <a:p>
            <a:r>
              <a:rPr lang="es-MX" dirty="0"/>
              <a:t>- Iniciativa en la forma de hacer las cosas.</a:t>
            </a:r>
          </a:p>
          <a:p>
            <a:r>
              <a:rPr lang="es-MX" dirty="0"/>
              <a:t>- Cuidado con el equipo.</a:t>
            </a:r>
          </a:p>
          <a:p>
            <a:r>
              <a:rPr lang="es-MX" dirty="0"/>
              <a:t>- Calidad del producto.</a:t>
            </a:r>
          </a:p>
          <a:p>
            <a:r>
              <a:rPr lang="es-MX" dirty="0"/>
              <a:t>- Sentido de cooperación.</a:t>
            </a:r>
          </a:p>
          <a:p>
            <a:r>
              <a:rPr lang="es-MX" dirty="0"/>
              <a:t>- Capacidad de previsión.</a:t>
            </a:r>
          </a:p>
          <a:p>
            <a:r>
              <a:rPr lang="es-MX" dirty="0"/>
              <a:t>- Cuota de trabajo realizada.</a:t>
            </a:r>
          </a:p>
          <a:p>
            <a:r>
              <a:rPr lang="es-MX" dirty="0"/>
              <a:t>- Responsabilidad.</a:t>
            </a:r>
          </a:p>
          <a:p>
            <a:r>
              <a:rPr lang="es-MX" dirty="0"/>
              <a:t>- Capacidad de cambiar de una tarea a otra sin perder el ritmo de trabajo.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807076" y="645558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Criterios de </a:t>
            </a:r>
            <a:r>
              <a:rPr lang="es-MX" sz="4400" b="1" dirty="0" smtClean="0">
                <a:solidFill>
                  <a:srgbClr val="0070C0"/>
                </a:solidFill>
              </a:rPr>
              <a:t>evaluación</a:t>
            </a:r>
            <a:r>
              <a:rPr lang="es-MX" sz="4400" b="1" dirty="0" smtClean="0">
                <a:solidFill>
                  <a:srgbClr val="002060"/>
                </a:solidFill>
              </a:rPr>
              <a:t> del personal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1" r="42566"/>
          <a:stretch/>
        </p:blipFill>
        <p:spPr>
          <a:xfrm>
            <a:off x="7266214" y="1543232"/>
            <a:ext cx="2318657" cy="228175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129" y="1543232"/>
            <a:ext cx="4289699" cy="3776304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D6E3-BDB4-CE48-B929-31379B41C7CB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29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7076" y="645558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Criterios de </a:t>
            </a:r>
            <a:r>
              <a:rPr lang="es-MX" sz="4400" b="1" dirty="0" smtClean="0">
                <a:solidFill>
                  <a:srgbClr val="0070C0"/>
                </a:solidFill>
              </a:rPr>
              <a:t>evaluación</a:t>
            </a:r>
            <a:r>
              <a:rPr lang="es-MX" sz="4400" b="1" dirty="0" smtClean="0">
                <a:solidFill>
                  <a:srgbClr val="002060"/>
                </a:solidFill>
              </a:rPr>
              <a:t> del personal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5430591" y="325383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/>
              <a:t>Cuando un empleado no cubre los mínimos requisitos de criterios de evaluación, la dirección y gestión de recursos humanos recurre al </a:t>
            </a:r>
            <a:r>
              <a:rPr lang="es-MX" b="1" dirty="0" smtClean="0">
                <a:solidFill>
                  <a:srgbClr val="0070C0"/>
                </a:solidFill>
              </a:rPr>
              <a:t>despido</a:t>
            </a:r>
            <a:r>
              <a:rPr lang="es-MX" dirty="0" smtClean="0"/>
              <a:t> o </a:t>
            </a:r>
            <a:r>
              <a:rPr lang="es-MX" b="1" dirty="0" smtClean="0">
                <a:solidFill>
                  <a:srgbClr val="0070C0"/>
                </a:solidFill>
              </a:rPr>
              <a:t>liquidación</a:t>
            </a:r>
            <a:r>
              <a:rPr lang="es-MX" dirty="0" smtClean="0"/>
              <a:t> de el trabajador en puesto.</a:t>
            </a:r>
            <a:endParaRPr lang="es-MX" dirty="0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600" y="2398012"/>
            <a:ext cx="3375539" cy="3375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8EDF-531A-B04A-8C2B-953A498F8B03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01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7076" y="645558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Liquidación o finiquito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026695" y="152265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/>
              <a:t>Siempre que una relación laboral llega a su fin, el trabajador debe recibir un </a:t>
            </a:r>
            <a:r>
              <a:rPr lang="es-MX" b="1" dirty="0">
                <a:solidFill>
                  <a:srgbClr val="0070C0"/>
                </a:solidFill>
              </a:rPr>
              <a:t>finiquito</a:t>
            </a:r>
            <a:r>
              <a:rPr lang="es-MX" dirty="0"/>
              <a:t>. La forma de pago más común es con cheque y el trabajador debe recibir una ‘carta</a:t>
            </a:r>
            <a:r>
              <a:rPr lang="es-MX" b="1" dirty="0"/>
              <a:t> </a:t>
            </a:r>
            <a:r>
              <a:rPr lang="es-MX" dirty="0"/>
              <a:t>finiquito’ que incluya todos sus datos y el desglose de los conceptos que se le están pagando.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206333" y="3135206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/>
              <a:t>El finiquito debe incluir: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/>
              <a:t>Los días trabajados y no pagados en el mes, es decir, si te pagan por quincena y renuncias el día 10, te corresponde el pago de esos 10 días laborados</a:t>
            </a:r>
            <a:r>
              <a:rPr lang="es-MX" dirty="0" smtClean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MX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 smtClean="0"/>
              <a:t>Parte proporcional del aguinaldo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MX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 smtClean="0"/>
              <a:t>Parte proporcional de vacaciones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MX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 smtClean="0"/>
              <a:t>Otras </a:t>
            </a:r>
            <a:r>
              <a:rPr lang="es-MX" dirty="0"/>
              <a:t>prestaciones incluidas en tu contrato como: bonos, vales, comisiones, caja o fondo de </a:t>
            </a:r>
            <a:r>
              <a:rPr lang="es-MX" dirty="0" smtClean="0"/>
              <a:t>ahorro, utilidades, etc.</a:t>
            </a:r>
            <a:endParaRPr lang="es-MX" dirty="0">
              <a:solidFill>
                <a:srgbClr val="666666"/>
              </a:solidFill>
              <a:latin typeface="Open Sans"/>
            </a:endParaRPr>
          </a:p>
        </p:txBody>
      </p:sp>
      <p:pic>
        <p:nvPicPr>
          <p:cNvPr id="3074" name="Picture 2" descr="Resultado de imagen para pagar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76" y="2985100"/>
            <a:ext cx="4500478" cy="357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F79C-6D2B-C74A-9C7A-D1B475CF4972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61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5400" dirty="0" smtClean="0"/>
              <a:t>Objetivo</a:t>
            </a:r>
            <a:endParaRPr lang="es-ES_tradnl" sz="5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977030" y="3156558"/>
            <a:ext cx="101335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rgbClr val="002060"/>
                </a:solidFill>
              </a:rPr>
              <a:t>Identificará la importancia del análisis de puestos para ser utilizado en las organizaciones como una de las funciones de los recursos humanos.</a:t>
            </a:r>
            <a:endParaRPr lang="es-ES_tradnl" sz="3200" dirty="0">
              <a:solidFill>
                <a:srgbClr val="002060"/>
              </a:solidFill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C4E8-71A4-7445-B982-1F0D106B8D13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66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7076" y="645558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Liquidación o finiquito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1220160" y="1596054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/>
              <a:t>Te </a:t>
            </a:r>
            <a:r>
              <a:rPr lang="es-MX" dirty="0"/>
              <a:t>corresponde un finiquito cuando: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/>
              <a:t>Renuncias a tu empleo de manera voluntaria. Decides separarte de tu trabajo porque así conviene a tus intereses</a:t>
            </a:r>
            <a:r>
              <a:rPr lang="es-MX" dirty="0" smtClean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MX" dirty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Se termina tu contrato temporal. Te contrataron por un periodo de tiempo específico que llegó a su fin</a:t>
            </a:r>
            <a:r>
              <a:rPr lang="es-MX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Te despiden. No importa si es justificado o injustificado</a:t>
            </a:r>
            <a:r>
              <a:rPr lang="es-MX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Rescindes tu contrato por una falta grave cometida por tu patrón. De acuerdo al artículo 51 de la Ley Federal del Trabajo</a:t>
            </a:r>
            <a:r>
              <a:rPr lang="es-MX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Invalidez por enfermedad. En este caso también se te pagará tu Prima de Antigüedad y Gratificación por Invalidez</a:t>
            </a:r>
            <a:r>
              <a:rPr lang="es-MX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Muerte del trabajador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2050" name="Picture 2" descr="Resultado de imagen para pagar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160" y="1957836"/>
            <a:ext cx="3239669" cy="323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36E4-D89C-154A-958B-21BFC2A66843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39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7076" y="645558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Despido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625642" y="1907739"/>
            <a:ext cx="111653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El </a:t>
            </a:r>
            <a:r>
              <a:rPr lang="es-MX" b="1" dirty="0" smtClean="0">
                <a:solidFill>
                  <a:srgbClr val="0070C0"/>
                </a:solidFill>
              </a:rPr>
              <a:t>despido</a:t>
            </a:r>
            <a:r>
              <a:rPr lang="es-MX" dirty="0"/>
              <a:t> es la forma en la que la se finaliza la relación contractual existente entre el trabajador y la empresa. Con esta acción, el empresario o empleador destituye a un empleado, que ya no volverá a ocupar el puesto de trabajo que tenía en la empresa.</a:t>
            </a:r>
          </a:p>
          <a:p>
            <a:pPr algn="just"/>
            <a:r>
              <a:rPr lang="es-MX" dirty="0"/>
              <a:t>Sin embargo, un empresario no puede despedir a un empleado si no posee ningún motivo justificado. Depende de las causas que motiven un cese de actividad en la empresa podemos definir un tipo de despido u otro.</a:t>
            </a:r>
            <a:endParaRPr lang="es-MX" dirty="0">
              <a:effectLst/>
            </a:endParaRPr>
          </a:p>
        </p:txBody>
      </p:sp>
      <p:pic>
        <p:nvPicPr>
          <p:cNvPr id="4100" name="Picture 4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951" y="387780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8C00-4270-6E4F-ABFA-B6ADA8C4AC42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1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Referencias</a:t>
            </a:r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9800-F249-AF46-95D1-5F20E1AF5DF3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32</a:t>
            </a:fld>
            <a:endParaRPr lang="en-US" dirty="0"/>
          </a:p>
        </p:txBody>
      </p:sp>
      <p:sp>
        <p:nvSpPr>
          <p:cNvPr id="6" name="Rectángulo 5"/>
          <p:cNvSpPr/>
          <p:nvPr/>
        </p:nvSpPr>
        <p:spPr>
          <a:xfrm>
            <a:off x="1142996" y="2169638"/>
            <a:ext cx="98755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es-ES" dirty="0" err="1">
                <a:solidFill>
                  <a:srgbClr val="002060"/>
                </a:solidFill>
                <a:latin typeface="Arial" charset="0"/>
                <a:ea typeface="Times New Roman" charset="0"/>
              </a:rPr>
              <a:t>Alles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, Martha, </a:t>
            </a:r>
            <a:r>
              <a:rPr lang="es-ES" i="1" dirty="0">
                <a:solidFill>
                  <a:srgbClr val="002060"/>
                </a:solidFill>
                <a:latin typeface="Arial" charset="0"/>
                <a:ea typeface="Times New Roman" charset="0"/>
              </a:rPr>
              <a:t>“Dirección Estratégica de Recursos Humanos; Gestión por competencias” 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5ª ed., editorial </a:t>
            </a:r>
            <a:r>
              <a:rPr lang="es-ES" dirty="0" err="1">
                <a:solidFill>
                  <a:srgbClr val="002060"/>
                </a:solidFill>
                <a:latin typeface="Arial" charset="0"/>
                <a:ea typeface="Times New Roman" charset="0"/>
              </a:rPr>
              <a:t>Granica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, Argentina, 2008.</a:t>
            </a:r>
            <a:endParaRPr lang="es-ES_tradnl" sz="2000" dirty="0">
              <a:solidFill>
                <a:srgbClr val="002060"/>
              </a:solidFill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Arias, Galicia Fernando, </a:t>
            </a:r>
            <a:r>
              <a:rPr lang="es-ES" i="1" dirty="0">
                <a:solidFill>
                  <a:srgbClr val="002060"/>
                </a:solidFill>
                <a:latin typeface="Arial" charset="0"/>
                <a:ea typeface="Times New Roman" charset="0"/>
              </a:rPr>
              <a:t>“Administración de Recursos Humanos”, 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5ª </a:t>
            </a:r>
            <a:r>
              <a:rPr lang="es-ES" dirty="0" err="1">
                <a:solidFill>
                  <a:srgbClr val="002060"/>
                </a:solidFill>
                <a:latin typeface="Arial" charset="0"/>
                <a:ea typeface="Times New Roman" charset="0"/>
              </a:rPr>
              <a:t>ed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, Editorial Trillas, México 2001.</a:t>
            </a:r>
            <a:endParaRPr lang="es-ES_tradnl" sz="2000" dirty="0">
              <a:solidFill>
                <a:srgbClr val="002060"/>
              </a:solidFill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Chiavenato, Idalberto. “</a:t>
            </a:r>
            <a:r>
              <a:rPr lang="es-ES" i="1" dirty="0">
                <a:solidFill>
                  <a:srgbClr val="002060"/>
                </a:solidFill>
                <a:latin typeface="Arial" charset="0"/>
                <a:ea typeface="Times New Roman" charset="0"/>
              </a:rPr>
              <a:t>Administración de Recursos Humanos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”, 8° Edición, Editorial Mc Graw Hill., Bogotá-Colombia, 2007</a:t>
            </a:r>
            <a:endParaRPr lang="es-ES_tradnl" sz="2000" dirty="0">
              <a:solidFill>
                <a:srgbClr val="002060"/>
              </a:solidFill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es-ES" dirty="0" err="1">
                <a:solidFill>
                  <a:srgbClr val="002060"/>
                </a:solidFill>
                <a:latin typeface="Arial" charset="0"/>
                <a:ea typeface="Times New Roman" charset="0"/>
              </a:rPr>
              <a:t>Dessler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, Gary, “</a:t>
            </a:r>
            <a:r>
              <a:rPr lang="es-ES" i="1" dirty="0">
                <a:solidFill>
                  <a:srgbClr val="002060"/>
                </a:solidFill>
                <a:latin typeface="Arial" charset="0"/>
                <a:ea typeface="Times New Roman" charset="0"/>
              </a:rPr>
              <a:t>Administración de personal” 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8ª ed. Editorial Pearson Prentice Hall, México 2011.</a:t>
            </a:r>
            <a:endParaRPr lang="es-ES_tradnl" sz="2000" dirty="0">
              <a:solidFill>
                <a:srgbClr val="002060"/>
              </a:solidFill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es-ES" dirty="0" err="1">
                <a:solidFill>
                  <a:srgbClr val="002060"/>
                </a:solidFill>
                <a:latin typeface="Arial" charset="0"/>
                <a:ea typeface="Times New Roman" charset="0"/>
              </a:rPr>
              <a:t>Gomez-mejia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, Luis R. ; </a:t>
            </a:r>
            <a:r>
              <a:rPr lang="es-ES" dirty="0" err="1">
                <a:solidFill>
                  <a:srgbClr val="002060"/>
                </a:solidFill>
                <a:latin typeface="Arial" charset="0"/>
                <a:ea typeface="Times New Roman" charset="0"/>
              </a:rPr>
              <a:t>Balkin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 David B. “</a:t>
            </a:r>
            <a:r>
              <a:rPr lang="es-ES" i="1" dirty="0">
                <a:solidFill>
                  <a:srgbClr val="002060"/>
                </a:solidFill>
                <a:latin typeface="Arial" charset="0"/>
                <a:ea typeface="Times New Roman" charset="0"/>
              </a:rPr>
              <a:t>Dirección y Gestión de Recursos Humanos” 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3e </a:t>
            </a:r>
            <a:r>
              <a:rPr lang="es-ES" dirty="0" err="1">
                <a:solidFill>
                  <a:srgbClr val="002060"/>
                </a:solidFill>
                <a:latin typeface="Arial" charset="0"/>
                <a:ea typeface="Times New Roman" charset="0"/>
              </a:rPr>
              <a:t>ed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, Editorial Prentice Hall, México 2002.</a:t>
            </a:r>
            <a:endParaRPr lang="es-ES_tradnl" sz="2000" dirty="0">
              <a:solidFill>
                <a:srgbClr val="002060"/>
              </a:solidFill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es-ES" dirty="0" err="1">
                <a:solidFill>
                  <a:srgbClr val="002060"/>
                </a:solidFill>
                <a:latin typeface="Arial" charset="0"/>
                <a:ea typeface="Times New Roman" charset="0"/>
              </a:rPr>
              <a:t>Münch</a:t>
            </a:r>
            <a:r>
              <a:rPr lang="es-ES" dirty="0">
                <a:solidFill>
                  <a:srgbClr val="002060"/>
                </a:solidFill>
                <a:latin typeface="Arial" charset="0"/>
                <a:ea typeface="Times New Roman" charset="0"/>
              </a:rPr>
              <a:t> Galindo Lourdes, “Fundamentos de Administración”. Editorial Trillas, México 2008</a:t>
            </a:r>
            <a:endParaRPr lang="es-ES_tradnl" sz="2000" dirty="0">
              <a:solidFill>
                <a:srgbClr val="002060"/>
              </a:solidFill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5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37126" y="463638"/>
            <a:ext cx="2105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b="1" dirty="0" smtClean="0">
                <a:solidFill>
                  <a:srgbClr val="002060"/>
                </a:solidFill>
              </a:rPr>
              <a:t>ÍNDICE</a:t>
            </a:r>
            <a:endParaRPr lang="es-MX" sz="4800" b="1" dirty="0">
              <a:solidFill>
                <a:srgbClr val="00206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08484" y="1479884"/>
            <a:ext cx="4722768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Análisis de puesto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Situaciones que requieren análisis de puesto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Datos requeridos en el análisis de puesto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Encargados de selección de personal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Pasos de selección de personal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Capacitación y adiestramiento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Contratación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Condiciones de trabajo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El salario y su protección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Tipos de jornada laboral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El tiempo extra y sus pagos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Criterios de evaluación del personal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Liquidación o finiquito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Despido</a:t>
            </a:r>
          </a:p>
          <a:p>
            <a:pPr marL="342900" indent="-342900">
              <a:buFont typeface="+mj-lt"/>
              <a:buAutoNum type="arabicPeriod"/>
            </a:pPr>
            <a:endParaRPr lang="es-MX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s-MX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s-MX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s-MX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s-MX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s-MX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s-MX" dirty="0">
              <a:solidFill>
                <a:srgbClr val="002060"/>
              </a:solidFill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1070811" y="1479884"/>
            <a:ext cx="5859377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1818774" y="5482389"/>
            <a:ext cx="5859377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F4D-818D-E14C-8C39-6212693D82B4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3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410" y="2768958"/>
            <a:ext cx="5731098" cy="382073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5540" y="1814798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dirty="0"/>
              <a:t>El </a:t>
            </a:r>
            <a:r>
              <a:rPr lang="es-MX" sz="2000" b="1" dirty="0">
                <a:solidFill>
                  <a:srgbClr val="0070C0"/>
                </a:solidFill>
              </a:rPr>
              <a:t>análisis de puesto </a:t>
            </a:r>
            <a:r>
              <a:rPr lang="es-MX" sz="2000" dirty="0"/>
              <a:t>es definido como el procedimiento mediante el cual se determinan los deberes y las responsabilidades de las posiciones y los tipos de </a:t>
            </a:r>
            <a:r>
              <a:rPr lang="es-MX" sz="2000" dirty="0" smtClean="0"/>
              <a:t>personas que </a:t>
            </a:r>
            <a:r>
              <a:rPr lang="es-MX" sz="2000" dirty="0"/>
              <a:t>deben ser contratadas para ocuparlas.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809433" y="3437517"/>
            <a:ext cx="400622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Términos de</a:t>
            </a:r>
          </a:p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 </a:t>
            </a:r>
            <a:r>
              <a:rPr lang="es-MX" sz="2800" b="1" dirty="0">
                <a:solidFill>
                  <a:srgbClr val="0070C0"/>
                </a:solidFill>
              </a:rPr>
              <a:t>capacidad y </a:t>
            </a:r>
            <a:r>
              <a:rPr lang="es-MX" sz="2800" b="1" dirty="0" smtClean="0">
                <a:solidFill>
                  <a:srgbClr val="0070C0"/>
                </a:solidFill>
              </a:rPr>
              <a:t>experiencia </a:t>
            </a:r>
            <a:endParaRPr lang="es-MX" sz="2800" b="1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09551" y="713120"/>
            <a:ext cx="56467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ANÁLISIS DE PUESTO</a:t>
            </a:r>
            <a:endParaRPr lang="es-MX" sz="4400" b="1" dirty="0">
              <a:solidFill>
                <a:srgbClr val="002060"/>
              </a:solidFill>
            </a:endParaRP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8B09-6DC2-0548-9D4F-590B24A244A5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44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084960" y="3064049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dirty="0" smtClean="0"/>
              <a:t>Involucra la </a:t>
            </a:r>
            <a:r>
              <a:rPr lang="es-MX" sz="2000" b="1" dirty="0" smtClean="0">
                <a:solidFill>
                  <a:srgbClr val="0070C0"/>
                </a:solidFill>
              </a:rPr>
              <a:t>recolección</a:t>
            </a:r>
            <a:r>
              <a:rPr lang="es-MX" sz="2000" dirty="0"/>
              <a:t>, </a:t>
            </a:r>
            <a:r>
              <a:rPr lang="es-MX" sz="2000" b="1" dirty="0">
                <a:solidFill>
                  <a:srgbClr val="0070C0"/>
                </a:solidFill>
              </a:rPr>
              <a:t>evaluación</a:t>
            </a:r>
            <a:r>
              <a:rPr lang="es-MX" sz="2000" dirty="0"/>
              <a:t> y </a:t>
            </a:r>
            <a:r>
              <a:rPr lang="es-MX" sz="2000" b="1" dirty="0">
                <a:solidFill>
                  <a:srgbClr val="0070C0"/>
                </a:solidFill>
              </a:rPr>
              <a:t>organización</a:t>
            </a:r>
            <a:r>
              <a:rPr lang="es-MX" sz="2000" dirty="0"/>
              <a:t> de información sobre un puesto de trabajo </a:t>
            </a:r>
            <a:r>
              <a:rPr lang="es-MX" sz="2000" dirty="0" smtClean="0"/>
              <a:t>determinado.</a:t>
            </a:r>
            <a:endParaRPr lang="es-MX" sz="2000" dirty="0"/>
          </a:p>
        </p:txBody>
      </p:sp>
      <p:sp>
        <p:nvSpPr>
          <p:cNvPr id="4" name="Rectángulo 3"/>
          <p:cNvSpPr/>
          <p:nvPr/>
        </p:nvSpPr>
        <p:spPr>
          <a:xfrm>
            <a:off x="609551" y="713120"/>
            <a:ext cx="56467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ANÁLISIS DE PUESTO</a:t>
            </a:r>
            <a:endParaRPr lang="es-MX" sz="4400" b="1" dirty="0">
              <a:solidFill>
                <a:srgbClr val="00206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7226" y="2135504"/>
            <a:ext cx="8395549" cy="472249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17635">
            <a:off x="3758708" y="1561620"/>
            <a:ext cx="1698970" cy="169897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51" y="1511126"/>
            <a:ext cx="1750946" cy="1682385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461A3-0EFF-0642-A7F2-F521C7FABD44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85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09551" y="713120"/>
            <a:ext cx="647484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Situaciones que requieren</a:t>
            </a:r>
          </a:p>
          <a:p>
            <a:r>
              <a:rPr lang="es-MX" sz="4400" b="1" dirty="0">
                <a:solidFill>
                  <a:srgbClr val="3C0C32"/>
                </a:solidFill>
              </a:rPr>
              <a:t> </a:t>
            </a:r>
            <a:r>
              <a:rPr lang="es-MX" sz="4400" b="1" dirty="0" smtClean="0">
                <a:solidFill>
                  <a:srgbClr val="3C0C32"/>
                </a:solidFill>
              </a:rPr>
              <a:t>    </a:t>
            </a:r>
            <a:r>
              <a:rPr lang="es-MX" sz="4400" b="1" dirty="0" smtClean="0">
                <a:solidFill>
                  <a:srgbClr val="0070C0"/>
                </a:solidFill>
              </a:rPr>
              <a:t>ANÁLISIS DE PUESTO</a:t>
            </a:r>
            <a:endParaRPr lang="es-MX" sz="4400" b="1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09551" y="2275579"/>
            <a:ext cx="11174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Hay varias situaciones que suelen llevar a la administración a pensar en la necesidad de realizar un análisis de </a:t>
            </a:r>
            <a:r>
              <a:rPr lang="es-MX" dirty="0" smtClean="0"/>
              <a:t>puesto: 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856155" y="5021268"/>
            <a:ext cx="3389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Cuando se funda la organización</a:t>
            </a:r>
          </a:p>
        </p:txBody>
      </p:sp>
      <p:cxnSp>
        <p:nvCxnSpPr>
          <p:cNvPr id="19" name="Conector recto 18"/>
          <p:cNvCxnSpPr/>
          <p:nvPr/>
        </p:nvCxnSpPr>
        <p:spPr>
          <a:xfrm>
            <a:off x="2517913" y="4293705"/>
            <a:ext cx="7832035" cy="3975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o 12"/>
          <p:cNvGrpSpPr/>
          <p:nvPr/>
        </p:nvGrpSpPr>
        <p:grpSpPr>
          <a:xfrm>
            <a:off x="1416918" y="3409783"/>
            <a:ext cx="2048747" cy="1579081"/>
            <a:chOff x="1422684" y="2978899"/>
            <a:chExt cx="2048747" cy="1579081"/>
          </a:xfrm>
        </p:grpSpPr>
        <p:sp>
          <p:nvSpPr>
            <p:cNvPr id="7" name="Elipse 6"/>
            <p:cNvSpPr/>
            <p:nvPr/>
          </p:nvSpPr>
          <p:spPr>
            <a:xfrm>
              <a:off x="1712890" y="2978899"/>
              <a:ext cx="1687133" cy="1579081"/>
            </a:xfrm>
            <a:prstGeom prst="ellipse">
              <a:avLst/>
            </a:prstGeom>
            <a:solidFill>
              <a:srgbClr val="33C6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2684" y="3120211"/>
              <a:ext cx="2048747" cy="1258003"/>
            </a:xfrm>
            <a:prstGeom prst="rect">
              <a:avLst/>
            </a:prstGeom>
          </p:spPr>
        </p:pic>
      </p:grpSp>
      <p:sp>
        <p:nvSpPr>
          <p:cNvPr id="10" name="Rectángulo 9"/>
          <p:cNvSpPr/>
          <p:nvPr/>
        </p:nvSpPr>
        <p:spPr>
          <a:xfrm>
            <a:off x="4360430" y="5021268"/>
            <a:ext cx="3274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Cuando se crean nuevos puestos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5056013" y="3366428"/>
            <a:ext cx="1846163" cy="1654840"/>
            <a:chOff x="4914758" y="2888983"/>
            <a:chExt cx="1846163" cy="1654840"/>
          </a:xfrm>
        </p:grpSpPr>
        <p:sp>
          <p:nvSpPr>
            <p:cNvPr id="9" name="Elipse 8"/>
            <p:cNvSpPr/>
            <p:nvPr/>
          </p:nvSpPr>
          <p:spPr>
            <a:xfrm>
              <a:off x="4994274" y="2964742"/>
              <a:ext cx="1687133" cy="1579081"/>
            </a:xfrm>
            <a:prstGeom prst="ellipse">
              <a:avLst/>
            </a:prstGeom>
            <a:solidFill>
              <a:srgbClr val="33C6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12" name="Imagen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87" t="22802" r="13586" b="24251"/>
            <a:stretch/>
          </p:blipFill>
          <p:spPr>
            <a:xfrm>
              <a:off x="4914758" y="2888983"/>
              <a:ext cx="1846163" cy="1424925"/>
            </a:xfrm>
            <a:prstGeom prst="rect">
              <a:avLst/>
            </a:prstGeom>
          </p:spPr>
        </p:pic>
      </p:grpSp>
      <p:sp>
        <p:nvSpPr>
          <p:cNvPr id="15" name="Rectángulo 14"/>
          <p:cNvSpPr/>
          <p:nvPr/>
        </p:nvSpPr>
        <p:spPr>
          <a:xfrm>
            <a:off x="7714047" y="5075652"/>
            <a:ext cx="4014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Cuando se modifican </a:t>
            </a:r>
            <a:r>
              <a:rPr lang="es-MX" dirty="0" smtClean="0"/>
              <a:t>como </a:t>
            </a:r>
            <a:r>
              <a:rPr lang="es-MX" dirty="0"/>
              <a:t>resultados de nuevas tecnologías o procedimientos</a:t>
            </a:r>
          </a:p>
        </p:txBody>
      </p:sp>
      <p:grpSp>
        <p:nvGrpSpPr>
          <p:cNvPr id="17" name="Grupo 16"/>
          <p:cNvGrpSpPr/>
          <p:nvPr/>
        </p:nvGrpSpPr>
        <p:grpSpPr>
          <a:xfrm>
            <a:off x="8677561" y="3430311"/>
            <a:ext cx="1836697" cy="1579081"/>
            <a:chOff x="8677561" y="2701441"/>
            <a:chExt cx="1836697" cy="1579081"/>
          </a:xfrm>
        </p:grpSpPr>
        <p:sp>
          <p:nvSpPr>
            <p:cNvPr id="11" name="Elipse 10"/>
            <p:cNvSpPr/>
            <p:nvPr/>
          </p:nvSpPr>
          <p:spPr>
            <a:xfrm>
              <a:off x="8827125" y="2701441"/>
              <a:ext cx="1687133" cy="1579081"/>
            </a:xfrm>
            <a:prstGeom prst="ellipse">
              <a:avLst/>
            </a:prstGeom>
            <a:solidFill>
              <a:srgbClr val="33C6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7561" y="2923918"/>
              <a:ext cx="1836697" cy="1129229"/>
            </a:xfrm>
            <a:prstGeom prst="rect">
              <a:avLst/>
            </a:prstGeom>
          </p:spPr>
        </p:pic>
      </p:grp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D7BC-DB8B-7F4D-AA14-F7496CFD2ECF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18" name="Marcador de número de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67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09551" y="713120"/>
            <a:ext cx="620702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Datos requeridos en el</a:t>
            </a:r>
          </a:p>
          <a:p>
            <a:r>
              <a:rPr lang="es-MX" sz="4400" b="1" dirty="0">
                <a:solidFill>
                  <a:srgbClr val="3C0C32"/>
                </a:solidFill>
              </a:rPr>
              <a:t> </a:t>
            </a:r>
            <a:r>
              <a:rPr lang="es-MX" sz="4400" b="1" dirty="0" smtClean="0">
                <a:solidFill>
                  <a:srgbClr val="3C0C32"/>
                </a:solidFill>
              </a:rPr>
              <a:t>    </a:t>
            </a:r>
            <a:r>
              <a:rPr lang="es-MX" sz="4400" b="1" dirty="0" smtClean="0">
                <a:solidFill>
                  <a:srgbClr val="0070C0"/>
                </a:solidFill>
              </a:rPr>
              <a:t>ANÁLISIS DE PUESTO</a:t>
            </a:r>
            <a:endParaRPr lang="es-MX" sz="4400" b="1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65060" y="2159670"/>
            <a:ext cx="11157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La </a:t>
            </a:r>
            <a:r>
              <a:rPr lang="es-MX" dirty="0"/>
              <a:t>empresa puede enriquecerse con la gran cantidad de datos que se obtiene en el proceso de análisis de puesto como los siguientes: </a:t>
            </a: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947212724"/>
              </p:ext>
            </p:extLst>
          </p:nvPr>
        </p:nvGraphicFramePr>
        <p:xfrm>
          <a:off x="609551" y="2693267"/>
          <a:ext cx="11127347" cy="3652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482B-A0A3-604A-8571-029A0A4A3D20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41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09551" y="713120"/>
            <a:ext cx="544386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Encargados de</a:t>
            </a:r>
          </a:p>
          <a:p>
            <a:r>
              <a:rPr lang="es-MX" sz="4400" b="1" dirty="0" smtClean="0">
                <a:solidFill>
                  <a:srgbClr val="002060"/>
                </a:solidFill>
              </a:rPr>
              <a:t> selección de personal</a:t>
            </a:r>
            <a:endParaRPr lang="es-MX" sz="4400" b="1" dirty="0">
              <a:solidFill>
                <a:srgbClr val="0070C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388274" y="3356975"/>
            <a:ext cx="453521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En una empresa, es necesario</a:t>
            </a:r>
          </a:p>
          <a:p>
            <a:r>
              <a:rPr lang="es-MX" sz="2800" dirty="0" smtClean="0"/>
              <a:t> contar con un área de:</a:t>
            </a:r>
          </a:p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RECURSOS HUMANOS</a:t>
            </a:r>
            <a:endParaRPr lang="es-MX" sz="2800" b="1" dirty="0">
              <a:solidFill>
                <a:srgbClr val="0070C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033" y="2159670"/>
            <a:ext cx="3122505" cy="4388066"/>
          </a:xfrm>
          <a:prstGeom prst="rect">
            <a:avLst/>
          </a:prstGeom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BADF-C988-6547-9A1C-F534F3C9284E}" type="datetime1">
              <a:rPr lang="es-MX" smtClean="0"/>
              <a:t>27/09/18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ARH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12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Amarillo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2037</Words>
  <Application>Microsoft Macintosh PowerPoint</Application>
  <PresentationFormat>Panorámica</PresentationFormat>
  <Paragraphs>317</Paragraphs>
  <Slides>32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3" baseType="lpstr">
      <vt:lpstr>Calibri</vt:lpstr>
      <vt:lpstr>Estrangelo Edessa</vt:lpstr>
      <vt:lpstr>Open Sans</vt:lpstr>
      <vt:lpstr>Verdana-Bold</vt:lpstr>
      <vt:lpstr>Arial</vt:lpstr>
      <vt:lpstr>Avenir Light</vt:lpstr>
      <vt:lpstr>Cambria</vt:lpstr>
      <vt:lpstr>Corbel</vt:lpstr>
      <vt:lpstr>ＭＳ 明朝</vt:lpstr>
      <vt:lpstr>Times New Roman</vt:lpstr>
      <vt:lpstr>Base</vt:lpstr>
      <vt:lpstr>Presentación de PowerPoint</vt:lpstr>
      <vt:lpstr>Presentación de PowerPoint</vt:lpstr>
      <vt:lpstr>Objetivo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Lucio Navarro</dc:creator>
  <cp:lastModifiedBy>Usuario de Microsoft Office</cp:lastModifiedBy>
  <cp:revision>34</cp:revision>
  <dcterms:created xsi:type="dcterms:W3CDTF">2018-09-19T22:08:06Z</dcterms:created>
  <dcterms:modified xsi:type="dcterms:W3CDTF">2018-09-27T20:10:07Z</dcterms:modified>
</cp:coreProperties>
</file>