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86" r:id="rId4"/>
    <p:sldId id="258" r:id="rId5"/>
    <p:sldId id="259" r:id="rId6"/>
    <p:sldId id="261" r:id="rId7"/>
    <p:sldId id="264" r:id="rId8"/>
    <p:sldId id="262" r:id="rId9"/>
    <p:sldId id="263" r:id="rId10"/>
    <p:sldId id="271" r:id="rId11"/>
    <p:sldId id="272" r:id="rId12"/>
    <p:sldId id="273" r:id="rId13"/>
    <p:sldId id="274" r:id="rId14"/>
    <p:sldId id="265" r:id="rId15"/>
    <p:sldId id="285" r:id="rId16"/>
    <p:sldId id="284" r:id="rId17"/>
    <p:sldId id="266" r:id="rId18"/>
    <p:sldId id="267" r:id="rId19"/>
    <p:sldId id="268" r:id="rId20"/>
    <p:sldId id="278" r:id="rId21"/>
    <p:sldId id="279" r:id="rId22"/>
    <p:sldId id="280" r:id="rId23"/>
    <p:sldId id="282" r:id="rId24"/>
    <p:sldId id="283" r:id="rId25"/>
    <p:sldId id="281" r:id="rId26"/>
    <p:sldId id="269" r:id="rId27"/>
    <p:sldId id="270" r:id="rId28"/>
    <p:sldId id="275" r:id="rId29"/>
    <p:sldId id="276" r:id="rId30"/>
    <p:sldId id="277" r:id="rId31"/>
    <p:sldId id="287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6A2"/>
    <a:srgbClr val="183C72"/>
    <a:srgbClr val="6BFE22"/>
    <a:srgbClr val="00CC00"/>
    <a:srgbClr val="153565"/>
    <a:srgbClr val="122E56"/>
    <a:srgbClr val="0D203B"/>
    <a:srgbClr val="13315D"/>
    <a:srgbClr val="0C1F3A"/>
    <a:srgbClr val="060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5" autoAdjust="0"/>
    <p:restoredTop sz="77379" autoAdjust="0"/>
  </p:normalViewPr>
  <p:slideViewPr>
    <p:cSldViewPr snapToGrid="0">
      <p:cViewPr varScale="1">
        <p:scale>
          <a:sx n="131" d="100"/>
          <a:sy n="131" d="100"/>
        </p:scale>
        <p:origin x="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EA8D6-D4E5-4CEA-A12F-D06C962C34E4}" type="doc">
      <dgm:prSet loTypeId="urn:microsoft.com/office/officeart/2005/8/layout/cycle3" loCatId="cycle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2E9F0507-5B59-44D9-AF28-62F50818C3C8}">
      <dgm:prSet phldrT="[Texto]" custT="1"/>
      <dgm:spPr/>
      <dgm:t>
        <a:bodyPr/>
        <a:lstStyle/>
        <a:p>
          <a:r>
            <a:rPr lang="es-MX" sz="2400" dirty="0" smtClean="0"/>
            <a:t>Preparación o formulación</a:t>
          </a:r>
          <a:endParaRPr lang="es-MX" sz="2400" dirty="0"/>
        </a:p>
      </dgm:t>
    </dgm:pt>
    <dgm:pt modelId="{5F11A80D-52B9-47D7-9593-6A5B4841FD4A}" type="parTrans" cxnId="{3FDFC1EA-7518-4536-A51F-3BD70DA31FBD}">
      <dgm:prSet/>
      <dgm:spPr/>
      <dgm:t>
        <a:bodyPr/>
        <a:lstStyle/>
        <a:p>
          <a:endParaRPr lang="es-MX"/>
        </a:p>
      </dgm:t>
    </dgm:pt>
    <dgm:pt modelId="{B7F4E67E-B2A2-4D54-930B-2AC5FAB1246B}" type="sibTrans" cxnId="{3FDFC1EA-7518-4536-A51F-3BD70DA31FBD}">
      <dgm:prSet/>
      <dgm:spPr>
        <a:solidFill>
          <a:srgbClr val="FFC000"/>
        </a:solidFill>
      </dgm:spPr>
      <dgm:t>
        <a:bodyPr/>
        <a:lstStyle/>
        <a:p>
          <a:endParaRPr lang="es-MX"/>
        </a:p>
      </dgm:t>
    </dgm:pt>
    <dgm:pt modelId="{3BDE3AEF-9312-4503-B67F-B02645CB8BDA}">
      <dgm:prSet phldrT="[Texto]" custT="1"/>
      <dgm:spPr/>
      <dgm:t>
        <a:bodyPr/>
        <a:lstStyle/>
        <a:p>
          <a:r>
            <a:rPr lang="es-MX" sz="2400" dirty="0" smtClean="0"/>
            <a:t>Negociación</a:t>
          </a:r>
          <a:endParaRPr lang="es-MX" sz="2400" dirty="0"/>
        </a:p>
      </dgm:t>
    </dgm:pt>
    <dgm:pt modelId="{F46E2FFC-69DC-4357-ABAD-6F8C3F62CD38}" type="parTrans" cxnId="{2992EF3A-8C30-4117-AC35-3BB7BABC1E96}">
      <dgm:prSet/>
      <dgm:spPr/>
      <dgm:t>
        <a:bodyPr/>
        <a:lstStyle/>
        <a:p>
          <a:endParaRPr lang="es-MX"/>
        </a:p>
      </dgm:t>
    </dgm:pt>
    <dgm:pt modelId="{9195A06A-AF4B-44E8-898E-74F1EBA7C9DC}" type="sibTrans" cxnId="{2992EF3A-8C30-4117-AC35-3BB7BABC1E96}">
      <dgm:prSet/>
      <dgm:spPr/>
      <dgm:t>
        <a:bodyPr/>
        <a:lstStyle/>
        <a:p>
          <a:endParaRPr lang="es-MX"/>
        </a:p>
      </dgm:t>
    </dgm:pt>
    <dgm:pt modelId="{714FEDA9-5D83-47E6-9194-4BA00F99AE9A}">
      <dgm:prSet phldrT="[Texto]" custT="1"/>
      <dgm:spPr/>
      <dgm:t>
        <a:bodyPr/>
        <a:lstStyle/>
        <a:p>
          <a:r>
            <a:rPr lang="es-MX" sz="2400" dirty="0" smtClean="0"/>
            <a:t>Operación</a:t>
          </a:r>
          <a:endParaRPr lang="es-MX" sz="2400" dirty="0"/>
        </a:p>
      </dgm:t>
    </dgm:pt>
    <dgm:pt modelId="{75064FD9-8BE8-46E4-A966-4432DBA10A35}" type="parTrans" cxnId="{D6F3C4C9-E605-4D6C-9D71-0A201756D560}">
      <dgm:prSet/>
      <dgm:spPr/>
      <dgm:t>
        <a:bodyPr/>
        <a:lstStyle/>
        <a:p>
          <a:endParaRPr lang="es-MX"/>
        </a:p>
      </dgm:t>
    </dgm:pt>
    <dgm:pt modelId="{D51C524E-0C22-40CF-99DC-EAA01BCA2DB7}" type="sibTrans" cxnId="{D6F3C4C9-E605-4D6C-9D71-0A201756D560}">
      <dgm:prSet/>
      <dgm:spPr/>
      <dgm:t>
        <a:bodyPr/>
        <a:lstStyle/>
        <a:p>
          <a:endParaRPr lang="es-MX"/>
        </a:p>
      </dgm:t>
    </dgm:pt>
    <dgm:pt modelId="{500DCF89-FBB0-416C-9C98-EFF074262046}">
      <dgm:prSet phldrT="[Texto]" custT="1"/>
      <dgm:spPr/>
      <dgm:t>
        <a:bodyPr/>
        <a:lstStyle/>
        <a:p>
          <a:r>
            <a:rPr lang="es-MX" sz="2400" dirty="0" smtClean="0"/>
            <a:t>Ejecución/ implantación</a:t>
          </a:r>
          <a:endParaRPr lang="es-MX" sz="2400" dirty="0"/>
        </a:p>
      </dgm:t>
    </dgm:pt>
    <dgm:pt modelId="{0E1D4EE4-498F-4EF2-9603-F698CC04F885}" type="sibTrans" cxnId="{6D6FD326-D944-4355-9A2F-9DA2FA9A4A5D}">
      <dgm:prSet/>
      <dgm:spPr/>
      <dgm:t>
        <a:bodyPr/>
        <a:lstStyle/>
        <a:p>
          <a:endParaRPr lang="es-MX"/>
        </a:p>
      </dgm:t>
    </dgm:pt>
    <dgm:pt modelId="{7399ABBC-34A6-4281-8E52-D2A1EF9E4078}" type="parTrans" cxnId="{6D6FD326-D944-4355-9A2F-9DA2FA9A4A5D}">
      <dgm:prSet/>
      <dgm:spPr/>
      <dgm:t>
        <a:bodyPr/>
        <a:lstStyle/>
        <a:p>
          <a:endParaRPr lang="es-MX"/>
        </a:p>
      </dgm:t>
    </dgm:pt>
    <dgm:pt modelId="{CADBFAA9-DB61-4FF6-94AC-EE37C697E1C9}" type="pres">
      <dgm:prSet presAssocID="{3B1EA8D6-D4E5-4CEA-A12F-D06C962C34E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6918489-2D4C-46CD-A6B4-BBF8CD422476}" type="pres">
      <dgm:prSet presAssocID="{3B1EA8D6-D4E5-4CEA-A12F-D06C962C34E4}" presName="cycle" presStyleCnt="0"/>
      <dgm:spPr/>
    </dgm:pt>
    <dgm:pt modelId="{EB06D24E-3837-4893-9CA3-869EAC42B4CF}" type="pres">
      <dgm:prSet presAssocID="{2E9F0507-5B59-44D9-AF28-62F50818C3C8}" presName="nodeFirstNode" presStyleLbl="node1" presStyleIdx="0" presStyleCnt="4" custScaleX="78634" custScaleY="673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827597-5A1E-4A49-A59B-5F2ACD57A3D3}" type="pres">
      <dgm:prSet presAssocID="{B7F4E67E-B2A2-4D54-930B-2AC5FAB1246B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3B9A2026-3994-46C7-BB9B-0E1CB64D7B28}" type="pres">
      <dgm:prSet presAssocID="{3BDE3AEF-9312-4503-B67F-B02645CB8BDA}" presName="nodeFollowingNodes" presStyleLbl="node1" presStyleIdx="1" presStyleCnt="4" custScaleX="80159" custScaleY="588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D77B69-BF49-4FE6-82B7-EA8823B63ACD}" type="pres">
      <dgm:prSet presAssocID="{500DCF89-FBB0-416C-9C98-EFF074262046}" presName="nodeFollowingNodes" presStyleLbl="node1" presStyleIdx="2" presStyleCnt="4" custScaleY="618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DF9FF-4927-40A8-B6EC-5F52F6ED60F6}" type="pres">
      <dgm:prSet presAssocID="{714FEDA9-5D83-47E6-9194-4BA00F99AE9A}" presName="nodeFollowingNodes" presStyleLbl="node1" presStyleIdx="3" presStyleCnt="4" custScaleX="80320" custScaleY="588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0110AB-D648-47EB-8310-76485DED3A98}" type="presOf" srcId="{B7F4E67E-B2A2-4D54-930B-2AC5FAB1246B}" destId="{DB827597-5A1E-4A49-A59B-5F2ACD57A3D3}" srcOrd="0" destOrd="0" presId="urn:microsoft.com/office/officeart/2005/8/layout/cycle3"/>
    <dgm:cxn modelId="{D6F3C4C9-E605-4D6C-9D71-0A201756D560}" srcId="{3B1EA8D6-D4E5-4CEA-A12F-D06C962C34E4}" destId="{714FEDA9-5D83-47E6-9194-4BA00F99AE9A}" srcOrd="3" destOrd="0" parTransId="{75064FD9-8BE8-46E4-A966-4432DBA10A35}" sibTransId="{D51C524E-0C22-40CF-99DC-EAA01BCA2DB7}"/>
    <dgm:cxn modelId="{E7A5E7F9-4DA1-4519-ABD1-38D165AB48F5}" type="presOf" srcId="{3B1EA8D6-D4E5-4CEA-A12F-D06C962C34E4}" destId="{CADBFAA9-DB61-4FF6-94AC-EE37C697E1C9}" srcOrd="0" destOrd="0" presId="urn:microsoft.com/office/officeart/2005/8/layout/cycle3"/>
    <dgm:cxn modelId="{A1657424-E0FA-487C-936F-F2FAA86384B6}" type="presOf" srcId="{3BDE3AEF-9312-4503-B67F-B02645CB8BDA}" destId="{3B9A2026-3994-46C7-BB9B-0E1CB64D7B28}" srcOrd="0" destOrd="0" presId="urn:microsoft.com/office/officeart/2005/8/layout/cycle3"/>
    <dgm:cxn modelId="{FF2A4EA7-D87C-4937-854C-A4D52E541BBF}" type="presOf" srcId="{714FEDA9-5D83-47E6-9194-4BA00F99AE9A}" destId="{42ADF9FF-4927-40A8-B6EC-5F52F6ED60F6}" srcOrd="0" destOrd="0" presId="urn:microsoft.com/office/officeart/2005/8/layout/cycle3"/>
    <dgm:cxn modelId="{3AB3B45C-E854-4E7E-A896-C1AE70FA86F0}" type="presOf" srcId="{2E9F0507-5B59-44D9-AF28-62F50818C3C8}" destId="{EB06D24E-3837-4893-9CA3-869EAC42B4CF}" srcOrd="0" destOrd="0" presId="urn:microsoft.com/office/officeart/2005/8/layout/cycle3"/>
    <dgm:cxn modelId="{3FDFC1EA-7518-4536-A51F-3BD70DA31FBD}" srcId="{3B1EA8D6-D4E5-4CEA-A12F-D06C962C34E4}" destId="{2E9F0507-5B59-44D9-AF28-62F50818C3C8}" srcOrd="0" destOrd="0" parTransId="{5F11A80D-52B9-47D7-9593-6A5B4841FD4A}" sibTransId="{B7F4E67E-B2A2-4D54-930B-2AC5FAB1246B}"/>
    <dgm:cxn modelId="{6D6FD326-D944-4355-9A2F-9DA2FA9A4A5D}" srcId="{3B1EA8D6-D4E5-4CEA-A12F-D06C962C34E4}" destId="{500DCF89-FBB0-416C-9C98-EFF074262046}" srcOrd="2" destOrd="0" parTransId="{7399ABBC-34A6-4281-8E52-D2A1EF9E4078}" sibTransId="{0E1D4EE4-498F-4EF2-9603-F698CC04F885}"/>
    <dgm:cxn modelId="{72349FFF-AC39-4ADF-B692-6296B06A4D84}" type="presOf" srcId="{500DCF89-FBB0-416C-9C98-EFF074262046}" destId="{12D77B69-BF49-4FE6-82B7-EA8823B63ACD}" srcOrd="0" destOrd="0" presId="urn:microsoft.com/office/officeart/2005/8/layout/cycle3"/>
    <dgm:cxn modelId="{2992EF3A-8C30-4117-AC35-3BB7BABC1E96}" srcId="{3B1EA8D6-D4E5-4CEA-A12F-D06C962C34E4}" destId="{3BDE3AEF-9312-4503-B67F-B02645CB8BDA}" srcOrd="1" destOrd="0" parTransId="{F46E2FFC-69DC-4357-ABAD-6F8C3F62CD38}" sibTransId="{9195A06A-AF4B-44E8-898E-74F1EBA7C9DC}"/>
    <dgm:cxn modelId="{A80E0E13-0E7F-4983-97F9-25C333FA1492}" type="presParOf" srcId="{CADBFAA9-DB61-4FF6-94AC-EE37C697E1C9}" destId="{36918489-2D4C-46CD-A6B4-BBF8CD422476}" srcOrd="0" destOrd="0" presId="urn:microsoft.com/office/officeart/2005/8/layout/cycle3"/>
    <dgm:cxn modelId="{980E00C9-9156-4557-8806-AC155721C73E}" type="presParOf" srcId="{36918489-2D4C-46CD-A6B4-BBF8CD422476}" destId="{EB06D24E-3837-4893-9CA3-869EAC42B4CF}" srcOrd="0" destOrd="0" presId="urn:microsoft.com/office/officeart/2005/8/layout/cycle3"/>
    <dgm:cxn modelId="{AB5ED12E-5661-4497-BFEF-D57A0310F297}" type="presParOf" srcId="{36918489-2D4C-46CD-A6B4-BBF8CD422476}" destId="{DB827597-5A1E-4A49-A59B-5F2ACD57A3D3}" srcOrd="1" destOrd="0" presId="urn:microsoft.com/office/officeart/2005/8/layout/cycle3"/>
    <dgm:cxn modelId="{153049C6-57A8-4FB2-A504-28E05721AB8E}" type="presParOf" srcId="{36918489-2D4C-46CD-A6B4-BBF8CD422476}" destId="{3B9A2026-3994-46C7-BB9B-0E1CB64D7B28}" srcOrd="2" destOrd="0" presId="urn:microsoft.com/office/officeart/2005/8/layout/cycle3"/>
    <dgm:cxn modelId="{EDC9587B-308A-4D5E-9D53-0C6A2BF22754}" type="presParOf" srcId="{36918489-2D4C-46CD-A6B4-BBF8CD422476}" destId="{12D77B69-BF49-4FE6-82B7-EA8823B63ACD}" srcOrd="3" destOrd="0" presId="urn:microsoft.com/office/officeart/2005/8/layout/cycle3"/>
    <dgm:cxn modelId="{1CA5EB73-0CF5-47D9-ADF5-DAD9CE3257E8}" type="presParOf" srcId="{36918489-2D4C-46CD-A6B4-BBF8CD422476}" destId="{42ADF9FF-4927-40A8-B6EC-5F52F6ED60F6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62368C-F0F1-4B0D-BB0F-D36A286E45B5}" type="doc">
      <dgm:prSet loTypeId="urn:microsoft.com/office/officeart/2005/8/layout/hProcess7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8DBC7A2-AF44-43F9-A5A3-19E0F11C1C61}">
      <dgm:prSet phldrT="[Texto]" custT="1"/>
      <dgm:spPr/>
      <dgm:t>
        <a:bodyPr/>
        <a:lstStyle/>
        <a:p>
          <a:endParaRPr lang="es-MX" sz="1050" dirty="0"/>
        </a:p>
      </dgm:t>
    </dgm:pt>
    <dgm:pt modelId="{8AA4239E-EC9E-49D7-861E-87185C7E73FE}" type="parTrans" cxnId="{BFAF9A81-EFAE-4851-B2F7-4FA013080D26}">
      <dgm:prSet/>
      <dgm:spPr/>
      <dgm:t>
        <a:bodyPr/>
        <a:lstStyle/>
        <a:p>
          <a:endParaRPr lang="es-MX"/>
        </a:p>
      </dgm:t>
    </dgm:pt>
    <dgm:pt modelId="{E8E3742C-760F-4907-9AAC-2FC49AE97958}" type="sibTrans" cxnId="{BFAF9A81-EFAE-4851-B2F7-4FA013080D26}">
      <dgm:prSet/>
      <dgm:spPr/>
      <dgm:t>
        <a:bodyPr/>
        <a:lstStyle/>
        <a:p>
          <a:endParaRPr lang="es-MX"/>
        </a:p>
      </dgm:t>
    </dgm:pt>
    <dgm:pt modelId="{52728946-0DF7-4505-9D00-FBBD5600F748}">
      <dgm:prSet phldrT="[Texto]" custT="1"/>
      <dgm:spPr/>
      <dgm:t>
        <a:bodyPr/>
        <a:lstStyle/>
        <a:p>
          <a:pPr algn="l"/>
          <a:r>
            <a:rPr lang="es-MX" sz="1400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Proporciona información sobre las condiciones económico, sociales, culturales y ambientales que pueden afectar el futuro desenvolvimiento del proyecto.</a:t>
          </a:r>
          <a:endParaRPr lang="es-MX" sz="1400" dirty="0"/>
        </a:p>
      </dgm:t>
    </dgm:pt>
    <dgm:pt modelId="{58142C08-33F3-49AA-A02F-4172E7C64836}" type="parTrans" cxnId="{ABAE34EC-02D8-4423-91D5-4FACF34633CD}">
      <dgm:prSet/>
      <dgm:spPr/>
      <dgm:t>
        <a:bodyPr/>
        <a:lstStyle/>
        <a:p>
          <a:endParaRPr lang="es-MX"/>
        </a:p>
      </dgm:t>
    </dgm:pt>
    <dgm:pt modelId="{77159D9B-0371-49B6-A022-E51653CF4E38}" type="sibTrans" cxnId="{ABAE34EC-02D8-4423-91D5-4FACF34633CD}">
      <dgm:prSet/>
      <dgm:spPr/>
      <dgm:t>
        <a:bodyPr/>
        <a:lstStyle/>
        <a:p>
          <a:endParaRPr lang="es-MX"/>
        </a:p>
      </dgm:t>
    </dgm:pt>
    <dgm:pt modelId="{F269F4C6-432E-4125-A66B-A133EE25E3FF}">
      <dgm:prSet phldrT="[Texto]"/>
      <dgm:spPr/>
      <dgm:t>
        <a:bodyPr/>
        <a:lstStyle/>
        <a:p>
          <a:endParaRPr lang="es-MX" dirty="0"/>
        </a:p>
      </dgm:t>
    </dgm:pt>
    <dgm:pt modelId="{EC4AE953-902E-4A0A-8A27-B702BCF9BB03}" type="parTrans" cxnId="{26913392-B2AC-4EE3-A23C-7B2092FF8939}">
      <dgm:prSet/>
      <dgm:spPr/>
      <dgm:t>
        <a:bodyPr/>
        <a:lstStyle/>
        <a:p>
          <a:endParaRPr lang="es-MX"/>
        </a:p>
      </dgm:t>
    </dgm:pt>
    <dgm:pt modelId="{F94A1ED9-6B33-4558-AA44-FBE2F21D4036}" type="sibTrans" cxnId="{26913392-B2AC-4EE3-A23C-7B2092FF8939}">
      <dgm:prSet/>
      <dgm:spPr/>
      <dgm:t>
        <a:bodyPr/>
        <a:lstStyle/>
        <a:p>
          <a:endParaRPr lang="es-MX"/>
        </a:p>
      </dgm:t>
    </dgm:pt>
    <dgm:pt modelId="{56429490-C60E-4666-86AA-1A169F37BD78}">
      <dgm:prSet phldrT="[Texto]"/>
      <dgm:spPr/>
      <dgm:t>
        <a:bodyPr/>
        <a:lstStyle/>
        <a:p>
          <a:r>
            <a:rPr lang="es-MX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Nos proporciona la descripción de las posibilidades de mercado que posee el proyecto.</a:t>
          </a:r>
          <a:endParaRPr lang="es-MX" dirty="0"/>
        </a:p>
      </dgm:t>
    </dgm:pt>
    <dgm:pt modelId="{FDF782A0-E599-4EFE-A0E7-2158C3803981}" type="parTrans" cxnId="{2E9A74AF-6DCF-4B13-9228-9FDD895C239F}">
      <dgm:prSet/>
      <dgm:spPr/>
      <dgm:t>
        <a:bodyPr/>
        <a:lstStyle/>
        <a:p>
          <a:endParaRPr lang="es-MX"/>
        </a:p>
      </dgm:t>
    </dgm:pt>
    <dgm:pt modelId="{6AEA7DC9-81F2-43C5-B18B-D82487522299}" type="sibTrans" cxnId="{2E9A74AF-6DCF-4B13-9228-9FDD895C239F}">
      <dgm:prSet/>
      <dgm:spPr/>
      <dgm:t>
        <a:bodyPr/>
        <a:lstStyle/>
        <a:p>
          <a:endParaRPr lang="es-MX"/>
        </a:p>
      </dgm:t>
    </dgm:pt>
    <dgm:pt modelId="{70C3E08F-1D76-4658-A1B7-95A59DFED78B}">
      <dgm:prSet phldrT="[Texto]"/>
      <dgm:spPr/>
      <dgm:t>
        <a:bodyPr/>
        <a:lstStyle/>
        <a:p>
          <a:endParaRPr lang="es-MX" dirty="0"/>
        </a:p>
      </dgm:t>
    </dgm:pt>
    <dgm:pt modelId="{B2659FD3-BDEE-4BC3-A568-FD96205441A2}" type="parTrans" cxnId="{F97AD157-997B-4B5C-A5BC-70CF71E51778}">
      <dgm:prSet/>
      <dgm:spPr/>
      <dgm:t>
        <a:bodyPr/>
        <a:lstStyle/>
        <a:p>
          <a:endParaRPr lang="es-MX"/>
        </a:p>
      </dgm:t>
    </dgm:pt>
    <dgm:pt modelId="{67950E45-A5AF-4DC5-8AD3-E9DB9D16992B}" type="sibTrans" cxnId="{F97AD157-997B-4B5C-A5BC-70CF71E51778}">
      <dgm:prSet/>
      <dgm:spPr/>
      <dgm:t>
        <a:bodyPr/>
        <a:lstStyle/>
        <a:p>
          <a:endParaRPr lang="es-MX"/>
        </a:p>
      </dgm:t>
    </dgm:pt>
    <dgm:pt modelId="{43C67496-F6F0-4566-9767-E9A24EED4C45}">
      <dgm:prSet phldrT="[Texto]"/>
      <dgm:spPr/>
      <dgm:t>
        <a:bodyPr/>
        <a:lstStyle/>
        <a:p>
          <a:r>
            <a:rPr lang="es-MX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Brinda información sobre las posibilidades técnicas del proyecto.</a:t>
          </a:r>
          <a:endParaRPr lang="es-MX" dirty="0"/>
        </a:p>
      </dgm:t>
    </dgm:pt>
    <dgm:pt modelId="{A9E03343-B6B7-4F93-89C8-A5E2266A012C}" type="parTrans" cxnId="{57B87AE3-611E-4A2E-AC2F-2C899D119ABF}">
      <dgm:prSet/>
      <dgm:spPr/>
      <dgm:t>
        <a:bodyPr/>
        <a:lstStyle/>
        <a:p>
          <a:endParaRPr lang="es-MX"/>
        </a:p>
      </dgm:t>
    </dgm:pt>
    <dgm:pt modelId="{F78DB6BF-5FDE-432B-ACB1-3D7F799CB0D0}" type="sibTrans" cxnId="{57B87AE3-611E-4A2E-AC2F-2C899D119ABF}">
      <dgm:prSet/>
      <dgm:spPr/>
      <dgm:t>
        <a:bodyPr/>
        <a:lstStyle/>
        <a:p>
          <a:endParaRPr lang="es-MX"/>
        </a:p>
      </dgm:t>
    </dgm:pt>
    <dgm:pt modelId="{04EB51D2-6751-424F-B71C-539359E5D3BF}">
      <dgm:prSet phldrT="[Texto]"/>
      <dgm:spPr/>
      <dgm:t>
        <a:bodyPr/>
        <a:lstStyle/>
        <a:p>
          <a:endParaRPr lang="es-MX" dirty="0"/>
        </a:p>
      </dgm:t>
    </dgm:pt>
    <dgm:pt modelId="{F35C7282-5517-4362-A8B3-87C9536D3EBA}" type="parTrans" cxnId="{BC3E4D79-6EE2-43F0-9014-1B0460EEDD0C}">
      <dgm:prSet/>
      <dgm:spPr/>
      <dgm:t>
        <a:bodyPr/>
        <a:lstStyle/>
        <a:p>
          <a:endParaRPr lang="es-MX"/>
        </a:p>
      </dgm:t>
    </dgm:pt>
    <dgm:pt modelId="{D738D6A1-3767-4DFD-8378-231D560B25C2}" type="sibTrans" cxnId="{BC3E4D79-6EE2-43F0-9014-1B0460EEDD0C}">
      <dgm:prSet/>
      <dgm:spPr/>
      <dgm:t>
        <a:bodyPr/>
        <a:lstStyle/>
        <a:p>
          <a:endParaRPr lang="es-MX"/>
        </a:p>
      </dgm:t>
    </dgm:pt>
    <dgm:pt modelId="{CCA2AFC7-C18B-4BA8-BBDC-D1685F0E710F}">
      <dgm:prSet phldrT="[Texto]"/>
      <dgm:spPr/>
      <dgm:t>
        <a:bodyPr/>
        <a:lstStyle/>
        <a:p>
          <a:endParaRPr lang="es-MX" dirty="0"/>
        </a:p>
      </dgm:t>
    </dgm:pt>
    <dgm:pt modelId="{776D32C0-1E03-4667-A614-65B0856CF9A4}" type="parTrans" cxnId="{D34977D5-BB64-4834-9147-B9ECCFCB48F9}">
      <dgm:prSet/>
      <dgm:spPr/>
      <dgm:t>
        <a:bodyPr/>
        <a:lstStyle/>
        <a:p>
          <a:endParaRPr lang="es-MX"/>
        </a:p>
      </dgm:t>
    </dgm:pt>
    <dgm:pt modelId="{C71FA555-4998-4801-9441-7B36CADEF435}" type="sibTrans" cxnId="{D34977D5-BB64-4834-9147-B9ECCFCB48F9}">
      <dgm:prSet/>
      <dgm:spPr/>
      <dgm:t>
        <a:bodyPr/>
        <a:lstStyle/>
        <a:p>
          <a:endParaRPr lang="es-MX"/>
        </a:p>
      </dgm:t>
    </dgm:pt>
    <dgm:pt modelId="{CEA85AE8-4ACF-4C08-9262-1C5E873D0FA7}">
      <dgm:prSet phldrT="[Texto]"/>
      <dgm:spPr/>
      <dgm:t>
        <a:bodyPr/>
        <a:lstStyle/>
        <a:p>
          <a:endParaRPr lang="es-MX" dirty="0"/>
        </a:p>
      </dgm:t>
    </dgm:pt>
    <dgm:pt modelId="{58894B9E-DE12-476C-9E07-D033C1BB4FFF}" type="parTrans" cxnId="{DFA9F02D-431E-402D-874E-B39B72EBC8A8}">
      <dgm:prSet/>
      <dgm:spPr/>
      <dgm:t>
        <a:bodyPr/>
        <a:lstStyle/>
        <a:p>
          <a:endParaRPr lang="es-MX"/>
        </a:p>
      </dgm:t>
    </dgm:pt>
    <dgm:pt modelId="{2B58A6C9-5905-4649-B799-DE8DE3C369E6}" type="sibTrans" cxnId="{DFA9F02D-431E-402D-874E-B39B72EBC8A8}">
      <dgm:prSet/>
      <dgm:spPr/>
      <dgm:t>
        <a:bodyPr/>
        <a:lstStyle/>
        <a:p>
          <a:endParaRPr lang="es-MX"/>
        </a:p>
      </dgm:t>
    </dgm:pt>
    <dgm:pt modelId="{97F45DB4-F9A2-4CCA-A77F-15D85042DD89}" type="pres">
      <dgm:prSet presAssocID="{E662368C-F0F1-4B0D-BB0F-D36A286E45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A93CF5-6C3A-4C65-B2EA-3E75BA2A1991}" type="pres">
      <dgm:prSet presAssocID="{98DBC7A2-AF44-43F9-A5A3-19E0F11C1C61}" presName="compositeNode" presStyleCnt="0">
        <dgm:presLayoutVars>
          <dgm:bulletEnabled val="1"/>
        </dgm:presLayoutVars>
      </dgm:prSet>
      <dgm:spPr/>
    </dgm:pt>
    <dgm:pt modelId="{19E471F4-3D9A-4C6A-8ACE-5F62D429FC32}" type="pres">
      <dgm:prSet presAssocID="{98DBC7A2-AF44-43F9-A5A3-19E0F11C1C61}" presName="bgRect" presStyleLbl="node1" presStyleIdx="0" presStyleCnt="6" custScaleY="131810"/>
      <dgm:spPr/>
      <dgm:t>
        <a:bodyPr/>
        <a:lstStyle/>
        <a:p>
          <a:endParaRPr lang="es-MX"/>
        </a:p>
      </dgm:t>
    </dgm:pt>
    <dgm:pt modelId="{A04CA603-6B37-4952-8A9A-4AD9011CE622}" type="pres">
      <dgm:prSet presAssocID="{98DBC7A2-AF44-43F9-A5A3-19E0F11C1C61}" presName="parentNode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751A27-6B09-4F7A-9DE1-5D2A4302BE4A}" type="pres">
      <dgm:prSet presAssocID="{98DBC7A2-AF44-43F9-A5A3-19E0F11C1C61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D59E3E-EF12-4616-8970-9EB42C6E4180}" type="pres">
      <dgm:prSet presAssocID="{E8E3742C-760F-4907-9AAC-2FC49AE97958}" presName="hSp" presStyleCnt="0"/>
      <dgm:spPr/>
    </dgm:pt>
    <dgm:pt modelId="{47827CB2-3D73-428D-B465-174531E16899}" type="pres">
      <dgm:prSet presAssocID="{E8E3742C-760F-4907-9AAC-2FC49AE97958}" presName="vProcSp" presStyleCnt="0"/>
      <dgm:spPr/>
    </dgm:pt>
    <dgm:pt modelId="{D5F40D7E-9E77-4317-BF8D-D527D68C1DCF}" type="pres">
      <dgm:prSet presAssocID="{E8E3742C-760F-4907-9AAC-2FC49AE97958}" presName="vSp1" presStyleCnt="0"/>
      <dgm:spPr/>
    </dgm:pt>
    <dgm:pt modelId="{EFA964C9-AAC9-4974-836A-5FBC694E289F}" type="pres">
      <dgm:prSet presAssocID="{E8E3742C-760F-4907-9AAC-2FC49AE97958}" presName="simulatedConn" presStyleLbl="solidFgAcc1" presStyleIdx="0" presStyleCnt="5"/>
      <dgm:spPr/>
    </dgm:pt>
    <dgm:pt modelId="{8071FC1A-5DFD-435E-8665-E02B5091E4B7}" type="pres">
      <dgm:prSet presAssocID="{E8E3742C-760F-4907-9AAC-2FC49AE97958}" presName="vSp2" presStyleCnt="0"/>
      <dgm:spPr/>
    </dgm:pt>
    <dgm:pt modelId="{944B1AD7-7500-47CA-BE8B-9C39130242D0}" type="pres">
      <dgm:prSet presAssocID="{E8E3742C-760F-4907-9AAC-2FC49AE97958}" presName="sibTrans" presStyleCnt="0"/>
      <dgm:spPr/>
    </dgm:pt>
    <dgm:pt modelId="{9D0413F0-9C7F-45AD-9BA1-C2B39B8D8FB0}" type="pres">
      <dgm:prSet presAssocID="{F269F4C6-432E-4125-A66B-A133EE25E3FF}" presName="compositeNode" presStyleCnt="0">
        <dgm:presLayoutVars>
          <dgm:bulletEnabled val="1"/>
        </dgm:presLayoutVars>
      </dgm:prSet>
      <dgm:spPr/>
    </dgm:pt>
    <dgm:pt modelId="{61BD3507-106E-4311-AE7E-6DEA958BEDCD}" type="pres">
      <dgm:prSet presAssocID="{F269F4C6-432E-4125-A66B-A133EE25E3FF}" presName="bgRect" presStyleLbl="node1" presStyleIdx="1" presStyleCnt="6" custScaleY="112105"/>
      <dgm:spPr/>
      <dgm:t>
        <a:bodyPr/>
        <a:lstStyle/>
        <a:p>
          <a:endParaRPr lang="es-MX"/>
        </a:p>
      </dgm:t>
    </dgm:pt>
    <dgm:pt modelId="{2118A479-2716-4FFF-980E-60D9DF0E0279}" type="pres">
      <dgm:prSet presAssocID="{F269F4C6-432E-4125-A66B-A133EE25E3FF}" presName="parentNode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2EC8C0-DC6D-4D41-8CF1-D3724E86AD59}" type="pres">
      <dgm:prSet presAssocID="{F269F4C6-432E-4125-A66B-A133EE25E3FF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2F24CE-6D8D-4182-821F-F8CDD4DCB691}" type="pres">
      <dgm:prSet presAssocID="{F94A1ED9-6B33-4558-AA44-FBE2F21D4036}" presName="hSp" presStyleCnt="0"/>
      <dgm:spPr/>
    </dgm:pt>
    <dgm:pt modelId="{1BE435B6-9897-4827-BCED-C650CB053914}" type="pres">
      <dgm:prSet presAssocID="{F94A1ED9-6B33-4558-AA44-FBE2F21D4036}" presName="vProcSp" presStyleCnt="0"/>
      <dgm:spPr/>
    </dgm:pt>
    <dgm:pt modelId="{E78494B9-0DD3-4710-B635-D2884F195B24}" type="pres">
      <dgm:prSet presAssocID="{F94A1ED9-6B33-4558-AA44-FBE2F21D4036}" presName="vSp1" presStyleCnt="0"/>
      <dgm:spPr/>
    </dgm:pt>
    <dgm:pt modelId="{6F3DCFB7-64E0-4FC4-8349-9BF29B29D1A6}" type="pres">
      <dgm:prSet presAssocID="{F94A1ED9-6B33-4558-AA44-FBE2F21D4036}" presName="simulatedConn" presStyleLbl="solidFgAcc1" presStyleIdx="1" presStyleCnt="5"/>
      <dgm:spPr/>
    </dgm:pt>
    <dgm:pt modelId="{F94F52C5-BE84-47EF-A75C-D9315D696AAE}" type="pres">
      <dgm:prSet presAssocID="{F94A1ED9-6B33-4558-AA44-FBE2F21D4036}" presName="vSp2" presStyleCnt="0"/>
      <dgm:spPr/>
    </dgm:pt>
    <dgm:pt modelId="{25D85C45-B823-4F28-96B4-9BB56FA0D78A}" type="pres">
      <dgm:prSet presAssocID="{F94A1ED9-6B33-4558-AA44-FBE2F21D4036}" presName="sibTrans" presStyleCnt="0"/>
      <dgm:spPr/>
    </dgm:pt>
    <dgm:pt modelId="{7D651E1A-3A1A-4E64-9191-1A53A887DEAD}" type="pres">
      <dgm:prSet presAssocID="{70C3E08F-1D76-4658-A1B7-95A59DFED78B}" presName="compositeNode" presStyleCnt="0">
        <dgm:presLayoutVars>
          <dgm:bulletEnabled val="1"/>
        </dgm:presLayoutVars>
      </dgm:prSet>
      <dgm:spPr/>
    </dgm:pt>
    <dgm:pt modelId="{DF66B969-0DE4-4A51-B040-A00373A5C0E7}" type="pres">
      <dgm:prSet presAssocID="{70C3E08F-1D76-4658-A1B7-95A59DFED78B}" presName="bgRect" presStyleLbl="node1" presStyleIdx="2" presStyleCnt="6" custScaleY="108370"/>
      <dgm:spPr/>
      <dgm:t>
        <a:bodyPr/>
        <a:lstStyle/>
        <a:p>
          <a:endParaRPr lang="es-MX"/>
        </a:p>
      </dgm:t>
    </dgm:pt>
    <dgm:pt modelId="{10777A70-8076-4737-BA79-50525F0F96C1}" type="pres">
      <dgm:prSet presAssocID="{70C3E08F-1D76-4658-A1B7-95A59DFED78B}" presName="parentNode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1DF721-24F7-4686-A022-855F99E5BD35}" type="pres">
      <dgm:prSet presAssocID="{70C3E08F-1D76-4658-A1B7-95A59DFED78B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D0DF3C-AE38-460A-9121-22937DD8689C}" type="pres">
      <dgm:prSet presAssocID="{67950E45-A5AF-4DC5-8AD3-E9DB9D16992B}" presName="hSp" presStyleCnt="0"/>
      <dgm:spPr/>
    </dgm:pt>
    <dgm:pt modelId="{E48956DC-8864-4352-ACE2-F6E838D96E79}" type="pres">
      <dgm:prSet presAssocID="{67950E45-A5AF-4DC5-8AD3-E9DB9D16992B}" presName="vProcSp" presStyleCnt="0"/>
      <dgm:spPr/>
    </dgm:pt>
    <dgm:pt modelId="{444F4B42-1404-4C88-8F04-D93E99044A98}" type="pres">
      <dgm:prSet presAssocID="{67950E45-A5AF-4DC5-8AD3-E9DB9D16992B}" presName="vSp1" presStyleCnt="0"/>
      <dgm:spPr/>
    </dgm:pt>
    <dgm:pt modelId="{69A00BC5-9421-46E0-8091-3F29770532AC}" type="pres">
      <dgm:prSet presAssocID="{67950E45-A5AF-4DC5-8AD3-E9DB9D16992B}" presName="simulatedConn" presStyleLbl="solidFgAcc1" presStyleIdx="2" presStyleCnt="5"/>
      <dgm:spPr/>
    </dgm:pt>
    <dgm:pt modelId="{C8DD50B9-D4E2-49F3-B345-5875153A44EC}" type="pres">
      <dgm:prSet presAssocID="{67950E45-A5AF-4DC5-8AD3-E9DB9D16992B}" presName="vSp2" presStyleCnt="0"/>
      <dgm:spPr/>
    </dgm:pt>
    <dgm:pt modelId="{79EA77D5-C724-4648-8AEA-E391D391A87D}" type="pres">
      <dgm:prSet presAssocID="{67950E45-A5AF-4DC5-8AD3-E9DB9D16992B}" presName="sibTrans" presStyleCnt="0"/>
      <dgm:spPr/>
    </dgm:pt>
    <dgm:pt modelId="{36DD4853-F80D-41B6-943C-7A0CAEBCBB63}" type="pres">
      <dgm:prSet presAssocID="{04EB51D2-6751-424F-B71C-539359E5D3BF}" presName="compositeNode" presStyleCnt="0">
        <dgm:presLayoutVars>
          <dgm:bulletEnabled val="1"/>
        </dgm:presLayoutVars>
      </dgm:prSet>
      <dgm:spPr/>
    </dgm:pt>
    <dgm:pt modelId="{5EC2EF2F-9B53-4907-B9E9-7633CEDA62C0}" type="pres">
      <dgm:prSet presAssocID="{04EB51D2-6751-424F-B71C-539359E5D3BF}" presName="bgRect" presStyleLbl="node1" presStyleIdx="3" presStyleCnt="6" custScaleY="108262"/>
      <dgm:spPr/>
      <dgm:t>
        <a:bodyPr/>
        <a:lstStyle/>
        <a:p>
          <a:endParaRPr lang="es-MX"/>
        </a:p>
      </dgm:t>
    </dgm:pt>
    <dgm:pt modelId="{8671D65A-26F5-484B-91A3-2556C26585A6}" type="pres">
      <dgm:prSet presAssocID="{04EB51D2-6751-424F-B71C-539359E5D3BF}" presName="parentNode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45B63E-DB2E-465D-A776-56B5F96CFB61}" type="pres">
      <dgm:prSet presAssocID="{D738D6A1-3767-4DFD-8378-231D560B25C2}" presName="hSp" presStyleCnt="0"/>
      <dgm:spPr/>
    </dgm:pt>
    <dgm:pt modelId="{3FAC70AE-F0D3-4ADF-9A6E-ADEF6B893EE3}" type="pres">
      <dgm:prSet presAssocID="{D738D6A1-3767-4DFD-8378-231D560B25C2}" presName="vProcSp" presStyleCnt="0"/>
      <dgm:spPr/>
    </dgm:pt>
    <dgm:pt modelId="{122AB3CF-7708-4979-95BD-CCD91B3A7665}" type="pres">
      <dgm:prSet presAssocID="{D738D6A1-3767-4DFD-8378-231D560B25C2}" presName="vSp1" presStyleCnt="0"/>
      <dgm:spPr/>
    </dgm:pt>
    <dgm:pt modelId="{7B5A9307-710C-403F-B074-BC4070C7DDFA}" type="pres">
      <dgm:prSet presAssocID="{D738D6A1-3767-4DFD-8378-231D560B25C2}" presName="simulatedConn" presStyleLbl="solidFgAcc1" presStyleIdx="3" presStyleCnt="5"/>
      <dgm:spPr/>
    </dgm:pt>
    <dgm:pt modelId="{2D2BAE6C-678E-4628-BFE0-16DF63FC080E}" type="pres">
      <dgm:prSet presAssocID="{D738D6A1-3767-4DFD-8378-231D560B25C2}" presName="vSp2" presStyleCnt="0"/>
      <dgm:spPr/>
    </dgm:pt>
    <dgm:pt modelId="{8D1840FA-15D0-4216-AD70-975D6F2D3899}" type="pres">
      <dgm:prSet presAssocID="{D738D6A1-3767-4DFD-8378-231D560B25C2}" presName="sibTrans" presStyleCnt="0"/>
      <dgm:spPr/>
    </dgm:pt>
    <dgm:pt modelId="{CF3186BE-288C-4B7B-95B7-63CD585B1C11}" type="pres">
      <dgm:prSet presAssocID="{CCA2AFC7-C18B-4BA8-BBDC-D1685F0E710F}" presName="compositeNode" presStyleCnt="0">
        <dgm:presLayoutVars>
          <dgm:bulletEnabled val="1"/>
        </dgm:presLayoutVars>
      </dgm:prSet>
      <dgm:spPr/>
    </dgm:pt>
    <dgm:pt modelId="{2AD0A136-3E86-4CDA-AA4A-A2AA01E06170}" type="pres">
      <dgm:prSet presAssocID="{CCA2AFC7-C18B-4BA8-BBDC-D1685F0E710F}" presName="bgRect" presStyleLbl="node1" presStyleIdx="4" presStyleCnt="6" custScaleY="128421"/>
      <dgm:spPr/>
      <dgm:t>
        <a:bodyPr/>
        <a:lstStyle/>
        <a:p>
          <a:endParaRPr lang="es-MX"/>
        </a:p>
      </dgm:t>
    </dgm:pt>
    <dgm:pt modelId="{A7240D90-239C-43B1-8AF3-1EC29121D00F}" type="pres">
      <dgm:prSet presAssocID="{CCA2AFC7-C18B-4BA8-BBDC-D1685F0E710F}" presName="parentNode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441E14-8FD6-4EE3-8EF6-99DB5E58DCDD}" type="pres">
      <dgm:prSet presAssocID="{C71FA555-4998-4801-9441-7B36CADEF435}" presName="hSp" presStyleCnt="0"/>
      <dgm:spPr/>
    </dgm:pt>
    <dgm:pt modelId="{C4D2DB10-1A25-4D23-AAF7-A4A31466C3F4}" type="pres">
      <dgm:prSet presAssocID="{C71FA555-4998-4801-9441-7B36CADEF435}" presName="vProcSp" presStyleCnt="0"/>
      <dgm:spPr/>
    </dgm:pt>
    <dgm:pt modelId="{0729A898-215E-4BA8-BDCE-FF0F03A2168E}" type="pres">
      <dgm:prSet presAssocID="{C71FA555-4998-4801-9441-7B36CADEF435}" presName="vSp1" presStyleCnt="0"/>
      <dgm:spPr/>
    </dgm:pt>
    <dgm:pt modelId="{1E66D794-E5ED-4CDA-B72E-BE8EC1941639}" type="pres">
      <dgm:prSet presAssocID="{C71FA555-4998-4801-9441-7B36CADEF435}" presName="simulatedConn" presStyleLbl="solidFgAcc1" presStyleIdx="4" presStyleCnt="5"/>
      <dgm:spPr/>
    </dgm:pt>
    <dgm:pt modelId="{82CE54C5-6F1A-476B-9BBF-80CD0A8F7F05}" type="pres">
      <dgm:prSet presAssocID="{C71FA555-4998-4801-9441-7B36CADEF435}" presName="vSp2" presStyleCnt="0"/>
      <dgm:spPr/>
    </dgm:pt>
    <dgm:pt modelId="{7E589C87-52FB-4B36-A9F3-08A27D2A8375}" type="pres">
      <dgm:prSet presAssocID="{C71FA555-4998-4801-9441-7B36CADEF435}" presName="sibTrans" presStyleCnt="0"/>
      <dgm:spPr/>
    </dgm:pt>
    <dgm:pt modelId="{A42DBCC7-E6E8-4EA0-9D27-B230BBE4CEB9}" type="pres">
      <dgm:prSet presAssocID="{CEA85AE8-4ACF-4C08-9262-1C5E873D0FA7}" presName="compositeNode" presStyleCnt="0">
        <dgm:presLayoutVars>
          <dgm:bulletEnabled val="1"/>
        </dgm:presLayoutVars>
      </dgm:prSet>
      <dgm:spPr/>
    </dgm:pt>
    <dgm:pt modelId="{86018BE3-B1A0-402E-AA6F-F6018D6E6CB5}" type="pres">
      <dgm:prSet presAssocID="{CEA85AE8-4ACF-4C08-9262-1C5E873D0FA7}" presName="bgRect" presStyleLbl="node1" presStyleIdx="5" presStyleCnt="6" custScaleY="130748"/>
      <dgm:spPr/>
      <dgm:t>
        <a:bodyPr/>
        <a:lstStyle/>
        <a:p>
          <a:endParaRPr lang="es-MX"/>
        </a:p>
      </dgm:t>
    </dgm:pt>
    <dgm:pt modelId="{773FF055-9092-4577-A19D-05EEA4FF0E68}" type="pres">
      <dgm:prSet presAssocID="{CEA85AE8-4ACF-4C08-9262-1C5E873D0FA7}" presName="parentNode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444294-5331-458C-A213-FBEA3FB5AAA4}" type="presOf" srcId="{F269F4C6-432E-4125-A66B-A133EE25E3FF}" destId="{61BD3507-106E-4311-AE7E-6DEA958BEDCD}" srcOrd="0" destOrd="0" presId="urn:microsoft.com/office/officeart/2005/8/layout/hProcess7"/>
    <dgm:cxn modelId="{57B87AE3-611E-4A2E-AC2F-2C899D119ABF}" srcId="{70C3E08F-1D76-4658-A1B7-95A59DFED78B}" destId="{43C67496-F6F0-4566-9767-E9A24EED4C45}" srcOrd="0" destOrd="0" parTransId="{A9E03343-B6B7-4F93-89C8-A5E2266A012C}" sibTransId="{F78DB6BF-5FDE-432B-ACB1-3D7F799CB0D0}"/>
    <dgm:cxn modelId="{BFAF9A81-EFAE-4851-B2F7-4FA013080D26}" srcId="{E662368C-F0F1-4B0D-BB0F-D36A286E45B5}" destId="{98DBC7A2-AF44-43F9-A5A3-19E0F11C1C61}" srcOrd="0" destOrd="0" parTransId="{8AA4239E-EC9E-49D7-861E-87185C7E73FE}" sibTransId="{E8E3742C-760F-4907-9AAC-2FC49AE97958}"/>
    <dgm:cxn modelId="{ACF56BA5-CC93-48FA-9B7F-107859D8C313}" type="presOf" srcId="{04EB51D2-6751-424F-B71C-539359E5D3BF}" destId="{5EC2EF2F-9B53-4907-B9E9-7633CEDA62C0}" srcOrd="0" destOrd="0" presId="urn:microsoft.com/office/officeart/2005/8/layout/hProcess7"/>
    <dgm:cxn modelId="{ADCB6A67-21E8-4AFC-8503-1BF8E54DC175}" type="presOf" srcId="{43C67496-F6F0-4566-9767-E9A24EED4C45}" destId="{591DF721-24F7-4686-A022-855F99E5BD35}" srcOrd="0" destOrd="0" presId="urn:microsoft.com/office/officeart/2005/8/layout/hProcess7"/>
    <dgm:cxn modelId="{A9492ACE-4FB5-425A-9588-46CF3F6050B0}" type="presOf" srcId="{CCA2AFC7-C18B-4BA8-BBDC-D1685F0E710F}" destId="{A7240D90-239C-43B1-8AF3-1EC29121D00F}" srcOrd="1" destOrd="0" presId="urn:microsoft.com/office/officeart/2005/8/layout/hProcess7"/>
    <dgm:cxn modelId="{A65B0213-47F9-42B6-B7A1-881BFEAF776B}" type="presOf" srcId="{CEA85AE8-4ACF-4C08-9262-1C5E873D0FA7}" destId="{86018BE3-B1A0-402E-AA6F-F6018D6E6CB5}" srcOrd="0" destOrd="0" presId="urn:microsoft.com/office/officeart/2005/8/layout/hProcess7"/>
    <dgm:cxn modelId="{BCB69DDE-1B98-4404-A0F3-4021C6FDBFE4}" type="presOf" srcId="{04EB51D2-6751-424F-B71C-539359E5D3BF}" destId="{8671D65A-26F5-484B-91A3-2556C26585A6}" srcOrd="1" destOrd="0" presId="urn:microsoft.com/office/officeart/2005/8/layout/hProcess7"/>
    <dgm:cxn modelId="{DFA9F02D-431E-402D-874E-B39B72EBC8A8}" srcId="{E662368C-F0F1-4B0D-BB0F-D36A286E45B5}" destId="{CEA85AE8-4ACF-4C08-9262-1C5E873D0FA7}" srcOrd="5" destOrd="0" parTransId="{58894B9E-DE12-476C-9E07-D033C1BB4FFF}" sibTransId="{2B58A6C9-5905-4649-B799-DE8DE3C369E6}"/>
    <dgm:cxn modelId="{26913392-B2AC-4EE3-A23C-7B2092FF8939}" srcId="{E662368C-F0F1-4B0D-BB0F-D36A286E45B5}" destId="{F269F4C6-432E-4125-A66B-A133EE25E3FF}" srcOrd="1" destOrd="0" parTransId="{EC4AE953-902E-4A0A-8A27-B702BCF9BB03}" sibTransId="{F94A1ED9-6B33-4558-AA44-FBE2F21D4036}"/>
    <dgm:cxn modelId="{ABAE34EC-02D8-4423-91D5-4FACF34633CD}" srcId="{98DBC7A2-AF44-43F9-A5A3-19E0F11C1C61}" destId="{52728946-0DF7-4505-9D00-FBBD5600F748}" srcOrd="0" destOrd="0" parTransId="{58142C08-33F3-49AA-A02F-4172E7C64836}" sibTransId="{77159D9B-0371-49B6-A022-E51653CF4E38}"/>
    <dgm:cxn modelId="{A2B63041-1258-4A36-9536-5EA5C7E46C0E}" type="presOf" srcId="{70C3E08F-1D76-4658-A1B7-95A59DFED78B}" destId="{10777A70-8076-4737-BA79-50525F0F96C1}" srcOrd="1" destOrd="0" presId="urn:microsoft.com/office/officeart/2005/8/layout/hProcess7"/>
    <dgm:cxn modelId="{F97AD157-997B-4B5C-A5BC-70CF71E51778}" srcId="{E662368C-F0F1-4B0D-BB0F-D36A286E45B5}" destId="{70C3E08F-1D76-4658-A1B7-95A59DFED78B}" srcOrd="2" destOrd="0" parTransId="{B2659FD3-BDEE-4BC3-A568-FD96205441A2}" sibTransId="{67950E45-A5AF-4DC5-8AD3-E9DB9D16992B}"/>
    <dgm:cxn modelId="{379F8BEA-E108-4AF6-ABBE-7C7B56600D76}" type="presOf" srcId="{56429490-C60E-4666-86AA-1A169F37BD78}" destId="{B12EC8C0-DC6D-4D41-8CF1-D3724E86AD59}" srcOrd="0" destOrd="0" presId="urn:microsoft.com/office/officeart/2005/8/layout/hProcess7"/>
    <dgm:cxn modelId="{FE18C656-87CB-4A64-9BBF-7BF9AE6F19FD}" type="presOf" srcId="{E662368C-F0F1-4B0D-BB0F-D36A286E45B5}" destId="{97F45DB4-F9A2-4CCA-A77F-15D85042DD89}" srcOrd="0" destOrd="0" presId="urn:microsoft.com/office/officeart/2005/8/layout/hProcess7"/>
    <dgm:cxn modelId="{A95A0A3D-0C13-4533-8766-BE5801D0424B}" type="presOf" srcId="{52728946-0DF7-4505-9D00-FBBD5600F748}" destId="{7F751A27-6B09-4F7A-9DE1-5D2A4302BE4A}" srcOrd="0" destOrd="0" presId="urn:microsoft.com/office/officeart/2005/8/layout/hProcess7"/>
    <dgm:cxn modelId="{D9E8EA61-CA48-4C4C-8411-04B47FEFDE3D}" type="presOf" srcId="{F269F4C6-432E-4125-A66B-A133EE25E3FF}" destId="{2118A479-2716-4FFF-980E-60D9DF0E0279}" srcOrd="1" destOrd="0" presId="urn:microsoft.com/office/officeart/2005/8/layout/hProcess7"/>
    <dgm:cxn modelId="{7FE4A34E-2C89-46CB-84EF-5E0FB05D1E18}" type="presOf" srcId="{CCA2AFC7-C18B-4BA8-BBDC-D1685F0E710F}" destId="{2AD0A136-3E86-4CDA-AA4A-A2AA01E06170}" srcOrd="0" destOrd="0" presId="urn:microsoft.com/office/officeart/2005/8/layout/hProcess7"/>
    <dgm:cxn modelId="{846B1A89-DA97-4C43-B828-584B71FD8BD6}" type="presOf" srcId="{98DBC7A2-AF44-43F9-A5A3-19E0F11C1C61}" destId="{A04CA603-6B37-4952-8A9A-4AD9011CE622}" srcOrd="1" destOrd="0" presId="urn:microsoft.com/office/officeart/2005/8/layout/hProcess7"/>
    <dgm:cxn modelId="{BC3E4D79-6EE2-43F0-9014-1B0460EEDD0C}" srcId="{E662368C-F0F1-4B0D-BB0F-D36A286E45B5}" destId="{04EB51D2-6751-424F-B71C-539359E5D3BF}" srcOrd="3" destOrd="0" parTransId="{F35C7282-5517-4362-A8B3-87C9536D3EBA}" sibTransId="{D738D6A1-3767-4DFD-8378-231D560B25C2}"/>
    <dgm:cxn modelId="{ECADABA9-8711-45B5-B27E-A7C37FCC7646}" type="presOf" srcId="{98DBC7A2-AF44-43F9-A5A3-19E0F11C1C61}" destId="{19E471F4-3D9A-4C6A-8ACE-5F62D429FC32}" srcOrd="0" destOrd="0" presId="urn:microsoft.com/office/officeart/2005/8/layout/hProcess7"/>
    <dgm:cxn modelId="{B97C5944-0F8E-4F9D-9FFA-42154D0967BD}" type="presOf" srcId="{70C3E08F-1D76-4658-A1B7-95A59DFED78B}" destId="{DF66B969-0DE4-4A51-B040-A00373A5C0E7}" srcOrd="0" destOrd="0" presId="urn:microsoft.com/office/officeart/2005/8/layout/hProcess7"/>
    <dgm:cxn modelId="{6FDA8221-6D67-435A-9D26-C1C19475910F}" type="presOf" srcId="{CEA85AE8-4ACF-4C08-9262-1C5E873D0FA7}" destId="{773FF055-9092-4577-A19D-05EEA4FF0E68}" srcOrd="1" destOrd="0" presId="urn:microsoft.com/office/officeart/2005/8/layout/hProcess7"/>
    <dgm:cxn modelId="{2E9A74AF-6DCF-4B13-9228-9FDD895C239F}" srcId="{F269F4C6-432E-4125-A66B-A133EE25E3FF}" destId="{56429490-C60E-4666-86AA-1A169F37BD78}" srcOrd="0" destOrd="0" parTransId="{FDF782A0-E599-4EFE-A0E7-2158C3803981}" sibTransId="{6AEA7DC9-81F2-43C5-B18B-D82487522299}"/>
    <dgm:cxn modelId="{D34977D5-BB64-4834-9147-B9ECCFCB48F9}" srcId="{E662368C-F0F1-4B0D-BB0F-D36A286E45B5}" destId="{CCA2AFC7-C18B-4BA8-BBDC-D1685F0E710F}" srcOrd="4" destOrd="0" parTransId="{776D32C0-1E03-4667-A614-65B0856CF9A4}" sibTransId="{C71FA555-4998-4801-9441-7B36CADEF435}"/>
    <dgm:cxn modelId="{D14D094A-EF51-4747-A31F-DDBCB7440584}" type="presParOf" srcId="{97F45DB4-F9A2-4CCA-A77F-15D85042DD89}" destId="{38A93CF5-6C3A-4C65-B2EA-3E75BA2A1991}" srcOrd="0" destOrd="0" presId="urn:microsoft.com/office/officeart/2005/8/layout/hProcess7"/>
    <dgm:cxn modelId="{95447250-930F-4816-A4C7-68ABDE93780F}" type="presParOf" srcId="{38A93CF5-6C3A-4C65-B2EA-3E75BA2A1991}" destId="{19E471F4-3D9A-4C6A-8ACE-5F62D429FC32}" srcOrd="0" destOrd="0" presId="urn:microsoft.com/office/officeart/2005/8/layout/hProcess7"/>
    <dgm:cxn modelId="{FE271246-B18A-4C11-A706-26056DC28600}" type="presParOf" srcId="{38A93CF5-6C3A-4C65-B2EA-3E75BA2A1991}" destId="{A04CA603-6B37-4952-8A9A-4AD9011CE622}" srcOrd="1" destOrd="0" presId="urn:microsoft.com/office/officeart/2005/8/layout/hProcess7"/>
    <dgm:cxn modelId="{FE891BD9-6FCD-4238-A321-9F54F937DA7C}" type="presParOf" srcId="{38A93CF5-6C3A-4C65-B2EA-3E75BA2A1991}" destId="{7F751A27-6B09-4F7A-9DE1-5D2A4302BE4A}" srcOrd="2" destOrd="0" presId="urn:microsoft.com/office/officeart/2005/8/layout/hProcess7"/>
    <dgm:cxn modelId="{F7CEBF77-B520-4CD4-9C09-F158BCF501A3}" type="presParOf" srcId="{97F45DB4-F9A2-4CCA-A77F-15D85042DD89}" destId="{EED59E3E-EF12-4616-8970-9EB42C6E4180}" srcOrd="1" destOrd="0" presId="urn:microsoft.com/office/officeart/2005/8/layout/hProcess7"/>
    <dgm:cxn modelId="{B0D6F0A4-B5B3-4CCF-908A-7A558697FC93}" type="presParOf" srcId="{97F45DB4-F9A2-4CCA-A77F-15D85042DD89}" destId="{47827CB2-3D73-428D-B465-174531E16899}" srcOrd="2" destOrd="0" presId="urn:microsoft.com/office/officeart/2005/8/layout/hProcess7"/>
    <dgm:cxn modelId="{4CFE42B9-6B7D-4DBF-B24D-12D54014CF87}" type="presParOf" srcId="{47827CB2-3D73-428D-B465-174531E16899}" destId="{D5F40D7E-9E77-4317-BF8D-D527D68C1DCF}" srcOrd="0" destOrd="0" presId="urn:microsoft.com/office/officeart/2005/8/layout/hProcess7"/>
    <dgm:cxn modelId="{81A5D959-E0D2-4463-8D6A-C8E3C401D291}" type="presParOf" srcId="{47827CB2-3D73-428D-B465-174531E16899}" destId="{EFA964C9-AAC9-4974-836A-5FBC694E289F}" srcOrd="1" destOrd="0" presId="urn:microsoft.com/office/officeart/2005/8/layout/hProcess7"/>
    <dgm:cxn modelId="{D257D2C9-6910-4A72-A8D2-85A798C2FD31}" type="presParOf" srcId="{47827CB2-3D73-428D-B465-174531E16899}" destId="{8071FC1A-5DFD-435E-8665-E02B5091E4B7}" srcOrd="2" destOrd="0" presId="urn:microsoft.com/office/officeart/2005/8/layout/hProcess7"/>
    <dgm:cxn modelId="{7D22DC0A-37B3-4F60-A176-64BB7FEF7AF6}" type="presParOf" srcId="{97F45DB4-F9A2-4CCA-A77F-15D85042DD89}" destId="{944B1AD7-7500-47CA-BE8B-9C39130242D0}" srcOrd="3" destOrd="0" presId="urn:microsoft.com/office/officeart/2005/8/layout/hProcess7"/>
    <dgm:cxn modelId="{AEDE4567-DD9F-4FC2-A571-1533B8AB73FE}" type="presParOf" srcId="{97F45DB4-F9A2-4CCA-A77F-15D85042DD89}" destId="{9D0413F0-9C7F-45AD-9BA1-C2B39B8D8FB0}" srcOrd="4" destOrd="0" presId="urn:microsoft.com/office/officeart/2005/8/layout/hProcess7"/>
    <dgm:cxn modelId="{E721C5B0-B071-43EF-A048-B2C7ECEF96EF}" type="presParOf" srcId="{9D0413F0-9C7F-45AD-9BA1-C2B39B8D8FB0}" destId="{61BD3507-106E-4311-AE7E-6DEA958BEDCD}" srcOrd="0" destOrd="0" presId="urn:microsoft.com/office/officeart/2005/8/layout/hProcess7"/>
    <dgm:cxn modelId="{0518D62D-6DAC-4F07-8792-8E63073B2C9A}" type="presParOf" srcId="{9D0413F0-9C7F-45AD-9BA1-C2B39B8D8FB0}" destId="{2118A479-2716-4FFF-980E-60D9DF0E0279}" srcOrd="1" destOrd="0" presId="urn:microsoft.com/office/officeart/2005/8/layout/hProcess7"/>
    <dgm:cxn modelId="{4F6553C4-4769-4DBD-A8A5-EA5EBAA1ADE0}" type="presParOf" srcId="{9D0413F0-9C7F-45AD-9BA1-C2B39B8D8FB0}" destId="{B12EC8C0-DC6D-4D41-8CF1-D3724E86AD59}" srcOrd="2" destOrd="0" presId="urn:microsoft.com/office/officeart/2005/8/layout/hProcess7"/>
    <dgm:cxn modelId="{C269A496-B9C1-456D-84A2-D3DDA885C02C}" type="presParOf" srcId="{97F45DB4-F9A2-4CCA-A77F-15D85042DD89}" destId="{362F24CE-6D8D-4182-821F-F8CDD4DCB691}" srcOrd="5" destOrd="0" presId="urn:microsoft.com/office/officeart/2005/8/layout/hProcess7"/>
    <dgm:cxn modelId="{6F528A02-DA7A-4CCF-A93B-74983B316083}" type="presParOf" srcId="{97F45DB4-F9A2-4CCA-A77F-15D85042DD89}" destId="{1BE435B6-9897-4827-BCED-C650CB053914}" srcOrd="6" destOrd="0" presId="urn:microsoft.com/office/officeart/2005/8/layout/hProcess7"/>
    <dgm:cxn modelId="{CD0B711C-2A0D-437C-8A35-41EB5A3F2A83}" type="presParOf" srcId="{1BE435B6-9897-4827-BCED-C650CB053914}" destId="{E78494B9-0DD3-4710-B635-D2884F195B24}" srcOrd="0" destOrd="0" presId="urn:microsoft.com/office/officeart/2005/8/layout/hProcess7"/>
    <dgm:cxn modelId="{BCB17EB4-3467-45FB-BBA6-5DE26BC3697D}" type="presParOf" srcId="{1BE435B6-9897-4827-BCED-C650CB053914}" destId="{6F3DCFB7-64E0-4FC4-8349-9BF29B29D1A6}" srcOrd="1" destOrd="0" presId="urn:microsoft.com/office/officeart/2005/8/layout/hProcess7"/>
    <dgm:cxn modelId="{B2B50DE6-63D0-4323-9578-D0FB8041F56F}" type="presParOf" srcId="{1BE435B6-9897-4827-BCED-C650CB053914}" destId="{F94F52C5-BE84-47EF-A75C-D9315D696AAE}" srcOrd="2" destOrd="0" presId="urn:microsoft.com/office/officeart/2005/8/layout/hProcess7"/>
    <dgm:cxn modelId="{CD2DD41D-FDFC-463F-81D9-B1DE14BC3656}" type="presParOf" srcId="{97F45DB4-F9A2-4CCA-A77F-15D85042DD89}" destId="{25D85C45-B823-4F28-96B4-9BB56FA0D78A}" srcOrd="7" destOrd="0" presId="urn:microsoft.com/office/officeart/2005/8/layout/hProcess7"/>
    <dgm:cxn modelId="{A1E8EA74-D37D-4317-A338-7148A5F7B499}" type="presParOf" srcId="{97F45DB4-F9A2-4CCA-A77F-15D85042DD89}" destId="{7D651E1A-3A1A-4E64-9191-1A53A887DEAD}" srcOrd="8" destOrd="0" presId="urn:microsoft.com/office/officeart/2005/8/layout/hProcess7"/>
    <dgm:cxn modelId="{B0267087-AE75-4BD6-AF64-EB59D62BA8B0}" type="presParOf" srcId="{7D651E1A-3A1A-4E64-9191-1A53A887DEAD}" destId="{DF66B969-0DE4-4A51-B040-A00373A5C0E7}" srcOrd="0" destOrd="0" presId="urn:microsoft.com/office/officeart/2005/8/layout/hProcess7"/>
    <dgm:cxn modelId="{0EE11F96-E7A1-468B-9EE6-B2100620D4C7}" type="presParOf" srcId="{7D651E1A-3A1A-4E64-9191-1A53A887DEAD}" destId="{10777A70-8076-4737-BA79-50525F0F96C1}" srcOrd="1" destOrd="0" presId="urn:microsoft.com/office/officeart/2005/8/layout/hProcess7"/>
    <dgm:cxn modelId="{A5A31E05-C928-4D02-9F9B-0C39917B0C89}" type="presParOf" srcId="{7D651E1A-3A1A-4E64-9191-1A53A887DEAD}" destId="{591DF721-24F7-4686-A022-855F99E5BD35}" srcOrd="2" destOrd="0" presId="urn:microsoft.com/office/officeart/2005/8/layout/hProcess7"/>
    <dgm:cxn modelId="{E173AB10-B82E-4F99-928B-46070FC5F2A0}" type="presParOf" srcId="{97F45DB4-F9A2-4CCA-A77F-15D85042DD89}" destId="{D9D0DF3C-AE38-460A-9121-22937DD8689C}" srcOrd="9" destOrd="0" presId="urn:microsoft.com/office/officeart/2005/8/layout/hProcess7"/>
    <dgm:cxn modelId="{A2A57016-B05A-4368-ABE8-1BCF3B87ED51}" type="presParOf" srcId="{97F45DB4-F9A2-4CCA-A77F-15D85042DD89}" destId="{E48956DC-8864-4352-ACE2-F6E838D96E79}" srcOrd="10" destOrd="0" presId="urn:microsoft.com/office/officeart/2005/8/layout/hProcess7"/>
    <dgm:cxn modelId="{D0FAB512-F3A7-45A9-A737-9F28C71B4083}" type="presParOf" srcId="{E48956DC-8864-4352-ACE2-F6E838D96E79}" destId="{444F4B42-1404-4C88-8F04-D93E99044A98}" srcOrd="0" destOrd="0" presId="urn:microsoft.com/office/officeart/2005/8/layout/hProcess7"/>
    <dgm:cxn modelId="{4F8E08B3-8FD2-4059-B82F-F5BFB3BCEA53}" type="presParOf" srcId="{E48956DC-8864-4352-ACE2-F6E838D96E79}" destId="{69A00BC5-9421-46E0-8091-3F29770532AC}" srcOrd="1" destOrd="0" presId="urn:microsoft.com/office/officeart/2005/8/layout/hProcess7"/>
    <dgm:cxn modelId="{5ED0CA99-ABE3-4683-A907-D8F3C154E0AE}" type="presParOf" srcId="{E48956DC-8864-4352-ACE2-F6E838D96E79}" destId="{C8DD50B9-D4E2-49F3-B345-5875153A44EC}" srcOrd="2" destOrd="0" presId="urn:microsoft.com/office/officeart/2005/8/layout/hProcess7"/>
    <dgm:cxn modelId="{32C3B56B-B840-49FC-8B70-6FAE4D75593E}" type="presParOf" srcId="{97F45DB4-F9A2-4CCA-A77F-15D85042DD89}" destId="{79EA77D5-C724-4648-8AEA-E391D391A87D}" srcOrd="11" destOrd="0" presId="urn:microsoft.com/office/officeart/2005/8/layout/hProcess7"/>
    <dgm:cxn modelId="{24A5B5FB-BE1F-4241-80B2-B0BF546F462C}" type="presParOf" srcId="{97F45DB4-F9A2-4CCA-A77F-15D85042DD89}" destId="{36DD4853-F80D-41B6-943C-7A0CAEBCBB63}" srcOrd="12" destOrd="0" presId="urn:microsoft.com/office/officeart/2005/8/layout/hProcess7"/>
    <dgm:cxn modelId="{6BFE6320-2DA4-4BE3-9314-007E5DBF006B}" type="presParOf" srcId="{36DD4853-F80D-41B6-943C-7A0CAEBCBB63}" destId="{5EC2EF2F-9B53-4907-B9E9-7633CEDA62C0}" srcOrd="0" destOrd="0" presId="urn:microsoft.com/office/officeart/2005/8/layout/hProcess7"/>
    <dgm:cxn modelId="{199064BD-D977-4EDB-ADC2-A6BD482918AC}" type="presParOf" srcId="{36DD4853-F80D-41B6-943C-7A0CAEBCBB63}" destId="{8671D65A-26F5-484B-91A3-2556C26585A6}" srcOrd="1" destOrd="0" presId="urn:microsoft.com/office/officeart/2005/8/layout/hProcess7"/>
    <dgm:cxn modelId="{E41A25E3-7911-48E9-95A9-67BC4D1D4D06}" type="presParOf" srcId="{97F45DB4-F9A2-4CCA-A77F-15D85042DD89}" destId="{2445B63E-DB2E-465D-A776-56B5F96CFB61}" srcOrd="13" destOrd="0" presId="urn:microsoft.com/office/officeart/2005/8/layout/hProcess7"/>
    <dgm:cxn modelId="{A026B864-C081-423F-ABBA-4B9E3CA1F6C0}" type="presParOf" srcId="{97F45DB4-F9A2-4CCA-A77F-15D85042DD89}" destId="{3FAC70AE-F0D3-4ADF-9A6E-ADEF6B893EE3}" srcOrd="14" destOrd="0" presId="urn:microsoft.com/office/officeart/2005/8/layout/hProcess7"/>
    <dgm:cxn modelId="{2068BD68-08D0-46AC-AEA2-1FDBE46F5CAF}" type="presParOf" srcId="{3FAC70AE-F0D3-4ADF-9A6E-ADEF6B893EE3}" destId="{122AB3CF-7708-4979-95BD-CCD91B3A7665}" srcOrd="0" destOrd="0" presId="urn:microsoft.com/office/officeart/2005/8/layout/hProcess7"/>
    <dgm:cxn modelId="{B1087268-2220-4A53-8DEC-133C9273588E}" type="presParOf" srcId="{3FAC70AE-F0D3-4ADF-9A6E-ADEF6B893EE3}" destId="{7B5A9307-710C-403F-B074-BC4070C7DDFA}" srcOrd="1" destOrd="0" presId="urn:microsoft.com/office/officeart/2005/8/layout/hProcess7"/>
    <dgm:cxn modelId="{04D8E160-31A4-47CC-8582-92489876E7F8}" type="presParOf" srcId="{3FAC70AE-F0D3-4ADF-9A6E-ADEF6B893EE3}" destId="{2D2BAE6C-678E-4628-BFE0-16DF63FC080E}" srcOrd="2" destOrd="0" presId="urn:microsoft.com/office/officeart/2005/8/layout/hProcess7"/>
    <dgm:cxn modelId="{C5532E40-088E-4AA1-8924-8852DF0A4437}" type="presParOf" srcId="{97F45DB4-F9A2-4CCA-A77F-15D85042DD89}" destId="{8D1840FA-15D0-4216-AD70-975D6F2D3899}" srcOrd="15" destOrd="0" presId="urn:microsoft.com/office/officeart/2005/8/layout/hProcess7"/>
    <dgm:cxn modelId="{9BD26731-FA6E-461E-A4E3-EE632244D41D}" type="presParOf" srcId="{97F45DB4-F9A2-4CCA-A77F-15D85042DD89}" destId="{CF3186BE-288C-4B7B-95B7-63CD585B1C11}" srcOrd="16" destOrd="0" presId="urn:microsoft.com/office/officeart/2005/8/layout/hProcess7"/>
    <dgm:cxn modelId="{C1C3F1E9-69AA-499F-B6CE-0467431F007A}" type="presParOf" srcId="{CF3186BE-288C-4B7B-95B7-63CD585B1C11}" destId="{2AD0A136-3E86-4CDA-AA4A-A2AA01E06170}" srcOrd="0" destOrd="0" presId="urn:microsoft.com/office/officeart/2005/8/layout/hProcess7"/>
    <dgm:cxn modelId="{D5126B83-92E2-4949-81C5-293F5DF3F424}" type="presParOf" srcId="{CF3186BE-288C-4B7B-95B7-63CD585B1C11}" destId="{A7240D90-239C-43B1-8AF3-1EC29121D00F}" srcOrd="1" destOrd="0" presId="urn:microsoft.com/office/officeart/2005/8/layout/hProcess7"/>
    <dgm:cxn modelId="{365F477E-7929-4A67-9430-6F018C2FE85D}" type="presParOf" srcId="{97F45DB4-F9A2-4CCA-A77F-15D85042DD89}" destId="{ED441E14-8FD6-4EE3-8EF6-99DB5E58DCDD}" srcOrd="17" destOrd="0" presId="urn:microsoft.com/office/officeart/2005/8/layout/hProcess7"/>
    <dgm:cxn modelId="{8DFB0841-13C4-4943-8EFE-F813A9B19780}" type="presParOf" srcId="{97F45DB4-F9A2-4CCA-A77F-15D85042DD89}" destId="{C4D2DB10-1A25-4D23-AAF7-A4A31466C3F4}" srcOrd="18" destOrd="0" presId="urn:microsoft.com/office/officeart/2005/8/layout/hProcess7"/>
    <dgm:cxn modelId="{14AFAEFA-F2AE-425E-BFEB-9E31D0E31538}" type="presParOf" srcId="{C4D2DB10-1A25-4D23-AAF7-A4A31466C3F4}" destId="{0729A898-215E-4BA8-BDCE-FF0F03A2168E}" srcOrd="0" destOrd="0" presId="urn:microsoft.com/office/officeart/2005/8/layout/hProcess7"/>
    <dgm:cxn modelId="{69E8CFF5-982C-4732-B1EC-221311723D76}" type="presParOf" srcId="{C4D2DB10-1A25-4D23-AAF7-A4A31466C3F4}" destId="{1E66D794-E5ED-4CDA-B72E-BE8EC1941639}" srcOrd="1" destOrd="0" presId="urn:microsoft.com/office/officeart/2005/8/layout/hProcess7"/>
    <dgm:cxn modelId="{6274DFB6-CDBA-4972-826A-1CDE1C72B6D2}" type="presParOf" srcId="{C4D2DB10-1A25-4D23-AAF7-A4A31466C3F4}" destId="{82CE54C5-6F1A-476B-9BBF-80CD0A8F7F05}" srcOrd="2" destOrd="0" presId="urn:microsoft.com/office/officeart/2005/8/layout/hProcess7"/>
    <dgm:cxn modelId="{1CB5B8E6-A210-4597-A11E-892A3391F5E9}" type="presParOf" srcId="{97F45DB4-F9A2-4CCA-A77F-15D85042DD89}" destId="{7E589C87-52FB-4B36-A9F3-08A27D2A8375}" srcOrd="19" destOrd="0" presId="urn:microsoft.com/office/officeart/2005/8/layout/hProcess7"/>
    <dgm:cxn modelId="{FC9A435F-844E-4E53-B1CB-8136594D4AFF}" type="presParOf" srcId="{97F45DB4-F9A2-4CCA-A77F-15D85042DD89}" destId="{A42DBCC7-E6E8-4EA0-9D27-B230BBE4CEB9}" srcOrd="20" destOrd="0" presId="urn:microsoft.com/office/officeart/2005/8/layout/hProcess7"/>
    <dgm:cxn modelId="{BB28E429-D747-4441-A7BE-BCF4AB4B010A}" type="presParOf" srcId="{A42DBCC7-E6E8-4EA0-9D27-B230BBE4CEB9}" destId="{86018BE3-B1A0-402E-AA6F-F6018D6E6CB5}" srcOrd="0" destOrd="0" presId="urn:microsoft.com/office/officeart/2005/8/layout/hProcess7"/>
    <dgm:cxn modelId="{8A82F6B4-2966-4FFF-B844-271259B0768C}" type="presParOf" srcId="{A42DBCC7-E6E8-4EA0-9D27-B230BBE4CEB9}" destId="{773FF055-9092-4577-A19D-05EEA4FF0E68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A1ED9A-1E34-4628-AF2F-8F6398DEFE89}" type="doc">
      <dgm:prSet loTypeId="urn:microsoft.com/office/officeart/2005/8/layout/hierarchy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777B346-BBAF-4195-95ED-F3E0F3FEEF5F}">
      <dgm:prSet phldrT="[Texto]"/>
      <dgm:spPr/>
      <dgm:t>
        <a:bodyPr/>
        <a:lstStyle/>
        <a:p>
          <a:r>
            <a:rPr lang="es-MX" dirty="0" smtClean="0"/>
            <a:t>Estudio financiero</a:t>
          </a:r>
          <a:endParaRPr lang="es-MX" dirty="0"/>
        </a:p>
      </dgm:t>
    </dgm:pt>
    <dgm:pt modelId="{C359E31C-D9C9-4272-B7A2-D4F02F0782E1}" type="parTrans" cxnId="{006B1957-E161-4969-B12B-17BFEF8B0FEA}">
      <dgm:prSet/>
      <dgm:spPr/>
      <dgm:t>
        <a:bodyPr/>
        <a:lstStyle/>
        <a:p>
          <a:endParaRPr lang="es-MX"/>
        </a:p>
      </dgm:t>
    </dgm:pt>
    <dgm:pt modelId="{B5CCE22D-35F8-4726-AEE0-66068AE8E4AF}" type="sibTrans" cxnId="{006B1957-E161-4969-B12B-17BFEF8B0FEA}">
      <dgm:prSet/>
      <dgm:spPr/>
      <dgm:t>
        <a:bodyPr/>
        <a:lstStyle/>
        <a:p>
          <a:endParaRPr lang="es-MX"/>
        </a:p>
      </dgm:t>
    </dgm:pt>
    <dgm:pt modelId="{CD0F150A-1607-4308-8F8C-37701FE75891}">
      <dgm:prSet phldrT="[Texto]"/>
      <dgm:spPr/>
      <dgm:t>
        <a:bodyPr/>
        <a:lstStyle/>
        <a:p>
          <a:r>
            <a:rPr lang="es-MX" dirty="0" smtClean="0"/>
            <a:t>Presupuesto de ventas</a:t>
          </a:r>
          <a:endParaRPr lang="es-MX" dirty="0"/>
        </a:p>
      </dgm:t>
    </dgm:pt>
    <dgm:pt modelId="{99EA1335-0FD4-4166-9E11-A4B4B5DD55CB}" type="parTrans" cxnId="{1AE11626-E98A-4BF7-AE82-9552E1A0505C}">
      <dgm:prSet/>
      <dgm:spPr/>
      <dgm:t>
        <a:bodyPr/>
        <a:lstStyle/>
        <a:p>
          <a:endParaRPr lang="es-MX"/>
        </a:p>
      </dgm:t>
    </dgm:pt>
    <dgm:pt modelId="{38755B3B-39A7-4DD7-92DD-FED465D6A154}" type="sibTrans" cxnId="{1AE11626-E98A-4BF7-AE82-9552E1A0505C}">
      <dgm:prSet/>
      <dgm:spPr/>
      <dgm:t>
        <a:bodyPr/>
        <a:lstStyle/>
        <a:p>
          <a:endParaRPr lang="es-MX"/>
        </a:p>
      </dgm:t>
    </dgm:pt>
    <dgm:pt modelId="{6A1425BA-EFEB-43C1-8BF6-FDEF1D3BE379}">
      <dgm:prSet phldrT="[Texto]"/>
      <dgm:spPr/>
      <dgm:t>
        <a:bodyPr/>
        <a:lstStyle/>
        <a:p>
          <a:r>
            <a:rPr lang="es-MX" dirty="0" smtClean="0"/>
            <a:t>Presupuesto de inversión</a:t>
          </a:r>
          <a:endParaRPr lang="es-MX" dirty="0"/>
        </a:p>
      </dgm:t>
    </dgm:pt>
    <dgm:pt modelId="{2666CF9F-BBCD-4B9C-9D4B-2D4ECF2F77B9}" type="parTrans" cxnId="{B368702C-B479-4512-8227-99755E8E4253}">
      <dgm:prSet/>
      <dgm:spPr/>
      <dgm:t>
        <a:bodyPr/>
        <a:lstStyle/>
        <a:p>
          <a:endParaRPr lang="es-MX"/>
        </a:p>
      </dgm:t>
    </dgm:pt>
    <dgm:pt modelId="{B00A7695-FADA-445A-A687-C4080E15E74B}" type="sibTrans" cxnId="{B368702C-B479-4512-8227-99755E8E4253}">
      <dgm:prSet/>
      <dgm:spPr/>
      <dgm:t>
        <a:bodyPr/>
        <a:lstStyle/>
        <a:p>
          <a:endParaRPr lang="es-MX"/>
        </a:p>
      </dgm:t>
    </dgm:pt>
    <dgm:pt modelId="{1CE4C286-DB15-4A9C-BA2D-341440712A42}">
      <dgm:prSet phldrT="[Texto]"/>
      <dgm:spPr/>
      <dgm:t>
        <a:bodyPr/>
        <a:lstStyle/>
        <a:p>
          <a:r>
            <a:rPr lang="es-MX" dirty="0" smtClean="0"/>
            <a:t>Proyecto viable</a:t>
          </a:r>
          <a:endParaRPr lang="es-MX" dirty="0"/>
        </a:p>
      </dgm:t>
    </dgm:pt>
    <dgm:pt modelId="{2479B04F-6869-4BA6-BDED-A5AD263B9AD6}" type="parTrans" cxnId="{B1865533-1B5C-400C-8F99-06DBED14A2BA}">
      <dgm:prSet/>
      <dgm:spPr/>
      <dgm:t>
        <a:bodyPr/>
        <a:lstStyle/>
        <a:p>
          <a:endParaRPr lang="es-MX"/>
        </a:p>
      </dgm:t>
    </dgm:pt>
    <dgm:pt modelId="{68801A73-F247-4FE0-967C-C6F91BEFB152}" type="sibTrans" cxnId="{B1865533-1B5C-400C-8F99-06DBED14A2BA}">
      <dgm:prSet/>
      <dgm:spPr/>
      <dgm:t>
        <a:bodyPr/>
        <a:lstStyle/>
        <a:p>
          <a:endParaRPr lang="es-MX"/>
        </a:p>
      </dgm:t>
    </dgm:pt>
    <dgm:pt modelId="{99648E04-61B2-4D2D-9725-6825A4A500DA}">
      <dgm:prSet phldrT="[Texto]"/>
      <dgm:spPr/>
      <dgm:t>
        <a:bodyPr/>
        <a:lstStyle/>
        <a:p>
          <a:r>
            <a:rPr lang="es-MX" dirty="0" smtClean="0"/>
            <a:t>Presupuesto de gastos</a:t>
          </a:r>
          <a:endParaRPr lang="es-MX" dirty="0"/>
        </a:p>
      </dgm:t>
    </dgm:pt>
    <dgm:pt modelId="{D89C5F39-70E9-4774-81FF-499A33184C9C}" type="parTrans" cxnId="{9D8D3784-9852-4999-B9B8-8BB0B351076C}">
      <dgm:prSet/>
      <dgm:spPr/>
      <dgm:t>
        <a:bodyPr/>
        <a:lstStyle/>
        <a:p>
          <a:endParaRPr lang="es-MX"/>
        </a:p>
      </dgm:t>
    </dgm:pt>
    <dgm:pt modelId="{5C8A48FE-4380-454B-8027-AFE54F5DAC59}" type="sibTrans" cxnId="{9D8D3784-9852-4999-B9B8-8BB0B351076C}">
      <dgm:prSet/>
      <dgm:spPr/>
      <dgm:t>
        <a:bodyPr/>
        <a:lstStyle/>
        <a:p>
          <a:endParaRPr lang="es-MX"/>
        </a:p>
      </dgm:t>
    </dgm:pt>
    <dgm:pt modelId="{CEA45053-F10A-4B49-930E-E631EE3E73ED}" type="pres">
      <dgm:prSet presAssocID="{E3A1ED9A-1E34-4628-AF2F-8F6398DEFE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F46FF6F-0CF0-4CB3-BCBC-2BB2F36B59AF}" type="pres">
      <dgm:prSet presAssocID="{D777B346-BBAF-4195-95ED-F3E0F3FEEF5F}" presName="hierRoot1" presStyleCnt="0"/>
      <dgm:spPr/>
    </dgm:pt>
    <dgm:pt modelId="{4878B750-9CCA-4231-ADE0-87863EAE08CE}" type="pres">
      <dgm:prSet presAssocID="{D777B346-BBAF-4195-95ED-F3E0F3FEEF5F}" presName="composite" presStyleCnt="0"/>
      <dgm:spPr/>
    </dgm:pt>
    <dgm:pt modelId="{CA9A15A9-34B1-4350-8BCA-5190B50F2DB2}" type="pres">
      <dgm:prSet presAssocID="{D777B346-BBAF-4195-95ED-F3E0F3FEEF5F}" presName="background" presStyleLbl="node0" presStyleIdx="0" presStyleCnt="1"/>
      <dgm:spPr/>
    </dgm:pt>
    <dgm:pt modelId="{A39E2638-47A5-4C7E-A673-5EED8E31E526}" type="pres">
      <dgm:prSet presAssocID="{D777B346-BBAF-4195-95ED-F3E0F3FEEF5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78C58F-EC24-4413-92FE-E2A3403DCEA5}" type="pres">
      <dgm:prSet presAssocID="{D777B346-BBAF-4195-95ED-F3E0F3FEEF5F}" presName="hierChild2" presStyleCnt="0"/>
      <dgm:spPr/>
    </dgm:pt>
    <dgm:pt modelId="{C5A9ED28-CE4E-4886-B150-BC28F85F36DD}" type="pres">
      <dgm:prSet presAssocID="{99EA1335-0FD4-4166-9E11-A4B4B5DD55CB}" presName="Name10" presStyleLbl="parChTrans1D2" presStyleIdx="0" presStyleCnt="3"/>
      <dgm:spPr/>
      <dgm:t>
        <a:bodyPr/>
        <a:lstStyle/>
        <a:p>
          <a:endParaRPr lang="es-MX"/>
        </a:p>
      </dgm:t>
    </dgm:pt>
    <dgm:pt modelId="{3077BC3B-A8C5-4DA0-B69B-52483492D88B}" type="pres">
      <dgm:prSet presAssocID="{CD0F150A-1607-4308-8F8C-37701FE75891}" presName="hierRoot2" presStyleCnt="0"/>
      <dgm:spPr/>
    </dgm:pt>
    <dgm:pt modelId="{ECF76033-FDA4-4FC6-BE14-E99D5835BB22}" type="pres">
      <dgm:prSet presAssocID="{CD0F150A-1607-4308-8F8C-37701FE75891}" presName="composite2" presStyleCnt="0"/>
      <dgm:spPr/>
    </dgm:pt>
    <dgm:pt modelId="{E252D248-BA01-4278-872C-6BAD7B27B718}" type="pres">
      <dgm:prSet presAssocID="{CD0F150A-1607-4308-8F8C-37701FE75891}" presName="background2" presStyleLbl="node2" presStyleIdx="0" presStyleCnt="3"/>
      <dgm:spPr/>
    </dgm:pt>
    <dgm:pt modelId="{C4E29BE3-5224-4E01-9BC8-ADAF4DACDBD3}" type="pres">
      <dgm:prSet presAssocID="{CD0F150A-1607-4308-8F8C-37701FE75891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2811175-DD03-49D0-A63F-D1C778B69FDC}" type="pres">
      <dgm:prSet presAssocID="{CD0F150A-1607-4308-8F8C-37701FE75891}" presName="hierChild3" presStyleCnt="0"/>
      <dgm:spPr/>
    </dgm:pt>
    <dgm:pt modelId="{63E97192-9E04-48CF-A759-5D17E467ACE3}" type="pres">
      <dgm:prSet presAssocID="{2666CF9F-BBCD-4B9C-9D4B-2D4ECF2F77B9}" presName="Name10" presStyleLbl="parChTrans1D2" presStyleIdx="1" presStyleCnt="3"/>
      <dgm:spPr/>
      <dgm:t>
        <a:bodyPr/>
        <a:lstStyle/>
        <a:p>
          <a:endParaRPr lang="es-MX"/>
        </a:p>
      </dgm:t>
    </dgm:pt>
    <dgm:pt modelId="{9346DCF2-D3FC-4166-AEA6-258C59DC60DB}" type="pres">
      <dgm:prSet presAssocID="{6A1425BA-EFEB-43C1-8BF6-FDEF1D3BE379}" presName="hierRoot2" presStyleCnt="0"/>
      <dgm:spPr/>
    </dgm:pt>
    <dgm:pt modelId="{0EFE5E83-C9E7-4872-95D1-A657754E6D4E}" type="pres">
      <dgm:prSet presAssocID="{6A1425BA-EFEB-43C1-8BF6-FDEF1D3BE379}" presName="composite2" presStyleCnt="0"/>
      <dgm:spPr/>
    </dgm:pt>
    <dgm:pt modelId="{D2C3166A-23CB-4E77-8704-D6C6581F1FBE}" type="pres">
      <dgm:prSet presAssocID="{6A1425BA-EFEB-43C1-8BF6-FDEF1D3BE379}" presName="background2" presStyleLbl="node2" presStyleIdx="1" presStyleCnt="3"/>
      <dgm:spPr/>
    </dgm:pt>
    <dgm:pt modelId="{323E8A6B-2565-4BA9-BE9C-A9710912D879}" type="pres">
      <dgm:prSet presAssocID="{6A1425BA-EFEB-43C1-8BF6-FDEF1D3BE37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351A1D-34C2-45F4-8BD4-A0D6C96CF7FF}" type="pres">
      <dgm:prSet presAssocID="{6A1425BA-EFEB-43C1-8BF6-FDEF1D3BE379}" presName="hierChild3" presStyleCnt="0"/>
      <dgm:spPr/>
    </dgm:pt>
    <dgm:pt modelId="{CAD98DF5-5836-4D8B-AB5D-C0A54EF059E5}" type="pres">
      <dgm:prSet presAssocID="{D89C5F39-70E9-4774-81FF-499A33184C9C}" presName="Name10" presStyleLbl="parChTrans1D2" presStyleIdx="2" presStyleCnt="3"/>
      <dgm:spPr/>
      <dgm:t>
        <a:bodyPr/>
        <a:lstStyle/>
        <a:p>
          <a:endParaRPr lang="es-MX"/>
        </a:p>
      </dgm:t>
    </dgm:pt>
    <dgm:pt modelId="{F09CEF4A-860C-49D0-92E5-2F496D4E91B2}" type="pres">
      <dgm:prSet presAssocID="{99648E04-61B2-4D2D-9725-6825A4A500DA}" presName="hierRoot2" presStyleCnt="0"/>
      <dgm:spPr/>
    </dgm:pt>
    <dgm:pt modelId="{ECBA1236-6F30-4FBB-B89A-128ED9FE4EB1}" type="pres">
      <dgm:prSet presAssocID="{99648E04-61B2-4D2D-9725-6825A4A500DA}" presName="composite2" presStyleCnt="0"/>
      <dgm:spPr/>
    </dgm:pt>
    <dgm:pt modelId="{BD9D0B38-C1E1-40BE-B03A-74ED0E139E94}" type="pres">
      <dgm:prSet presAssocID="{99648E04-61B2-4D2D-9725-6825A4A500DA}" presName="background2" presStyleLbl="node2" presStyleIdx="2" presStyleCnt="3"/>
      <dgm:spPr/>
    </dgm:pt>
    <dgm:pt modelId="{D7D8C012-4755-4B74-BD60-67AC478E4872}" type="pres">
      <dgm:prSet presAssocID="{99648E04-61B2-4D2D-9725-6825A4A500D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B168C9-4CBF-4680-8664-74324AF7A646}" type="pres">
      <dgm:prSet presAssocID="{99648E04-61B2-4D2D-9725-6825A4A500DA}" presName="hierChild3" presStyleCnt="0"/>
      <dgm:spPr/>
    </dgm:pt>
    <dgm:pt modelId="{EF89C66F-2934-4001-ABB4-136F6D750096}" type="pres">
      <dgm:prSet presAssocID="{2479B04F-6869-4BA6-BDED-A5AD263B9AD6}" presName="Name17" presStyleLbl="parChTrans1D3" presStyleIdx="0" presStyleCnt="1"/>
      <dgm:spPr/>
      <dgm:t>
        <a:bodyPr/>
        <a:lstStyle/>
        <a:p>
          <a:endParaRPr lang="es-MX"/>
        </a:p>
      </dgm:t>
    </dgm:pt>
    <dgm:pt modelId="{5F072983-A2D6-485E-ABD8-DF2E3632C4CA}" type="pres">
      <dgm:prSet presAssocID="{1CE4C286-DB15-4A9C-BA2D-341440712A42}" presName="hierRoot3" presStyleCnt="0"/>
      <dgm:spPr/>
    </dgm:pt>
    <dgm:pt modelId="{7AF1929E-AEDC-4DE2-8772-0ACB476C8662}" type="pres">
      <dgm:prSet presAssocID="{1CE4C286-DB15-4A9C-BA2D-341440712A42}" presName="composite3" presStyleCnt="0"/>
      <dgm:spPr/>
    </dgm:pt>
    <dgm:pt modelId="{BA59A45E-C70B-44D7-81FA-2693136239F0}" type="pres">
      <dgm:prSet presAssocID="{1CE4C286-DB15-4A9C-BA2D-341440712A42}" presName="background3" presStyleLbl="node3" presStyleIdx="0" presStyleCnt="1"/>
      <dgm:spPr/>
    </dgm:pt>
    <dgm:pt modelId="{890B0AF1-BD52-4FD2-AF35-60EE066CE283}" type="pres">
      <dgm:prSet presAssocID="{1CE4C286-DB15-4A9C-BA2D-341440712A42}" presName="text3" presStyleLbl="fgAcc3" presStyleIdx="0" presStyleCnt="1" custLinFactX="-11268" custLinFactNeighborX="-100000" custLinFactNeighborY="927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F3723D-9742-4C11-884E-62AB2C194931}" type="pres">
      <dgm:prSet presAssocID="{1CE4C286-DB15-4A9C-BA2D-341440712A42}" presName="hierChild4" presStyleCnt="0"/>
      <dgm:spPr/>
    </dgm:pt>
  </dgm:ptLst>
  <dgm:cxnLst>
    <dgm:cxn modelId="{44EC3791-077A-48F9-967F-5AA8501307DA}" type="presOf" srcId="{CD0F150A-1607-4308-8F8C-37701FE75891}" destId="{C4E29BE3-5224-4E01-9BC8-ADAF4DACDBD3}" srcOrd="0" destOrd="0" presId="urn:microsoft.com/office/officeart/2005/8/layout/hierarchy1"/>
    <dgm:cxn modelId="{B368702C-B479-4512-8227-99755E8E4253}" srcId="{D777B346-BBAF-4195-95ED-F3E0F3FEEF5F}" destId="{6A1425BA-EFEB-43C1-8BF6-FDEF1D3BE379}" srcOrd="1" destOrd="0" parTransId="{2666CF9F-BBCD-4B9C-9D4B-2D4ECF2F77B9}" sibTransId="{B00A7695-FADA-445A-A687-C4080E15E74B}"/>
    <dgm:cxn modelId="{9376DE7E-2A59-484E-A986-4EA67816CE4A}" type="presOf" srcId="{D777B346-BBAF-4195-95ED-F3E0F3FEEF5F}" destId="{A39E2638-47A5-4C7E-A673-5EED8E31E526}" srcOrd="0" destOrd="0" presId="urn:microsoft.com/office/officeart/2005/8/layout/hierarchy1"/>
    <dgm:cxn modelId="{8FCD875A-9262-4A07-AFAB-E35FA7AB5B2E}" type="presOf" srcId="{2479B04F-6869-4BA6-BDED-A5AD263B9AD6}" destId="{EF89C66F-2934-4001-ABB4-136F6D750096}" srcOrd="0" destOrd="0" presId="urn:microsoft.com/office/officeart/2005/8/layout/hierarchy1"/>
    <dgm:cxn modelId="{9D8D3784-9852-4999-B9B8-8BB0B351076C}" srcId="{D777B346-BBAF-4195-95ED-F3E0F3FEEF5F}" destId="{99648E04-61B2-4D2D-9725-6825A4A500DA}" srcOrd="2" destOrd="0" parTransId="{D89C5F39-70E9-4774-81FF-499A33184C9C}" sibTransId="{5C8A48FE-4380-454B-8027-AFE54F5DAC59}"/>
    <dgm:cxn modelId="{C6317DC4-286D-4276-8A34-766A37F2A407}" type="presOf" srcId="{1CE4C286-DB15-4A9C-BA2D-341440712A42}" destId="{890B0AF1-BD52-4FD2-AF35-60EE066CE283}" srcOrd="0" destOrd="0" presId="urn:microsoft.com/office/officeart/2005/8/layout/hierarchy1"/>
    <dgm:cxn modelId="{BEED0D3B-E5BF-4D40-B352-D025D84CD847}" type="presOf" srcId="{E3A1ED9A-1E34-4628-AF2F-8F6398DEFE89}" destId="{CEA45053-F10A-4B49-930E-E631EE3E73ED}" srcOrd="0" destOrd="0" presId="urn:microsoft.com/office/officeart/2005/8/layout/hierarchy1"/>
    <dgm:cxn modelId="{526477DA-284F-48E9-8CD0-DF2262D6E47C}" type="presOf" srcId="{99648E04-61B2-4D2D-9725-6825A4A500DA}" destId="{D7D8C012-4755-4B74-BD60-67AC478E4872}" srcOrd="0" destOrd="0" presId="urn:microsoft.com/office/officeart/2005/8/layout/hierarchy1"/>
    <dgm:cxn modelId="{9790B372-2E2D-4E2B-AB14-0808B96BD7E9}" type="presOf" srcId="{99EA1335-0FD4-4166-9E11-A4B4B5DD55CB}" destId="{C5A9ED28-CE4E-4886-B150-BC28F85F36DD}" srcOrd="0" destOrd="0" presId="urn:microsoft.com/office/officeart/2005/8/layout/hierarchy1"/>
    <dgm:cxn modelId="{CB62B982-79D5-4574-9725-2C82EC4F789A}" type="presOf" srcId="{2666CF9F-BBCD-4B9C-9D4B-2D4ECF2F77B9}" destId="{63E97192-9E04-48CF-A759-5D17E467ACE3}" srcOrd="0" destOrd="0" presId="urn:microsoft.com/office/officeart/2005/8/layout/hierarchy1"/>
    <dgm:cxn modelId="{B1865533-1B5C-400C-8F99-06DBED14A2BA}" srcId="{99648E04-61B2-4D2D-9725-6825A4A500DA}" destId="{1CE4C286-DB15-4A9C-BA2D-341440712A42}" srcOrd="0" destOrd="0" parTransId="{2479B04F-6869-4BA6-BDED-A5AD263B9AD6}" sibTransId="{68801A73-F247-4FE0-967C-C6F91BEFB152}"/>
    <dgm:cxn modelId="{006B1957-E161-4969-B12B-17BFEF8B0FEA}" srcId="{E3A1ED9A-1E34-4628-AF2F-8F6398DEFE89}" destId="{D777B346-BBAF-4195-95ED-F3E0F3FEEF5F}" srcOrd="0" destOrd="0" parTransId="{C359E31C-D9C9-4272-B7A2-D4F02F0782E1}" sibTransId="{B5CCE22D-35F8-4726-AEE0-66068AE8E4AF}"/>
    <dgm:cxn modelId="{2C0C5BDE-D68F-43B5-8386-4A955ED58B6A}" type="presOf" srcId="{D89C5F39-70E9-4774-81FF-499A33184C9C}" destId="{CAD98DF5-5836-4D8B-AB5D-C0A54EF059E5}" srcOrd="0" destOrd="0" presId="urn:microsoft.com/office/officeart/2005/8/layout/hierarchy1"/>
    <dgm:cxn modelId="{965699FE-C9AB-4B7B-84E6-747C34E7DE38}" type="presOf" srcId="{6A1425BA-EFEB-43C1-8BF6-FDEF1D3BE379}" destId="{323E8A6B-2565-4BA9-BE9C-A9710912D879}" srcOrd="0" destOrd="0" presId="urn:microsoft.com/office/officeart/2005/8/layout/hierarchy1"/>
    <dgm:cxn modelId="{1AE11626-E98A-4BF7-AE82-9552E1A0505C}" srcId="{D777B346-BBAF-4195-95ED-F3E0F3FEEF5F}" destId="{CD0F150A-1607-4308-8F8C-37701FE75891}" srcOrd="0" destOrd="0" parTransId="{99EA1335-0FD4-4166-9E11-A4B4B5DD55CB}" sibTransId="{38755B3B-39A7-4DD7-92DD-FED465D6A154}"/>
    <dgm:cxn modelId="{F1C00152-456F-4373-8BFD-DFA69B7966B6}" type="presParOf" srcId="{CEA45053-F10A-4B49-930E-E631EE3E73ED}" destId="{EF46FF6F-0CF0-4CB3-BCBC-2BB2F36B59AF}" srcOrd="0" destOrd="0" presId="urn:microsoft.com/office/officeart/2005/8/layout/hierarchy1"/>
    <dgm:cxn modelId="{BF42DAD9-CC25-45A0-8A64-C158F63B81A2}" type="presParOf" srcId="{EF46FF6F-0CF0-4CB3-BCBC-2BB2F36B59AF}" destId="{4878B750-9CCA-4231-ADE0-87863EAE08CE}" srcOrd="0" destOrd="0" presId="urn:microsoft.com/office/officeart/2005/8/layout/hierarchy1"/>
    <dgm:cxn modelId="{8686353B-4073-4AA4-B824-C8EB47CF5D2B}" type="presParOf" srcId="{4878B750-9CCA-4231-ADE0-87863EAE08CE}" destId="{CA9A15A9-34B1-4350-8BCA-5190B50F2DB2}" srcOrd="0" destOrd="0" presId="urn:microsoft.com/office/officeart/2005/8/layout/hierarchy1"/>
    <dgm:cxn modelId="{82E4D443-5DC8-4CD2-B676-A133BA977D57}" type="presParOf" srcId="{4878B750-9CCA-4231-ADE0-87863EAE08CE}" destId="{A39E2638-47A5-4C7E-A673-5EED8E31E526}" srcOrd="1" destOrd="0" presId="urn:microsoft.com/office/officeart/2005/8/layout/hierarchy1"/>
    <dgm:cxn modelId="{4FDE4C49-3F8E-4AED-B924-B192A9C583BB}" type="presParOf" srcId="{EF46FF6F-0CF0-4CB3-BCBC-2BB2F36B59AF}" destId="{A378C58F-EC24-4413-92FE-E2A3403DCEA5}" srcOrd="1" destOrd="0" presId="urn:microsoft.com/office/officeart/2005/8/layout/hierarchy1"/>
    <dgm:cxn modelId="{EDE26A46-E031-41E5-8757-1ABEB3833C9F}" type="presParOf" srcId="{A378C58F-EC24-4413-92FE-E2A3403DCEA5}" destId="{C5A9ED28-CE4E-4886-B150-BC28F85F36DD}" srcOrd="0" destOrd="0" presId="urn:microsoft.com/office/officeart/2005/8/layout/hierarchy1"/>
    <dgm:cxn modelId="{6109BA4E-CBFE-4F18-934F-748C4B59F212}" type="presParOf" srcId="{A378C58F-EC24-4413-92FE-E2A3403DCEA5}" destId="{3077BC3B-A8C5-4DA0-B69B-52483492D88B}" srcOrd="1" destOrd="0" presId="urn:microsoft.com/office/officeart/2005/8/layout/hierarchy1"/>
    <dgm:cxn modelId="{D2472888-021B-4D12-89B9-6E3779AF75AF}" type="presParOf" srcId="{3077BC3B-A8C5-4DA0-B69B-52483492D88B}" destId="{ECF76033-FDA4-4FC6-BE14-E99D5835BB22}" srcOrd="0" destOrd="0" presId="urn:microsoft.com/office/officeart/2005/8/layout/hierarchy1"/>
    <dgm:cxn modelId="{ABA68947-EB15-4FC3-A699-F05F25FA071F}" type="presParOf" srcId="{ECF76033-FDA4-4FC6-BE14-E99D5835BB22}" destId="{E252D248-BA01-4278-872C-6BAD7B27B718}" srcOrd="0" destOrd="0" presId="urn:microsoft.com/office/officeart/2005/8/layout/hierarchy1"/>
    <dgm:cxn modelId="{0A57B6AC-A505-4196-93F9-AF2348DDB82E}" type="presParOf" srcId="{ECF76033-FDA4-4FC6-BE14-E99D5835BB22}" destId="{C4E29BE3-5224-4E01-9BC8-ADAF4DACDBD3}" srcOrd="1" destOrd="0" presId="urn:microsoft.com/office/officeart/2005/8/layout/hierarchy1"/>
    <dgm:cxn modelId="{BF06992E-535D-49A0-9BD8-1FD18539DE88}" type="presParOf" srcId="{3077BC3B-A8C5-4DA0-B69B-52483492D88B}" destId="{C2811175-DD03-49D0-A63F-D1C778B69FDC}" srcOrd="1" destOrd="0" presId="urn:microsoft.com/office/officeart/2005/8/layout/hierarchy1"/>
    <dgm:cxn modelId="{9CECD009-C5C0-4D44-9823-FF33513D142F}" type="presParOf" srcId="{A378C58F-EC24-4413-92FE-E2A3403DCEA5}" destId="{63E97192-9E04-48CF-A759-5D17E467ACE3}" srcOrd="2" destOrd="0" presId="urn:microsoft.com/office/officeart/2005/8/layout/hierarchy1"/>
    <dgm:cxn modelId="{54CF1735-E2AD-424F-99C6-812C104F8BDA}" type="presParOf" srcId="{A378C58F-EC24-4413-92FE-E2A3403DCEA5}" destId="{9346DCF2-D3FC-4166-AEA6-258C59DC60DB}" srcOrd="3" destOrd="0" presId="urn:microsoft.com/office/officeart/2005/8/layout/hierarchy1"/>
    <dgm:cxn modelId="{CDAF641E-1BB5-47DC-88D1-11016D2C8D4F}" type="presParOf" srcId="{9346DCF2-D3FC-4166-AEA6-258C59DC60DB}" destId="{0EFE5E83-C9E7-4872-95D1-A657754E6D4E}" srcOrd="0" destOrd="0" presId="urn:microsoft.com/office/officeart/2005/8/layout/hierarchy1"/>
    <dgm:cxn modelId="{3A1311BE-A599-4B62-9725-39B9AD9EDADA}" type="presParOf" srcId="{0EFE5E83-C9E7-4872-95D1-A657754E6D4E}" destId="{D2C3166A-23CB-4E77-8704-D6C6581F1FBE}" srcOrd="0" destOrd="0" presId="urn:microsoft.com/office/officeart/2005/8/layout/hierarchy1"/>
    <dgm:cxn modelId="{C28C9027-93F4-4D44-BE66-B1C6C84CCFDC}" type="presParOf" srcId="{0EFE5E83-C9E7-4872-95D1-A657754E6D4E}" destId="{323E8A6B-2565-4BA9-BE9C-A9710912D879}" srcOrd="1" destOrd="0" presId="urn:microsoft.com/office/officeart/2005/8/layout/hierarchy1"/>
    <dgm:cxn modelId="{E93B4422-7A50-4B91-92D5-6D20C3CBDCEB}" type="presParOf" srcId="{9346DCF2-D3FC-4166-AEA6-258C59DC60DB}" destId="{E3351A1D-34C2-45F4-8BD4-A0D6C96CF7FF}" srcOrd="1" destOrd="0" presId="urn:microsoft.com/office/officeart/2005/8/layout/hierarchy1"/>
    <dgm:cxn modelId="{10F1BBC2-12BB-42FC-8E41-96091017067C}" type="presParOf" srcId="{A378C58F-EC24-4413-92FE-E2A3403DCEA5}" destId="{CAD98DF5-5836-4D8B-AB5D-C0A54EF059E5}" srcOrd="4" destOrd="0" presId="urn:microsoft.com/office/officeart/2005/8/layout/hierarchy1"/>
    <dgm:cxn modelId="{F7F8521F-3EAD-4ADF-9D44-4472F366442F}" type="presParOf" srcId="{A378C58F-EC24-4413-92FE-E2A3403DCEA5}" destId="{F09CEF4A-860C-49D0-92E5-2F496D4E91B2}" srcOrd="5" destOrd="0" presId="urn:microsoft.com/office/officeart/2005/8/layout/hierarchy1"/>
    <dgm:cxn modelId="{0639735C-07B9-4672-A8D7-022CA794061B}" type="presParOf" srcId="{F09CEF4A-860C-49D0-92E5-2F496D4E91B2}" destId="{ECBA1236-6F30-4FBB-B89A-128ED9FE4EB1}" srcOrd="0" destOrd="0" presId="urn:microsoft.com/office/officeart/2005/8/layout/hierarchy1"/>
    <dgm:cxn modelId="{32ED5F4B-AF9E-4487-B0BF-A9CA9CBC88C6}" type="presParOf" srcId="{ECBA1236-6F30-4FBB-B89A-128ED9FE4EB1}" destId="{BD9D0B38-C1E1-40BE-B03A-74ED0E139E94}" srcOrd="0" destOrd="0" presId="urn:microsoft.com/office/officeart/2005/8/layout/hierarchy1"/>
    <dgm:cxn modelId="{2B626837-177A-4AC3-95DC-6E84CD794C47}" type="presParOf" srcId="{ECBA1236-6F30-4FBB-B89A-128ED9FE4EB1}" destId="{D7D8C012-4755-4B74-BD60-67AC478E4872}" srcOrd="1" destOrd="0" presId="urn:microsoft.com/office/officeart/2005/8/layout/hierarchy1"/>
    <dgm:cxn modelId="{5A4F5225-FBDC-4F65-AE8E-73A764AEF5AF}" type="presParOf" srcId="{F09CEF4A-860C-49D0-92E5-2F496D4E91B2}" destId="{1AB168C9-4CBF-4680-8664-74324AF7A646}" srcOrd="1" destOrd="0" presId="urn:microsoft.com/office/officeart/2005/8/layout/hierarchy1"/>
    <dgm:cxn modelId="{F9EC1C2B-32FA-4A57-AC11-6AEC7D780514}" type="presParOf" srcId="{1AB168C9-4CBF-4680-8664-74324AF7A646}" destId="{EF89C66F-2934-4001-ABB4-136F6D750096}" srcOrd="0" destOrd="0" presId="urn:microsoft.com/office/officeart/2005/8/layout/hierarchy1"/>
    <dgm:cxn modelId="{637E7FE7-C483-4ABB-AC18-E3389B9826DA}" type="presParOf" srcId="{1AB168C9-4CBF-4680-8664-74324AF7A646}" destId="{5F072983-A2D6-485E-ABD8-DF2E3632C4CA}" srcOrd="1" destOrd="0" presId="urn:microsoft.com/office/officeart/2005/8/layout/hierarchy1"/>
    <dgm:cxn modelId="{00412B21-BF7D-4406-A280-380B390A8A3C}" type="presParOf" srcId="{5F072983-A2D6-485E-ABD8-DF2E3632C4CA}" destId="{7AF1929E-AEDC-4DE2-8772-0ACB476C8662}" srcOrd="0" destOrd="0" presId="urn:microsoft.com/office/officeart/2005/8/layout/hierarchy1"/>
    <dgm:cxn modelId="{BE61FF25-A8EA-4807-9321-5D5184D6BFD9}" type="presParOf" srcId="{7AF1929E-AEDC-4DE2-8772-0ACB476C8662}" destId="{BA59A45E-C70B-44D7-81FA-2693136239F0}" srcOrd="0" destOrd="0" presId="urn:microsoft.com/office/officeart/2005/8/layout/hierarchy1"/>
    <dgm:cxn modelId="{DDB40779-DCC3-4E7F-9BDC-E94C4ED673F3}" type="presParOf" srcId="{7AF1929E-AEDC-4DE2-8772-0ACB476C8662}" destId="{890B0AF1-BD52-4FD2-AF35-60EE066CE283}" srcOrd="1" destOrd="0" presId="urn:microsoft.com/office/officeart/2005/8/layout/hierarchy1"/>
    <dgm:cxn modelId="{37294B26-E6DA-476B-8DC8-71EBABD5AAA7}" type="presParOf" srcId="{5F072983-A2D6-485E-ABD8-DF2E3632C4CA}" destId="{5FF3723D-9742-4C11-884E-62AB2C1949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27597-5A1E-4A49-A59B-5F2ACD57A3D3}">
      <dsp:nvSpPr>
        <dsp:cNvPr id="0" name=""/>
        <dsp:cNvSpPr/>
      </dsp:nvSpPr>
      <dsp:spPr>
        <a:xfrm>
          <a:off x="2530839" y="174839"/>
          <a:ext cx="4345896" cy="4345896"/>
        </a:xfrm>
        <a:prstGeom prst="circularArrow">
          <a:avLst>
            <a:gd name="adj1" fmla="val 4668"/>
            <a:gd name="adj2" fmla="val 272909"/>
            <a:gd name="adj3" fmla="val 13619852"/>
            <a:gd name="adj4" fmla="val 17517530"/>
            <a:gd name="adj5" fmla="val 4847"/>
          </a:avLst>
        </a:prstGeom>
        <a:solidFill>
          <a:srgbClr val="FFC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06D24E-3837-4893-9CA3-869EAC42B4CF}">
      <dsp:nvSpPr>
        <dsp:cNvPr id="0" name=""/>
        <dsp:cNvSpPr/>
      </dsp:nvSpPr>
      <dsp:spPr>
        <a:xfrm>
          <a:off x="3571677" y="255094"/>
          <a:ext cx="2264220" cy="97028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Preparación o formulación</a:t>
          </a:r>
          <a:endParaRPr lang="es-MX" sz="2400" kern="1200" dirty="0"/>
        </a:p>
      </dsp:txBody>
      <dsp:txXfrm>
        <a:off x="3619042" y="302459"/>
        <a:ext cx="2169490" cy="875555"/>
      </dsp:txXfrm>
    </dsp:sp>
    <dsp:sp modelId="{3B9A2026-3994-46C7-BB9B-0E1CB64D7B28}">
      <dsp:nvSpPr>
        <dsp:cNvPr id="0" name=""/>
        <dsp:cNvSpPr/>
      </dsp:nvSpPr>
      <dsp:spPr>
        <a:xfrm>
          <a:off x="5110187" y="1877273"/>
          <a:ext cx="2308131" cy="84685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Negociación</a:t>
          </a:r>
          <a:endParaRPr lang="es-MX" sz="2400" kern="1200" dirty="0"/>
        </a:p>
      </dsp:txBody>
      <dsp:txXfrm>
        <a:off x="5151527" y="1918613"/>
        <a:ext cx="2225451" cy="764178"/>
      </dsp:txXfrm>
    </dsp:sp>
    <dsp:sp modelId="{12D77B69-BF49-4FE6-82B7-EA8823B63ACD}">
      <dsp:nvSpPr>
        <dsp:cNvPr id="0" name=""/>
        <dsp:cNvSpPr/>
      </dsp:nvSpPr>
      <dsp:spPr>
        <a:xfrm>
          <a:off x="3264066" y="3415783"/>
          <a:ext cx="2879441" cy="89076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Ejecución/ implantación</a:t>
          </a:r>
          <a:endParaRPr lang="es-MX" sz="2400" kern="1200" dirty="0"/>
        </a:p>
      </dsp:txBody>
      <dsp:txXfrm>
        <a:off x="3307550" y="3459267"/>
        <a:ext cx="2792473" cy="803801"/>
      </dsp:txXfrm>
    </dsp:sp>
    <dsp:sp modelId="{42ADF9FF-4927-40A8-B6EC-5F52F6ED60F6}">
      <dsp:nvSpPr>
        <dsp:cNvPr id="0" name=""/>
        <dsp:cNvSpPr/>
      </dsp:nvSpPr>
      <dsp:spPr>
        <a:xfrm>
          <a:off x="1986938" y="1877266"/>
          <a:ext cx="2312767" cy="84687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Operación</a:t>
          </a:r>
          <a:endParaRPr lang="es-MX" sz="2400" kern="1200" dirty="0"/>
        </a:p>
      </dsp:txBody>
      <dsp:txXfrm>
        <a:off x="2028279" y="1918607"/>
        <a:ext cx="2230085" cy="764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471F4-3D9A-4C6A-8ACE-5F62D429FC32}">
      <dsp:nvSpPr>
        <dsp:cNvPr id="0" name=""/>
        <dsp:cNvSpPr/>
      </dsp:nvSpPr>
      <dsp:spPr>
        <a:xfrm>
          <a:off x="2893" y="1276805"/>
          <a:ext cx="1942919" cy="307315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50" kern="1200" dirty="0"/>
        </a:p>
      </dsp:txBody>
      <dsp:txXfrm rot="16200000">
        <a:off x="-1062807" y="2342506"/>
        <a:ext cx="2519986" cy="388583"/>
      </dsp:txXfrm>
    </dsp:sp>
    <dsp:sp modelId="{7F751A27-6B09-4F7A-9DE1-5D2A4302BE4A}">
      <dsp:nvSpPr>
        <dsp:cNvPr id="0" name=""/>
        <dsp:cNvSpPr/>
      </dsp:nvSpPr>
      <dsp:spPr>
        <a:xfrm>
          <a:off x="391477" y="1276805"/>
          <a:ext cx="1447474" cy="3073153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Proporciona información sobre las condiciones económico, sociales, culturales y ambientales que pueden afectar el futuro desenvolvimiento del proyecto.</a:t>
          </a:r>
          <a:endParaRPr lang="es-MX" sz="1400" kern="1200" dirty="0"/>
        </a:p>
      </dsp:txBody>
      <dsp:txXfrm>
        <a:off x="391477" y="1276805"/>
        <a:ext cx="1447474" cy="3073153"/>
      </dsp:txXfrm>
    </dsp:sp>
    <dsp:sp modelId="{61BD3507-106E-4311-AE7E-6DEA958BEDCD}">
      <dsp:nvSpPr>
        <dsp:cNvPr id="0" name=""/>
        <dsp:cNvSpPr/>
      </dsp:nvSpPr>
      <dsp:spPr>
        <a:xfrm>
          <a:off x="2013815" y="1276805"/>
          <a:ext cx="1942919" cy="261373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/>
        </a:p>
      </dsp:txBody>
      <dsp:txXfrm rot="16200000">
        <a:off x="1136477" y="2154142"/>
        <a:ext cx="2143259" cy="388583"/>
      </dsp:txXfrm>
    </dsp:sp>
    <dsp:sp modelId="{EFA964C9-AAC9-4974-836A-5FBC694E289F}">
      <dsp:nvSpPr>
        <dsp:cNvPr id="0" name=""/>
        <dsp:cNvSpPr/>
      </dsp:nvSpPr>
      <dsp:spPr>
        <a:xfrm rot="5400000">
          <a:off x="1852257" y="3129266"/>
          <a:ext cx="342545" cy="29143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12EC8C0-DC6D-4D41-8CF1-D3724E86AD59}">
      <dsp:nvSpPr>
        <dsp:cNvPr id="0" name=""/>
        <dsp:cNvSpPr/>
      </dsp:nvSpPr>
      <dsp:spPr>
        <a:xfrm>
          <a:off x="2402398" y="1276805"/>
          <a:ext cx="1447474" cy="2613731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Nos proporciona la descripción de las posibilidades de mercado que posee el proyecto.</a:t>
          </a:r>
          <a:endParaRPr lang="es-MX" sz="2100" kern="1200" dirty="0"/>
        </a:p>
      </dsp:txBody>
      <dsp:txXfrm>
        <a:off x="2402398" y="1276805"/>
        <a:ext cx="1447474" cy="2613731"/>
      </dsp:txXfrm>
    </dsp:sp>
    <dsp:sp modelId="{DF66B969-0DE4-4A51-B040-A00373A5C0E7}">
      <dsp:nvSpPr>
        <dsp:cNvPr id="0" name=""/>
        <dsp:cNvSpPr/>
      </dsp:nvSpPr>
      <dsp:spPr>
        <a:xfrm>
          <a:off x="4024736" y="1276805"/>
          <a:ext cx="1942919" cy="2526649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/>
        </a:p>
      </dsp:txBody>
      <dsp:txXfrm rot="16200000">
        <a:off x="3183101" y="2118439"/>
        <a:ext cx="2071852" cy="388583"/>
      </dsp:txXfrm>
    </dsp:sp>
    <dsp:sp modelId="{6F3DCFB7-64E0-4FC4-8349-9BF29B29D1A6}">
      <dsp:nvSpPr>
        <dsp:cNvPr id="0" name=""/>
        <dsp:cNvSpPr/>
      </dsp:nvSpPr>
      <dsp:spPr>
        <a:xfrm rot="5400000">
          <a:off x="3863178" y="3129266"/>
          <a:ext cx="342545" cy="29143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91DF721-24F7-4686-A022-855F99E5BD35}">
      <dsp:nvSpPr>
        <dsp:cNvPr id="0" name=""/>
        <dsp:cNvSpPr/>
      </dsp:nvSpPr>
      <dsp:spPr>
        <a:xfrm>
          <a:off x="4413320" y="1276805"/>
          <a:ext cx="1447474" cy="252664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ln>
                <a:noFill/>
              </a:ln>
              <a:solidFill>
                <a:schemeClr val="tx1"/>
              </a:solidFill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rPr>
            <a:t>Brinda información sobre las posibilidades técnicas del proyecto.</a:t>
          </a:r>
          <a:endParaRPr lang="es-MX" sz="2100" kern="1200" dirty="0"/>
        </a:p>
      </dsp:txBody>
      <dsp:txXfrm>
        <a:off x="4413320" y="1276805"/>
        <a:ext cx="1447474" cy="2526649"/>
      </dsp:txXfrm>
    </dsp:sp>
    <dsp:sp modelId="{5EC2EF2F-9B53-4907-B9E9-7633CEDA62C0}">
      <dsp:nvSpPr>
        <dsp:cNvPr id="0" name=""/>
        <dsp:cNvSpPr/>
      </dsp:nvSpPr>
      <dsp:spPr>
        <a:xfrm>
          <a:off x="6035657" y="1276805"/>
          <a:ext cx="1942919" cy="252413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/>
        </a:p>
      </dsp:txBody>
      <dsp:txXfrm rot="16200000">
        <a:off x="5195055" y="2117407"/>
        <a:ext cx="2069787" cy="388583"/>
      </dsp:txXfrm>
    </dsp:sp>
    <dsp:sp modelId="{69A00BC5-9421-46E0-8091-3F29770532AC}">
      <dsp:nvSpPr>
        <dsp:cNvPr id="0" name=""/>
        <dsp:cNvSpPr/>
      </dsp:nvSpPr>
      <dsp:spPr>
        <a:xfrm rot="5400000">
          <a:off x="5874099" y="3129266"/>
          <a:ext cx="342545" cy="29143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AD0A136-3E86-4CDA-AA4A-A2AA01E06170}">
      <dsp:nvSpPr>
        <dsp:cNvPr id="0" name=""/>
        <dsp:cNvSpPr/>
      </dsp:nvSpPr>
      <dsp:spPr>
        <a:xfrm>
          <a:off x="8046578" y="1276805"/>
          <a:ext cx="1942919" cy="2994139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/>
        </a:p>
      </dsp:txBody>
      <dsp:txXfrm rot="16200000">
        <a:off x="7013273" y="2310110"/>
        <a:ext cx="2455194" cy="388583"/>
      </dsp:txXfrm>
    </dsp:sp>
    <dsp:sp modelId="{7B5A9307-710C-403F-B074-BC4070C7DDFA}">
      <dsp:nvSpPr>
        <dsp:cNvPr id="0" name=""/>
        <dsp:cNvSpPr/>
      </dsp:nvSpPr>
      <dsp:spPr>
        <a:xfrm rot="5400000">
          <a:off x="7885020" y="3129266"/>
          <a:ext cx="342545" cy="29143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6018BE3-B1A0-402E-AA6F-F6018D6E6CB5}">
      <dsp:nvSpPr>
        <dsp:cNvPr id="0" name=""/>
        <dsp:cNvSpPr/>
      </dsp:nvSpPr>
      <dsp:spPr>
        <a:xfrm>
          <a:off x="10057500" y="1276805"/>
          <a:ext cx="1942919" cy="304839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/>
        </a:p>
      </dsp:txBody>
      <dsp:txXfrm rot="16200000">
        <a:off x="9001950" y="2332354"/>
        <a:ext cx="2499682" cy="388583"/>
      </dsp:txXfrm>
    </dsp:sp>
    <dsp:sp modelId="{1E66D794-E5ED-4CDA-B72E-BE8EC1941639}">
      <dsp:nvSpPr>
        <dsp:cNvPr id="0" name=""/>
        <dsp:cNvSpPr/>
      </dsp:nvSpPr>
      <dsp:spPr>
        <a:xfrm rot="5400000">
          <a:off x="9895942" y="3129266"/>
          <a:ext cx="342545" cy="29143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9C66F-2934-4001-ABB4-136F6D750096}">
      <dsp:nvSpPr>
        <dsp:cNvPr id="0" name=""/>
        <dsp:cNvSpPr/>
      </dsp:nvSpPr>
      <dsp:spPr>
        <a:xfrm>
          <a:off x="4162730" y="2857831"/>
          <a:ext cx="2034869" cy="535255"/>
        </a:xfrm>
        <a:custGeom>
          <a:avLst/>
          <a:gdLst/>
          <a:ahLst/>
          <a:cxnLst/>
          <a:rect l="0" t="0" r="0" b="0"/>
          <a:pathLst>
            <a:path>
              <a:moveTo>
                <a:pt x="2034869" y="0"/>
              </a:moveTo>
              <a:lnTo>
                <a:pt x="2034869" y="365837"/>
              </a:lnTo>
              <a:lnTo>
                <a:pt x="0" y="365837"/>
              </a:lnTo>
              <a:lnTo>
                <a:pt x="0" y="535255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98DF5-5836-4D8B-AB5D-C0A54EF059E5}">
      <dsp:nvSpPr>
        <dsp:cNvPr id="0" name=""/>
        <dsp:cNvSpPr/>
      </dsp:nvSpPr>
      <dsp:spPr>
        <a:xfrm>
          <a:off x="3962400" y="1164667"/>
          <a:ext cx="2235199" cy="531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457"/>
              </a:lnTo>
              <a:lnTo>
                <a:pt x="2235199" y="362457"/>
              </a:lnTo>
              <a:lnTo>
                <a:pt x="2235199" y="531875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E97192-9E04-48CF-A759-5D17E467ACE3}">
      <dsp:nvSpPr>
        <dsp:cNvPr id="0" name=""/>
        <dsp:cNvSpPr/>
      </dsp:nvSpPr>
      <dsp:spPr>
        <a:xfrm>
          <a:off x="3916679" y="1164667"/>
          <a:ext cx="91440" cy="5318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1875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A9ED28-CE4E-4886-B150-BC28F85F36DD}">
      <dsp:nvSpPr>
        <dsp:cNvPr id="0" name=""/>
        <dsp:cNvSpPr/>
      </dsp:nvSpPr>
      <dsp:spPr>
        <a:xfrm>
          <a:off x="1727199" y="1164667"/>
          <a:ext cx="2235200" cy="531875"/>
        </a:xfrm>
        <a:custGeom>
          <a:avLst/>
          <a:gdLst/>
          <a:ahLst/>
          <a:cxnLst/>
          <a:rect l="0" t="0" r="0" b="0"/>
          <a:pathLst>
            <a:path>
              <a:moveTo>
                <a:pt x="2235200" y="0"/>
              </a:moveTo>
              <a:lnTo>
                <a:pt x="2235200" y="362457"/>
              </a:lnTo>
              <a:lnTo>
                <a:pt x="0" y="362457"/>
              </a:lnTo>
              <a:lnTo>
                <a:pt x="0" y="531875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9A15A9-34B1-4350-8BCA-5190B50F2DB2}">
      <dsp:nvSpPr>
        <dsp:cNvPr id="0" name=""/>
        <dsp:cNvSpPr/>
      </dsp:nvSpPr>
      <dsp:spPr>
        <a:xfrm>
          <a:off x="3048000" y="3379"/>
          <a:ext cx="1828799" cy="1161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39E2638-47A5-4C7E-A673-5EED8E31E526}">
      <dsp:nvSpPr>
        <dsp:cNvPr id="0" name=""/>
        <dsp:cNvSpPr/>
      </dsp:nvSpPr>
      <dsp:spPr>
        <a:xfrm>
          <a:off x="3251200" y="196419"/>
          <a:ext cx="1828799" cy="116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Estudio financiero</a:t>
          </a:r>
          <a:endParaRPr lang="es-MX" sz="2400" kern="1200" dirty="0"/>
        </a:p>
      </dsp:txBody>
      <dsp:txXfrm>
        <a:off x="3285213" y="230432"/>
        <a:ext cx="1760773" cy="1093261"/>
      </dsp:txXfrm>
    </dsp:sp>
    <dsp:sp modelId="{E252D248-BA01-4278-872C-6BAD7B27B718}">
      <dsp:nvSpPr>
        <dsp:cNvPr id="0" name=""/>
        <dsp:cNvSpPr/>
      </dsp:nvSpPr>
      <dsp:spPr>
        <a:xfrm>
          <a:off x="812799" y="1696543"/>
          <a:ext cx="1828799" cy="1161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E29BE3-5224-4E01-9BC8-ADAF4DACDBD3}">
      <dsp:nvSpPr>
        <dsp:cNvPr id="0" name=""/>
        <dsp:cNvSpPr/>
      </dsp:nvSpPr>
      <dsp:spPr>
        <a:xfrm>
          <a:off x="1015999" y="1889583"/>
          <a:ext cx="1828799" cy="116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Presupuesto de ventas</a:t>
          </a:r>
          <a:endParaRPr lang="es-MX" sz="2400" kern="1200" dirty="0"/>
        </a:p>
      </dsp:txBody>
      <dsp:txXfrm>
        <a:off x="1050012" y="1923596"/>
        <a:ext cx="1760773" cy="1093261"/>
      </dsp:txXfrm>
    </dsp:sp>
    <dsp:sp modelId="{D2C3166A-23CB-4E77-8704-D6C6581F1FBE}">
      <dsp:nvSpPr>
        <dsp:cNvPr id="0" name=""/>
        <dsp:cNvSpPr/>
      </dsp:nvSpPr>
      <dsp:spPr>
        <a:xfrm>
          <a:off x="3047999" y="1696543"/>
          <a:ext cx="1828799" cy="1161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23E8A6B-2565-4BA9-BE9C-A9710912D879}">
      <dsp:nvSpPr>
        <dsp:cNvPr id="0" name=""/>
        <dsp:cNvSpPr/>
      </dsp:nvSpPr>
      <dsp:spPr>
        <a:xfrm>
          <a:off x="3251199" y="1889583"/>
          <a:ext cx="1828799" cy="116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Presupuesto de inversión</a:t>
          </a:r>
          <a:endParaRPr lang="es-MX" sz="2400" kern="1200" dirty="0"/>
        </a:p>
      </dsp:txBody>
      <dsp:txXfrm>
        <a:off x="3285212" y="1923596"/>
        <a:ext cx="1760773" cy="1093261"/>
      </dsp:txXfrm>
    </dsp:sp>
    <dsp:sp modelId="{BD9D0B38-C1E1-40BE-B03A-74ED0E139E94}">
      <dsp:nvSpPr>
        <dsp:cNvPr id="0" name=""/>
        <dsp:cNvSpPr/>
      </dsp:nvSpPr>
      <dsp:spPr>
        <a:xfrm>
          <a:off x="5283199" y="1696543"/>
          <a:ext cx="1828799" cy="1161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7D8C012-4755-4B74-BD60-67AC478E4872}">
      <dsp:nvSpPr>
        <dsp:cNvPr id="0" name=""/>
        <dsp:cNvSpPr/>
      </dsp:nvSpPr>
      <dsp:spPr>
        <a:xfrm>
          <a:off x="5486400" y="1889583"/>
          <a:ext cx="1828799" cy="116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Presupuesto de gastos</a:t>
          </a:r>
          <a:endParaRPr lang="es-MX" sz="2400" kern="1200" dirty="0"/>
        </a:p>
      </dsp:txBody>
      <dsp:txXfrm>
        <a:off x="5520413" y="1923596"/>
        <a:ext cx="1760773" cy="1093261"/>
      </dsp:txXfrm>
    </dsp:sp>
    <dsp:sp modelId="{BA59A45E-C70B-44D7-81FA-2693136239F0}">
      <dsp:nvSpPr>
        <dsp:cNvPr id="0" name=""/>
        <dsp:cNvSpPr/>
      </dsp:nvSpPr>
      <dsp:spPr>
        <a:xfrm>
          <a:off x="3248330" y="3393087"/>
          <a:ext cx="1828799" cy="11612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0B0AF1-BD52-4FD2-AF35-60EE066CE283}">
      <dsp:nvSpPr>
        <dsp:cNvPr id="0" name=""/>
        <dsp:cNvSpPr/>
      </dsp:nvSpPr>
      <dsp:spPr>
        <a:xfrm>
          <a:off x="3451530" y="3586127"/>
          <a:ext cx="1828799" cy="116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Proyecto viable</a:t>
          </a:r>
          <a:endParaRPr lang="es-MX" sz="2400" kern="1200" dirty="0"/>
        </a:p>
      </dsp:txBody>
      <dsp:txXfrm>
        <a:off x="3485543" y="3620140"/>
        <a:ext cx="1760773" cy="1093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8DE9F-03E4-4CC7-B03A-50C33844FA83}" type="datetimeFigureOut">
              <a:rPr lang="es-MX" smtClean="0"/>
              <a:t>27/09/18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CFFA8-3DA4-444E-905F-38A9BE3F54AE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8195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CFFA8-3DA4-444E-905F-38A9BE3F54AE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4107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CFFA8-3DA4-444E-905F-38A9BE3F54AE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026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CFFA8-3DA4-444E-905F-38A9BE3F54AE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4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08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278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913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296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267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166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435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587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23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75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89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F433D37-7EC5-436D-9E46-F08C28D04629}" type="slidenum">
              <a:rPr lang="es-MX" smtClean="0"/>
              <a:t>‹Nr.›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93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2.wdp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microsoft.com/office/2007/relationships/hdphoto" Target="../media/hdphoto3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microsoft.com/office/2007/relationships/hdphoto" Target="../media/hdphoto4.wdp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microsoft.com/office/2007/relationships/hdphoto" Target="../media/hdphoto5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microsoft.com/office/2007/relationships/hdphoto" Target="../media/hdphoto7.wdp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542507" y="445419"/>
            <a:ext cx="5192712" cy="1135062"/>
            <a:chOff x="3478213" y="661988"/>
            <a:chExt cx="5192712" cy="1135062"/>
          </a:xfrm>
        </p:grpSpPr>
        <p:sp>
          <p:nvSpPr>
            <p:cNvPr id="3" name="Cuadro de texto 6"/>
            <p:cNvSpPr txBox="1"/>
            <p:nvPr/>
          </p:nvSpPr>
          <p:spPr>
            <a:xfrm>
              <a:off x="4529138" y="1143000"/>
              <a:ext cx="3716337" cy="455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400" dirty="0">
                  <a:latin typeface="Avenir Light" charset="0"/>
                  <a:ea typeface="ＭＳ 明朝" charset="-128"/>
                  <a:cs typeface="Times New Roman" charset="0"/>
                </a:rPr>
                <a:t>Centro Universitario UAEM Zumpango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  <p:sp>
          <p:nvSpPr>
            <p:cNvPr id="4" name="Cuadro de texto 2"/>
            <p:cNvSpPr txBox="1">
              <a:spLocks noChangeArrowheads="1"/>
            </p:cNvSpPr>
            <p:nvPr/>
          </p:nvSpPr>
          <p:spPr bwMode="auto">
            <a:xfrm>
              <a:off x="4529138" y="871538"/>
              <a:ext cx="4141787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005900"/>
                  </a:solidFill>
                  <a:latin typeface="Corbe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005900"/>
                  </a:solidFill>
                  <a:latin typeface="Corbe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005900"/>
                  </a:solidFill>
                  <a:latin typeface="Corbe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005900"/>
                  </a:solidFill>
                  <a:latin typeface="Corbe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5900"/>
                  </a:solidFill>
                  <a:latin typeface="Corbe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u="sng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Universidad Autónoma del Estado de México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_tradnl" sz="1400" b="1" dirty="0">
                  <a:solidFill>
                    <a:schemeClr val="tx1"/>
                  </a:solidFill>
                  <a:latin typeface="Arial" charset="0"/>
                  <a:ea typeface="ＭＳ 明朝" charset="-128"/>
                  <a:cs typeface="Times New Roman" charset="0"/>
                </a:rPr>
                <a:t> </a:t>
              </a:r>
              <a:endParaRPr lang="es-ES_tradnl" altLang="es-ES_tradnl" sz="1800" dirty="0">
                <a:solidFill>
                  <a:schemeClr val="tx1"/>
                </a:solidFill>
                <a:latin typeface="Cambria" charset="0"/>
                <a:ea typeface="ＭＳ 明朝" charset="-128"/>
                <a:cs typeface="Times New Roman" charset="0"/>
              </a:endParaRPr>
            </a:p>
          </p:txBody>
        </p:sp>
        <p:pic>
          <p:nvPicPr>
            <p:cNvPr id="5" name="Imagen 10" descr="Resultado de imagen para ESCUDO UAE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213" y="661988"/>
              <a:ext cx="9302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Cuadro de texto 6"/>
            <p:cNvSpPr txBox="1"/>
            <p:nvPr/>
          </p:nvSpPr>
          <p:spPr>
            <a:xfrm>
              <a:off x="4529138" y="1341438"/>
              <a:ext cx="3717925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/>
            <a:lstStyle/>
            <a:p>
              <a:pPr eaLnBrk="1" hangingPunct="1">
                <a:spcAft>
                  <a:spcPts val="0"/>
                </a:spcAft>
                <a:defRPr/>
              </a:pPr>
              <a:r>
                <a:rPr lang="es-ES_tradnl" sz="1100" dirty="0">
                  <a:latin typeface="Avenir Light" charset="0"/>
                  <a:ea typeface="ＭＳ 明朝" charset="-128"/>
                  <a:cs typeface="Times New Roman" charset="0"/>
                </a:rPr>
                <a:t>Licenciatura en Contaduría</a:t>
              </a:r>
              <a:endParaRPr lang="es-ES_tradnl" sz="2000" dirty="0">
                <a:ea typeface="ＭＳ 明朝" charset="-128"/>
                <a:cs typeface="Times New Roman" charset="0"/>
              </a:endParaRPr>
            </a:p>
          </p:txBody>
        </p:sp>
      </p:grpSp>
      <p:sp>
        <p:nvSpPr>
          <p:cNvPr id="7" name="Subtítulo 2"/>
          <p:cNvSpPr txBox="1">
            <a:spLocks/>
          </p:cNvSpPr>
          <p:nvPr/>
        </p:nvSpPr>
        <p:spPr bwMode="auto">
          <a:xfrm>
            <a:off x="6445458" y="5854483"/>
            <a:ext cx="46974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lang="es-MX" altLang="es-ES_tradnl" sz="1500" b="1">
                <a:solidFill>
                  <a:schemeClr val="tx1"/>
                </a:solidFill>
              </a:rPr>
              <a:t>Dr. </a:t>
            </a:r>
            <a:r>
              <a:rPr lang="es-MX" altLang="es-ES_tradnl" sz="1500" b="1" dirty="0">
                <a:solidFill>
                  <a:schemeClr val="tx1"/>
                </a:solidFill>
              </a:rPr>
              <a:t>en Ed. Lucio Navarro Sánchez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 bwMode="auto">
          <a:xfrm>
            <a:off x="2224043" y="4022442"/>
            <a:ext cx="7586750" cy="47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5900"/>
                </a:solidFill>
                <a:latin typeface="Corbel" charset="0"/>
              </a:defRPr>
            </a:lvl1pPr>
            <a:lvl2pPr marL="742950">
              <a:spcBef>
                <a:spcPct val="20000"/>
              </a:spcBef>
              <a:buChar char="–"/>
              <a:defRPr sz="2800">
                <a:solidFill>
                  <a:srgbClr val="005900"/>
                </a:solidFill>
                <a:latin typeface="Corbel" charset="0"/>
              </a:defRPr>
            </a:lvl2pPr>
            <a:lvl3pPr marL="1143000">
              <a:spcBef>
                <a:spcPct val="20000"/>
              </a:spcBef>
              <a:buChar char="•"/>
              <a:defRPr sz="2400">
                <a:solidFill>
                  <a:srgbClr val="005900"/>
                </a:solidFill>
                <a:latin typeface="Corbel" charset="0"/>
              </a:defRPr>
            </a:lvl3pPr>
            <a:lvl4pPr marL="1600200">
              <a:spcBef>
                <a:spcPct val="20000"/>
              </a:spcBef>
              <a:buChar char="–"/>
              <a:defRPr sz="2000">
                <a:solidFill>
                  <a:srgbClr val="005900"/>
                </a:solidFill>
                <a:latin typeface="Corbel" charset="0"/>
              </a:defRPr>
            </a:lvl4pPr>
            <a:lvl5pPr marL="2057400">
              <a:spcBef>
                <a:spcPct val="20000"/>
              </a:spcBef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5pPr>
            <a:lvl6pPr marL="2514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6pPr>
            <a:lvl7pPr marL="2971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7pPr>
            <a:lvl8pPr marL="3429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8pPr>
            <a:lvl9pPr marL="3886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900"/>
                </a:solidFill>
                <a:latin typeface="Corbel" charset="0"/>
              </a:defRPr>
            </a:lvl9pPr>
          </a:lstStyle>
          <a:p>
            <a:pPr algn="ctr">
              <a:buFontTx/>
              <a:buNone/>
            </a:pPr>
            <a:r>
              <a:rPr lang="es-ES" altLang="es-ES_tradnl" sz="2000" b="1" dirty="0" smtClean="0">
                <a:solidFill>
                  <a:srgbClr val="0070C0"/>
                </a:solidFill>
              </a:rPr>
              <a:t>UNIDAD  DE COMPETENCIA </a:t>
            </a:r>
            <a:r>
              <a:rPr lang="es-ES" altLang="es-ES_tradnl" sz="2000" b="1" dirty="0" smtClean="0">
                <a:solidFill>
                  <a:srgbClr val="0070C0"/>
                </a:solidFill>
              </a:rPr>
              <a:t>1.- </a:t>
            </a:r>
            <a:r>
              <a:rPr lang="es-ES" altLang="es-ES_tradnl" sz="2000" b="1" smtClean="0">
                <a:solidFill>
                  <a:srgbClr val="0070C0"/>
                </a:solidFill>
              </a:rPr>
              <a:t>Marco Conceptual</a:t>
            </a:r>
            <a:endParaRPr lang="es-ES" altLang="es-ES_tradnl" sz="2000" b="1" dirty="0" smtClean="0">
              <a:solidFill>
                <a:srgbClr val="0070C0"/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891966" y="2319003"/>
            <a:ext cx="10250905" cy="124142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s-MX" altLang="es-ES_tradnl" sz="2000" b="1" dirty="0" smtClean="0">
                <a:solidFill>
                  <a:srgbClr val="0070C0"/>
                </a:solidFill>
              </a:rPr>
              <a:t>UNIDAD DE APRENDIZAJE:</a:t>
            </a:r>
          </a:p>
          <a:p>
            <a:pPr marL="45720" indent="0" algn="ctr">
              <a:buNone/>
            </a:pPr>
            <a:r>
              <a:rPr lang="es-MX" altLang="es-ES_tradnl" sz="3600" b="1" dirty="0" smtClean="0"/>
              <a:t>Proyectos de Inversión</a:t>
            </a:r>
            <a:endParaRPr lang="es-MX" altLang="es-ES_tradnl" sz="3600" b="1" dirty="0"/>
          </a:p>
        </p:txBody>
      </p:sp>
    </p:spTree>
    <p:extLst>
      <p:ext uri="{BB962C8B-B14F-4D97-AF65-F5344CB8AC3E}">
        <p14:creationId xmlns:p14="http://schemas.microsoft.com/office/powerpoint/2010/main" val="188852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Ciclo de vida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855528" y="2472662"/>
            <a:ext cx="2812803" cy="970285"/>
            <a:chOff x="3571677" y="255094"/>
            <a:chExt cx="2264220" cy="970285"/>
          </a:xfrm>
        </p:grpSpPr>
        <p:sp>
          <p:nvSpPr>
            <p:cNvPr id="13" name="Rectángulo redondeado 12"/>
            <p:cNvSpPr/>
            <p:nvPr/>
          </p:nvSpPr>
          <p:spPr>
            <a:xfrm>
              <a:off x="3571677" y="255094"/>
              <a:ext cx="2264220" cy="970285"/>
            </a:xfrm>
            <a:prstGeom prst="round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/>
            <p:cNvSpPr/>
            <p:nvPr/>
          </p:nvSpPr>
          <p:spPr>
            <a:xfrm>
              <a:off x="3619041" y="349824"/>
              <a:ext cx="2169490" cy="875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Preparación o formulación</a:t>
              </a:r>
              <a:endParaRPr lang="es-MX" sz="2400" kern="1200" dirty="0"/>
            </a:p>
          </p:txBody>
        </p:sp>
      </p:grpSp>
      <p:sp>
        <p:nvSpPr>
          <p:cNvPr id="15" name="Rectángulo 14"/>
          <p:cNvSpPr/>
          <p:nvPr/>
        </p:nvSpPr>
        <p:spPr>
          <a:xfrm>
            <a:off x="4447596" y="1851007"/>
            <a:ext cx="68735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4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Refiere el profundizar </a:t>
            </a:r>
            <a:r>
              <a:rPr lang="es-ES" sz="24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el análisis el estudio de las variables que inciden en el proyecto, se minimiza la variación esperada de sus costos y beneficios. Para ello es primordial la participación de especialistas, además de disponer de información confiable.</a:t>
            </a:r>
            <a:endParaRPr lang="es-MX" sz="2400" dirty="0">
              <a:effectLst/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745" y="4513943"/>
            <a:ext cx="3493995" cy="1728366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5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Ciclo de vida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980530" y="2603239"/>
            <a:ext cx="2687802" cy="846858"/>
            <a:chOff x="5110187" y="1877273"/>
            <a:chExt cx="2308131" cy="846858"/>
          </a:xfrm>
        </p:grpSpPr>
        <p:sp>
          <p:nvSpPr>
            <p:cNvPr id="11" name="Rectángulo redondeado 10"/>
            <p:cNvSpPr/>
            <p:nvPr/>
          </p:nvSpPr>
          <p:spPr>
            <a:xfrm>
              <a:off x="5110187" y="1877273"/>
              <a:ext cx="2308131" cy="846858"/>
            </a:xfrm>
            <a:prstGeom prst="round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5151527" y="1918613"/>
              <a:ext cx="2225451" cy="7641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Negociación</a:t>
              </a:r>
              <a:endParaRPr lang="es-MX" sz="2400" kern="1200" dirty="0"/>
            </a:p>
          </p:txBody>
        </p:sp>
      </p:grpSp>
      <p:sp>
        <p:nvSpPr>
          <p:cNvPr id="3" name="Rectángulo 2"/>
          <p:cNvSpPr/>
          <p:nvPr/>
        </p:nvSpPr>
        <p:spPr>
          <a:xfrm>
            <a:off x="3820733" y="2162302"/>
            <a:ext cx="7628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Se refiere al conjunto de acciones, trámites y demás actividades destinadas a la obtención de los fondos necesarios para financiar a la inversión, en forma o proporción definida en el estudio de pre-inversión correspondiente.</a:t>
            </a:r>
            <a:endParaRPr lang="es-MX" sz="2400" dirty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728" y="3869989"/>
            <a:ext cx="5604329" cy="2179461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8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Ciclo de vida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2" y="3470946"/>
            <a:ext cx="3998488" cy="2743578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440548" y="2305175"/>
            <a:ext cx="2879441" cy="890769"/>
            <a:chOff x="3264066" y="3415783"/>
            <a:chExt cx="2879441" cy="890769"/>
          </a:xfrm>
        </p:grpSpPr>
        <p:sp>
          <p:nvSpPr>
            <p:cNvPr id="9" name="Rectángulo redondeado 8"/>
            <p:cNvSpPr/>
            <p:nvPr/>
          </p:nvSpPr>
          <p:spPr>
            <a:xfrm>
              <a:off x="3264066" y="3415783"/>
              <a:ext cx="2879441" cy="890769"/>
            </a:xfrm>
            <a:prstGeom prst="round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 9"/>
            <p:cNvSpPr/>
            <p:nvPr/>
          </p:nvSpPr>
          <p:spPr>
            <a:xfrm>
              <a:off x="3307550" y="3459267"/>
              <a:ext cx="2792473" cy="803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Ejecución/ implantación</a:t>
              </a:r>
              <a:endParaRPr lang="es-MX" sz="2400" kern="1200" dirty="0"/>
            </a:p>
          </p:txBody>
        </p:sp>
      </p:grpSp>
      <p:sp>
        <p:nvSpPr>
          <p:cNvPr id="15" name="Rectángulo 14"/>
          <p:cNvSpPr/>
          <p:nvPr/>
        </p:nvSpPr>
        <p:spPr>
          <a:xfrm>
            <a:off x="3529998" y="979597"/>
            <a:ext cx="82784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Comprende al conjunto de actividades para la implementación de la nueva unidad de producción, tales </a:t>
            </a:r>
            <a:r>
              <a:rPr lang="es-ES" sz="24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como: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</a:t>
            </a: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ompra </a:t>
            </a: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del </a:t>
            </a: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terreno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Construcción </a:t>
            </a: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física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Compra </a:t>
            </a: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 instalación de maquinaria y </a:t>
            </a: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equipos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Instalaciones varias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Contratación </a:t>
            </a: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del </a:t>
            </a:r>
            <a:r>
              <a:rPr lang="es-ES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personal</a:t>
            </a:r>
            <a:endParaRPr lang="es-ES" sz="2400" dirty="0" smtClean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668333" y="3664617"/>
            <a:ext cx="40443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000" dirty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  <a:p>
            <a:pPr algn="just"/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Esta etapa consiste en llevar a ejecución o a la realidad el proyecto, el que hasta antes de ella, solo eran planteamientos teóricos.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497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Ciclo de vida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021601" y="2557339"/>
            <a:ext cx="2646731" cy="846872"/>
            <a:chOff x="1986938" y="1877266"/>
            <a:chExt cx="2312767" cy="846872"/>
          </a:xfrm>
        </p:grpSpPr>
        <p:sp>
          <p:nvSpPr>
            <p:cNvPr id="7" name="Rectángulo redondeado 6"/>
            <p:cNvSpPr/>
            <p:nvPr/>
          </p:nvSpPr>
          <p:spPr>
            <a:xfrm>
              <a:off x="1986938" y="1877266"/>
              <a:ext cx="2312767" cy="846872"/>
            </a:xfrm>
            <a:prstGeom prst="round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2028279" y="1918607"/>
              <a:ext cx="2230085" cy="7641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Operación</a:t>
              </a:r>
              <a:endParaRPr lang="es-MX" sz="2400" kern="1200" dirty="0"/>
            </a:p>
          </p:txBody>
        </p:sp>
      </p:grpSp>
      <p:sp>
        <p:nvSpPr>
          <p:cNvPr id="15" name="Rectángulo 14"/>
          <p:cNvSpPr/>
          <p:nvPr/>
        </p:nvSpPr>
        <p:spPr>
          <a:xfrm>
            <a:off x="3862616" y="1791815"/>
            <a:ext cx="8043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 la etapa en que el proyecto entra en producción, iniciándose la corriente de ingresos generados por la venta del bien o servicio resultado de las operaciones, los que deben cubrir satisfactoriamente a los costos y gastos en que sea necesario incurrir. Esta etapa se inicia cuando la empresa entra a producir hasta el momento en que termine la  vida útil del proyecto, periodo en el que se hará el análisis  evaluación de los resultados obtenidos.</a:t>
            </a:r>
            <a:endParaRPr lang="es-MX" sz="3200" dirty="0">
              <a:effectLst/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550" y="3810611"/>
            <a:ext cx="4066031" cy="2343446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22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06946" y="511278"/>
            <a:ext cx="4908998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Etapas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1094704" y="1658241"/>
            <a:ext cx="1854557" cy="1728903"/>
          </a:xfrm>
          <a:prstGeom prst="ellipse">
            <a:avLst/>
          </a:prstGeom>
          <a:solidFill>
            <a:srgbClr val="0D203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Perfil o gran visión</a:t>
            </a:r>
            <a:endParaRPr lang="es-MX" b="1" dirty="0"/>
          </a:p>
        </p:txBody>
      </p:sp>
      <p:sp>
        <p:nvSpPr>
          <p:cNvPr id="5" name="Elipse 4"/>
          <p:cNvSpPr/>
          <p:nvPr/>
        </p:nvSpPr>
        <p:spPr>
          <a:xfrm>
            <a:off x="4827288" y="2044645"/>
            <a:ext cx="2127160" cy="1986481"/>
          </a:xfrm>
          <a:prstGeom prst="ellipse">
            <a:avLst/>
          </a:prstGeom>
          <a:solidFill>
            <a:srgbClr val="183C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Factibilidad o anteproyecto</a:t>
            </a:r>
            <a:endParaRPr lang="es-MX" b="1" dirty="0"/>
          </a:p>
        </p:txBody>
      </p:sp>
      <p:sp>
        <p:nvSpPr>
          <p:cNvPr id="6" name="Elipse 5"/>
          <p:cNvSpPr/>
          <p:nvPr/>
        </p:nvSpPr>
        <p:spPr>
          <a:xfrm>
            <a:off x="8851105" y="2872531"/>
            <a:ext cx="2127160" cy="1986481"/>
          </a:xfrm>
          <a:prstGeom prst="ellipse">
            <a:avLst/>
          </a:prstGeom>
          <a:solidFill>
            <a:srgbClr val="2256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Proyecto definitivo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59737" y="3501918"/>
            <a:ext cx="313425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dirty="0" smtClean="0"/>
              <a:t>Idea del proyecto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Análisis del entorno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Detección de necesidades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Análisis de oportunidades para </a:t>
            </a:r>
          </a:p>
          <a:p>
            <a:pPr algn="ctr"/>
            <a:r>
              <a:rPr lang="es-MX" dirty="0" smtClean="0"/>
              <a:t>satisfacer necesidades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851105" y="4794579"/>
            <a:ext cx="2455865" cy="568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dirty="0" smtClean="0"/>
              <a:t>Realización del proyecto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166966" y="3891567"/>
            <a:ext cx="34478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dirty="0" smtClean="0"/>
              <a:t>Definición conceptual del proyecto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Estudio del proyecto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Evaluación del proyecto</a:t>
            </a:r>
          </a:p>
          <a:p>
            <a:pPr algn="ctr">
              <a:lnSpc>
                <a:spcPct val="200000"/>
              </a:lnSpc>
            </a:pPr>
            <a:r>
              <a:rPr lang="es-MX" dirty="0" smtClean="0"/>
              <a:t>Decisión sobre el proyecto</a:t>
            </a:r>
            <a:endParaRPr lang="es-MX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6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24674" y="1698132"/>
            <a:ext cx="116963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Los proyectos proporcionarán información </a:t>
            </a:r>
            <a:r>
              <a:rPr lang="es-MX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cuantitativa y cualitativa, desde el punto de vista económico-social, y </a:t>
            </a:r>
            <a:r>
              <a:rPr lang="es-MX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se integran </a:t>
            </a:r>
            <a:r>
              <a:rPr lang="es-MX" sz="20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por los siguientes aspectos</a:t>
            </a:r>
            <a:r>
              <a:rPr lang="es-MX" sz="20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:</a:t>
            </a:r>
            <a:endParaRPr lang="es-MX" sz="2000" dirty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7321" y="224305"/>
            <a:ext cx="6166425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Información que proporciona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34" name="Grupo 33"/>
          <p:cNvGrpSpPr/>
          <p:nvPr/>
        </p:nvGrpSpPr>
        <p:grpSpPr>
          <a:xfrm>
            <a:off x="83108" y="1818658"/>
            <a:ext cx="12003313" cy="7451026"/>
            <a:chOff x="66387" y="1789630"/>
            <a:chExt cx="12003313" cy="7451026"/>
          </a:xfrm>
        </p:grpSpPr>
        <p:graphicFrame>
          <p:nvGraphicFramePr>
            <p:cNvPr id="24" name="Diagrama 23"/>
            <p:cNvGraphicFramePr/>
            <p:nvPr>
              <p:extLst>
                <p:ext uri="{D42A27DB-BD31-4B8C-83A1-F6EECF244321}">
                  <p14:modId xmlns:p14="http://schemas.microsoft.com/office/powerpoint/2010/main" val="221511529"/>
                </p:ext>
              </p:extLst>
            </p:nvPr>
          </p:nvGraphicFramePr>
          <p:xfrm>
            <a:off x="66387" y="1789630"/>
            <a:ext cx="12003313" cy="56267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11" name="Grupo 10"/>
            <p:cNvGrpSpPr/>
            <p:nvPr/>
          </p:nvGrpSpPr>
          <p:grpSpPr>
            <a:xfrm>
              <a:off x="7544188" y="3850817"/>
              <a:ext cx="4484177" cy="3619337"/>
              <a:chOff x="2545216" y="2428151"/>
              <a:chExt cx="5813305" cy="3619337"/>
            </a:xfrm>
          </p:grpSpPr>
          <p:sp>
            <p:nvSpPr>
              <p:cNvPr id="12" name="Rectángulo 11"/>
              <p:cNvSpPr/>
              <p:nvPr/>
            </p:nvSpPr>
            <p:spPr>
              <a:xfrm>
                <a:off x="2545216" y="5039934"/>
                <a:ext cx="5375671" cy="100755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Rectángulo 12"/>
              <p:cNvSpPr/>
              <p:nvPr/>
            </p:nvSpPr>
            <p:spPr>
              <a:xfrm>
                <a:off x="6111304" y="2428151"/>
                <a:ext cx="2247217" cy="10075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7780" rIns="0" bIns="17780" numCol="1" spcCol="1270" anchor="ctr" anchorCtr="0">
                <a:noAutofit/>
              </a:bodyPr>
              <a:lstStyle/>
              <a:p>
                <a:pPr lvl="0" defTabSz="622300">
                  <a:lnSpc>
                    <a:spcPct val="15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400" kern="1200" dirty="0" smtClean="0">
                    <a:ln>
                      <a:noFill/>
                    </a:ln>
                    <a:solidFill>
                      <a:schemeClr val="tx1"/>
                    </a:solidFill>
                    <a:latin typeface="Myanmar Text" panose="020B0502040204020203" pitchFamily="34" charset="0"/>
                    <a:ea typeface="Times New Roman" panose="02020603050405020304" pitchFamily="18" charset="0"/>
                    <a:cs typeface="Myanmar Text" panose="020B0502040204020203" pitchFamily="34" charset="0"/>
                  </a:rPr>
                  <a:t> Nos proporciona información sobre el impacto del proyecto en el entorno socioeconómico donde se desenvolverá.</a:t>
                </a:r>
              </a:p>
            </p:txBody>
          </p:sp>
        </p:grpSp>
        <p:grpSp>
          <p:nvGrpSpPr>
            <p:cNvPr id="25" name="Grupo 24"/>
            <p:cNvGrpSpPr/>
            <p:nvPr/>
          </p:nvGrpSpPr>
          <p:grpSpPr>
            <a:xfrm>
              <a:off x="3829329" y="3136214"/>
              <a:ext cx="4267274" cy="6104442"/>
              <a:chOff x="4494306" y="-2208056"/>
              <a:chExt cx="4267274" cy="6104442"/>
            </a:xfrm>
            <a:scene3d>
              <a:camera prst="orthographicFront"/>
              <a:lightRig rig="flat" dir="t"/>
            </a:scene3d>
          </p:grpSpPr>
          <p:sp>
            <p:nvSpPr>
              <p:cNvPr id="26" name="Rectángulo 25"/>
              <p:cNvSpPr/>
              <p:nvPr/>
            </p:nvSpPr>
            <p:spPr>
              <a:xfrm>
                <a:off x="4494306" y="1522280"/>
                <a:ext cx="1473924" cy="2374106"/>
              </a:xfrm>
              <a:prstGeom prst="rect">
                <a:avLst/>
              </a:prstGeom>
              <a:noFill/>
              <a:ln>
                <a:noFill/>
              </a:ln>
              <a:sp3d/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7" name="Rectángulo 26"/>
              <p:cNvSpPr/>
              <p:nvPr/>
            </p:nvSpPr>
            <p:spPr>
              <a:xfrm>
                <a:off x="7287656" y="-2208056"/>
                <a:ext cx="1473924" cy="237410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34290" rIns="0" bIns="0" numCol="1" spcCol="1270" anchor="t" anchorCtr="0">
                <a:noAutofit/>
              </a:bodyPr>
              <a:lstStyle/>
              <a:p>
                <a:pPr lvl="0" algn="l" defTabSz="444500">
                  <a:lnSpc>
                    <a:spcPct val="15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600" kern="1200" dirty="0" smtClean="0">
                    <a:ln>
                      <a:noFill/>
                    </a:ln>
                    <a:solidFill>
                      <a:schemeClr val="tx1"/>
                    </a:solidFill>
                    <a:latin typeface="Myanmar Text" panose="020B0502040204020203" pitchFamily="34" charset="0"/>
                    <a:ea typeface="Times New Roman" panose="02020603050405020304" pitchFamily="18" charset="0"/>
                    <a:cs typeface="Myanmar Text" panose="020B0502040204020203" pitchFamily="34" charset="0"/>
                  </a:rPr>
                  <a:t>Brinda información sobre las posibilidades técnicas del proyecto.</a:t>
                </a:r>
                <a:endParaRPr lang="es-MX" sz="1600" kern="1200" dirty="0"/>
              </a:p>
            </p:txBody>
          </p:sp>
        </p:grpSp>
        <p:grpSp>
          <p:nvGrpSpPr>
            <p:cNvPr id="10" name="Grupo 9"/>
            <p:cNvGrpSpPr/>
            <p:nvPr/>
          </p:nvGrpSpPr>
          <p:grpSpPr>
            <a:xfrm>
              <a:off x="8434169" y="3819490"/>
              <a:ext cx="1461907" cy="1007554"/>
              <a:chOff x="2545216" y="4032380"/>
              <a:chExt cx="5375671" cy="1007554"/>
            </a:xfrm>
          </p:grpSpPr>
          <p:sp>
            <p:nvSpPr>
              <p:cNvPr id="14" name="Rectángulo 13"/>
              <p:cNvSpPr/>
              <p:nvPr/>
            </p:nvSpPr>
            <p:spPr>
              <a:xfrm>
                <a:off x="2545216" y="4032380"/>
                <a:ext cx="5375671" cy="1007554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Rectángulo 14"/>
              <p:cNvSpPr/>
              <p:nvPr/>
            </p:nvSpPr>
            <p:spPr>
              <a:xfrm>
                <a:off x="2545216" y="4032380"/>
                <a:ext cx="5375671" cy="10075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7780" rIns="0" bIns="17780" numCol="1" spcCol="1270" anchor="ctr" anchorCtr="0">
                <a:noAutofit/>
              </a:bodyPr>
              <a:lstStyle/>
              <a:p>
                <a:pPr lvl="0" defTabSz="622300">
                  <a:lnSpc>
                    <a:spcPct val="15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600" kern="1200" dirty="0" smtClean="0">
                    <a:ln>
                      <a:noFill/>
                    </a:ln>
                    <a:solidFill>
                      <a:schemeClr val="tx1"/>
                    </a:solidFill>
                    <a:latin typeface="Myanmar Text" panose="020B0502040204020203" pitchFamily="34" charset="0"/>
                    <a:ea typeface="Times New Roman" panose="02020603050405020304" pitchFamily="18" charset="0"/>
                    <a:cs typeface="Myanmar Text" panose="020B0502040204020203" pitchFamily="34" charset="0"/>
                  </a:rPr>
                  <a:t>Nos proporciona información sobre la rentabilidad del proyecto.</a:t>
                </a:r>
              </a:p>
            </p:txBody>
          </p:sp>
        </p:grpSp>
      </p:grpSp>
      <p:sp>
        <p:nvSpPr>
          <p:cNvPr id="35" name="Rectángulo 34"/>
          <p:cNvSpPr/>
          <p:nvPr/>
        </p:nvSpPr>
        <p:spPr>
          <a:xfrm>
            <a:off x="237321" y="2406018"/>
            <a:ext cx="11791044" cy="12052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Rectángulo 27"/>
          <p:cNvSpPr/>
          <p:nvPr/>
        </p:nvSpPr>
        <p:spPr>
          <a:xfrm>
            <a:off x="469251" y="2527379"/>
            <a:ext cx="1385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Estudio </a:t>
            </a:r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del</a:t>
            </a:r>
          </a:p>
          <a:p>
            <a:pPr lvl="0" algn="ctr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Entorno</a:t>
            </a:r>
            <a:endParaRPr lang="es-MX" b="1" dirty="0"/>
          </a:p>
        </p:txBody>
      </p:sp>
      <p:sp>
        <p:nvSpPr>
          <p:cNvPr id="29" name="Rectángulo 28"/>
          <p:cNvSpPr/>
          <p:nvPr/>
        </p:nvSpPr>
        <p:spPr>
          <a:xfrm>
            <a:off x="2477291" y="2562453"/>
            <a:ext cx="13195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Estudio </a:t>
            </a:r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</a:t>
            </a:r>
          </a:p>
          <a:p>
            <a:pPr lvl="0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Mercado</a:t>
            </a:r>
            <a:endParaRPr lang="es-MX" b="1" dirty="0"/>
          </a:p>
        </p:txBody>
      </p:sp>
      <p:sp>
        <p:nvSpPr>
          <p:cNvPr id="30" name="Rectángulo 29"/>
          <p:cNvSpPr/>
          <p:nvPr/>
        </p:nvSpPr>
        <p:spPr>
          <a:xfrm>
            <a:off x="4563668" y="2562453"/>
            <a:ext cx="1075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Estudio</a:t>
            </a:r>
          </a:p>
          <a:p>
            <a:pPr lvl="0" algn="ctr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Técnico</a:t>
            </a:r>
            <a:endParaRPr lang="es-MX" b="1" dirty="0"/>
          </a:p>
        </p:txBody>
      </p:sp>
      <p:sp>
        <p:nvSpPr>
          <p:cNvPr id="31" name="Rectángulo 30"/>
          <p:cNvSpPr/>
          <p:nvPr/>
        </p:nvSpPr>
        <p:spPr>
          <a:xfrm>
            <a:off x="6279572" y="2552235"/>
            <a:ext cx="1612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Estudio de </a:t>
            </a:r>
            <a:endParaRPr lang="es-MX" b="1" dirty="0" smtClean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  <a:p>
            <a:pPr lvl="0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Organización</a:t>
            </a:r>
            <a:endParaRPr lang="es-MX" b="1" dirty="0"/>
          </a:p>
        </p:txBody>
      </p:sp>
      <p:sp>
        <p:nvSpPr>
          <p:cNvPr id="32" name="Rectángulo 31"/>
          <p:cNvSpPr/>
          <p:nvPr/>
        </p:nvSpPr>
        <p:spPr>
          <a:xfrm>
            <a:off x="7896987" y="2537721"/>
            <a:ext cx="25362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Evaluación </a:t>
            </a:r>
            <a:endParaRPr lang="es-MX" b="1" dirty="0" smtClean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  <a:p>
            <a:pPr lvl="0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económico-financiera</a:t>
            </a:r>
            <a:endParaRPr lang="es-MX" b="1" dirty="0"/>
          </a:p>
        </p:txBody>
      </p:sp>
      <p:sp>
        <p:nvSpPr>
          <p:cNvPr id="33" name="Rectángulo 32"/>
          <p:cNvSpPr/>
          <p:nvPr/>
        </p:nvSpPr>
        <p:spPr>
          <a:xfrm>
            <a:off x="10622211" y="2576968"/>
            <a:ext cx="14061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b="1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Evaluación </a:t>
            </a:r>
            <a:endParaRPr lang="es-MX" b="1" dirty="0" smtClean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  <a:p>
            <a:pPr lvl="0"/>
            <a:r>
              <a:rPr lang="es-MX" b="1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social</a:t>
            </a:r>
            <a:endParaRPr lang="es-MX" b="1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01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18971" y="183153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El documento básico </a:t>
            </a:r>
            <a:r>
              <a:rPr lang="es-MX" sz="2400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que nos proporciona información acerca de</a:t>
            </a:r>
            <a:r>
              <a:rPr lang="es-MX" sz="2400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:</a:t>
            </a:r>
            <a:endParaRPr lang="es-MX" sz="2400" dirty="0">
              <a:latin typeface="Myanmar Text" panose="020B0502040204020203" pitchFamily="34" charset="0"/>
              <a:ea typeface="Times New Roman" panose="02020603050405020304" pitchFamily="18" charset="0"/>
              <a:cs typeface="Myanmar Text" panose="020B05020402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6946" y="511278"/>
            <a:ext cx="4908998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Perfil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96685" y="3654022"/>
            <a:ext cx="10740572" cy="522514"/>
          </a:xfrm>
          <a:prstGeom prst="rect">
            <a:avLst/>
          </a:prstGeom>
          <a:solidFill>
            <a:srgbClr val="6BF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863785" y="3007691"/>
            <a:ext cx="1609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Los </a:t>
            </a:r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posibles</a:t>
            </a:r>
          </a:p>
          <a:p>
            <a:pPr algn="just"/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inversionistas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436914" y="4285667"/>
            <a:ext cx="2813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El monto de los recursos con que contará el proyecto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3274921" y="3060351"/>
            <a:ext cx="2432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La posible localización del proyecto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4760839" y="4375003"/>
            <a:ext cx="22284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La posible </a:t>
            </a:r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demanda</a:t>
            </a:r>
          </a:p>
          <a:p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del proyecto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6509061" y="3037255"/>
            <a:ext cx="2190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Los </a:t>
            </a:r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requerimientos </a:t>
            </a:r>
          </a:p>
          <a:p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 inversión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7794013" y="4432355"/>
            <a:ext cx="2371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Lo fácil o difícil </a:t>
            </a:r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</a:t>
            </a:r>
          </a:p>
          <a:p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la actividad a realizar</a:t>
            </a:r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9500484" y="3007691"/>
            <a:ext cx="25763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La posible </a:t>
            </a:r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organización</a:t>
            </a:r>
          </a:p>
          <a:p>
            <a:r>
              <a:rPr lang="es-MX" dirty="0" smtClean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 </a:t>
            </a:r>
            <a:r>
              <a:rPr lang="es-MX" dirty="0">
                <a:latin typeface="Myanmar Text" panose="020B0502040204020203" pitchFamily="34" charset="0"/>
                <a:ea typeface="Times New Roman" panose="02020603050405020304" pitchFamily="18" charset="0"/>
                <a:cs typeface="Myanmar Text" panose="020B0502040204020203" pitchFamily="34" charset="0"/>
              </a:rPr>
              <a:t>del proyecto</a:t>
            </a:r>
            <a:endParaRPr lang="es-MX" dirty="0"/>
          </a:p>
        </p:txBody>
      </p:sp>
      <p:cxnSp>
        <p:nvCxnSpPr>
          <p:cNvPr id="18" name="Conector recto 17"/>
          <p:cNvCxnSpPr/>
          <p:nvPr/>
        </p:nvCxnSpPr>
        <p:spPr>
          <a:xfrm>
            <a:off x="2473521" y="3115154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1406721" y="4176536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4760839" y="4176536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5707661" y="3115154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7830452" y="4176536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8699084" y="3144718"/>
            <a:ext cx="0" cy="5388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88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Clasificación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095741" y="1183507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altLang="es-MX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Hay una gran variedad de formas de inversión y de causas que las soportan, por ejemplo son diferentes los tipos de inversiones que hace una empresa que tiene excedentes de liquidez y una que quiere construir una nueva planta. Estos proyectos a su vez se pueden dividir en dos tipos: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86943" y="4004256"/>
            <a:ext cx="2590800" cy="13985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2800" b="1" i="1" dirty="0">
                <a:solidFill>
                  <a:srgbClr val="33CC33"/>
                </a:solidFill>
              </a:rPr>
              <a:t>PROYECTOS DE INVERSION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959143" y="3547056"/>
            <a:ext cx="2514600" cy="1031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2000" b="1" i="1">
                <a:solidFill>
                  <a:srgbClr val="33CC33"/>
                </a:solidFill>
              </a:rPr>
              <a:t>QUE GENERAN VALOR AGREGADO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959143" y="4842456"/>
            <a:ext cx="2514600" cy="7270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MX" sz="2000" b="1" i="1">
                <a:solidFill>
                  <a:srgbClr val="33CC33"/>
                </a:solidFill>
              </a:rPr>
              <a:t>DE CARÁCTER ESPECULATIVO</a:t>
            </a:r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4726546" y="4004256"/>
            <a:ext cx="3052293" cy="5746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4726546" y="4739425"/>
            <a:ext cx="3052293" cy="4893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90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5" y="511278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Inversiones que generan valor agregado 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921694" y="1040251"/>
            <a:ext cx="3627282" cy="838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 smtClean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Inversiones que generan valor agregado</a:t>
            </a:r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/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Fabricación, de productos o prestación de servicios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489915" y="2033261"/>
            <a:ext cx="3704823" cy="1066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Proyectos de creación de nuevas</a:t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unidades económicas</a:t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Creación de una nueva empresa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021342" y="3623272"/>
            <a:ext cx="3768303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Proyectos de ampliación de empresas</a:t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Agregar nuevos a una empresa en marcha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830774" y="3411538"/>
            <a:ext cx="4114843" cy="990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Supervivencia de la empresa</a:t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Desarrollar estrategias que mantengan la competitividad de la empresa</a:t>
            </a:r>
          </a:p>
        </p:txBody>
      </p:sp>
      <p:cxnSp>
        <p:nvCxnSpPr>
          <p:cNvPr id="22" name="Conector angular 21"/>
          <p:cNvCxnSpPr/>
          <p:nvPr/>
        </p:nvCxnSpPr>
        <p:spPr>
          <a:xfrm rot="10800000" flipV="1">
            <a:off x="6941714" y="1106649"/>
            <a:ext cx="1285703" cy="1070412"/>
          </a:xfrm>
          <a:prstGeom prst="bentConnector3">
            <a:avLst>
              <a:gd name="adj1" fmla="val 50000"/>
            </a:avLst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43" y="1749355"/>
            <a:ext cx="2151791" cy="1475482"/>
          </a:xfrm>
          <a:prstGeom prst="rect">
            <a:avLst/>
          </a:prstGeom>
        </p:spPr>
      </p:pic>
      <p:cxnSp>
        <p:nvCxnSpPr>
          <p:cNvPr id="29" name="Conector angular 28"/>
          <p:cNvCxnSpPr/>
          <p:nvPr/>
        </p:nvCxnSpPr>
        <p:spPr>
          <a:xfrm>
            <a:off x="1030310" y="3411538"/>
            <a:ext cx="856222" cy="396338"/>
          </a:xfrm>
          <a:prstGeom prst="bentConnector3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agen 4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62" b="31462" l="45462" r="94231">
                        <a14:foregroundMark x1="49077" y1="8615" x2="48615" y2="28769"/>
                        <a14:foregroundMark x1="45462" y1="15385" x2="48231" y2="103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414" b="65033"/>
          <a:stretch/>
        </p:blipFill>
        <p:spPr>
          <a:xfrm>
            <a:off x="8144729" y="1551319"/>
            <a:ext cx="3486935" cy="2117333"/>
          </a:xfrm>
          <a:prstGeom prst="rect">
            <a:avLst/>
          </a:prstGeom>
        </p:spPr>
      </p:pic>
      <p:cxnSp>
        <p:nvCxnSpPr>
          <p:cNvPr id="47" name="Conector angular 46"/>
          <p:cNvCxnSpPr/>
          <p:nvPr/>
        </p:nvCxnSpPr>
        <p:spPr>
          <a:xfrm flipV="1">
            <a:off x="5633146" y="3668652"/>
            <a:ext cx="2594271" cy="511068"/>
          </a:xfrm>
          <a:prstGeom prst="bentConnector3">
            <a:avLst>
              <a:gd name="adj1" fmla="val 50000"/>
            </a:avLst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agen 5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610" r="1056" b="31879"/>
          <a:stretch/>
        </p:blipFill>
        <p:spPr>
          <a:xfrm>
            <a:off x="3009362" y="4537672"/>
            <a:ext cx="2167945" cy="1637409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148" y="4278988"/>
            <a:ext cx="1896093" cy="1896093"/>
          </a:xfrm>
          <a:prstGeom prst="rect">
            <a:avLst/>
          </a:prstGeom>
        </p:spPr>
      </p:pic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6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5" y="511278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Inversiones especulativas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77353" y="1659139"/>
            <a:ext cx="4683617" cy="1219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Inversiones especulativas</a:t>
            </a:r>
            <a:b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</a:br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satisfacer necesidades de recursos financieros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900352" y="3990676"/>
            <a:ext cx="3872011" cy="53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Inversiones en el </a:t>
            </a:r>
            <a:r>
              <a:rPr lang="es-MX" altLang="es-MX" sz="1600" b="1" dirty="0" smtClean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mercado no intermediado</a:t>
            </a:r>
          </a:p>
          <a:p>
            <a:pPr algn="ctr"/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</a:t>
            </a:r>
            <a:r>
              <a:rPr lang="es-MX" altLang="es-MX" sz="1600" dirty="0" smtClean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las entidades deberán buscar sus recursos por medios propios </a:t>
            </a:r>
            <a:endParaRPr lang="es-MX" altLang="es-MX" sz="1600" dirty="0">
              <a:solidFill>
                <a:schemeClr val="tx1"/>
              </a:solidFill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ctr"/>
            <a:endParaRPr lang="es-MX" altLang="es-MX" sz="1600" b="1" dirty="0">
              <a:solidFill>
                <a:schemeClr val="tx1"/>
              </a:solidFill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405922" y="3800176"/>
            <a:ext cx="3626478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s-MX" altLang="es-MX" sz="1600" b="1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Inversiones en el mercado </a:t>
            </a:r>
            <a:r>
              <a:rPr lang="es-MX" altLang="es-MX" sz="1600" b="1" dirty="0" smtClean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intermediado</a:t>
            </a:r>
          </a:p>
          <a:p>
            <a:pPr algn="ctr"/>
            <a:r>
              <a:rPr lang="es-MX" altLang="es-MX" sz="1600" dirty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Objetivo: </a:t>
            </a:r>
            <a:r>
              <a:rPr lang="es-MX" altLang="es-MX" sz="1600" dirty="0" smtClean="0">
                <a:solidFill>
                  <a:schemeClr val="tx1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actuar como intermediarios entre agentes con exceso de recursos y agentes con necesidad del mismo</a:t>
            </a:r>
            <a:endParaRPr lang="es-MX" altLang="es-MX" sz="1600" dirty="0">
              <a:solidFill>
                <a:schemeClr val="tx1"/>
              </a:solidFill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ctr"/>
            <a:endParaRPr lang="es-MX" altLang="es-MX" sz="1600" b="1" dirty="0">
              <a:solidFill>
                <a:schemeClr val="tx1"/>
              </a:solidFill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pic>
        <p:nvPicPr>
          <p:cNvPr id="1026" name="Picture 2" descr="Resultado de imagen para dinero ico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61" y="1499076"/>
            <a:ext cx="2232576" cy="223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errar corchete 11"/>
          <p:cNvSpPr/>
          <p:nvPr/>
        </p:nvSpPr>
        <p:spPr>
          <a:xfrm rot="16200000">
            <a:off x="7418808" y="233765"/>
            <a:ext cx="63710" cy="5468975"/>
          </a:xfrm>
          <a:prstGeom prst="rightBracket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25" y="4447876"/>
            <a:ext cx="1744874" cy="174487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50" b="92878" l="2045" r="100000">
                        <a14:foregroundMark x1="79346" y1="28489" x2="29346" y2="15592"/>
                        <a14:foregroundMark x1="23620" y1="29355" x2="82822" y2="12320"/>
                        <a14:foregroundMark x1="33129" y1="8758" x2="95194" y2="39461"/>
                        <a14:foregroundMark x1="92638" y1="20982" x2="9305" y2="35611"/>
                        <a14:foregroundMark x1="18507" y1="74110" x2="21677" y2="17709"/>
                        <a14:foregroundMark x1="77198" y1="75842" x2="82209" y2="17132"/>
                        <a14:foregroundMark x1="84458" y1="73147" x2="93967" y2="23965"/>
                        <a14:foregroundMark x1="18200" y1="73147" x2="89468" y2="85082"/>
                        <a14:foregroundMark x1="21677" y1="87488" x2="87321" y2="80943"/>
                        <a14:foregroundMark x1="69530" y1="77671" x2="69836" y2="92878"/>
                        <a14:foregroundMark x1="10941" y1="49952" x2="23620" y2="44562"/>
                        <a14:foregroundMark x1="5828" y1="47257" x2="13088" y2="38595"/>
                        <a14:foregroundMark x1="28630" y1="14437" x2="68303" y2="12031"/>
                        <a14:foregroundMark x1="32822" y1="10587" x2="37219" y2="12320"/>
                        <a14:backgroundMark x1="27710" y1="35611" x2="39162" y2="337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196"/>
          <a:stretch/>
        </p:blipFill>
        <p:spPr>
          <a:xfrm>
            <a:off x="8603088" y="4035109"/>
            <a:ext cx="2312776" cy="2157641"/>
          </a:xfrm>
          <a:prstGeom prst="rect">
            <a:avLst/>
          </a:prstGeom>
        </p:spPr>
      </p:pic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7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5" y="387977"/>
            <a:ext cx="10929871" cy="578753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997520" y="3168204"/>
            <a:ext cx="2678806" cy="159054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7482625" y="3335627"/>
            <a:ext cx="3361386" cy="1764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Berlin Sans FB" panose="020E0602020502020306" pitchFamily="34" charset="0"/>
              </a:rPr>
              <a:t>I</a:t>
            </a:r>
            <a:r>
              <a:rPr lang="es-MX" sz="2400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ntroducción a los </a:t>
            </a:r>
            <a:r>
              <a:rPr lang="es-MX" sz="3600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PROYECTOS </a:t>
            </a:r>
          </a:p>
          <a:p>
            <a:pPr algn="ctr"/>
            <a:r>
              <a:rPr lang="es-MX" sz="3600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DE INVERSIÓN</a:t>
            </a:r>
            <a:endParaRPr lang="es-MX" sz="3600" dirty="0">
              <a:solidFill>
                <a:schemeClr val="tx1"/>
              </a:solidFill>
              <a:latin typeface="Berlin Sans FB" panose="020E0602020502020306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1476383" y="257578"/>
            <a:ext cx="11574" cy="602395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11608904" y="255430"/>
            <a:ext cx="31453" cy="5708048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9428615" y="6397439"/>
            <a:ext cx="27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>
                <a:solidFill>
                  <a:schemeClr val="bg1"/>
                </a:solidFill>
              </a:rPr>
              <a:t>Por: Lucio Navarro Sánchez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78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9194" y="1962577"/>
            <a:ext cx="57997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1. Aprovechamiento de los Recursos Naturales</a:t>
            </a:r>
          </a:p>
          <a:p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Identificación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plena de los recursos que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se presentan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en el medio físico y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geográfico para detectar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cuales son más viables de aprovechar.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625" y="1617647"/>
            <a:ext cx="2143125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04" y="1104161"/>
            <a:ext cx="3025789" cy="31700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162750" y="442729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2. El mercado de consumo interno</a:t>
            </a: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Se necesita detectar: Demandas insatisfechas; ofertas insuficientes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; nuevos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productos, o cambio en la presentación y calidad de los existentes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y además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de los mercados cautivos</a:t>
            </a:r>
            <a:r>
              <a:rPr lang="es-MX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 r="34267"/>
          <a:stretch/>
        </p:blipFill>
        <p:spPr>
          <a:xfrm>
            <a:off x="1124550" y="3444545"/>
            <a:ext cx="3208306" cy="278335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962" y="3444545"/>
            <a:ext cx="1891697" cy="1891697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8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713667" y="1792694"/>
            <a:ext cx="710913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3. El valor agregado a la materia prima de origen primario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Darle una mejor presentación con mayor calidad a las materias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primas, además de alargar el período de </a:t>
            </a:r>
            <a:r>
              <a:rPr lang="es-MX" sz="1600" dirty="0" err="1">
                <a:latin typeface="Myanmar Text" panose="020B0502040204020203" pitchFamily="34" charset="0"/>
                <a:cs typeface="Myanmar Text" panose="020B0502040204020203" pitchFamily="34" charset="0"/>
              </a:rPr>
              <a:t>perecibilidad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 de otras, </a:t>
            </a:r>
            <a:endParaRPr lang="es-MX" sz="16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durante su producción.</a:t>
            </a:r>
            <a:endParaRPr lang="es-MX" sz="16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57835" y="4504955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4. El mercado exterior</a:t>
            </a: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Detectar que bienes y servicios tienen demanda exterior y se pueden exportar y cuales se pueden producir para sustituir importaciones.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6617357" y="3825808"/>
            <a:ext cx="4116476" cy="2743896"/>
            <a:chOff x="5847009" y="3761413"/>
            <a:chExt cx="4116476" cy="2743896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5346" y="3761413"/>
              <a:ext cx="2143424" cy="2143424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Edge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7009" y="4263739"/>
              <a:ext cx="4116476" cy="2241570"/>
            </a:xfrm>
            <a:prstGeom prst="rect">
              <a:avLst/>
            </a:prstGeom>
          </p:spPr>
        </p:pic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45" y="1972816"/>
            <a:ext cx="5981701" cy="203976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064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95837" y="2223634"/>
            <a:ext cx="79140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5. Agilizar y modernizar el proceso de comercialización</a:t>
            </a:r>
          </a:p>
          <a:p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Tomar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en cuenta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: centros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de acopio y recepción; centrales de abasto; centros comerciales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; unidades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de comercialización; bodegas; depósitos y almacenes; cadenas</a:t>
            </a: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comerciales y supermercados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.</a:t>
            </a:r>
          </a:p>
          <a:p>
            <a:endParaRPr lang="es-MX" sz="20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20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282015" y="1263067"/>
            <a:ext cx="2034862" cy="19211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" name="Grupo 9"/>
          <p:cNvGrpSpPr/>
          <p:nvPr/>
        </p:nvGrpSpPr>
        <p:grpSpPr>
          <a:xfrm>
            <a:off x="1897487" y="3926841"/>
            <a:ext cx="2034862" cy="1929765"/>
            <a:chOff x="1753223" y="3711301"/>
            <a:chExt cx="2034862" cy="1929765"/>
          </a:xfrm>
        </p:grpSpPr>
        <p:sp>
          <p:nvSpPr>
            <p:cNvPr id="8" name="Elipse 7"/>
            <p:cNvSpPr/>
            <p:nvPr/>
          </p:nvSpPr>
          <p:spPr>
            <a:xfrm>
              <a:off x="1753223" y="3719932"/>
              <a:ext cx="2034862" cy="1921134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5072" y="3711301"/>
              <a:ext cx="1798749" cy="1798749"/>
            </a:xfrm>
            <a:prstGeom prst="rect">
              <a:avLst/>
            </a:prstGeom>
          </p:spPr>
        </p:pic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85" b="8986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698" y="868305"/>
            <a:ext cx="2625496" cy="262953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065246" y="4168449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6. Protección de los ingresos de los productores a través de </a:t>
            </a:r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la organización</a:t>
            </a:r>
            <a:endParaRPr lang="es-MX" sz="2000" b="1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Identificar las siguientes fuentes: cooperativas de consumo y de producción de insumos; centrales de maquinarias; talleres de mantenimiento, etc.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373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195" y="2087886"/>
            <a:ext cx="83538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7. Aprovechamiento de desperdicios o subproductos</a:t>
            </a:r>
          </a:p>
          <a:p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Detectar empresas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que generen subproductos que en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un momento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dado se puedan aprovechar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.</a:t>
            </a:r>
          </a:p>
          <a:p>
            <a:endParaRPr lang="es-MX" sz="16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8. Utilización de los experimentos e investigaciones tecnológicas</a:t>
            </a:r>
          </a:p>
          <a:p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Identificar en qué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ramas de la producción se pueden incorporar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los avances tecnológicos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para aumentar tanto la cantidad como la calidad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.</a:t>
            </a:r>
          </a:p>
          <a:p>
            <a:endParaRPr lang="es-MX" sz="20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9. Posibilidades de aprovechamiento de obras e instalaciones en</a:t>
            </a:r>
          </a:p>
          <a:p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desuso</a:t>
            </a: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Identificarlas para tratar de incorporarlas al sistema de producción o</a:t>
            </a:r>
          </a:p>
          <a:p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comercialización.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450" y="1400629"/>
            <a:ext cx="3619500" cy="4114800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9" t="33865" r="11843" b="31557"/>
          <a:stretch/>
        </p:blipFill>
        <p:spPr>
          <a:xfrm>
            <a:off x="369194" y="4251992"/>
            <a:ext cx="2807594" cy="189319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93485" y="1893419"/>
            <a:ext cx="1043577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10. Expansión o mejoramiento de la </a:t>
            </a:r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producción</a:t>
            </a:r>
          </a:p>
          <a:p>
            <a:pPr algn="r"/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Mediante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la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Capacitación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de la mano de obra,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incorporación </a:t>
            </a:r>
          </a:p>
          <a:p>
            <a:pPr algn="r"/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de innovaciones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tecnológicas, eficiencia mayor, etc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.</a:t>
            </a:r>
            <a:endParaRPr lang="es-MX" sz="16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2000" b="1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2000" b="1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11</a:t>
            </a:r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. Aprovechamiento de productos de origen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Pueden detectarse productos típicos o tradicionales que en un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momento dado se pueden producir para exportación o el mercado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interno.</a:t>
            </a:r>
          </a:p>
          <a:p>
            <a:pPr algn="r"/>
            <a:endParaRPr lang="es-MX" sz="16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160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16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12</a:t>
            </a:r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. Proyectos derivados de la necesidad de un desarrollo </a:t>
            </a:r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sostenible</a:t>
            </a:r>
          </a:p>
          <a:p>
            <a:pPr algn="r"/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Tomar las </a:t>
            </a:r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oportunidades que actualmente representan los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problemas ambientales y ecológicos del </a:t>
            </a:r>
            <a:r>
              <a:rPr lang="es-MX" sz="16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mundo.</a:t>
            </a:r>
            <a:endParaRPr lang="es-MX" sz="16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444" y="1617647"/>
            <a:ext cx="3349627" cy="203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37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96571" y="2133601"/>
            <a:ext cx="1016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13. Proyectos derivados de un proceso de planificación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Identificando las políticas a seguir establecidas por la estructura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gubernamental, como son: la política económica; integración económica;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empleo; sustitución de importaciones así como el fomento de las exportaciones.</a:t>
            </a:r>
          </a:p>
          <a:p>
            <a:pPr algn="r"/>
            <a:endParaRPr lang="es-MX" sz="2000" b="1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2000" b="1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2000" b="1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endParaRPr lang="es-MX" sz="2000" b="1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algn="r"/>
            <a:r>
              <a:rPr lang="es-MX" sz="2000" b="1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14</a:t>
            </a:r>
            <a:r>
              <a:rPr lang="es-MX" sz="2000" b="1" dirty="0">
                <a:latin typeface="Myanmar Text" panose="020B0502040204020203" pitchFamily="34" charset="0"/>
                <a:cs typeface="Myanmar Text" panose="020B0502040204020203" pitchFamily="34" charset="0"/>
              </a:rPr>
              <a:t>. Proyectos derivados de la capacidad personal emprendedora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Basado en los métodos anteriores, aprovechando la opinión de</a:t>
            </a:r>
          </a:p>
          <a:p>
            <a:pPr algn="r"/>
            <a:r>
              <a:rPr lang="es-MX" sz="1600" dirty="0">
                <a:latin typeface="Myanmar Text" panose="020B0502040204020203" pitchFamily="34" charset="0"/>
                <a:cs typeface="Myanmar Text" panose="020B0502040204020203" pitchFamily="34" charset="0"/>
              </a:rPr>
              <a:t>expertos o la propia experiencia y aptitudes o deseos personales.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69194" y="417318"/>
            <a:ext cx="712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Fuentes para la identificación de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94" y="1617647"/>
            <a:ext cx="3809524" cy="3809524"/>
          </a:xfrm>
          <a:prstGeom prst="rect">
            <a:avLst/>
          </a:prstGeom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81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5" y="511278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Estudio financiero para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387043750"/>
              </p:ext>
            </p:extLst>
          </p:nvPr>
        </p:nvGraphicFramePr>
        <p:xfrm>
          <a:off x="3205062" y="1040251"/>
          <a:ext cx="8128000" cy="4747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8" name="Conector recto 17"/>
          <p:cNvCxnSpPr/>
          <p:nvPr/>
        </p:nvCxnSpPr>
        <p:spPr>
          <a:xfrm>
            <a:off x="4932608" y="4262907"/>
            <a:ext cx="24341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4932611" y="4108359"/>
            <a:ext cx="0" cy="154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7364571" y="4106211"/>
            <a:ext cx="0" cy="154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7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388180" y="2538958"/>
            <a:ext cx="45247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Realizado a partir de la información acerca del monto de la inversión requerida y los flujos que genera el proyecto durante su </a:t>
            </a:r>
            <a:r>
              <a:rPr lang="es-ES" sz="20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vida.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1339" y="549915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Cálculo </a:t>
            </a:r>
            <a:r>
              <a:rPr lang="es-ES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de la rentabilidad de la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04413" y="2908289"/>
            <a:ext cx="3049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RENDIMIENTO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990600"/>
            <a:ext cx="4876800" cy="4876800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616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71339" y="549915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Cálculo </a:t>
            </a:r>
            <a:r>
              <a:rPr lang="es-ES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de la rentabilidad de la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24247" y="2258666"/>
            <a:ext cx="5950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Se acostumbra representar los proyectos utilizando un diagrama de </a:t>
            </a:r>
            <a:r>
              <a:rPr lang="es-ES" sz="20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flujos: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1895340" y="4001884"/>
            <a:ext cx="411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Line 1"/>
          <p:cNvSpPr>
            <a:spLocks noChangeShapeType="1"/>
          </p:cNvSpPr>
          <p:nvPr/>
        </p:nvSpPr>
        <p:spPr bwMode="auto">
          <a:xfrm>
            <a:off x="2266682" y="4258801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2266682" y="3693556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3295382" y="3693556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4438382" y="3693556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5467082" y="3693556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352282" y="339251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kumimoji="0" lang="es-ES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US$ 50.000		  US$ 60.000  	</a:t>
            </a:r>
            <a:r>
              <a:rPr kumimoji="0" lang="es-ES" altLang="es-MX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r>
              <a:rPr kumimoji="0" lang="es-ES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US$ 70.000       </a:t>
            </a:r>
            <a:r>
              <a:rPr kumimoji="0" lang="es-ES" altLang="es-MX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kumimoji="0" lang="es-ES" altLang="es-MX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US$ 80.000  </a:t>
            </a:r>
            <a:endParaRPr kumimoji="0" lang="es-MX" altLang="es-MX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352282" y="361735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		</a:t>
            </a:r>
            <a:endParaRPr kumimoji="0" lang="es-MX" altLang="es-MX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079137" y="3362302"/>
            <a:ext cx="295465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			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US$ 120.000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MX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MX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61114" y="4645960"/>
            <a:ext cx="926849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MX" sz="9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MX" dirty="0">
                <a:latin typeface="Myanmar Text" panose="020B0502040204020203" pitchFamily="34" charset="0"/>
                <a:cs typeface="Myanmar Text" panose="020B0502040204020203" pitchFamily="34" charset="0"/>
              </a:rPr>
              <a:t>Las flechas hacia abajo indican flujos de caja </a:t>
            </a:r>
            <a:r>
              <a:rPr lang="es-ES" altLang="es-MX" b="1" dirty="0">
                <a:solidFill>
                  <a:srgbClr val="FF0000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negativos</a:t>
            </a:r>
            <a:r>
              <a:rPr lang="es-ES" altLang="es-MX" dirty="0">
                <a:latin typeface="Myanmar Text" panose="020B0502040204020203" pitchFamily="34" charset="0"/>
                <a:cs typeface="Myanmar Text" panose="020B0502040204020203" pitchFamily="34" charset="0"/>
              </a:rPr>
              <a:t> o desembolsos, 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MX" dirty="0">
                <a:latin typeface="Myanmar Text" panose="020B0502040204020203" pitchFamily="34" charset="0"/>
                <a:cs typeface="Myanmar Text" panose="020B0502040204020203" pitchFamily="34" charset="0"/>
              </a:rPr>
              <a:t>las flechas hacia arriba se refieren a </a:t>
            </a:r>
            <a:r>
              <a:rPr lang="es-ES" altLang="es-MX" b="1" dirty="0">
                <a:solidFill>
                  <a:srgbClr val="00B050"/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ingresos</a:t>
            </a:r>
            <a:r>
              <a:rPr lang="es-ES" altLang="es-MX" dirty="0">
                <a:latin typeface="Myanmar Text" panose="020B0502040204020203" pitchFamily="34" charset="0"/>
                <a:cs typeface="Myanmar Text" panose="020B0502040204020203" pitchFamily="34" charset="0"/>
              </a:rPr>
              <a:t> o entradas de caja.</a:t>
            </a:r>
            <a:r>
              <a:rPr lang="es-MX" altLang="es-MX" dirty="0">
                <a:latin typeface="Myanmar Text" panose="020B0502040204020203" pitchFamily="34" charset="0"/>
                <a:cs typeface="Myanmar Text" panose="020B0502040204020203" pitchFamily="34" charset="0"/>
              </a:rPr>
              <a:t>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518" y="787730"/>
            <a:ext cx="4061154" cy="3585371"/>
          </a:xfrm>
          <a:prstGeom prst="rect">
            <a:avLst/>
          </a:prstGeom>
        </p:spPr>
      </p:pic>
      <p:sp>
        <p:nvSpPr>
          <p:cNvPr id="15" name="Marcador de fech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6" name="Marcador de pie de pá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60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71339" y="549915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Condiciones intangibles en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71339" y="1830619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Los proyectos prometen “estados de animo” u opiniones, que solo en términos de percepción subjetiva se pueden constatar sobre el consumidor y en ultima instancia pueden ser los factores decisivos en la aprobación o rechazo de una idea proyecto.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1" y="1607862"/>
            <a:ext cx="4700790" cy="4287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006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2256A2"/>
                </a:solidFill>
              </a:rPr>
              <a:t>Objetivo</a:t>
            </a:r>
            <a:endParaRPr lang="es-ES_tradnl" dirty="0">
              <a:solidFill>
                <a:srgbClr val="2256A2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7280" y="2967335"/>
            <a:ext cx="1005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>
                <a:solidFill>
                  <a:srgbClr val="0070C0"/>
                </a:solidFill>
                <a:latin typeface="Arial" charset="0"/>
              </a:rPr>
              <a:t>Identificar y definir las etapas y los elementos que integran a un proyecto de inversión, con la finalidad de construir un marco conceptual. 	</a:t>
            </a: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86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5" b="100000" l="0" r="100000">
                        <a14:foregroundMark x1="47573" y1="14035" x2="45307" y2="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48451">
            <a:off x="2739419" y="2815868"/>
            <a:ext cx="1783251" cy="128768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29671" y="1978007"/>
            <a:ext cx="11820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000" dirty="0">
                <a:latin typeface="Myanmar Text" panose="020B0502040204020203" pitchFamily="34" charset="0"/>
                <a:cs typeface="Myanmar Text" panose="020B0502040204020203" pitchFamily="34" charset="0"/>
              </a:rPr>
              <a:t>Considerar lo efectos intangibles impone la necesidad  de sistematizar en un método, mediante la medición indirecta por encuestas para tratar de encontrar un referente de valoración necesario y </a:t>
            </a:r>
            <a:r>
              <a:rPr lang="es-ES" sz="20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justo.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71339" y="549915"/>
            <a:ext cx="5140817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Condiciones intangibles en los proyectos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7376660" y="2920000"/>
            <a:ext cx="1783251" cy="1398012"/>
            <a:chOff x="7376660" y="2920000"/>
            <a:chExt cx="1783251" cy="1398012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1114">
              <a:off x="7376660" y="2920000"/>
              <a:ext cx="1783251" cy="1398012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0" r="100000">
                          <a14:foregroundMark x1="65938" y1="68611" x2="99688" y2="21944"/>
                          <a14:foregroundMark x1="62578" y1="36667" x2="76250" y2="63472"/>
                          <a14:foregroundMark x1="70234" y1="44028" x2="86094" y2="24167"/>
                          <a14:backgroundMark x1="91016" y1="56528" x2="91016" y2="56528"/>
                          <a14:backgroundMark x1="95781" y1="30972" x2="95781" y2="309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76310">
              <a:off x="7557382" y="3148041"/>
              <a:ext cx="1348219" cy="758373"/>
            </a:xfrm>
            <a:prstGeom prst="rect">
              <a:avLst/>
            </a:prstGeom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85" y="3309533"/>
            <a:ext cx="3477862" cy="2956183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3109002" y="3506362"/>
            <a:ext cx="185530" cy="22528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/>
          <p:cNvSpPr/>
          <p:nvPr/>
        </p:nvSpPr>
        <p:spPr>
          <a:xfrm>
            <a:off x="3350283" y="3317403"/>
            <a:ext cx="185530" cy="22528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/>
          <p:cNvSpPr/>
          <p:nvPr/>
        </p:nvSpPr>
        <p:spPr>
          <a:xfrm>
            <a:off x="3591564" y="3092116"/>
            <a:ext cx="185530" cy="22528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3" name="Marcador de pie de pá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5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2256A2"/>
                </a:solidFill>
              </a:rPr>
              <a:t>Referencias</a:t>
            </a:r>
            <a:endParaRPr lang="es-ES_tradnl" dirty="0">
              <a:solidFill>
                <a:srgbClr val="2256A2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025302" y="27918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5" name="Marcador de texto vertical 2"/>
          <p:cNvSpPr txBox="1">
            <a:spLocks/>
          </p:cNvSpPr>
          <p:nvPr/>
        </p:nvSpPr>
        <p:spPr>
          <a:xfrm>
            <a:off x="1097280" y="2500009"/>
            <a:ext cx="10058400" cy="309485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rgbClr val="00B0F0"/>
                </a:solidFill>
              </a:rPr>
              <a:t>Baca Urbina, Gabriel. Evaluación de Proyectos. 3ª ed. México D.F. 1995. Ed. Mc Graw Hill.</a:t>
            </a:r>
            <a:endParaRPr lang="es-ES_tradnl" dirty="0" smtClean="0">
              <a:solidFill>
                <a:srgbClr val="00B0F0"/>
              </a:solidFill>
            </a:endParaRPr>
          </a:p>
          <a:p>
            <a:r>
              <a:rPr lang="es-ES" dirty="0" err="1" smtClean="0">
                <a:solidFill>
                  <a:srgbClr val="00B0F0"/>
                </a:solidFill>
              </a:rPr>
              <a:t>Sapag</a:t>
            </a:r>
            <a:r>
              <a:rPr lang="es-ES" dirty="0" smtClean="0">
                <a:solidFill>
                  <a:srgbClr val="00B0F0"/>
                </a:solidFill>
              </a:rPr>
              <a:t> </a:t>
            </a:r>
            <a:r>
              <a:rPr lang="es-ES" dirty="0" err="1" smtClean="0">
                <a:solidFill>
                  <a:srgbClr val="00B0F0"/>
                </a:solidFill>
              </a:rPr>
              <a:t>Chain</a:t>
            </a:r>
            <a:r>
              <a:rPr lang="es-ES" dirty="0" smtClean="0">
                <a:solidFill>
                  <a:srgbClr val="00B0F0"/>
                </a:solidFill>
              </a:rPr>
              <a:t>, </a:t>
            </a:r>
            <a:r>
              <a:rPr lang="es-ES" dirty="0" err="1" smtClean="0">
                <a:solidFill>
                  <a:srgbClr val="00B0F0"/>
                </a:solidFill>
              </a:rPr>
              <a:t>Nassir</a:t>
            </a:r>
            <a:r>
              <a:rPr lang="es-ES" dirty="0" smtClean="0">
                <a:solidFill>
                  <a:srgbClr val="00B0F0"/>
                </a:solidFill>
              </a:rPr>
              <a:t> y Reinaldo. Preparación y Evaluación de Proyectos de Inversión. 4ª ed.  México 2003. Ed. Mc Graw Hill.</a:t>
            </a:r>
            <a:endParaRPr lang="es-ES_tradnl" dirty="0" smtClean="0">
              <a:solidFill>
                <a:srgbClr val="00B0F0"/>
              </a:solidFill>
            </a:endParaRPr>
          </a:p>
          <a:p>
            <a:r>
              <a:rPr lang="es-ES" dirty="0" smtClean="0">
                <a:solidFill>
                  <a:srgbClr val="00B0F0"/>
                </a:solidFill>
              </a:rPr>
              <a:t>Universidad Autónoma del Estado de México. Manual para la elaboración del Plan de Negocios. México 2004.</a:t>
            </a:r>
            <a:endParaRPr lang="es-ES_tradnl" dirty="0" smtClean="0">
              <a:solidFill>
                <a:srgbClr val="00B0F0"/>
              </a:solidFill>
            </a:endParaRPr>
          </a:p>
          <a:p>
            <a:r>
              <a:rPr lang="es-ES" dirty="0" smtClean="0">
                <a:solidFill>
                  <a:srgbClr val="00B0F0"/>
                </a:solidFill>
              </a:rPr>
              <a:t>Alcaraz Rodríguez Rafael. El Emprendedor de Éxito. 1ª ed. México 1995. Ed. Mc Graw Hill.</a:t>
            </a:r>
            <a:endParaRPr lang="es-ES_tradnl" dirty="0" smtClean="0">
              <a:solidFill>
                <a:srgbClr val="00B0F0"/>
              </a:solidFill>
            </a:endParaRPr>
          </a:p>
          <a:p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317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772732" y="643943"/>
            <a:ext cx="2975020" cy="66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1004552" y="716423"/>
            <a:ext cx="370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ÍNDICE</a:t>
            </a:r>
            <a:endParaRPr lang="es-MX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04552" y="643943"/>
            <a:ext cx="370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ÍNDICE</a:t>
            </a:r>
            <a:endParaRPr lang="es-MX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493949" y="1558344"/>
            <a:ext cx="38637" cy="46879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 flipH="1">
            <a:off x="1730991" y="1524501"/>
            <a:ext cx="10461009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Proyecto</a:t>
            </a:r>
          </a:p>
          <a:p>
            <a:pPr marL="342900" indent="-342900">
              <a:buAutoNum type="arabicPeriod"/>
            </a:pP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La importancia del proyecto</a:t>
            </a:r>
          </a:p>
          <a:p>
            <a:pPr marL="342900" indent="-342900">
              <a:buFontTx/>
              <a:buAutoNum type="arabicPeriod"/>
            </a:pP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¿Por qué se invierte en un </a:t>
            </a: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proyecto?</a:t>
            </a:r>
          </a:p>
          <a:p>
            <a:pPr marL="342900" indent="-342900">
              <a:buAutoNum type="arabicPeriod"/>
            </a:pP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Formulación del proyecto </a:t>
            </a:r>
          </a:p>
          <a:p>
            <a:pPr marL="342900" indent="-342900">
              <a:buFontTx/>
              <a:buAutoNum type="arabicPeriod"/>
            </a:pP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Ciclo de vida de un proyecto de 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5.1 Preparación o formulación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5.2 Negociación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5.3 Ejecución o implantación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5.4 Operación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6.Etapas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de un proyecto de </a:t>
            </a: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7.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 Información que proporciona un proyecto de </a:t>
            </a: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inversión</a:t>
            </a:r>
          </a:p>
          <a:p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8. Perfil de un proyecto de </a:t>
            </a: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9.Clasificación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de los proyectos de </a:t>
            </a:r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9.1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Inversiones que generan valor agregado 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     9.2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Inversiones especulativas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10.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Fuentes para la identificación de los proyectos de 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11.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Estudio financiero para un proyecto de inversión</a:t>
            </a: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12.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Cálculo </a:t>
            </a:r>
            <a:r>
              <a:rPr lang="es-ES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de la rentabilidad de la inversión</a:t>
            </a:r>
            <a:endParaRPr lang="es-MX" sz="155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r>
              <a:rPr lang="es-MX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13.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Cálculo </a:t>
            </a:r>
            <a:r>
              <a:rPr lang="es-ES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de la rentabilidad de la </a:t>
            </a:r>
            <a:r>
              <a:rPr lang="es-ES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inversión</a:t>
            </a:r>
          </a:p>
          <a:p>
            <a:r>
              <a:rPr lang="es-ES" sz="155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14. </a:t>
            </a:r>
            <a:r>
              <a:rPr lang="es-MX" sz="1550" dirty="0">
                <a:latin typeface="Myanmar Text" panose="020B0502040204020203" pitchFamily="34" charset="0"/>
                <a:cs typeface="Myanmar Text" panose="020B0502040204020203" pitchFamily="34" charset="0"/>
              </a:rPr>
              <a:t>Condiciones intangibles en los proyectos de inversión</a:t>
            </a:r>
          </a:p>
          <a:p>
            <a:endParaRPr lang="es-MX" sz="155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155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endParaRPr lang="es-MX" sz="155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marL="342900" indent="-342900">
              <a:buAutoNum type="arabicPeriod"/>
            </a:pPr>
            <a:endParaRPr lang="es-MX" sz="155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marL="342900" indent="-342900">
              <a:buAutoNum type="arabicPeriod"/>
            </a:pPr>
            <a:endParaRPr lang="es-MX" sz="1550" dirty="0" smtClean="0">
              <a:latin typeface="Myanmar Text" panose="020B0502040204020203" pitchFamily="34" charset="0"/>
              <a:cs typeface="Myanmar Text" panose="020B0502040204020203" pitchFamily="34" charset="0"/>
            </a:endParaRPr>
          </a:p>
          <a:p>
            <a:pPr marL="342900" indent="-342900">
              <a:buAutoNum type="arabicPeriod"/>
            </a:pPr>
            <a:endParaRPr lang="es-MX" sz="155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01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54546" y="3588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Proyecto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48229" y="1725483"/>
            <a:ext cx="9762281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0" i="0" dirty="0" smtClean="0">
                <a:effectLst/>
                <a:latin typeface="Myanmar Text" panose="020B0502040204020203" pitchFamily="34" charset="0"/>
                <a:cs typeface="Myanmar Text" panose="020B0502040204020203" pitchFamily="34" charset="0"/>
              </a:rPr>
              <a:t>Un proyecto es la búsqueda de una solución inteligente al planteamiento de un problema tendente a resolver. </a:t>
            </a:r>
            <a:endParaRPr lang="es-MX" sz="24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52754" y="333119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600" dirty="0">
              <a:solidFill>
                <a:schemeClr val="accent2">
                  <a:lumMod val="50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728" y="2556480"/>
            <a:ext cx="5353050" cy="3314700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2032000" y="1611086"/>
            <a:ext cx="8316686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23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60561" y="1466257"/>
            <a:ext cx="4780693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MX" sz="2000" b="0" i="0" dirty="0" smtClean="0">
                <a:effectLst/>
                <a:latin typeface="Myanmar Text" panose="020B0502040204020203" pitchFamily="34" charset="0"/>
                <a:cs typeface="Myanmar Text" panose="020B0502040204020203" pitchFamily="34" charset="0"/>
              </a:rPr>
              <a:t>Día con día nos encontramos rodeados por una serie de productos o servicios producidos por el hombre. 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769424" y="1382960"/>
            <a:ext cx="4780693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MX" sz="2000" b="0" i="0" dirty="0" smtClean="0">
                <a:effectLst/>
                <a:latin typeface="Myanmar Text" panose="020B0502040204020203" pitchFamily="34" charset="0"/>
                <a:cs typeface="Myanmar Text" panose="020B0502040204020203" pitchFamily="34" charset="0"/>
              </a:rPr>
              <a:t>Todos y cada uno de estos servicios y productos fueron evaluados desde varios puntos de vista, con el fin de satisfacer al ser humano.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9" r="6385"/>
          <a:stretch/>
        </p:blipFill>
        <p:spPr>
          <a:xfrm>
            <a:off x="7217771" y="2764982"/>
            <a:ext cx="3884000" cy="2988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04" y="2777667"/>
            <a:ext cx="3979005" cy="2975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ángulo 9"/>
          <p:cNvSpPr/>
          <p:nvPr/>
        </p:nvSpPr>
        <p:spPr>
          <a:xfrm>
            <a:off x="31721" y="344452"/>
            <a:ext cx="7369976" cy="1038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La importancia de los proyectos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10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146744"/>
            <a:ext cx="7369976" cy="1038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¿Por qué se invierte en proyectos? 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753587" y="2584858"/>
            <a:ext cx="5244823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Myanmar Text" panose="020B0502040204020203" pitchFamily="34" charset="0"/>
                <a:cs typeface="Myanmar Text" panose="020B0502040204020203" pitchFamily="34" charset="0"/>
              </a:rPr>
              <a:t>Siempre que exista una necesidad humana de un bien o un servicio habrá necesidad invertir, ya que al hacerlo nos encontramos con la única forma de producir.</a:t>
            </a:r>
            <a:endParaRPr lang="es-MX" sz="2000" dirty="0">
              <a:latin typeface="Myanmar Text" panose="020B0502040204020203" pitchFamily="34" charset="0"/>
              <a:cs typeface="Myanmar Text" panose="020B05020402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02" b="100000" l="0" r="100000">
                        <a14:foregroundMark x1="11056" y1="18381" x2="16444" y2="99241"/>
                        <a14:foregroundMark x1="88556" y1="98567" x2="84833" y2="31872"/>
                        <a14:foregroundMark x1="63000" y1="14503" x2="66667" y2="99578"/>
                        <a14:foregroundMark x1="47611" y1="50253" x2="34833" y2="55228"/>
                        <a14:backgroundMark x1="25778" y1="95278" x2="23389" y2="35497"/>
                        <a14:backgroundMark x1="50667" y1="98229" x2="49333" y2="55902"/>
                        <a14:backgroundMark x1="54333" y1="41400" x2="51722" y2="14503"/>
                        <a14:backgroundMark x1="74444" y1="30270" x2="78556" y2="98904"/>
                        <a14:backgroundMark x1="55833" y1="49325" x2="53444" y2="424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91" y="1585223"/>
            <a:ext cx="6116594" cy="4030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1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251786"/>
            <a:ext cx="6192708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Formulación del Proyecto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6081" t="26115" r="27737" b="12775"/>
          <a:stretch/>
        </p:blipFill>
        <p:spPr>
          <a:xfrm>
            <a:off x="615865" y="929040"/>
            <a:ext cx="9885406" cy="5131931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22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6946" y="511278"/>
            <a:ext cx="3361386" cy="1057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Ciclo de vida de un proyecto de inversión</a:t>
            </a:r>
            <a:endParaRPr lang="es-MX" sz="3600" dirty="0">
              <a:solidFill>
                <a:schemeClr val="accent3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2445003" y="249762"/>
            <a:ext cx="9405257" cy="6060140"/>
            <a:chOff x="3295008" y="224004"/>
            <a:chExt cx="9405257" cy="6060140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6310" y="224004"/>
              <a:ext cx="1744327" cy="1744327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004" y="1569225"/>
              <a:ext cx="1910825" cy="1910825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367" y="4429587"/>
              <a:ext cx="1854557" cy="1854557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4271" y="3211391"/>
              <a:ext cx="2145849" cy="2017432"/>
            </a:xfrm>
            <a:prstGeom prst="rect">
              <a:avLst/>
            </a:prstGeom>
          </p:spPr>
        </p:pic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416622651"/>
                </p:ext>
              </p:extLst>
            </p:nvPr>
          </p:nvGraphicFramePr>
          <p:xfrm>
            <a:off x="3295008" y="789864"/>
            <a:ext cx="9405257" cy="4561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</p:grp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27/09/18</a:t>
            </a:r>
            <a:endParaRPr lang="es-MX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Proyectos de Inversión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D37-7EC5-436D-9E46-F08C28D0462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503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1066</TotalTime>
  <Words>1883</Words>
  <Application>Microsoft Macintosh PowerPoint</Application>
  <PresentationFormat>Panorámica</PresentationFormat>
  <Paragraphs>317</Paragraphs>
  <Slides>31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3" baseType="lpstr">
      <vt:lpstr>Arial Black</vt:lpstr>
      <vt:lpstr>Avenir Light</vt:lpstr>
      <vt:lpstr>Berlin Sans FB</vt:lpstr>
      <vt:lpstr>Calibri</vt:lpstr>
      <vt:lpstr>Calibri Light</vt:lpstr>
      <vt:lpstr>Cambria</vt:lpstr>
      <vt:lpstr>Corbel</vt:lpstr>
      <vt:lpstr>ＭＳ 明朝</vt:lpstr>
      <vt:lpstr>Myanmar Text</vt:lpstr>
      <vt:lpstr>Times New Roman</vt:lpstr>
      <vt:lpstr>Arial</vt:lpstr>
      <vt:lpstr>Retrospección</vt:lpstr>
      <vt:lpstr>Presentación de PowerPoint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Lucio Navarro</dc:creator>
  <cp:lastModifiedBy>Usuario de Microsoft Office</cp:lastModifiedBy>
  <cp:revision>70</cp:revision>
  <dcterms:created xsi:type="dcterms:W3CDTF">2018-09-14T21:58:53Z</dcterms:created>
  <dcterms:modified xsi:type="dcterms:W3CDTF">2018-09-27T20:49:30Z</dcterms:modified>
</cp:coreProperties>
</file>