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313" r:id="rId2"/>
    <p:sldId id="256" r:id="rId3"/>
    <p:sldId id="283" r:id="rId4"/>
    <p:sldId id="282" r:id="rId5"/>
    <p:sldId id="281" r:id="rId6"/>
    <p:sldId id="284" r:id="rId7"/>
    <p:sldId id="324" r:id="rId8"/>
    <p:sldId id="325" r:id="rId9"/>
    <p:sldId id="326" r:id="rId10"/>
    <p:sldId id="327" r:id="rId11"/>
    <p:sldId id="322" r:id="rId12"/>
    <p:sldId id="328" r:id="rId13"/>
    <p:sldId id="259" r:id="rId14"/>
    <p:sldId id="329" r:id="rId15"/>
    <p:sldId id="317" r:id="rId16"/>
    <p:sldId id="315" r:id="rId17"/>
    <p:sldId id="308" r:id="rId18"/>
    <p:sldId id="316" r:id="rId19"/>
    <p:sldId id="330" r:id="rId20"/>
    <p:sldId id="318" r:id="rId21"/>
    <p:sldId id="319" r:id="rId22"/>
    <p:sldId id="311" r:id="rId23"/>
    <p:sldId id="320" r:id="rId24"/>
    <p:sldId id="310" r:id="rId25"/>
    <p:sldId id="321" r:id="rId26"/>
    <p:sldId id="294" r:id="rId27"/>
    <p:sldId id="285" r:id="rId28"/>
    <p:sldId id="257" r:id="rId29"/>
    <p:sldId id="331" r:id="rId30"/>
    <p:sldId id="291" r:id="rId31"/>
    <p:sldId id="292" r:id="rId32"/>
    <p:sldId id="279" r:id="rId33"/>
    <p:sldId id="278" r:id="rId34"/>
    <p:sldId id="293" r:id="rId35"/>
    <p:sldId id="262" r:id="rId36"/>
    <p:sldId id="332" r:id="rId37"/>
    <p:sldId id="333" r:id="rId38"/>
    <p:sldId id="334" r:id="rId39"/>
    <p:sldId id="335" r:id="rId40"/>
    <p:sldId id="295" r:id="rId41"/>
    <p:sldId id="296" r:id="rId42"/>
    <p:sldId id="297" r:id="rId43"/>
    <p:sldId id="298" r:id="rId44"/>
    <p:sldId id="299" r:id="rId45"/>
    <p:sldId id="300" r:id="rId46"/>
    <p:sldId id="337" r:id="rId47"/>
    <p:sldId id="336" r:id="rId48"/>
    <p:sldId id="302" r:id="rId49"/>
    <p:sldId id="303" r:id="rId50"/>
    <p:sldId id="304" r:id="rId51"/>
    <p:sldId id="305" r:id="rId52"/>
    <p:sldId id="307" r:id="rId5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031" autoAdjust="0"/>
  </p:normalViewPr>
  <p:slideViewPr>
    <p:cSldViewPr>
      <p:cViewPr varScale="1">
        <p:scale>
          <a:sx n="92" d="100"/>
          <a:sy n="92" d="100"/>
        </p:scale>
        <p:origin x="84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image" Target="../media/image10.jpg"/><Relationship Id="rId4" Type="http://schemas.openxmlformats.org/officeDocument/2006/relationships/image" Target="../media/image13.jp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image" Target="../media/image1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D7DB62-C3F3-41E0-9B45-0FAF4955E195}" type="doc">
      <dgm:prSet loTypeId="urn:microsoft.com/office/officeart/2005/8/layout/hList7" loCatId="pictur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8068014B-AF66-4A30-AB80-402AC29DF4E8}">
      <dgm:prSet phldrT="[Texto]"/>
      <dgm:spPr/>
      <dgm:t>
        <a:bodyPr/>
        <a:lstStyle/>
        <a:p>
          <a:r>
            <a:rPr lang="es-MX" b="1" dirty="0" smtClean="0">
              <a:solidFill>
                <a:schemeClr val="accent1">
                  <a:lumMod val="50000"/>
                </a:schemeClr>
              </a:solidFill>
            </a:rPr>
            <a:t>HERODOTO</a:t>
          </a:r>
        </a:p>
      </dgm:t>
    </dgm:pt>
    <dgm:pt modelId="{2B051384-FD8E-454D-BC40-2EE5C91FBCFD}" type="parTrans" cxnId="{0828CD81-2C82-4558-9077-3BF1CFA1DD4C}">
      <dgm:prSet/>
      <dgm:spPr/>
      <dgm:t>
        <a:bodyPr/>
        <a:lstStyle/>
        <a:p>
          <a:endParaRPr lang="es-MX"/>
        </a:p>
      </dgm:t>
    </dgm:pt>
    <dgm:pt modelId="{183CE093-F036-4137-AE9A-94FF2390AAB2}" type="sibTrans" cxnId="{0828CD81-2C82-4558-9077-3BF1CFA1DD4C}">
      <dgm:prSet/>
      <dgm:spPr/>
      <dgm:t>
        <a:bodyPr/>
        <a:lstStyle/>
        <a:p>
          <a:endParaRPr lang="es-MX"/>
        </a:p>
      </dgm:t>
    </dgm:pt>
    <dgm:pt modelId="{BFD716BF-FF7A-426C-A4A3-938B45537CBC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50000"/>
                </a:schemeClr>
              </a:solidFill>
            </a:rPr>
            <a:t>Describió características físicas y estilos de vida de los habitantes de Egipto, Fenicia, Mesopotamia, Rusia, Bulgaria y Rumania.  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997F1D86-BFFF-4B55-B2F4-C670774E58B7}" type="parTrans" cxnId="{70E81617-06F7-46A0-BEFB-471AF85BEA19}">
      <dgm:prSet/>
      <dgm:spPr/>
      <dgm:t>
        <a:bodyPr/>
        <a:lstStyle/>
        <a:p>
          <a:endParaRPr lang="es-MX"/>
        </a:p>
      </dgm:t>
    </dgm:pt>
    <dgm:pt modelId="{5A5C393E-8138-4473-8250-9C61460CFC0D}" type="sibTrans" cxnId="{70E81617-06F7-46A0-BEFB-471AF85BEA19}">
      <dgm:prSet/>
      <dgm:spPr/>
      <dgm:t>
        <a:bodyPr/>
        <a:lstStyle/>
        <a:p>
          <a:endParaRPr lang="es-MX"/>
        </a:p>
      </dgm:t>
    </dgm:pt>
    <dgm:pt modelId="{C90990E5-9A6D-4C4A-88A4-00D77EC8D753}">
      <dgm:prSet phldrT="[Texto]" custT="1"/>
      <dgm:spPr/>
      <dgm:t>
        <a:bodyPr/>
        <a:lstStyle/>
        <a:p>
          <a:r>
            <a:rPr lang="es-MX" sz="2200" b="1" dirty="0" smtClean="0">
              <a:solidFill>
                <a:schemeClr val="accent1">
                  <a:lumMod val="50000"/>
                </a:schemeClr>
              </a:solidFill>
            </a:rPr>
            <a:t>MARCO POLO</a:t>
          </a:r>
          <a:endParaRPr lang="es-MX" sz="2200" dirty="0">
            <a:solidFill>
              <a:schemeClr val="accent1">
                <a:lumMod val="50000"/>
              </a:schemeClr>
            </a:solidFill>
          </a:endParaRPr>
        </a:p>
      </dgm:t>
    </dgm:pt>
    <dgm:pt modelId="{243CD1FF-D07A-4F23-8EFB-EE8563B6618C}" type="parTrans" cxnId="{67AB74CE-BBD9-40DB-BEAC-CFC274F6841F}">
      <dgm:prSet/>
      <dgm:spPr/>
      <dgm:t>
        <a:bodyPr/>
        <a:lstStyle/>
        <a:p>
          <a:endParaRPr lang="es-MX"/>
        </a:p>
      </dgm:t>
    </dgm:pt>
    <dgm:pt modelId="{F3E5C716-D9C9-4CBA-82DC-5786B86469AE}" type="sibTrans" cxnId="{67AB74CE-BBD9-40DB-BEAC-CFC274F6841F}">
      <dgm:prSet/>
      <dgm:spPr/>
      <dgm:t>
        <a:bodyPr/>
        <a:lstStyle/>
        <a:p>
          <a:endParaRPr lang="es-MX"/>
        </a:p>
      </dgm:t>
    </dgm:pt>
    <dgm:pt modelId="{B1964D43-ACE8-4D02-A9E4-082885ACC109}">
      <dgm:prSet phldrT="[Texto]"/>
      <dgm:spPr/>
      <dgm:t>
        <a:bodyPr/>
        <a:lstStyle/>
        <a:p>
          <a:r>
            <a:rPr lang="es-MX" sz="1600" dirty="0" smtClean="0">
              <a:solidFill>
                <a:schemeClr val="accent1">
                  <a:lumMod val="50000"/>
                </a:schemeClr>
              </a:solidFill>
            </a:rPr>
            <a:t>Describió sus viajes a China, por lo cual los europeos tuvieron una noción más amplia de los países asiáticos</a:t>
          </a:r>
          <a:r>
            <a:rPr lang="es-MX" sz="1600" dirty="0" smtClean="0"/>
            <a:t>. </a:t>
          </a:r>
          <a:endParaRPr lang="es-MX" sz="1600" dirty="0"/>
        </a:p>
      </dgm:t>
    </dgm:pt>
    <dgm:pt modelId="{E63F0C62-EBDC-4BB7-B5CC-58F7CAAC978F}" type="parTrans" cxnId="{2ECAFBA8-B9CD-4A3A-B69D-D3FE78C778CC}">
      <dgm:prSet/>
      <dgm:spPr/>
      <dgm:t>
        <a:bodyPr/>
        <a:lstStyle/>
        <a:p>
          <a:endParaRPr lang="es-MX"/>
        </a:p>
      </dgm:t>
    </dgm:pt>
    <dgm:pt modelId="{587793BB-8FEC-40AE-B059-7708F9AFEEAB}" type="sibTrans" cxnId="{2ECAFBA8-B9CD-4A3A-B69D-D3FE78C778CC}">
      <dgm:prSet/>
      <dgm:spPr/>
      <dgm:t>
        <a:bodyPr/>
        <a:lstStyle/>
        <a:p>
          <a:endParaRPr lang="es-MX"/>
        </a:p>
      </dgm:t>
    </dgm:pt>
    <dgm:pt modelId="{380C193F-6B01-4EC0-99A9-698D83CEF821}" type="pres">
      <dgm:prSet presAssocID="{C9D7DB62-C3F3-41E0-9B45-0FAF4955E19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C729C79-9144-460B-AEB4-BCCE3E75D7BD}" type="pres">
      <dgm:prSet presAssocID="{C9D7DB62-C3F3-41E0-9B45-0FAF4955E195}" presName="fgShape" presStyleLbl="fgShp" presStyleIdx="0" presStyleCnt="1" custScaleX="108696" custScaleY="184385" custLinFactNeighborX="-758" custLinFactNeighborY="20690"/>
      <dgm:spPr/>
    </dgm:pt>
    <dgm:pt modelId="{A9295A51-12E2-45E4-A0FA-DF0A2B6D2547}" type="pres">
      <dgm:prSet presAssocID="{C9D7DB62-C3F3-41E0-9B45-0FAF4955E195}" presName="linComp" presStyleCnt="0"/>
      <dgm:spPr/>
    </dgm:pt>
    <dgm:pt modelId="{E067A253-761A-4DBE-8D37-28CC177DC738}" type="pres">
      <dgm:prSet presAssocID="{8068014B-AF66-4A30-AB80-402AC29DF4E8}" presName="compNode" presStyleCnt="0"/>
      <dgm:spPr/>
    </dgm:pt>
    <dgm:pt modelId="{E2645E71-8D68-4880-95B4-61043F887336}" type="pres">
      <dgm:prSet presAssocID="{8068014B-AF66-4A30-AB80-402AC29DF4E8}" presName="bkgdShape" presStyleLbl="node1" presStyleIdx="0" presStyleCnt="2"/>
      <dgm:spPr/>
      <dgm:t>
        <a:bodyPr/>
        <a:lstStyle/>
        <a:p>
          <a:endParaRPr lang="es-MX"/>
        </a:p>
      </dgm:t>
    </dgm:pt>
    <dgm:pt modelId="{CAEA53C3-817C-4DD5-97AA-8CB00FE167C2}" type="pres">
      <dgm:prSet presAssocID="{8068014B-AF66-4A30-AB80-402AC29DF4E8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6A37EE-E032-4048-A4B2-DE3632DB0675}" type="pres">
      <dgm:prSet presAssocID="{8068014B-AF66-4A30-AB80-402AC29DF4E8}" presName="invisiNode" presStyleLbl="node1" presStyleIdx="0" presStyleCnt="2"/>
      <dgm:spPr/>
    </dgm:pt>
    <dgm:pt modelId="{8BDEDE97-14E8-4942-A5EC-D85C222A3ECC}" type="pres">
      <dgm:prSet presAssocID="{8068014B-AF66-4A30-AB80-402AC29DF4E8}" presName="imagNode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3409B18E-5CB2-4788-81EB-77C7EA46433B}" type="pres">
      <dgm:prSet presAssocID="{183CE093-F036-4137-AE9A-94FF2390AAB2}" presName="sibTrans" presStyleLbl="sibTrans2D1" presStyleIdx="0" presStyleCnt="0"/>
      <dgm:spPr/>
      <dgm:t>
        <a:bodyPr/>
        <a:lstStyle/>
        <a:p>
          <a:endParaRPr lang="es-MX"/>
        </a:p>
      </dgm:t>
    </dgm:pt>
    <dgm:pt modelId="{9D72EDB4-6A16-49C5-9ED3-B632657BAB56}" type="pres">
      <dgm:prSet presAssocID="{C90990E5-9A6D-4C4A-88A4-00D77EC8D753}" presName="compNode" presStyleCnt="0"/>
      <dgm:spPr/>
    </dgm:pt>
    <dgm:pt modelId="{6DF7D705-5514-4E72-BD5B-B12CA8F97710}" type="pres">
      <dgm:prSet presAssocID="{C90990E5-9A6D-4C4A-88A4-00D77EC8D753}" presName="bkgdShape" presStyleLbl="node1" presStyleIdx="1" presStyleCnt="2" custLinFactNeighborX="688" custLinFactNeighborY="-1435"/>
      <dgm:spPr/>
      <dgm:t>
        <a:bodyPr/>
        <a:lstStyle/>
        <a:p>
          <a:endParaRPr lang="es-MX"/>
        </a:p>
      </dgm:t>
    </dgm:pt>
    <dgm:pt modelId="{52AFDB54-D9E2-4803-9F73-3A4AC2BE2680}" type="pres">
      <dgm:prSet presAssocID="{C90990E5-9A6D-4C4A-88A4-00D77EC8D753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F6BFCA-A814-4D6B-8C89-16CA82C5A844}" type="pres">
      <dgm:prSet presAssocID="{C90990E5-9A6D-4C4A-88A4-00D77EC8D753}" presName="invisiNode" presStyleLbl="node1" presStyleIdx="1" presStyleCnt="2"/>
      <dgm:spPr/>
    </dgm:pt>
    <dgm:pt modelId="{F1677725-FAC7-4112-82C9-140EFA44F1BA}" type="pres">
      <dgm:prSet presAssocID="{C90990E5-9A6D-4C4A-88A4-00D77EC8D753}" presName="imagNode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</dgm:ptLst>
  <dgm:cxnLst>
    <dgm:cxn modelId="{5B73C365-0C3D-4095-AEBD-F08798CA8DCC}" type="presOf" srcId="{183CE093-F036-4137-AE9A-94FF2390AAB2}" destId="{3409B18E-5CB2-4788-81EB-77C7EA46433B}" srcOrd="0" destOrd="0" presId="urn:microsoft.com/office/officeart/2005/8/layout/hList7"/>
    <dgm:cxn modelId="{1F786DCE-98B3-4DC4-8259-BA924C618A84}" type="presOf" srcId="{C90990E5-9A6D-4C4A-88A4-00D77EC8D753}" destId="{52AFDB54-D9E2-4803-9F73-3A4AC2BE2680}" srcOrd="1" destOrd="0" presId="urn:microsoft.com/office/officeart/2005/8/layout/hList7"/>
    <dgm:cxn modelId="{67AB74CE-BBD9-40DB-BEAC-CFC274F6841F}" srcId="{C9D7DB62-C3F3-41E0-9B45-0FAF4955E195}" destId="{C90990E5-9A6D-4C4A-88A4-00D77EC8D753}" srcOrd="1" destOrd="0" parTransId="{243CD1FF-D07A-4F23-8EFB-EE8563B6618C}" sibTransId="{F3E5C716-D9C9-4CBA-82DC-5786B86469AE}"/>
    <dgm:cxn modelId="{44E5AC17-6655-487F-8ADB-2FBAA8564E07}" type="presOf" srcId="{C9D7DB62-C3F3-41E0-9B45-0FAF4955E195}" destId="{380C193F-6B01-4EC0-99A9-698D83CEF821}" srcOrd="0" destOrd="0" presId="urn:microsoft.com/office/officeart/2005/8/layout/hList7"/>
    <dgm:cxn modelId="{70E81617-06F7-46A0-BEFB-471AF85BEA19}" srcId="{8068014B-AF66-4A30-AB80-402AC29DF4E8}" destId="{BFD716BF-FF7A-426C-A4A3-938B45537CBC}" srcOrd="0" destOrd="0" parTransId="{997F1D86-BFFF-4B55-B2F4-C670774E58B7}" sibTransId="{5A5C393E-8138-4473-8250-9C61460CFC0D}"/>
    <dgm:cxn modelId="{79D2F853-9D5F-4E9A-9D15-D08B90E66FA9}" type="presOf" srcId="{C90990E5-9A6D-4C4A-88A4-00D77EC8D753}" destId="{6DF7D705-5514-4E72-BD5B-B12CA8F97710}" srcOrd="0" destOrd="0" presId="urn:microsoft.com/office/officeart/2005/8/layout/hList7"/>
    <dgm:cxn modelId="{2ECAFBA8-B9CD-4A3A-B69D-D3FE78C778CC}" srcId="{C90990E5-9A6D-4C4A-88A4-00D77EC8D753}" destId="{B1964D43-ACE8-4D02-A9E4-082885ACC109}" srcOrd="0" destOrd="0" parTransId="{E63F0C62-EBDC-4BB7-B5CC-58F7CAAC978F}" sibTransId="{587793BB-8FEC-40AE-B059-7708F9AFEEAB}"/>
    <dgm:cxn modelId="{FB523689-225F-43F0-B58B-B815AFCBD50A}" type="presOf" srcId="{8068014B-AF66-4A30-AB80-402AC29DF4E8}" destId="{E2645E71-8D68-4880-95B4-61043F887336}" srcOrd="0" destOrd="0" presId="urn:microsoft.com/office/officeart/2005/8/layout/hList7"/>
    <dgm:cxn modelId="{0828CD81-2C82-4558-9077-3BF1CFA1DD4C}" srcId="{C9D7DB62-C3F3-41E0-9B45-0FAF4955E195}" destId="{8068014B-AF66-4A30-AB80-402AC29DF4E8}" srcOrd="0" destOrd="0" parTransId="{2B051384-FD8E-454D-BC40-2EE5C91FBCFD}" sibTransId="{183CE093-F036-4137-AE9A-94FF2390AAB2}"/>
    <dgm:cxn modelId="{A757EA1B-3FD5-4AAE-8DE7-5417E8E3E142}" type="presOf" srcId="{B1964D43-ACE8-4D02-A9E4-082885ACC109}" destId="{52AFDB54-D9E2-4803-9F73-3A4AC2BE2680}" srcOrd="1" destOrd="1" presId="urn:microsoft.com/office/officeart/2005/8/layout/hList7"/>
    <dgm:cxn modelId="{47D88505-1E4E-4671-93A7-3B2182ECE7FC}" type="presOf" srcId="{BFD716BF-FF7A-426C-A4A3-938B45537CBC}" destId="{E2645E71-8D68-4880-95B4-61043F887336}" srcOrd="0" destOrd="1" presId="urn:microsoft.com/office/officeart/2005/8/layout/hList7"/>
    <dgm:cxn modelId="{484DD7D9-24EF-4ADF-A553-A4380407A4D0}" type="presOf" srcId="{BFD716BF-FF7A-426C-A4A3-938B45537CBC}" destId="{CAEA53C3-817C-4DD5-97AA-8CB00FE167C2}" srcOrd="1" destOrd="1" presId="urn:microsoft.com/office/officeart/2005/8/layout/hList7"/>
    <dgm:cxn modelId="{925350D9-E030-408D-A9AE-5FC577AF598B}" type="presOf" srcId="{8068014B-AF66-4A30-AB80-402AC29DF4E8}" destId="{CAEA53C3-817C-4DD5-97AA-8CB00FE167C2}" srcOrd="1" destOrd="0" presId="urn:microsoft.com/office/officeart/2005/8/layout/hList7"/>
    <dgm:cxn modelId="{7768309E-603D-42D2-BB51-A01B2E30AC72}" type="presOf" srcId="{B1964D43-ACE8-4D02-A9E4-082885ACC109}" destId="{6DF7D705-5514-4E72-BD5B-B12CA8F97710}" srcOrd="0" destOrd="1" presId="urn:microsoft.com/office/officeart/2005/8/layout/hList7"/>
    <dgm:cxn modelId="{FAF0E6AA-36C2-4D60-B2F6-C836EA5C58A3}" type="presParOf" srcId="{380C193F-6B01-4EC0-99A9-698D83CEF821}" destId="{EC729C79-9144-460B-AEB4-BCCE3E75D7BD}" srcOrd="0" destOrd="0" presId="urn:microsoft.com/office/officeart/2005/8/layout/hList7"/>
    <dgm:cxn modelId="{6E87E912-4FCB-4BA8-B4CC-268B6E7BAC53}" type="presParOf" srcId="{380C193F-6B01-4EC0-99A9-698D83CEF821}" destId="{A9295A51-12E2-45E4-A0FA-DF0A2B6D2547}" srcOrd="1" destOrd="0" presId="urn:microsoft.com/office/officeart/2005/8/layout/hList7"/>
    <dgm:cxn modelId="{CA801BF3-7D20-4556-84A2-48A8DEC59C2C}" type="presParOf" srcId="{A9295A51-12E2-45E4-A0FA-DF0A2B6D2547}" destId="{E067A253-761A-4DBE-8D37-28CC177DC738}" srcOrd="0" destOrd="0" presId="urn:microsoft.com/office/officeart/2005/8/layout/hList7"/>
    <dgm:cxn modelId="{0C9F6240-D285-482F-9717-C53B08DCA3B7}" type="presParOf" srcId="{E067A253-761A-4DBE-8D37-28CC177DC738}" destId="{E2645E71-8D68-4880-95B4-61043F887336}" srcOrd="0" destOrd="0" presId="urn:microsoft.com/office/officeart/2005/8/layout/hList7"/>
    <dgm:cxn modelId="{EA05E7C4-A13B-4929-B98D-8B2019F93519}" type="presParOf" srcId="{E067A253-761A-4DBE-8D37-28CC177DC738}" destId="{CAEA53C3-817C-4DD5-97AA-8CB00FE167C2}" srcOrd="1" destOrd="0" presId="urn:microsoft.com/office/officeart/2005/8/layout/hList7"/>
    <dgm:cxn modelId="{1A30C4B2-CA75-4587-8C49-AB04B70F8129}" type="presParOf" srcId="{E067A253-761A-4DBE-8D37-28CC177DC738}" destId="{0B6A37EE-E032-4048-A4B2-DE3632DB0675}" srcOrd="2" destOrd="0" presId="urn:microsoft.com/office/officeart/2005/8/layout/hList7"/>
    <dgm:cxn modelId="{33365430-3F4F-4D51-A0A8-EBD794F2FE67}" type="presParOf" srcId="{E067A253-761A-4DBE-8D37-28CC177DC738}" destId="{8BDEDE97-14E8-4942-A5EC-D85C222A3ECC}" srcOrd="3" destOrd="0" presId="urn:microsoft.com/office/officeart/2005/8/layout/hList7"/>
    <dgm:cxn modelId="{77588577-6A6F-4161-BDFF-8224EC311BD9}" type="presParOf" srcId="{A9295A51-12E2-45E4-A0FA-DF0A2B6D2547}" destId="{3409B18E-5CB2-4788-81EB-77C7EA46433B}" srcOrd="1" destOrd="0" presId="urn:microsoft.com/office/officeart/2005/8/layout/hList7"/>
    <dgm:cxn modelId="{CCF2A5E3-1028-49E5-96BF-1E98AFF5AD8F}" type="presParOf" srcId="{A9295A51-12E2-45E4-A0FA-DF0A2B6D2547}" destId="{9D72EDB4-6A16-49C5-9ED3-B632657BAB56}" srcOrd="2" destOrd="0" presId="urn:microsoft.com/office/officeart/2005/8/layout/hList7"/>
    <dgm:cxn modelId="{883A4C88-0E39-4B53-9736-124219B03829}" type="presParOf" srcId="{9D72EDB4-6A16-49C5-9ED3-B632657BAB56}" destId="{6DF7D705-5514-4E72-BD5B-B12CA8F97710}" srcOrd="0" destOrd="0" presId="urn:microsoft.com/office/officeart/2005/8/layout/hList7"/>
    <dgm:cxn modelId="{1DA7952B-B81C-40FD-95B5-829FF375F9C5}" type="presParOf" srcId="{9D72EDB4-6A16-49C5-9ED3-B632657BAB56}" destId="{52AFDB54-D9E2-4803-9F73-3A4AC2BE2680}" srcOrd="1" destOrd="0" presId="urn:microsoft.com/office/officeart/2005/8/layout/hList7"/>
    <dgm:cxn modelId="{0DF1F465-A7A9-4AFC-917B-4432530341EB}" type="presParOf" srcId="{9D72EDB4-6A16-49C5-9ED3-B632657BAB56}" destId="{11F6BFCA-A814-4D6B-8C89-16CA82C5A844}" srcOrd="2" destOrd="0" presId="urn:microsoft.com/office/officeart/2005/8/layout/hList7"/>
    <dgm:cxn modelId="{08A0F72F-622A-414B-ACEC-071AD209DB01}" type="presParOf" srcId="{9D72EDB4-6A16-49C5-9ED3-B632657BAB56}" destId="{F1677725-FAC7-4112-82C9-140EFA44F1B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98206B0-57BD-429D-BDDA-B2EC3A9E2FCA}" type="doc">
      <dgm:prSet loTypeId="urn:microsoft.com/office/officeart/2005/8/layout/hierarchy2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DFFBA503-A9BB-415C-B256-DAC24573DA9E}">
      <dgm:prSet phldrT="[Texto]" custT="1"/>
      <dgm:spPr/>
      <dgm:t>
        <a:bodyPr/>
        <a:lstStyle/>
        <a:p>
          <a:r>
            <a:rPr lang="es-MX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ANTROPOLOGÍA</a:t>
          </a:r>
          <a:endParaRPr lang="es-MX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8C2909-531C-4ECC-8939-688898896421}" type="parTrans" cxnId="{CBCEE623-02E8-4722-8A88-9ECDEC84882A}">
      <dgm:prSet/>
      <dgm:spPr/>
      <dgm:t>
        <a:bodyPr/>
        <a:lstStyle/>
        <a:p>
          <a:endParaRPr lang="es-MX"/>
        </a:p>
      </dgm:t>
    </dgm:pt>
    <dgm:pt modelId="{A540750B-893B-4469-839F-CA6DD43A8A4B}" type="sibTrans" cxnId="{CBCEE623-02E8-4722-8A88-9ECDEC84882A}">
      <dgm:prSet/>
      <dgm:spPr/>
      <dgm:t>
        <a:bodyPr/>
        <a:lstStyle/>
        <a:p>
          <a:endParaRPr lang="es-MX"/>
        </a:p>
      </dgm:t>
    </dgm:pt>
    <dgm:pt modelId="{2FA02AA5-28D7-4389-89B6-D7D6E1EAAD60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SUJETO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F223BD-7707-4E91-B786-2C18AC909C13}" type="parTrans" cxnId="{4A6EE45A-068B-4E4E-A221-B96945502236}">
      <dgm:prSet/>
      <dgm:spPr/>
      <dgm:t>
        <a:bodyPr/>
        <a:lstStyle/>
        <a:p>
          <a:endParaRPr lang="es-MX"/>
        </a:p>
      </dgm:t>
    </dgm:pt>
    <dgm:pt modelId="{D3BEFEEC-5FA8-468F-A37A-16BFD91E9FFC}" type="sibTrans" cxnId="{4A6EE45A-068B-4E4E-A221-B96945502236}">
      <dgm:prSet/>
      <dgm:spPr/>
      <dgm:t>
        <a:bodyPr/>
        <a:lstStyle/>
        <a:p>
          <a:endParaRPr lang="es-MX"/>
        </a:p>
      </dgm:t>
    </dgm:pt>
    <dgm:pt modelId="{56CE15F7-9F5E-4BA3-A66F-E3EB2E5F0191}">
      <dgm:prSet phldrT="[Texto]" custT="1"/>
      <dgm:spPr/>
      <dgm:t>
        <a:bodyPr/>
        <a:lstStyle/>
        <a:p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Hombre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114095-1726-4905-9DD4-927D5537D463}" type="parTrans" cxnId="{301D61D1-934D-45ED-BEC9-BCC67DCA0BF1}">
      <dgm:prSet/>
      <dgm:spPr/>
      <dgm:t>
        <a:bodyPr/>
        <a:lstStyle/>
        <a:p>
          <a:endParaRPr lang="es-MX"/>
        </a:p>
      </dgm:t>
    </dgm:pt>
    <dgm:pt modelId="{65C4995B-31E6-4A95-AE76-54F09490AE47}" type="sibTrans" cxnId="{301D61D1-934D-45ED-BEC9-BCC67DCA0BF1}">
      <dgm:prSet/>
      <dgm:spPr/>
      <dgm:t>
        <a:bodyPr/>
        <a:lstStyle/>
        <a:p>
          <a:endParaRPr lang="es-MX"/>
        </a:p>
      </dgm:t>
    </dgm:pt>
    <dgm:pt modelId="{24329924-6FC4-486F-BEA7-19E6BD354DD0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OBJETO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4E0067-F039-4682-8C9E-03A61193964E}" type="parTrans" cxnId="{D0F9091D-5504-4B17-88EC-E1B441B602AC}">
      <dgm:prSet/>
      <dgm:spPr/>
      <dgm:t>
        <a:bodyPr/>
        <a:lstStyle/>
        <a:p>
          <a:endParaRPr lang="es-MX"/>
        </a:p>
      </dgm:t>
    </dgm:pt>
    <dgm:pt modelId="{8E62FBED-A1ED-44E4-B553-DBCF72708E53}" type="sibTrans" cxnId="{D0F9091D-5504-4B17-88EC-E1B441B602AC}">
      <dgm:prSet/>
      <dgm:spPr/>
      <dgm:t>
        <a:bodyPr/>
        <a:lstStyle/>
        <a:p>
          <a:endParaRPr lang="es-MX"/>
        </a:p>
      </dgm:t>
    </dgm:pt>
    <dgm:pt modelId="{3E1DDF0C-BA6B-4416-BB29-C625395DBDD4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El hombre desde una perspectiva físico-biológico y sociocultural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E83801-1547-469B-8A51-61AB658A4267}" type="parTrans" cxnId="{875C3A1A-A7EC-4930-A1EF-58AA986058FC}">
      <dgm:prSet/>
      <dgm:spPr/>
      <dgm:t>
        <a:bodyPr/>
        <a:lstStyle/>
        <a:p>
          <a:endParaRPr lang="es-MX"/>
        </a:p>
      </dgm:t>
    </dgm:pt>
    <dgm:pt modelId="{5FA687A5-4B17-4B73-8D6C-5312F99254D3}" type="sibTrans" cxnId="{875C3A1A-A7EC-4930-A1EF-58AA986058FC}">
      <dgm:prSet/>
      <dgm:spPr/>
      <dgm:t>
        <a:bodyPr/>
        <a:lstStyle/>
        <a:p>
          <a:endParaRPr lang="es-MX"/>
        </a:p>
      </dgm:t>
    </dgm:pt>
    <dgm:pt modelId="{6637BD64-DFCE-4A42-9899-4595E0186389}" type="pres">
      <dgm:prSet presAssocID="{398206B0-57BD-429D-BDDA-B2EC3A9E2FC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1AA73DD-FD1B-48CD-A6B3-10C001D44D3E}" type="pres">
      <dgm:prSet presAssocID="{DFFBA503-A9BB-415C-B256-DAC24573DA9E}" presName="root1" presStyleCnt="0"/>
      <dgm:spPr/>
      <dgm:t>
        <a:bodyPr/>
        <a:lstStyle/>
        <a:p>
          <a:endParaRPr lang="es-MX"/>
        </a:p>
      </dgm:t>
    </dgm:pt>
    <dgm:pt modelId="{6BD70118-2BE3-4F51-8F05-4C2531F4B990}" type="pres">
      <dgm:prSet presAssocID="{DFFBA503-A9BB-415C-B256-DAC24573DA9E}" presName="LevelOneTextNode" presStyleLbl="node0" presStyleIdx="0" presStyleCnt="1" custScaleX="154213" custScaleY="13979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A7BA1E8-D30B-4D6B-9548-6600EE53D4BA}" type="pres">
      <dgm:prSet presAssocID="{DFFBA503-A9BB-415C-B256-DAC24573DA9E}" presName="level2hierChild" presStyleCnt="0"/>
      <dgm:spPr/>
      <dgm:t>
        <a:bodyPr/>
        <a:lstStyle/>
        <a:p>
          <a:endParaRPr lang="es-MX"/>
        </a:p>
      </dgm:t>
    </dgm:pt>
    <dgm:pt modelId="{283DBF89-AE9C-430C-B3AA-CB714BAC4A5E}" type="pres">
      <dgm:prSet presAssocID="{05F223BD-7707-4E91-B786-2C18AC909C13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D514A56D-F74E-4649-B644-4B68A8AD8B89}" type="pres">
      <dgm:prSet presAssocID="{05F223BD-7707-4E91-B786-2C18AC909C13}" presName="connTx" presStyleLbl="parChTrans1D2" presStyleIdx="0" presStyleCnt="2"/>
      <dgm:spPr/>
      <dgm:t>
        <a:bodyPr/>
        <a:lstStyle/>
        <a:p>
          <a:endParaRPr lang="es-MX"/>
        </a:p>
      </dgm:t>
    </dgm:pt>
    <dgm:pt modelId="{0B977587-3352-42E7-8828-7DC8D2C76D9B}" type="pres">
      <dgm:prSet presAssocID="{2FA02AA5-28D7-4389-89B6-D7D6E1EAAD60}" presName="root2" presStyleCnt="0"/>
      <dgm:spPr/>
      <dgm:t>
        <a:bodyPr/>
        <a:lstStyle/>
        <a:p>
          <a:endParaRPr lang="es-MX"/>
        </a:p>
      </dgm:t>
    </dgm:pt>
    <dgm:pt modelId="{3EDC2EE4-B99C-430B-A5F4-62D1130AAA83}" type="pres">
      <dgm:prSet presAssocID="{2FA02AA5-28D7-4389-89B6-D7D6E1EAAD60}" presName="LevelTwoTextNode" presStyleLbl="node2" presStyleIdx="0" presStyleCnt="2" custLinFactY="-6096" custLinFactNeighborX="4134" custLinFactNeighborY="-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B41BD0E-A136-49C0-99EA-1AA762D874D4}" type="pres">
      <dgm:prSet presAssocID="{2FA02AA5-28D7-4389-89B6-D7D6E1EAAD60}" presName="level3hierChild" presStyleCnt="0"/>
      <dgm:spPr/>
      <dgm:t>
        <a:bodyPr/>
        <a:lstStyle/>
        <a:p>
          <a:endParaRPr lang="es-MX"/>
        </a:p>
      </dgm:t>
    </dgm:pt>
    <dgm:pt modelId="{2814D864-7D11-4ACA-A95A-C7EDA24AD2D2}" type="pres">
      <dgm:prSet presAssocID="{F9114095-1726-4905-9DD4-927D5537D463}" presName="conn2-1" presStyleLbl="parChTrans1D3" presStyleIdx="0" presStyleCnt="2"/>
      <dgm:spPr/>
      <dgm:t>
        <a:bodyPr/>
        <a:lstStyle/>
        <a:p>
          <a:endParaRPr lang="es-MX"/>
        </a:p>
      </dgm:t>
    </dgm:pt>
    <dgm:pt modelId="{4DA78FE7-C162-411D-AFDC-44CE5697A3C9}" type="pres">
      <dgm:prSet presAssocID="{F9114095-1726-4905-9DD4-927D5537D463}" presName="connTx" presStyleLbl="parChTrans1D3" presStyleIdx="0" presStyleCnt="2"/>
      <dgm:spPr/>
      <dgm:t>
        <a:bodyPr/>
        <a:lstStyle/>
        <a:p>
          <a:endParaRPr lang="es-MX"/>
        </a:p>
      </dgm:t>
    </dgm:pt>
    <dgm:pt modelId="{76AC5C4C-63E5-4098-894E-6D94AE834440}" type="pres">
      <dgm:prSet presAssocID="{56CE15F7-9F5E-4BA3-A66F-E3EB2E5F0191}" presName="root2" presStyleCnt="0"/>
      <dgm:spPr/>
      <dgm:t>
        <a:bodyPr/>
        <a:lstStyle/>
        <a:p>
          <a:endParaRPr lang="es-MX"/>
        </a:p>
      </dgm:t>
    </dgm:pt>
    <dgm:pt modelId="{8563F32D-198C-460B-AD5C-5DA939680B89}" type="pres">
      <dgm:prSet presAssocID="{56CE15F7-9F5E-4BA3-A66F-E3EB2E5F0191}" presName="LevelTwoTextNode" presStyleLbl="node3" presStyleIdx="0" presStyleCnt="2" custScaleY="171849" custLinFactNeighborX="-10129" custLinFactNeighborY="167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93149CE-65C3-4666-968F-85FE7C469F4F}" type="pres">
      <dgm:prSet presAssocID="{56CE15F7-9F5E-4BA3-A66F-E3EB2E5F0191}" presName="level3hierChild" presStyleCnt="0"/>
      <dgm:spPr/>
      <dgm:t>
        <a:bodyPr/>
        <a:lstStyle/>
        <a:p>
          <a:endParaRPr lang="es-MX"/>
        </a:p>
      </dgm:t>
    </dgm:pt>
    <dgm:pt modelId="{BA18BBB5-DBFA-4102-886A-C200B4140EFE}" type="pres">
      <dgm:prSet presAssocID="{934E0067-F039-4682-8C9E-03A61193964E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F37AD92B-9F5D-465A-B6A6-0D094E5F60E2}" type="pres">
      <dgm:prSet presAssocID="{934E0067-F039-4682-8C9E-03A61193964E}" presName="connTx" presStyleLbl="parChTrans1D2" presStyleIdx="1" presStyleCnt="2"/>
      <dgm:spPr/>
      <dgm:t>
        <a:bodyPr/>
        <a:lstStyle/>
        <a:p>
          <a:endParaRPr lang="es-MX"/>
        </a:p>
      </dgm:t>
    </dgm:pt>
    <dgm:pt modelId="{B1692D6F-19A9-47FE-BE9B-A1355476D14D}" type="pres">
      <dgm:prSet presAssocID="{24329924-6FC4-486F-BEA7-19E6BD354DD0}" presName="root2" presStyleCnt="0"/>
      <dgm:spPr/>
      <dgm:t>
        <a:bodyPr/>
        <a:lstStyle/>
        <a:p>
          <a:endParaRPr lang="es-MX"/>
        </a:p>
      </dgm:t>
    </dgm:pt>
    <dgm:pt modelId="{D4730132-0C75-4404-9E4E-7F00D4A8F6FD}" type="pres">
      <dgm:prSet presAssocID="{24329924-6FC4-486F-BEA7-19E6BD354DD0}" presName="LevelTwoTextNode" presStyleLbl="node2" presStyleIdx="1" presStyleCnt="2" custLinFactY="16597" custLinFactNeighborX="542" custLinFactNeighborY="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12B5840-5EE3-401D-A4FC-A1E316FDB820}" type="pres">
      <dgm:prSet presAssocID="{24329924-6FC4-486F-BEA7-19E6BD354DD0}" presName="level3hierChild" presStyleCnt="0"/>
      <dgm:spPr/>
      <dgm:t>
        <a:bodyPr/>
        <a:lstStyle/>
        <a:p>
          <a:endParaRPr lang="es-MX"/>
        </a:p>
      </dgm:t>
    </dgm:pt>
    <dgm:pt modelId="{4798679D-B777-43E5-97CF-439E182CF04D}" type="pres">
      <dgm:prSet presAssocID="{CEE83801-1547-469B-8A51-61AB658A4267}" presName="conn2-1" presStyleLbl="parChTrans1D3" presStyleIdx="1" presStyleCnt="2"/>
      <dgm:spPr/>
      <dgm:t>
        <a:bodyPr/>
        <a:lstStyle/>
        <a:p>
          <a:endParaRPr lang="es-MX"/>
        </a:p>
      </dgm:t>
    </dgm:pt>
    <dgm:pt modelId="{7A674EEF-0F77-4102-995A-1317836CE0E2}" type="pres">
      <dgm:prSet presAssocID="{CEE83801-1547-469B-8A51-61AB658A4267}" presName="connTx" presStyleLbl="parChTrans1D3" presStyleIdx="1" presStyleCnt="2"/>
      <dgm:spPr/>
      <dgm:t>
        <a:bodyPr/>
        <a:lstStyle/>
        <a:p>
          <a:endParaRPr lang="es-MX"/>
        </a:p>
      </dgm:t>
    </dgm:pt>
    <dgm:pt modelId="{CF8186B2-6143-4B53-BA74-2C855A0A67BD}" type="pres">
      <dgm:prSet presAssocID="{3E1DDF0C-BA6B-4416-BB29-C625395DBDD4}" presName="root2" presStyleCnt="0"/>
      <dgm:spPr/>
      <dgm:t>
        <a:bodyPr/>
        <a:lstStyle/>
        <a:p>
          <a:endParaRPr lang="es-MX"/>
        </a:p>
      </dgm:t>
    </dgm:pt>
    <dgm:pt modelId="{EFB5A029-C14B-46E1-8459-6840EAC738BB}" type="pres">
      <dgm:prSet presAssocID="{3E1DDF0C-BA6B-4416-BB29-C625395DBDD4}" presName="LevelTwoTextNode" presStyleLbl="node3" presStyleIdx="1" presStyleCnt="2" custScaleY="187399" custLinFactNeighborX="-10129" custLinFactNeighborY="163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2F9EB18-6C6C-4CF7-80C9-1E75D9FCA3B2}" type="pres">
      <dgm:prSet presAssocID="{3E1DDF0C-BA6B-4416-BB29-C625395DBDD4}" presName="level3hierChild" presStyleCnt="0"/>
      <dgm:spPr/>
      <dgm:t>
        <a:bodyPr/>
        <a:lstStyle/>
        <a:p>
          <a:endParaRPr lang="es-MX"/>
        </a:p>
      </dgm:t>
    </dgm:pt>
  </dgm:ptLst>
  <dgm:cxnLst>
    <dgm:cxn modelId="{FC3B91E0-B8F1-43C6-A398-7B18F7C8B8B0}" type="presOf" srcId="{F9114095-1726-4905-9DD4-927D5537D463}" destId="{4DA78FE7-C162-411D-AFDC-44CE5697A3C9}" srcOrd="1" destOrd="0" presId="urn:microsoft.com/office/officeart/2005/8/layout/hierarchy2"/>
    <dgm:cxn modelId="{301D61D1-934D-45ED-BEC9-BCC67DCA0BF1}" srcId="{2FA02AA5-28D7-4389-89B6-D7D6E1EAAD60}" destId="{56CE15F7-9F5E-4BA3-A66F-E3EB2E5F0191}" srcOrd="0" destOrd="0" parTransId="{F9114095-1726-4905-9DD4-927D5537D463}" sibTransId="{65C4995B-31E6-4A95-AE76-54F09490AE47}"/>
    <dgm:cxn modelId="{22E5D88D-5C3C-4355-BB0C-5BA1B9086D97}" type="presOf" srcId="{F9114095-1726-4905-9DD4-927D5537D463}" destId="{2814D864-7D11-4ACA-A95A-C7EDA24AD2D2}" srcOrd="0" destOrd="0" presId="urn:microsoft.com/office/officeart/2005/8/layout/hierarchy2"/>
    <dgm:cxn modelId="{6371DB0E-2C3F-459A-BFEA-BD4CB4262656}" type="presOf" srcId="{05F223BD-7707-4E91-B786-2C18AC909C13}" destId="{D514A56D-F74E-4649-B644-4B68A8AD8B89}" srcOrd="1" destOrd="0" presId="urn:microsoft.com/office/officeart/2005/8/layout/hierarchy2"/>
    <dgm:cxn modelId="{4B0750B9-CA71-42EA-B5E9-BE431F73E7FD}" type="presOf" srcId="{2FA02AA5-28D7-4389-89B6-D7D6E1EAAD60}" destId="{3EDC2EE4-B99C-430B-A5F4-62D1130AAA83}" srcOrd="0" destOrd="0" presId="urn:microsoft.com/office/officeart/2005/8/layout/hierarchy2"/>
    <dgm:cxn modelId="{FCD672F1-FD01-4C8A-9F00-1C7E0615D4E6}" type="presOf" srcId="{05F223BD-7707-4E91-B786-2C18AC909C13}" destId="{283DBF89-AE9C-430C-B3AA-CB714BAC4A5E}" srcOrd="0" destOrd="0" presId="urn:microsoft.com/office/officeart/2005/8/layout/hierarchy2"/>
    <dgm:cxn modelId="{875C3A1A-A7EC-4930-A1EF-58AA986058FC}" srcId="{24329924-6FC4-486F-BEA7-19E6BD354DD0}" destId="{3E1DDF0C-BA6B-4416-BB29-C625395DBDD4}" srcOrd="0" destOrd="0" parTransId="{CEE83801-1547-469B-8A51-61AB658A4267}" sibTransId="{5FA687A5-4B17-4B73-8D6C-5312F99254D3}"/>
    <dgm:cxn modelId="{66018F7C-0E9C-4DAE-9F71-360191610DF2}" type="presOf" srcId="{24329924-6FC4-486F-BEA7-19E6BD354DD0}" destId="{D4730132-0C75-4404-9E4E-7F00D4A8F6FD}" srcOrd="0" destOrd="0" presId="urn:microsoft.com/office/officeart/2005/8/layout/hierarchy2"/>
    <dgm:cxn modelId="{CF6D4D39-5A3B-4E12-89FE-48247E9CA852}" type="presOf" srcId="{3E1DDF0C-BA6B-4416-BB29-C625395DBDD4}" destId="{EFB5A029-C14B-46E1-8459-6840EAC738BB}" srcOrd="0" destOrd="0" presId="urn:microsoft.com/office/officeart/2005/8/layout/hierarchy2"/>
    <dgm:cxn modelId="{CBCEE623-02E8-4722-8A88-9ECDEC84882A}" srcId="{398206B0-57BD-429D-BDDA-B2EC3A9E2FCA}" destId="{DFFBA503-A9BB-415C-B256-DAC24573DA9E}" srcOrd="0" destOrd="0" parTransId="{C78C2909-531C-4ECC-8939-688898896421}" sibTransId="{A540750B-893B-4469-839F-CA6DD43A8A4B}"/>
    <dgm:cxn modelId="{C4FC13F1-D78E-466B-9C27-EFA7110B8FB0}" type="presOf" srcId="{56CE15F7-9F5E-4BA3-A66F-E3EB2E5F0191}" destId="{8563F32D-198C-460B-AD5C-5DA939680B89}" srcOrd="0" destOrd="0" presId="urn:microsoft.com/office/officeart/2005/8/layout/hierarchy2"/>
    <dgm:cxn modelId="{C24F62AC-AF16-4923-BAFD-F1A9B14A66D2}" type="presOf" srcId="{DFFBA503-A9BB-415C-B256-DAC24573DA9E}" destId="{6BD70118-2BE3-4F51-8F05-4C2531F4B990}" srcOrd="0" destOrd="0" presId="urn:microsoft.com/office/officeart/2005/8/layout/hierarchy2"/>
    <dgm:cxn modelId="{D0F9091D-5504-4B17-88EC-E1B441B602AC}" srcId="{DFFBA503-A9BB-415C-B256-DAC24573DA9E}" destId="{24329924-6FC4-486F-BEA7-19E6BD354DD0}" srcOrd="1" destOrd="0" parTransId="{934E0067-F039-4682-8C9E-03A61193964E}" sibTransId="{8E62FBED-A1ED-44E4-B553-DBCF72708E53}"/>
    <dgm:cxn modelId="{D0BA8360-F9FA-43FE-B2B5-D8F95E240B43}" type="presOf" srcId="{934E0067-F039-4682-8C9E-03A61193964E}" destId="{F37AD92B-9F5D-465A-B6A6-0D094E5F60E2}" srcOrd="1" destOrd="0" presId="urn:microsoft.com/office/officeart/2005/8/layout/hierarchy2"/>
    <dgm:cxn modelId="{F76E737C-7DEB-4E50-BDD2-567003F714A6}" type="presOf" srcId="{398206B0-57BD-429D-BDDA-B2EC3A9E2FCA}" destId="{6637BD64-DFCE-4A42-9899-4595E0186389}" srcOrd="0" destOrd="0" presId="urn:microsoft.com/office/officeart/2005/8/layout/hierarchy2"/>
    <dgm:cxn modelId="{C8F9BAC3-3DF2-4F14-A39F-F602373AD1FF}" type="presOf" srcId="{934E0067-F039-4682-8C9E-03A61193964E}" destId="{BA18BBB5-DBFA-4102-886A-C200B4140EFE}" srcOrd="0" destOrd="0" presId="urn:microsoft.com/office/officeart/2005/8/layout/hierarchy2"/>
    <dgm:cxn modelId="{0A6DB04C-A13C-41D8-B7F6-470C5FB3ECDA}" type="presOf" srcId="{CEE83801-1547-469B-8A51-61AB658A4267}" destId="{7A674EEF-0F77-4102-995A-1317836CE0E2}" srcOrd="1" destOrd="0" presId="urn:microsoft.com/office/officeart/2005/8/layout/hierarchy2"/>
    <dgm:cxn modelId="{C5265D11-197B-49B3-AB92-A37E89740991}" type="presOf" srcId="{CEE83801-1547-469B-8A51-61AB658A4267}" destId="{4798679D-B777-43E5-97CF-439E182CF04D}" srcOrd="0" destOrd="0" presId="urn:microsoft.com/office/officeart/2005/8/layout/hierarchy2"/>
    <dgm:cxn modelId="{4A6EE45A-068B-4E4E-A221-B96945502236}" srcId="{DFFBA503-A9BB-415C-B256-DAC24573DA9E}" destId="{2FA02AA5-28D7-4389-89B6-D7D6E1EAAD60}" srcOrd="0" destOrd="0" parTransId="{05F223BD-7707-4E91-B786-2C18AC909C13}" sibTransId="{D3BEFEEC-5FA8-468F-A37A-16BFD91E9FFC}"/>
    <dgm:cxn modelId="{62B8FBE5-D802-4837-AE70-3389C9753E8B}" type="presParOf" srcId="{6637BD64-DFCE-4A42-9899-4595E0186389}" destId="{51AA73DD-FD1B-48CD-A6B3-10C001D44D3E}" srcOrd="0" destOrd="0" presId="urn:microsoft.com/office/officeart/2005/8/layout/hierarchy2"/>
    <dgm:cxn modelId="{9CACE6E4-E27A-42CA-B78E-9BB28A7CD416}" type="presParOf" srcId="{51AA73DD-FD1B-48CD-A6B3-10C001D44D3E}" destId="{6BD70118-2BE3-4F51-8F05-4C2531F4B990}" srcOrd="0" destOrd="0" presId="urn:microsoft.com/office/officeart/2005/8/layout/hierarchy2"/>
    <dgm:cxn modelId="{AFDDFF2B-315D-4CF2-A51A-DE4135840A72}" type="presParOf" srcId="{51AA73DD-FD1B-48CD-A6B3-10C001D44D3E}" destId="{6A7BA1E8-D30B-4D6B-9548-6600EE53D4BA}" srcOrd="1" destOrd="0" presId="urn:microsoft.com/office/officeart/2005/8/layout/hierarchy2"/>
    <dgm:cxn modelId="{ADFB25B9-05E4-4610-8E95-5B61019E4A7F}" type="presParOf" srcId="{6A7BA1E8-D30B-4D6B-9548-6600EE53D4BA}" destId="{283DBF89-AE9C-430C-B3AA-CB714BAC4A5E}" srcOrd="0" destOrd="0" presId="urn:microsoft.com/office/officeart/2005/8/layout/hierarchy2"/>
    <dgm:cxn modelId="{91EE0BA3-2EE1-4F98-BAE6-9B03F6A9D791}" type="presParOf" srcId="{283DBF89-AE9C-430C-B3AA-CB714BAC4A5E}" destId="{D514A56D-F74E-4649-B644-4B68A8AD8B89}" srcOrd="0" destOrd="0" presId="urn:microsoft.com/office/officeart/2005/8/layout/hierarchy2"/>
    <dgm:cxn modelId="{9746E343-250A-43C4-BFBD-0963354BA123}" type="presParOf" srcId="{6A7BA1E8-D30B-4D6B-9548-6600EE53D4BA}" destId="{0B977587-3352-42E7-8828-7DC8D2C76D9B}" srcOrd="1" destOrd="0" presId="urn:microsoft.com/office/officeart/2005/8/layout/hierarchy2"/>
    <dgm:cxn modelId="{9FE6A5F6-CDD9-49CE-B6EA-22AA317A3C9C}" type="presParOf" srcId="{0B977587-3352-42E7-8828-7DC8D2C76D9B}" destId="{3EDC2EE4-B99C-430B-A5F4-62D1130AAA83}" srcOrd="0" destOrd="0" presId="urn:microsoft.com/office/officeart/2005/8/layout/hierarchy2"/>
    <dgm:cxn modelId="{7A26A486-556F-46B4-A179-D80848E96FE1}" type="presParOf" srcId="{0B977587-3352-42E7-8828-7DC8D2C76D9B}" destId="{9B41BD0E-A136-49C0-99EA-1AA762D874D4}" srcOrd="1" destOrd="0" presId="urn:microsoft.com/office/officeart/2005/8/layout/hierarchy2"/>
    <dgm:cxn modelId="{D56EDA8E-3CA3-496D-B131-83AEDCBE7086}" type="presParOf" srcId="{9B41BD0E-A136-49C0-99EA-1AA762D874D4}" destId="{2814D864-7D11-4ACA-A95A-C7EDA24AD2D2}" srcOrd="0" destOrd="0" presId="urn:microsoft.com/office/officeart/2005/8/layout/hierarchy2"/>
    <dgm:cxn modelId="{1AD862C1-E5DF-4388-A00F-5FE7624C940E}" type="presParOf" srcId="{2814D864-7D11-4ACA-A95A-C7EDA24AD2D2}" destId="{4DA78FE7-C162-411D-AFDC-44CE5697A3C9}" srcOrd="0" destOrd="0" presId="urn:microsoft.com/office/officeart/2005/8/layout/hierarchy2"/>
    <dgm:cxn modelId="{BB0E7038-B71D-43C0-9953-94BBD1B3ADE9}" type="presParOf" srcId="{9B41BD0E-A136-49C0-99EA-1AA762D874D4}" destId="{76AC5C4C-63E5-4098-894E-6D94AE834440}" srcOrd="1" destOrd="0" presId="urn:microsoft.com/office/officeart/2005/8/layout/hierarchy2"/>
    <dgm:cxn modelId="{9FE9996B-F7F6-49D6-8ECA-4BE51AB2E671}" type="presParOf" srcId="{76AC5C4C-63E5-4098-894E-6D94AE834440}" destId="{8563F32D-198C-460B-AD5C-5DA939680B89}" srcOrd="0" destOrd="0" presId="urn:microsoft.com/office/officeart/2005/8/layout/hierarchy2"/>
    <dgm:cxn modelId="{F401D647-9582-4694-A357-706E91EB9FF3}" type="presParOf" srcId="{76AC5C4C-63E5-4098-894E-6D94AE834440}" destId="{D93149CE-65C3-4666-968F-85FE7C469F4F}" srcOrd="1" destOrd="0" presId="urn:microsoft.com/office/officeart/2005/8/layout/hierarchy2"/>
    <dgm:cxn modelId="{721446FD-C75D-4747-B68A-D505CAE06BD7}" type="presParOf" srcId="{6A7BA1E8-D30B-4D6B-9548-6600EE53D4BA}" destId="{BA18BBB5-DBFA-4102-886A-C200B4140EFE}" srcOrd="2" destOrd="0" presId="urn:microsoft.com/office/officeart/2005/8/layout/hierarchy2"/>
    <dgm:cxn modelId="{060DFFA1-D2F7-4763-ABC1-BBFD5C10969A}" type="presParOf" srcId="{BA18BBB5-DBFA-4102-886A-C200B4140EFE}" destId="{F37AD92B-9F5D-465A-B6A6-0D094E5F60E2}" srcOrd="0" destOrd="0" presId="urn:microsoft.com/office/officeart/2005/8/layout/hierarchy2"/>
    <dgm:cxn modelId="{05A77E15-579E-47D2-956B-79DB7B6CFC93}" type="presParOf" srcId="{6A7BA1E8-D30B-4D6B-9548-6600EE53D4BA}" destId="{B1692D6F-19A9-47FE-BE9B-A1355476D14D}" srcOrd="3" destOrd="0" presId="urn:microsoft.com/office/officeart/2005/8/layout/hierarchy2"/>
    <dgm:cxn modelId="{CBC5F26D-27AE-4B3A-AF2E-6B2A511094B1}" type="presParOf" srcId="{B1692D6F-19A9-47FE-BE9B-A1355476D14D}" destId="{D4730132-0C75-4404-9E4E-7F00D4A8F6FD}" srcOrd="0" destOrd="0" presId="urn:microsoft.com/office/officeart/2005/8/layout/hierarchy2"/>
    <dgm:cxn modelId="{28163DE2-B347-4186-B650-BF17B62209EF}" type="presParOf" srcId="{B1692D6F-19A9-47FE-BE9B-A1355476D14D}" destId="{E12B5840-5EE3-401D-A4FC-A1E316FDB820}" srcOrd="1" destOrd="0" presId="urn:microsoft.com/office/officeart/2005/8/layout/hierarchy2"/>
    <dgm:cxn modelId="{E55AEE29-8529-4FB3-885B-23D0958634F2}" type="presParOf" srcId="{E12B5840-5EE3-401D-A4FC-A1E316FDB820}" destId="{4798679D-B777-43E5-97CF-439E182CF04D}" srcOrd="0" destOrd="0" presId="urn:microsoft.com/office/officeart/2005/8/layout/hierarchy2"/>
    <dgm:cxn modelId="{A62F0595-A994-440A-8551-448249F4734F}" type="presParOf" srcId="{4798679D-B777-43E5-97CF-439E182CF04D}" destId="{7A674EEF-0F77-4102-995A-1317836CE0E2}" srcOrd="0" destOrd="0" presId="urn:microsoft.com/office/officeart/2005/8/layout/hierarchy2"/>
    <dgm:cxn modelId="{E523C4D8-6450-4AD7-B71A-4FBC1FD9B2EF}" type="presParOf" srcId="{E12B5840-5EE3-401D-A4FC-A1E316FDB820}" destId="{CF8186B2-6143-4B53-BA74-2C855A0A67BD}" srcOrd="1" destOrd="0" presId="urn:microsoft.com/office/officeart/2005/8/layout/hierarchy2"/>
    <dgm:cxn modelId="{975F53AB-24D7-4C0B-85FF-BA30DE770015}" type="presParOf" srcId="{CF8186B2-6143-4B53-BA74-2C855A0A67BD}" destId="{EFB5A029-C14B-46E1-8459-6840EAC738BB}" srcOrd="0" destOrd="0" presId="urn:microsoft.com/office/officeart/2005/8/layout/hierarchy2"/>
    <dgm:cxn modelId="{F908D332-7138-4633-8C81-EFECB9FDEAE1}" type="presParOf" srcId="{CF8186B2-6143-4B53-BA74-2C855A0A67BD}" destId="{92F9EB18-6C6C-4CF7-80C9-1E75D9FCA3B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0E5EE90-C5BD-4985-BEBB-FC77307283C8}" type="doc">
      <dgm:prSet loTypeId="urn:microsoft.com/office/officeart/2005/8/layout/radial6" loCatId="relationship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CC126C92-B4D6-411C-B454-E793D72C65FA}">
      <dgm:prSet phldrT="[Texto]" custT="1"/>
      <dgm:spPr/>
      <dgm:t>
        <a:bodyPr/>
        <a:lstStyle/>
        <a:p>
          <a:r>
            <a:rPr lang="es-MX" sz="2400" b="1" dirty="0" smtClean="0"/>
            <a:t>1.2.2. CARACTERÍSTICAS DE LA CULTURA</a:t>
          </a:r>
          <a:endParaRPr lang="es-MX" sz="2400" b="1" dirty="0"/>
        </a:p>
      </dgm:t>
    </dgm:pt>
    <dgm:pt modelId="{660FA12B-99F0-4A5D-9FCC-8283D49B0EEA}" type="parTrans" cxnId="{99ED66C3-97B4-478B-94D6-4C0B7D57D819}">
      <dgm:prSet/>
      <dgm:spPr/>
      <dgm:t>
        <a:bodyPr/>
        <a:lstStyle/>
        <a:p>
          <a:endParaRPr lang="es-MX"/>
        </a:p>
      </dgm:t>
    </dgm:pt>
    <dgm:pt modelId="{864B89AF-C942-42B4-8CD0-62ECED592DF3}" type="sibTrans" cxnId="{99ED66C3-97B4-478B-94D6-4C0B7D57D819}">
      <dgm:prSet/>
      <dgm:spPr/>
      <dgm:t>
        <a:bodyPr/>
        <a:lstStyle/>
        <a:p>
          <a:endParaRPr lang="es-MX"/>
        </a:p>
      </dgm:t>
    </dgm:pt>
    <dgm:pt modelId="{103821FB-7366-45FF-9C1C-9076885EA151}">
      <dgm:prSet phldrT="[Texto]" custT="1"/>
      <dgm:spPr/>
      <dgm:t>
        <a:bodyPr/>
        <a:lstStyle/>
        <a:p>
          <a:r>
            <a:rPr lang="es-MX" sz="2000" dirty="0" smtClean="0"/>
            <a:t>Dinámica estática</a:t>
          </a:r>
          <a:endParaRPr lang="es-MX" sz="2000" dirty="0"/>
        </a:p>
      </dgm:t>
    </dgm:pt>
    <dgm:pt modelId="{8461C496-0328-4847-8ED4-3B9900E220DF}" type="parTrans" cxnId="{626A35B1-8355-4652-B587-C81B52A5D3C4}">
      <dgm:prSet/>
      <dgm:spPr/>
      <dgm:t>
        <a:bodyPr/>
        <a:lstStyle/>
        <a:p>
          <a:endParaRPr lang="es-MX"/>
        </a:p>
      </dgm:t>
    </dgm:pt>
    <dgm:pt modelId="{8DC00EB5-044C-41D8-AD74-293ABBED63CD}" type="sibTrans" cxnId="{626A35B1-8355-4652-B587-C81B52A5D3C4}">
      <dgm:prSet/>
      <dgm:spPr/>
      <dgm:t>
        <a:bodyPr/>
        <a:lstStyle/>
        <a:p>
          <a:endParaRPr lang="es-MX"/>
        </a:p>
      </dgm:t>
    </dgm:pt>
    <dgm:pt modelId="{65F5CE94-B279-4641-B38A-85C5A82588E3}">
      <dgm:prSet phldrT="[Texto]"/>
      <dgm:spPr/>
      <dgm:t>
        <a:bodyPr/>
        <a:lstStyle/>
        <a:p>
          <a:r>
            <a:rPr lang="es-MX" dirty="0" smtClean="0"/>
            <a:t>General y particular</a:t>
          </a:r>
          <a:endParaRPr lang="es-MX" dirty="0"/>
        </a:p>
      </dgm:t>
    </dgm:pt>
    <dgm:pt modelId="{EDE5B67F-DC5F-4927-A6E3-CC7F9BBAE64D}" type="parTrans" cxnId="{C035C944-7291-4E32-8B34-C79BF52406B6}">
      <dgm:prSet/>
      <dgm:spPr/>
      <dgm:t>
        <a:bodyPr/>
        <a:lstStyle/>
        <a:p>
          <a:endParaRPr lang="es-MX"/>
        </a:p>
      </dgm:t>
    </dgm:pt>
    <dgm:pt modelId="{0EFE492D-130A-4128-8DBB-881F0EF402FD}" type="sibTrans" cxnId="{C035C944-7291-4E32-8B34-C79BF52406B6}">
      <dgm:prSet/>
      <dgm:spPr/>
      <dgm:t>
        <a:bodyPr/>
        <a:lstStyle/>
        <a:p>
          <a:endParaRPr lang="es-MX"/>
        </a:p>
      </dgm:t>
    </dgm:pt>
    <dgm:pt modelId="{CD0AF29B-674F-4DCA-86DF-05018ABEEC64}">
      <dgm:prSet phldrT="[Texto]"/>
      <dgm:spPr/>
      <dgm:t>
        <a:bodyPr/>
        <a:lstStyle/>
        <a:p>
          <a:r>
            <a:rPr lang="es-MX" dirty="0" smtClean="0"/>
            <a:t>Totalizadora</a:t>
          </a:r>
          <a:endParaRPr lang="es-MX" dirty="0"/>
        </a:p>
      </dgm:t>
    </dgm:pt>
    <dgm:pt modelId="{3A2611D2-44B3-487A-974E-D3453E2665FB}" type="parTrans" cxnId="{DF0DE047-6547-450A-A46B-5E16EE11F421}">
      <dgm:prSet/>
      <dgm:spPr/>
      <dgm:t>
        <a:bodyPr/>
        <a:lstStyle/>
        <a:p>
          <a:endParaRPr lang="es-MX"/>
        </a:p>
      </dgm:t>
    </dgm:pt>
    <dgm:pt modelId="{013B5979-F451-4B04-826C-CA740465B968}" type="sibTrans" cxnId="{DF0DE047-6547-450A-A46B-5E16EE11F421}">
      <dgm:prSet/>
      <dgm:spPr/>
      <dgm:t>
        <a:bodyPr/>
        <a:lstStyle/>
        <a:p>
          <a:endParaRPr lang="es-MX"/>
        </a:p>
      </dgm:t>
    </dgm:pt>
    <dgm:pt modelId="{41404B98-FEEC-4886-BA89-984C4A68C5FB}">
      <dgm:prSet/>
      <dgm:spPr/>
      <dgm:t>
        <a:bodyPr/>
        <a:lstStyle/>
        <a:p>
          <a:r>
            <a:rPr lang="es-MX" dirty="0" smtClean="0"/>
            <a:t>Producto social</a:t>
          </a:r>
          <a:endParaRPr lang="es-MX" dirty="0"/>
        </a:p>
      </dgm:t>
    </dgm:pt>
    <dgm:pt modelId="{58313FBE-8D8A-4D07-B0B1-9D2D3A4434A1}" type="parTrans" cxnId="{EBA14188-9DD2-4CA0-8B97-79C5DB3520A4}">
      <dgm:prSet/>
      <dgm:spPr/>
      <dgm:t>
        <a:bodyPr/>
        <a:lstStyle/>
        <a:p>
          <a:endParaRPr lang="es-MX"/>
        </a:p>
      </dgm:t>
    </dgm:pt>
    <dgm:pt modelId="{B3FDCC7C-BA0A-4CCC-93D9-CB6422795798}" type="sibTrans" cxnId="{EBA14188-9DD2-4CA0-8B97-79C5DB3520A4}">
      <dgm:prSet/>
      <dgm:spPr/>
      <dgm:t>
        <a:bodyPr/>
        <a:lstStyle/>
        <a:p>
          <a:endParaRPr lang="es-MX"/>
        </a:p>
      </dgm:t>
    </dgm:pt>
    <dgm:pt modelId="{263B625F-553F-4937-9BEA-F9D4308F0816}">
      <dgm:prSet custT="1"/>
      <dgm:spPr/>
      <dgm:t>
        <a:bodyPr/>
        <a:lstStyle/>
        <a:p>
          <a:r>
            <a:rPr lang="es-MX" sz="1600" smtClean="0"/>
            <a:t>No es mucha ni poca, ni buena ni mala,  ni correcta e incorrecta, ni moral e inmoral </a:t>
          </a:r>
          <a:endParaRPr lang="es-MX" sz="1600" dirty="0"/>
        </a:p>
      </dgm:t>
    </dgm:pt>
    <dgm:pt modelId="{1678EDB8-AB7F-451C-976D-CB030BCCBC75}" type="parTrans" cxnId="{2A4F18AD-1FB6-4CC6-8FC6-B650BF8FE6F4}">
      <dgm:prSet/>
      <dgm:spPr/>
      <dgm:t>
        <a:bodyPr/>
        <a:lstStyle/>
        <a:p>
          <a:endParaRPr lang="es-MX"/>
        </a:p>
      </dgm:t>
    </dgm:pt>
    <dgm:pt modelId="{AACE10A1-4C2B-4FE9-8522-84A38907C634}" type="sibTrans" cxnId="{2A4F18AD-1FB6-4CC6-8FC6-B650BF8FE6F4}">
      <dgm:prSet/>
      <dgm:spPr/>
      <dgm:t>
        <a:bodyPr/>
        <a:lstStyle/>
        <a:p>
          <a:endParaRPr lang="es-MX"/>
        </a:p>
      </dgm:t>
    </dgm:pt>
    <dgm:pt modelId="{5F8E6512-8990-4949-BF4C-1E95D71B3BC1}" type="pres">
      <dgm:prSet presAssocID="{C0E5EE90-C5BD-4985-BEBB-FC77307283C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890A45F-3A9B-404E-A9F3-28A3EBBBF5F9}" type="pres">
      <dgm:prSet presAssocID="{CC126C92-B4D6-411C-B454-E793D72C65FA}" presName="centerShape" presStyleLbl="node0" presStyleIdx="0" presStyleCnt="1" custScaleX="201295"/>
      <dgm:spPr/>
      <dgm:t>
        <a:bodyPr/>
        <a:lstStyle/>
        <a:p>
          <a:endParaRPr lang="es-MX"/>
        </a:p>
      </dgm:t>
    </dgm:pt>
    <dgm:pt modelId="{FDCFC233-96B5-4CB6-A934-0143C32750A9}" type="pres">
      <dgm:prSet presAssocID="{103821FB-7366-45FF-9C1C-9076885EA151}" presName="node" presStyleLbl="node1" presStyleIdx="0" presStyleCnt="5" custScaleX="1440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9111EE-94EB-4025-AFDC-055B2B5201B0}" type="pres">
      <dgm:prSet presAssocID="{103821FB-7366-45FF-9C1C-9076885EA151}" presName="dummy" presStyleCnt="0"/>
      <dgm:spPr/>
      <dgm:t>
        <a:bodyPr/>
        <a:lstStyle/>
        <a:p>
          <a:endParaRPr lang="es-MX"/>
        </a:p>
      </dgm:t>
    </dgm:pt>
    <dgm:pt modelId="{9359691F-24A0-4E32-86DC-CBEE82C6A544}" type="pres">
      <dgm:prSet presAssocID="{8DC00EB5-044C-41D8-AD74-293ABBED63CD}" presName="sibTrans" presStyleLbl="sibTrans2D1" presStyleIdx="0" presStyleCnt="5" custScaleX="104195"/>
      <dgm:spPr/>
      <dgm:t>
        <a:bodyPr/>
        <a:lstStyle/>
        <a:p>
          <a:endParaRPr lang="es-MX"/>
        </a:p>
      </dgm:t>
    </dgm:pt>
    <dgm:pt modelId="{D2379BEB-C3FF-4997-BA83-C83C15415090}" type="pres">
      <dgm:prSet presAssocID="{65F5CE94-B279-4641-B38A-85C5A82588E3}" presName="node" presStyleLbl="node1" presStyleIdx="1" presStyleCnt="5" custScaleX="132253" custRadScaleRad="148032" custRadScaleInc="-327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9ED265-60E0-49F6-BACB-4EA91A5039F0}" type="pres">
      <dgm:prSet presAssocID="{65F5CE94-B279-4641-B38A-85C5A82588E3}" presName="dummy" presStyleCnt="0"/>
      <dgm:spPr/>
      <dgm:t>
        <a:bodyPr/>
        <a:lstStyle/>
        <a:p>
          <a:endParaRPr lang="es-MX"/>
        </a:p>
      </dgm:t>
    </dgm:pt>
    <dgm:pt modelId="{80B6222D-02DA-4843-A4B8-BE7E31F3399C}" type="pres">
      <dgm:prSet presAssocID="{0EFE492D-130A-4128-8DBB-881F0EF402FD}" presName="sibTrans" presStyleLbl="sibTrans2D1" presStyleIdx="1" presStyleCnt="5"/>
      <dgm:spPr/>
      <dgm:t>
        <a:bodyPr/>
        <a:lstStyle/>
        <a:p>
          <a:endParaRPr lang="es-MX"/>
        </a:p>
      </dgm:t>
    </dgm:pt>
    <dgm:pt modelId="{E8D23D1D-4EBC-48AA-9260-A258E6C9C6CE}" type="pres">
      <dgm:prSet presAssocID="{CD0AF29B-674F-4DCA-86DF-05018ABEEC64}" presName="node" presStyleLbl="node1" presStyleIdx="2" presStyleCnt="5" custScaleX="15207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76D736-25BB-4A3C-9BCA-F63AEB0FC6AB}" type="pres">
      <dgm:prSet presAssocID="{CD0AF29B-674F-4DCA-86DF-05018ABEEC64}" presName="dummy" presStyleCnt="0"/>
      <dgm:spPr/>
      <dgm:t>
        <a:bodyPr/>
        <a:lstStyle/>
        <a:p>
          <a:endParaRPr lang="es-MX"/>
        </a:p>
      </dgm:t>
    </dgm:pt>
    <dgm:pt modelId="{A722CD39-56AE-49D0-AED5-6F0F77AA6115}" type="pres">
      <dgm:prSet presAssocID="{013B5979-F451-4B04-826C-CA740465B968}" presName="sibTrans" presStyleLbl="sibTrans2D1" presStyleIdx="2" presStyleCnt="5"/>
      <dgm:spPr/>
      <dgm:t>
        <a:bodyPr/>
        <a:lstStyle/>
        <a:p>
          <a:endParaRPr lang="es-MX"/>
        </a:p>
      </dgm:t>
    </dgm:pt>
    <dgm:pt modelId="{159E99BF-0A5F-4421-9700-C1E4A37ECBE2}" type="pres">
      <dgm:prSet presAssocID="{41404B98-FEEC-4886-BA89-984C4A68C5FB}" presName="node" presStyleLbl="node1" presStyleIdx="3" presStyleCnt="5" custScaleX="1676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9BFAA4-1198-4F62-BBF9-448B608E1B57}" type="pres">
      <dgm:prSet presAssocID="{41404B98-FEEC-4886-BA89-984C4A68C5FB}" presName="dummy" presStyleCnt="0"/>
      <dgm:spPr/>
      <dgm:t>
        <a:bodyPr/>
        <a:lstStyle/>
        <a:p>
          <a:endParaRPr lang="es-MX"/>
        </a:p>
      </dgm:t>
    </dgm:pt>
    <dgm:pt modelId="{B85E1266-D9F4-46E2-86E3-65BC6E5AE520}" type="pres">
      <dgm:prSet presAssocID="{B3FDCC7C-BA0A-4CCC-93D9-CB6422795798}" presName="sibTrans" presStyleLbl="sibTrans2D1" presStyleIdx="3" presStyleCnt="5"/>
      <dgm:spPr/>
      <dgm:t>
        <a:bodyPr/>
        <a:lstStyle/>
        <a:p>
          <a:endParaRPr lang="es-MX"/>
        </a:p>
      </dgm:t>
    </dgm:pt>
    <dgm:pt modelId="{63C4E675-8999-4680-9788-57497C4AB214}" type="pres">
      <dgm:prSet presAssocID="{263B625F-553F-4937-9BEA-F9D4308F0816}" presName="node" presStyleLbl="node1" presStyleIdx="4" presStyleCnt="5" custScaleX="164505" custRadScaleRad="162815" custRadScaleInc="275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0751AB-CD9F-4C33-ABAC-54A137D39297}" type="pres">
      <dgm:prSet presAssocID="{263B625F-553F-4937-9BEA-F9D4308F0816}" presName="dummy" presStyleCnt="0"/>
      <dgm:spPr/>
      <dgm:t>
        <a:bodyPr/>
        <a:lstStyle/>
        <a:p>
          <a:endParaRPr lang="es-MX"/>
        </a:p>
      </dgm:t>
    </dgm:pt>
    <dgm:pt modelId="{7EC83770-E0E0-41A9-A9B3-E63758621BBF}" type="pres">
      <dgm:prSet presAssocID="{AACE10A1-4C2B-4FE9-8522-84A38907C634}" presName="sibTrans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99ED66C3-97B4-478B-94D6-4C0B7D57D819}" srcId="{C0E5EE90-C5BD-4985-BEBB-FC77307283C8}" destId="{CC126C92-B4D6-411C-B454-E793D72C65FA}" srcOrd="0" destOrd="0" parTransId="{660FA12B-99F0-4A5D-9FCC-8283D49B0EEA}" sibTransId="{864B89AF-C942-42B4-8CD0-62ECED592DF3}"/>
    <dgm:cxn modelId="{0CF88454-762B-4FDD-98BF-CD9065C28CCE}" type="presOf" srcId="{B3FDCC7C-BA0A-4CCC-93D9-CB6422795798}" destId="{B85E1266-D9F4-46E2-86E3-65BC6E5AE520}" srcOrd="0" destOrd="0" presId="urn:microsoft.com/office/officeart/2005/8/layout/radial6"/>
    <dgm:cxn modelId="{EBA14188-9DD2-4CA0-8B97-79C5DB3520A4}" srcId="{CC126C92-B4D6-411C-B454-E793D72C65FA}" destId="{41404B98-FEEC-4886-BA89-984C4A68C5FB}" srcOrd="3" destOrd="0" parTransId="{58313FBE-8D8A-4D07-B0B1-9D2D3A4434A1}" sibTransId="{B3FDCC7C-BA0A-4CCC-93D9-CB6422795798}"/>
    <dgm:cxn modelId="{2A4F18AD-1FB6-4CC6-8FC6-B650BF8FE6F4}" srcId="{CC126C92-B4D6-411C-B454-E793D72C65FA}" destId="{263B625F-553F-4937-9BEA-F9D4308F0816}" srcOrd="4" destOrd="0" parTransId="{1678EDB8-AB7F-451C-976D-CB030BCCBC75}" sibTransId="{AACE10A1-4C2B-4FE9-8522-84A38907C634}"/>
    <dgm:cxn modelId="{D0293626-C08B-40FC-A131-83A604AE4E21}" type="presOf" srcId="{C0E5EE90-C5BD-4985-BEBB-FC77307283C8}" destId="{5F8E6512-8990-4949-BF4C-1E95D71B3BC1}" srcOrd="0" destOrd="0" presId="urn:microsoft.com/office/officeart/2005/8/layout/radial6"/>
    <dgm:cxn modelId="{C035C944-7291-4E32-8B34-C79BF52406B6}" srcId="{CC126C92-B4D6-411C-B454-E793D72C65FA}" destId="{65F5CE94-B279-4641-B38A-85C5A82588E3}" srcOrd="1" destOrd="0" parTransId="{EDE5B67F-DC5F-4927-A6E3-CC7F9BBAE64D}" sibTransId="{0EFE492D-130A-4128-8DBB-881F0EF402FD}"/>
    <dgm:cxn modelId="{29F4C2E0-1780-4688-A9B6-7CA0AA8E2F05}" type="presOf" srcId="{AACE10A1-4C2B-4FE9-8522-84A38907C634}" destId="{7EC83770-E0E0-41A9-A9B3-E63758621BBF}" srcOrd="0" destOrd="0" presId="urn:microsoft.com/office/officeart/2005/8/layout/radial6"/>
    <dgm:cxn modelId="{B63E1AE3-518B-4499-A2E4-00329C861D6A}" type="presOf" srcId="{263B625F-553F-4937-9BEA-F9D4308F0816}" destId="{63C4E675-8999-4680-9788-57497C4AB214}" srcOrd="0" destOrd="0" presId="urn:microsoft.com/office/officeart/2005/8/layout/radial6"/>
    <dgm:cxn modelId="{E721BB67-8116-4E84-999B-E0099954477D}" type="presOf" srcId="{013B5979-F451-4B04-826C-CA740465B968}" destId="{A722CD39-56AE-49D0-AED5-6F0F77AA6115}" srcOrd="0" destOrd="0" presId="urn:microsoft.com/office/officeart/2005/8/layout/radial6"/>
    <dgm:cxn modelId="{BF4C9CFE-6B96-47A7-8F02-AD02FAE2DE39}" type="presOf" srcId="{CD0AF29B-674F-4DCA-86DF-05018ABEEC64}" destId="{E8D23D1D-4EBC-48AA-9260-A258E6C9C6CE}" srcOrd="0" destOrd="0" presId="urn:microsoft.com/office/officeart/2005/8/layout/radial6"/>
    <dgm:cxn modelId="{626A35B1-8355-4652-B587-C81B52A5D3C4}" srcId="{CC126C92-B4D6-411C-B454-E793D72C65FA}" destId="{103821FB-7366-45FF-9C1C-9076885EA151}" srcOrd="0" destOrd="0" parTransId="{8461C496-0328-4847-8ED4-3B9900E220DF}" sibTransId="{8DC00EB5-044C-41D8-AD74-293ABBED63CD}"/>
    <dgm:cxn modelId="{5B63ED70-B6FD-4390-A3DE-88C96FA13E43}" type="presOf" srcId="{8DC00EB5-044C-41D8-AD74-293ABBED63CD}" destId="{9359691F-24A0-4E32-86DC-CBEE82C6A544}" srcOrd="0" destOrd="0" presId="urn:microsoft.com/office/officeart/2005/8/layout/radial6"/>
    <dgm:cxn modelId="{1DB419BC-D5C1-4EDB-BCF0-584AF0D65AB3}" type="presOf" srcId="{0EFE492D-130A-4128-8DBB-881F0EF402FD}" destId="{80B6222D-02DA-4843-A4B8-BE7E31F3399C}" srcOrd="0" destOrd="0" presId="urn:microsoft.com/office/officeart/2005/8/layout/radial6"/>
    <dgm:cxn modelId="{898B6E46-4376-421D-AE35-8CB09C3B3CAC}" type="presOf" srcId="{41404B98-FEEC-4886-BA89-984C4A68C5FB}" destId="{159E99BF-0A5F-4421-9700-C1E4A37ECBE2}" srcOrd="0" destOrd="0" presId="urn:microsoft.com/office/officeart/2005/8/layout/radial6"/>
    <dgm:cxn modelId="{C3985FF9-F650-4918-ABDE-EBA261A6C31F}" type="presOf" srcId="{CC126C92-B4D6-411C-B454-E793D72C65FA}" destId="{F890A45F-3A9B-404E-A9F3-28A3EBBBF5F9}" srcOrd="0" destOrd="0" presId="urn:microsoft.com/office/officeart/2005/8/layout/radial6"/>
    <dgm:cxn modelId="{C197D421-EAEB-4273-AC34-7D1CD03B4A4E}" type="presOf" srcId="{103821FB-7366-45FF-9C1C-9076885EA151}" destId="{FDCFC233-96B5-4CB6-A934-0143C32750A9}" srcOrd="0" destOrd="0" presId="urn:microsoft.com/office/officeart/2005/8/layout/radial6"/>
    <dgm:cxn modelId="{E3D93E6D-2D6C-481A-A87F-0364FE1FDBFF}" type="presOf" srcId="{65F5CE94-B279-4641-B38A-85C5A82588E3}" destId="{D2379BEB-C3FF-4997-BA83-C83C15415090}" srcOrd="0" destOrd="0" presId="urn:microsoft.com/office/officeart/2005/8/layout/radial6"/>
    <dgm:cxn modelId="{DF0DE047-6547-450A-A46B-5E16EE11F421}" srcId="{CC126C92-B4D6-411C-B454-E793D72C65FA}" destId="{CD0AF29B-674F-4DCA-86DF-05018ABEEC64}" srcOrd="2" destOrd="0" parTransId="{3A2611D2-44B3-487A-974E-D3453E2665FB}" sibTransId="{013B5979-F451-4B04-826C-CA740465B968}"/>
    <dgm:cxn modelId="{3BA21926-70FE-4937-BD76-DA4A44DA7AB8}" type="presParOf" srcId="{5F8E6512-8990-4949-BF4C-1E95D71B3BC1}" destId="{F890A45F-3A9B-404E-A9F3-28A3EBBBF5F9}" srcOrd="0" destOrd="0" presId="urn:microsoft.com/office/officeart/2005/8/layout/radial6"/>
    <dgm:cxn modelId="{8560A752-1BEE-4360-90E9-80B803E635B6}" type="presParOf" srcId="{5F8E6512-8990-4949-BF4C-1E95D71B3BC1}" destId="{FDCFC233-96B5-4CB6-A934-0143C32750A9}" srcOrd="1" destOrd="0" presId="urn:microsoft.com/office/officeart/2005/8/layout/radial6"/>
    <dgm:cxn modelId="{55BA1440-1F1D-4FE9-9B37-CFFC1A28C3A4}" type="presParOf" srcId="{5F8E6512-8990-4949-BF4C-1E95D71B3BC1}" destId="{709111EE-94EB-4025-AFDC-055B2B5201B0}" srcOrd="2" destOrd="0" presId="urn:microsoft.com/office/officeart/2005/8/layout/radial6"/>
    <dgm:cxn modelId="{00F3AC94-0671-43AE-A9A3-868E7EBCC5CE}" type="presParOf" srcId="{5F8E6512-8990-4949-BF4C-1E95D71B3BC1}" destId="{9359691F-24A0-4E32-86DC-CBEE82C6A544}" srcOrd="3" destOrd="0" presId="urn:microsoft.com/office/officeart/2005/8/layout/radial6"/>
    <dgm:cxn modelId="{8C9EB5A7-9A02-4F52-AE42-FBF156B74ACF}" type="presParOf" srcId="{5F8E6512-8990-4949-BF4C-1E95D71B3BC1}" destId="{D2379BEB-C3FF-4997-BA83-C83C15415090}" srcOrd="4" destOrd="0" presId="urn:microsoft.com/office/officeart/2005/8/layout/radial6"/>
    <dgm:cxn modelId="{4E8F8CAA-1D23-4FB7-B18F-4FCE4C44247C}" type="presParOf" srcId="{5F8E6512-8990-4949-BF4C-1E95D71B3BC1}" destId="{169ED265-60E0-49F6-BACB-4EA91A5039F0}" srcOrd="5" destOrd="0" presId="urn:microsoft.com/office/officeart/2005/8/layout/radial6"/>
    <dgm:cxn modelId="{B14C67A4-273A-4879-8E67-12196A0D7B35}" type="presParOf" srcId="{5F8E6512-8990-4949-BF4C-1E95D71B3BC1}" destId="{80B6222D-02DA-4843-A4B8-BE7E31F3399C}" srcOrd="6" destOrd="0" presId="urn:microsoft.com/office/officeart/2005/8/layout/radial6"/>
    <dgm:cxn modelId="{F26BF1E4-8F96-4EEE-913C-8B1CD24E8E17}" type="presParOf" srcId="{5F8E6512-8990-4949-BF4C-1E95D71B3BC1}" destId="{E8D23D1D-4EBC-48AA-9260-A258E6C9C6CE}" srcOrd="7" destOrd="0" presId="urn:microsoft.com/office/officeart/2005/8/layout/radial6"/>
    <dgm:cxn modelId="{7645A268-3272-46C0-8B45-8DF3A91DFCED}" type="presParOf" srcId="{5F8E6512-8990-4949-BF4C-1E95D71B3BC1}" destId="{BC76D736-25BB-4A3C-9BCA-F63AEB0FC6AB}" srcOrd="8" destOrd="0" presId="urn:microsoft.com/office/officeart/2005/8/layout/radial6"/>
    <dgm:cxn modelId="{FA6E92A9-784C-453A-8E9F-E21FED4F0091}" type="presParOf" srcId="{5F8E6512-8990-4949-BF4C-1E95D71B3BC1}" destId="{A722CD39-56AE-49D0-AED5-6F0F77AA6115}" srcOrd="9" destOrd="0" presId="urn:microsoft.com/office/officeart/2005/8/layout/radial6"/>
    <dgm:cxn modelId="{0202D215-1146-4839-9F9F-DDDB7B67C500}" type="presParOf" srcId="{5F8E6512-8990-4949-BF4C-1E95D71B3BC1}" destId="{159E99BF-0A5F-4421-9700-C1E4A37ECBE2}" srcOrd="10" destOrd="0" presId="urn:microsoft.com/office/officeart/2005/8/layout/radial6"/>
    <dgm:cxn modelId="{6AF1AF2F-5C0F-45FC-9F4C-EBA39D777775}" type="presParOf" srcId="{5F8E6512-8990-4949-BF4C-1E95D71B3BC1}" destId="{999BFAA4-1198-4F62-BBF9-448B608E1B57}" srcOrd="11" destOrd="0" presId="urn:microsoft.com/office/officeart/2005/8/layout/radial6"/>
    <dgm:cxn modelId="{56392B5C-43BC-40D6-B214-DB01265B1FE2}" type="presParOf" srcId="{5F8E6512-8990-4949-BF4C-1E95D71B3BC1}" destId="{B85E1266-D9F4-46E2-86E3-65BC6E5AE520}" srcOrd="12" destOrd="0" presId="urn:microsoft.com/office/officeart/2005/8/layout/radial6"/>
    <dgm:cxn modelId="{1EE91C09-2242-4F5C-AFA8-B97FE3831560}" type="presParOf" srcId="{5F8E6512-8990-4949-BF4C-1E95D71B3BC1}" destId="{63C4E675-8999-4680-9788-57497C4AB214}" srcOrd="13" destOrd="0" presId="urn:microsoft.com/office/officeart/2005/8/layout/radial6"/>
    <dgm:cxn modelId="{77142D59-E934-41E3-BC3F-527F04874A61}" type="presParOf" srcId="{5F8E6512-8990-4949-BF4C-1E95D71B3BC1}" destId="{E70751AB-CD9F-4C33-ABAC-54A137D39297}" srcOrd="14" destOrd="0" presId="urn:microsoft.com/office/officeart/2005/8/layout/radial6"/>
    <dgm:cxn modelId="{3772C3B2-E044-4AE7-96BD-C092FB9972B9}" type="presParOf" srcId="{5F8E6512-8990-4949-BF4C-1E95D71B3BC1}" destId="{7EC83770-E0E0-41A9-A9B3-E63758621BBF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0244FD8-064C-436F-B30F-52715715D407}" type="doc">
      <dgm:prSet loTypeId="urn:microsoft.com/office/officeart/2008/layout/RadialCluster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329ECC29-92FD-4D4B-88B5-A5B969102D1E}">
      <dgm:prSet phldrT="[Texto]" custT="1"/>
      <dgm:spPr/>
      <dgm:t>
        <a:bodyPr/>
        <a:lstStyle/>
        <a:p>
          <a:r>
            <a:rPr lang="es-MX" sz="2000" dirty="0" smtClean="0"/>
            <a:t>1.2.3. FENÓMENOS CULTURALES</a:t>
          </a:r>
          <a:endParaRPr lang="es-MX" sz="2000" dirty="0"/>
        </a:p>
      </dgm:t>
    </dgm:pt>
    <dgm:pt modelId="{59D93613-B2CD-4693-A2AE-BDFC27EC86B1}" type="parTrans" cxnId="{08F48D36-8D2F-4493-8B08-D353E6DA5EB5}">
      <dgm:prSet/>
      <dgm:spPr/>
      <dgm:t>
        <a:bodyPr/>
        <a:lstStyle/>
        <a:p>
          <a:endParaRPr lang="es-MX"/>
        </a:p>
      </dgm:t>
    </dgm:pt>
    <dgm:pt modelId="{159EDB33-D40D-4AA2-9FAD-1BD00231DB1E}" type="sibTrans" cxnId="{08F48D36-8D2F-4493-8B08-D353E6DA5EB5}">
      <dgm:prSet/>
      <dgm:spPr/>
      <dgm:t>
        <a:bodyPr/>
        <a:lstStyle/>
        <a:p>
          <a:endParaRPr lang="es-MX"/>
        </a:p>
      </dgm:t>
    </dgm:pt>
    <dgm:pt modelId="{6DC869E8-9D8A-478E-B1EE-F231C3536EE3}">
      <dgm:prSet phldrT="[Texto]" custT="1"/>
      <dgm:spPr/>
      <dgm:t>
        <a:bodyPr/>
        <a:lstStyle/>
        <a:p>
          <a:r>
            <a:rPr lang="es-MX" sz="2000" dirty="0" smtClean="0"/>
            <a:t>Aculturación</a:t>
          </a:r>
          <a:endParaRPr lang="es-MX" sz="2000" dirty="0"/>
        </a:p>
      </dgm:t>
    </dgm:pt>
    <dgm:pt modelId="{5CEC6FB7-F014-44E5-99EC-AD9E022054CC}" type="parTrans" cxnId="{9D496F0B-B2A8-4609-B29E-1829FD1B9BC4}">
      <dgm:prSet/>
      <dgm:spPr/>
      <dgm:t>
        <a:bodyPr/>
        <a:lstStyle/>
        <a:p>
          <a:endParaRPr lang="es-MX"/>
        </a:p>
      </dgm:t>
    </dgm:pt>
    <dgm:pt modelId="{D3A8BB54-17B9-4C8D-8B5F-0D8C1AE01736}" type="sibTrans" cxnId="{9D496F0B-B2A8-4609-B29E-1829FD1B9BC4}">
      <dgm:prSet/>
      <dgm:spPr/>
      <dgm:t>
        <a:bodyPr/>
        <a:lstStyle/>
        <a:p>
          <a:endParaRPr lang="es-MX"/>
        </a:p>
      </dgm:t>
    </dgm:pt>
    <dgm:pt modelId="{1AFB53EA-90D7-43BD-8A6E-3E286B0C37ED}">
      <dgm:prSet phldrT="[Texto]" custT="1"/>
      <dgm:spPr/>
      <dgm:t>
        <a:bodyPr/>
        <a:lstStyle/>
        <a:p>
          <a:r>
            <a:rPr lang="es-MX" sz="2000" dirty="0" err="1" smtClean="0"/>
            <a:t>Endoculturación</a:t>
          </a:r>
          <a:endParaRPr lang="es-MX" sz="2000" dirty="0"/>
        </a:p>
      </dgm:t>
    </dgm:pt>
    <dgm:pt modelId="{459F18E8-9FBE-47BF-968B-5FE0DBF38059}" type="parTrans" cxnId="{77F33EFD-39C5-4449-9C99-4F480E73594B}">
      <dgm:prSet/>
      <dgm:spPr/>
      <dgm:t>
        <a:bodyPr/>
        <a:lstStyle/>
        <a:p>
          <a:endParaRPr lang="es-MX"/>
        </a:p>
      </dgm:t>
    </dgm:pt>
    <dgm:pt modelId="{74DDBB1E-8EDC-42DF-864F-29E9ABF96E17}" type="sibTrans" cxnId="{77F33EFD-39C5-4449-9C99-4F480E73594B}">
      <dgm:prSet/>
      <dgm:spPr/>
      <dgm:t>
        <a:bodyPr/>
        <a:lstStyle/>
        <a:p>
          <a:endParaRPr lang="es-MX"/>
        </a:p>
      </dgm:t>
    </dgm:pt>
    <dgm:pt modelId="{A283FDCF-3F68-48FC-9841-BDE0182EA5B3}">
      <dgm:prSet phldrT="[Texto]" custT="1"/>
      <dgm:spPr/>
      <dgm:t>
        <a:bodyPr/>
        <a:lstStyle/>
        <a:p>
          <a:r>
            <a:rPr lang="es-MX" sz="2000" dirty="0" smtClean="0"/>
            <a:t>Etnocentrismo</a:t>
          </a:r>
          <a:endParaRPr lang="es-MX" sz="2000" dirty="0"/>
        </a:p>
      </dgm:t>
    </dgm:pt>
    <dgm:pt modelId="{F44F41AA-4BD1-4C8D-B6A0-BC20210A87A2}" type="parTrans" cxnId="{5F69E446-9A61-471D-B0C5-618A35BA4EF5}">
      <dgm:prSet/>
      <dgm:spPr/>
      <dgm:t>
        <a:bodyPr/>
        <a:lstStyle/>
        <a:p>
          <a:endParaRPr lang="es-MX"/>
        </a:p>
      </dgm:t>
    </dgm:pt>
    <dgm:pt modelId="{53E5E095-7E9F-41BF-AF6C-66886B81F6C1}" type="sibTrans" cxnId="{5F69E446-9A61-471D-B0C5-618A35BA4EF5}">
      <dgm:prSet/>
      <dgm:spPr/>
      <dgm:t>
        <a:bodyPr/>
        <a:lstStyle/>
        <a:p>
          <a:endParaRPr lang="es-MX"/>
        </a:p>
      </dgm:t>
    </dgm:pt>
    <dgm:pt modelId="{5D8CDE7B-625B-4D7B-AD22-BA1D1348F3E7}">
      <dgm:prSet custT="1"/>
      <dgm:spPr/>
      <dgm:t>
        <a:bodyPr/>
        <a:lstStyle/>
        <a:p>
          <a:r>
            <a:rPr lang="es-MX" sz="2000" dirty="0" smtClean="0"/>
            <a:t>Relativismo Cultural</a:t>
          </a:r>
          <a:endParaRPr lang="es-MX" sz="2000" dirty="0"/>
        </a:p>
      </dgm:t>
    </dgm:pt>
    <dgm:pt modelId="{AD559A86-829E-4789-84B0-2B08269133D7}" type="parTrans" cxnId="{A241B283-4ED9-4F06-8EE7-B4B20A43F104}">
      <dgm:prSet/>
      <dgm:spPr/>
      <dgm:t>
        <a:bodyPr/>
        <a:lstStyle/>
        <a:p>
          <a:endParaRPr lang="es-MX"/>
        </a:p>
      </dgm:t>
    </dgm:pt>
    <dgm:pt modelId="{804E3497-E91E-466E-B70B-B45911CD7010}" type="sibTrans" cxnId="{A241B283-4ED9-4F06-8EE7-B4B20A43F104}">
      <dgm:prSet/>
      <dgm:spPr/>
      <dgm:t>
        <a:bodyPr/>
        <a:lstStyle/>
        <a:p>
          <a:endParaRPr lang="es-MX"/>
        </a:p>
      </dgm:t>
    </dgm:pt>
    <dgm:pt modelId="{377C0734-EA2F-4F58-9332-40B8E5B5934F}" type="pres">
      <dgm:prSet presAssocID="{00244FD8-064C-436F-B30F-52715715D40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B9459E4-16EC-4FA9-A70C-ADF90E6450BF}" type="pres">
      <dgm:prSet presAssocID="{329ECC29-92FD-4D4B-88B5-A5B969102D1E}" presName="singleCycle" presStyleCnt="0"/>
      <dgm:spPr/>
      <dgm:t>
        <a:bodyPr/>
        <a:lstStyle/>
        <a:p>
          <a:endParaRPr lang="es-MX"/>
        </a:p>
      </dgm:t>
    </dgm:pt>
    <dgm:pt modelId="{3E0FEB95-FEA0-4F63-BEDE-420E3712CFD4}" type="pres">
      <dgm:prSet presAssocID="{329ECC29-92FD-4D4B-88B5-A5B969102D1E}" presName="singleCenter" presStyleLbl="node1" presStyleIdx="0" presStyleCnt="5" custScaleX="166667">
        <dgm:presLayoutVars>
          <dgm:chMax val="7"/>
          <dgm:chPref val="7"/>
        </dgm:presLayoutVars>
      </dgm:prSet>
      <dgm:spPr/>
      <dgm:t>
        <a:bodyPr/>
        <a:lstStyle/>
        <a:p>
          <a:endParaRPr lang="es-MX"/>
        </a:p>
      </dgm:t>
    </dgm:pt>
    <dgm:pt modelId="{603F6696-60EB-4767-ADC4-50F92ABEDE8C}" type="pres">
      <dgm:prSet presAssocID="{AD559A86-829E-4789-84B0-2B08269133D7}" presName="Name56" presStyleLbl="parChTrans1D2" presStyleIdx="0" presStyleCnt="4"/>
      <dgm:spPr/>
      <dgm:t>
        <a:bodyPr/>
        <a:lstStyle/>
        <a:p>
          <a:endParaRPr lang="es-MX"/>
        </a:p>
      </dgm:t>
    </dgm:pt>
    <dgm:pt modelId="{4C0BFEE7-2477-4B0F-B266-DD3A3923B867}" type="pres">
      <dgm:prSet presAssocID="{5D8CDE7B-625B-4D7B-AD22-BA1D1348F3E7}" presName="text0" presStyleLbl="node1" presStyleIdx="1" presStyleCnt="5" custScaleX="216451" custScaleY="7489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C7B172-006F-4304-9F6A-09F1D859971B}" type="pres">
      <dgm:prSet presAssocID="{5CEC6FB7-F014-44E5-99EC-AD9E022054CC}" presName="Name56" presStyleLbl="parChTrans1D2" presStyleIdx="1" presStyleCnt="4"/>
      <dgm:spPr/>
      <dgm:t>
        <a:bodyPr/>
        <a:lstStyle/>
        <a:p>
          <a:endParaRPr lang="es-MX"/>
        </a:p>
      </dgm:t>
    </dgm:pt>
    <dgm:pt modelId="{6D803FB2-C4CD-4740-A003-45FB77EDEE0A}" type="pres">
      <dgm:prSet presAssocID="{6DC869E8-9D8A-478E-B1EE-F231C3536EE3}" presName="text0" presStyleLbl="node1" presStyleIdx="2" presStyleCnt="5" custScaleX="211307" custRadScaleRad="134706" custRadScaleInc="19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935F32-3EA9-4D32-8A4A-7ACB42FD80D7}" type="pres">
      <dgm:prSet presAssocID="{459F18E8-9FBE-47BF-968B-5FE0DBF38059}" presName="Name56" presStyleLbl="parChTrans1D2" presStyleIdx="2" presStyleCnt="4"/>
      <dgm:spPr/>
      <dgm:t>
        <a:bodyPr/>
        <a:lstStyle/>
        <a:p>
          <a:endParaRPr lang="es-MX"/>
        </a:p>
      </dgm:t>
    </dgm:pt>
    <dgm:pt modelId="{81377A79-3C3A-4A4C-A06E-316E3596B691}" type="pres">
      <dgm:prSet presAssocID="{1AFB53EA-90D7-43BD-8A6E-3E286B0C37ED}" presName="text0" presStyleLbl="node1" presStyleIdx="3" presStyleCnt="5" custScaleX="219245" custScaleY="68986" custRadScaleRad="86964" custRadScaleInc="-10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A65996-535F-4397-B286-981728B558BC}" type="pres">
      <dgm:prSet presAssocID="{F44F41AA-4BD1-4C8D-B6A0-BC20210A87A2}" presName="Name56" presStyleLbl="parChTrans1D2" presStyleIdx="3" presStyleCnt="4"/>
      <dgm:spPr/>
      <dgm:t>
        <a:bodyPr/>
        <a:lstStyle/>
        <a:p>
          <a:endParaRPr lang="es-MX"/>
        </a:p>
      </dgm:t>
    </dgm:pt>
    <dgm:pt modelId="{A3A90F0F-3266-416B-9A46-C0CCDAEEF907}" type="pres">
      <dgm:prSet presAssocID="{A283FDCF-3F68-48FC-9841-BDE0182EA5B3}" presName="text0" presStyleLbl="node1" presStyleIdx="4" presStyleCnt="5" custScaleX="187077" custRadScaleRad="144483" custRadScaleInc="105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3043816-F7BC-4757-B757-DA47A75144C2}" type="presOf" srcId="{00244FD8-064C-436F-B30F-52715715D407}" destId="{377C0734-EA2F-4F58-9332-40B8E5B5934F}" srcOrd="0" destOrd="0" presId="urn:microsoft.com/office/officeart/2008/layout/RadialCluster"/>
    <dgm:cxn modelId="{51DF4010-DB88-4391-BED5-CD673E1D04A2}" type="presOf" srcId="{F44F41AA-4BD1-4C8D-B6A0-BC20210A87A2}" destId="{68A65996-535F-4397-B286-981728B558BC}" srcOrd="0" destOrd="0" presId="urn:microsoft.com/office/officeart/2008/layout/RadialCluster"/>
    <dgm:cxn modelId="{5F69E446-9A61-471D-B0C5-618A35BA4EF5}" srcId="{329ECC29-92FD-4D4B-88B5-A5B969102D1E}" destId="{A283FDCF-3F68-48FC-9841-BDE0182EA5B3}" srcOrd="3" destOrd="0" parTransId="{F44F41AA-4BD1-4C8D-B6A0-BC20210A87A2}" sibTransId="{53E5E095-7E9F-41BF-AF6C-66886B81F6C1}"/>
    <dgm:cxn modelId="{FFDBE0A0-C2C8-41C2-B61A-564B4FE7A0B5}" type="presOf" srcId="{329ECC29-92FD-4D4B-88B5-A5B969102D1E}" destId="{3E0FEB95-FEA0-4F63-BEDE-420E3712CFD4}" srcOrd="0" destOrd="0" presId="urn:microsoft.com/office/officeart/2008/layout/RadialCluster"/>
    <dgm:cxn modelId="{77F33EFD-39C5-4449-9C99-4F480E73594B}" srcId="{329ECC29-92FD-4D4B-88B5-A5B969102D1E}" destId="{1AFB53EA-90D7-43BD-8A6E-3E286B0C37ED}" srcOrd="2" destOrd="0" parTransId="{459F18E8-9FBE-47BF-968B-5FE0DBF38059}" sibTransId="{74DDBB1E-8EDC-42DF-864F-29E9ABF96E17}"/>
    <dgm:cxn modelId="{52EF6C71-7E57-49B4-8161-FC54EAB89D04}" type="presOf" srcId="{459F18E8-9FBE-47BF-968B-5FE0DBF38059}" destId="{DD935F32-3EA9-4D32-8A4A-7ACB42FD80D7}" srcOrd="0" destOrd="0" presId="urn:microsoft.com/office/officeart/2008/layout/RadialCluster"/>
    <dgm:cxn modelId="{91B9D96B-D16C-49B2-A110-EF63021328A0}" type="presOf" srcId="{1AFB53EA-90D7-43BD-8A6E-3E286B0C37ED}" destId="{81377A79-3C3A-4A4C-A06E-316E3596B691}" srcOrd="0" destOrd="0" presId="urn:microsoft.com/office/officeart/2008/layout/RadialCluster"/>
    <dgm:cxn modelId="{1874000F-FDFA-4346-BFBC-07A8B211399A}" type="presOf" srcId="{AD559A86-829E-4789-84B0-2B08269133D7}" destId="{603F6696-60EB-4767-ADC4-50F92ABEDE8C}" srcOrd="0" destOrd="0" presId="urn:microsoft.com/office/officeart/2008/layout/RadialCluster"/>
    <dgm:cxn modelId="{A241B283-4ED9-4F06-8EE7-B4B20A43F104}" srcId="{329ECC29-92FD-4D4B-88B5-A5B969102D1E}" destId="{5D8CDE7B-625B-4D7B-AD22-BA1D1348F3E7}" srcOrd="0" destOrd="0" parTransId="{AD559A86-829E-4789-84B0-2B08269133D7}" sibTransId="{804E3497-E91E-466E-B70B-B45911CD7010}"/>
    <dgm:cxn modelId="{9D496F0B-B2A8-4609-B29E-1829FD1B9BC4}" srcId="{329ECC29-92FD-4D4B-88B5-A5B969102D1E}" destId="{6DC869E8-9D8A-478E-B1EE-F231C3536EE3}" srcOrd="1" destOrd="0" parTransId="{5CEC6FB7-F014-44E5-99EC-AD9E022054CC}" sibTransId="{D3A8BB54-17B9-4C8D-8B5F-0D8C1AE01736}"/>
    <dgm:cxn modelId="{A29F4E1F-5E97-4638-944C-A0FC5CB5E681}" type="presOf" srcId="{5D8CDE7B-625B-4D7B-AD22-BA1D1348F3E7}" destId="{4C0BFEE7-2477-4B0F-B266-DD3A3923B867}" srcOrd="0" destOrd="0" presId="urn:microsoft.com/office/officeart/2008/layout/RadialCluster"/>
    <dgm:cxn modelId="{6FAF9227-79B7-4B35-9285-35309FDABF1D}" type="presOf" srcId="{A283FDCF-3F68-48FC-9841-BDE0182EA5B3}" destId="{A3A90F0F-3266-416B-9A46-C0CCDAEEF907}" srcOrd="0" destOrd="0" presId="urn:microsoft.com/office/officeart/2008/layout/RadialCluster"/>
    <dgm:cxn modelId="{6DE3AA52-5E6C-4FC3-B12E-98D0C40E839B}" type="presOf" srcId="{5CEC6FB7-F014-44E5-99EC-AD9E022054CC}" destId="{83C7B172-006F-4304-9F6A-09F1D859971B}" srcOrd="0" destOrd="0" presId="urn:microsoft.com/office/officeart/2008/layout/RadialCluster"/>
    <dgm:cxn modelId="{08F48D36-8D2F-4493-8B08-D353E6DA5EB5}" srcId="{00244FD8-064C-436F-B30F-52715715D407}" destId="{329ECC29-92FD-4D4B-88B5-A5B969102D1E}" srcOrd="0" destOrd="0" parTransId="{59D93613-B2CD-4693-A2AE-BDFC27EC86B1}" sibTransId="{159EDB33-D40D-4AA2-9FAD-1BD00231DB1E}"/>
    <dgm:cxn modelId="{774FEA9D-62BD-4100-AFF9-81A76F2309F7}" type="presOf" srcId="{6DC869E8-9D8A-478E-B1EE-F231C3536EE3}" destId="{6D803FB2-C4CD-4740-A003-45FB77EDEE0A}" srcOrd="0" destOrd="0" presId="urn:microsoft.com/office/officeart/2008/layout/RadialCluster"/>
    <dgm:cxn modelId="{C79D1648-14F1-4F88-A16B-197EA6A6B54A}" type="presParOf" srcId="{377C0734-EA2F-4F58-9332-40B8E5B5934F}" destId="{9B9459E4-16EC-4FA9-A70C-ADF90E6450BF}" srcOrd="0" destOrd="0" presId="urn:microsoft.com/office/officeart/2008/layout/RadialCluster"/>
    <dgm:cxn modelId="{1D8E6114-FD5B-46B3-8BDC-F95FA9436061}" type="presParOf" srcId="{9B9459E4-16EC-4FA9-A70C-ADF90E6450BF}" destId="{3E0FEB95-FEA0-4F63-BEDE-420E3712CFD4}" srcOrd="0" destOrd="0" presId="urn:microsoft.com/office/officeart/2008/layout/RadialCluster"/>
    <dgm:cxn modelId="{43B616F2-A818-4E88-8705-EE225B181D80}" type="presParOf" srcId="{9B9459E4-16EC-4FA9-A70C-ADF90E6450BF}" destId="{603F6696-60EB-4767-ADC4-50F92ABEDE8C}" srcOrd="1" destOrd="0" presId="urn:microsoft.com/office/officeart/2008/layout/RadialCluster"/>
    <dgm:cxn modelId="{BD3AE279-1A15-47B9-87D5-99637B420BCF}" type="presParOf" srcId="{9B9459E4-16EC-4FA9-A70C-ADF90E6450BF}" destId="{4C0BFEE7-2477-4B0F-B266-DD3A3923B867}" srcOrd="2" destOrd="0" presId="urn:microsoft.com/office/officeart/2008/layout/RadialCluster"/>
    <dgm:cxn modelId="{93E703CF-FDD3-4EEE-BCD6-DB9295FF070E}" type="presParOf" srcId="{9B9459E4-16EC-4FA9-A70C-ADF90E6450BF}" destId="{83C7B172-006F-4304-9F6A-09F1D859971B}" srcOrd="3" destOrd="0" presId="urn:microsoft.com/office/officeart/2008/layout/RadialCluster"/>
    <dgm:cxn modelId="{0C9E5D21-C8DB-4698-AC0A-CE4D8A8990C3}" type="presParOf" srcId="{9B9459E4-16EC-4FA9-A70C-ADF90E6450BF}" destId="{6D803FB2-C4CD-4740-A003-45FB77EDEE0A}" srcOrd="4" destOrd="0" presId="urn:microsoft.com/office/officeart/2008/layout/RadialCluster"/>
    <dgm:cxn modelId="{EB90AFD4-99FC-4A13-8923-CF1C6B30C619}" type="presParOf" srcId="{9B9459E4-16EC-4FA9-A70C-ADF90E6450BF}" destId="{DD935F32-3EA9-4D32-8A4A-7ACB42FD80D7}" srcOrd="5" destOrd="0" presId="urn:microsoft.com/office/officeart/2008/layout/RadialCluster"/>
    <dgm:cxn modelId="{0A0D0015-26BB-4716-8EC4-723EDA518375}" type="presParOf" srcId="{9B9459E4-16EC-4FA9-A70C-ADF90E6450BF}" destId="{81377A79-3C3A-4A4C-A06E-316E3596B691}" srcOrd="6" destOrd="0" presId="urn:microsoft.com/office/officeart/2008/layout/RadialCluster"/>
    <dgm:cxn modelId="{56FECA39-84DE-49BA-AB06-73A25F0BA0C9}" type="presParOf" srcId="{9B9459E4-16EC-4FA9-A70C-ADF90E6450BF}" destId="{68A65996-535F-4397-B286-981728B558BC}" srcOrd="7" destOrd="0" presId="urn:microsoft.com/office/officeart/2008/layout/RadialCluster"/>
    <dgm:cxn modelId="{79E82B4E-FDC5-4A79-A094-C701A72E73F4}" type="presParOf" srcId="{9B9459E4-16EC-4FA9-A70C-ADF90E6450BF}" destId="{A3A90F0F-3266-416B-9A46-C0CCDAEEF907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30B881D-B87F-4DFD-8733-22F77214E8A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516BFC75-ECF3-495C-A038-2D190B60DFDC}">
      <dgm:prSet phldrT="[Texto]"/>
      <dgm:spPr/>
      <dgm:t>
        <a:bodyPr/>
        <a:lstStyle/>
        <a:p>
          <a:r>
            <a:rPr lang="es-MX" dirty="0" smtClean="0"/>
            <a:t>Métodos</a:t>
          </a:r>
          <a:endParaRPr lang="es-MX" dirty="0"/>
        </a:p>
      </dgm:t>
    </dgm:pt>
    <dgm:pt modelId="{0913F813-FC75-422E-91B6-5DB362A280F7}" type="parTrans" cxnId="{DABF8DDD-7EDC-444F-AD22-3833CC0FB4E2}">
      <dgm:prSet/>
      <dgm:spPr/>
      <dgm:t>
        <a:bodyPr/>
        <a:lstStyle/>
        <a:p>
          <a:endParaRPr lang="es-MX"/>
        </a:p>
      </dgm:t>
    </dgm:pt>
    <dgm:pt modelId="{6DAB70FA-DE81-4829-B376-C29AA4D3D450}" type="sibTrans" cxnId="{DABF8DDD-7EDC-444F-AD22-3833CC0FB4E2}">
      <dgm:prSet/>
      <dgm:spPr/>
      <dgm:t>
        <a:bodyPr/>
        <a:lstStyle/>
        <a:p>
          <a:endParaRPr lang="es-MX"/>
        </a:p>
      </dgm:t>
    </dgm:pt>
    <dgm:pt modelId="{E3C90F6B-47F5-47B0-A224-5CE40422C258}">
      <dgm:prSet phldrT="[Texto]"/>
      <dgm:spPr/>
      <dgm:t>
        <a:bodyPr/>
        <a:lstStyle/>
        <a:p>
          <a:r>
            <a:rPr lang="es-MX" dirty="0" smtClean="0"/>
            <a:t>Etnográfico</a:t>
          </a:r>
          <a:endParaRPr lang="es-MX" dirty="0"/>
        </a:p>
      </dgm:t>
    </dgm:pt>
    <dgm:pt modelId="{5EDAACDA-6EB8-4CB4-A009-06A7301141CC}" type="parTrans" cxnId="{70E60E26-FF96-4713-9C97-D2D0A7CAAFF3}">
      <dgm:prSet/>
      <dgm:spPr/>
      <dgm:t>
        <a:bodyPr/>
        <a:lstStyle/>
        <a:p>
          <a:endParaRPr lang="es-MX"/>
        </a:p>
      </dgm:t>
    </dgm:pt>
    <dgm:pt modelId="{F767D213-06C8-4D4A-9B1E-CDA780D9DF3E}" type="sibTrans" cxnId="{70E60E26-FF96-4713-9C97-D2D0A7CAAFF3}">
      <dgm:prSet/>
      <dgm:spPr/>
      <dgm:t>
        <a:bodyPr/>
        <a:lstStyle/>
        <a:p>
          <a:endParaRPr lang="es-MX"/>
        </a:p>
      </dgm:t>
    </dgm:pt>
    <dgm:pt modelId="{B982443E-2DBE-4B4C-B154-8243BCE09E52}">
      <dgm:prSet phldrT="[Texto]"/>
      <dgm:spPr/>
      <dgm:t>
        <a:bodyPr/>
        <a:lstStyle/>
        <a:p>
          <a:r>
            <a:rPr lang="es-MX" dirty="0" smtClean="0"/>
            <a:t>Comparativo</a:t>
          </a:r>
          <a:endParaRPr lang="es-MX" dirty="0"/>
        </a:p>
      </dgm:t>
    </dgm:pt>
    <dgm:pt modelId="{99F3B5D2-366C-4639-A2BB-8DDD0B921C9D}" type="parTrans" cxnId="{2275D636-CA26-4720-B1AB-3C336B32BA85}">
      <dgm:prSet/>
      <dgm:spPr/>
      <dgm:t>
        <a:bodyPr/>
        <a:lstStyle/>
        <a:p>
          <a:endParaRPr lang="es-MX"/>
        </a:p>
      </dgm:t>
    </dgm:pt>
    <dgm:pt modelId="{87221D86-481C-4092-B40D-67FE082B6BA0}" type="sibTrans" cxnId="{2275D636-CA26-4720-B1AB-3C336B32BA85}">
      <dgm:prSet/>
      <dgm:spPr/>
      <dgm:t>
        <a:bodyPr/>
        <a:lstStyle/>
        <a:p>
          <a:endParaRPr lang="es-MX"/>
        </a:p>
      </dgm:t>
    </dgm:pt>
    <dgm:pt modelId="{1D47B7B2-FD31-47B5-AB99-B8ACCE7B1A7F}">
      <dgm:prSet phldrT="[Texto]"/>
      <dgm:spPr/>
      <dgm:t>
        <a:bodyPr/>
        <a:lstStyle/>
        <a:p>
          <a:r>
            <a:rPr lang="es-MX" dirty="0" smtClean="0"/>
            <a:t>Genealógico</a:t>
          </a:r>
          <a:endParaRPr lang="es-MX" dirty="0"/>
        </a:p>
      </dgm:t>
    </dgm:pt>
    <dgm:pt modelId="{D2F6B715-889E-440E-8810-132B0CAE14F7}" type="parTrans" cxnId="{D75EEF9E-88E9-43DE-AA80-9DF95DAA468D}">
      <dgm:prSet/>
      <dgm:spPr/>
      <dgm:t>
        <a:bodyPr/>
        <a:lstStyle/>
        <a:p>
          <a:endParaRPr lang="es-MX"/>
        </a:p>
      </dgm:t>
    </dgm:pt>
    <dgm:pt modelId="{99386116-9432-4A84-87C4-B4B32F704EF9}" type="sibTrans" cxnId="{D75EEF9E-88E9-43DE-AA80-9DF95DAA468D}">
      <dgm:prSet/>
      <dgm:spPr/>
      <dgm:t>
        <a:bodyPr/>
        <a:lstStyle/>
        <a:p>
          <a:endParaRPr lang="es-MX"/>
        </a:p>
      </dgm:t>
    </dgm:pt>
    <dgm:pt modelId="{D6D92ECE-82D8-472A-8CA3-7FF225420AF3}">
      <dgm:prSet/>
      <dgm:spPr/>
      <dgm:t>
        <a:bodyPr/>
        <a:lstStyle/>
        <a:p>
          <a:r>
            <a:rPr lang="es-MX" dirty="0" smtClean="0"/>
            <a:t>Estudio personal y de primera mano de los asentamientos locales</a:t>
          </a:r>
          <a:endParaRPr lang="es-MX" dirty="0"/>
        </a:p>
      </dgm:t>
    </dgm:pt>
    <dgm:pt modelId="{31260D32-89D1-46F9-9B79-6E6C01010A94}" type="parTrans" cxnId="{6D44633D-0654-48E9-97CD-3B4EFEAD305C}">
      <dgm:prSet/>
      <dgm:spPr/>
      <dgm:t>
        <a:bodyPr/>
        <a:lstStyle/>
        <a:p>
          <a:endParaRPr lang="es-MX"/>
        </a:p>
      </dgm:t>
    </dgm:pt>
    <dgm:pt modelId="{B720DE54-094D-410C-A699-A4D0B7AD519B}" type="sibTrans" cxnId="{6D44633D-0654-48E9-97CD-3B4EFEAD305C}">
      <dgm:prSet/>
      <dgm:spPr/>
      <dgm:t>
        <a:bodyPr/>
        <a:lstStyle/>
        <a:p>
          <a:endParaRPr lang="es-MX"/>
        </a:p>
      </dgm:t>
    </dgm:pt>
    <dgm:pt modelId="{5BF19566-5253-428D-9654-13769BF39295}">
      <dgm:prSet/>
      <dgm:spPr/>
      <dgm:t>
        <a:bodyPr/>
        <a:lstStyle/>
        <a:p>
          <a:r>
            <a:rPr lang="es-MX" dirty="0" smtClean="0"/>
            <a:t>Compara sistemáticamente datos de poblaciones y periodos diferentes</a:t>
          </a:r>
          <a:endParaRPr lang="es-MX" dirty="0"/>
        </a:p>
      </dgm:t>
    </dgm:pt>
    <dgm:pt modelId="{A0C1B5EF-1DAD-4C12-819D-7ED127453980}" type="parTrans" cxnId="{0F9250FC-F10B-41F5-B10C-1E5179BEB32C}">
      <dgm:prSet/>
      <dgm:spPr/>
      <dgm:t>
        <a:bodyPr/>
        <a:lstStyle/>
        <a:p>
          <a:endParaRPr lang="es-MX"/>
        </a:p>
      </dgm:t>
    </dgm:pt>
    <dgm:pt modelId="{B1D2911C-6510-44CA-9520-32853BF550CD}" type="sibTrans" cxnId="{0F9250FC-F10B-41F5-B10C-1E5179BEB32C}">
      <dgm:prSet/>
      <dgm:spPr/>
      <dgm:t>
        <a:bodyPr/>
        <a:lstStyle/>
        <a:p>
          <a:endParaRPr lang="es-MX"/>
        </a:p>
      </dgm:t>
    </dgm:pt>
    <dgm:pt modelId="{2E17435A-365F-4DE9-9EDF-D4877390CFDE}">
      <dgm:prSet/>
      <dgm:spPr/>
      <dgm:t>
        <a:bodyPr/>
        <a:lstStyle/>
        <a:p>
          <a:r>
            <a:rPr lang="es-MX" dirty="0" smtClean="0"/>
            <a:t>Recolecta datos sobre relaciones de parentesco</a:t>
          </a:r>
          <a:endParaRPr lang="es-MX" dirty="0"/>
        </a:p>
      </dgm:t>
    </dgm:pt>
    <dgm:pt modelId="{A3BA42CE-B02C-4139-AF28-AB5ADCEDDDD6}" type="parTrans" cxnId="{FED3A988-6D30-4726-8235-8FAC862E442A}">
      <dgm:prSet/>
      <dgm:spPr/>
      <dgm:t>
        <a:bodyPr/>
        <a:lstStyle/>
        <a:p>
          <a:endParaRPr lang="es-MX"/>
        </a:p>
      </dgm:t>
    </dgm:pt>
    <dgm:pt modelId="{36DD4508-D624-4042-8C1F-1D0C0C027EB8}" type="sibTrans" cxnId="{FED3A988-6D30-4726-8235-8FAC862E442A}">
      <dgm:prSet/>
      <dgm:spPr/>
      <dgm:t>
        <a:bodyPr/>
        <a:lstStyle/>
        <a:p>
          <a:endParaRPr lang="es-MX"/>
        </a:p>
      </dgm:t>
    </dgm:pt>
    <dgm:pt modelId="{C0686257-BF35-4090-A93C-32A1E382BE47}" type="pres">
      <dgm:prSet presAssocID="{C30B881D-B87F-4DFD-8733-22F77214E8A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17E18AD-E7F5-424B-9821-832C358C7DF8}" type="pres">
      <dgm:prSet presAssocID="{516BFC75-ECF3-495C-A038-2D190B60DFDC}" presName="root1" presStyleCnt="0"/>
      <dgm:spPr/>
      <dgm:t>
        <a:bodyPr/>
        <a:lstStyle/>
        <a:p>
          <a:endParaRPr lang="es-MX"/>
        </a:p>
      </dgm:t>
    </dgm:pt>
    <dgm:pt modelId="{4817A631-97FF-4FA2-8897-4F8519ADBF4F}" type="pres">
      <dgm:prSet presAssocID="{516BFC75-ECF3-495C-A038-2D190B60DFD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135F9E7-3805-4AD1-AB99-FA8784AE6910}" type="pres">
      <dgm:prSet presAssocID="{516BFC75-ECF3-495C-A038-2D190B60DFDC}" presName="level2hierChild" presStyleCnt="0"/>
      <dgm:spPr/>
      <dgm:t>
        <a:bodyPr/>
        <a:lstStyle/>
        <a:p>
          <a:endParaRPr lang="es-MX"/>
        </a:p>
      </dgm:t>
    </dgm:pt>
    <dgm:pt modelId="{04F2A43F-0881-409F-8E7B-9235365BA08A}" type="pres">
      <dgm:prSet presAssocID="{5EDAACDA-6EB8-4CB4-A009-06A7301141CC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7824B139-123A-421C-B367-9205CA3D8907}" type="pres">
      <dgm:prSet presAssocID="{5EDAACDA-6EB8-4CB4-A009-06A7301141CC}" presName="connTx" presStyleLbl="parChTrans1D2" presStyleIdx="0" presStyleCnt="3"/>
      <dgm:spPr/>
      <dgm:t>
        <a:bodyPr/>
        <a:lstStyle/>
        <a:p>
          <a:endParaRPr lang="es-MX"/>
        </a:p>
      </dgm:t>
    </dgm:pt>
    <dgm:pt modelId="{553795C1-182A-44ED-A648-ECFC0CBCF180}" type="pres">
      <dgm:prSet presAssocID="{E3C90F6B-47F5-47B0-A224-5CE40422C258}" presName="root2" presStyleCnt="0"/>
      <dgm:spPr/>
      <dgm:t>
        <a:bodyPr/>
        <a:lstStyle/>
        <a:p>
          <a:endParaRPr lang="es-MX"/>
        </a:p>
      </dgm:t>
    </dgm:pt>
    <dgm:pt modelId="{62286552-8E42-4CEE-9F42-5D399EF4278A}" type="pres">
      <dgm:prSet presAssocID="{E3C90F6B-47F5-47B0-A224-5CE40422C25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8C8307C-1052-4E8B-AEE5-881128E2EADC}" type="pres">
      <dgm:prSet presAssocID="{E3C90F6B-47F5-47B0-A224-5CE40422C258}" presName="level3hierChild" presStyleCnt="0"/>
      <dgm:spPr/>
      <dgm:t>
        <a:bodyPr/>
        <a:lstStyle/>
        <a:p>
          <a:endParaRPr lang="es-MX"/>
        </a:p>
      </dgm:t>
    </dgm:pt>
    <dgm:pt modelId="{9F7118D3-2BDA-4E90-B709-A88326D3A4FE}" type="pres">
      <dgm:prSet presAssocID="{31260D32-89D1-46F9-9B79-6E6C01010A94}" presName="conn2-1" presStyleLbl="parChTrans1D3" presStyleIdx="0" presStyleCnt="3"/>
      <dgm:spPr/>
      <dgm:t>
        <a:bodyPr/>
        <a:lstStyle/>
        <a:p>
          <a:endParaRPr lang="es-MX"/>
        </a:p>
      </dgm:t>
    </dgm:pt>
    <dgm:pt modelId="{95C14776-AFC0-4D13-AFA1-F052B312E52A}" type="pres">
      <dgm:prSet presAssocID="{31260D32-89D1-46F9-9B79-6E6C01010A94}" presName="connTx" presStyleLbl="parChTrans1D3" presStyleIdx="0" presStyleCnt="3"/>
      <dgm:spPr/>
      <dgm:t>
        <a:bodyPr/>
        <a:lstStyle/>
        <a:p>
          <a:endParaRPr lang="es-MX"/>
        </a:p>
      </dgm:t>
    </dgm:pt>
    <dgm:pt modelId="{3EDA0C25-41C1-42E4-9284-4A0FBBA4860B}" type="pres">
      <dgm:prSet presAssocID="{D6D92ECE-82D8-472A-8CA3-7FF225420AF3}" presName="root2" presStyleCnt="0"/>
      <dgm:spPr/>
      <dgm:t>
        <a:bodyPr/>
        <a:lstStyle/>
        <a:p>
          <a:endParaRPr lang="es-MX"/>
        </a:p>
      </dgm:t>
    </dgm:pt>
    <dgm:pt modelId="{9FEC9296-D898-47D8-8A2E-BAD3955ED837}" type="pres">
      <dgm:prSet presAssocID="{D6D92ECE-82D8-472A-8CA3-7FF225420AF3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2EC2ED7-5C61-4171-A20B-FAE835FD8F31}" type="pres">
      <dgm:prSet presAssocID="{D6D92ECE-82D8-472A-8CA3-7FF225420AF3}" presName="level3hierChild" presStyleCnt="0"/>
      <dgm:spPr/>
      <dgm:t>
        <a:bodyPr/>
        <a:lstStyle/>
        <a:p>
          <a:endParaRPr lang="es-MX"/>
        </a:p>
      </dgm:t>
    </dgm:pt>
    <dgm:pt modelId="{C14BB12B-FEE2-4866-A9B7-9DD2AB6D9044}" type="pres">
      <dgm:prSet presAssocID="{99F3B5D2-366C-4639-A2BB-8DDD0B921C9D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D0F5212F-3A06-4EE5-896A-4D5E088D0246}" type="pres">
      <dgm:prSet presAssocID="{99F3B5D2-366C-4639-A2BB-8DDD0B921C9D}" presName="connTx" presStyleLbl="parChTrans1D2" presStyleIdx="1" presStyleCnt="3"/>
      <dgm:spPr/>
      <dgm:t>
        <a:bodyPr/>
        <a:lstStyle/>
        <a:p>
          <a:endParaRPr lang="es-MX"/>
        </a:p>
      </dgm:t>
    </dgm:pt>
    <dgm:pt modelId="{C6EC76C1-64A7-48CF-B658-E3B688A1B5F6}" type="pres">
      <dgm:prSet presAssocID="{B982443E-2DBE-4B4C-B154-8243BCE09E52}" presName="root2" presStyleCnt="0"/>
      <dgm:spPr/>
      <dgm:t>
        <a:bodyPr/>
        <a:lstStyle/>
        <a:p>
          <a:endParaRPr lang="es-MX"/>
        </a:p>
      </dgm:t>
    </dgm:pt>
    <dgm:pt modelId="{CB1F0E89-F961-4650-BBEB-4EB3364C02F6}" type="pres">
      <dgm:prSet presAssocID="{B982443E-2DBE-4B4C-B154-8243BCE09E52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F7B1FC4-1606-46DD-AD68-6C0C336C4094}" type="pres">
      <dgm:prSet presAssocID="{B982443E-2DBE-4B4C-B154-8243BCE09E52}" presName="level3hierChild" presStyleCnt="0"/>
      <dgm:spPr/>
      <dgm:t>
        <a:bodyPr/>
        <a:lstStyle/>
        <a:p>
          <a:endParaRPr lang="es-MX"/>
        </a:p>
      </dgm:t>
    </dgm:pt>
    <dgm:pt modelId="{546A3E05-284F-4EF8-995B-F4DC7DC42A3B}" type="pres">
      <dgm:prSet presAssocID="{A0C1B5EF-1DAD-4C12-819D-7ED127453980}" presName="conn2-1" presStyleLbl="parChTrans1D3" presStyleIdx="1" presStyleCnt="3"/>
      <dgm:spPr/>
      <dgm:t>
        <a:bodyPr/>
        <a:lstStyle/>
        <a:p>
          <a:endParaRPr lang="es-MX"/>
        </a:p>
      </dgm:t>
    </dgm:pt>
    <dgm:pt modelId="{57D06F18-77A0-48EE-AD4E-E564684C8B37}" type="pres">
      <dgm:prSet presAssocID="{A0C1B5EF-1DAD-4C12-819D-7ED127453980}" presName="connTx" presStyleLbl="parChTrans1D3" presStyleIdx="1" presStyleCnt="3"/>
      <dgm:spPr/>
      <dgm:t>
        <a:bodyPr/>
        <a:lstStyle/>
        <a:p>
          <a:endParaRPr lang="es-MX"/>
        </a:p>
      </dgm:t>
    </dgm:pt>
    <dgm:pt modelId="{864B3822-0062-4DB0-884E-923A9BC8F779}" type="pres">
      <dgm:prSet presAssocID="{5BF19566-5253-428D-9654-13769BF39295}" presName="root2" presStyleCnt="0"/>
      <dgm:spPr/>
      <dgm:t>
        <a:bodyPr/>
        <a:lstStyle/>
        <a:p>
          <a:endParaRPr lang="es-MX"/>
        </a:p>
      </dgm:t>
    </dgm:pt>
    <dgm:pt modelId="{4F746363-142D-4519-A061-59DEEAB574C7}" type="pres">
      <dgm:prSet presAssocID="{5BF19566-5253-428D-9654-13769BF39295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2D3E9B7-3341-4FE8-BD22-69109FC8C7E2}" type="pres">
      <dgm:prSet presAssocID="{5BF19566-5253-428D-9654-13769BF39295}" presName="level3hierChild" presStyleCnt="0"/>
      <dgm:spPr/>
      <dgm:t>
        <a:bodyPr/>
        <a:lstStyle/>
        <a:p>
          <a:endParaRPr lang="es-MX"/>
        </a:p>
      </dgm:t>
    </dgm:pt>
    <dgm:pt modelId="{4873655C-C679-49E9-BEBD-784C6C5982E2}" type="pres">
      <dgm:prSet presAssocID="{D2F6B715-889E-440E-8810-132B0CAE14F7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0387F4B8-1CD8-49B4-909E-6BA51C7F36F1}" type="pres">
      <dgm:prSet presAssocID="{D2F6B715-889E-440E-8810-132B0CAE14F7}" presName="connTx" presStyleLbl="parChTrans1D2" presStyleIdx="2" presStyleCnt="3"/>
      <dgm:spPr/>
      <dgm:t>
        <a:bodyPr/>
        <a:lstStyle/>
        <a:p>
          <a:endParaRPr lang="es-MX"/>
        </a:p>
      </dgm:t>
    </dgm:pt>
    <dgm:pt modelId="{7D2ED4A9-2060-4A31-B25F-EA9066872955}" type="pres">
      <dgm:prSet presAssocID="{1D47B7B2-FD31-47B5-AB99-B8ACCE7B1A7F}" presName="root2" presStyleCnt="0"/>
      <dgm:spPr/>
      <dgm:t>
        <a:bodyPr/>
        <a:lstStyle/>
        <a:p>
          <a:endParaRPr lang="es-MX"/>
        </a:p>
      </dgm:t>
    </dgm:pt>
    <dgm:pt modelId="{B3E0B04D-B2E9-4CB6-A70B-96AB7A347AF3}" type="pres">
      <dgm:prSet presAssocID="{1D47B7B2-FD31-47B5-AB99-B8ACCE7B1A7F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240FD07-91B8-4AF8-9A5B-7FA2E2ED913A}" type="pres">
      <dgm:prSet presAssocID="{1D47B7B2-FD31-47B5-AB99-B8ACCE7B1A7F}" presName="level3hierChild" presStyleCnt="0"/>
      <dgm:spPr/>
      <dgm:t>
        <a:bodyPr/>
        <a:lstStyle/>
        <a:p>
          <a:endParaRPr lang="es-MX"/>
        </a:p>
      </dgm:t>
    </dgm:pt>
    <dgm:pt modelId="{A62FC3F9-C0C8-496D-8425-B477269CF61C}" type="pres">
      <dgm:prSet presAssocID="{A3BA42CE-B02C-4139-AF28-AB5ADCEDDDD6}" presName="conn2-1" presStyleLbl="parChTrans1D3" presStyleIdx="2" presStyleCnt="3"/>
      <dgm:spPr/>
      <dgm:t>
        <a:bodyPr/>
        <a:lstStyle/>
        <a:p>
          <a:endParaRPr lang="es-MX"/>
        </a:p>
      </dgm:t>
    </dgm:pt>
    <dgm:pt modelId="{A8721E11-D1AD-4279-BB2D-934DEC276A7B}" type="pres">
      <dgm:prSet presAssocID="{A3BA42CE-B02C-4139-AF28-AB5ADCEDDDD6}" presName="connTx" presStyleLbl="parChTrans1D3" presStyleIdx="2" presStyleCnt="3"/>
      <dgm:spPr/>
      <dgm:t>
        <a:bodyPr/>
        <a:lstStyle/>
        <a:p>
          <a:endParaRPr lang="es-MX"/>
        </a:p>
      </dgm:t>
    </dgm:pt>
    <dgm:pt modelId="{776D34C6-BE3F-47D0-BA1D-64A5AD2D4281}" type="pres">
      <dgm:prSet presAssocID="{2E17435A-365F-4DE9-9EDF-D4877390CFDE}" presName="root2" presStyleCnt="0"/>
      <dgm:spPr/>
      <dgm:t>
        <a:bodyPr/>
        <a:lstStyle/>
        <a:p>
          <a:endParaRPr lang="es-MX"/>
        </a:p>
      </dgm:t>
    </dgm:pt>
    <dgm:pt modelId="{6A392CE3-8F17-4751-B561-95E8D9B576AC}" type="pres">
      <dgm:prSet presAssocID="{2E17435A-365F-4DE9-9EDF-D4877390CFDE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06BB3F9-6FE5-4075-9ACB-D25378AAD398}" type="pres">
      <dgm:prSet presAssocID="{2E17435A-365F-4DE9-9EDF-D4877390CFDE}" presName="level3hierChild" presStyleCnt="0"/>
      <dgm:spPr/>
      <dgm:t>
        <a:bodyPr/>
        <a:lstStyle/>
        <a:p>
          <a:endParaRPr lang="es-MX"/>
        </a:p>
      </dgm:t>
    </dgm:pt>
  </dgm:ptLst>
  <dgm:cxnLst>
    <dgm:cxn modelId="{485AB7B5-D1AD-493C-8E93-0B2264CF2DB1}" type="presOf" srcId="{D6D92ECE-82D8-472A-8CA3-7FF225420AF3}" destId="{9FEC9296-D898-47D8-8A2E-BAD3955ED837}" srcOrd="0" destOrd="0" presId="urn:microsoft.com/office/officeart/2008/layout/HorizontalMultiLevelHierarchy"/>
    <dgm:cxn modelId="{CDEB0382-C132-4747-920F-156E6FFA6111}" type="presOf" srcId="{1D47B7B2-FD31-47B5-AB99-B8ACCE7B1A7F}" destId="{B3E0B04D-B2E9-4CB6-A70B-96AB7A347AF3}" srcOrd="0" destOrd="0" presId="urn:microsoft.com/office/officeart/2008/layout/HorizontalMultiLevelHierarchy"/>
    <dgm:cxn modelId="{3C866E7E-C8DB-4021-82D9-3B9245A43690}" type="presOf" srcId="{C30B881D-B87F-4DFD-8733-22F77214E8A4}" destId="{C0686257-BF35-4090-A93C-32A1E382BE47}" srcOrd="0" destOrd="0" presId="urn:microsoft.com/office/officeart/2008/layout/HorizontalMultiLevelHierarchy"/>
    <dgm:cxn modelId="{2275D636-CA26-4720-B1AB-3C336B32BA85}" srcId="{516BFC75-ECF3-495C-A038-2D190B60DFDC}" destId="{B982443E-2DBE-4B4C-B154-8243BCE09E52}" srcOrd="1" destOrd="0" parTransId="{99F3B5D2-366C-4639-A2BB-8DDD0B921C9D}" sibTransId="{87221D86-481C-4092-B40D-67FE082B6BA0}"/>
    <dgm:cxn modelId="{70E60E26-FF96-4713-9C97-D2D0A7CAAFF3}" srcId="{516BFC75-ECF3-495C-A038-2D190B60DFDC}" destId="{E3C90F6B-47F5-47B0-A224-5CE40422C258}" srcOrd="0" destOrd="0" parTransId="{5EDAACDA-6EB8-4CB4-A009-06A7301141CC}" sibTransId="{F767D213-06C8-4D4A-9B1E-CDA780D9DF3E}"/>
    <dgm:cxn modelId="{55BDB0E5-5598-4FA6-B3F8-2F22331342B8}" type="presOf" srcId="{D2F6B715-889E-440E-8810-132B0CAE14F7}" destId="{4873655C-C679-49E9-BEBD-784C6C5982E2}" srcOrd="0" destOrd="0" presId="urn:microsoft.com/office/officeart/2008/layout/HorizontalMultiLevelHierarchy"/>
    <dgm:cxn modelId="{8F85F44E-0952-4843-966F-B6BC9D92562C}" type="presOf" srcId="{D2F6B715-889E-440E-8810-132B0CAE14F7}" destId="{0387F4B8-1CD8-49B4-909E-6BA51C7F36F1}" srcOrd="1" destOrd="0" presId="urn:microsoft.com/office/officeart/2008/layout/HorizontalMultiLevelHierarchy"/>
    <dgm:cxn modelId="{21CC41A9-C02F-41B3-9B78-5E1AA762D36F}" type="presOf" srcId="{31260D32-89D1-46F9-9B79-6E6C01010A94}" destId="{9F7118D3-2BDA-4E90-B709-A88326D3A4FE}" srcOrd="0" destOrd="0" presId="urn:microsoft.com/office/officeart/2008/layout/HorizontalMultiLevelHierarchy"/>
    <dgm:cxn modelId="{8A7B9C8A-7396-423C-8367-F62B25CE6937}" type="presOf" srcId="{A0C1B5EF-1DAD-4C12-819D-7ED127453980}" destId="{57D06F18-77A0-48EE-AD4E-E564684C8B37}" srcOrd="1" destOrd="0" presId="urn:microsoft.com/office/officeart/2008/layout/HorizontalMultiLevelHierarchy"/>
    <dgm:cxn modelId="{8FF0B580-A042-4627-963D-89DB33434E9B}" type="presOf" srcId="{5BF19566-5253-428D-9654-13769BF39295}" destId="{4F746363-142D-4519-A061-59DEEAB574C7}" srcOrd="0" destOrd="0" presId="urn:microsoft.com/office/officeart/2008/layout/HorizontalMultiLevelHierarchy"/>
    <dgm:cxn modelId="{BBC7062B-0D93-499A-B627-9EBC8DA51608}" type="presOf" srcId="{A3BA42CE-B02C-4139-AF28-AB5ADCEDDDD6}" destId="{A8721E11-D1AD-4279-BB2D-934DEC276A7B}" srcOrd="1" destOrd="0" presId="urn:microsoft.com/office/officeart/2008/layout/HorizontalMultiLevelHierarchy"/>
    <dgm:cxn modelId="{FC7E241E-F833-4564-B024-1CEE3A1FA240}" type="presOf" srcId="{99F3B5D2-366C-4639-A2BB-8DDD0B921C9D}" destId="{C14BB12B-FEE2-4866-A9B7-9DD2AB6D9044}" srcOrd="0" destOrd="0" presId="urn:microsoft.com/office/officeart/2008/layout/HorizontalMultiLevelHierarchy"/>
    <dgm:cxn modelId="{54F0AC6A-E890-4A9E-B3B2-1D6A91CB5019}" type="presOf" srcId="{2E17435A-365F-4DE9-9EDF-D4877390CFDE}" destId="{6A392CE3-8F17-4751-B561-95E8D9B576AC}" srcOrd="0" destOrd="0" presId="urn:microsoft.com/office/officeart/2008/layout/HorizontalMultiLevelHierarchy"/>
    <dgm:cxn modelId="{0F9250FC-F10B-41F5-B10C-1E5179BEB32C}" srcId="{B982443E-2DBE-4B4C-B154-8243BCE09E52}" destId="{5BF19566-5253-428D-9654-13769BF39295}" srcOrd="0" destOrd="0" parTransId="{A0C1B5EF-1DAD-4C12-819D-7ED127453980}" sibTransId="{B1D2911C-6510-44CA-9520-32853BF550CD}"/>
    <dgm:cxn modelId="{449103D5-F230-4117-AEB9-2AE989AB50C6}" type="presOf" srcId="{516BFC75-ECF3-495C-A038-2D190B60DFDC}" destId="{4817A631-97FF-4FA2-8897-4F8519ADBF4F}" srcOrd="0" destOrd="0" presId="urn:microsoft.com/office/officeart/2008/layout/HorizontalMultiLevelHierarchy"/>
    <dgm:cxn modelId="{9EFC4504-65E8-4432-AE97-B938A05C0DC3}" type="presOf" srcId="{A0C1B5EF-1DAD-4C12-819D-7ED127453980}" destId="{546A3E05-284F-4EF8-995B-F4DC7DC42A3B}" srcOrd="0" destOrd="0" presId="urn:microsoft.com/office/officeart/2008/layout/HorizontalMultiLevelHierarchy"/>
    <dgm:cxn modelId="{D75EEF9E-88E9-43DE-AA80-9DF95DAA468D}" srcId="{516BFC75-ECF3-495C-A038-2D190B60DFDC}" destId="{1D47B7B2-FD31-47B5-AB99-B8ACCE7B1A7F}" srcOrd="2" destOrd="0" parTransId="{D2F6B715-889E-440E-8810-132B0CAE14F7}" sibTransId="{99386116-9432-4A84-87C4-B4B32F704EF9}"/>
    <dgm:cxn modelId="{395892D0-BA6A-4534-A4C6-C58A797B1441}" type="presOf" srcId="{5EDAACDA-6EB8-4CB4-A009-06A7301141CC}" destId="{04F2A43F-0881-409F-8E7B-9235365BA08A}" srcOrd="0" destOrd="0" presId="urn:microsoft.com/office/officeart/2008/layout/HorizontalMultiLevelHierarchy"/>
    <dgm:cxn modelId="{DABF8DDD-7EDC-444F-AD22-3833CC0FB4E2}" srcId="{C30B881D-B87F-4DFD-8733-22F77214E8A4}" destId="{516BFC75-ECF3-495C-A038-2D190B60DFDC}" srcOrd="0" destOrd="0" parTransId="{0913F813-FC75-422E-91B6-5DB362A280F7}" sibTransId="{6DAB70FA-DE81-4829-B376-C29AA4D3D450}"/>
    <dgm:cxn modelId="{75DAE9C5-ADB3-4977-BC24-EA953CDA6AD1}" type="presOf" srcId="{B982443E-2DBE-4B4C-B154-8243BCE09E52}" destId="{CB1F0E89-F961-4650-BBEB-4EB3364C02F6}" srcOrd="0" destOrd="0" presId="urn:microsoft.com/office/officeart/2008/layout/HorizontalMultiLevelHierarchy"/>
    <dgm:cxn modelId="{FED3A988-6D30-4726-8235-8FAC862E442A}" srcId="{1D47B7B2-FD31-47B5-AB99-B8ACCE7B1A7F}" destId="{2E17435A-365F-4DE9-9EDF-D4877390CFDE}" srcOrd="0" destOrd="0" parTransId="{A3BA42CE-B02C-4139-AF28-AB5ADCEDDDD6}" sibTransId="{36DD4508-D624-4042-8C1F-1D0C0C027EB8}"/>
    <dgm:cxn modelId="{6D44633D-0654-48E9-97CD-3B4EFEAD305C}" srcId="{E3C90F6B-47F5-47B0-A224-5CE40422C258}" destId="{D6D92ECE-82D8-472A-8CA3-7FF225420AF3}" srcOrd="0" destOrd="0" parTransId="{31260D32-89D1-46F9-9B79-6E6C01010A94}" sibTransId="{B720DE54-094D-410C-A699-A4D0B7AD519B}"/>
    <dgm:cxn modelId="{9734A794-2D74-45FB-A198-66192E49E65E}" type="presOf" srcId="{99F3B5D2-366C-4639-A2BB-8DDD0B921C9D}" destId="{D0F5212F-3A06-4EE5-896A-4D5E088D0246}" srcOrd="1" destOrd="0" presId="urn:microsoft.com/office/officeart/2008/layout/HorizontalMultiLevelHierarchy"/>
    <dgm:cxn modelId="{D445274D-9F6B-47EB-86C3-C5DA11914A9B}" type="presOf" srcId="{5EDAACDA-6EB8-4CB4-A009-06A7301141CC}" destId="{7824B139-123A-421C-B367-9205CA3D8907}" srcOrd="1" destOrd="0" presId="urn:microsoft.com/office/officeart/2008/layout/HorizontalMultiLevelHierarchy"/>
    <dgm:cxn modelId="{2465AE7D-08AA-4898-9F60-0DC64CEB2EE8}" type="presOf" srcId="{31260D32-89D1-46F9-9B79-6E6C01010A94}" destId="{95C14776-AFC0-4D13-AFA1-F052B312E52A}" srcOrd="1" destOrd="0" presId="urn:microsoft.com/office/officeart/2008/layout/HorizontalMultiLevelHierarchy"/>
    <dgm:cxn modelId="{BCAC4F9D-91B1-48BE-9039-96FFF98CEE27}" type="presOf" srcId="{E3C90F6B-47F5-47B0-A224-5CE40422C258}" destId="{62286552-8E42-4CEE-9F42-5D399EF4278A}" srcOrd="0" destOrd="0" presId="urn:microsoft.com/office/officeart/2008/layout/HorizontalMultiLevelHierarchy"/>
    <dgm:cxn modelId="{BFD71975-7004-4B25-BE30-999253602C32}" type="presOf" srcId="{A3BA42CE-B02C-4139-AF28-AB5ADCEDDDD6}" destId="{A62FC3F9-C0C8-496D-8425-B477269CF61C}" srcOrd="0" destOrd="0" presId="urn:microsoft.com/office/officeart/2008/layout/HorizontalMultiLevelHierarchy"/>
    <dgm:cxn modelId="{1CAF5A0F-BE6D-470E-BEB8-CFF91C04084C}" type="presParOf" srcId="{C0686257-BF35-4090-A93C-32A1E382BE47}" destId="{317E18AD-E7F5-424B-9821-832C358C7DF8}" srcOrd="0" destOrd="0" presId="urn:microsoft.com/office/officeart/2008/layout/HorizontalMultiLevelHierarchy"/>
    <dgm:cxn modelId="{6CFE5CD1-04D6-432B-91A6-B1186857EFAD}" type="presParOf" srcId="{317E18AD-E7F5-424B-9821-832C358C7DF8}" destId="{4817A631-97FF-4FA2-8897-4F8519ADBF4F}" srcOrd="0" destOrd="0" presId="urn:microsoft.com/office/officeart/2008/layout/HorizontalMultiLevelHierarchy"/>
    <dgm:cxn modelId="{E04A18A8-66D2-4092-9D57-CE88A33321AC}" type="presParOf" srcId="{317E18AD-E7F5-424B-9821-832C358C7DF8}" destId="{F135F9E7-3805-4AD1-AB99-FA8784AE6910}" srcOrd="1" destOrd="0" presId="urn:microsoft.com/office/officeart/2008/layout/HorizontalMultiLevelHierarchy"/>
    <dgm:cxn modelId="{F4CFFBAE-A4D2-4975-AE94-BE779062D81D}" type="presParOf" srcId="{F135F9E7-3805-4AD1-AB99-FA8784AE6910}" destId="{04F2A43F-0881-409F-8E7B-9235365BA08A}" srcOrd="0" destOrd="0" presId="urn:microsoft.com/office/officeart/2008/layout/HorizontalMultiLevelHierarchy"/>
    <dgm:cxn modelId="{BA3C7407-B0A9-41F0-9429-AE12BFC8D4DD}" type="presParOf" srcId="{04F2A43F-0881-409F-8E7B-9235365BA08A}" destId="{7824B139-123A-421C-B367-9205CA3D8907}" srcOrd="0" destOrd="0" presId="urn:microsoft.com/office/officeart/2008/layout/HorizontalMultiLevelHierarchy"/>
    <dgm:cxn modelId="{DAB22A9A-7926-457C-9D20-2BB5190C0D6A}" type="presParOf" srcId="{F135F9E7-3805-4AD1-AB99-FA8784AE6910}" destId="{553795C1-182A-44ED-A648-ECFC0CBCF180}" srcOrd="1" destOrd="0" presId="urn:microsoft.com/office/officeart/2008/layout/HorizontalMultiLevelHierarchy"/>
    <dgm:cxn modelId="{FD58E159-E00C-4A21-A3E6-9D17F9AD471D}" type="presParOf" srcId="{553795C1-182A-44ED-A648-ECFC0CBCF180}" destId="{62286552-8E42-4CEE-9F42-5D399EF4278A}" srcOrd="0" destOrd="0" presId="urn:microsoft.com/office/officeart/2008/layout/HorizontalMultiLevelHierarchy"/>
    <dgm:cxn modelId="{F0C0F562-EE3E-46EA-8C60-8F35D3F4D6D9}" type="presParOf" srcId="{553795C1-182A-44ED-A648-ECFC0CBCF180}" destId="{E8C8307C-1052-4E8B-AEE5-881128E2EADC}" srcOrd="1" destOrd="0" presId="urn:microsoft.com/office/officeart/2008/layout/HorizontalMultiLevelHierarchy"/>
    <dgm:cxn modelId="{3EAACDD5-D19F-468F-BC27-8F17C7C8E0D3}" type="presParOf" srcId="{E8C8307C-1052-4E8B-AEE5-881128E2EADC}" destId="{9F7118D3-2BDA-4E90-B709-A88326D3A4FE}" srcOrd="0" destOrd="0" presId="urn:microsoft.com/office/officeart/2008/layout/HorizontalMultiLevelHierarchy"/>
    <dgm:cxn modelId="{FE6A061F-02E5-4953-B9F8-4552C877F2C8}" type="presParOf" srcId="{9F7118D3-2BDA-4E90-B709-A88326D3A4FE}" destId="{95C14776-AFC0-4D13-AFA1-F052B312E52A}" srcOrd="0" destOrd="0" presId="urn:microsoft.com/office/officeart/2008/layout/HorizontalMultiLevelHierarchy"/>
    <dgm:cxn modelId="{995A656C-3CA6-463C-8D37-BD6A9DED75B2}" type="presParOf" srcId="{E8C8307C-1052-4E8B-AEE5-881128E2EADC}" destId="{3EDA0C25-41C1-42E4-9284-4A0FBBA4860B}" srcOrd="1" destOrd="0" presId="urn:microsoft.com/office/officeart/2008/layout/HorizontalMultiLevelHierarchy"/>
    <dgm:cxn modelId="{AAB3711A-FC49-4C76-9A6D-0B6BC5C25DBA}" type="presParOf" srcId="{3EDA0C25-41C1-42E4-9284-4A0FBBA4860B}" destId="{9FEC9296-D898-47D8-8A2E-BAD3955ED837}" srcOrd="0" destOrd="0" presId="urn:microsoft.com/office/officeart/2008/layout/HorizontalMultiLevelHierarchy"/>
    <dgm:cxn modelId="{1BF8287E-8314-4CCA-B065-FD9E36100CD2}" type="presParOf" srcId="{3EDA0C25-41C1-42E4-9284-4A0FBBA4860B}" destId="{F2EC2ED7-5C61-4171-A20B-FAE835FD8F31}" srcOrd="1" destOrd="0" presId="urn:microsoft.com/office/officeart/2008/layout/HorizontalMultiLevelHierarchy"/>
    <dgm:cxn modelId="{66A2FDF4-5E90-4161-87DF-2E1F30F6B88D}" type="presParOf" srcId="{F135F9E7-3805-4AD1-AB99-FA8784AE6910}" destId="{C14BB12B-FEE2-4866-A9B7-9DD2AB6D9044}" srcOrd="2" destOrd="0" presId="urn:microsoft.com/office/officeart/2008/layout/HorizontalMultiLevelHierarchy"/>
    <dgm:cxn modelId="{343E46F3-00E4-432C-9E07-EA27CE8BA03C}" type="presParOf" srcId="{C14BB12B-FEE2-4866-A9B7-9DD2AB6D9044}" destId="{D0F5212F-3A06-4EE5-896A-4D5E088D0246}" srcOrd="0" destOrd="0" presId="urn:microsoft.com/office/officeart/2008/layout/HorizontalMultiLevelHierarchy"/>
    <dgm:cxn modelId="{BDA75121-7760-43FC-B6DD-E82141CB0E61}" type="presParOf" srcId="{F135F9E7-3805-4AD1-AB99-FA8784AE6910}" destId="{C6EC76C1-64A7-48CF-B658-E3B688A1B5F6}" srcOrd="3" destOrd="0" presId="urn:microsoft.com/office/officeart/2008/layout/HorizontalMultiLevelHierarchy"/>
    <dgm:cxn modelId="{E9123A14-457F-4D69-B176-A6DB362CA207}" type="presParOf" srcId="{C6EC76C1-64A7-48CF-B658-E3B688A1B5F6}" destId="{CB1F0E89-F961-4650-BBEB-4EB3364C02F6}" srcOrd="0" destOrd="0" presId="urn:microsoft.com/office/officeart/2008/layout/HorizontalMultiLevelHierarchy"/>
    <dgm:cxn modelId="{47F73980-DDE4-4E05-B08A-01E7242AA356}" type="presParOf" srcId="{C6EC76C1-64A7-48CF-B658-E3B688A1B5F6}" destId="{2F7B1FC4-1606-46DD-AD68-6C0C336C4094}" srcOrd="1" destOrd="0" presId="urn:microsoft.com/office/officeart/2008/layout/HorizontalMultiLevelHierarchy"/>
    <dgm:cxn modelId="{CD2FCB62-991E-4776-9DA8-F7A3A2909E7B}" type="presParOf" srcId="{2F7B1FC4-1606-46DD-AD68-6C0C336C4094}" destId="{546A3E05-284F-4EF8-995B-F4DC7DC42A3B}" srcOrd="0" destOrd="0" presId="urn:microsoft.com/office/officeart/2008/layout/HorizontalMultiLevelHierarchy"/>
    <dgm:cxn modelId="{66FC08F8-D6EE-4875-A5E8-29606BD97DA5}" type="presParOf" srcId="{546A3E05-284F-4EF8-995B-F4DC7DC42A3B}" destId="{57D06F18-77A0-48EE-AD4E-E564684C8B37}" srcOrd="0" destOrd="0" presId="urn:microsoft.com/office/officeart/2008/layout/HorizontalMultiLevelHierarchy"/>
    <dgm:cxn modelId="{D92F3118-53B8-4F37-A1CB-F56A99077F46}" type="presParOf" srcId="{2F7B1FC4-1606-46DD-AD68-6C0C336C4094}" destId="{864B3822-0062-4DB0-884E-923A9BC8F779}" srcOrd="1" destOrd="0" presId="urn:microsoft.com/office/officeart/2008/layout/HorizontalMultiLevelHierarchy"/>
    <dgm:cxn modelId="{83C4CC89-1D52-41F6-9315-ABFC2E6FF3E9}" type="presParOf" srcId="{864B3822-0062-4DB0-884E-923A9BC8F779}" destId="{4F746363-142D-4519-A061-59DEEAB574C7}" srcOrd="0" destOrd="0" presId="urn:microsoft.com/office/officeart/2008/layout/HorizontalMultiLevelHierarchy"/>
    <dgm:cxn modelId="{E55BFAC0-0F83-4C40-B746-DC1065F09F7A}" type="presParOf" srcId="{864B3822-0062-4DB0-884E-923A9BC8F779}" destId="{92D3E9B7-3341-4FE8-BD22-69109FC8C7E2}" srcOrd="1" destOrd="0" presId="urn:microsoft.com/office/officeart/2008/layout/HorizontalMultiLevelHierarchy"/>
    <dgm:cxn modelId="{96D9E3DD-A392-4317-A222-C02A93C85BCD}" type="presParOf" srcId="{F135F9E7-3805-4AD1-AB99-FA8784AE6910}" destId="{4873655C-C679-49E9-BEBD-784C6C5982E2}" srcOrd="4" destOrd="0" presId="urn:microsoft.com/office/officeart/2008/layout/HorizontalMultiLevelHierarchy"/>
    <dgm:cxn modelId="{8140A386-4A77-48EC-BD41-C76A68DD0CAE}" type="presParOf" srcId="{4873655C-C679-49E9-BEBD-784C6C5982E2}" destId="{0387F4B8-1CD8-49B4-909E-6BA51C7F36F1}" srcOrd="0" destOrd="0" presId="urn:microsoft.com/office/officeart/2008/layout/HorizontalMultiLevelHierarchy"/>
    <dgm:cxn modelId="{9C606123-D854-43D3-BDE3-F9029131FAD6}" type="presParOf" srcId="{F135F9E7-3805-4AD1-AB99-FA8784AE6910}" destId="{7D2ED4A9-2060-4A31-B25F-EA9066872955}" srcOrd="5" destOrd="0" presId="urn:microsoft.com/office/officeart/2008/layout/HorizontalMultiLevelHierarchy"/>
    <dgm:cxn modelId="{06E8F7E1-6D0C-4CA2-A661-2DA5C95AE900}" type="presParOf" srcId="{7D2ED4A9-2060-4A31-B25F-EA9066872955}" destId="{B3E0B04D-B2E9-4CB6-A70B-96AB7A347AF3}" srcOrd="0" destOrd="0" presId="urn:microsoft.com/office/officeart/2008/layout/HorizontalMultiLevelHierarchy"/>
    <dgm:cxn modelId="{E045DCE3-CDD2-45CF-A6B4-CD34E8C6280B}" type="presParOf" srcId="{7D2ED4A9-2060-4A31-B25F-EA9066872955}" destId="{9240FD07-91B8-4AF8-9A5B-7FA2E2ED913A}" srcOrd="1" destOrd="0" presId="urn:microsoft.com/office/officeart/2008/layout/HorizontalMultiLevelHierarchy"/>
    <dgm:cxn modelId="{929F15BE-93A1-4366-9857-8B0FEC4AB19C}" type="presParOf" srcId="{9240FD07-91B8-4AF8-9A5B-7FA2E2ED913A}" destId="{A62FC3F9-C0C8-496D-8425-B477269CF61C}" srcOrd="0" destOrd="0" presId="urn:microsoft.com/office/officeart/2008/layout/HorizontalMultiLevelHierarchy"/>
    <dgm:cxn modelId="{11C579A5-F69B-4437-B84A-EDE909FB4821}" type="presParOf" srcId="{A62FC3F9-C0C8-496D-8425-B477269CF61C}" destId="{A8721E11-D1AD-4279-BB2D-934DEC276A7B}" srcOrd="0" destOrd="0" presId="urn:microsoft.com/office/officeart/2008/layout/HorizontalMultiLevelHierarchy"/>
    <dgm:cxn modelId="{31ED593D-52C2-441D-8066-4270BCFE5DA9}" type="presParOf" srcId="{9240FD07-91B8-4AF8-9A5B-7FA2E2ED913A}" destId="{776D34C6-BE3F-47D0-BA1D-64A5AD2D4281}" srcOrd="1" destOrd="0" presId="urn:microsoft.com/office/officeart/2008/layout/HorizontalMultiLevelHierarchy"/>
    <dgm:cxn modelId="{28EBC760-599D-450D-8DB1-441012678DED}" type="presParOf" srcId="{776D34C6-BE3F-47D0-BA1D-64A5AD2D4281}" destId="{6A392CE3-8F17-4751-B561-95E8D9B576AC}" srcOrd="0" destOrd="0" presId="urn:microsoft.com/office/officeart/2008/layout/HorizontalMultiLevelHierarchy"/>
    <dgm:cxn modelId="{B3129A72-8BF7-428D-9744-5B85B8BBE2BF}" type="presParOf" srcId="{776D34C6-BE3F-47D0-BA1D-64A5AD2D4281}" destId="{306BB3F9-6FE5-4075-9ACB-D25378AAD39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E3A672-FD4D-40B1-9B86-34C8CFEA1D34}" type="doc">
      <dgm:prSet loTypeId="urn:microsoft.com/office/officeart/2005/8/layout/hList7" loCatId="list" qsTypeId="urn:microsoft.com/office/officeart/2005/8/quickstyle/simple1" qsCatId="simple" csTypeId="urn:microsoft.com/office/officeart/2005/8/colors/accent2_1" csCatId="accent2" phldr="1"/>
      <dgm:spPr/>
    </dgm:pt>
    <dgm:pt modelId="{0A88398B-2260-46E5-B440-F61CEBFA20F8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accent5">
                  <a:lumMod val="75000"/>
                </a:schemeClr>
              </a:solidFill>
            </a:rPr>
            <a:t>CRISTOBAL COLÓN</a:t>
          </a:r>
        </a:p>
        <a:p>
          <a:r>
            <a:rPr lang="es-MX" sz="1600" dirty="0" smtClean="0">
              <a:solidFill>
                <a:schemeClr val="accent5">
                  <a:lumMod val="75000"/>
                </a:schemeClr>
              </a:solidFill>
            </a:rPr>
            <a:t>“Cartas de Relación”  </a:t>
          </a:r>
          <a:r>
            <a:rPr lang="es-MX" sz="1600" b="0" i="0" dirty="0" smtClean="0">
              <a:solidFill>
                <a:schemeClr val="accent5">
                  <a:lumMod val="75000"/>
                </a:schemeClr>
              </a:solidFill>
            </a:rPr>
            <a:t>dirigidas a los Reyes Católicos, Isabel I de Castilla y Fernando V de Aragón relatando las vicisitudes de sus viajes a América.</a:t>
          </a:r>
          <a:endParaRPr lang="es-MX" sz="1600" dirty="0">
            <a:solidFill>
              <a:schemeClr val="accent5">
                <a:lumMod val="75000"/>
              </a:schemeClr>
            </a:solidFill>
          </a:endParaRPr>
        </a:p>
      </dgm:t>
    </dgm:pt>
    <dgm:pt modelId="{A2EC0E0C-23CF-427B-95DC-E36FF8187941}" type="parTrans" cxnId="{891E4A78-90D9-4728-9302-F29326A16E69}">
      <dgm:prSet/>
      <dgm:spPr/>
      <dgm:t>
        <a:bodyPr/>
        <a:lstStyle/>
        <a:p>
          <a:endParaRPr lang="es-MX"/>
        </a:p>
      </dgm:t>
    </dgm:pt>
    <dgm:pt modelId="{07DDF051-E22A-457C-BB5C-AA5D0106D67E}" type="sibTrans" cxnId="{891E4A78-90D9-4728-9302-F29326A16E69}">
      <dgm:prSet/>
      <dgm:spPr/>
      <dgm:t>
        <a:bodyPr/>
        <a:lstStyle/>
        <a:p>
          <a:endParaRPr lang="es-MX"/>
        </a:p>
      </dgm:t>
    </dgm:pt>
    <dgm:pt modelId="{0C53B9BD-A4AB-4CB4-8906-916A3D22959C}">
      <dgm:prSet phldrT="[Texto]" custT="1"/>
      <dgm:spPr/>
      <dgm:t>
        <a:bodyPr/>
        <a:lstStyle/>
        <a:p>
          <a:endParaRPr lang="es-MX" sz="1600" b="1" dirty="0" smtClean="0">
            <a:solidFill>
              <a:schemeClr val="accent5">
                <a:lumMod val="75000"/>
              </a:schemeClr>
            </a:solidFill>
          </a:endParaRPr>
        </a:p>
        <a:p>
          <a:r>
            <a:rPr lang="es-MX" sz="1600" b="1" dirty="0" smtClean="0">
              <a:solidFill>
                <a:schemeClr val="accent5">
                  <a:lumMod val="75000"/>
                </a:schemeClr>
              </a:solidFill>
            </a:rPr>
            <a:t>HERNÁN CORTÉS</a:t>
          </a:r>
          <a:endParaRPr lang="es-MX" sz="1600" dirty="0" smtClean="0">
            <a:solidFill>
              <a:schemeClr val="accent5">
                <a:lumMod val="75000"/>
              </a:schemeClr>
            </a:solidFill>
          </a:endParaRPr>
        </a:p>
        <a:p>
          <a:r>
            <a:rPr lang="es-MX" sz="1600" dirty="0" smtClean="0">
              <a:solidFill>
                <a:schemeClr val="accent5">
                  <a:lumMod val="75000"/>
                </a:schemeClr>
              </a:solidFill>
            </a:rPr>
            <a:t>“Crónicas” </a:t>
          </a:r>
          <a:r>
            <a:rPr lang="es-MX" sz="1600" b="0" i="0" dirty="0" smtClean="0">
              <a:solidFill>
                <a:schemeClr val="accent5">
                  <a:lumMod val="75000"/>
                </a:schemeClr>
              </a:solidFill>
            </a:rPr>
            <a:t>dirigidas al emperador Carlos V.  Describen su viaje a México, su llegada a Tenochtitlan, y algunos de los eventos que resultarían en la conquista de México. </a:t>
          </a:r>
          <a:endParaRPr lang="es-MX" sz="1600" dirty="0">
            <a:solidFill>
              <a:schemeClr val="accent5">
                <a:lumMod val="75000"/>
              </a:schemeClr>
            </a:solidFill>
          </a:endParaRPr>
        </a:p>
      </dgm:t>
    </dgm:pt>
    <dgm:pt modelId="{A9D43C79-2CC8-41B5-AAD8-9706D44FDDEB}" type="parTrans" cxnId="{267225B4-ECA0-497F-AC32-3A9E68EC509A}">
      <dgm:prSet/>
      <dgm:spPr/>
      <dgm:t>
        <a:bodyPr/>
        <a:lstStyle/>
        <a:p>
          <a:endParaRPr lang="es-MX"/>
        </a:p>
      </dgm:t>
    </dgm:pt>
    <dgm:pt modelId="{D6536801-D801-4712-914E-310132CE14EA}" type="sibTrans" cxnId="{267225B4-ECA0-497F-AC32-3A9E68EC509A}">
      <dgm:prSet/>
      <dgm:spPr/>
      <dgm:t>
        <a:bodyPr/>
        <a:lstStyle/>
        <a:p>
          <a:endParaRPr lang="es-MX"/>
        </a:p>
      </dgm:t>
    </dgm:pt>
    <dgm:pt modelId="{E773CC5A-EC62-43EB-AE08-1322A7B56692}">
      <dgm:prSet phldrT="[Texto]" custT="1"/>
      <dgm:spPr/>
      <dgm:t>
        <a:bodyPr/>
        <a:lstStyle/>
        <a:p>
          <a:endParaRPr lang="es-MX" sz="1800" b="1" dirty="0" smtClean="0">
            <a:solidFill>
              <a:schemeClr val="accent5">
                <a:lumMod val="75000"/>
              </a:schemeClr>
            </a:solidFill>
          </a:endParaRPr>
        </a:p>
        <a:p>
          <a:r>
            <a:rPr lang="es-MX" sz="1800" b="1" dirty="0" smtClean="0">
              <a:solidFill>
                <a:schemeClr val="accent5">
                  <a:lumMod val="75000"/>
                </a:schemeClr>
              </a:solidFill>
            </a:rPr>
            <a:t>BERNARDINO DE SAHAGÚN </a:t>
          </a:r>
        </a:p>
        <a:p>
          <a:r>
            <a:rPr lang="es-MX" sz="1800" dirty="0" smtClean="0">
              <a:solidFill>
                <a:schemeClr val="accent5">
                  <a:lumMod val="75000"/>
                </a:schemeClr>
              </a:solidFill>
            </a:rPr>
            <a:t>Padre de la etnología (c</a:t>
          </a:r>
          <a:r>
            <a:rPr lang="es-MX" sz="1800" b="0" i="0" dirty="0" smtClean="0">
              <a:solidFill>
                <a:schemeClr val="accent5">
                  <a:lumMod val="75000"/>
                </a:schemeClr>
              </a:solidFill>
            </a:rPr>
            <a:t>iencia que estudia los pueblos y sus culturas en todos sus aspectos y relaciones) </a:t>
          </a:r>
          <a:r>
            <a:rPr lang="es-MX" sz="1800" dirty="0" smtClean="0">
              <a:solidFill>
                <a:schemeClr val="accent5">
                  <a:lumMod val="75000"/>
                </a:schemeClr>
              </a:solidFill>
            </a:rPr>
            <a:t>en México</a:t>
          </a:r>
        </a:p>
        <a:p>
          <a:endParaRPr lang="es-MX" sz="1400" dirty="0"/>
        </a:p>
      </dgm:t>
    </dgm:pt>
    <dgm:pt modelId="{166AA6CB-0CF6-4CC1-BD67-8D9F23295355}" type="parTrans" cxnId="{D93A0FBA-691F-4489-B611-32D474090917}">
      <dgm:prSet/>
      <dgm:spPr/>
      <dgm:t>
        <a:bodyPr/>
        <a:lstStyle/>
        <a:p>
          <a:endParaRPr lang="es-MX"/>
        </a:p>
      </dgm:t>
    </dgm:pt>
    <dgm:pt modelId="{4E3BB413-A51D-49D0-BE4B-BDD3010F025E}" type="sibTrans" cxnId="{D93A0FBA-691F-4489-B611-32D474090917}">
      <dgm:prSet/>
      <dgm:spPr/>
      <dgm:t>
        <a:bodyPr/>
        <a:lstStyle/>
        <a:p>
          <a:endParaRPr lang="es-MX"/>
        </a:p>
      </dgm:t>
    </dgm:pt>
    <dgm:pt modelId="{0508C77B-69EB-4E13-A980-454395C198F6}">
      <dgm:prSet custT="1"/>
      <dgm:spPr/>
      <dgm:t>
        <a:bodyPr/>
        <a:lstStyle/>
        <a:p>
          <a:r>
            <a:rPr lang="es-MX" sz="1600" b="1" dirty="0" smtClean="0">
              <a:solidFill>
                <a:schemeClr val="accent5">
                  <a:lumMod val="75000"/>
                </a:schemeClr>
              </a:solidFill>
            </a:rPr>
            <a:t>BERNAL DÍAZ DEL CASTILLO</a:t>
          </a:r>
        </a:p>
        <a:p>
          <a:r>
            <a:rPr lang="es-MX" sz="1600" dirty="0" smtClean="0">
              <a:solidFill>
                <a:schemeClr val="accent5">
                  <a:lumMod val="75000"/>
                </a:schemeClr>
              </a:solidFill>
            </a:rPr>
            <a:t>“Historia verdadera de la conquista de la Nueva España” </a:t>
          </a:r>
          <a:r>
            <a:rPr lang="es-MX" sz="1600" b="0" i="0" dirty="0" smtClean="0">
              <a:solidFill>
                <a:schemeClr val="accent5">
                  <a:lumMod val="75000"/>
                </a:schemeClr>
              </a:solidFill>
            </a:rPr>
            <a:t>narra el proceso de la conquista de México de una manera ruda, aunque sencilla, ágil y directa.</a:t>
          </a:r>
          <a:endParaRPr lang="es-MX" sz="1600" dirty="0">
            <a:solidFill>
              <a:schemeClr val="accent5">
                <a:lumMod val="75000"/>
              </a:schemeClr>
            </a:solidFill>
          </a:endParaRPr>
        </a:p>
      </dgm:t>
    </dgm:pt>
    <dgm:pt modelId="{4009F2F1-11A5-4D0A-8726-3EB8D6F6AE99}" type="parTrans" cxnId="{A268836F-28B1-4597-AE72-61B7274A3A00}">
      <dgm:prSet/>
      <dgm:spPr/>
      <dgm:t>
        <a:bodyPr/>
        <a:lstStyle/>
        <a:p>
          <a:endParaRPr lang="es-MX"/>
        </a:p>
      </dgm:t>
    </dgm:pt>
    <dgm:pt modelId="{16AD0544-EB24-47E8-B523-D86FC0D6F9DD}" type="sibTrans" cxnId="{A268836F-28B1-4597-AE72-61B7274A3A00}">
      <dgm:prSet/>
      <dgm:spPr/>
      <dgm:t>
        <a:bodyPr/>
        <a:lstStyle/>
        <a:p>
          <a:endParaRPr lang="es-MX"/>
        </a:p>
      </dgm:t>
    </dgm:pt>
    <dgm:pt modelId="{789726D7-B726-4EDD-A8FE-539217A42B41}" type="pres">
      <dgm:prSet presAssocID="{EFE3A672-FD4D-40B1-9B86-34C8CFEA1D34}" presName="Name0" presStyleCnt="0">
        <dgm:presLayoutVars>
          <dgm:dir/>
          <dgm:resizeHandles val="exact"/>
        </dgm:presLayoutVars>
      </dgm:prSet>
      <dgm:spPr/>
    </dgm:pt>
    <dgm:pt modelId="{7F28ACD8-7444-4C58-841A-7536DDA502F4}" type="pres">
      <dgm:prSet presAssocID="{EFE3A672-FD4D-40B1-9B86-34C8CFEA1D34}" presName="fgShape" presStyleLbl="fgShp" presStyleIdx="0" presStyleCnt="1" custScaleX="98631" custScaleY="85821" custLinFactY="5556" custLinFactNeighborX="1006" custLinFactNeighborY="100000"/>
      <dgm:spPr/>
    </dgm:pt>
    <dgm:pt modelId="{F79D5F07-E7A3-48C2-BF33-65BB9CFE9061}" type="pres">
      <dgm:prSet presAssocID="{EFE3A672-FD4D-40B1-9B86-34C8CFEA1D34}" presName="linComp" presStyleCnt="0"/>
      <dgm:spPr/>
    </dgm:pt>
    <dgm:pt modelId="{E3018A2D-5CB8-4321-A6C8-EE11EF25D233}" type="pres">
      <dgm:prSet presAssocID="{0A88398B-2260-46E5-B440-F61CEBFA20F8}" presName="compNode" presStyleCnt="0"/>
      <dgm:spPr/>
    </dgm:pt>
    <dgm:pt modelId="{205E5375-EBA4-4A14-8061-0B627B381454}" type="pres">
      <dgm:prSet presAssocID="{0A88398B-2260-46E5-B440-F61CEBFA20F8}" presName="bkgdShape" presStyleLbl="node1" presStyleIdx="0" presStyleCnt="4"/>
      <dgm:spPr/>
      <dgm:t>
        <a:bodyPr/>
        <a:lstStyle/>
        <a:p>
          <a:endParaRPr lang="es-MX"/>
        </a:p>
      </dgm:t>
    </dgm:pt>
    <dgm:pt modelId="{33D28ECD-A34D-4CBB-B305-EF3581A26A1E}" type="pres">
      <dgm:prSet presAssocID="{0A88398B-2260-46E5-B440-F61CEBFA20F8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B6BE16-CFE4-4313-BA96-07E2B2102C5B}" type="pres">
      <dgm:prSet presAssocID="{0A88398B-2260-46E5-B440-F61CEBFA20F8}" presName="invisiNode" presStyleLbl="node1" presStyleIdx="0" presStyleCnt="4"/>
      <dgm:spPr/>
    </dgm:pt>
    <dgm:pt modelId="{F9969F83-E894-4242-BDD6-23DA94B46103}" type="pres">
      <dgm:prSet presAssocID="{0A88398B-2260-46E5-B440-F61CEBFA20F8}" presName="imagNode" presStyleLbl="fgImgPlace1" presStyleIdx="0" presStyleCnt="4" custLinFactNeighborX="-1161" custLinFactNeighborY="-1852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s-MX"/>
        </a:p>
      </dgm:t>
    </dgm:pt>
    <dgm:pt modelId="{A85266EA-C4E0-46B4-9E2F-085A2618FEAE}" type="pres">
      <dgm:prSet presAssocID="{07DDF051-E22A-457C-BB5C-AA5D0106D67E}" presName="sibTrans" presStyleLbl="sibTrans2D1" presStyleIdx="0" presStyleCnt="0"/>
      <dgm:spPr/>
      <dgm:t>
        <a:bodyPr/>
        <a:lstStyle/>
        <a:p>
          <a:endParaRPr lang="es-MX"/>
        </a:p>
      </dgm:t>
    </dgm:pt>
    <dgm:pt modelId="{EE8B707D-4269-4D07-81B3-8DDA54661D6C}" type="pres">
      <dgm:prSet presAssocID="{0C53B9BD-A4AB-4CB4-8906-916A3D22959C}" presName="compNode" presStyleCnt="0"/>
      <dgm:spPr/>
    </dgm:pt>
    <dgm:pt modelId="{9BBA1AFF-6A44-4E4E-A75B-71DA0CD8CD47}" type="pres">
      <dgm:prSet presAssocID="{0C53B9BD-A4AB-4CB4-8906-916A3D22959C}" presName="bkgdShape" presStyleLbl="node1" presStyleIdx="1" presStyleCnt="4"/>
      <dgm:spPr/>
      <dgm:t>
        <a:bodyPr/>
        <a:lstStyle/>
        <a:p>
          <a:endParaRPr lang="es-MX"/>
        </a:p>
      </dgm:t>
    </dgm:pt>
    <dgm:pt modelId="{644A40A4-F830-4A51-A63C-E68EBAB59347}" type="pres">
      <dgm:prSet presAssocID="{0C53B9BD-A4AB-4CB4-8906-916A3D22959C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DBCF20-02E5-4D12-BECB-9831A43F4933}" type="pres">
      <dgm:prSet presAssocID="{0C53B9BD-A4AB-4CB4-8906-916A3D22959C}" presName="invisiNode" presStyleLbl="node1" presStyleIdx="1" presStyleCnt="4"/>
      <dgm:spPr/>
    </dgm:pt>
    <dgm:pt modelId="{A07BC5C8-FD25-47FD-B3F5-9FBC4360ADA1}" type="pres">
      <dgm:prSet presAssocID="{0C53B9BD-A4AB-4CB4-8906-916A3D22959C}" presName="imagNode" presStyleLbl="fgImgPlace1" presStyleIdx="1" presStyleCnt="4" custScaleY="94312" custLinFactNeighborX="-2089" custLinFactNeighborY="-19131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AFE5C96C-502D-4F68-A4BA-73AC89C7497E}" type="pres">
      <dgm:prSet presAssocID="{D6536801-D801-4712-914E-310132CE14EA}" presName="sibTrans" presStyleLbl="sibTrans2D1" presStyleIdx="0" presStyleCnt="0"/>
      <dgm:spPr/>
      <dgm:t>
        <a:bodyPr/>
        <a:lstStyle/>
        <a:p>
          <a:endParaRPr lang="es-MX"/>
        </a:p>
      </dgm:t>
    </dgm:pt>
    <dgm:pt modelId="{29DBA035-534C-44B5-B8F3-02B329356C94}" type="pres">
      <dgm:prSet presAssocID="{0508C77B-69EB-4E13-A980-454395C198F6}" presName="compNode" presStyleCnt="0"/>
      <dgm:spPr/>
    </dgm:pt>
    <dgm:pt modelId="{6F039103-ED9A-483A-98AD-299A690EFD10}" type="pres">
      <dgm:prSet presAssocID="{0508C77B-69EB-4E13-A980-454395C198F6}" presName="bkgdShape" presStyleLbl="node1" presStyleIdx="2" presStyleCnt="4"/>
      <dgm:spPr/>
      <dgm:t>
        <a:bodyPr/>
        <a:lstStyle/>
        <a:p>
          <a:endParaRPr lang="es-MX"/>
        </a:p>
      </dgm:t>
    </dgm:pt>
    <dgm:pt modelId="{2798A810-9E52-440B-90CC-F70235BFDEBC}" type="pres">
      <dgm:prSet presAssocID="{0508C77B-69EB-4E13-A980-454395C198F6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06108E-3717-47FF-9EBC-54F984041CCC}" type="pres">
      <dgm:prSet presAssocID="{0508C77B-69EB-4E13-A980-454395C198F6}" presName="invisiNode" presStyleLbl="node1" presStyleIdx="2" presStyleCnt="4"/>
      <dgm:spPr/>
    </dgm:pt>
    <dgm:pt modelId="{63FDACBC-6EC7-437F-A50C-7DC63A379149}" type="pres">
      <dgm:prSet presAssocID="{0508C77B-69EB-4E13-A980-454395C198F6}" presName="imagNode" presStyleLbl="fgImgPlace1" presStyleIdx="2" presStyleCnt="4" custLinFactNeighborX="-3016" custLinFactNeighborY="-1877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631D215D-3970-484E-8E2F-E609F42CA130}" type="pres">
      <dgm:prSet presAssocID="{16AD0544-EB24-47E8-B523-D86FC0D6F9DD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6CD73A2-46A4-491C-84CD-BDF6BA9F2BB2}" type="pres">
      <dgm:prSet presAssocID="{E773CC5A-EC62-43EB-AE08-1322A7B56692}" presName="compNode" presStyleCnt="0"/>
      <dgm:spPr/>
    </dgm:pt>
    <dgm:pt modelId="{4267F18A-0E79-4316-89EF-C9A8C34B60CF}" type="pres">
      <dgm:prSet presAssocID="{E773CC5A-EC62-43EB-AE08-1322A7B56692}" presName="bkgdShape" presStyleLbl="node1" presStyleIdx="3" presStyleCnt="4"/>
      <dgm:spPr/>
      <dgm:t>
        <a:bodyPr/>
        <a:lstStyle/>
        <a:p>
          <a:endParaRPr lang="es-MX"/>
        </a:p>
      </dgm:t>
    </dgm:pt>
    <dgm:pt modelId="{10555CC5-986A-44D6-9EEF-B738DDC5D515}" type="pres">
      <dgm:prSet presAssocID="{E773CC5A-EC62-43EB-AE08-1322A7B56692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441265-4AAE-4B16-914B-185AFAB0108D}" type="pres">
      <dgm:prSet presAssocID="{E773CC5A-EC62-43EB-AE08-1322A7B56692}" presName="invisiNode" presStyleLbl="node1" presStyleIdx="3" presStyleCnt="4"/>
      <dgm:spPr/>
    </dgm:pt>
    <dgm:pt modelId="{97BF0DF9-1CD9-42B8-BA4F-B256D1AD2F2B}" type="pres">
      <dgm:prSet presAssocID="{E773CC5A-EC62-43EB-AE08-1322A7B56692}" presName="imagNode" presStyleLbl="fgImgPlace1" presStyleIdx="3" presStyleCnt="4" custLinFactNeighborX="980" custLinFactNeighborY="-18018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  <dgm:t>
        <a:bodyPr/>
        <a:lstStyle/>
        <a:p>
          <a:endParaRPr lang="es-MX"/>
        </a:p>
      </dgm:t>
    </dgm:pt>
  </dgm:ptLst>
  <dgm:cxnLst>
    <dgm:cxn modelId="{267225B4-ECA0-497F-AC32-3A9E68EC509A}" srcId="{EFE3A672-FD4D-40B1-9B86-34C8CFEA1D34}" destId="{0C53B9BD-A4AB-4CB4-8906-916A3D22959C}" srcOrd="1" destOrd="0" parTransId="{A9D43C79-2CC8-41B5-AAD8-9706D44FDDEB}" sibTransId="{D6536801-D801-4712-914E-310132CE14EA}"/>
    <dgm:cxn modelId="{233C07E2-4224-4200-B70C-F4A82E0D803B}" type="presOf" srcId="{16AD0544-EB24-47E8-B523-D86FC0D6F9DD}" destId="{631D215D-3970-484E-8E2F-E609F42CA130}" srcOrd="0" destOrd="0" presId="urn:microsoft.com/office/officeart/2005/8/layout/hList7"/>
    <dgm:cxn modelId="{A268836F-28B1-4597-AE72-61B7274A3A00}" srcId="{EFE3A672-FD4D-40B1-9B86-34C8CFEA1D34}" destId="{0508C77B-69EB-4E13-A980-454395C198F6}" srcOrd="2" destOrd="0" parTransId="{4009F2F1-11A5-4D0A-8726-3EB8D6F6AE99}" sibTransId="{16AD0544-EB24-47E8-B523-D86FC0D6F9DD}"/>
    <dgm:cxn modelId="{37137601-7E40-48F9-9A4B-4C2E51549FE4}" type="presOf" srcId="{EFE3A672-FD4D-40B1-9B86-34C8CFEA1D34}" destId="{789726D7-B726-4EDD-A8FE-539217A42B41}" srcOrd="0" destOrd="0" presId="urn:microsoft.com/office/officeart/2005/8/layout/hList7"/>
    <dgm:cxn modelId="{84F071F6-5F69-4442-931F-DC826E08AE93}" type="presOf" srcId="{D6536801-D801-4712-914E-310132CE14EA}" destId="{AFE5C96C-502D-4F68-A4BA-73AC89C7497E}" srcOrd="0" destOrd="0" presId="urn:microsoft.com/office/officeart/2005/8/layout/hList7"/>
    <dgm:cxn modelId="{231B1665-82CE-40AE-B364-82FD0E1602C9}" type="presOf" srcId="{0508C77B-69EB-4E13-A980-454395C198F6}" destId="{6F039103-ED9A-483A-98AD-299A690EFD10}" srcOrd="0" destOrd="0" presId="urn:microsoft.com/office/officeart/2005/8/layout/hList7"/>
    <dgm:cxn modelId="{CDD80C53-E7AB-4D96-892C-56EBC113962B}" type="presOf" srcId="{E773CC5A-EC62-43EB-AE08-1322A7B56692}" destId="{4267F18A-0E79-4316-89EF-C9A8C34B60CF}" srcOrd="0" destOrd="0" presId="urn:microsoft.com/office/officeart/2005/8/layout/hList7"/>
    <dgm:cxn modelId="{A1497AE0-D991-4FA7-A340-659319105030}" type="presOf" srcId="{0A88398B-2260-46E5-B440-F61CEBFA20F8}" destId="{205E5375-EBA4-4A14-8061-0B627B381454}" srcOrd="0" destOrd="0" presId="urn:microsoft.com/office/officeart/2005/8/layout/hList7"/>
    <dgm:cxn modelId="{5ED7840A-6CF9-4060-B26E-836349DA8930}" type="presOf" srcId="{0C53B9BD-A4AB-4CB4-8906-916A3D22959C}" destId="{9BBA1AFF-6A44-4E4E-A75B-71DA0CD8CD47}" srcOrd="0" destOrd="0" presId="urn:microsoft.com/office/officeart/2005/8/layout/hList7"/>
    <dgm:cxn modelId="{D93A0FBA-691F-4489-B611-32D474090917}" srcId="{EFE3A672-FD4D-40B1-9B86-34C8CFEA1D34}" destId="{E773CC5A-EC62-43EB-AE08-1322A7B56692}" srcOrd="3" destOrd="0" parTransId="{166AA6CB-0CF6-4CC1-BD67-8D9F23295355}" sibTransId="{4E3BB413-A51D-49D0-BE4B-BDD3010F025E}"/>
    <dgm:cxn modelId="{87ED1E86-3F3F-479D-A446-E62CFCA52924}" type="presOf" srcId="{07DDF051-E22A-457C-BB5C-AA5D0106D67E}" destId="{A85266EA-C4E0-46B4-9E2F-085A2618FEAE}" srcOrd="0" destOrd="0" presId="urn:microsoft.com/office/officeart/2005/8/layout/hList7"/>
    <dgm:cxn modelId="{891E4A78-90D9-4728-9302-F29326A16E69}" srcId="{EFE3A672-FD4D-40B1-9B86-34C8CFEA1D34}" destId="{0A88398B-2260-46E5-B440-F61CEBFA20F8}" srcOrd="0" destOrd="0" parTransId="{A2EC0E0C-23CF-427B-95DC-E36FF8187941}" sibTransId="{07DDF051-E22A-457C-BB5C-AA5D0106D67E}"/>
    <dgm:cxn modelId="{C8169AD7-9290-4F25-9FCA-F75D97B92FB5}" type="presOf" srcId="{0A88398B-2260-46E5-B440-F61CEBFA20F8}" destId="{33D28ECD-A34D-4CBB-B305-EF3581A26A1E}" srcOrd="1" destOrd="0" presId="urn:microsoft.com/office/officeart/2005/8/layout/hList7"/>
    <dgm:cxn modelId="{89063910-DE0E-4BC9-AFC4-E418571E8402}" type="presOf" srcId="{E773CC5A-EC62-43EB-AE08-1322A7B56692}" destId="{10555CC5-986A-44D6-9EEF-B738DDC5D515}" srcOrd="1" destOrd="0" presId="urn:microsoft.com/office/officeart/2005/8/layout/hList7"/>
    <dgm:cxn modelId="{5F8B19CE-F0D7-43D5-BC1E-5EE19FFD00AE}" type="presOf" srcId="{0508C77B-69EB-4E13-A980-454395C198F6}" destId="{2798A810-9E52-440B-90CC-F70235BFDEBC}" srcOrd="1" destOrd="0" presId="urn:microsoft.com/office/officeart/2005/8/layout/hList7"/>
    <dgm:cxn modelId="{8C86ECEB-634C-449B-B6FA-565939131A2E}" type="presOf" srcId="{0C53B9BD-A4AB-4CB4-8906-916A3D22959C}" destId="{644A40A4-F830-4A51-A63C-E68EBAB59347}" srcOrd="1" destOrd="0" presId="urn:microsoft.com/office/officeart/2005/8/layout/hList7"/>
    <dgm:cxn modelId="{8E1BE230-27F2-4B5C-AC9A-2CDF21A28833}" type="presParOf" srcId="{789726D7-B726-4EDD-A8FE-539217A42B41}" destId="{7F28ACD8-7444-4C58-841A-7536DDA502F4}" srcOrd="0" destOrd="0" presId="urn:microsoft.com/office/officeart/2005/8/layout/hList7"/>
    <dgm:cxn modelId="{04B6965C-DBD5-4A74-90C4-E2F6CCE3CEB7}" type="presParOf" srcId="{789726D7-B726-4EDD-A8FE-539217A42B41}" destId="{F79D5F07-E7A3-48C2-BF33-65BB9CFE9061}" srcOrd="1" destOrd="0" presId="urn:microsoft.com/office/officeart/2005/8/layout/hList7"/>
    <dgm:cxn modelId="{E5DC1B44-FB89-4315-A3FF-AA8E83C33BF5}" type="presParOf" srcId="{F79D5F07-E7A3-48C2-BF33-65BB9CFE9061}" destId="{E3018A2D-5CB8-4321-A6C8-EE11EF25D233}" srcOrd="0" destOrd="0" presId="urn:microsoft.com/office/officeart/2005/8/layout/hList7"/>
    <dgm:cxn modelId="{F8E87E68-DE4E-42A9-967F-10F0A56506D6}" type="presParOf" srcId="{E3018A2D-5CB8-4321-A6C8-EE11EF25D233}" destId="{205E5375-EBA4-4A14-8061-0B627B381454}" srcOrd="0" destOrd="0" presId="urn:microsoft.com/office/officeart/2005/8/layout/hList7"/>
    <dgm:cxn modelId="{54052549-3523-4CC3-860A-D89A890A24EE}" type="presParOf" srcId="{E3018A2D-5CB8-4321-A6C8-EE11EF25D233}" destId="{33D28ECD-A34D-4CBB-B305-EF3581A26A1E}" srcOrd="1" destOrd="0" presId="urn:microsoft.com/office/officeart/2005/8/layout/hList7"/>
    <dgm:cxn modelId="{849AD708-128D-4151-A822-E89A2646B451}" type="presParOf" srcId="{E3018A2D-5CB8-4321-A6C8-EE11EF25D233}" destId="{BCB6BE16-CFE4-4313-BA96-07E2B2102C5B}" srcOrd="2" destOrd="0" presId="urn:microsoft.com/office/officeart/2005/8/layout/hList7"/>
    <dgm:cxn modelId="{B7365609-F36D-42DD-9F31-3DF344A001A7}" type="presParOf" srcId="{E3018A2D-5CB8-4321-A6C8-EE11EF25D233}" destId="{F9969F83-E894-4242-BDD6-23DA94B46103}" srcOrd="3" destOrd="0" presId="urn:microsoft.com/office/officeart/2005/8/layout/hList7"/>
    <dgm:cxn modelId="{BFECC62E-1186-4FBF-BB85-B297C7F5490B}" type="presParOf" srcId="{F79D5F07-E7A3-48C2-BF33-65BB9CFE9061}" destId="{A85266EA-C4E0-46B4-9E2F-085A2618FEAE}" srcOrd="1" destOrd="0" presId="urn:microsoft.com/office/officeart/2005/8/layout/hList7"/>
    <dgm:cxn modelId="{94C9699A-E854-4C73-B2A6-CFCC3254EFBB}" type="presParOf" srcId="{F79D5F07-E7A3-48C2-BF33-65BB9CFE9061}" destId="{EE8B707D-4269-4D07-81B3-8DDA54661D6C}" srcOrd="2" destOrd="0" presId="urn:microsoft.com/office/officeart/2005/8/layout/hList7"/>
    <dgm:cxn modelId="{CAAB61DE-708A-4319-8A33-29749A7DA433}" type="presParOf" srcId="{EE8B707D-4269-4D07-81B3-8DDA54661D6C}" destId="{9BBA1AFF-6A44-4E4E-A75B-71DA0CD8CD47}" srcOrd="0" destOrd="0" presId="urn:microsoft.com/office/officeart/2005/8/layout/hList7"/>
    <dgm:cxn modelId="{2A24BAB0-4BD8-4EED-B938-8CFDD19D9901}" type="presParOf" srcId="{EE8B707D-4269-4D07-81B3-8DDA54661D6C}" destId="{644A40A4-F830-4A51-A63C-E68EBAB59347}" srcOrd="1" destOrd="0" presId="urn:microsoft.com/office/officeart/2005/8/layout/hList7"/>
    <dgm:cxn modelId="{13B81624-662D-4FD8-A963-F7CC6BF39795}" type="presParOf" srcId="{EE8B707D-4269-4D07-81B3-8DDA54661D6C}" destId="{BDDBCF20-02E5-4D12-BECB-9831A43F4933}" srcOrd="2" destOrd="0" presId="urn:microsoft.com/office/officeart/2005/8/layout/hList7"/>
    <dgm:cxn modelId="{F076B200-F2E1-4E80-AAE2-A4CFA9244807}" type="presParOf" srcId="{EE8B707D-4269-4D07-81B3-8DDA54661D6C}" destId="{A07BC5C8-FD25-47FD-B3F5-9FBC4360ADA1}" srcOrd="3" destOrd="0" presId="urn:microsoft.com/office/officeart/2005/8/layout/hList7"/>
    <dgm:cxn modelId="{FE7B92CA-7F4D-411C-8823-A4BCEA085F59}" type="presParOf" srcId="{F79D5F07-E7A3-48C2-BF33-65BB9CFE9061}" destId="{AFE5C96C-502D-4F68-A4BA-73AC89C7497E}" srcOrd="3" destOrd="0" presId="urn:microsoft.com/office/officeart/2005/8/layout/hList7"/>
    <dgm:cxn modelId="{9D47B484-361E-49B6-96E6-B9F427FC657C}" type="presParOf" srcId="{F79D5F07-E7A3-48C2-BF33-65BB9CFE9061}" destId="{29DBA035-534C-44B5-B8F3-02B329356C94}" srcOrd="4" destOrd="0" presId="urn:microsoft.com/office/officeart/2005/8/layout/hList7"/>
    <dgm:cxn modelId="{3E27F28A-2FCC-4FBD-BCD0-9991860B779E}" type="presParOf" srcId="{29DBA035-534C-44B5-B8F3-02B329356C94}" destId="{6F039103-ED9A-483A-98AD-299A690EFD10}" srcOrd="0" destOrd="0" presId="urn:microsoft.com/office/officeart/2005/8/layout/hList7"/>
    <dgm:cxn modelId="{B5B2EBD7-0CED-45A9-B37E-22E3299773F1}" type="presParOf" srcId="{29DBA035-534C-44B5-B8F3-02B329356C94}" destId="{2798A810-9E52-440B-90CC-F70235BFDEBC}" srcOrd="1" destOrd="0" presId="urn:microsoft.com/office/officeart/2005/8/layout/hList7"/>
    <dgm:cxn modelId="{F959F84D-FD46-4136-8E6B-12EAEE1DB075}" type="presParOf" srcId="{29DBA035-534C-44B5-B8F3-02B329356C94}" destId="{1206108E-3717-47FF-9EBC-54F984041CCC}" srcOrd="2" destOrd="0" presId="urn:microsoft.com/office/officeart/2005/8/layout/hList7"/>
    <dgm:cxn modelId="{D23C4F30-FF7A-48DA-B258-F96E1EFFF999}" type="presParOf" srcId="{29DBA035-534C-44B5-B8F3-02B329356C94}" destId="{63FDACBC-6EC7-437F-A50C-7DC63A379149}" srcOrd="3" destOrd="0" presId="urn:microsoft.com/office/officeart/2005/8/layout/hList7"/>
    <dgm:cxn modelId="{67B3322F-F7D2-4706-ADAA-69635AE0DBA4}" type="presParOf" srcId="{F79D5F07-E7A3-48C2-BF33-65BB9CFE9061}" destId="{631D215D-3970-484E-8E2F-E609F42CA130}" srcOrd="5" destOrd="0" presId="urn:microsoft.com/office/officeart/2005/8/layout/hList7"/>
    <dgm:cxn modelId="{32C324F1-54DF-4E3D-898A-6748FA94B06C}" type="presParOf" srcId="{F79D5F07-E7A3-48C2-BF33-65BB9CFE9061}" destId="{F6CD73A2-46A4-491C-84CD-BDF6BA9F2BB2}" srcOrd="6" destOrd="0" presId="urn:microsoft.com/office/officeart/2005/8/layout/hList7"/>
    <dgm:cxn modelId="{5798982E-844D-498B-A9E7-708F4F0D4722}" type="presParOf" srcId="{F6CD73A2-46A4-491C-84CD-BDF6BA9F2BB2}" destId="{4267F18A-0E79-4316-89EF-C9A8C34B60CF}" srcOrd="0" destOrd="0" presId="urn:microsoft.com/office/officeart/2005/8/layout/hList7"/>
    <dgm:cxn modelId="{F52C4122-AD31-4773-9452-19A7AFC68439}" type="presParOf" srcId="{F6CD73A2-46A4-491C-84CD-BDF6BA9F2BB2}" destId="{10555CC5-986A-44D6-9EEF-B738DDC5D515}" srcOrd="1" destOrd="0" presId="urn:microsoft.com/office/officeart/2005/8/layout/hList7"/>
    <dgm:cxn modelId="{94BD7EC4-A8A5-4F70-9544-8E2C09D96FC9}" type="presParOf" srcId="{F6CD73A2-46A4-491C-84CD-BDF6BA9F2BB2}" destId="{AA441265-4AAE-4B16-914B-185AFAB0108D}" srcOrd="2" destOrd="0" presId="urn:microsoft.com/office/officeart/2005/8/layout/hList7"/>
    <dgm:cxn modelId="{80CF6ADA-7063-4A41-A8CB-E19B87D82698}" type="presParOf" srcId="{F6CD73A2-46A4-491C-84CD-BDF6BA9F2BB2}" destId="{97BF0DF9-1CD9-42B8-BA4F-B256D1AD2F2B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5B4B03-6541-4B1C-9D84-3B8D5F7F3CCE}" type="doc">
      <dgm:prSet loTypeId="urn:microsoft.com/office/officeart/2005/8/layout/hList7" loCatId="picture" qsTypeId="urn:microsoft.com/office/officeart/2005/8/quickstyle/simple1" qsCatId="simple" csTypeId="urn:microsoft.com/office/officeart/2005/8/colors/accent2_1" csCatId="accent2" phldr="1"/>
      <dgm:spPr/>
    </dgm:pt>
    <dgm:pt modelId="{C1905DCE-EDC8-493F-9D3E-702C9C43CE57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accent5">
                  <a:lumMod val="75000"/>
                </a:schemeClr>
              </a:solidFill>
            </a:rPr>
            <a:t>CHARLES DARWIN</a:t>
          </a:r>
        </a:p>
        <a:p>
          <a:r>
            <a:rPr lang="es-MX" sz="1600" b="0" i="0" dirty="0" smtClean="0">
              <a:solidFill>
                <a:schemeClr val="accent5">
                  <a:lumMod val="75000"/>
                </a:schemeClr>
              </a:solidFill>
            </a:rPr>
            <a:t>Teoría de la evolución biológica por selección natural. "No es la especie más fuerte la que sobrevive, ni la más inteligente, sino la que responde mejor al cambio" </a:t>
          </a:r>
        </a:p>
        <a:p>
          <a:r>
            <a:rPr lang="es-MX" sz="1600" i="1" u="sng" dirty="0" smtClean="0">
              <a:solidFill>
                <a:schemeClr val="accent5">
                  <a:lumMod val="75000"/>
                </a:schemeClr>
              </a:solidFill>
              <a:effectLst/>
            </a:rPr>
            <a:t>La antropología se consolida como ciencia</a:t>
          </a:r>
          <a:r>
            <a:rPr lang="es-MX" sz="1600" i="1" u="sng" dirty="0" smtClean="0">
              <a:solidFill>
                <a:schemeClr val="accent5">
                  <a:lumMod val="75000"/>
                </a:schemeClr>
              </a:solidFill>
            </a:rPr>
            <a:t>. </a:t>
          </a:r>
          <a:endParaRPr lang="es-MX" sz="1600" i="1" u="sng" dirty="0">
            <a:solidFill>
              <a:schemeClr val="accent5">
                <a:lumMod val="75000"/>
              </a:schemeClr>
            </a:solidFill>
          </a:endParaRPr>
        </a:p>
      </dgm:t>
    </dgm:pt>
    <dgm:pt modelId="{2112321C-D4DE-49C5-B856-795A9552E106}" type="parTrans" cxnId="{10AEDC2A-BE51-48F7-AA1F-13D59CFBF01E}">
      <dgm:prSet/>
      <dgm:spPr/>
      <dgm:t>
        <a:bodyPr/>
        <a:lstStyle/>
        <a:p>
          <a:endParaRPr lang="es-MX"/>
        </a:p>
      </dgm:t>
    </dgm:pt>
    <dgm:pt modelId="{8ACC9FFD-696F-4760-BC98-E6844CDA6054}" type="sibTrans" cxnId="{10AEDC2A-BE51-48F7-AA1F-13D59CFBF01E}">
      <dgm:prSet/>
      <dgm:spPr/>
      <dgm:t>
        <a:bodyPr/>
        <a:lstStyle/>
        <a:p>
          <a:endParaRPr lang="es-MX"/>
        </a:p>
      </dgm:t>
    </dgm:pt>
    <dgm:pt modelId="{7E186199-1C8F-4E66-8196-3A71D3163AB6}">
      <dgm:prSet phldrT="[Texto]" custT="1"/>
      <dgm:spPr/>
      <dgm:t>
        <a:bodyPr/>
        <a:lstStyle/>
        <a:p>
          <a:endParaRPr lang="es-MX" sz="2000" b="1" dirty="0" smtClean="0"/>
        </a:p>
        <a:p>
          <a:r>
            <a:rPr lang="es-MX" sz="2000" b="1" dirty="0" smtClean="0">
              <a:solidFill>
                <a:schemeClr val="accent5">
                  <a:lumMod val="75000"/>
                </a:schemeClr>
              </a:solidFill>
            </a:rPr>
            <a:t>MANUEL GAMIO</a:t>
          </a:r>
        </a:p>
        <a:p>
          <a:r>
            <a:rPr lang="es-MX" sz="1600" b="0" dirty="0" smtClean="0">
              <a:solidFill>
                <a:schemeClr val="accent5">
                  <a:lumMod val="75000"/>
                </a:schemeClr>
              </a:solidFill>
            </a:rPr>
            <a:t>Padre de la antropología en México.</a:t>
          </a:r>
        </a:p>
        <a:p>
          <a:r>
            <a:rPr lang="es-MX" sz="1600" b="0" dirty="0" smtClean="0">
              <a:solidFill>
                <a:schemeClr val="accent5">
                  <a:lumMod val="75000"/>
                </a:schemeClr>
              </a:solidFill>
            </a:rPr>
            <a:t> </a:t>
          </a:r>
          <a:r>
            <a:rPr lang="es-MX" sz="1600" dirty="0" smtClean="0">
              <a:solidFill>
                <a:schemeClr val="accent5">
                  <a:lumMod val="75000"/>
                </a:schemeClr>
              </a:solidFill>
            </a:rPr>
            <a:t>Se formaliza el estudio de la antropología en universidades norteamericanas y europeas.</a:t>
          </a:r>
        </a:p>
        <a:p>
          <a:r>
            <a:rPr lang="es-MX" sz="1600" dirty="0" smtClean="0">
              <a:solidFill>
                <a:schemeClr val="accent5">
                  <a:lumMod val="75000"/>
                </a:schemeClr>
              </a:solidFill>
            </a:rPr>
            <a:t>En México durante el sexenio de Lázaro Cárdenas del Rio (1934-1940) surgen distintas instituciones dedicadas al quehacer antropológico.</a:t>
          </a:r>
        </a:p>
      </dgm:t>
    </dgm:pt>
    <dgm:pt modelId="{35A92D88-CCE8-4357-870B-2A1DC010C85B}" type="parTrans" cxnId="{29BE9294-E3EA-4567-BF1E-B93CA2E53879}">
      <dgm:prSet/>
      <dgm:spPr/>
      <dgm:t>
        <a:bodyPr/>
        <a:lstStyle/>
        <a:p>
          <a:endParaRPr lang="es-MX"/>
        </a:p>
      </dgm:t>
    </dgm:pt>
    <dgm:pt modelId="{D57B4154-2750-4C76-944A-905FF61AFF34}" type="sibTrans" cxnId="{29BE9294-E3EA-4567-BF1E-B93CA2E53879}">
      <dgm:prSet/>
      <dgm:spPr/>
      <dgm:t>
        <a:bodyPr/>
        <a:lstStyle/>
        <a:p>
          <a:endParaRPr lang="es-MX"/>
        </a:p>
      </dgm:t>
    </dgm:pt>
    <dgm:pt modelId="{2B19DD4E-7FB9-4EF1-8FB3-425ACBE6C940}" type="pres">
      <dgm:prSet presAssocID="{C75B4B03-6541-4B1C-9D84-3B8D5F7F3CCE}" presName="Name0" presStyleCnt="0">
        <dgm:presLayoutVars>
          <dgm:dir/>
          <dgm:resizeHandles val="exact"/>
        </dgm:presLayoutVars>
      </dgm:prSet>
      <dgm:spPr/>
    </dgm:pt>
    <dgm:pt modelId="{73F7897D-EA39-4EE8-BFBE-51FC4A36513D}" type="pres">
      <dgm:prSet presAssocID="{C75B4B03-6541-4B1C-9D84-3B8D5F7F3CCE}" presName="fgShape" presStyleLbl="fgShp" presStyleIdx="0" presStyleCnt="1" custLinFactNeighborX="-1476" custLinFactNeighborY="54839"/>
      <dgm:spPr/>
    </dgm:pt>
    <dgm:pt modelId="{47FBD1E7-0E67-43A6-9164-C6526DF5078F}" type="pres">
      <dgm:prSet presAssocID="{C75B4B03-6541-4B1C-9D84-3B8D5F7F3CCE}" presName="linComp" presStyleCnt="0"/>
      <dgm:spPr/>
    </dgm:pt>
    <dgm:pt modelId="{ECC6A7A8-A48E-4F88-94A2-158969E5ACC8}" type="pres">
      <dgm:prSet presAssocID="{C1905DCE-EDC8-493F-9D3E-702C9C43CE57}" presName="compNode" presStyleCnt="0"/>
      <dgm:spPr/>
    </dgm:pt>
    <dgm:pt modelId="{374DE6C5-87DD-4209-BDE1-00702FC8340A}" type="pres">
      <dgm:prSet presAssocID="{C1905DCE-EDC8-493F-9D3E-702C9C43CE57}" presName="bkgdShape" presStyleLbl="node1" presStyleIdx="0" presStyleCnt="2"/>
      <dgm:spPr/>
      <dgm:t>
        <a:bodyPr/>
        <a:lstStyle/>
        <a:p>
          <a:endParaRPr lang="es-MX"/>
        </a:p>
      </dgm:t>
    </dgm:pt>
    <dgm:pt modelId="{143173EF-4EB9-4102-857E-5ECF0CE99317}" type="pres">
      <dgm:prSet presAssocID="{C1905DCE-EDC8-493F-9D3E-702C9C43CE57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E53D2C-F6C9-4AE4-9C45-1851E161ADFD}" type="pres">
      <dgm:prSet presAssocID="{C1905DCE-EDC8-493F-9D3E-702C9C43CE57}" presName="invisiNode" presStyleLbl="node1" presStyleIdx="0" presStyleCnt="2"/>
      <dgm:spPr/>
    </dgm:pt>
    <dgm:pt modelId="{A7C993CC-551C-4B21-BC09-3CB67DED2229}" type="pres">
      <dgm:prSet presAssocID="{C1905DCE-EDC8-493F-9D3E-702C9C43CE57}" presName="imagNode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</dgm:pt>
    <dgm:pt modelId="{A9489E55-BF50-4BCB-B9FD-2950E0E0B5BE}" type="pres">
      <dgm:prSet presAssocID="{8ACC9FFD-696F-4760-BC98-E6844CDA6054}" presName="sibTrans" presStyleLbl="sibTrans2D1" presStyleIdx="0" presStyleCnt="0"/>
      <dgm:spPr/>
      <dgm:t>
        <a:bodyPr/>
        <a:lstStyle/>
        <a:p>
          <a:endParaRPr lang="es-MX"/>
        </a:p>
      </dgm:t>
    </dgm:pt>
    <dgm:pt modelId="{99DDAB53-1DAD-459B-8D14-5479A6280589}" type="pres">
      <dgm:prSet presAssocID="{7E186199-1C8F-4E66-8196-3A71D3163AB6}" presName="compNode" presStyleCnt="0"/>
      <dgm:spPr/>
    </dgm:pt>
    <dgm:pt modelId="{C0B1046C-0605-4FE6-8E07-00D0FFD12ACC}" type="pres">
      <dgm:prSet presAssocID="{7E186199-1C8F-4E66-8196-3A71D3163AB6}" presName="bkgdShape" presStyleLbl="node1" presStyleIdx="1" presStyleCnt="2"/>
      <dgm:spPr/>
      <dgm:t>
        <a:bodyPr/>
        <a:lstStyle/>
        <a:p>
          <a:endParaRPr lang="es-MX"/>
        </a:p>
      </dgm:t>
    </dgm:pt>
    <dgm:pt modelId="{BC96AF95-F86E-4F8F-9709-25E2635FB08D}" type="pres">
      <dgm:prSet presAssocID="{7E186199-1C8F-4E66-8196-3A71D3163AB6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99F163-5060-440B-B6EE-0FB57BE15AF4}" type="pres">
      <dgm:prSet presAssocID="{7E186199-1C8F-4E66-8196-3A71D3163AB6}" presName="invisiNode" presStyleLbl="node1" presStyleIdx="1" presStyleCnt="2"/>
      <dgm:spPr/>
    </dgm:pt>
    <dgm:pt modelId="{DC0C38EA-5E00-4D8D-8B94-1F51090AFE4D}" type="pres">
      <dgm:prSet presAssocID="{7E186199-1C8F-4E66-8196-3A71D3163AB6}" presName="imagNode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</dgm:ptLst>
  <dgm:cxnLst>
    <dgm:cxn modelId="{29BE9294-E3EA-4567-BF1E-B93CA2E53879}" srcId="{C75B4B03-6541-4B1C-9D84-3B8D5F7F3CCE}" destId="{7E186199-1C8F-4E66-8196-3A71D3163AB6}" srcOrd="1" destOrd="0" parTransId="{35A92D88-CCE8-4357-870B-2A1DC010C85B}" sibTransId="{D57B4154-2750-4C76-944A-905FF61AFF34}"/>
    <dgm:cxn modelId="{F506269F-7AAF-4A9F-8012-580576FF6569}" type="presOf" srcId="{C1905DCE-EDC8-493F-9D3E-702C9C43CE57}" destId="{143173EF-4EB9-4102-857E-5ECF0CE99317}" srcOrd="1" destOrd="0" presId="urn:microsoft.com/office/officeart/2005/8/layout/hList7"/>
    <dgm:cxn modelId="{6DC5AA9C-B397-40D7-83B4-E89F3E7E4C7D}" type="presOf" srcId="{C1905DCE-EDC8-493F-9D3E-702C9C43CE57}" destId="{374DE6C5-87DD-4209-BDE1-00702FC8340A}" srcOrd="0" destOrd="0" presId="urn:microsoft.com/office/officeart/2005/8/layout/hList7"/>
    <dgm:cxn modelId="{0F4D4F02-A213-4794-B8D4-1E81112C505D}" type="presOf" srcId="{8ACC9FFD-696F-4760-BC98-E6844CDA6054}" destId="{A9489E55-BF50-4BCB-B9FD-2950E0E0B5BE}" srcOrd="0" destOrd="0" presId="urn:microsoft.com/office/officeart/2005/8/layout/hList7"/>
    <dgm:cxn modelId="{E001139A-9B9C-42BB-BF33-D78790ADA3E2}" type="presOf" srcId="{7E186199-1C8F-4E66-8196-3A71D3163AB6}" destId="{BC96AF95-F86E-4F8F-9709-25E2635FB08D}" srcOrd="1" destOrd="0" presId="urn:microsoft.com/office/officeart/2005/8/layout/hList7"/>
    <dgm:cxn modelId="{C988EAE4-150F-4CC5-9BE9-EE92AF5E750D}" type="presOf" srcId="{C75B4B03-6541-4B1C-9D84-3B8D5F7F3CCE}" destId="{2B19DD4E-7FB9-4EF1-8FB3-425ACBE6C940}" srcOrd="0" destOrd="0" presId="urn:microsoft.com/office/officeart/2005/8/layout/hList7"/>
    <dgm:cxn modelId="{10AEDC2A-BE51-48F7-AA1F-13D59CFBF01E}" srcId="{C75B4B03-6541-4B1C-9D84-3B8D5F7F3CCE}" destId="{C1905DCE-EDC8-493F-9D3E-702C9C43CE57}" srcOrd="0" destOrd="0" parTransId="{2112321C-D4DE-49C5-B856-795A9552E106}" sibTransId="{8ACC9FFD-696F-4760-BC98-E6844CDA6054}"/>
    <dgm:cxn modelId="{6E5CF6C9-A7DF-4F51-BC18-A164546D3D1F}" type="presOf" srcId="{7E186199-1C8F-4E66-8196-3A71D3163AB6}" destId="{C0B1046C-0605-4FE6-8E07-00D0FFD12ACC}" srcOrd="0" destOrd="0" presId="urn:microsoft.com/office/officeart/2005/8/layout/hList7"/>
    <dgm:cxn modelId="{F86D2086-A168-4F64-985D-FFFF30ECE862}" type="presParOf" srcId="{2B19DD4E-7FB9-4EF1-8FB3-425ACBE6C940}" destId="{73F7897D-EA39-4EE8-BFBE-51FC4A36513D}" srcOrd="0" destOrd="0" presId="urn:microsoft.com/office/officeart/2005/8/layout/hList7"/>
    <dgm:cxn modelId="{673604DE-78E3-4F29-8C3A-1EFEE144ECB7}" type="presParOf" srcId="{2B19DD4E-7FB9-4EF1-8FB3-425ACBE6C940}" destId="{47FBD1E7-0E67-43A6-9164-C6526DF5078F}" srcOrd="1" destOrd="0" presId="urn:microsoft.com/office/officeart/2005/8/layout/hList7"/>
    <dgm:cxn modelId="{52C1EED7-77C5-41BC-B9FD-53AA2CD761DE}" type="presParOf" srcId="{47FBD1E7-0E67-43A6-9164-C6526DF5078F}" destId="{ECC6A7A8-A48E-4F88-94A2-158969E5ACC8}" srcOrd="0" destOrd="0" presId="urn:microsoft.com/office/officeart/2005/8/layout/hList7"/>
    <dgm:cxn modelId="{E68DE9A8-C927-4524-BCBF-BD7E02308091}" type="presParOf" srcId="{ECC6A7A8-A48E-4F88-94A2-158969E5ACC8}" destId="{374DE6C5-87DD-4209-BDE1-00702FC8340A}" srcOrd="0" destOrd="0" presId="urn:microsoft.com/office/officeart/2005/8/layout/hList7"/>
    <dgm:cxn modelId="{9FDE186A-A440-4E93-BB6F-123D061C31FD}" type="presParOf" srcId="{ECC6A7A8-A48E-4F88-94A2-158969E5ACC8}" destId="{143173EF-4EB9-4102-857E-5ECF0CE99317}" srcOrd="1" destOrd="0" presId="urn:microsoft.com/office/officeart/2005/8/layout/hList7"/>
    <dgm:cxn modelId="{97200F2D-F098-43C6-B3CD-61983A515B54}" type="presParOf" srcId="{ECC6A7A8-A48E-4F88-94A2-158969E5ACC8}" destId="{D9E53D2C-F6C9-4AE4-9C45-1851E161ADFD}" srcOrd="2" destOrd="0" presId="urn:microsoft.com/office/officeart/2005/8/layout/hList7"/>
    <dgm:cxn modelId="{55901E50-9CB1-4E94-9225-05D13DCB4C6F}" type="presParOf" srcId="{ECC6A7A8-A48E-4F88-94A2-158969E5ACC8}" destId="{A7C993CC-551C-4B21-BC09-3CB67DED2229}" srcOrd="3" destOrd="0" presId="urn:microsoft.com/office/officeart/2005/8/layout/hList7"/>
    <dgm:cxn modelId="{BB39EB84-5A3E-4D45-9C35-C54B68C6C3A6}" type="presParOf" srcId="{47FBD1E7-0E67-43A6-9164-C6526DF5078F}" destId="{A9489E55-BF50-4BCB-B9FD-2950E0E0B5BE}" srcOrd="1" destOrd="0" presId="urn:microsoft.com/office/officeart/2005/8/layout/hList7"/>
    <dgm:cxn modelId="{7BC498CA-48F9-44CD-BC43-7565C20660FB}" type="presParOf" srcId="{47FBD1E7-0E67-43A6-9164-C6526DF5078F}" destId="{99DDAB53-1DAD-459B-8D14-5479A6280589}" srcOrd="2" destOrd="0" presId="urn:microsoft.com/office/officeart/2005/8/layout/hList7"/>
    <dgm:cxn modelId="{05DE66F0-1185-4975-92DD-D90CB6AD5862}" type="presParOf" srcId="{99DDAB53-1DAD-459B-8D14-5479A6280589}" destId="{C0B1046C-0605-4FE6-8E07-00D0FFD12ACC}" srcOrd="0" destOrd="0" presId="urn:microsoft.com/office/officeart/2005/8/layout/hList7"/>
    <dgm:cxn modelId="{C9B040AC-7E38-4B1C-B9FC-35BD67D4277E}" type="presParOf" srcId="{99DDAB53-1DAD-459B-8D14-5479A6280589}" destId="{BC96AF95-F86E-4F8F-9709-25E2635FB08D}" srcOrd="1" destOrd="0" presId="urn:microsoft.com/office/officeart/2005/8/layout/hList7"/>
    <dgm:cxn modelId="{A41B1128-3475-4DE8-9B74-AA70F50EA377}" type="presParOf" srcId="{99DDAB53-1DAD-459B-8D14-5479A6280589}" destId="{2099F163-5060-440B-B6EE-0FB57BE15AF4}" srcOrd="2" destOrd="0" presId="urn:microsoft.com/office/officeart/2005/8/layout/hList7"/>
    <dgm:cxn modelId="{C776EBE2-6F53-4F7C-90B7-AEDDA25843BF}" type="presParOf" srcId="{99DDAB53-1DAD-459B-8D14-5479A6280589}" destId="{DC0C38EA-5E00-4D8D-8B94-1F51090AFE4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D31CE80-5808-4083-B285-15F8307517FE}" type="doc">
      <dgm:prSet loTypeId="urn:microsoft.com/office/officeart/2005/8/layout/hierarchy2" loCatId="hierarchy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CF3F7BBC-FE69-4239-BDF1-05F299EAF188}">
      <dgm:prSet phldrT="[Texto]"/>
      <dgm:spPr/>
      <dgm:t>
        <a:bodyPr/>
        <a:lstStyle/>
        <a:p>
          <a:r>
            <a:rPr lang="es-MX" dirty="0" smtClean="0"/>
            <a:t>Antropología físico-biológica</a:t>
          </a:r>
          <a:endParaRPr lang="es-MX" dirty="0"/>
        </a:p>
      </dgm:t>
    </dgm:pt>
    <dgm:pt modelId="{82E5FCBA-192E-45C5-B2C9-EC83097DE283}" type="parTrans" cxnId="{D74C6CB8-2311-44B9-8A8D-B49FB9E8B72C}">
      <dgm:prSet/>
      <dgm:spPr/>
      <dgm:t>
        <a:bodyPr/>
        <a:lstStyle/>
        <a:p>
          <a:endParaRPr lang="es-MX"/>
        </a:p>
      </dgm:t>
    </dgm:pt>
    <dgm:pt modelId="{C31CC8A7-E675-4131-A614-3561E8A243DA}" type="sibTrans" cxnId="{D74C6CB8-2311-44B9-8A8D-B49FB9E8B72C}">
      <dgm:prSet/>
      <dgm:spPr/>
      <dgm:t>
        <a:bodyPr/>
        <a:lstStyle/>
        <a:p>
          <a:endParaRPr lang="es-MX"/>
        </a:p>
      </dgm:t>
    </dgm:pt>
    <dgm:pt modelId="{B85CD10F-4E06-4728-9AE3-F43725EC9819}">
      <dgm:prSet phldrT="[Texto]"/>
      <dgm:spPr/>
      <dgm:t>
        <a:bodyPr/>
        <a:lstStyle/>
        <a:p>
          <a:r>
            <a:rPr lang="es-MX" dirty="0" smtClean="0"/>
            <a:t>Arqueología</a:t>
          </a:r>
          <a:r>
            <a:rPr lang="es-MX" baseline="0" dirty="0" smtClean="0"/>
            <a:t> </a:t>
          </a:r>
          <a:endParaRPr lang="es-MX" dirty="0"/>
        </a:p>
      </dgm:t>
    </dgm:pt>
    <dgm:pt modelId="{68B7B93D-08B1-47A6-8347-5A07CFF52E54}" type="parTrans" cxnId="{600A5FCD-945D-44CA-883D-74706B1F6E05}">
      <dgm:prSet/>
      <dgm:spPr/>
      <dgm:t>
        <a:bodyPr/>
        <a:lstStyle/>
        <a:p>
          <a:endParaRPr lang="es-MX"/>
        </a:p>
      </dgm:t>
    </dgm:pt>
    <dgm:pt modelId="{A1579D1D-EF0E-4941-BDA5-82E68CD1FB60}" type="sibTrans" cxnId="{600A5FCD-945D-44CA-883D-74706B1F6E05}">
      <dgm:prSet/>
      <dgm:spPr/>
      <dgm:t>
        <a:bodyPr/>
        <a:lstStyle/>
        <a:p>
          <a:endParaRPr lang="es-MX"/>
        </a:p>
      </dgm:t>
    </dgm:pt>
    <dgm:pt modelId="{AED40626-930A-469C-B58B-34AD793D1AA7}">
      <dgm:prSet/>
      <dgm:spPr/>
      <dgm:t>
        <a:bodyPr/>
        <a:lstStyle/>
        <a:p>
          <a:r>
            <a:rPr lang="es-MX" dirty="0" smtClean="0"/>
            <a:t>Antropología Social </a:t>
          </a:r>
          <a:endParaRPr lang="es-MX" dirty="0"/>
        </a:p>
      </dgm:t>
    </dgm:pt>
    <dgm:pt modelId="{E0DCFE53-940B-4439-B0BD-E43059061111}" type="parTrans" cxnId="{0DEAF9E8-6CAA-443E-8923-A6C30822AD92}">
      <dgm:prSet/>
      <dgm:spPr/>
      <dgm:t>
        <a:bodyPr/>
        <a:lstStyle/>
        <a:p>
          <a:endParaRPr lang="es-MX"/>
        </a:p>
      </dgm:t>
    </dgm:pt>
    <dgm:pt modelId="{271CF5CC-8D86-4D12-8906-CF5A4422B0C8}" type="sibTrans" cxnId="{0DEAF9E8-6CAA-443E-8923-A6C30822AD92}">
      <dgm:prSet/>
      <dgm:spPr/>
      <dgm:t>
        <a:bodyPr/>
        <a:lstStyle/>
        <a:p>
          <a:endParaRPr lang="es-MX"/>
        </a:p>
      </dgm:t>
    </dgm:pt>
    <dgm:pt modelId="{FC2ECC84-720E-469B-A9F6-ED16436C36CF}">
      <dgm:prSet/>
      <dgm:spPr/>
      <dgm:t>
        <a:bodyPr/>
        <a:lstStyle/>
        <a:p>
          <a:r>
            <a:rPr lang="es-MX" dirty="0" smtClean="0"/>
            <a:t>Lingüística</a:t>
          </a:r>
          <a:endParaRPr lang="es-MX" dirty="0"/>
        </a:p>
      </dgm:t>
    </dgm:pt>
    <dgm:pt modelId="{D080E1E0-6199-48BA-B163-17669A75DC83}" type="parTrans" cxnId="{04CADD1E-5DC4-4D35-BF5D-D00EB58FC5BF}">
      <dgm:prSet/>
      <dgm:spPr/>
      <dgm:t>
        <a:bodyPr/>
        <a:lstStyle/>
        <a:p>
          <a:endParaRPr lang="es-MX"/>
        </a:p>
      </dgm:t>
    </dgm:pt>
    <dgm:pt modelId="{1855DEE6-DCE9-49D4-ADD4-8BA15290F9AA}" type="sibTrans" cxnId="{04CADD1E-5DC4-4D35-BF5D-D00EB58FC5BF}">
      <dgm:prSet/>
      <dgm:spPr/>
      <dgm:t>
        <a:bodyPr/>
        <a:lstStyle/>
        <a:p>
          <a:endParaRPr lang="es-MX"/>
        </a:p>
      </dgm:t>
    </dgm:pt>
    <dgm:pt modelId="{5BE5B479-6F98-4F57-A102-14736C394D7F}">
      <dgm:prSet/>
      <dgm:spPr/>
      <dgm:t>
        <a:bodyPr/>
        <a:lstStyle/>
        <a:p>
          <a:r>
            <a:rPr lang="es-MX" dirty="0" smtClean="0"/>
            <a:t>Etnohistoria </a:t>
          </a:r>
          <a:endParaRPr lang="es-MX" dirty="0"/>
        </a:p>
      </dgm:t>
    </dgm:pt>
    <dgm:pt modelId="{847F5464-268C-43DE-82D0-0AED60BF1003}" type="parTrans" cxnId="{C07B18AF-BA24-4673-93DC-4ADAA927C13C}">
      <dgm:prSet/>
      <dgm:spPr/>
      <dgm:t>
        <a:bodyPr/>
        <a:lstStyle/>
        <a:p>
          <a:endParaRPr lang="es-MX"/>
        </a:p>
      </dgm:t>
    </dgm:pt>
    <dgm:pt modelId="{AD3CFE94-FF09-4476-AB53-11E5A375EBCA}" type="sibTrans" cxnId="{C07B18AF-BA24-4673-93DC-4ADAA927C13C}">
      <dgm:prSet/>
      <dgm:spPr/>
      <dgm:t>
        <a:bodyPr/>
        <a:lstStyle/>
        <a:p>
          <a:endParaRPr lang="es-MX"/>
        </a:p>
      </dgm:t>
    </dgm:pt>
    <dgm:pt modelId="{5090C865-D1F1-4014-BDC2-BCD307E34819}">
      <dgm:prSet phldrT="[Texto]"/>
      <dgm:spPr/>
      <dgm:t>
        <a:bodyPr/>
        <a:lstStyle/>
        <a:p>
          <a:r>
            <a:rPr lang="es-MX" dirty="0" smtClean="0"/>
            <a:t>ANTROPOLOGÍA</a:t>
          </a:r>
          <a:endParaRPr lang="es-MX" dirty="0"/>
        </a:p>
      </dgm:t>
    </dgm:pt>
    <dgm:pt modelId="{90F65F46-91BB-4715-9493-A5E584BDE175}" type="sibTrans" cxnId="{E9D1725F-B58A-497E-86A3-FB0E5DE5B4EE}">
      <dgm:prSet/>
      <dgm:spPr/>
      <dgm:t>
        <a:bodyPr/>
        <a:lstStyle/>
        <a:p>
          <a:endParaRPr lang="es-MX"/>
        </a:p>
      </dgm:t>
    </dgm:pt>
    <dgm:pt modelId="{52506F9A-9AB4-4C43-88B2-5BAED20C9B5B}" type="parTrans" cxnId="{E9D1725F-B58A-497E-86A3-FB0E5DE5B4EE}">
      <dgm:prSet/>
      <dgm:spPr/>
      <dgm:t>
        <a:bodyPr/>
        <a:lstStyle/>
        <a:p>
          <a:endParaRPr lang="es-MX"/>
        </a:p>
      </dgm:t>
    </dgm:pt>
    <dgm:pt modelId="{039C4518-0F33-4DC9-8B6C-D34C627862AB}" type="pres">
      <dgm:prSet presAssocID="{AD31CE80-5808-4083-B285-15F8307517F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67B840D-F27B-492F-A760-76AC24FFFAC1}" type="pres">
      <dgm:prSet presAssocID="{5090C865-D1F1-4014-BDC2-BCD307E34819}" presName="root1" presStyleCnt="0"/>
      <dgm:spPr/>
      <dgm:t>
        <a:bodyPr/>
        <a:lstStyle/>
        <a:p>
          <a:endParaRPr lang="es-MX"/>
        </a:p>
      </dgm:t>
    </dgm:pt>
    <dgm:pt modelId="{17E88E0F-3DA5-4140-9528-E613BB01DA4D}" type="pres">
      <dgm:prSet presAssocID="{5090C865-D1F1-4014-BDC2-BCD307E34819}" presName="LevelOneTextNode" presStyleLbl="node0" presStyleIdx="0" presStyleCnt="1" custLinFactNeighborX="7089" custLinFactNeighborY="572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FA3431C-7708-4D84-9C1E-BBCA9FB01310}" type="pres">
      <dgm:prSet presAssocID="{5090C865-D1F1-4014-BDC2-BCD307E34819}" presName="level2hierChild" presStyleCnt="0"/>
      <dgm:spPr/>
      <dgm:t>
        <a:bodyPr/>
        <a:lstStyle/>
        <a:p>
          <a:endParaRPr lang="es-MX"/>
        </a:p>
      </dgm:t>
    </dgm:pt>
    <dgm:pt modelId="{C747B124-6BC9-4125-9C5C-2C883BE42D2A}" type="pres">
      <dgm:prSet presAssocID="{82E5FCBA-192E-45C5-B2C9-EC83097DE283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8A5E2C4F-94DE-4932-A70C-B0EB86D57215}" type="pres">
      <dgm:prSet presAssocID="{82E5FCBA-192E-45C5-B2C9-EC83097DE283}" presName="connTx" presStyleLbl="parChTrans1D2" presStyleIdx="0" presStyleCnt="2"/>
      <dgm:spPr/>
      <dgm:t>
        <a:bodyPr/>
        <a:lstStyle/>
        <a:p>
          <a:endParaRPr lang="es-MX"/>
        </a:p>
      </dgm:t>
    </dgm:pt>
    <dgm:pt modelId="{729ACFB8-032A-42A4-B5C5-1BAA4BC49D94}" type="pres">
      <dgm:prSet presAssocID="{CF3F7BBC-FE69-4239-BDF1-05F299EAF188}" presName="root2" presStyleCnt="0"/>
      <dgm:spPr/>
      <dgm:t>
        <a:bodyPr/>
        <a:lstStyle/>
        <a:p>
          <a:endParaRPr lang="es-MX"/>
        </a:p>
      </dgm:t>
    </dgm:pt>
    <dgm:pt modelId="{AB09633C-F461-491D-8A17-7C0B75B27148}" type="pres">
      <dgm:prSet presAssocID="{CF3F7BBC-FE69-4239-BDF1-05F299EAF188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D0CFAF2-FDF6-4865-ABFE-6E70F1029CE8}" type="pres">
      <dgm:prSet presAssocID="{CF3F7BBC-FE69-4239-BDF1-05F299EAF188}" presName="level3hierChild" presStyleCnt="0"/>
      <dgm:spPr/>
      <dgm:t>
        <a:bodyPr/>
        <a:lstStyle/>
        <a:p>
          <a:endParaRPr lang="es-MX"/>
        </a:p>
      </dgm:t>
    </dgm:pt>
    <dgm:pt modelId="{BE2CF387-28BD-4752-AC61-EC0B46A38C57}" type="pres">
      <dgm:prSet presAssocID="{68B7B93D-08B1-47A6-8347-5A07CFF52E54}" presName="conn2-1" presStyleLbl="parChTrans1D3" presStyleIdx="0" presStyleCnt="3"/>
      <dgm:spPr/>
      <dgm:t>
        <a:bodyPr/>
        <a:lstStyle/>
        <a:p>
          <a:endParaRPr lang="es-MX"/>
        </a:p>
      </dgm:t>
    </dgm:pt>
    <dgm:pt modelId="{244E51FB-24B1-417F-9504-A6275FDF42B6}" type="pres">
      <dgm:prSet presAssocID="{68B7B93D-08B1-47A6-8347-5A07CFF52E54}" presName="connTx" presStyleLbl="parChTrans1D3" presStyleIdx="0" presStyleCnt="3"/>
      <dgm:spPr/>
      <dgm:t>
        <a:bodyPr/>
        <a:lstStyle/>
        <a:p>
          <a:endParaRPr lang="es-MX"/>
        </a:p>
      </dgm:t>
    </dgm:pt>
    <dgm:pt modelId="{0BA90EAC-4D8C-48C7-B173-F3A4C894475C}" type="pres">
      <dgm:prSet presAssocID="{B85CD10F-4E06-4728-9AE3-F43725EC9819}" presName="root2" presStyleCnt="0"/>
      <dgm:spPr/>
      <dgm:t>
        <a:bodyPr/>
        <a:lstStyle/>
        <a:p>
          <a:endParaRPr lang="es-MX"/>
        </a:p>
      </dgm:t>
    </dgm:pt>
    <dgm:pt modelId="{8A2C9E00-5BC1-4003-884B-0974180CBC57}" type="pres">
      <dgm:prSet presAssocID="{B85CD10F-4E06-4728-9AE3-F43725EC9819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01130E7-EEE0-4F22-8273-EA9C73BB350C}" type="pres">
      <dgm:prSet presAssocID="{B85CD10F-4E06-4728-9AE3-F43725EC9819}" presName="level3hierChild" presStyleCnt="0"/>
      <dgm:spPr/>
      <dgm:t>
        <a:bodyPr/>
        <a:lstStyle/>
        <a:p>
          <a:endParaRPr lang="es-MX"/>
        </a:p>
      </dgm:t>
    </dgm:pt>
    <dgm:pt modelId="{6937EA41-5BB3-4049-A078-193E5BEBBD27}" type="pres">
      <dgm:prSet presAssocID="{E0DCFE53-940B-4439-B0BD-E43059061111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C50B146E-430B-4433-BC30-C63ACEFE2CD6}" type="pres">
      <dgm:prSet presAssocID="{E0DCFE53-940B-4439-B0BD-E43059061111}" presName="connTx" presStyleLbl="parChTrans1D2" presStyleIdx="1" presStyleCnt="2"/>
      <dgm:spPr/>
      <dgm:t>
        <a:bodyPr/>
        <a:lstStyle/>
        <a:p>
          <a:endParaRPr lang="es-MX"/>
        </a:p>
      </dgm:t>
    </dgm:pt>
    <dgm:pt modelId="{34832B53-2C58-47E3-968B-CA59256EF3AD}" type="pres">
      <dgm:prSet presAssocID="{AED40626-930A-469C-B58B-34AD793D1AA7}" presName="root2" presStyleCnt="0"/>
      <dgm:spPr/>
      <dgm:t>
        <a:bodyPr/>
        <a:lstStyle/>
        <a:p>
          <a:endParaRPr lang="es-MX"/>
        </a:p>
      </dgm:t>
    </dgm:pt>
    <dgm:pt modelId="{F3B22613-DA7B-4DDB-8B00-09EC234C52C1}" type="pres">
      <dgm:prSet presAssocID="{AED40626-930A-469C-B58B-34AD793D1AA7}" presName="LevelTwoTextNode" presStyleLbl="node2" presStyleIdx="1" presStyleCnt="2" custLinFactNeighborX="-1696" custLinFactNeighborY="4584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D8983DF-6FAE-46B7-86EB-F1E91C02C56A}" type="pres">
      <dgm:prSet presAssocID="{AED40626-930A-469C-B58B-34AD793D1AA7}" presName="level3hierChild" presStyleCnt="0"/>
      <dgm:spPr/>
      <dgm:t>
        <a:bodyPr/>
        <a:lstStyle/>
        <a:p>
          <a:endParaRPr lang="es-MX"/>
        </a:p>
      </dgm:t>
    </dgm:pt>
    <dgm:pt modelId="{977CA871-2506-4E3C-92B2-155A29425779}" type="pres">
      <dgm:prSet presAssocID="{D080E1E0-6199-48BA-B163-17669A75DC83}" presName="conn2-1" presStyleLbl="parChTrans1D3" presStyleIdx="1" presStyleCnt="3"/>
      <dgm:spPr/>
      <dgm:t>
        <a:bodyPr/>
        <a:lstStyle/>
        <a:p>
          <a:endParaRPr lang="es-MX"/>
        </a:p>
      </dgm:t>
    </dgm:pt>
    <dgm:pt modelId="{9F5596A7-3BE8-4411-8337-D10E628D6239}" type="pres">
      <dgm:prSet presAssocID="{D080E1E0-6199-48BA-B163-17669A75DC83}" presName="connTx" presStyleLbl="parChTrans1D3" presStyleIdx="1" presStyleCnt="3"/>
      <dgm:spPr/>
      <dgm:t>
        <a:bodyPr/>
        <a:lstStyle/>
        <a:p>
          <a:endParaRPr lang="es-MX"/>
        </a:p>
      </dgm:t>
    </dgm:pt>
    <dgm:pt modelId="{FA513A78-5721-4D16-B2D3-136E27FCECDA}" type="pres">
      <dgm:prSet presAssocID="{FC2ECC84-720E-469B-A9F6-ED16436C36CF}" presName="root2" presStyleCnt="0"/>
      <dgm:spPr/>
      <dgm:t>
        <a:bodyPr/>
        <a:lstStyle/>
        <a:p>
          <a:endParaRPr lang="es-MX"/>
        </a:p>
      </dgm:t>
    </dgm:pt>
    <dgm:pt modelId="{55E96C30-FCFB-4E89-AA34-CD41C40C0C70}" type="pres">
      <dgm:prSet presAssocID="{FC2ECC84-720E-469B-A9F6-ED16436C36CF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8D90C04-994F-4B76-85CE-FF5CF35E30D1}" type="pres">
      <dgm:prSet presAssocID="{FC2ECC84-720E-469B-A9F6-ED16436C36CF}" presName="level3hierChild" presStyleCnt="0"/>
      <dgm:spPr/>
      <dgm:t>
        <a:bodyPr/>
        <a:lstStyle/>
        <a:p>
          <a:endParaRPr lang="es-MX"/>
        </a:p>
      </dgm:t>
    </dgm:pt>
    <dgm:pt modelId="{97B54319-A553-4361-B3B7-AC4A03AB068D}" type="pres">
      <dgm:prSet presAssocID="{847F5464-268C-43DE-82D0-0AED60BF1003}" presName="conn2-1" presStyleLbl="parChTrans1D3" presStyleIdx="2" presStyleCnt="3"/>
      <dgm:spPr/>
      <dgm:t>
        <a:bodyPr/>
        <a:lstStyle/>
        <a:p>
          <a:endParaRPr lang="es-MX"/>
        </a:p>
      </dgm:t>
    </dgm:pt>
    <dgm:pt modelId="{5AA4618A-6986-40CD-B36D-7713DD7F701F}" type="pres">
      <dgm:prSet presAssocID="{847F5464-268C-43DE-82D0-0AED60BF1003}" presName="connTx" presStyleLbl="parChTrans1D3" presStyleIdx="2" presStyleCnt="3"/>
      <dgm:spPr/>
      <dgm:t>
        <a:bodyPr/>
        <a:lstStyle/>
        <a:p>
          <a:endParaRPr lang="es-MX"/>
        </a:p>
      </dgm:t>
    </dgm:pt>
    <dgm:pt modelId="{E6C63494-9A32-4CF7-A208-E15D1351C64A}" type="pres">
      <dgm:prSet presAssocID="{5BE5B479-6F98-4F57-A102-14736C394D7F}" presName="root2" presStyleCnt="0"/>
      <dgm:spPr/>
      <dgm:t>
        <a:bodyPr/>
        <a:lstStyle/>
        <a:p>
          <a:endParaRPr lang="es-MX"/>
        </a:p>
      </dgm:t>
    </dgm:pt>
    <dgm:pt modelId="{CF8B1D0F-2ACC-4922-BEAB-BD238EC6FB55}" type="pres">
      <dgm:prSet presAssocID="{5BE5B479-6F98-4F57-A102-14736C394D7F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67EBA01-EFCA-4703-9BDB-9F108D9C48AE}" type="pres">
      <dgm:prSet presAssocID="{5BE5B479-6F98-4F57-A102-14736C394D7F}" presName="level3hierChild" presStyleCnt="0"/>
      <dgm:spPr/>
      <dgm:t>
        <a:bodyPr/>
        <a:lstStyle/>
        <a:p>
          <a:endParaRPr lang="es-MX"/>
        </a:p>
      </dgm:t>
    </dgm:pt>
  </dgm:ptLst>
  <dgm:cxnLst>
    <dgm:cxn modelId="{C07B18AF-BA24-4673-93DC-4ADAA927C13C}" srcId="{AED40626-930A-469C-B58B-34AD793D1AA7}" destId="{5BE5B479-6F98-4F57-A102-14736C394D7F}" srcOrd="1" destOrd="0" parTransId="{847F5464-268C-43DE-82D0-0AED60BF1003}" sibTransId="{AD3CFE94-FF09-4476-AB53-11E5A375EBCA}"/>
    <dgm:cxn modelId="{600A5FCD-945D-44CA-883D-74706B1F6E05}" srcId="{CF3F7BBC-FE69-4239-BDF1-05F299EAF188}" destId="{B85CD10F-4E06-4728-9AE3-F43725EC9819}" srcOrd="0" destOrd="0" parTransId="{68B7B93D-08B1-47A6-8347-5A07CFF52E54}" sibTransId="{A1579D1D-EF0E-4941-BDA5-82E68CD1FB60}"/>
    <dgm:cxn modelId="{D0D58B16-F859-4B98-8713-0B2181056EAA}" type="presOf" srcId="{D080E1E0-6199-48BA-B163-17669A75DC83}" destId="{9F5596A7-3BE8-4411-8337-D10E628D6239}" srcOrd="1" destOrd="0" presId="urn:microsoft.com/office/officeart/2005/8/layout/hierarchy2"/>
    <dgm:cxn modelId="{E9D1725F-B58A-497E-86A3-FB0E5DE5B4EE}" srcId="{AD31CE80-5808-4083-B285-15F8307517FE}" destId="{5090C865-D1F1-4014-BDC2-BCD307E34819}" srcOrd="0" destOrd="0" parTransId="{52506F9A-9AB4-4C43-88B2-5BAED20C9B5B}" sibTransId="{90F65F46-91BB-4715-9493-A5E584BDE175}"/>
    <dgm:cxn modelId="{65BC558A-603C-4C1E-A15C-0485FF45E218}" type="presOf" srcId="{D080E1E0-6199-48BA-B163-17669A75DC83}" destId="{977CA871-2506-4E3C-92B2-155A29425779}" srcOrd="0" destOrd="0" presId="urn:microsoft.com/office/officeart/2005/8/layout/hierarchy2"/>
    <dgm:cxn modelId="{009FAC77-1D14-449E-B050-D9E983E213B5}" type="presOf" srcId="{E0DCFE53-940B-4439-B0BD-E43059061111}" destId="{6937EA41-5BB3-4049-A078-193E5BEBBD27}" srcOrd="0" destOrd="0" presId="urn:microsoft.com/office/officeart/2005/8/layout/hierarchy2"/>
    <dgm:cxn modelId="{C8CA9B2B-4605-4311-A141-BE9758864850}" type="presOf" srcId="{847F5464-268C-43DE-82D0-0AED60BF1003}" destId="{97B54319-A553-4361-B3B7-AC4A03AB068D}" srcOrd="0" destOrd="0" presId="urn:microsoft.com/office/officeart/2005/8/layout/hierarchy2"/>
    <dgm:cxn modelId="{D74C6CB8-2311-44B9-8A8D-B49FB9E8B72C}" srcId="{5090C865-D1F1-4014-BDC2-BCD307E34819}" destId="{CF3F7BBC-FE69-4239-BDF1-05F299EAF188}" srcOrd="0" destOrd="0" parTransId="{82E5FCBA-192E-45C5-B2C9-EC83097DE283}" sibTransId="{C31CC8A7-E675-4131-A614-3561E8A243DA}"/>
    <dgm:cxn modelId="{5AAFB022-A2E1-4B42-83AC-5EA8ADF38F39}" type="presOf" srcId="{B85CD10F-4E06-4728-9AE3-F43725EC9819}" destId="{8A2C9E00-5BC1-4003-884B-0974180CBC57}" srcOrd="0" destOrd="0" presId="urn:microsoft.com/office/officeart/2005/8/layout/hierarchy2"/>
    <dgm:cxn modelId="{75A4BF45-348B-4AC9-AF56-552DDD503DF9}" type="presOf" srcId="{82E5FCBA-192E-45C5-B2C9-EC83097DE283}" destId="{8A5E2C4F-94DE-4932-A70C-B0EB86D57215}" srcOrd="1" destOrd="0" presId="urn:microsoft.com/office/officeart/2005/8/layout/hierarchy2"/>
    <dgm:cxn modelId="{6ECBB406-F492-4020-AA37-80959DC46DF8}" type="presOf" srcId="{FC2ECC84-720E-469B-A9F6-ED16436C36CF}" destId="{55E96C30-FCFB-4E89-AA34-CD41C40C0C70}" srcOrd="0" destOrd="0" presId="urn:microsoft.com/office/officeart/2005/8/layout/hierarchy2"/>
    <dgm:cxn modelId="{AD1DF772-C790-44CB-93AB-A2F518937264}" type="presOf" srcId="{5BE5B479-6F98-4F57-A102-14736C394D7F}" destId="{CF8B1D0F-2ACC-4922-BEAB-BD238EC6FB55}" srcOrd="0" destOrd="0" presId="urn:microsoft.com/office/officeart/2005/8/layout/hierarchy2"/>
    <dgm:cxn modelId="{77B26BD7-F43A-4FE3-BA72-5F7C0FC0E75B}" type="presOf" srcId="{68B7B93D-08B1-47A6-8347-5A07CFF52E54}" destId="{244E51FB-24B1-417F-9504-A6275FDF42B6}" srcOrd="1" destOrd="0" presId="urn:microsoft.com/office/officeart/2005/8/layout/hierarchy2"/>
    <dgm:cxn modelId="{CF3A76A3-0D0E-4DE2-A49F-F96CAC2B493A}" type="presOf" srcId="{68B7B93D-08B1-47A6-8347-5A07CFF52E54}" destId="{BE2CF387-28BD-4752-AC61-EC0B46A38C57}" srcOrd="0" destOrd="0" presId="urn:microsoft.com/office/officeart/2005/8/layout/hierarchy2"/>
    <dgm:cxn modelId="{0DEAF9E8-6CAA-443E-8923-A6C30822AD92}" srcId="{5090C865-D1F1-4014-BDC2-BCD307E34819}" destId="{AED40626-930A-469C-B58B-34AD793D1AA7}" srcOrd="1" destOrd="0" parTransId="{E0DCFE53-940B-4439-B0BD-E43059061111}" sibTransId="{271CF5CC-8D86-4D12-8906-CF5A4422B0C8}"/>
    <dgm:cxn modelId="{ACAF0F51-876F-4814-AE93-8FD00385AB80}" type="presOf" srcId="{E0DCFE53-940B-4439-B0BD-E43059061111}" destId="{C50B146E-430B-4433-BC30-C63ACEFE2CD6}" srcOrd="1" destOrd="0" presId="urn:microsoft.com/office/officeart/2005/8/layout/hierarchy2"/>
    <dgm:cxn modelId="{BA63F83D-37BA-4421-A8D8-129821C04508}" type="presOf" srcId="{AD31CE80-5808-4083-B285-15F8307517FE}" destId="{039C4518-0F33-4DC9-8B6C-D34C627862AB}" srcOrd="0" destOrd="0" presId="urn:microsoft.com/office/officeart/2005/8/layout/hierarchy2"/>
    <dgm:cxn modelId="{6ED505E1-64F5-4EE0-BC0A-395C442642FD}" type="presOf" srcId="{5090C865-D1F1-4014-BDC2-BCD307E34819}" destId="{17E88E0F-3DA5-4140-9528-E613BB01DA4D}" srcOrd="0" destOrd="0" presId="urn:microsoft.com/office/officeart/2005/8/layout/hierarchy2"/>
    <dgm:cxn modelId="{04CADD1E-5DC4-4D35-BF5D-D00EB58FC5BF}" srcId="{AED40626-930A-469C-B58B-34AD793D1AA7}" destId="{FC2ECC84-720E-469B-A9F6-ED16436C36CF}" srcOrd="0" destOrd="0" parTransId="{D080E1E0-6199-48BA-B163-17669A75DC83}" sibTransId="{1855DEE6-DCE9-49D4-ADD4-8BA15290F9AA}"/>
    <dgm:cxn modelId="{E512F656-6215-4B2B-B98D-4BFC68D40379}" type="presOf" srcId="{847F5464-268C-43DE-82D0-0AED60BF1003}" destId="{5AA4618A-6986-40CD-B36D-7713DD7F701F}" srcOrd="1" destOrd="0" presId="urn:microsoft.com/office/officeart/2005/8/layout/hierarchy2"/>
    <dgm:cxn modelId="{9F3D2525-7E78-4C5F-B315-C77B69D1F7ED}" type="presOf" srcId="{CF3F7BBC-FE69-4239-BDF1-05F299EAF188}" destId="{AB09633C-F461-491D-8A17-7C0B75B27148}" srcOrd="0" destOrd="0" presId="urn:microsoft.com/office/officeart/2005/8/layout/hierarchy2"/>
    <dgm:cxn modelId="{F43773FF-F888-44C6-81EF-BAFA0EF989F7}" type="presOf" srcId="{82E5FCBA-192E-45C5-B2C9-EC83097DE283}" destId="{C747B124-6BC9-4125-9C5C-2C883BE42D2A}" srcOrd="0" destOrd="0" presId="urn:microsoft.com/office/officeart/2005/8/layout/hierarchy2"/>
    <dgm:cxn modelId="{E5331612-362A-457F-9735-CD47E62E0E2B}" type="presOf" srcId="{AED40626-930A-469C-B58B-34AD793D1AA7}" destId="{F3B22613-DA7B-4DDB-8B00-09EC234C52C1}" srcOrd="0" destOrd="0" presId="urn:microsoft.com/office/officeart/2005/8/layout/hierarchy2"/>
    <dgm:cxn modelId="{FA8628DA-62CE-4E4E-BE90-C94C3C724BBE}" type="presParOf" srcId="{039C4518-0F33-4DC9-8B6C-D34C627862AB}" destId="{C67B840D-F27B-492F-A760-76AC24FFFAC1}" srcOrd="0" destOrd="0" presId="urn:microsoft.com/office/officeart/2005/8/layout/hierarchy2"/>
    <dgm:cxn modelId="{5F40A94E-AAF4-4C82-9E95-B1B5E5959069}" type="presParOf" srcId="{C67B840D-F27B-492F-A760-76AC24FFFAC1}" destId="{17E88E0F-3DA5-4140-9528-E613BB01DA4D}" srcOrd="0" destOrd="0" presId="urn:microsoft.com/office/officeart/2005/8/layout/hierarchy2"/>
    <dgm:cxn modelId="{A390C5DB-546D-4206-9EA6-D1710CB9246C}" type="presParOf" srcId="{C67B840D-F27B-492F-A760-76AC24FFFAC1}" destId="{FFA3431C-7708-4D84-9C1E-BBCA9FB01310}" srcOrd="1" destOrd="0" presId="urn:microsoft.com/office/officeart/2005/8/layout/hierarchy2"/>
    <dgm:cxn modelId="{B8EDC013-78D3-4103-85A1-CC7BE9FC79DC}" type="presParOf" srcId="{FFA3431C-7708-4D84-9C1E-BBCA9FB01310}" destId="{C747B124-6BC9-4125-9C5C-2C883BE42D2A}" srcOrd="0" destOrd="0" presId="urn:microsoft.com/office/officeart/2005/8/layout/hierarchy2"/>
    <dgm:cxn modelId="{55B88089-64C2-494F-BF4D-904C9CF41F46}" type="presParOf" srcId="{C747B124-6BC9-4125-9C5C-2C883BE42D2A}" destId="{8A5E2C4F-94DE-4932-A70C-B0EB86D57215}" srcOrd="0" destOrd="0" presId="urn:microsoft.com/office/officeart/2005/8/layout/hierarchy2"/>
    <dgm:cxn modelId="{473D7BB7-2769-40B3-A45A-7BF1228126E8}" type="presParOf" srcId="{FFA3431C-7708-4D84-9C1E-BBCA9FB01310}" destId="{729ACFB8-032A-42A4-B5C5-1BAA4BC49D94}" srcOrd="1" destOrd="0" presId="urn:microsoft.com/office/officeart/2005/8/layout/hierarchy2"/>
    <dgm:cxn modelId="{01830C1A-50B6-462D-931A-F05D09081250}" type="presParOf" srcId="{729ACFB8-032A-42A4-B5C5-1BAA4BC49D94}" destId="{AB09633C-F461-491D-8A17-7C0B75B27148}" srcOrd="0" destOrd="0" presId="urn:microsoft.com/office/officeart/2005/8/layout/hierarchy2"/>
    <dgm:cxn modelId="{44444EAD-0A88-4800-94CE-A693E2A56F5C}" type="presParOf" srcId="{729ACFB8-032A-42A4-B5C5-1BAA4BC49D94}" destId="{6D0CFAF2-FDF6-4865-ABFE-6E70F1029CE8}" srcOrd="1" destOrd="0" presId="urn:microsoft.com/office/officeart/2005/8/layout/hierarchy2"/>
    <dgm:cxn modelId="{A16509D7-E1D1-4DD5-81E1-7F9807F58BA1}" type="presParOf" srcId="{6D0CFAF2-FDF6-4865-ABFE-6E70F1029CE8}" destId="{BE2CF387-28BD-4752-AC61-EC0B46A38C57}" srcOrd="0" destOrd="0" presId="urn:microsoft.com/office/officeart/2005/8/layout/hierarchy2"/>
    <dgm:cxn modelId="{36993BB0-1E6A-4A80-8196-7DE464145D61}" type="presParOf" srcId="{BE2CF387-28BD-4752-AC61-EC0B46A38C57}" destId="{244E51FB-24B1-417F-9504-A6275FDF42B6}" srcOrd="0" destOrd="0" presId="urn:microsoft.com/office/officeart/2005/8/layout/hierarchy2"/>
    <dgm:cxn modelId="{058122C4-B6B3-4F5A-885C-7556882ADEC7}" type="presParOf" srcId="{6D0CFAF2-FDF6-4865-ABFE-6E70F1029CE8}" destId="{0BA90EAC-4D8C-48C7-B173-F3A4C894475C}" srcOrd="1" destOrd="0" presId="urn:microsoft.com/office/officeart/2005/8/layout/hierarchy2"/>
    <dgm:cxn modelId="{9877B2C4-B007-4D1C-A10F-B445B12049AF}" type="presParOf" srcId="{0BA90EAC-4D8C-48C7-B173-F3A4C894475C}" destId="{8A2C9E00-5BC1-4003-884B-0974180CBC57}" srcOrd="0" destOrd="0" presId="urn:microsoft.com/office/officeart/2005/8/layout/hierarchy2"/>
    <dgm:cxn modelId="{F946C40B-82FE-4AF9-97ED-0A4B150AA94D}" type="presParOf" srcId="{0BA90EAC-4D8C-48C7-B173-F3A4C894475C}" destId="{001130E7-EEE0-4F22-8273-EA9C73BB350C}" srcOrd="1" destOrd="0" presId="urn:microsoft.com/office/officeart/2005/8/layout/hierarchy2"/>
    <dgm:cxn modelId="{561B9CF9-E63C-4EB6-B422-5995316EA938}" type="presParOf" srcId="{FFA3431C-7708-4D84-9C1E-BBCA9FB01310}" destId="{6937EA41-5BB3-4049-A078-193E5BEBBD27}" srcOrd="2" destOrd="0" presId="urn:microsoft.com/office/officeart/2005/8/layout/hierarchy2"/>
    <dgm:cxn modelId="{7D2A06B6-A11C-4F1F-BC5C-FC6D0C97AA79}" type="presParOf" srcId="{6937EA41-5BB3-4049-A078-193E5BEBBD27}" destId="{C50B146E-430B-4433-BC30-C63ACEFE2CD6}" srcOrd="0" destOrd="0" presId="urn:microsoft.com/office/officeart/2005/8/layout/hierarchy2"/>
    <dgm:cxn modelId="{D7EBA6F1-30A0-445A-98FF-CFFA013DC295}" type="presParOf" srcId="{FFA3431C-7708-4D84-9C1E-BBCA9FB01310}" destId="{34832B53-2C58-47E3-968B-CA59256EF3AD}" srcOrd="3" destOrd="0" presId="urn:microsoft.com/office/officeart/2005/8/layout/hierarchy2"/>
    <dgm:cxn modelId="{DCA17ACD-AA80-40DC-8786-ADD67EA9AE19}" type="presParOf" srcId="{34832B53-2C58-47E3-968B-CA59256EF3AD}" destId="{F3B22613-DA7B-4DDB-8B00-09EC234C52C1}" srcOrd="0" destOrd="0" presId="urn:microsoft.com/office/officeart/2005/8/layout/hierarchy2"/>
    <dgm:cxn modelId="{BA371FA4-931C-4280-92F5-D781CB3B309E}" type="presParOf" srcId="{34832B53-2C58-47E3-968B-CA59256EF3AD}" destId="{8D8983DF-6FAE-46B7-86EB-F1E91C02C56A}" srcOrd="1" destOrd="0" presId="urn:microsoft.com/office/officeart/2005/8/layout/hierarchy2"/>
    <dgm:cxn modelId="{3BC59A9E-8029-460E-8058-216EF0EAB96D}" type="presParOf" srcId="{8D8983DF-6FAE-46B7-86EB-F1E91C02C56A}" destId="{977CA871-2506-4E3C-92B2-155A29425779}" srcOrd="0" destOrd="0" presId="urn:microsoft.com/office/officeart/2005/8/layout/hierarchy2"/>
    <dgm:cxn modelId="{3CDAF646-C983-43DF-B977-8157136285ED}" type="presParOf" srcId="{977CA871-2506-4E3C-92B2-155A29425779}" destId="{9F5596A7-3BE8-4411-8337-D10E628D6239}" srcOrd="0" destOrd="0" presId="urn:microsoft.com/office/officeart/2005/8/layout/hierarchy2"/>
    <dgm:cxn modelId="{48A3D475-13A3-4506-856C-E9C826321892}" type="presParOf" srcId="{8D8983DF-6FAE-46B7-86EB-F1E91C02C56A}" destId="{FA513A78-5721-4D16-B2D3-136E27FCECDA}" srcOrd="1" destOrd="0" presId="urn:microsoft.com/office/officeart/2005/8/layout/hierarchy2"/>
    <dgm:cxn modelId="{24F560CE-EB0F-43A4-BE13-063EF1A591A9}" type="presParOf" srcId="{FA513A78-5721-4D16-B2D3-136E27FCECDA}" destId="{55E96C30-FCFB-4E89-AA34-CD41C40C0C70}" srcOrd="0" destOrd="0" presId="urn:microsoft.com/office/officeart/2005/8/layout/hierarchy2"/>
    <dgm:cxn modelId="{838FC806-7721-4716-BC05-2FF7568DDBF3}" type="presParOf" srcId="{FA513A78-5721-4D16-B2D3-136E27FCECDA}" destId="{E8D90C04-994F-4B76-85CE-FF5CF35E30D1}" srcOrd="1" destOrd="0" presId="urn:microsoft.com/office/officeart/2005/8/layout/hierarchy2"/>
    <dgm:cxn modelId="{2EE52958-FC48-45DA-9FA2-8ADB615ACE87}" type="presParOf" srcId="{8D8983DF-6FAE-46B7-86EB-F1E91C02C56A}" destId="{97B54319-A553-4361-B3B7-AC4A03AB068D}" srcOrd="2" destOrd="0" presId="urn:microsoft.com/office/officeart/2005/8/layout/hierarchy2"/>
    <dgm:cxn modelId="{B9C83F63-A919-40FB-88AC-0D8AC5A6FCB2}" type="presParOf" srcId="{97B54319-A553-4361-B3B7-AC4A03AB068D}" destId="{5AA4618A-6986-40CD-B36D-7713DD7F701F}" srcOrd="0" destOrd="0" presId="urn:microsoft.com/office/officeart/2005/8/layout/hierarchy2"/>
    <dgm:cxn modelId="{E0904929-B514-4845-9A41-6A427BC6243A}" type="presParOf" srcId="{8D8983DF-6FAE-46B7-86EB-F1E91C02C56A}" destId="{E6C63494-9A32-4CF7-A208-E15D1351C64A}" srcOrd="3" destOrd="0" presId="urn:microsoft.com/office/officeart/2005/8/layout/hierarchy2"/>
    <dgm:cxn modelId="{E2DF031C-7C78-4DB6-AE75-F7B7F7BF2B3D}" type="presParOf" srcId="{E6C63494-9A32-4CF7-A208-E15D1351C64A}" destId="{CF8B1D0F-2ACC-4922-BEAB-BD238EC6FB55}" srcOrd="0" destOrd="0" presId="urn:microsoft.com/office/officeart/2005/8/layout/hierarchy2"/>
    <dgm:cxn modelId="{6B129A01-987B-481D-AC57-A2492AB37A1D}" type="presParOf" srcId="{E6C63494-9A32-4CF7-A208-E15D1351C64A}" destId="{067EBA01-EFCA-4703-9BDB-9F108D9C48A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54FAF73-7B09-42BD-B607-4732FE427B67}" type="doc">
      <dgm:prSet loTypeId="urn:microsoft.com/office/officeart/2005/8/layout/radial6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7968113F-5C09-4282-BE96-24CD632D404B}">
      <dgm:prSet phldrT="[Texto]" custT="1"/>
      <dgm:spPr/>
      <dgm:t>
        <a:bodyPr/>
        <a:lstStyle/>
        <a:p>
          <a:r>
            <a:rPr lang="es-MX" sz="1800" b="1" dirty="0" smtClean="0"/>
            <a:t>CAMPOS DE APLICACIÓN DE LA ANTROPOLO-GÍA FÍSICA</a:t>
          </a:r>
          <a:endParaRPr lang="es-MX" sz="1800" b="1" dirty="0"/>
        </a:p>
      </dgm:t>
    </dgm:pt>
    <dgm:pt modelId="{29F13E68-811C-48D9-AF7A-92B464B0887C}" type="parTrans" cxnId="{5D306A0C-8557-4D64-A30B-44B9962274FB}">
      <dgm:prSet/>
      <dgm:spPr/>
      <dgm:t>
        <a:bodyPr/>
        <a:lstStyle/>
        <a:p>
          <a:endParaRPr lang="es-MX"/>
        </a:p>
      </dgm:t>
    </dgm:pt>
    <dgm:pt modelId="{0FDAB933-5A86-43ED-B7DA-45EF0699D4F1}" type="sibTrans" cxnId="{5D306A0C-8557-4D64-A30B-44B9962274FB}">
      <dgm:prSet/>
      <dgm:spPr/>
      <dgm:t>
        <a:bodyPr/>
        <a:lstStyle/>
        <a:p>
          <a:endParaRPr lang="es-MX"/>
        </a:p>
      </dgm:t>
    </dgm:pt>
    <dgm:pt modelId="{31B93C47-9F35-43B3-8172-BA3E56CABFF8}">
      <dgm:prSet phldrT="[Texto]" custT="1"/>
      <dgm:spPr/>
      <dgm:t>
        <a:bodyPr/>
        <a:lstStyle/>
        <a:p>
          <a:r>
            <a:rPr lang="es-MX" sz="1800" dirty="0" err="1" smtClean="0"/>
            <a:t>Paleantropología</a:t>
          </a:r>
          <a:endParaRPr lang="es-MX" sz="1800" dirty="0"/>
        </a:p>
      </dgm:t>
    </dgm:pt>
    <dgm:pt modelId="{7C025F6E-A54F-4BE6-A29C-ADD42F50A0CA}" type="parTrans" cxnId="{6390DE27-4E8A-467B-BF2E-B01C4A3A7F7A}">
      <dgm:prSet/>
      <dgm:spPr/>
      <dgm:t>
        <a:bodyPr/>
        <a:lstStyle/>
        <a:p>
          <a:endParaRPr lang="es-MX"/>
        </a:p>
      </dgm:t>
    </dgm:pt>
    <dgm:pt modelId="{D6A97943-C72C-4A65-B2D5-B9EAAA9AEFE4}" type="sibTrans" cxnId="{6390DE27-4E8A-467B-BF2E-B01C4A3A7F7A}">
      <dgm:prSet/>
      <dgm:spPr/>
      <dgm:t>
        <a:bodyPr/>
        <a:lstStyle/>
        <a:p>
          <a:endParaRPr lang="es-MX"/>
        </a:p>
      </dgm:t>
    </dgm:pt>
    <dgm:pt modelId="{3FB38879-2CF5-4ACC-B997-A65D95DAFE90}">
      <dgm:prSet phldrT="[Texto]" custT="1"/>
      <dgm:spPr/>
      <dgm:t>
        <a:bodyPr/>
        <a:lstStyle/>
        <a:p>
          <a:r>
            <a:rPr lang="es-MX" sz="2000" dirty="0" smtClean="0"/>
            <a:t>Ecología humana</a:t>
          </a:r>
          <a:endParaRPr lang="es-MX" sz="2000" dirty="0"/>
        </a:p>
      </dgm:t>
    </dgm:pt>
    <dgm:pt modelId="{8DD3C16C-0600-4254-988F-1FEB35A34773}" type="parTrans" cxnId="{9BBDB7C4-D772-4AF9-AD11-2D52033C3BCF}">
      <dgm:prSet/>
      <dgm:spPr/>
      <dgm:t>
        <a:bodyPr/>
        <a:lstStyle/>
        <a:p>
          <a:endParaRPr lang="es-MX"/>
        </a:p>
      </dgm:t>
    </dgm:pt>
    <dgm:pt modelId="{9D3EC41A-15D1-4122-816A-2B7AC9AB8503}" type="sibTrans" cxnId="{9BBDB7C4-D772-4AF9-AD11-2D52033C3BCF}">
      <dgm:prSet/>
      <dgm:spPr/>
      <dgm:t>
        <a:bodyPr/>
        <a:lstStyle/>
        <a:p>
          <a:endParaRPr lang="es-MX"/>
        </a:p>
      </dgm:t>
    </dgm:pt>
    <dgm:pt modelId="{3C50FA15-4EF1-49A0-8983-662AED42F788}">
      <dgm:prSet phldrT="[Texto]" custT="1"/>
      <dgm:spPr/>
      <dgm:t>
        <a:bodyPr/>
        <a:lstStyle/>
        <a:p>
          <a:r>
            <a:rPr lang="es-MX" sz="2000" dirty="0" smtClean="0"/>
            <a:t>Genética humana</a:t>
          </a:r>
          <a:endParaRPr lang="es-MX" sz="2000" dirty="0"/>
        </a:p>
      </dgm:t>
    </dgm:pt>
    <dgm:pt modelId="{E1B66A74-4910-48BE-A2CC-3A78DCB6D63A}" type="parTrans" cxnId="{D911871B-1454-4700-BBD9-CCA0C01E6CC8}">
      <dgm:prSet/>
      <dgm:spPr/>
      <dgm:t>
        <a:bodyPr/>
        <a:lstStyle/>
        <a:p>
          <a:endParaRPr lang="es-MX"/>
        </a:p>
      </dgm:t>
    </dgm:pt>
    <dgm:pt modelId="{68E2F014-B50D-449A-98A4-927CCAB0732B}" type="sibTrans" cxnId="{D911871B-1454-4700-BBD9-CCA0C01E6CC8}">
      <dgm:prSet/>
      <dgm:spPr/>
      <dgm:t>
        <a:bodyPr/>
        <a:lstStyle/>
        <a:p>
          <a:endParaRPr lang="es-MX"/>
        </a:p>
      </dgm:t>
    </dgm:pt>
    <dgm:pt modelId="{AA66B634-5CD8-4F22-A85C-5ED691E1A0C5}">
      <dgm:prSet phldrT="[Texto]" custT="1"/>
      <dgm:spPr/>
      <dgm:t>
        <a:bodyPr/>
        <a:lstStyle/>
        <a:p>
          <a:r>
            <a:rPr lang="es-MX" sz="1800" dirty="0" smtClean="0"/>
            <a:t>Antropometría y Ergonomía</a:t>
          </a:r>
          <a:endParaRPr lang="es-MX" sz="1800" dirty="0"/>
        </a:p>
      </dgm:t>
    </dgm:pt>
    <dgm:pt modelId="{C2DC4964-C9A9-4848-951D-42FCE6631D4C}" type="parTrans" cxnId="{34550F2E-23B4-40BE-A1E4-864A1D07B475}">
      <dgm:prSet/>
      <dgm:spPr/>
      <dgm:t>
        <a:bodyPr/>
        <a:lstStyle/>
        <a:p>
          <a:endParaRPr lang="es-MX"/>
        </a:p>
      </dgm:t>
    </dgm:pt>
    <dgm:pt modelId="{55E2EA02-B2A0-4B25-9440-7DC33CC51DE0}" type="sibTrans" cxnId="{34550F2E-23B4-40BE-A1E4-864A1D07B475}">
      <dgm:prSet/>
      <dgm:spPr/>
      <dgm:t>
        <a:bodyPr/>
        <a:lstStyle/>
        <a:p>
          <a:endParaRPr lang="es-MX"/>
        </a:p>
      </dgm:t>
    </dgm:pt>
    <dgm:pt modelId="{E3712052-B9B9-42FB-B55C-668224BE2596}">
      <dgm:prSet custT="1"/>
      <dgm:spPr/>
      <dgm:t>
        <a:bodyPr/>
        <a:lstStyle/>
        <a:p>
          <a:r>
            <a:rPr lang="es-MX" sz="2000" dirty="0" smtClean="0"/>
            <a:t>Osteología humana</a:t>
          </a:r>
          <a:endParaRPr lang="es-MX" sz="2000" dirty="0"/>
        </a:p>
      </dgm:t>
    </dgm:pt>
    <dgm:pt modelId="{70D591A6-2668-4CA0-997A-194EA3E74B53}" type="parTrans" cxnId="{6A5691F5-B9C4-45F6-9B4C-5BA49930DE86}">
      <dgm:prSet/>
      <dgm:spPr/>
      <dgm:t>
        <a:bodyPr/>
        <a:lstStyle/>
        <a:p>
          <a:endParaRPr lang="es-MX"/>
        </a:p>
      </dgm:t>
    </dgm:pt>
    <dgm:pt modelId="{C2B3E121-8613-4C71-B030-82D2057588BB}" type="sibTrans" cxnId="{6A5691F5-B9C4-45F6-9B4C-5BA49930DE86}">
      <dgm:prSet/>
      <dgm:spPr/>
      <dgm:t>
        <a:bodyPr/>
        <a:lstStyle/>
        <a:p>
          <a:endParaRPr lang="es-MX"/>
        </a:p>
      </dgm:t>
    </dgm:pt>
    <dgm:pt modelId="{27268A6C-C3DC-440D-B6EE-AD06340E9396}">
      <dgm:prSet custT="1"/>
      <dgm:spPr/>
      <dgm:t>
        <a:bodyPr/>
        <a:lstStyle/>
        <a:p>
          <a:r>
            <a:rPr lang="es-MX" sz="1800" dirty="0" err="1" smtClean="0"/>
            <a:t>Primatología</a:t>
          </a:r>
          <a:endParaRPr lang="es-MX" sz="1800" dirty="0"/>
        </a:p>
      </dgm:t>
    </dgm:pt>
    <dgm:pt modelId="{6A2771C9-381B-4270-9828-F67B62785176}" type="parTrans" cxnId="{9B561A18-652B-4F63-8DAF-2EF56877E017}">
      <dgm:prSet/>
      <dgm:spPr/>
      <dgm:t>
        <a:bodyPr/>
        <a:lstStyle/>
        <a:p>
          <a:endParaRPr lang="es-MX"/>
        </a:p>
      </dgm:t>
    </dgm:pt>
    <dgm:pt modelId="{C2C058BC-D440-4942-AC4F-FACEB158014B}" type="sibTrans" cxnId="{9B561A18-652B-4F63-8DAF-2EF56877E017}">
      <dgm:prSet/>
      <dgm:spPr/>
      <dgm:t>
        <a:bodyPr/>
        <a:lstStyle/>
        <a:p>
          <a:endParaRPr lang="es-MX"/>
        </a:p>
      </dgm:t>
    </dgm:pt>
    <dgm:pt modelId="{1DF2C212-4A66-49D2-89AB-D49A23915E47}" type="pres">
      <dgm:prSet presAssocID="{754FAF73-7B09-42BD-B607-4732FE427B6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3915638-462E-4CD3-B939-955D426DDCB8}" type="pres">
      <dgm:prSet presAssocID="{7968113F-5C09-4282-BE96-24CD632D404B}" presName="centerShape" presStyleLbl="node0" presStyleIdx="0" presStyleCnt="1" custScaleX="125317"/>
      <dgm:spPr/>
      <dgm:t>
        <a:bodyPr/>
        <a:lstStyle/>
        <a:p>
          <a:endParaRPr lang="es-MX"/>
        </a:p>
      </dgm:t>
    </dgm:pt>
    <dgm:pt modelId="{E240E18C-EAD4-4735-8888-29A3762CCAD1}" type="pres">
      <dgm:prSet presAssocID="{31B93C47-9F35-43B3-8172-BA3E56CABFF8}" presName="node" presStyleLbl="node1" presStyleIdx="0" presStyleCnt="6" custScaleX="164109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s-MX"/>
        </a:p>
      </dgm:t>
    </dgm:pt>
    <dgm:pt modelId="{89D43D56-E332-4BBB-A171-613A21B49486}" type="pres">
      <dgm:prSet presAssocID="{31B93C47-9F35-43B3-8172-BA3E56CABFF8}" presName="dummy" presStyleCnt="0"/>
      <dgm:spPr/>
    </dgm:pt>
    <dgm:pt modelId="{83C69CC0-9E1B-4722-AD76-3ED1FE0AF0AA}" type="pres">
      <dgm:prSet presAssocID="{D6A97943-C72C-4A65-B2D5-B9EAAA9AEFE4}" presName="sibTrans" presStyleLbl="sibTrans2D1" presStyleIdx="0" presStyleCnt="6"/>
      <dgm:spPr/>
      <dgm:t>
        <a:bodyPr/>
        <a:lstStyle/>
        <a:p>
          <a:endParaRPr lang="es-MX"/>
        </a:p>
      </dgm:t>
    </dgm:pt>
    <dgm:pt modelId="{DC3D3546-A313-4FBD-838B-9DA806EC68A4}" type="pres">
      <dgm:prSet presAssocID="{3FB38879-2CF5-4ACC-B997-A65D95DAFE90}" presName="node" presStyleLbl="node1" presStyleIdx="1" presStyleCnt="6" custScaleX="169513" custRadScaleRad="116820" custRadScaleInc="4837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MX"/>
        </a:p>
      </dgm:t>
    </dgm:pt>
    <dgm:pt modelId="{3EDF8D0F-5B49-40C3-8708-33FA3E21B487}" type="pres">
      <dgm:prSet presAssocID="{3FB38879-2CF5-4ACC-B997-A65D95DAFE90}" presName="dummy" presStyleCnt="0"/>
      <dgm:spPr/>
    </dgm:pt>
    <dgm:pt modelId="{7A527392-11FD-4198-81C1-6F26ABC4B1AB}" type="pres">
      <dgm:prSet presAssocID="{9D3EC41A-15D1-4122-816A-2B7AC9AB8503}" presName="sibTrans" presStyleLbl="sibTrans2D1" presStyleIdx="1" presStyleCnt="6"/>
      <dgm:spPr/>
      <dgm:t>
        <a:bodyPr/>
        <a:lstStyle/>
        <a:p>
          <a:endParaRPr lang="es-MX"/>
        </a:p>
      </dgm:t>
    </dgm:pt>
    <dgm:pt modelId="{5F6802CC-E43C-4C0E-ABE6-0198E280E8C9}" type="pres">
      <dgm:prSet presAssocID="{3C50FA15-4EF1-49A0-8983-662AED42F788}" presName="node" presStyleLbl="node1" presStyleIdx="2" presStyleCnt="6" custScaleX="172787" custRadScaleRad="121437" custRadScaleInc="-4857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MX"/>
        </a:p>
      </dgm:t>
    </dgm:pt>
    <dgm:pt modelId="{78BBAAC8-2874-4977-86E5-D3F384FC9DB8}" type="pres">
      <dgm:prSet presAssocID="{3C50FA15-4EF1-49A0-8983-662AED42F788}" presName="dummy" presStyleCnt="0"/>
      <dgm:spPr/>
    </dgm:pt>
    <dgm:pt modelId="{B650371F-32B0-4671-92A6-1E4907225393}" type="pres">
      <dgm:prSet presAssocID="{68E2F014-B50D-449A-98A4-927CCAB0732B}" presName="sibTrans" presStyleLbl="sibTrans2D1" presStyleIdx="2" presStyleCnt="6"/>
      <dgm:spPr/>
      <dgm:t>
        <a:bodyPr/>
        <a:lstStyle/>
        <a:p>
          <a:endParaRPr lang="es-MX"/>
        </a:p>
      </dgm:t>
    </dgm:pt>
    <dgm:pt modelId="{F48BD391-43CB-4119-9B45-BBDFC1A2749F}" type="pres">
      <dgm:prSet presAssocID="{E3712052-B9B9-42FB-B55C-668224BE2596}" presName="node" presStyleLbl="node1" presStyleIdx="3" presStyleCnt="6" custScaleX="171202" custScaleY="84652" custRadScaleRad="90922" custRadScaleInc="-249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MX"/>
        </a:p>
      </dgm:t>
    </dgm:pt>
    <dgm:pt modelId="{05A62F7C-18DA-4B93-94C6-3AE8C7B6E5F3}" type="pres">
      <dgm:prSet presAssocID="{E3712052-B9B9-42FB-B55C-668224BE2596}" presName="dummy" presStyleCnt="0"/>
      <dgm:spPr/>
    </dgm:pt>
    <dgm:pt modelId="{D8E812E9-4058-48F6-8AB8-B94BF13989CA}" type="pres">
      <dgm:prSet presAssocID="{C2B3E121-8613-4C71-B030-82D2057588BB}" presName="sibTrans" presStyleLbl="sibTrans2D1" presStyleIdx="3" presStyleCnt="6"/>
      <dgm:spPr/>
      <dgm:t>
        <a:bodyPr/>
        <a:lstStyle/>
        <a:p>
          <a:endParaRPr lang="es-MX"/>
        </a:p>
      </dgm:t>
    </dgm:pt>
    <dgm:pt modelId="{2B33A863-3528-4D1A-A989-4077DE0ED9EE}" type="pres">
      <dgm:prSet presAssocID="{27268A6C-C3DC-440D-B6EE-AD06340E9396}" presName="node" presStyleLbl="node1" presStyleIdx="4" presStyleCnt="6" custScaleX="169479" custRadScaleRad="119545" custRadScaleInc="4689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MX"/>
        </a:p>
      </dgm:t>
    </dgm:pt>
    <dgm:pt modelId="{461F2374-13C9-4555-86DF-C5F9D0DF54F2}" type="pres">
      <dgm:prSet presAssocID="{27268A6C-C3DC-440D-B6EE-AD06340E9396}" presName="dummy" presStyleCnt="0"/>
      <dgm:spPr/>
    </dgm:pt>
    <dgm:pt modelId="{A973A4FC-7F6C-48B1-9867-D83FB7B467A9}" type="pres">
      <dgm:prSet presAssocID="{C2C058BC-D440-4942-AC4F-FACEB158014B}" presName="sibTrans" presStyleLbl="sibTrans2D1" presStyleIdx="4" presStyleCnt="6"/>
      <dgm:spPr/>
      <dgm:t>
        <a:bodyPr/>
        <a:lstStyle/>
        <a:p>
          <a:endParaRPr lang="es-MX"/>
        </a:p>
      </dgm:t>
    </dgm:pt>
    <dgm:pt modelId="{BABC53DE-C82F-4120-9B22-8664B9EAFC90}" type="pres">
      <dgm:prSet presAssocID="{AA66B634-5CD8-4F22-A85C-5ED691E1A0C5}" presName="node" presStyleLbl="node1" presStyleIdx="5" presStyleCnt="6" custScaleX="170973" custRadScaleRad="119938" custRadScaleInc="-6775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MX"/>
        </a:p>
      </dgm:t>
    </dgm:pt>
    <dgm:pt modelId="{4364538E-8B42-4319-B343-D7B556F59F4B}" type="pres">
      <dgm:prSet presAssocID="{AA66B634-5CD8-4F22-A85C-5ED691E1A0C5}" presName="dummy" presStyleCnt="0"/>
      <dgm:spPr/>
    </dgm:pt>
    <dgm:pt modelId="{54963AC0-53A4-4283-894B-20EA7C67A7AA}" type="pres">
      <dgm:prSet presAssocID="{55E2EA02-B2A0-4B25-9440-7DC33CC51DE0}" presName="sibTrans" presStyleLbl="sibTrans2D1" presStyleIdx="5" presStyleCnt="6"/>
      <dgm:spPr/>
      <dgm:t>
        <a:bodyPr/>
        <a:lstStyle/>
        <a:p>
          <a:endParaRPr lang="es-MX"/>
        </a:p>
      </dgm:t>
    </dgm:pt>
  </dgm:ptLst>
  <dgm:cxnLst>
    <dgm:cxn modelId="{81D26609-931B-4680-B2E1-1BA03036248B}" type="presOf" srcId="{AA66B634-5CD8-4F22-A85C-5ED691E1A0C5}" destId="{BABC53DE-C82F-4120-9B22-8664B9EAFC90}" srcOrd="0" destOrd="0" presId="urn:microsoft.com/office/officeart/2005/8/layout/radial6"/>
    <dgm:cxn modelId="{16CB8E4F-92B5-4907-849F-287D6AB47958}" type="presOf" srcId="{3C50FA15-4EF1-49A0-8983-662AED42F788}" destId="{5F6802CC-E43C-4C0E-ABE6-0198E280E8C9}" srcOrd="0" destOrd="0" presId="urn:microsoft.com/office/officeart/2005/8/layout/radial6"/>
    <dgm:cxn modelId="{3E1F3ABC-A6B0-459A-84BB-7B355D6E2303}" type="presOf" srcId="{31B93C47-9F35-43B3-8172-BA3E56CABFF8}" destId="{E240E18C-EAD4-4735-8888-29A3762CCAD1}" srcOrd="0" destOrd="0" presId="urn:microsoft.com/office/officeart/2005/8/layout/radial6"/>
    <dgm:cxn modelId="{8E4A6261-5645-4A2C-AD22-80DDAE6B56E3}" type="presOf" srcId="{C2B3E121-8613-4C71-B030-82D2057588BB}" destId="{D8E812E9-4058-48F6-8AB8-B94BF13989CA}" srcOrd="0" destOrd="0" presId="urn:microsoft.com/office/officeart/2005/8/layout/radial6"/>
    <dgm:cxn modelId="{985A1253-901A-4D1F-A39C-38025837D641}" type="presOf" srcId="{68E2F014-B50D-449A-98A4-927CCAB0732B}" destId="{B650371F-32B0-4671-92A6-1E4907225393}" srcOrd="0" destOrd="0" presId="urn:microsoft.com/office/officeart/2005/8/layout/radial6"/>
    <dgm:cxn modelId="{6A5691F5-B9C4-45F6-9B4C-5BA49930DE86}" srcId="{7968113F-5C09-4282-BE96-24CD632D404B}" destId="{E3712052-B9B9-42FB-B55C-668224BE2596}" srcOrd="3" destOrd="0" parTransId="{70D591A6-2668-4CA0-997A-194EA3E74B53}" sibTransId="{C2B3E121-8613-4C71-B030-82D2057588BB}"/>
    <dgm:cxn modelId="{F52C0F6A-0A32-4A59-8C4D-003B7D2D6849}" type="presOf" srcId="{55E2EA02-B2A0-4B25-9440-7DC33CC51DE0}" destId="{54963AC0-53A4-4283-894B-20EA7C67A7AA}" srcOrd="0" destOrd="0" presId="urn:microsoft.com/office/officeart/2005/8/layout/radial6"/>
    <dgm:cxn modelId="{DACA3DFF-551A-4EB6-8323-259BC78C8053}" type="presOf" srcId="{D6A97943-C72C-4A65-B2D5-B9EAAA9AEFE4}" destId="{83C69CC0-9E1B-4722-AD76-3ED1FE0AF0AA}" srcOrd="0" destOrd="0" presId="urn:microsoft.com/office/officeart/2005/8/layout/radial6"/>
    <dgm:cxn modelId="{90181F91-A02C-4858-8BD0-89EF72F4BF1A}" type="presOf" srcId="{27268A6C-C3DC-440D-B6EE-AD06340E9396}" destId="{2B33A863-3528-4D1A-A989-4077DE0ED9EE}" srcOrd="0" destOrd="0" presId="urn:microsoft.com/office/officeart/2005/8/layout/radial6"/>
    <dgm:cxn modelId="{E477F387-ADDB-4964-BD66-071FCF22151E}" type="presOf" srcId="{C2C058BC-D440-4942-AC4F-FACEB158014B}" destId="{A973A4FC-7F6C-48B1-9867-D83FB7B467A9}" srcOrd="0" destOrd="0" presId="urn:microsoft.com/office/officeart/2005/8/layout/radial6"/>
    <dgm:cxn modelId="{9B561A18-652B-4F63-8DAF-2EF56877E017}" srcId="{7968113F-5C09-4282-BE96-24CD632D404B}" destId="{27268A6C-C3DC-440D-B6EE-AD06340E9396}" srcOrd="4" destOrd="0" parTransId="{6A2771C9-381B-4270-9828-F67B62785176}" sibTransId="{C2C058BC-D440-4942-AC4F-FACEB158014B}"/>
    <dgm:cxn modelId="{5D306A0C-8557-4D64-A30B-44B9962274FB}" srcId="{754FAF73-7B09-42BD-B607-4732FE427B67}" destId="{7968113F-5C09-4282-BE96-24CD632D404B}" srcOrd="0" destOrd="0" parTransId="{29F13E68-811C-48D9-AF7A-92B464B0887C}" sibTransId="{0FDAB933-5A86-43ED-B7DA-45EF0699D4F1}"/>
    <dgm:cxn modelId="{6390DE27-4E8A-467B-BF2E-B01C4A3A7F7A}" srcId="{7968113F-5C09-4282-BE96-24CD632D404B}" destId="{31B93C47-9F35-43B3-8172-BA3E56CABFF8}" srcOrd="0" destOrd="0" parTransId="{7C025F6E-A54F-4BE6-A29C-ADD42F50A0CA}" sibTransId="{D6A97943-C72C-4A65-B2D5-B9EAAA9AEFE4}"/>
    <dgm:cxn modelId="{D911871B-1454-4700-BBD9-CCA0C01E6CC8}" srcId="{7968113F-5C09-4282-BE96-24CD632D404B}" destId="{3C50FA15-4EF1-49A0-8983-662AED42F788}" srcOrd="2" destOrd="0" parTransId="{E1B66A74-4910-48BE-A2CC-3A78DCB6D63A}" sibTransId="{68E2F014-B50D-449A-98A4-927CCAB0732B}"/>
    <dgm:cxn modelId="{34550F2E-23B4-40BE-A1E4-864A1D07B475}" srcId="{7968113F-5C09-4282-BE96-24CD632D404B}" destId="{AA66B634-5CD8-4F22-A85C-5ED691E1A0C5}" srcOrd="5" destOrd="0" parTransId="{C2DC4964-C9A9-4848-951D-42FCE6631D4C}" sibTransId="{55E2EA02-B2A0-4B25-9440-7DC33CC51DE0}"/>
    <dgm:cxn modelId="{049EF32B-5D45-4E86-A1BE-009CFE822C7C}" type="presOf" srcId="{9D3EC41A-15D1-4122-816A-2B7AC9AB8503}" destId="{7A527392-11FD-4198-81C1-6F26ABC4B1AB}" srcOrd="0" destOrd="0" presId="urn:microsoft.com/office/officeart/2005/8/layout/radial6"/>
    <dgm:cxn modelId="{73935F27-568B-49D8-998F-854B0A88F007}" type="presOf" srcId="{3FB38879-2CF5-4ACC-B997-A65D95DAFE90}" destId="{DC3D3546-A313-4FBD-838B-9DA806EC68A4}" srcOrd="0" destOrd="0" presId="urn:microsoft.com/office/officeart/2005/8/layout/radial6"/>
    <dgm:cxn modelId="{9BBDB7C4-D772-4AF9-AD11-2D52033C3BCF}" srcId="{7968113F-5C09-4282-BE96-24CD632D404B}" destId="{3FB38879-2CF5-4ACC-B997-A65D95DAFE90}" srcOrd="1" destOrd="0" parTransId="{8DD3C16C-0600-4254-988F-1FEB35A34773}" sibTransId="{9D3EC41A-15D1-4122-816A-2B7AC9AB8503}"/>
    <dgm:cxn modelId="{3C81035A-CC3A-4E19-A6D1-1B61F0A184CA}" type="presOf" srcId="{7968113F-5C09-4282-BE96-24CD632D404B}" destId="{53915638-462E-4CD3-B939-955D426DDCB8}" srcOrd="0" destOrd="0" presId="urn:microsoft.com/office/officeart/2005/8/layout/radial6"/>
    <dgm:cxn modelId="{1FA8F63F-793F-483C-AB8A-4B6D1016D8A6}" type="presOf" srcId="{754FAF73-7B09-42BD-B607-4732FE427B67}" destId="{1DF2C212-4A66-49D2-89AB-D49A23915E47}" srcOrd="0" destOrd="0" presId="urn:microsoft.com/office/officeart/2005/8/layout/radial6"/>
    <dgm:cxn modelId="{F7762A27-F84B-4D6D-AEE9-3FCD749B3AFD}" type="presOf" srcId="{E3712052-B9B9-42FB-B55C-668224BE2596}" destId="{F48BD391-43CB-4119-9B45-BBDFC1A2749F}" srcOrd="0" destOrd="0" presId="urn:microsoft.com/office/officeart/2005/8/layout/radial6"/>
    <dgm:cxn modelId="{46A388B1-6C67-4094-911C-E2C5E4358352}" type="presParOf" srcId="{1DF2C212-4A66-49D2-89AB-D49A23915E47}" destId="{53915638-462E-4CD3-B939-955D426DDCB8}" srcOrd="0" destOrd="0" presId="urn:microsoft.com/office/officeart/2005/8/layout/radial6"/>
    <dgm:cxn modelId="{66FFBB4C-ED53-42C6-BA14-4764D0EAD580}" type="presParOf" srcId="{1DF2C212-4A66-49D2-89AB-D49A23915E47}" destId="{E240E18C-EAD4-4735-8888-29A3762CCAD1}" srcOrd="1" destOrd="0" presId="urn:microsoft.com/office/officeart/2005/8/layout/radial6"/>
    <dgm:cxn modelId="{43EBD95F-C774-4795-A01C-0DC41212D8D4}" type="presParOf" srcId="{1DF2C212-4A66-49D2-89AB-D49A23915E47}" destId="{89D43D56-E332-4BBB-A171-613A21B49486}" srcOrd="2" destOrd="0" presId="urn:microsoft.com/office/officeart/2005/8/layout/radial6"/>
    <dgm:cxn modelId="{CEEA9061-3548-4039-9015-C4B1E5060ED5}" type="presParOf" srcId="{1DF2C212-4A66-49D2-89AB-D49A23915E47}" destId="{83C69CC0-9E1B-4722-AD76-3ED1FE0AF0AA}" srcOrd="3" destOrd="0" presId="urn:microsoft.com/office/officeart/2005/8/layout/radial6"/>
    <dgm:cxn modelId="{AFC9C6D3-F32C-4660-8DA8-9326BBFB1230}" type="presParOf" srcId="{1DF2C212-4A66-49D2-89AB-D49A23915E47}" destId="{DC3D3546-A313-4FBD-838B-9DA806EC68A4}" srcOrd="4" destOrd="0" presId="urn:microsoft.com/office/officeart/2005/8/layout/radial6"/>
    <dgm:cxn modelId="{F83410E9-D46D-4EB0-B7DC-9774FA4D1610}" type="presParOf" srcId="{1DF2C212-4A66-49D2-89AB-D49A23915E47}" destId="{3EDF8D0F-5B49-40C3-8708-33FA3E21B487}" srcOrd="5" destOrd="0" presId="urn:microsoft.com/office/officeart/2005/8/layout/radial6"/>
    <dgm:cxn modelId="{514D9F3E-BC7E-4A86-A2DD-343B6F114911}" type="presParOf" srcId="{1DF2C212-4A66-49D2-89AB-D49A23915E47}" destId="{7A527392-11FD-4198-81C1-6F26ABC4B1AB}" srcOrd="6" destOrd="0" presId="urn:microsoft.com/office/officeart/2005/8/layout/radial6"/>
    <dgm:cxn modelId="{D3DD3993-86DD-40F6-B13C-71D82C423DE0}" type="presParOf" srcId="{1DF2C212-4A66-49D2-89AB-D49A23915E47}" destId="{5F6802CC-E43C-4C0E-ABE6-0198E280E8C9}" srcOrd="7" destOrd="0" presId="urn:microsoft.com/office/officeart/2005/8/layout/radial6"/>
    <dgm:cxn modelId="{E59624AF-E40A-4747-8F83-585D829BAC2C}" type="presParOf" srcId="{1DF2C212-4A66-49D2-89AB-D49A23915E47}" destId="{78BBAAC8-2874-4977-86E5-D3F384FC9DB8}" srcOrd="8" destOrd="0" presId="urn:microsoft.com/office/officeart/2005/8/layout/radial6"/>
    <dgm:cxn modelId="{DEA4A67D-F2DF-41FD-B15C-EC9CFFEAB1EC}" type="presParOf" srcId="{1DF2C212-4A66-49D2-89AB-D49A23915E47}" destId="{B650371F-32B0-4671-92A6-1E4907225393}" srcOrd="9" destOrd="0" presId="urn:microsoft.com/office/officeart/2005/8/layout/radial6"/>
    <dgm:cxn modelId="{F3C1DA42-FC7F-4267-8EDF-E9FDAF0210DE}" type="presParOf" srcId="{1DF2C212-4A66-49D2-89AB-D49A23915E47}" destId="{F48BD391-43CB-4119-9B45-BBDFC1A2749F}" srcOrd="10" destOrd="0" presId="urn:microsoft.com/office/officeart/2005/8/layout/radial6"/>
    <dgm:cxn modelId="{0B74A7F7-5BDA-4981-9C12-5AE399C663F9}" type="presParOf" srcId="{1DF2C212-4A66-49D2-89AB-D49A23915E47}" destId="{05A62F7C-18DA-4B93-94C6-3AE8C7B6E5F3}" srcOrd="11" destOrd="0" presId="urn:microsoft.com/office/officeart/2005/8/layout/radial6"/>
    <dgm:cxn modelId="{1B214634-BB86-4230-A32C-02D0B5CAFB8A}" type="presParOf" srcId="{1DF2C212-4A66-49D2-89AB-D49A23915E47}" destId="{D8E812E9-4058-48F6-8AB8-B94BF13989CA}" srcOrd="12" destOrd="0" presId="urn:microsoft.com/office/officeart/2005/8/layout/radial6"/>
    <dgm:cxn modelId="{B537AA72-30EE-4FF8-871D-C4D8549C3033}" type="presParOf" srcId="{1DF2C212-4A66-49D2-89AB-D49A23915E47}" destId="{2B33A863-3528-4D1A-A989-4077DE0ED9EE}" srcOrd="13" destOrd="0" presId="urn:microsoft.com/office/officeart/2005/8/layout/radial6"/>
    <dgm:cxn modelId="{36112553-73EC-4800-A330-FE8687298413}" type="presParOf" srcId="{1DF2C212-4A66-49D2-89AB-D49A23915E47}" destId="{461F2374-13C9-4555-86DF-C5F9D0DF54F2}" srcOrd="14" destOrd="0" presId="urn:microsoft.com/office/officeart/2005/8/layout/radial6"/>
    <dgm:cxn modelId="{3268F2AC-C3F5-4A88-89FF-71BE803B0F8A}" type="presParOf" srcId="{1DF2C212-4A66-49D2-89AB-D49A23915E47}" destId="{A973A4FC-7F6C-48B1-9867-D83FB7B467A9}" srcOrd="15" destOrd="0" presId="urn:microsoft.com/office/officeart/2005/8/layout/radial6"/>
    <dgm:cxn modelId="{52860B07-3013-4D2B-A5DD-27F66F6061E9}" type="presParOf" srcId="{1DF2C212-4A66-49D2-89AB-D49A23915E47}" destId="{BABC53DE-C82F-4120-9B22-8664B9EAFC90}" srcOrd="16" destOrd="0" presId="urn:microsoft.com/office/officeart/2005/8/layout/radial6"/>
    <dgm:cxn modelId="{1C920185-C30B-47CF-8CFF-B407EAD65F37}" type="presParOf" srcId="{1DF2C212-4A66-49D2-89AB-D49A23915E47}" destId="{4364538E-8B42-4319-B343-D7B556F59F4B}" srcOrd="17" destOrd="0" presId="urn:microsoft.com/office/officeart/2005/8/layout/radial6"/>
    <dgm:cxn modelId="{E608DDB2-0FC9-4C10-838E-5BF6E601CCB5}" type="presParOf" srcId="{1DF2C212-4A66-49D2-89AB-D49A23915E47}" destId="{54963AC0-53A4-4283-894B-20EA7C67A7AA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D13649F-93FB-4AE6-BD48-6E6C174A4E9F}" type="doc">
      <dgm:prSet loTypeId="urn:microsoft.com/office/officeart/2009/layout/CircleArrowProcess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840671DF-D296-480E-9CC3-81F70E58D137}">
      <dgm:prSet phldrT="[Texto]"/>
      <dgm:spPr/>
      <dgm:t>
        <a:bodyPr/>
        <a:lstStyle/>
        <a:p>
          <a:r>
            <a:rPr lang="es-MX" b="1" dirty="0" smtClean="0">
              <a:solidFill>
                <a:schemeClr val="accent1">
                  <a:lumMod val="50000"/>
                </a:schemeClr>
              </a:solidFill>
            </a:rPr>
            <a:t>Campos de aplicación de la Arqueología</a:t>
          </a:r>
          <a:endParaRPr lang="es-MX" b="1" dirty="0">
            <a:solidFill>
              <a:schemeClr val="accent1">
                <a:lumMod val="50000"/>
              </a:schemeClr>
            </a:solidFill>
          </a:endParaRPr>
        </a:p>
      </dgm:t>
    </dgm:pt>
    <dgm:pt modelId="{59101E68-3B43-4195-8A40-123928ABB2AD}" type="parTrans" cxnId="{93EDAB39-892F-4CD5-8A89-8109391E3CEE}">
      <dgm:prSet/>
      <dgm:spPr/>
      <dgm:t>
        <a:bodyPr/>
        <a:lstStyle/>
        <a:p>
          <a:endParaRPr lang="es-MX"/>
        </a:p>
      </dgm:t>
    </dgm:pt>
    <dgm:pt modelId="{251D6888-9B60-4A23-A022-3CB35066DE34}" type="sibTrans" cxnId="{93EDAB39-892F-4CD5-8A89-8109391E3CEE}">
      <dgm:prSet/>
      <dgm:spPr/>
      <dgm:t>
        <a:bodyPr/>
        <a:lstStyle/>
        <a:p>
          <a:endParaRPr lang="es-MX"/>
        </a:p>
      </dgm:t>
    </dgm:pt>
    <dgm:pt modelId="{229E1771-5F59-4496-BC13-3CCE36A6D97E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50000"/>
                </a:schemeClr>
              </a:solidFill>
            </a:rPr>
            <a:t>Arqueología industrial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B5595A46-ED6F-48A1-B77B-7EB71C4CE86B}" type="parTrans" cxnId="{67325FAA-8EBF-427B-B474-A5DD453249B2}">
      <dgm:prSet/>
      <dgm:spPr/>
      <dgm:t>
        <a:bodyPr/>
        <a:lstStyle/>
        <a:p>
          <a:endParaRPr lang="es-MX"/>
        </a:p>
      </dgm:t>
    </dgm:pt>
    <dgm:pt modelId="{A5F12AFF-DB88-452C-994A-641F50E97CCE}" type="sibTrans" cxnId="{67325FAA-8EBF-427B-B474-A5DD453249B2}">
      <dgm:prSet/>
      <dgm:spPr/>
      <dgm:t>
        <a:bodyPr/>
        <a:lstStyle/>
        <a:p>
          <a:endParaRPr lang="es-MX"/>
        </a:p>
      </dgm:t>
    </dgm:pt>
    <dgm:pt modelId="{B81CAF0D-8BD1-4F76-A91F-7B3B3415B640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50000"/>
                </a:schemeClr>
              </a:solidFill>
            </a:rPr>
            <a:t>Arqueología contractual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5ED5E729-3AAD-4EEC-934A-887CBB708112}" type="parTrans" cxnId="{39F426CF-37BB-464D-A5AD-0E1D12772C83}">
      <dgm:prSet/>
      <dgm:spPr/>
      <dgm:t>
        <a:bodyPr/>
        <a:lstStyle/>
        <a:p>
          <a:endParaRPr lang="es-MX"/>
        </a:p>
      </dgm:t>
    </dgm:pt>
    <dgm:pt modelId="{D11334DD-33BB-40DC-8B48-1D977D413559}" type="sibTrans" cxnId="{39F426CF-37BB-464D-A5AD-0E1D12772C83}">
      <dgm:prSet/>
      <dgm:spPr/>
      <dgm:t>
        <a:bodyPr/>
        <a:lstStyle/>
        <a:p>
          <a:endParaRPr lang="es-MX"/>
        </a:p>
      </dgm:t>
    </dgm:pt>
    <dgm:pt modelId="{485048E4-A5E5-4335-AFBC-9FE9C820B100}">
      <dgm:prSet phldrT="[Texto]"/>
      <dgm:spPr/>
      <dgm:t>
        <a:bodyPr/>
        <a:lstStyle/>
        <a:p>
          <a:r>
            <a:rPr lang="es-MX" dirty="0" err="1" smtClean="0">
              <a:solidFill>
                <a:schemeClr val="accent1">
                  <a:lumMod val="50000"/>
                </a:schemeClr>
              </a:solidFill>
            </a:rPr>
            <a:t>Arqueoastronomía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2BCE7859-D080-476E-A186-5671B52056E5}" type="parTrans" cxnId="{FA6DB7AF-BB05-47C1-8363-8ED06CB8AEA4}">
      <dgm:prSet/>
      <dgm:spPr/>
      <dgm:t>
        <a:bodyPr/>
        <a:lstStyle/>
        <a:p>
          <a:endParaRPr lang="es-MX"/>
        </a:p>
      </dgm:t>
    </dgm:pt>
    <dgm:pt modelId="{AC066C58-C352-48ED-9C71-57C9B6DCB2E1}" type="sibTrans" cxnId="{FA6DB7AF-BB05-47C1-8363-8ED06CB8AEA4}">
      <dgm:prSet/>
      <dgm:spPr/>
      <dgm:t>
        <a:bodyPr/>
        <a:lstStyle/>
        <a:p>
          <a:endParaRPr lang="es-MX"/>
        </a:p>
      </dgm:t>
    </dgm:pt>
    <dgm:pt modelId="{FDBC7F2A-4C3F-4D1F-B49C-A6D0A6990857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50000"/>
                </a:schemeClr>
              </a:solidFill>
            </a:rPr>
            <a:t>Arqueología de la basura 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EE3AA837-BF11-48A1-B0E2-2A9FC15C9A0C}" type="parTrans" cxnId="{A263B6DD-589B-41CE-9FCE-1B5C12974FAF}">
      <dgm:prSet/>
      <dgm:spPr/>
      <dgm:t>
        <a:bodyPr/>
        <a:lstStyle/>
        <a:p>
          <a:endParaRPr lang="es-MX"/>
        </a:p>
      </dgm:t>
    </dgm:pt>
    <dgm:pt modelId="{91EB0AF0-3491-418B-BAA1-3740AEA3EAC7}" type="sibTrans" cxnId="{A263B6DD-589B-41CE-9FCE-1B5C12974FAF}">
      <dgm:prSet/>
      <dgm:spPr/>
      <dgm:t>
        <a:bodyPr/>
        <a:lstStyle/>
        <a:p>
          <a:endParaRPr lang="es-MX"/>
        </a:p>
      </dgm:t>
    </dgm:pt>
    <dgm:pt modelId="{2D0E7D1B-0F23-4CA2-80A1-0EC07AC7A6CB}">
      <dgm:prSet/>
      <dgm:spPr/>
      <dgm:t>
        <a:bodyPr/>
        <a:lstStyle/>
        <a:p>
          <a:r>
            <a:rPr lang="es-MX" dirty="0" err="1" smtClean="0">
              <a:solidFill>
                <a:schemeClr val="accent1">
                  <a:lumMod val="50000"/>
                </a:schemeClr>
              </a:solidFill>
            </a:rPr>
            <a:t>Arqueozoología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034CA960-0555-41BE-9F72-2F32107892E5}" type="parTrans" cxnId="{A63DFA1B-F970-4DA8-A3FA-07C0BCAF35C6}">
      <dgm:prSet/>
      <dgm:spPr/>
      <dgm:t>
        <a:bodyPr/>
        <a:lstStyle/>
        <a:p>
          <a:endParaRPr lang="es-MX"/>
        </a:p>
      </dgm:t>
    </dgm:pt>
    <dgm:pt modelId="{901FAF17-E597-454F-B951-452AD771AF96}" type="sibTrans" cxnId="{A63DFA1B-F970-4DA8-A3FA-07C0BCAF35C6}">
      <dgm:prSet/>
      <dgm:spPr/>
      <dgm:t>
        <a:bodyPr/>
        <a:lstStyle/>
        <a:p>
          <a:endParaRPr lang="es-MX"/>
        </a:p>
      </dgm:t>
    </dgm:pt>
    <dgm:pt modelId="{57ABFDD4-3351-479D-8EDB-B5A16B87D3AE}">
      <dgm:prSet/>
      <dgm:spPr/>
      <dgm:t>
        <a:bodyPr/>
        <a:lstStyle/>
        <a:p>
          <a:r>
            <a:rPr lang="es-MX" dirty="0" smtClean="0">
              <a:solidFill>
                <a:schemeClr val="accent1">
                  <a:lumMod val="50000"/>
                </a:schemeClr>
              </a:solidFill>
            </a:rPr>
            <a:t>Arqueología subacuática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C5A90079-80EF-4FE5-B7B0-BE22D28A78A7}" type="parTrans" cxnId="{C0B6EAA4-1687-44B0-BB54-D604A92958A4}">
      <dgm:prSet/>
      <dgm:spPr/>
      <dgm:t>
        <a:bodyPr/>
        <a:lstStyle/>
        <a:p>
          <a:endParaRPr lang="es-MX"/>
        </a:p>
      </dgm:t>
    </dgm:pt>
    <dgm:pt modelId="{42BF94AA-3B29-4259-AE4D-7A7B6C0FDAD0}" type="sibTrans" cxnId="{C0B6EAA4-1687-44B0-BB54-D604A92958A4}">
      <dgm:prSet/>
      <dgm:spPr/>
      <dgm:t>
        <a:bodyPr/>
        <a:lstStyle/>
        <a:p>
          <a:endParaRPr lang="es-MX"/>
        </a:p>
      </dgm:t>
    </dgm:pt>
    <dgm:pt modelId="{8FD5A7BB-3D0A-420F-A859-552B12729CDD}" type="pres">
      <dgm:prSet presAssocID="{3D13649F-93FB-4AE6-BD48-6E6C174A4E9F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388609C-7DC2-4DC6-B6F7-67E338E953F0}" type="pres">
      <dgm:prSet presAssocID="{840671DF-D296-480E-9CC3-81F70E58D137}" presName="Accent1" presStyleCnt="0"/>
      <dgm:spPr/>
      <dgm:t>
        <a:bodyPr/>
        <a:lstStyle/>
        <a:p>
          <a:endParaRPr lang="es-MX"/>
        </a:p>
      </dgm:t>
    </dgm:pt>
    <dgm:pt modelId="{81DA1C19-DCC8-4437-A1F6-45BFEFA00D5D}" type="pres">
      <dgm:prSet presAssocID="{840671DF-D296-480E-9CC3-81F70E58D137}" presName="Accent" presStyleLbl="node1" presStyleIdx="0" presStyleCnt="1"/>
      <dgm:spPr/>
      <dgm:t>
        <a:bodyPr/>
        <a:lstStyle/>
        <a:p>
          <a:endParaRPr lang="es-MX"/>
        </a:p>
      </dgm:t>
    </dgm:pt>
    <dgm:pt modelId="{C6703E2F-AC48-4FE9-8BFA-B604D7F5DBF9}" type="pres">
      <dgm:prSet presAssocID="{840671DF-D296-480E-9CC3-81F70E58D137}" presName="Child1" presStyleLbl="revTx" presStyleIdx="0" presStyleCnt="2" custScaleX="111321" custScaleY="1933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BB211C-6461-413C-95FD-D7182644C3F5}" type="pres">
      <dgm:prSet presAssocID="{840671DF-D296-480E-9CC3-81F70E58D137}" presName="Parent1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D244EF4-93D3-4697-86A1-2ABB1CC04005}" type="presOf" srcId="{2D0E7D1B-0F23-4CA2-80A1-0EC07AC7A6CB}" destId="{C6703E2F-AC48-4FE9-8BFA-B604D7F5DBF9}" srcOrd="0" destOrd="4" presId="urn:microsoft.com/office/officeart/2009/layout/CircleArrowProcess"/>
    <dgm:cxn modelId="{67325FAA-8EBF-427B-B474-A5DD453249B2}" srcId="{840671DF-D296-480E-9CC3-81F70E58D137}" destId="{229E1771-5F59-4496-BC13-3CCE36A6D97E}" srcOrd="0" destOrd="0" parTransId="{B5595A46-ED6F-48A1-B77B-7EB71C4CE86B}" sibTransId="{A5F12AFF-DB88-452C-994A-641F50E97CCE}"/>
    <dgm:cxn modelId="{93EDAB39-892F-4CD5-8A89-8109391E3CEE}" srcId="{3D13649F-93FB-4AE6-BD48-6E6C174A4E9F}" destId="{840671DF-D296-480E-9CC3-81F70E58D137}" srcOrd="0" destOrd="0" parTransId="{59101E68-3B43-4195-8A40-123928ABB2AD}" sibTransId="{251D6888-9B60-4A23-A022-3CB35066DE34}"/>
    <dgm:cxn modelId="{1C491210-30C4-4D42-814E-A2A35B36EB80}" type="presOf" srcId="{57ABFDD4-3351-479D-8EDB-B5A16B87D3AE}" destId="{C6703E2F-AC48-4FE9-8BFA-B604D7F5DBF9}" srcOrd="0" destOrd="3" presId="urn:microsoft.com/office/officeart/2009/layout/CircleArrowProcess"/>
    <dgm:cxn modelId="{39F426CF-37BB-464D-A5AD-0E1D12772C83}" srcId="{840671DF-D296-480E-9CC3-81F70E58D137}" destId="{B81CAF0D-8BD1-4F76-A91F-7B3B3415B640}" srcOrd="1" destOrd="0" parTransId="{5ED5E729-3AAD-4EEC-934A-887CBB708112}" sibTransId="{D11334DD-33BB-40DC-8B48-1D977D413559}"/>
    <dgm:cxn modelId="{C0B6EAA4-1687-44B0-BB54-D604A92958A4}" srcId="{840671DF-D296-480E-9CC3-81F70E58D137}" destId="{57ABFDD4-3351-479D-8EDB-B5A16B87D3AE}" srcOrd="3" destOrd="0" parTransId="{C5A90079-80EF-4FE5-B7B0-BE22D28A78A7}" sibTransId="{42BF94AA-3B29-4259-AE4D-7A7B6C0FDAD0}"/>
    <dgm:cxn modelId="{5FD8CA88-BF45-4307-A51D-36758A7BF6D1}" type="presOf" srcId="{485048E4-A5E5-4335-AFBC-9FE9C820B100}" destId="{C6703E2F-AC48-4FE9-8BFA-B604D7F5DBF9}" srcOrd="0" destOrd="2" presId="urn:microsoft.com/office/officeart/2009/layout/CircleArrowProcess"/>
    <dgm:cxn modelId="{FA6DB7AF-BB05-47C1-8363-8ED06CB8AEA4}" srcId="{840671DF-D296-480E-9CC3-81F70E58D137}" destId="{485048E4-A5E5-4335-AFBC-9FE9C820B100}" srcOrd="2" destOrd="0" parTransId="{2BCE7859-D080-476E-A186-5671B52056E5}" sibTransId="{AC066C58-C352-48ED-9C71-57C9B6DCB2E1}"/>
    <dgm:cxn modelId="{9DAEDC40-FF3C-4F30-BA02-4156C6A99E58}" type="presOf" srcId="{FDBC7F2A-4C3F-4D1F-B49C-A6D0A6990857}" destId="{C6703E2F-AC48-4FE9-8BFA-B604D7F5DBF9}" srcOrd="0" destOrd="5" presId="urn:microsoft.com/office/officeart/2009/layout/CircleArrowProcess"/>
    <dgm:cxn modelId="{17F79165-9214-42EE-8945-40134F899D50}" type="presOf" srcId="{840671DF-D296-480E-9CC3-81F70E58D137}" destId="{97BB211C-6461-413C-95FD-D7182644C3F5}" srcOrd="0" destOrd="0" presId="urn:microsoft.com/office/officeart/2009/layout/CircleArrowProcess"/>
    <dgm:cxn modelId="{610E8364-7078-4038-9689-B17B97E6901D}" type="presOf" srcId="{B81CAF0D-8BD1-4F76-A91F-7B3B3415B640}" destId="{C6703E2F-AC48-4FE9-8BFA-B604D7F5DBF9}" srcOrd="0" destOrd="1" presId="urn:microsoft.com/office/officeart/2009/layout/CircleArrowProcess"/>
    <dgm:cxn modelId="{CA743985-D59E-4A32-B588-C6FE8334C66D}" type="presOf" srcId="{229E1771-5F59-4496-BC13-3CCE36A6D97E}" destId="{C6703E2F-AC48-4FE9-8BFA-B604D7F5DBF9}" srcOrd="0" destOrd="0" presId="urn:microsoft.com/office/officeart/2009/layout/CircleArrowProcess"/>
    <dgm:cxn modelId="{A263B6DD-589B-41CE-9FCE-1B5C12974FAF}" srcId="{840671DF-D296-480E-9CC3-81F70E58D137}" destId="{FDBC7F2A-4C3F-4D1F-B49C-A6D0A6990857}" srcOrd="5" destOrd="0" parTransId="{EE3AA837-BF11-48A1-B0E2-2A9FC15C9A0C}" sibTransId="{91EB0AF0-3491-418B-BAA1-3740AEA3EAC7}"/>
    <dgm:cxn modelId="{A63DFA1B-F970-4DA8-A3FA-07C0BCAF35C6}" srcId="{840671DF-D296-480E-9CC3-81F70E58D137}" destId="{2D0E7D1B-0F23-4CA2-80A1-0EC07AC7A6CB}" srcOrd="4" destOrd="0" parTransId="{034CA960-0555-41BE-9F72-2F32107892E5}" sibTransId="{901FAF17-E597-454F-B951-452AD771AF96}"/>
    <dgm:cxn modelId="{33AD13B1-6174-4F29-B46C-1BAB1C9C5B41}" type="presOf" srcId="{3D13649F-93FB-4AE6-BD48-6E6C174A4E9F}" destId="{8FD5A7BB-3D0A-420F-A859-552B12729CDD}" srcOrd="0" destOrd="0" presId="urn:microsoft.com/office/officeart/2009/layout/CircleArrowProcess"/>
    <dgm:cxn modelId="{6F5058A7-AAF5-4101-95BB-23B8DCE41DA8}" type="presParOf" srcId="{8FD5A7BB-3D0A-420F-A859-552B12729CDD}" destId="{2388609C-7DC2-4DC6-B6F7-67E338E953F0}" srcOrd="0" destOrd="0" presId="urn:microsoft.com/office/officeart/2009/layout/CircleArrowProcess"/>
    <dgm:cxn modelId="{9BA12D3E-5955-4FDB-AA3A-AC11DE4BA53F}" type="presParOf" srcId="{2388609C-7DC2-4DC6-B6F7-67E338E953F0}" destId="{81DA1C19-DCC8-4437-A1F6-45BFEFA00D5D}" srcOrd="0" destOrd="0" presId="urn:microsoft.com/office/officeart/2009/layout/CircleArrowProcess"/>
    <dgm:cxn modelId="{D30073AB-31F0-44BC-A33E-340EB8BE7DEE}" type="presParOf" srcId="{8FD5A7BB-3D0A-420F-A859-552B12729CDD}" destId="{C6703E2F-AC48-4FE9-8BFA-B604D7F5DBF9}" srcOrd="1" destOrd="0" presId="urn:microsoft.com/office/officeart/2009/layout/CircleArrowProcess"/>
    <dgm:cxn modelId="{214AEE61-0AC2-4565-BD30-6D2723F36A65}" type="presParOf" srcId="{8FD5A7BB-3D0A-420F-A859-552B12729CDD}" destId="{97BB211C-6461-413C-95FD-D7182644C3F5}" srcOrd="2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AC9E599-4F09-4169-917D-7EE78F1DEF03}" type="doc">
      <dgm:prSet loTypeId="urn:microsoft.com/office/officeart/2005/8/layout/radial3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8A743897-ABF0-4F1C-971D-5ADAD25E9172}">
      <dgm:prSet phldrT="[Texto]"/>
      <dgm:spPr/>
      <dgm:t>
        <a:bodyPr/>
        <a:lstStyle/>
        <a:p>
          <a:r>
            <a:rPr lang="es-MX" b="1" dirty="0" smtClean="0">
              <a:solidFill>
                <a:schemeClr val="accent1">
                  <a:lumMod val="50000"/>
                </a:schemeClr>
              </a:solidFill>
            </a:rPr>
            <a:t>Campos de aplicación de la Antropología social </a:t>
          </a:r>
          <a:endParaRPr lang="es-MX" b="1" dirty="0">
            <a:solidFill>
              <a:schemeClr val="accent1">
                <a:lumMod val="50000"/>
              </a:schemeClr>
            </a:solidFill>
          </a:endParaRPr>
        </a:p>
      </dgm:t>
    </dgm:pt>
    <dgm:pt modelId="{80A4ACCE-61DB-4B29-826B-BAF883D55F95}" type="parTrans" cxnId="{60B756FC-E030-46BC-98CC-841C49787C81}">
      <dgm:prSet/>
      <dgm:spPr/>
      <dgm:t>
        <a:bodyPr/>
        <a:lstStyle/>
        <a:p>
          <a:endParaRPr lang="es-MX"/>
        </a:p>
      </dgm:t>
    </dgm:pt>
    <dgm:pt modelId="{443963B7-4D39-4B70-963C-03D6D20F9664}" type="sibTrans" cxnId="{60B756FC-E030-46BC-98CC-841C49787C81}">
      <dgm:prSet/>
      <dgm:spPr/>
      <dgm:t>
        <a:bodyPr/>
        <a:lstStyle/>
        <a:p>
          <a:endParaRPr lang="es-MX"/>
        </a:p>
      </dgm:t>
    </dgm:pt>
    <dgm:pt modelId="{10DD04D4-3FE3-4DB7-B61B-64C39C213FC8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accent1">
                  <a:lumMod val="50000"/>
                </a:schemeClr>
              </a:solidFill>
            </a:rPr>
            <a:t>Antropología médica</a:t>
          </a:r>
          <a:endParaRPr lang="es-MX" sz="2000" dirty="0">
            <a:solidFill>
              <a:schemeClr val="accent1">
                <a:lumMod val="50000"/>
              </a:schemeClr>
            </a:solidFill>
          </a:endParaRPr>
        </a:p>
      </dgm:t>
    </dgm:pt>
    <dgm:pt modelId="{342840D3-CB1B-43B4-B3A0-8FC620632074}" type="parTrans" cxnId="{0B932B2B-10DA-45CB-AEA2-9C5F85BCC247}">
      <dgm:prSet/>
      <dgm:spPr/>
      <dgm:t>
        <a:bodyPr/>
        <a:lstStyle/>
        <a:p>
          <a:endParaRPr lang="es-MX"/>
        </a:p>
      </dgm:t>
    </dgm:pt>
    <dgm:pt modelId="{C55F9BAF-0D18-41C3-8147-73A4CDDC8A40}" type="sibTrans" cxnId="{0B932B2B-10DA-45CB-AEA2-9C5F85BCC247}">
      <dgm:prSet/>
      <dgm:spPr/>
      <dgm:t>
        <a:bodyPr/>
        <a:lstStyle/>
        <a:p>
          <a:endParaRPr lang="es-MX"/>
        </a:p>
      </dgm:t>
    </dgm:pt>
    <dgm:pt modelId="{7F58D1B7-30F8-431B-B59E-72A469C65947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accent1">
                  <a:lumMod val="50000"/>
                </a:schemeClr>
              </a:solidFill>
            </a:rPr>
            <a:t>Antropología política</a:t>
          </a:r>
          <a:endParaRPr lang="es-MX" sz="2000" dirty="0">
            <a:solidFill>
              <a:schemeClr val="accent1">
                <a:lumMod val="50000"/>
              </a:schemeClr>
            </a:solidFill>
          </a:endParaRPr>
        </a:p>
      </dgm:t>
    </dgm:pt>
    <dgm:pt modelId="{7E561A51-D4F2-46C4-B0F7-D63B519CA285}" type="parTrans" cxnId="{0E6332DB-FC17-4834-9388-B0660CA0CC55}">
      <dgm:prSet/>
      <dgm:spPr/>
      <dgm:t>
        <a:bodyPr/>
        <a:lstStyle/>
        <a:p>
          <a:endParaRPr lang="es-MX"/>
        </a:p>
      </dgm:t>
    </dgm:pt>
    <dgm:pt modelId="{C54DAD1D-7DF7-4D6F-9007-0BD4B8213927}" type="sibTrans" cxnId="{0E6332DB-FC17-4834-9388-B0660CA0CC55}">
      <dgm:prSet/>
      <dgm:spPr/>
      <dgm:t>
        <a:bodyPr/>
        <a:lstStyle/>
        <a:p>
          <a:endParaRPr lang="es-MX"/>
        </a:p>
      </dgm:t>
    </dgm:pt>
    <dgm:pt modelId="{2F71AA94-D7D8-4B8C-8B8B-3A919F01C5DD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accent1">
                  <a:lumMod val="50000"/>
                </a:schemeClr>
              </a:solidFill>
            </a:rPr>
            <a:t>Antropología urbana</a:t>
          </a:r>
          <a:endParaRPr lang="es-MX" sz="2000" dirty="0">
            <a:solidFill>
              <a:schemeClr val="accent1">
                <a:lumMod val="50000"/>
              </a:schemeClr>
            </a:solidFill>
          </a:endParaRPr>
        </a:p>
      </dgm:t>
    </dgm:pt>
    <dgm:pt modelId="{B70CC5F1-FE69-415E-BA82-9A82F90499C4}" type="parTrans" cxnId="{CF4E65FE-91A1-4FAC-B8EE-C03F950E385C}">
      <dgm:prSet/>
      <dgm:spPr/>
      <dgm:t>
        <a:bodyPr/>
        <a:lstStyle/>
        <a:p>
          <a:endParaRPr lang="es-MX"/>
        </a:p>
      </dgm:t>
    </dgm:pt>
    <dgm:pt modelId="{9D0E0D92-3A62-4391-ABB7-B12019434CE6}" type="sibTrans" cxnId="{CF4E65FE-91A1-4FAC-B8EE-C03F950E385C}">
      <dgm:prSet/>
      <dgm:spPr/>
      <dgm:t>
        <a:bodyPr/>
        <a:lstStyle/>
        <a:p>
          <a:endParaRPr lang="es-MX"/>
        </a:p>
      </dgm:t>
    </dgm:pt>
    <dgm:pt modelId="{4E5BDADC-E590-4F2E-BEE6-8762AD4DE856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accent1">
                  <a:lumMod val="50000"/>
                </a:schemeClr>
              </a:solidFill>
            </a:rPr>
            <a:t>Antropología visual</a:t>
          </a:r>
          <a:endParaRPr lang="es-MX" sz="2000" dirty="0">
            <a:solidFill>
              <a:schemeClr val="accent1">
                <a:lumMod val="50000"/>
              </a:schemeClr>
            </a:solidFill>
          </a:endParaRPr>
        </a:p>
      </dgm:t>
    </dgm:pt>
    <dgm:pt modelId="{E1C61765-C2FB-48B3-9C04-C23FCB66E7A1}" type="parTrans" cxnId="{86C1734B-C871-4387-8250-D7415216334F}">
      <dgm:prSet/>
      <dgm:spPr/>
      <dgm:t>
        <a:bodyPr/>
        <a:lstStyle/>
        <a:p>
          <a:endParaRPr lang="es-MX"/>
        </a:p>
      </dgm:t>
    </dgm:pt>
    <dgm:pt modelId="{438EB84F-F9EE-4155-BCA3-2B453E540C1C}" type="sibTrans" cxnId="{86C1734B-C871-4387-8250-D7415216334F}">
      <dgm:prSet/>
      <dgm:spPr/>
      <dgm:t>
        <a:bodyPr/>
        <a:lstStyle/>
        <a:p>
          <a:endParaRPr lang="es-MX"/>
        </a:p>
      </dgm:t>
    </dgm:pt>
    <dgm:pt modelId="{FB40CB00-0410-4C85-94C6-18FC887A51CF}">
      <dgm:prSet custT="1"/>
      <dgm:spPr/>
      <dgm:t>
        <a:bodyPr/>
        <a:lstStyle/>
        <a:p>
          <a:r>
            <a:rPr lang="es-MX" sz="2000" dirty="0" smtClean="0">
              <a:solidFill>
                <a:schemeClr val="accent1">
                  <a:lumMod val="50000"/>
                </a:schemeClr>
              </a:solidFill>
            </a:rPr>
            <a:t>Antropología de la religión </a:t>
          </a:r>
          <a:endParaRPr lang="es-MX" sz="2000" dirty="0">
            <a:solidFill>
              <a:schemeClr val="accent1">
                <a:lumMod val="50000"/>
              </a:schemeClr>
            </a:solidFill>
          </a:endParaRPr>
        </a:p>
      </dgm:t>
    </dgm:pt>
    <dgm:pt modelId="{4ACCD141-80EE-4267-9CAD-4020F019F44E}" type="parTrans" cxnId="{89928B25-976C-4F6F-B21A-0EC4662B95CD}">
      <dgm:prSet/>
      <dgm:spPr/>
      <dgm:t>
        <a:bodyPr/>
        <a:lstStyle/>
        <a:p>
          <a:endParaRPr lang="es-MX"/>
        </a:p>
      </dgm:t>
    </dgm:pt>
    <dgm:pt modelId="{7F925322-5F18-4440-A656-F0CADDD1510B}" type="sibTrans" cxnId="{89928B25-976C-4F6F-B21A-0EC4662B95CD}">
      <dgm:prSet/>
      <dgm:spPr/>
      <dgm:t>
        <a:bodyPr/>
        <a:lstStyle/>
        <a:p>
          <a:endParaRPr lang="es-MX"/>
        </a:p>
      </dgm:t>
    </dgm:pt>
    <dgm:pt modelId="{1F2E4220-6E72-4974-A549-2DEB83405896}">
      <dgm:prSet custT="1"/>
      <dgm:spPr/>
      <dgm:t>
        <a:bodyPr/>
        <a:lstStyle/>
        <a:p>
          <a:r>
            <a:rPr lang="es-MX" sz="2000" dirty="0" smtClean="0">
              <a:solidFill>
                <a:schemeClr val="accent1">
                  <a:lumMod val="50000"/>
                </a:schemeClr>
              </a:solidFill>
            </a:rPr>
            <a:t>Antropología histórica</a:t>
          </a:r>
          <a:endParaRPr lang="es-MX" sz="2000" dirty="0">
            <a:solidFill>
              <a:schemeClr val="accent1">
                <a:lumMod val="50000"/>
              </a:schemeClr>
            </a:solidFill>
          </a:endParaRPr>
        </a:p>
      </dgm:t>
    </dgm:pt>
    <dgm:pt modelId="{8FC77528-55A8-4EA5-8C0F-E41AB51C1C5E}" type="parTrans" cxnId="{58535E0C-DA6A-4867-8813-9C427F8AD906}">
      <dgm:prSet/>
      <dgm:spPr/>
      <dgm:t>
        <a:bodyPr/>
        <a:lstStyle/>
        <a:p>
          <a:endParaRPr lang="es-MX"/>
        </a:p>
      </dgm:t>
    </dgm:pt>
    <dgm:pt modelId="{98C41969-CA45-4933-A1A0-B45FF10646F4}" type="sibTrans" cxnId="{58535E0C-DA6A-4867-8813-9C427F8AD906}">
      <dgm:prSet/>
      <dgm:spPr/>
      <dgm:t>
        <a:bodyPr/>
        <a:lstStyle/>
        <a:p>
          <a:endParaRPr lang="es-MX"/>
        </a:p>
      </dgm:t>
    </dgm:pt>
    <dgm:pt modelId="{6C4A92ED-CB69-48DF-BC99-877BE35BF07A}" type="pres">
      <dgm:prSet presAssocID="{9AC9E599-4F09-4169-917D-7EE78F1DEF0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559F212-5FB5-4507-ABD3-6DFA94B47275}" type="pres">
      <dgm:prSet presAssocID="{9AC9E599-4F09-4169-917D-7EE78F1DEF03}" presName="radial" presStyleCnt="0">
        <dgm:presLayoutVars>
          <dgm:animLvl val="ctr"/>
        </dgm:presLayoutVars>
      </dgm:prSet>
      <dgm:spPr/>
      <dgm:t>
        <a:bodyPr/>
        <a:lstStyle/>
        <a:p>
          <a:endParaRPr lang="es-MX"/>
        </a:p>
      </dgm:t>
    </dgm:pt>
    <dgm:pt modelId="{8266DC14-71EB-4E07-B65A-144892E98A57}" type="pres">
      <dgm:prSet presAssocID="{8A743897-ABF0-4F1C-971D-5ADAD25E9172}" presName="centerShape" presStyleLbl="vennNode1" presStyleIdx="0" presStyleCnt="7"/>
      <dgm:spPr/>
      <dgm:t>
        <a:bodyPr/>
        <a:lstStyle/>
        <a:p>
          <a:endParaRPr lang="es-MX"/>
        </a:p>
      </dgm:t>
    </dgm:pt>
    <dgm:pt modelId="{6AD22875-1396-4F10-9481-7C46D4FD4E75}" type="pres">
      <dgm:prSet presAssocID="{10DD04D4-3FE3-4DB7-B61B-64C39C213FC8}" presName="node" presStyleLbl="vennNode1" presStyleIdx="1" presStyleCnt="7" custScaleX="1602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A67627-CC5D-4DD4-A896-0C9E2A54D369}" type="pres">
      <dgm:prSet presAssocID="{7F58D1B7-30F8-431B-B59E-72A469C65947}" presName="node" presStyleLbl="vennNode1" presStyleIdx="2" presStyleCnt="7" custScaleX="157944" custRadScaleRad="122855" custRadScaleInc="131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EF590C-EA4D-4ED8-B340-2F2FD6CD1C92}" type="pres">
      <dgm:prSet presAssocID="{2F71AA94-D7D8-4B8C-8B8B-3A919F01C5DD}" presName="node" presStyleLbl="vennNode1" presStyleIdx="3" presStyleCnt="7" custScaleX="139681" custRadScaleRad="115045" custRadScaleInc="-1064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8C3264-CA7C-49EB-9AFF-96D5099E9D25}" type="pres">
      <dgm:prSet presAssocID="{4E5BDADC-E590-4F2E-BEE6-8762AD4DE856}" presName="node" presStyleLbl="vennNode1" presStyleIdx="4" presStyleCnt="7" custScaleX="1549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8A3B7E-207C-4519-B995-15E34491912A}" type="pres">
      <dgm:prSet presAssocID="{FB40CB00-0410-4C85-94C6-18FC887A51CF}" presName="node" presStyleLbl="vennNode1" presStyleIdx="5" presStyleCnt="7" custScaleX="148523" custRadScaleRad="119309" custRadScaleInc="53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E01543-4788-4038-8808-AF1DEE94CB41}" type="pres">
      <dgm:prSet presAssocID="{1F2E4220-6E72-4974-A549-2DEB83405896}" presName="node" presStyleLbl="vennNode1" presStyleIdx="6" presStyleCnt="7" custScaleX="144986" custRadScaleRad="116338" custRadScaleInc="-1100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B94E3CA-C37C-411B-ADC0-6F7FF697EC96}" type="presOf" srcId="{8A743897-ABF0-4F1C-971D-5ADAD25E9172}" destId="{8266DC14-71EB-4E07-B65A-144892E98A57}" srcOrd="0" destOrd="0" presId="urn:microsoft.com/office/officeart/2005/8/layout/radial3"/>
    <dgm:cxn modelId="{60B756FC-E030-46BC-98CC-841C49787C81}" srcId="{9AC9E599-4F09-4169-917D-7EE78F1DEF03}" destId="{8A743897-ABF0-4F1C-971D-5ADAD25E9172}" srcOrd="0" destOrd="0" parTransId="{80A4ACCE-61DB-4B29-826B-BAF883D55F95}" sibTransId="{443963B7-4D39-4B70-963C-03D6D20F9664}"/>
    <dgm:cxn modelId="{58535E0C-DA6A-4867-8813-9C427F8AD906}" srcId="{8A743897-ABF0-4F1C-971D-5ADAD25E9172}" destId="{1F2E4220-6E72-4974-A549-2DEB83405896}" srcOrd="5" destOrd="0" parTransId="{8FC77528-55A8-4EA5-8C0F-E41AB51C1C5E}" sibTransId="{98C41969-CA45-4933-A1A0-B45FF10646F4}"/>
    <dgm:cxn modelId="{4973AC35-47FA-4CE4-AD62-F5E4D95A7164}" type="presOf" srcId="{FB40CB00-0410-4C85-94C6-18FC887A51CF}" destId="{FB8A3B7E-207C-4519-B995-15E34491912A}" srcOrd="0" destOrd="0" presId="urn:microsoft.com/office/officeart/2005/8/layout/radial3"/>
    <dgm:cxn modelId="{6B39DB32-09C1-441B-A4E6-95FC29053095}" type="presOf" srcId="{1F2E4220-6E72-4974-A549-2DEB83405896}" destId="{B2E01543-4788-4038-8808-AF1DEE94CB41}" srcOrd="0" destOrd="0" presId="urn:microsoft.com/office/officeart/2005/8/layout/radial3"/>
    <dgm:cxn modelId="{0E6332DB-FC17-4834-9388-B0660CA0CC55}" srcId="{8A743897-ABF0-4F1C-971D-5ADAD25E9172}" destId="{7F58D1B7-30F8-431B-B59E-72A469C65947}" srcOrd="1" destOrd="0" parTransId="{7E561A51-D4F2-46C4-B0F7-D63B519CA285}" sibTransId="{C54DAD1D-7DF7-4D6F-9007-0BD4B8213927}"/>
    <dgm:cxn modelId="{86C1734B-C871-4387-8250-D7415216334F}" srcId="{8A743897-ABF0-4F1C-971D-5ADAD25E9172}" destId="{4E5BDADC-E590-4F2E-BEE6-8762AD4DE856}" srcOrd="3" destOrd="0" parTransId="{E1C61765-C2FB-48B3-9C04-C23FCB66E7A1}" sibTransId="{438EB84F-F9EE-4155-BCA3-2B453E540C1C}"/>
    <dgm:cxn modelId="{0AB6A8B4-746B-47FB-89D2-940F1EC5AF6B}" type="presOf" srcId="{9AC9E599-4F09-4169-917D-7EE78F1DEF03}" destId="{6C4A92ED-CB69-48DF-BC99-877BE35BF07A}" srcOrd="0" destOrd="0" presId="urn:microsoft.com/office/officeart/2005/8/layout/radial3"/>
    <dgm:cxn modelId="{8E614502-C28F-4AE1-A8C5-63B8CE4D5AD9}" type="presOf" srcId="{2F71AA94-D7D8-4B8C-8B8B-3A919F01C5DD}" destId="{0CEF590C-EA4D-4ED8-B340-2F2FD6CD1C92}" srcOrd="0" destOrd="0" presId="urn:microsoft.com/office/officeart/2005/8/layout/radial3"/>
    <dgm:cxn modelId="{89928B25-976C-4F6F-B21A-0EC4662B95CD}" srcId="{8A743897-ABF0-4F1C-971D-5ADAD25E9172}" destId="{FB40CB00-0410-4C85-94C6-18FC887A51CF}" srcOrd="4" destOrd="0" parTransId="{4ACCD141-80EE-4267-9CAD-4020F019F44E}" sibTransId="{7F925322-5F18-4440-A656-F0CADDD1510B}"/>
    <dgm:cxn modelId="{0B932B2B-10DA-45CB-AEA2-9C5F85BCC247}" srcId="{8A743897-ABF0-4F1C-971D-5ADAD25E9172}" destId="{10DD04D4-3FE3-4DB7-B61B-64C39C213FC8}" srcOrd="0" destOrd="0" parTransId="{342840D3-CB1B-43B4-B3A0-8FC620632074}" sibTransId="{C55F9BAF-0D18-41C3-8147-73A4CDDC8A40}"/>
    <dgm:cxn modelId="{EB76A734-107D-438B-B143-842028567745}" type="presOf" srcId="{4E5BDADC-E590-4F2E-BEE6-8762AD4DE856}" destId="{D98C3264-CA7C-49EB-9AFF-96D5099E9D25}" srcOrd="0" destOrd="0" presId="urn:microsoft.com/office/officeart/2005/8/layout/radial3"/>
    <dgm:cxn modelId="{8A0E9381-C0F6-4EE9-A7F2-1CB218611F45}" type="presOf" srcId="{7F58D1B7-30F8-431B-B59E-72A469C65947}" destId="{19A67627-CC5D-4DD4-A896-0C9E2A54D369}" srcOrd="0" destOrd="0" presId="urn:microsoft.com/office/officeart/2005/8/layout/radial3"/>
    <dgm:cxn modelId="{0DA6C227-8E8A-4E1A-A1D5-062179E3EED3}" type="presOf" srcId="{10DD04D4-3FE3-4DB7-B61B-64C39C213FC8}" destId="{6AD22875-1396-4F10-9481-7C46D4FD4E75}" srcOrd="0" destOrd="0" presId="urn:microsoft.com/office/officeart/2005/8/layout/radial3"/>
    <dgm:cxn modelId="{CF4E65FE-91A1-4FAC-B8EE-C03F950E385C}" srcId="{8A743897-ABF0-4F1C-971D-5ADAD25E9172}" destId="{2F71AA94-D7D8-4B8C-8B8B-3A919F01C5DD}" srcOrd="2" destOrd="0" parTransId="{B70CC5F1-FE69-415E-BA82-9A82F90499C4}" sibTransId="{9D0E0D92-3A62-4391-ABB7-B12019434CE6}"/>
    <dgm:cxn modelId="{18265A10-0B41-42B4-8D92-503FDBF5B7F8}" type="presParOf" srcId="{6C4A92ED-CB69-48DF-BC99-877BE35BF07A}" destId="{C559F212-5FB5-4507-ABD3-6DFA94B47275}" srcOrd="0" destOrd="0" presId="urn:microsoft.com/office/officeart/2005/8/layout/radial3"/>
    <dgm:cxn modelId="{6C0C632C-CC84-4D86-9992-EF258351F8E7}" type="presParOf" srcId="{C559F212-5FB5-4507-ABD3-6DFA94B47275}" destId="{8266DC14-71EB-4E07-B65A-144892E98A57}" srcOrd="0" destOrd="0" presId="urn:microsoft.com/office/officeart/2005/8/layout/radial3"/>
    <dgm:cxn modelId="{B8A47520-9F80-429B-AFA2-49BFA226AC94}" type="presParOf" srcId="{C559F212-5FB5-4507-ABD3-6DFA94B47275}" destId="{6AD22875-1396-4F10-9481-7C46D4FD4E75}" srcOrd="1" destOrd="0" presId="urn:microsoft.com/office/officeart/2005/8/layout/radial3"/>
    <dgm:cxn modelId="{6F31ED41-AAFB-4882-9D28-D938CC4E44B9}" type="presParOf" srcId="{C559F212-5FB5-4507-ABD3-6DFA94B47275}" destId="{19A67627-CC5D-4DD4-A896-0C9E2A54D369}" srcOrd="2" destOrd="0" presId="urn:microsoft.com/office/officeart/2005/8/layout/radial3"/>
    <dgm:cxn modelId="{E52832B9-05C8-4F8C-9B4D-1D586D14FEA8}" type="presParOf" srcId="{C559F212-5FB5-4507-ABD3-6DFA94B47275}" destId="{0CEF590C-EA4D-4ED8-B340-2F2FD6CD1C92}" srcOrd="3" destOrd="0" presId="urn:microsoft.com/office/officeart/2005/8/layout/radial3"/>
    <dgm:cxn modelId="{002EDA3A-1990-49C6-AC99-E3E1F1B383B7}" type="presParOf" srcId="{C559F212-5FB5-4507-ABD3-6DFA94B47275}" destId="{D98C3264-CA7C-49EB-9AFF-96D5099E9D25}" srcOrd="4" destOrd="0" presId="urn:microsoft.com/office/officeart/2005/8/layout/radial3"/>
    <dgm:cxn modelId="{E2113BB4-ACD9-4DFC-8DA4-CC71C499605C}" type="presParOf" srcId="{C559F212-5FB5-4507-ABD3-6DFA94B47275}" destId="{FB8A3B7E-207C-4519-B995-15E34491912A}" srcOrd="5" destOrd="0" presId="urn:microsoft.com/office/officeart/2005/8/layout/radial3"/>
    <dgm:cxn modelId="{72ADEA6A-8013-40CA-8713-D831EB1C6E5F}" type="presParOf" srcId="{C559F212-5FB5-4507-ABD3-6DFA94B47275}" destId="{B2E01543-4788-4038-8808-AF1DEE94CB41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BDF186C-BF9F-423C-847B-562854015EED}" type="doc">
      <dgm:prSet loTypeId="urn:microsoft.com/office/officeart/2005/8/layout/venn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7806CAF9-3132-4CFA-B0DA-2FB5069E313F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b="1" dirty="0" smtClean="0">
              <a:solidFill>
                <a:schemeClr val="accent1">
                  <a:lumMod val="50000"/>
                </a:schemeClr>
              </a:solidFill>
            </a:rPr>
            <a:t>CAMPOS DE APLICACIÓN DE LA ETNOHISTORIA</a:t>
          </a:r>
        </a:p>
      </dgm:t>
    </dgm:pt>
    <dgm:pt modelId="{50853319-9B27-4450-AC31-69CDC8FDBB13}" type="parTrans" cxnId="{5A1BA625-C730-4AB5-BF58-2673C8628757}">
      <dgm:prSet/>
      <dgm:spPr/>
      <dgm:t>
        <a:bodyPr/>
        <a:lstStyle/>
        <a:p>
          <a:endParaRPr lang="es-MX"/>
        </a:p>
      </dgm:t>
    </dgm:pt>
    <dgm:pt modelId="{DF20E907-60AE-4962-BAD3-C9A1444728C5}" type="sibTrans" cxnId="{5A1BA625-C730-4AB5-BF58-2673C8628757}">
      <dgm:prSet/>
      <dgm:spPr/>
      <dgm:t>
        <a:bodyPr/>
        <a:lstStyle/>
        <a:p>
          <a:endParaRPr lang="es-MX"/>
        </a:p>
      </dgm:t>
    </dgm:pt>
    <dgm:pt modelId="{26660511-1F86-4D49-9716-73A2C40BC477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50000"/>
                </a:schemeClr>
              </a:solidFill>
            </a:rPr>
            <a:t>Etnohistoria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624299C2-0E6A-4588-BE25-FDB4EC9DA23D}" type="parTrans" cxnId="{37D552A6-C27B-418B-9590-E7837060D596}">
      <dgm:prSet/>
      <dgm:spPr/>
      <dgm:t>
        <a:bodyPr/>
        <a:lstStyle/>
        <a:p>
          <a:endParaRPr lang="es-MX"/>
        </a:p>
      </dgm:t>
    </dgm:pt>
    <dgm:pt modelId="{FADC5D72-C8A0-4034-80B2-FAEC8D9D63D5}" type="sibTrans" cxnId="{37D552A6-C27B-418B-9590-E7837060D596}">
      <dgm:prSet/>
      <dgm:spPr/>
      <dgm:t>
        <a:bodyPr/>
        <a:lstStyle/>
        <a:p>
          <a:endParaRPr lang="es-MX"/>
        </a:p>
      </dgm:t>
    </dgm:pt>
    <dgm:pt modelId="{93112353-6590-4EAE-A89D-AB5C563BF03F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accent1">
                  <a:lumMod val="50000"/>
                </a:schemeClr>
              </a:solidFill>
            </a:rPr>
            <a:t>Historia específica</a:t>
          </a:r>
          <a:endParaRPr lang="es-MX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4591BA51-5691-40CF-8EBD-F58DE97BCD87}" type="parTrans" cxnId="{1B5651AC-C038-4D64-B2F4-1EED7758FE27}">
      <dgm:prSet/>
      <dgm:spPr/>
      <dgm:t>
        <a:bodyPr/>
        <a:lstStyle/>
        <a:p>
          <a:endParaRPr lang="es-MX"/>
        </a:p>
      </dgm:t>
    </dgm:pt>
    <dgm:pt modelId="{5C5F7DEF-EB51-43FE-BB1E-2CC7A3ED8956}" type="sibTrans" cxnId="{1B5651AC-C038-4D64-B2F4-1EED7758FE27}">
      <dgm:prSet/>
      <dgm:spPr/>
      <dgm:t>
        <a:bodyPr/>
        <a:lstStyle/>
        <a:p>
          <a:endParaRPr lang="es-MX"/>
        </a:p>
      </dgm:t>
    </dgm:pt>
    <dgm:pt modelId="{EC3CC354-ABC7-47B4-BEFD-A240BED2619A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Etnografía histórica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800" b="1" dirty="0" smtClean="0"/>
        </a:p>
      </dgm:t>
    </dgm:pt>
    <dgm:pt modelId="{8E880822-A62C-4C29-9B36-9037CBD7266B}" type="parTrans" cxnId="{9D6E4812-5D8C-4781-9191-DCC315FDD4B7}">
      <dgm:prSet/>
      <dgm:spPr/>
      <dgm:t>
        <a:bodyPr/>
        <a:lstStyle/>
        <a:p>
          <a:endParaRPr lang="es-MX"/>
        </a:p>
      </dgm:t>
    </dgm:pt>
    <dgm:pt modelId="{2E603753-2C57-4F48-8026-B1ABBBCE7025}" type="sibTrans" cxnId="{9D6E4812-5D8C-4781-9191-DCC315FDD4B7}">
      <dgm:prSet/>
      <dgm:spPr/>
      <dgm:t>
        <a:bodyPr/>
        <a:lstStyle/>
        <a:p>
          <a:endParaRPr lang="es-MX"/>
        </a:p>
      </dgm:t>
    </dgm:pt>
    <dgm:pt modelId="{FE209CA2-9B9A-4197-AC6E-213FA85C753F}" type="pres">
      <dgm:prSet presAssocID="{3BDF186C-BF9F-423C-847B-562854015EED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35A4BA3-2C84-42CD-B561-A42DD5264896}" type="pres">
      <dgm:prSet presAssocID="{3BDF186C-BF9F-423C-847B-562854015EED}" presName="comp1" presStyleCnt="0"/>
      <dgm:spPr/>
      <dgm:t>
        <a:bodyPr/>
        <a:lstStyle/>
        <a:p>
          <a:endParaRPr lang="es-MX"/>
        </a:p>
      </dgm:t>
    </dgm:pt>
    <dgm:pt modelId="{540EB53A-BAAA-46A1-9E16-FD7C340443F6}" type="pres">
      <dgm:prSet presAssocID="{3BDF186C-BF9F-423C-847B-562854015EED}" presName="circle1" presStyleLbl="node1" presStyleIdx="0" presStyleCnt="4" custScaleX="144737"/>
      <dgm:spPr/>
      <dgm:t>
        <a:bodyPr/>
        <a:lstStyle/>
        <a:p>
          <a:endParaRPr lang="es-MX"/>
        </a:p>
      </dgm:t>
    </dgm:pt>
    <dgm:pt modelId="{EF2A0E60-784A-4DBC-8E0D-FE6CAD211BB2}" type="pres">
      <dgm:prSet presAssocID="{3BDF186C-BF9F-423C-847B-562854015EED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712926-289F-4DC1-B0A1-665AAF672FF9}" type="pres">
      <dgm:prSet presAssocID="{3BDF186C-BF9F-423C-847B-562854015EED}" presName="comp2" presStyleCnt="0"/>
      <dgm:spPr/>
      <dgm:t>
        <a:bodyPr/>
        <a:lstStyle/>
        <a:p>
          <a:endParaRPr lang="es-MX"/>
        </a:p>
      </dgm:t>
    </dgm:pt>
    <dgm:pt modelId="{B5B4EAD6-C09E-4B43-856D-508F5E93B42F}" type="pres">
      <dgm:prSet presAssocID="{3BDF186C-BF9F-423C-847B-562854015EED}" presName="circle2" presStyleLbl="node1" presStyleIdx="1" presStyleCnt="4" custScaleY="90789"/>
      <dgm:spPr/>
      <dgm:t>
        <a:bodyPr/>
        <a:lstStyle/>
        <a:p>
          <a:endParaRPr lang="es-MX"/>
        </a:p>
      </dgm:t>
    </dgm:pt>
    <dgm:pt modelId="{B202A925-6021-49E7-B92B-AC49B1188579}" type="pres">
      <dgm:prSet presAssocID="{3BDF186C-BF9F-423C-847B-562854015EED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34DBF7-79A8-4CBB-A517-E5124B023D66}" type="pres">
      <dgm:prSet presAssocID="{3BDF186C-BF9F-423C-847B-562854015EED}" presName="comp3" presStyleCnt="0"/>
      <dgm:spPr/>
      <dgm:t>
        <a:bodyPr/>
        <a:lstStyle/>
        <a:p>
          <a:endParaRPr lang="es-MX"/>
        </a:p>
      </dgm:t>
    </dgm:pt>
    <dgm:pt modelId="{531D7DB4-0BC5-42E1-949E-462FD3432733}" type="pres">
      <dgm:prSet presAssocID="{3BDF186C-BF9F-423C-847B-562854015EED}" presName="circle3" presStyleLbl="node1" presStyleIdx="2" presStyleCnt="4" custScaleX="114035"/>
      <dgm:spPr/>
      <dgm:t>
        <a:bodyPr/>
        <a:lstStyle/>
        <a:p>
          <a:endParaRPr lang="es-MX"/>
        </a:p>
      </dgm:t>
    </dgm:pt>
    <dgm:pt modelId="{F4361D81-2B39-4FDD-83BE-8AE7246A64B6}" type="pres">
      <dgm:prSet presAssocID="{3BDF186C-BF9F-423C-847B-562854015EED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11EC71-0F04-43CD-B593-31CC806B5079}" type="pres">
      <dgm:prSet presAssocID="{3BDF186C-BF9F-423C-847B-562854015EED}" presName="comp4" presStyleCnt="0"/>
      <dgm:spPr/>
      <dgm:t>
        <a:bodyPr/>
        <a:lstStyle/>
        <a:p>
          <a:endParaRPr lang="es-MX"/>
        </a:p>
      </dgm:t>
    </dgm:pt>
    <dgm:pt modelId="{E60C0CC1-EAA7-4929-BD12-B725F7642E29}" type="pres">
      <dgm:prSet presAssocID="{3BDF186C-BF9F-423C-847B-562854015EED}" presName="circle4" presStyleLbl="node1" presStyleIdx="3" presStyleCnt="4" custScaleX="151316"/>
      <dgm:spPr/>
      <dgm:t>
        <a:bodyPr/>
        <a:lstStyle/>
        <a:p>
          <a:endParaRPr lang="es-MX"/>
        </a:p>
      </dgm:t>
    </dgm:pt>
    <dgm:pt modelId="{49670605-6D96-4389-974E-B45190E81B9D}" type="pres">
      <dgm:prSet presAssocID="{3BDF186C-BF9F-423C-847B-562854015EED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78460C1-45A6-4C43-9B20-B1B6ECA4EC9D}" type="presOf" srcId="{7806CAF9-3132-4CFA-B0DA-2FB5069E313F}" destId="{EF2A0E60-784A-4DBC-8E0D-FE6CAD211BB2}" srcOrd="1" destOrd="0" presId="urn:microsoft.com/office/officeart/2005/8/layout/venn2"/>
    <dgm:cxn modelId="{828D4FA5-9C16-40B0-B57C-02DA71BC1316}" type="presOf" srcId="{93112353-6590-4EAE-A89D-AB5C563BF03F}" destId="{F4361D81-2B39-4FDD-83BE-8AE7246A64B6}" srcOrd="1" destOrd="0" presId="urn:microsoft.com/office/officeart/2005/8/layout/venn2"/>
    <dgm:cxn modelId="{9D6E4812-5D8C-4781-9191-DCC315FDD4B7}" srcId="{3BDF186C-BF9F-423C-847B-562854015EED}" destId="{EC3CC354-ABC7-47B4-BEFD-A240BED2619A}" srcOrd="3" destOrd="0" parTransId="{8E880822-A62C-4C29-9B36-9037CBD7266B}" sibTransId="{2E603753-2C57-4F48-8026-B1ABBBCE7025}"/>
    <dgm:cxn modelId="{8B19F1D5-15AA-4DB2-93D4-824176B5B8AE}" type="presOf" srcId="{EC3CC354-ABC7-47B4-BEFD-A240BED2619A}" destId="{E60C0CC1-EAA7-4929-BD12-B725F7642E29}" srcOrd="0" destOrd="0" presId="urn:microsoft.com/office/officeart/2005/8/layout/venn2"/>
    <dgm:cxn modelId="{1B5651AC-C038-4D64-B2F4-1EED7758FE27}" srcId="{3BDF186C-BF9F-423C-847B-562854015EED}" destId="{93112353-6590-4EAE-A89D-AB5C563BF03F}" srcOrd="2" destOrd="0" parTransId="{4591BA51-5691-40CF-8EBD-F58DE97BCD87}" sibTransId="{5C5F7DEF-EB51-43FE-BB1E-2CC7A3ED8956}"/>
    <dgm:cxn modelId="{0E706B97-735E-47E3-94DD-F5381A8541F0}" type="presOf" srcId="{26660511-1F86-4D49-9716-73A2C40BC477}" destId="{B202A925-6021-49E7-B92B-AC49B1188579}" srcOrd="1" destOrd="0" presId="urn:microsoft.com/office/officeart/2005/8/layout/venn2"/>
    <dgm:cxn modelId="{2D417A14-6BDD-4E6B-BF7D-A624176A3090}" type="presOf" srcId="{EC3CC354-ABC7-47B4-BEFD-A240BED2619A}" destId="{49670605-6D96-4389-974E-B45190E81B9D}" srcOrd="1" destOrd="0" presId="urn:microsoft.com/office/officeart/2005/8/layout/venn2"/>
    <dgm:cxn modelId="{11A6B74C-F80E-4422-82CA-6CB705CD0D6C}" type="presOf" srcId="{3BDF186C-BF9F-423C-847B-562854015EED}" destId="{FE209CA2-9B9A-4197-AC6E-213FA85C753F}" srcOrd="0" destOrd="0" presId="urn:microsoft.com/office/officeart/2005/8/layout/venn2"/>
    <dgm:cxn modelId="{37D552A6-C27B-418B-9590-E7837060D596}" srcId="{3BDF186C-BF9F-423C-847B-562854015EED}" destId="{26660511-1F86-4D49-9716-73A2C40BC477}" srcOrd="1" destOrd="0" parTransId="{624299C2-0E6A-4588-BE25-FDB4EC9DA23D}" sibTransId="{FADC5D72-C8A0-4034-80B2-FAEC8D9D63D5}"/>
    <dgm:cxn modelId="{5A1BA625-C730-4AB5-BF58-2673C8628757}" srcId="{3BDF186C-BF9F-423C-847B-562854015EED}" destId="{7806CAF9-3132-4CFA-B0DA-2FB5069E313F}" srcOrd="0" destOrd="0" parTransId="{50853319-9B27-4450-AC31-69CDC8FDBB13}" sibTransId="{DF20E907-60AE-4962-BAD3-C9A1444728C5}"/>
    <dgm:cxn modelId="{7905A9CF-FE02-4369-9A49-E930880D4B35}" type="presOf" srcId="{26660511-1F86-4D49-9716-73A2C40BC477}" destId="{B5B4EAD6-C09E-4B43-856D-508F5E93B42F}" srcOrd="0" destOrd="0" presId="urn:microsoft.com/office/officeart/2005/8/layout/venn2"/>
    <dgm:cxn modelId="{F47B5DB4-4697-4434-8464-2E9E5F047962}" type="presOf" srcId="{7806CAF9-3132-4CFA-B0DA-2FB5069E313F}" destId="{540EB53A-BAAA-46A1-9E16-FD7C340443F6}" srcOrd="0" destOrd="0" presId="urn:microsoft.com/office/officeart/2005/8/layout/venn2"/>
    <dgm:cxn modelId="{25810CBD-2EB7-46AA-83AD-389128CDD4B3}" type="presOf" srcId="{93112353-6590-4EAE-A89D-AB5C563BF03F}" destId="{531D7DB4-0BC5-42E1-949E-462FD3432733}" srcOrd="0" destOrd="0" presId="urn:microsoft.com/office/officeart/2005/8/layout/venn2"/>
    <dgm:cxn modelId="{12DA1295-BAAE-41D3-A402-D43DB76236C2}" type="presParOf" srcId="{FE209CA2-9B9A-4197-AC6E-213FA85C753F}" destId="{D35A4BA3-2C84-42CD-B561-A42DD5264896}" srcOrd="0" destOrd="0" presId="urn:microsoft.com/office/officeart/2005/8/layout/venn2"/>
    <dgm:cxn modelId="{0D689263-54FA-4CE9-8F9B-19657A45AB48}" type="presParOf" srcId="{D35A4BA3-2C84-42CD-B561-A42DD5264896}" destId="{540EB53A-BAAA-46A1-9E16-FD7C340443F6}" srcOrd="0" destOrd="0" presId="urn:microsoft.com/office/officeart/2005/8/layout/venn2"/>
    <dgm:cxn modelId="{4348CD6E-F84D-42F6-8026-C01CB5791EFC}" type="presParOf" srcId="{D35A4BA3-2C84-42CD-B561-A42DD5264896}" destId="{EF2A0E60-784A-4DBC-8E0D-FE6CAD211BB2}" srcOrd="1" destOrd="0" presId="urn:microsoft.com/office/officeart/2005/8/layout/venn2"/>
    <dgm:cxn modelId="{BACE893D-6908-429D-9334-B2DEF6D35F1F}" type="presParOf" srcId="{FE209CA2-9B9A-4197-AC6E-213FA85C753F}" destId="{24712926-289F-4DC1-B0A1-665AAF672FF9}" srcOrd="1" destOrd="0" presId="urn:microsoft.com/office/officeart/2005/8/layout/venn2"/>
    <dgm:cxn modelId="{DF13A240-7B24-4335-835A-5DF5B57BC29F}" type="presParOf" srcId="{24712926-289F-4DC1-B0A1-665AAF672FF9}" destId="{B5B4EAD6-C09E-4B43-856D-508F5E93B42F}" srcOrd="0" destOrd="0" presId="urn:microsoft.com/office/officeart/2005/8/layout/venn2"/>
    <dgm:cxn modelId="{327CF938-20DC-4707-8F4B-22CA6D703D98}" type="presParOf" srcId="{24712926-289F-4DC1-B0A1-665AAF672FF9}" destId="{B202A925-6021-49E7-B92B-AC49B1188579}" srcOrd="1" destOrd="0" presId="urn:microsoft.com/office/officeart/2005/8/layout/venn2"/>
    <dgm:cxn modelId="{AF213257-6A8C-40B3-AD30-E9816535FDC4}" type="presParOf" srcId="{FE209CA2-9B9A-4197-AC6E-213FA85C753F}" destId="{0734DBF7-79A8-4CBB-A517-E5124B023D66}" srcOrd="2" destOrd="0" presId="urn:microsoft.com/office/officeart/2005/8/layout/venn2"/>
    <dgm:cxn modelId="{E6A5CFFC-B277-47E2-B3FA-C616B7EBD5CB}" type="presParOf" srcId="{0734DBF7-79A8-4CBB-A517-E5124B023D66}" destId="{531D7DB4-0BC5-42E1-949E-462FD3432733}" srcOrd="0" destOrd="0" presId="urn:microsoft.com/office/officeart/2005/8/layout/venn2"/>
    <dgm:cxn modelId="{AB0AD0AB-FFC2-4645-91F0-B29CDA7C462C}" type="presParOf" srcId="{0734DBF7-79A8-4CBB-A517-E5124B023D66}" destId="{F4361D81-2B39-4FDD-83BE-8AE7246A64B6}" srcOrd="1" destOrd="0" presId="urn:microsoft.com/office/officeart/2005/8/layout/venn2"/>
    <dgm:cxn modelId="{B0F0E7A7-4FE8-46EA-97D2-5B20C1724699}" type="presParOf" srcId="{FE209CA2-9B9A-4197-AC6E-213FA85C753F}" destId="{C211EC71-0F04-43CD-B593-31CC806B5079}" srcOrd="3" destOrd="0" presId="urn:microsoft.com/office/officeart/2005/8/layout/venn2"/>
    <dgm:cxn modelId="{77D06095-6146-4D4D-8A43-7062205DA67F}" type="presParOf" srcId="{C211EC71-0F04-43CD-B593-31CC806B5079}" destId="{E60C0CC1-EAA7-4929-BD12-B725F7642E29}" srcOrd="0" destOrd="0" presId="urn:microsoft.com/office/officeart/2005/8/layout/venn2"/>
    <dgm:cxn modelId="{CD1D7359-4A56-4405-9EF6-106751F7AD3A}" type="presParOf" srcId="{C211EC71-0F04-43CD-B593-31CC806B5079}" destId="{49670605-6D96-4389-974E-B45190E81B9D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B512678-A6DE-48E9-AEBA-F28D6F1B8D8D}" type="doc">
      <dgm:prSet loTypeId="urn:microsoft.com/office/officeart/2005/8/layout/matrix1" loCatId="matrix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3DFC70D6-9A1D-4043-9713-068131C26238}">
      <dgm:prSet phldrT="[Texto]"/>
      <dgm:spPr/>
      <dgm:t>
        <a:bodyPr/>
        <a:lstStyle/>
        <a:p>
          <a:r>
            <a:rPr lang="es-MX" b="1" dirty="0" smtClean="0"/>
            <a:t>CAMPOS APLICACIÓN DE LA LINGÜÍSTICA</a:t>
          </a:r>
          <a:endParaRPr lang="es-MX" b="1" dirty="0"/>
        </a:p>
      </dgm:t>
    </dgm:pt>
    <dgm:pt modelId="{C77E634B-E05A-410B-BDF0-150DF7ED0333}" type="parTrans" cxnId="{0794EBD5-F527-4B44-84EB-7BF1BF2E56BB}">
      <dgm:prSet/>
      <dgm:spPr/>
      <dgm:t>
        <a:bodyPr/>
        <a:lstStyle/>
        <a:p>
          <a:endParaRPr lang="es-MX"/>
        </a:p>
      </dgm:t>
    </dgm:pt>
    <dgm:pt modelId="{B3C2D0B2-762E-4750-A1BD-7762E52021BB}" type="sibTrans" cxnId="{0794EBD5-F527-4B44-84EB-7BF1BF2E56BB}">
      <dgm:prSet/>
      <dgm:spPr/>
      <dgm:t>
        <a:bodyPr/>
        <a:lstStyle/>
        <a:p>
          <a:endParaRPr lang="es-MX"/>
        </a:p>
      </dgm:t>
    </dgm:pt>
    <dgm:pt modelId="{D95A35DD-4F42-4ACE-A140-6CD51301E6F8}">
      <dgm:prSet phldrT="[Texto]"/>
      <dgm:spPr/>
      <dgm:t>
        <a:bodyPr/>
        <a:lstStyle/>
        <a:p>
          <a:r>
            <a:rPr lang="es-MX" dirty="0" smtClean="0"/>
            <a:t>Lingüística histórica</a:t>
          </a:r>
          <a:endParaRPr lang="es-MX" dirty="0"/>
        </a:p>
      </dgm:t>
    </dgm:pt>
    <dgm:pt modelId="{77E8E053-F06E-4627-A3A1-485DA594E451}" type="parTrans" cxnId="{9DB7398D-660D-4EA0-9E05-4B61EEB4B776}">
      <dgm:prSet/>
      <dgm:spPr/>
      <dgm:t>
        <a:bodyPr/>
        <a:lstStyle/>
        <a:p>
          <a:endParaRPr lang="es-MX"/>
        </a:p>
      </dgm:t>
    </dgm:pt>
    <dgm:pt modelId="{8D94C55E-0F63-4F41-8266-D39615790716}" type="sibTrans" cxnId="{9DB7398D-660D-4EA0-9E05-4B61EEB4B776}">
      <dgm:prSet/>
      <dgm:spPr/>
      <dgm:t>
        <a:bodyPr/>
        <a:lstStyle/>
        <a:p>
          <a:endParaRPr lang="es-MX"/>
        </a:p>
      </dgm:t>
    </dgm:pt>
    <dgm:pt modelId="{E5FA1EA3-D213-4BAD-BFC9-4B822261EB61}">
      <dgm:prSet phldrT="[Texto]"/>
      <dgm:spPr/>
      <dgm:t>
        <a:bodyPr/>
        <a:lstStyle/>
        <a:p>
          <a:r>
            <a:rPr lang="es-MX" dirty="0" smtClean="0"/>
            <a:t>Lingüística descriptiva</a:t>
          </a:r>
          <a:endParaRPr lang="es-MX" dirty="0"/>
        </a:p>
      </dgm:t>
    </dgm:pt>
    <dgm:pt modelId="{29A926DF-5C07-4BAD-98C7-32A6685D7DB8}" type="parTrans" cxnId="{EC3C176E-B5FD-4110-AD72-C1BB47A82630}">
      <dgm:prSet/>
      <dgm:spPr/>
      <dgm:t>
        <a:bodyPr/>
        <a:lstStyle/>
        <a:p>
          <a:endParaRPr lang="es-MX"/>
        </a:p>
      </dgm:t>
    </dgm:pt>
    <dgm:pt modelId="{EA89EFCD-D846-4E48-9EC9-E3AE7567D214}" type="sibTrans" cxnId="{EC3C176E-B5FD-4110-AD72-C1BB47A82630}">
      <dgm:prSet/>
      <dgm:spPr/>
      <dgm:t>
        <a:bodyPr/>
        <a:lstStyle/>
        <a:p>
          <a:endParaRPr lang="es-MX"/>
        </a:p>
      </dgm:t>
    </dgm:pt>
    <dgm:pt modelId="{9B4FCD5A-F8D6-4D99-A4DF-05BDEB44C939}">
      <dgm:prSet phldrT="[Texto]"/>
      <dgm:spPr/>
      <dgm:t>
        <a:bodyPr/>
        <a:lstStyle/>
        <a:p>
          <a:r>
            <a:rPr lang="es-MX" dirty="0" smtClean="0"/>
            <a:t>Sociolingüística</a:t>
          </a:r>
          <a:endParaRPr lang="es-MX" dirty="0"/>
        </a:p>
      </dgm:t>
    </dgm:pt>
    <dgm:pt modelId="{D1414895-74A7-4DB3-A051-B32719A55055}" type="parTrans" cxnId="{9A910628-90C4-4E5B-BFAA-CA6FBC1FF63D}">
      <dgm:prSet/>
      <dgm:spPr/>
      <dgm:t>
        <a:bodyPr/>
        <a:lstStyle/>
        <a:p>
          <a:endParaRPr lang="es-MX"/>
        </a:p>
      </dgm:t>
    </dgm:pt>
    <dgm:pt modelId="{FA4F7BBA-DDF7-47A8-B0DB-82ABA287D957}" type="sibTrans" cxnId="{9A910628-90C4-4E5B-BFAA-CA6FBC1FF63D}">
      <dgm:prSet/>
      <dgm:spPr/>
      <dgm:t>
        <a:bodyPr/>
        <a:lstStyle/>
        <a:p>
          <a:endParaRPr lang="es-MX"/>
        </a:p>
      </dgm:t>
    </dgm:pt>
    <dgm:pt modelId="{8418147F-0891-48EC-BC87-54EB6C62787B}">
      <dgm:prSet phldrT="[Texto]"/>
      <dgm:spPr/>
      <dgm:t>
        <a:bodyPr/>
        <a:lstStyle/>
        <a:p>
          <a:r>
            <a:rPr lang="es-MX" dirty="0" smtClean="0"/>
            <a:t>Lingüística comparativa</a:t>
          </a:r>
          <a:endParaRPr lang="es-MX" dirty="0"/>
        </a:p>
      </dgm:t>
    </dgm:pt>
    <dgm:pt modelId="{B4B451F1-29F5-4407-A473-ABCD60FB93D1}" type="parTrans" cxnId="{64BC7FD5-C176-4537-A128-FAC2B70BBBFC}">
      <dgm:prSet/>
      <dgm:spPr/>
      <dgm:t>
        <a:bodyPr/>
        <a:lstStyle/>
        <a:p>
          <a:endParaRPr lang="es-MX"/>
        </a:p>
      </dgm:t>
    </dgm:pt>
    <dgm:pt modelId="{A4334EA8-CDEC-4391-961C-5C46EBAEE4A6}" type="sibTrans" cxnId="{64BC7FD5-C176-4537-A128-FAC2B70BBBFC}">
      <dgm:prSet/>
      <dgm:spPr/>
      <dgm:t>
        <a:bodyPr/>
        <a:lstStyle/>
        <a:p>
          <a:endParaRPr lang="es-MX"/>
        </a:p>
      </dgm:t>
    </dgm:pt>
    <dgm:pt modelId="{433E9C1A-B77F-4786-B0F1-83312D2EC95E}" type="pres">
      <dgm:prSet presAssocID="{2B512678-A6DE-48E9-AEBA-F28D6F1B8D8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716CF9E-F0EB-44F1-A609-9EF9622CAFDB}" type="pres">
      <dgm:prSet presAssocID="{2B512678-A6DE-48E9-AEBA-F28D6F1B8D8D}" presName="matrix" presStyleCnt="0"/>
      <dgm:spPr/>
    </dgm:pt>
    <dgm:pt modelId="{C780F030-8DAE-44C8-A0F0-EF92C11D9C47}" type="pres">
      <dgm:prSet presAssocID="{2B512678-A6DE-48E9-AEBA-F28D6F1B8D8D}" presName="tile1" presStyleLbl="node1" presStyleIdx="0" presStyleCnt="4" custLinFactNeighborX="0"/>
      <dgm:spPr/>
      <dgm:t>
        <a:bodyPr/>
        <a:lstStyle/>
        <a:p>
          <a:endParaRPr lang="es-MX"/>
        </a:p>
      </dgm:t>
    </dgm:pt>
    <dgm:pt modelId="{1C302BA1-8C26-4B46-82D9-9D6EF90DEFE8}" type="pres">
      <dgm:prSet presAssocID="{2B512678-A6DE-48E9-AEBA-F28D6F1B8D8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3D8FDB-528C-45E0-88E3-5B899B87486E}" type="pres">
      <dgm:prSet presAssocID="{2B512678-A6DE-48E9-AEBA-F28D6F1B8D8D}" presName="tile2" presStyleLbl="node1" presStyleIdx="1" presStyleCnt="4"/>
      <dgm:spPr/>
      <dgm:t>
        <a:bodyPr/>
        <a:lstStyle/>
        <a:p>
          <a:endParaRPr lang="es-MX"/>
        </a:p>
      </dgm:t>
    </dgm:pt>
    <dgm:pt modelId="{5CCD003D-6E4F-4367-8F81-113B0C5F304D}" type="pres">
      <dgm:prSet presAssocID="{2B512678-A6DE-48E9-AEBA-F28D6F1B8D8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D5D323-A9BF-4BDF-9C05-97A17FB425B9}" type="pres">
      <dgm:prSet presAssocID="{2B512678-A6DE-48E9-AEBA-F28D6F1B8D8D}" presName="tile3" presStyleLbl="node1" presStyleIdx="2" presStyleCnt="4"/>
      <dgm:spPr/>
      <dgm:t>
        <a:bodyPr/>
        <a:lstStyle/>
        <a:p>
          <a:endParaRPr lang="es-MX"/>
        </a:p>
      </dgm:t>
    </dgm:pt>
    <dgm:pt modelId="{D9F8610B-F561-48BE-832A-A2EDC6BA60E4}" type="pres">
      <dgm:prSet presAssocID="{2B512678-A6DE-48E9-AEBA-F28D6F1B8D8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D12EB1-D3A4-4A84-99A1-072A712E29D0}" type="pres">
      <dgm:prSet presAssocID="{2B512678-A6DE-48E9-AEBA-F28D6F1B8D8D}" presName="tile4" presStyleLbl="node1" presStyleIdx="3" presStyleCnt="4"/>
      <dgm:spPr/>
      <dgm:t>
        <a:bodyPr/>
        <a:lstStyle/>
        <a:p>
          <a:endParaRPr lang="es-MX"/>
        </a:p>
      </dgm:t>
    </dgm:pt>
    <dgm:pt modelId="{0CC566A1-0B55-4DDD-B48B-F61138CDA3CF}" type="pres">
      <dgm:prSet presAssocID="{2B512678-A6DE-48E9-AEBA-F28D6F1B8D8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87C4EA-E3D8-43A6-A549-90DC09B57A82}" type="pres">
      <dgm:prSet presAssocID="{2B512678-A6DE-48E9-AEBA-F28D6F1B8D8D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7E110A65-EE8C-4CF2-BAA7-11580A0C22F9}" type="presOf" srcId="{D95A35DD-4F42-4ACE-A140-6CD51301E6F8}" destId="{C780F030-8DAE-44C8-A0F0-EF92C11D9C47}" srcOrd="0" destOrd="0" presId="urn:microsoft.com/office/officeart/2005/8/layout/matrix1"/>
    <dgm:cxn modelId="{A5BAA8E1-3B34-48BC-A5B1-08FB98A276AD}" type="presOf" srcId="{2B512678-A6DE-48E9-AEBA-F28D6F1B8D8D}" destId="{433E9C1A-B77F-4786-B0F1-83312D2EC95E}" srcOrd="0" destOrd="0" presId="urn:microsoft.com/office/officeart/2005/8/layout/matrix1"/>
    <dgm:cxn modelId="{74BDCABE-0A7E-4AEE-9778-CF97858B02B9}" type="presOf" srcId="{8418147F-0891-48EC-BC87-54EB6C62787B}" destId="{FED12EB1-D3A4-4A84-99A1-072A712E29D0}" srcOrd="0" destOrd="0" presId="urn:microsoft.com/office/officeart/2005/8/layout/matrix1"/>
    <dgm:cxn modelId="{2810B798-E70A-440F-81D9-CBB3F063E166}" type="presOf" srcId="{E5FA1EA3-D213-4BAD-BFC9-4B822261EB61}" destId="{CB3D8FDB-528C-45E0-88E3-5B899B87486E}" srcOrd="0" destOrd="0" presId="urn:microsoft.com/office/officeart/2005/8/layout/matrix1"/>
    <dgm:cxn modelId="{EC3C176E-B5FD-4110-AD72-C1BB47A82630}" srcId="{3DFC70D6-9A1D-4043-9713-068131C26238}" destId="{E5FA1EA3-D213-4BAD-BFC9-4B822261EB61}" srcOrd="1" destOrd="0" parTransId="{29A926DF-5C07-4BAD-98C7-32A6685D7DB8}" sibTransId="{EA89EFCD-D846-4E48-9EC9-E3AE7567D214}"/>
    <dgm:cxn modelId="{A544D51C-E6C8-42FF-AEDE-6FF31A1A54E8}" type="presOf" srcId="{9B4FCD5A-F8D6-4D99-A4DF-05BDEB44C939}" destId="{D9F8610B-F561-48BE-832A-A2EDC6BA60E4}" srcOrd="1" destOrd="0" presId="urn:microsoft.com/office/officeart/2005/8/layout/matrix1"/>
    <dgm:cxn modelId="{9DB7398D-660D-4EA0-9E05-4B61EEB4B776}" srcId="{3DFC70D6-9A1D-4043-9713-068131C26238}" destId="{D95A35DD-4F42-4ACE-A140-6CD51301E6F8}" srcOrd="0" destOrd="0" parTransId="{77E8E053-F06E-4627-A3A1-485DA594E451}" sibTransId="{8D94C55E-0F63-4F41-8266-D39615790716}"/>
    <dgm:cxn modelId="{0794EBD5-F527-4B44-84EB-7BF1BF2E56BB}" srcId="{2B512678-A6DE-48E9-AEBA-F28D6F1B8D8D}" destId="{3DFC70D6-9A1D-4043-9713-068131C26238}" srcOrd="0" destOrd="0" parTransId="{C77E634B-E05A-410B-BDF0-150DF7ED0333}" sibTransId="{B3C2D0B2-762E-4750-A1BD-7762E52021BB}"/>
    <dgm:cxn modelId="{9A910628-90C4-4E5B-BFAA-CA6FBC1FF63D}" srcId="{3DFC70D6-9A1D-4043-9713-068131C26238}" destId="{9B4FCD5A-F8D6-4D99-A4DF-05BDEB44C939}" srcOrd="2" destOrd="0" parTransId="{D1414895-74A7-4DB3-A051-B32719A55055}" sibTransId="{FA4F7BBA-DDF7-47A8-B0DB-82ABA287D957}"/>
    <dgm:cxn modelId="{50A84D3C-2B4A-41F8-8BEE-60270694F6FF}" type="presOf" srcId="{3DFC70D6-9A1D-4043-9713-068131C26238}" destId="{1D87C4EA-E3D8-43A6-A549-90DC09B57A82}" srcOrd="0" destOrd="0" presId="urn:microsoft.com/office/officeart/2005/8/layout/matrix1"/>
    <dgm:cxn modelId="{52171F60-14BD-4696-A717-B254DD72D484}" type="presOf" srcId="{D95A35DD-4F42-4ACE-A140-6CD51301E6F8}" destId="{1C302BA1-8C26-4B46-82D9-9D6EF90DEFE8}" srcOrd="1" destOrd="0" presId="urn:microsoft.com/office/officeart/2005/8/layout/matrix1"/>
    <dgm:cxn modelId="{EE65075A-6978-4BF6-A3F7-EABC396CC55A}" type="presOf" srcId="{E5FA1EA3-D213-4BAD-BFC9-4B822261EB61}" destId="{5CCD003D-6E4F-4367-8F81-113B0C5F304D}" srcOrd="1" destOrd="0" presId="urn:microsoft.com/office/officeart/2005/8/layout/matrix1"/>
    <dgm:cxn modelId="{61E294CE-3FBF-4F74-88C9-8DBD319E6B5D}" type="presOf" srcId="{8418147F-0891-48EC-BC87-54EB6C62787B}" destId="{0CC566A1-0B55-4DDD-B48B-F61138CDA3CF}" srcOrd="1" destOrd="0" presId="urn:microsoft.com/office/officeart/2005/8/layout/matrix1"/>
    <dgm:cxn modelId="{284FC7E3-F923-48B8-965C-D1A9E695B511}" type="presOf" srcId="{9B4FCD5A-F8D6-4D99-A4DF-05BDEB44C939}" destId="{5BD5D323-A9BF-4BDF-9C05-97A17FB425B9}" srcOrd="0" destOrd="0" presId="urn:microsoft.com/office/officeart/2005/8/layout/matrix1"/>
    <dgm:cxn modelId="{64BC7FD5-C176-4537-A128-FAC2B70BBBFC}" srcId="{3DFC70D6-9A1D-4043-9713-068131C26238}" destId="{8418147F-0891-48EC-BC87-54EB6C62787B}" srcOrd="3" destOrd="0" parTransId="{B4B451F1-29F5-4407-A473-ABCD60FB93D1}" sibTransId="{A4334EA8-CDEC-4391-961C-5C46EBAEE4A6}"/>
    <dgm:cxn modelId="{26A34AAC-4502-4B5A-B198-550F375F15C7}" type="presParOf" srcId="{433E9C1A-B77F-4786-B0F1-83312D2EC95E}" destId="{C716CF9E-F0EB-44F1-A609-9EF9622CAFDB}" srcOrd="0" destOrd="0" presId="urn:microsoft.com/office/officeart/2005/8/layout/matrix1"/>
    <dgm:cxn modelId="{CF4E2BF3-4D7E-40E7-94D8-95C5AEA5B3A0}" type="presParOf" srcId="{C716CF9E-F0EB-44F1-A609-9EF9622CAFDB}" destId="{C780F030-8DAE-44C8-A0F0-EF92C11D9C47}" srcOrd="0" destOrd="0" presId="urn:microsoft.com/office/officeart/2005/8/layout/matrix1"/>
    <dgm:cxn modelId="{38B1FF0D-D24E-4B0E-82CC-731F845409B3}" type="presParOf" srcId="{C716CF9E-F0EB-44F1-A609-9EF9622CAFDB}" destId="{1C302BA1-8C26-4B46-82D9-9D6EF90DEFE8}" srcOrd="1" destOrd="0" presId="urn:microsoft.com/office/officeart/2005/8/layout/matrix1"/>
    <dgm:cxn modelId="{BEBB4025-84F3-4F1E-BC89-0E876AC94155}" type="presParOf" srcId="{C716CF9E-F0EB-44F1-A609-9EF9622CAFDB}" destId="{CB3D8FDB-528C-45E0-88E3-5B899B87486E}" srcOrd="2" destOrd="0" presId="urn:microsoft.com/office/officeart/2005/8/layout/matrix1"/>
    <dgm:cxn modelId="{5A75A7EE-FB8B-488A-9131-B304D8B93073}" type="presParOf" srcId="{C716CF9E-F0EB-44F1-A609-9EF9622CAFDB}" destId="{5CCD003D-6E4F-4367-8F81-113B0C5F304D}" srcOrd="3" destOrd="0" presId="urn:microsoft.com/office/officeart/2005/8/layout/matrix1"/>
    <dgm:cxn modelId="{CDE0CDC5-5A47-4F53-A01F-C2A7F0B9F601}" type="presParOf" srcId="{C716CF9E-F0EB-44F1-A609-9EF9622CAFDB}" destId="{5BD5D323-A9BF-4BDF-9C05-97A17FB425B9}" srcOrd="4" destOrd="0" presId="urn:microsoft.com/office/officeart/2005/8/layout/matrix1"/>
    <dgm:cxn modelId="{4875B432-788C-48F6-BC5D-02AF708E68DC}" type="presParOf" srcId="{C716CF9E-F0EB-44F1-A609-9EF9622CAFDB}" destId="{D9F8610B-F561-48BE-832A-A2EDC6BA60E4}" srcOrd="5" destOrd="0" presId="urn:microsoft.com/office/officeart/2005/8/layout/matrix1"/>
    <dgm:cxn modelId="{40500E7E-2149-419D-8A91-55E8F83ABF2C}" type="presParOf" srcId="{C716CF9E-F0EB-44F1-A609-9EF9622CAFDB}" destId="{FED12EB1-D3A4-4A84-99A1-072A712E29D0}" srcOrd="6" destOrd="0" presId="urn:microsoft.com/office/officeart/2005/8/layout/matrix1"/>
    <dgm:cxn modelId="{FD051E98-C3B8-449E-B2EF-C0B5055B7A55}" type="presParOf" srcId="{C716CF9E-F0EB-44F1-A609-9EF9622CAFDB}" destId="{0CC566A1-0B55-4DDD-B48B-F61138CDA3CF}" srcOrd="7" destOrd="0" presId="urn:microsoft.com/office/officeart/2005/8/layout/matrix1"/>
    <dgm:cxn modelId="{2F4FA70F-E275-4599-B2EE-6A89209A7242}" type="presParOf" srcId="{433E9C1A-B77F-4786-B0F1-83312D2EC95E}" destId="{1D87C4EA-E3D8-43A6-A549-90DC09B57A8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937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1173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3718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11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6059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615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340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621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498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079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570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6759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023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6073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224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2708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17C47FC-46EC-4695-AAE4-A54D2B1C21D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6E42366-046D-4EE8-9C83-3B9B8677C9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328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368152" cy="135229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21934" y="1844824"/>
            <a:ext cx="5308866" cy="1515533"/>
          </a:xfrm>
        </p:spPr>
        <p:txBody>
          <a:bodyPr/>
          <a:lstStyle/>
          <a:p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UNIVERSIDAD AUTÓNONOMA DEL ESTADO DE MÉXICO</a:t>
            </a:r>
            <a:b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MX" sz="1800" dirty="0" smtClean="0">
                <a:solidFill>
                  <a:schemeClr val="accent4">
                    <a:lumMod val="50000"/>
                  </a:schemeClr>
                </a:solidFill>
              </a:rPr>
              <a:t>PLANTEL TEXCOCO DE LA ESCUELA PREPARATORIA</a:t>
            </a:r>
            <a:br>
              <a:rPr lang="es-MX" sz="1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MX" sz="1800" dirty="0" smtClean="0">
                <a:solidFill>
                  <a:schemeClr val="accent4">
                    <a:lumMod val="50000"/>
                  </a:schemeClr>
                </a:solidFill>
              </a:rPr>
              <a:t>ACADEMIA DE ANTROPOLOGÍA</a:t>
            </a:r>
            <a:endParaRPr lang="es-MX" sz="1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921934" y="3501008"/>
            <a:ext cx="5308866" cy="1774889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3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APRENDIZAJE: ANTROPOLOGÍA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3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MÓDULO </a:t>
            </a:r>
            <a:r>
              <a:rPr lang="es-MX" sz="33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</a:t>
            </a:r>
            <a:r>
              <a:rPr lang="es-MX" sz="3300" b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ACERCAMIENTO A LA ANTROPOLOGÍA</a:t>
            </a:r>
            <a:endParaRPr lang="es-MX" sz="33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300" b="1" dirty="0" smtClean="0">
                <a:solidFill>
                  <a:schemeClr val="accent4">
                    <a:lumMod val="50000"/>
                  </a:schemeClr>
                </a:solidFill>
              </a:rPr>
              <a:t>1er. Semestre CBU2015</a:t>
            </a:r>
          </a:p>
          <a:p>
            <a:endParaRPr lang="es-MX" dirty="0">
              <a:solidFill>
                <a:schemeClr val="accent4">
                  <a:lumMod val="50000"/>
                </a:schemeClr>
              </a:solidFill>
            </a:endParaRPr>
          </a:p>
          <a:p>
            <a:pPr algn="r"/>
            <a:r>
              <a:rPr lang="es-MX" sz="3600" b="1" dirty="0" smtClean="0">
                <a:solidFill>
                  <a:schemeClr val="accent4">
                    <a:lumMod val="50000"/>
                  </a:schemeClr>
                </a:solidFill>
              </a:rPr>
              <a:t>M. en C. E. Lucresia Ayala Carrasco</a:t>
            </a:r>
          </a:p>
          <a:p>
            <a:pPr algn="r"/>
            <a:r>
              <a:rPr lang="es-MX" sz="3600" b="1" dirty="0" smtClean="0">
                <a:solidFill>
                  <a:schemeClr val="accent4">
                    <a:lumMod val="50000"/>
                  </a:schemeClr>
                </a:solidFill>
              </a:rPr>
              <a:t>Semestre 2018B</a:t>
            </a:r>
          </a:p>
        </p:txBody>
      </p:sp>
    </p:spTree>
    <p:extLst>
      <p:ext uri="{BB962C8B-B14F-4D97-AF65-F5344CB8AC3E}">
        <p14:creationId xmlns:p14="http://schemas.microsoft.com/office/powerpoint/2010/main" val="1057476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1.1.1. CONCEPTO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La palabra </a:t>
            </a:r>
            <a:r>
              <a:rPr lang="es-MX" b="1" dirty="0">
                <a:solidFill>
                  <a:schemeClr val="accent5">
                    <a:lumMod val="75000"/>
                  </a:schemeClr>
                </a:solidFill>
              </a:rPr>
              <a:t>Antropología</a:t>
            </a: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 proviene del griego  </a:t>
            </a:r>
            <a:r>
              <a:rPr lang="es-MX" i="1" dirty="0" err="1">
                <a:solidFill>
                  <a:schemeClr val="accent5">
                    <a:lumMod val="75000"/>
                  </a:schemeClr>
                </a:solidFill>
              </a:rPr>
              <a:t>anthropos</a:t>
            </a:r>
            <a:r>
              <a:rPr lang="es-MX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MX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ser humano» y, </a:t>
            </a:r>
            <a:r>
              <a:rPr lang="es-MX" i="1" dirty="0">
                <a:solidFill>
                  <a:schemeClr val="accent5">
                    <a:lumMod val="75000"/>
                  </a:schemeClr>
                </a:solidFill>
              </a:rPr>
              <a:t>logos </a:t>
            </a:r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conocimiento», literalmente quiere decir la ciencia que estudia al ser humano.  </a:t>
            </a:r>
          </a:p>
          <a:p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358" y="2708920"/>
            <a:ext cx="3093010" cy="30519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9561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ANTROPOLOGÍA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827182" cy="3447288"/>
          </a:xfrm>
        </p:spPr>
        <p:txBody>
          <a:bodyPr/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s-MX" sz="2800" dirty="0" smtClean="0">
                <a:solidFill>
                  <a:schemeClr val="accent5">
                    <a:lumMod val="75000"/>
                  </a:schemeClr>
                </a:solidFill>
              </a:rPr>
              <a:t>Ciencia de estudia integralmente al hombre, como un sujeto físico biológico y socio-cultural</a:t>
            </a:r>
            <a:r>
              <a:rPr lang="es-MX" sz="2800" dirty="0" smtClean="0">
                <a:solidFill>
                  <a:schemeClr val="tx1"/>
                </a:solidFill>
              </a:rPr>
              <a:t>. </a:t>
            </a:r>
            <a:endParaRPr lang="es-MX" sz="2800" dirty="0">
              <a:solidFill>
                <a:schemeClr val="tx1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487168"/>
            <a:ext cx="2372031" cy="1877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355633"/>
            <a:ext cx="232348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5856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1.1.2. DIVISIÓN ANTROPOLOGÍA 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La Antropología se divide en 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campos de aplicación y disciplinas </a:t>
            </a: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que, valiéndose de métodos en particulares, nos ayudan a comprender el comportamiento de los seres humanos en sociedad y en contextos sociales específicos.</a:t>
            </a:r>
          </a:p>
          <a:p>
            <a:pPr algn="just"/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Cada una de estas disciplinas trabaja en conjunto con otras áreas del conocimiento, dando como resultado la interdisciplinariedad de la Antropología. </a:t>
            </a:r>
          </a:p>
        </p:txBody>
      </p:sp>
    </p:spTree>
    <p:extLst>
      <p:ext uri="{BB962C8B-B14F-4D97-AF65-F5344CB8AC3E}">
        <p14:creationId xmlns:p14="http://schemas.microsoft.com/office/powerpoint/2010/main" val="1822430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0923986"/>
              </p:ext>
            </p:extLst>
          </p:nvPr>
        </p:nvGraphicFramePr>
        <p:xfrm>
          <a:off x="385192" y="835217"/>
          <a:ext cx="82296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3023828" y="990537"/>
            <a:ext cx="342038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es-MX" sz="2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CAMPOS DE APLICACIÓN </a:t>
            </a:r>
            <a:endParaRPr lang="es-MX" sz="2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056276" y="990537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es-MX" sz="2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RAMAS</a:t>
            </a:r>
            <a:r>
              <a:rPr lang="es-MX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endParaRPr lang="es-MX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Flecha abajo 4"/>
          <p:cNvSpPr/>
          <p:nvPr/>
        </p:nvSpPr>
        <p:spPr>
          <a:xfrm>
            <a:off x="4355248" y="1556792"/>
            <a:ext cx="216024" cy="206732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bajo 5"/>
          <p:cNvSpPr/>
          <p:nvPr/>
        </p:nvSpPr>
        <p:spPr>
          <a:xfrm>
            <a:off x="7488324" y="1556792"/>
            <a:ext cx="216024" cy="206732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622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779475"/>
          </a:xfrm>
        </p:spPr>
        <p:txBody>
          <a:bodyPr/>
          <a:lstStyle/>
          <a:p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Antropología físico-biológica</a:t>
            </a:r>
            <a:endParaRPr lang="es-MX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964" y="2348880"/>
            <a:ext cx="4824536" cy="3188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17809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sz="3600" dirty="0" smtClean="0">
                <a:solidFill>
                  <a:schemeClr val="accent1">
                    <a:lumMod val="50000"/>
                  </a:schemeClr>
                </a:solidFill>
              </a:rPr>
              <a:t>Estudia al ser humano desde el punto de vista biológico.</a:t>
            </a:r>
          </a:p>
          <a:p>
            <a:endParaRPr lang="es-MX" dirty="0"/>
          </a:p>
        </p:txBody>
      </p:sp>
      <p:pic>
        <p:nvPicPr>
          <p:cNvPr id="11" name="Marcador de contenido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660" y="820781"/>
            <a:ext cx="2806824" cy="28307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501008"/>
            <a:ext cx="2169406" cy="22078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83042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99490562"/>
              </p:ext>
            </p:extLst>
          </p:nvPr>
        </p:nvGraphicFramePr>
        <p:xfrm>
          <a:off x="323528" y="548680"/>
          <a:ext cx="8135937" cy="575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3400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600306"/>
          </a:xfrm>
        </p:spPr>
        <p:txBody>
          <a:bodyPr/>
          <a:lstStyle/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Arqueología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565" y="692696"/>
            <a:ext cx="2880320" cy="22958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1176863" y="1988840"/>
            <a:ext cx="3167701" cy="4032448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</a:rPr>
              <a:t>“Estudio de lo antiguo” o “ciencia de lo antiguo”. </a:t>
            </a:r>
          </a:p>
          <a:p>
            <a:pPr algn="just"/>
            <a:endParaRPr lang="es-MX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</a:rPr>
              <a:t>Estudia 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a la humanidad pretérita, todo aquello que parece ya no tener forma,  objetos materiales, monumentos, obras de arte, se convierten en atractivos para reconstruir culturas extintas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356992"/>
            <a:ext cx="3145531" cy="23184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7311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52878835"/>
              </p:ext>
            </p:extLst>
          </p:nvPr>
        </p:nvGraphicFramePr>
        <p:xfrm>
          <a:off x="827584" y="620688"/>
          <a:ext cx="7632848" cy="5688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8885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3648" y="980728"/>
            <a:ext cx="6470351" cy="707467"/>
          </a:xfrm>
        </p:spPr>
        <p:txBody>
          <a:bodyPr/>
          <a:lstStyle/>
          <a:p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Antropología Social</a:t>
            </a:r>
            <a:endParaRPr lang="es-MX" b="1" dirty="0"/>
          </a:p>
        </p:txBody>
      </p:sp>
      <p:pic>
        <p:nvPicPr>
          <p:cNvPr id="6" name="Marcador de contenido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476">
            <a:off x="1291993" y="1681974"/>
            <a:ext cx="6809636" cy="3831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901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21933" y="1556792"/>
            <a:ext cx="5308866" cy="1515533"/>
          </a:xfrm>
        </p:spPr>
        <p:txBody>
          <a:bodyPr/>
          <a:lstStyle/>
          <a:p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MÓDULO I.</a:t>
            </a:r>
            <a:endParaRPr lang="es-MX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47665" y="3645024"/>
            <a:ext cx="5904656" cy="1512168"/>
          </a:xfrm>
        </p:spPr>
        <p:txBody>
          <a:bodyPr>
            <a:normAutofit fontScale="92500"/>
          </a:bodyPr>
          <a:lstStyle/>
          <a:p>
            <a:r>
              <a:rPr lang="es-MX" sz="4800" dirty="0" smtClean="0">
                <a:solidFill>
                  <a:schemeClr val="accent4">
                    <a:lumMod val="50000"/>
                  </a:schemeClr>
                </a:solidFill>
              </a:rPr>
              <a:t>ACERCAMIENTO A LA ANTROPOLOGÍA</a:t>
            </a:r>
          </a:p>
          <a:p>
            <a:endParaRPr lang="es-MX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15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755576" y="2348880"/>
            <a:ext cx="3758850" cy="3585576"/>
          </a:xfrm>
        </p:spPr>
        <p:txBody>
          <a:bodyPr/>
          <a:lstStyle/>
          <a:p>
            <a:pPr algn="just"/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Describe, explica e interpreta el origen y desarrollo del hombre y las civilizaciones, así como las formas de vida y comportamiento de los diferentes grupos socioculturales antiguos y modernos. 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8382">
            <a:off x="4746625" y="2560758"/>
            <a:ext cx="3816424" cy="26121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023625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28156211"/>
              </p:ext>
            </p:extLst>
          </p:nvPr>
        </p:nvGraphicFramePr>
        <p:xfrm>
          <a:off x="539552" y="692696"/>
          <a:ext cx="806489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7111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ETNOHISTORIA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764704"/>
            <a:ext cx="2520280" cy="2488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</a:rPr>
              <a:t>Se encarga de la reconstrucción de los grupos humanos a partir de su historia escrita. </a:t>
            </a:r>
            <a:endParaRPr lang="es-MX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894" y="3573016"/>
            <a:ext cx="2768724" cy="22048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057626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813187143"/>
              </p:ext>
            </p:extLst>
          </p:nvPr>
        </p:nvGraphicFramePr>
        <p:xfrm>
          <a:off x="611560" y="548680"/>
          <a:ext cx="792088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71236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6865" y="982132"/>
            <a:ext cx="2536798" cy="600306"/>
          </a:xfrm>
        </p:spPr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LINGÜÍSTICA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764704"/>
            <a:ext cx="3096344" cy="2155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83568" y="2132856"/>
            <a:ext cx="3563686" cy="3887031"/>
          </a:xfrm>
        </p:spPr>
        <p:txBody>
          <a:bodyPr>
            <a:noAutofit/>
          </a:bodyPr>
          <a:lstStyle/>
          <a:p>
            <a:pPr algn="just"/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</a:rPr>
              <a:t>Se encarga del estudio de la diversidad lingüística.</a:t>
            </a:r>
          </a:p>
          <a:p>
            <a:pPr algn="just"/>
            <a:endParaRPr lang="es-MX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</a:rPr>
              <a:t>Los lingüistas se 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interesan en el desarrollo de los </a:t>
            </a:r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</a:rPr>
              <a:t>lenguajes, como parte de la cultura, 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de igual forma, se ocupan de las diferencias de los lenguajes vivos, cómo se vinculan o difieren entre </a:t>
            </a:r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</a:rPr>
              <a:t>sí.</a:t>
            </a:r>
            <a:endParaRPr lang="es-MX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284984"/>
            <a:ext cx="3275856" cy="25632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996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99716373"/>
              </p:ext>
            </p:extLst>
          </p:nvPr>
        </p:nvGraphicFramePr>
        <p:xfrm>
          <a:off x="1115616" y="908720"/>
          <a:ext cx="6985000" cy="4892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09959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259632" y="908720"/>
            <a:ext cx="6798734" cy="792087"/>
          </a:xfrm>
        </p:spPr>
        <p:txBody>
          <a:bodyPr>
            <a:noAutofit/>
          </a:bodyPr>
          <a:lstStyle/>
          <a:p>
            <a:r>
              <a:rPr lang="es-MX" sz="3600" dirty="0" smtClean="0">
                <a:solidFill>
                  <a:schemeClr val="accent4">
                    <a:lumMod val="50000"/>
                  </a:schemeClr>
                </a:solidFill>
              </a:rPr>
              <a:t>ACTIVIDAD: </a:t>
            </a:r>
            <a:r>
              <a:rPr lang="es-MX" sz="2400" dirty="0" smtClean="0">
                <a:solidFill>
                  <a:schemeClr val="accent4">
                    <a:lumMod val="50000"/>
                  </a:schemeClr>
                </a:solidFill>
              </a:rPr>
              <a:t>En la tabla que se presenta, indica el objeto de estudio de cada disciplina </a:t>
            </a:r>
            <a:endParaRPr lang="es-MX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7676057"/>
              </p:ext>
            </p:extLst>
          </p:nvPr>
        </p:nvGraphicFramePr>
        <p:xfrm>
          <a:off x="899592" y="1916830"/>
          <a:ext cx="7416824" cy="374441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939399"/>
                <a:gridCol w="3477425"/>
              </a:tblGrid>
              <a:tr h="512654">
                <a:tc>
                  <a:txBody>
                    <a:bodyPr/>
                    <a:lstStyle/>
                    <a:p>
                      <a:r>
                        <a:rPr lang="es-MX" dirty="0" smtClean="0"/>
                        <a:t>DISCIPLINA</a:t>
                      </a:r>
                      <a:endParaRPr lang="es-MX" dirty="0"/>
                    </a:p>
                  </a:txBody>
                  <a:tcPr marL="60433" marR="60433"/>
                </a:tc>
                <a:tc>
                  <a:txBody>
                    <a:bodyPr/>
                    <a:lstStyle/>
                    <a:p>
                      <a:r>
                        <a:rPr lang="es-MX" baseline="0" dirty="0" smtClean="0"/>
                        <a:t>Objeto de estudio</a:t>
                      </a:r>
                      <a:endParaRPr lang="es-MX" dirty="0"/>
                    </a:p>
                  </a:txBody>
                  <a:tcPr marL="60433" marR="60433"/>
                </a:tc>
              </a:tr>
              <a:tr h="646353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Arqueología</a:t>
                      </a:r>
                      <a:endParaRPr lang="es-MX" sz="2000" dirty="0"/>
                    </a:p>
                  </a:txBody>
                  <a:tcPr marL="60433" marR="60433"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marL="60433" marR="60433"/>
                </a:tc>
              </a:tr>
              <a:tr h="646353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Antropología</a:t>
                      </a:r>
                      <a:r>
                        <a:rPr lang="es-MX" sz="2000" baseline="0" dirty="0" smtClean="0"/>
                        <a:t> sociocultural</a:t>
                      </a:r>
                      <a:endParaRPr lang="es-MX" sz="2000" dirty="0"/>
                    </a:p>
                  </a:txBody>
                  <a:tcPr marL="60433" marR="60433"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60433" marR="60433"/>
                </a:tc>
              </a:tr>
              <a:tr h="646353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Antropología</a:t>
                      </a:r>
                      <a:r>
                        <a:rPr lang="es-MX" sz="2000" baseline="0" dirty="0" smtClean="0"/>
                        <a:t> física</a:t>
                      </a:r>
                      <a:endParaRPr lang="es-MX" sz="2000" dirty="0"/>
                    </a:p>
                  </a:txBody>
                  <a:tcPr marL="60433" marR="60433"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marL="60433" marR="60433"/>
                </a:tc>
              </a:tr>
              <a:tr h="646353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Lingüística</a:t>
                      </a:r>
                      <a:endParaRPr lang="es-MX" sz="2000" dirty="0"/>
                    </a:p>
                  </a:txBody>
                  <a:tcPr marL="60433" marR="60433"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marL="60433" marR="60433"/>
                </a:tc>
              </a:tr>
              <a:tr h="646353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Etnohistoria</a:t>
                      </a:r>
                      <a:endParaRPr lang="es-MX" sz="2000" dirty="0"/>
                    </a:p>
                  </a:txBody>
                  <a:tcPr marL="60433" marR="60433"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marL="60433" marR="6043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67956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3568" y="2204864"/>
            <a:ext cx="7772400" cy="1440160"/>
          </a:xfrm>
        </p:spPr>
        <p:txBody>
          <a:bodyPr/>
          <a:lstStyle/>
          <a:p>
            <a:r>
              <a:rPr lang="es-MX" sz="4400" dirty="0" smtClean="0">
                <a:solidFill>
                  <a:schemeClr val="accent4">
                    <a:lumMod val="50000"/>
                  </a:schemeClr>
                </a:solidFill>
              </a:rPr>
              <a:t>TEMA 1.2. SUJETO Y OBJETO</a:t>
            </a:r>
            <a:endParaRPr lang="es-MX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539552" y="3933056"/>
            <a:ext cx="7772400" cy="1642864"/>
          </a:xfrm>
        </p:spPr>
        <p:txBody>
          <a:bodyPr>
            <a:normAutofit/>
          </a:bodyPr>
          <a:lstStyle/>
          <a:p>
            <a:pPr algn="just"/>
            <a:r>
              <a:rPr lang="es-MX" cap="none" dirty="0" smtClean="0">
                <a:solidFill>
                  <a:schemeClr val="accent5">
                    <a:lumMod val="50000"/>
                  </a:schemeClr>
                </a:solidFill>
              </a:rPr>
              <a:t>PROPÓSITO: Distingue el sujeto, objeto, universales, características y fenómenos culturales aportando puntos de vista de manera reflexiva. </a:t>
            </a:r>
            <a:endParaRPr lang="es-MX" cap="none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7314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2125976"/>
              </p:ext>
            </p:extLst>
          </p:nvPr>
        </p:nvGraphicFramePr>
        <p:xfrm>
          <a:off x="457200" y="548680"/>
          <a:ext cx="8075240" cy="5577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327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1.2.1. Universales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de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la cultura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9" name="Marcador de contenido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CULTURA</a:t>
            </a:r>
          </a:p>
          <a:p>
            <a:pPr lvl="1"/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Conjunto de elementos materiales y no materiales que determinan el modo de vida de un pueblo. </a:t>
            </a:r>
          </a:p>
        </p:txBody>
      </p:sp>
      <p:pic>
        <p:nvPicPr>
          <p:cNvPr id="11" name="8 Imagen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3239">
            <a:off x="5506656" y="2086679"/>
            <a:ext cx="2703732" cy="1420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1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8862">
            <a:off x="4525949" y="3683611"/>
            <a:ext cx="3216046" cy="1989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5271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PROPÓSITO DEL MÓDULO 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sz="3200" dirty="0">
                <a:solidFill>
                  <a:schemeClr val="accent5">
                    <a:lumMod val="75000"/>
                  </a:schemeClr>
                </a:solidFill>
              </a:rPr>
              <a:t>Identifica la construcción del conocimiento antropológico y su campo de aplicación a partir de la relación entre sujeto </a:t>
            </a:r>
            <a:r>
              <a:rPr lang="es-MX" sz="3200" dirty="0" smtClean="0">
                <a:solidFill>
                  <a:schemeClr val="accent5">
                    <a:lumMod val="75000"/>
                  </a:schemeClr>
                </a:solidFill>
              </a:rPr>
              <a:t>y objeto</a:t>
            </a:r>
            <a:r>
              <a:rPr lang="es-MX" sz="32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03750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CULTURA </a:t>
            </a:r>
            <a:b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MX" sz="1400" dirty="0" smtClean="0">
                <a:solidFill>
                  <a:schemeClr val="accent4">
                    <a:lumMod val="50000"/>
                  </a:schemeClr>
                </a:solidFill>
              </a:rPr>
              <a:t>(Continuación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</a:rPr>
              <a:t>Lo material incluye </a:t>
            </a:r>
            <a:r>
              <a:rPr lang="es-MX" sz="28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es-MX" sz="28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MX" sz="2800" dirty="0" smtClean="0">
                <a:solidFill>
                  <a:schemeClr val="accent5">
                    <a:lumMod val="50000"/>
                  </a:schemeClr>
                </a:solidFill>
              </a:rPr>
              <a:t>Tecnología, </a:t>
            </a:r>
            <a:r>
              <a:rPr lang="es-MX" sz="2800" dirty="0">
                <a:solidFill>
                  <a:schemeClr val="accent5">
                    <a:lumMod val="50000"/>
                  </a:schemeClr>
                </a:solidFill>
              </a:rPr>
              <a:t>utensilios, esta visión adapta de manera directa el entorno físico a las necesidades sociales y biológicas humanas</a:t>
            </a:r>
          </a:p>
          <a:p>
            <a:pPr algn="just"/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half" idx="2"/>
          </p:nvPr>
        </p:nvSpPr>
        <p:spPr>
          <a:xfrm>
            <a:off x="1258458" y="3136901"/>
            <a:ext cx="2536798" cy="2438404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005" y="2631014"/>
            <a:ext cx="1378911" cy="1595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463" y="3809457"/>
            <a:ext cx="1517928" cy="1710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64956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>
                <a:solidFill>
                  <a:schemeClr val="accent4">
                    <a:lumMod val="50000"/>
                  </a:schemeClr>
                </a:solidFill>
              </a:rPr>
              <a:t>CULTURA </a:t>
            </a:r>
            <a:br>
              <a:rPr lang="es-MX" sz="28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MX" sz="1400" dirty="0">
                <a:solidFill>
                  <a:schemeClr val="accent4">
                    <a:lumMod val="50000"/>
                  </a:schemeClr>
                </a:solidFill>
              </a:rPr>
              <a:t>(Continuación)</a:t>
            </a:r>
            <a:endParaRPr lang="es-MX" sz="1400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Clr>
                <a:schemeClr val="accent4">
                  <a:lumMod val="50000"/>
                </a:schemeClr>
              </a:buClr>
              <a:buNone/>
            </a:pPr>
            <a:r>
              <a:rPr lang="es-MX" sz="2600" b="1" dirty="0">
                <a:solidFill>
                  <a:schemeClr val="accent5">
                    <a:lumMod val="50000"/>
                  </a:schemeClr>
                </a:solidFill>
              </a:rPr>
              <a:t>Lo no material, incluye:</a:t>
            </a:r>
          </a:p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sz="2600" dirty="0">
                <a:solidFill>
                  <a:schemeClr val="accent5">
                    <a:lumMod val="50000"/>
                  </a:schemeClr>
                </a:solidFill>
              </a:rPr>
              <a:t>Todos aquellos principios acordados de convivencia, como son los valores, normas, creencias, moral, costumbres, los hábitos, la forma en que se desarrollan las relaciones sociales, lenguaje, entre otras.</a:t>
            </a:r>
          </a:p>
          <a:p>
            <a:endParaRPr lang="es-MX" dirty="0"/>
          </a:p>
        </p:txBody>
      </p:sp>
      <p:sp>
        <p:nvSpPr>
          <p:cNvPr id="11" name="Marcador de texto 10"/>
          <p:cNvSpPr>
            <a:spLocks noGrp="1"/>
          </p:cNvSpPr>
          <p:nvPr>
            <p:ph type="body" sz="half" idx="2"/>
          </p:nvPr>
        </p:nvSpPr>
        <p:spPr>
          <a:xfrm>
            <a:off x="1176864" y="3031065"/>
            <a:ext cx="2943197" cy="2844802"/>
          </a:xfrm>
        </p:spPr>
        <p:txBody>
          <a:bodyPr>
            <a:normAutofit/>
          </a:bodyPr>
          <a:lstStyle/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120" y="2880629"/>
            <a:ext cx="2257760" cy="1550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702040"/>
            <a:ext cx="2140349" cy="117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0309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>
                <a:solidFill>
                  <a:schemeClr val="accent4">
                    <a:lumMod val="50000"/>
                  </a:schemeClr>
                </a:solidFill>
              </a:rPr>
              <a:t>CULTURA </a:t>
            </a:r>
            <a:br>
              <a:rPr lang="es-MX" sz="32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MX" sz="1600" dirty="0">
                <a:solidFill>
                  <a:schemeClr val="accent4">
                    <a:lumMod val="50000"/>
                  </a:schemeClr>
                </a:solidFill>
              </a:rPr>
              <a:t>(Continuación)</a:t>
            </a:r>
            <a:endParaRPr lang="es-MX" sz="1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Entonces, la 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cultura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es entendida 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como suma de las manifestaciones humanas aprendidas y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heredadas.</a:t>
            </a:r>
          </a:p>
          <a:p>
            <a:pPr algn="just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E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stas 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manifestaciones se les denominan UNIVERSALES DE LA CULTURA, los cuales se encuentran en cualquier tiempo y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lugar. 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865" y="3031065"/>
            <a:ext cx="2536797" cy="243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8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176866" y="1196752"/>
            <a:ext cx="6798734" cy="497439"/>
          </a:xfrm>
        </p:spPr>
        <p:txBody>
          <a:bodyPr>
            <a:normAutofit fontScale="90000"/>
          </a:bodyPr>
          <a:lstStyle/>
          <a:p>
            <a:r>
              <a:rPr lang="es-MX" sz="5400" dirty="0" smtClean="0">
                <a:solidFill>
                  <a:schemeClr val="accent4">
                    <a:lumMod val="50000"/>
                  </a:schemeClr>
                </a:solidFill>
              </a:rPr>
              <a:t>Universales de la cultura</a:t>
            </a:r>
            <a:endParaRPr lang="es-MX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accent3">
                  <a:lumMod val="50000"/>
                </a:schemeClr>
              </a:buClr>
            </a:pP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Ciertos rasgos biológicos, psicológicos, sociales y culturales, compartidos por todos los humanos en todas las culturas. 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Vestido y vivienda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Lenguaje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Estructura doméstica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Organización política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Religión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Educación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Costumbres y tradiciones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Arte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Folclore (cuentos, leyendas, mitos, proverbios, música, danza, artesanía y diseño)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933056"/>
            <a:ext cx="1952625" cy="23431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302" y="3871143"/>
            <a:ext cx="1847850" cy="240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02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227994493"/>
              </p:ext>
            </p:extLst>
          </p:nvPr>
        </p:nvGraphicFramePr>
        <p:xfrm>
          <a:off x="611560" y="692696"/>
          <a:ext cx="792088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71231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8801106"/>
              </p:ext>
            </p:extLst>
          </p:nvPr>
        </p:nvGraphicFramePr>
        <p:xfrm>
          <a:off x="683568" y="692696"/>
          <a:ext cx="792088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395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Relativismo Cultural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Sostiene la necesidad de evaluar a cada sociedad o cultura en su propio contexto y no desde el marco de otra cultura</a:t>
            </a:r>
          </a:p>
          <a:p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87168"/>
            <a:ext cx="3312368" cy="3435528"/>
          </a:xfrm>
        </p:spPr>
      </p:pic>
    </p:spTree>
    <p:extLst>
      <p:ext uri="{BB962C8B-B14F-4D97-AF65-F5344CB8AC3E}">
        <p14:creationId xmlns:p14="http://schemas.microsoft.com/office/powerpoint/2010/main" val="41978693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Aculturación</a:t>
            </a:r>
            <a:br>
              <a:rPr lang="es-MX" dirty="0">
                <a:solidFill>
                  <a:schemeClr val="accent4">
                    <a:lumMod val="50000"/>
                  </a:schemeClr>
                </a:solidFill>
              </a:rPr>
            </a:b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Adopción que un grupo o individuo hace de los rasgos o patrones de otra cultura al contacto con ella </a:t>
            </a:r>
          </a:p>
          <a:p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232" y="2348880"/>
            <a:ext cx="3596167" cy="3585576"/>
          </a:xfrm>
        </p:spPr>
      </p:pic>
    </p:spTree>
    <p:extLst>
      <p:ext uri="{BB962C8B-B14F-4D97-AF65-F5344CB8AC3E}">
        <p14:creationId xmlns:p14="http://schemas.microsoft.com/office/powerpoint/2010/main" val="2919936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Etnocentrismo</a:t>
            </a:r>
            <a:br>
              <a:rPr lang="es-MX" dirty="0">
                <a:solidFill>
                  <a:schemeClr val="accent4">
                    <a:lumMod val="50000"/>
                  </a:schemeClr>
                </a:solidFill>
              </a:rPr>
            </a:b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Tendencia que existe entre los individuos de una sociedad a suponer que su propia cultura es superior a las demás</a:t>
            </a:r>
          </a:p>
          <a:p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862" y="2348880"/>
            <a:ext cx="3718570" cy="3585575"/>
          </a:xfrm>
        </p:spPr>
      </p:pic>
    </p:spTree>
    <p:extLst>
      <p:ext uri="{BB962C8B-B14F-4D97-AF65-F5344CB8AC3E}">
        <p14:creationId xmlns:p14="http://schemas.microsoft.com/office/powerpoint/2010/main" val="20605585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solidFill>
                  <a:schemeClr val="accent4">
                    <a:lumMod val="50000"/>
                  </a:schemeClr>
                </a:solidFill>
              </a:rPr>
              <a:t>Endoculturación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Proceso por el cual el individuo desde sus primeros años de vida va introyectando los modelos y pautas de comportamiento de su grupo de pertenencia, de manera consciente e inconsciente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420888"/>
            <a:ext cx="4086303" cy="3600399"/>
          </a:xfrm>
        </p:spPr>
      </p:pic>
    </p:spTree>
    <p:extLst>
      <p:ext uri="{BB962C8B-B14F-4D97-AF65-F5344CB8AC3E}">
        <p14:creationId xmlns:p14="http://schemas.microsoft.com/office/powerpoint/2010/main" val="188320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COMPETENCIAS GENÉRICAS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4">
                  <a:lumMod val="50000"/>
                </a:schemeClr>
              </a:buClr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. Se conoce y valora a sí mismo y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aborda problemas 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y retos teniendo en cuenta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los objetivos 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que persigue.</a:t>
            </a:r>
          </a:p>
          <a:p>
            <a:pPr lvl="1"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1.1. Enfrenta las dificultades que se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le presentan 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y es consciente de sus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valores, fortalezas 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y debilidades.</a:t>
            </a:r>
          </a:p>
          <a:p>
            <a:pPr>
              <a:buClr>
                <a:schemeClr val="accent4">
                  <a:lumMod val="50000"/>
                </a:schemeClr>
              </a:buClr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8. Participa y colabora de manera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efectiva en 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equipos diversos.</a:t>
            </a:r>
          </a:p>
          <a:p>
            <a:pPr lvl="1"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8.2. Aporta puntos de vista con apertura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y considera 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los de otras personas de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manera reflexiva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989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22375" y="620713"/>
            <a:ext cx="7921625" cy="576262"/>
          </a:xfrm>
        </p:spPr>
        <p:txBody>
          <a:bodyPr>
            <a:normAutofit fontScale="90000"/>
          </a:bodyPr>
          <a:lstStyle/>
          <a:p>
            <a:pPr algn="just"/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Actividad: </a:t>
            </a:r>
            <a:r>
              <a:rPr lang="es-MX" sz="2700" dirty="0" smtClean="0">
                <a:solidFill>
                  <a:schemeClr val="accent4">
                    <a:lumMod val="50000"/>
                  </a:schemeClr>
                </a:solidFill>
              </a:rPr>
              <a:t>Escribe la característica que corresponda </a:t>
            </a:r>
            <a:endParaRPr lang="es-MX" sz="2200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2407749"/>
              </p:ext>
            </p:extLst>
          </p:nvPr>
        </p:nvGraphicFramePr>
        <p:xfrm>
          <a:off x="605816" y="1154113"/>
          <a:ext cx="7926625" cy="507574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{E8B1032C-EA38-4F05-BA0D-38AFFFC7BED3}</a:tableStyleId>
              </a:tblPr>
              <a:tblGrid>
                <a:gridCol w="2761213"/>
                <a:gridCol w="151631"/>
                <a:gridCol w="5013781"/>
              </a:tblGrid>
              <a:tr h="2352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CARACTERÍSTICA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 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EJEMPLO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</a:tr>
              <a:tr h="158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</a:tr>
              <a:tr h="523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Century Gothic" panose="020B0502020202020204" pitchFamily="34" charset="0"/>
                        </a:rPr>
                        <a:t>La forma de vestir, comer, hablar, son resultado de nuestra pertenencia a determinado grupo social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</a:tr>
              <a:tr h="205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 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</a:tr>
              <a:tr h="6174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Century Gothic" panose="020B0502020202020204" pitchFamily="34" charset="0"/>
                        </a:rPr>
                        <a:t>Conocemos parte de nuestro idioma (español), pero no conocemos la totalidad del mismo, ni todos los idiomas del mundo. 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</a:tr>
              <a:tr h="205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 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</a:tr>
              <a:tr h="6174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Century Gothic" panose="020B0502020202020204" pitchFamily="34" charset="0"/>
                        </a:rPr>
                        <a:t>La música siempre ha estado presente a lo largo de la humanidad, los estilos (tipos) cambian a través del tiempo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</a:tr>
              <a:tr h="205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 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</a:tr>
              <a:tr h="6174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Century Gothic" panose="020B0502020202020204" pitchFamily="34" charset="0"/>
                        </a:rPr>
                        <a:t>La forma de vestir de determinadas personas puede parecernos algo fuera de lo normal, pero eso no implica que sea incorrecta. 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</a:tr>
              <a:tr h="205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 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</a:tr>
              <a:tr h="6174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Century Gothic" panose="020B0502020202020204" pitchFamily="34" charset="0"/>
                        </a:rPr>
                        <a:t>El lenguaje es una característica propia del ser humano, pero el hablar español, inglés, japonés, etc. es propio de determinados grupos humanos 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</a:tr>
              <a:tr h="205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</a:rPr>
                        <a:t> </a:t>
                      </a:r>
                      <a:endParaRPr lang="es-MX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</a:tr>
              <a:tr h="523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Century Gothic" panose="020B0502020202020204" pitchFamily="34" charset="0"/>
                        </a:rPr>
                        <a:t>Para poder jugar una partida de ajedrez no solo debemos conocer el tablero sino también las reglas. 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371" marR="5637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0056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23528" y="1844825"/>
            <a:ext cx="7772400" cy="1512168"/>
          </a:xfrm>
        </p:spPr>
        <p:txBody>
          <a:bodyPr/>
          <a:lstStyle/>
          <a:p>
            <a:r>
              <a:rPr lang="es-MX" sz="4400" dirty="0" smtClean="0">
                <a:solidFill>
                  <a:schemeClr val="accent4">
                    <a:lumMod val="50000"/>
                  </a:schemeClr>
                </a:solidFill>
              </a:rPr>
              <a:t>TEMA 1.3. MÉTODOS</a:t>
            </a:r>
            <a:endParaRPr lang="es-MX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11560" y="3933056"/>
            <a:ext cx="7772400" cy="1328279"/>
          </a:xfrm>
        </p:spPr>
        <p:txBody>
          <a:bodyPr>
            <a:noAutofit/>
          </a:bodyPr>
          <a:lstStyle/>
          <a:p>
            <a:pPr algn="just"/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PROPÓSITO: </a:t>
            </a:r>
            <a:r>
              <a:rPr lang="es-MX" cap="none" dirty="0" smtClean="0">
                <a:solidFill>
                  <a:schemeClr val="accent5">
                    <a:lumMod val="50000"/>
                  </a:schemeClr>
                </a:solidFill>
              </a:rPr>
              <a:t>Distingue los métodos antropológicos que se emplean en la investigación de las diferentes manifestaciones culturales</a:t>
            </a:r>
            <a:endParaRPr lang="es-MX" cap="none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1897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4972734"/>
              </p:ext>
            </p:extLst>
          </p:nvPr>
        </p:nvGraphicFramePr>
        <p:xfrm>
          <a:off x="611560" y="404664"/>
          <a:ext cx="792088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708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Método etnográfico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Se desarrolla mediante trabajo de campo y la observación participante.</a:t>
            </a:r>
          </a:p>
          <a:p>
            <a:pPr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Estrategias: </a:t>
            </a:r>
          </a:p>
          <a:p>
            <a:pPr lvl="1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Entrevista a informantes clave</a:t>
            </a:r>
          </a:p>
          <a:p>
            <a:pPr lvl="1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Observación participante</a:t>
            </a:r>
          </a:p>
          <a:p>
            <a:pPr lvl="1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Diario de campo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426" y="2420888"/>
            <a:ext cx="3737368" cy="3513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03400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Método comparativo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Permite el contraste de las diferentes manifestaciones culturales que se desarrollan en un lugar con características similares.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457790"/>
            <a:ext cx="3528392" cy="3476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952442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Método genealógico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Estudio de la distribución de redes familiares</a:t>
            </a:r>
          </a:p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Sirve para comprender cuáles son las redes sociales y económicas que ligan entre sí a los miembros de la sociedad estudiada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249" y="2465123"/>
            <a:ext cx="3581175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03926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</a:t>
            </a:r>
            <a:endParaRPr lang="es-MX" dirty="0"/>
          </a:p>
        </p:txBody>
      </p:sp>
      <p:sp>
        <p:nvSpPr>
          <p:cNvPr id="14" name="Marcador de contenido 1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Utiliza la simbología de la siguiente diapositiva y elabora tu genealogía</a:t>
            </a:r>
            <a:endParaRPr lang="es-MX" dirty="0"/>
          </a:p>
        </p:txBody>
      </p:sp>
      <p:pic>
        <p:nvPicPr>
          <p:cNvPr id="16" name="Marcador de contenido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512" y="3840497"/>
            <a:ext cx="2766268" cy="2093959"/>
          </a:xfr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2487168"/>
            <a:ext cx="3384376" cy="331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7048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 idx="4294967295"/>
          </p:nvPr>
        </p:nvSpPr>
        <p:spPr>
          <a:xfrm>
            <a:off x="827584" y="676276"/>
            <a:ext cx="7364413" cy="568325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Simbología para elaborar una genealogía </a:t>
            </a:r>
            <a:endParaRPr lang="es-MX" dirty="0"/>
          </a:p>
        </p:txBody>
      </p:sp>
      <p:sp>
        <p:nvSpPr>
          <p:cNvPr id="7" name="Triángulo isósceles 6"/>
          <p:cNvSpPr/>
          <p:nvPr/>
        </p:nvSpPr>
        <p:spPr>
          <a:xfrm>
            <a:off x="5257831" y="2560606"/>
            <a:ext cx="881992" cy="851657"/>
          </a:xfrm>
          <a:prstGeom prst="triangl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Elipse 7"/>
          <p:cNvSpPr/>
          <p:nvPr/>
        </p:nvSpPr>
        <p:spPr>
          <a:xfrm>
            <a:off x="1042640" y="2506489"/>
            <a:ext cx="914400" cy="9144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0" name="Conector recto 9"/>
          <p:cNvCxnSpPr/>
          <p:nvPr/>
        </p:nvCxnSpPr>
        <p:spPr>
          <a:xfrm>
            <a:off x="1183642" y="3573016"/>
            <a:ext cx="0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1190420" y="4221088"/>
            <a:ext cx="735688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H="1">
            <a:off x="5422412" y="2494223"/>
            <a:ext cx="552830" cy="10316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mbo 16"/>
          <p:cNvSpPr/>
          <p:nvPr/>
        </p:nvSpPr>
        <p:spPr>
          <a:xfrm>
            <a:off x="1137320" y="4421361"/>
            <a:ext cx="914400" cy="936104"/>
          </a:xfrm>
          <a:prstGeom prst="diamond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9" name="Conector recto 18"/>
          <p:cNvCxnSpPr/>
          <p:nvPr/>
        </p:nvCxnSpPr>
        <p:spPr>
          <a:xfrm>
            <a:off x="1190420" y="5517232"/>
            <a:ext cx="0" cy="648072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 flipH="1" flipV="1">
            <a:off x="1203976" y="6036492"/>
            <a:ext cx="722132" cy="9534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1953993" y="5517232"/>
            <a:ext cx="0" cy="648072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>
            <a:off x="5292080" y="1679435"/>
            <a:ext cx="0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>
            <a:off x="5985769" y="1679435"/>
            <a:ext cx="0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 flipH="1">
            <a:off x="5292080" y="2327507"/>
            <a:ext cx="69368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ipse 28"/>
          <p:cNvSpPr/>
          <p:nvPr/>
        </p:nvSpPr>
        <p:spPr>
          <a:xfrm>
            <a:off x="5197928" y="3573016"/>
            <a:ext cx="914400" cy="9144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Triángulo isósceles 30"/>
          <p:cNvSpPr/>
          <p:nvPr/>
        </p:nvSpPr>
        <p:spPr>
          <a:xfrm>
            <a:off x="1058844" y="1407215"/>
            <a:ext cx="881992" cy="851657"/>
          </a:xfrm>
          <a:prstGeom prst="triangl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5" name="CuadroTexto 34"/>
          <p:cNvSpPr txBox="1"/>
          <p:nvPr/>
        </p:nvSpPr>
        <p:spPr>
          <a:xfrm>
            <a:off x="2099580" y="183304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HOMBRE</a:t>
            </a:r>
            <a:endParaRPr lang="es-MX" dirty="0"/>
          </a:p>
        </p:txBody>
      </p:sp>
      <p:sp>
        <p:nvSpPr>
          <p:cNvPr id="36" name="CuadroTexto 35"/>
          <p:cNvSpPr txBox="1"/>
          <p:nvPr/>
        </p:nvSpPr>
        <p:spPr>
          <a:xfrm>
            <a:off x="2161472" y="2862535"/>
            <a:ext cx="1416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MUJER</a:t>
            </a:r>
            <a:endParaRPr lang="es-MX" dirty="0"/>
          </a:p>
        </p:txBody>
      </p:sp>
      <p:sp>
        <p:nvSpPr>
          <p:cNvPr id="37" name="CuadroTexto 36"/>
          <p:cNvSpPr txBox="1"/>
          <p:nvPr/>
        </p:nvSpPr>
        <p:spPr>
          <a:xfrm>
            <a:off x="2051720" y="365871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MATRIMONIO DESCENDENCIA</a:t>
            </a:r>
          </a:p>
        </p:txBody>
      </p:sp>
      <p:sp>
        <p:nvSpPr>
          <p:cNvPr id="38" name="CuadroTexto 37"/>
          <p:cNvSpPr txBox="1"/>
          <p:nvPr/>
        </p:nvSpPr>
        <p:spPr>
          <a:xfrm>
            <a:off x="2099580" y="473189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DESCONOCIDO</a:t>
            </a:r>
            <a:endParaRPr lang="es-MX" dirty="0"/>
          </a:p>
        </p:txBody>
      </p:sp>
      <p:sp>
        <p:nvSpPr>
          <p:cNvPr id="39" name="CuadroTexto 38"/>
          <p:cNvSpPr txBox="1"/>
          <p:nvPr/>
        </p:nvSpPr>
        <p:spPr>
          <a:xfrm>
            <a:off x="2129636" y="5519257"/>
            <a:ext cx="193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UNIÓN LIBRE</a:t>
            </a:r>
            <a:endParaRPr lang="es-MX" dirty="0"/>
          </a:p>
        </p:txBody>
      </p:sp>
      <p:cxnSp>
        <p:nvCxnSpPr>
          <p:cNvPr id="40" name="Conector recto 39"/>
          <p:cNvCxnSpPr/>
          <p:nvPr/>
        </p:nvCxnSpPr>
        <p:spPr>
          <a:xfrm flipH="1">
            <a:off x="5489409" y="2028109"/>
            <a:ext cx="209418" cy="59879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 flipH="1">
            <a:off x="5340121" y="3573016"/>
            <a:ext cx="717411" cy="96158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1926108" y="3573016"/>
            <a:ext cx="0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riángulo isósceles 48"/>
          <p:cNvSpPr/>
          <p:nvPr/>
        </p:nvSpPr>
        <p:spPr>
          <a:xfrm>
            <a:off x="5197928" y="4774312"/>
            <a:ext cx="665480" cy="583153"/>
          </a:xfrm>
          <a:prstGeom prst="triangle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0" name="Elipse 49"/>
          <p:cNvSpPr/>
          <p:nvPr/>
        </p:nvSpPr>
        <p:spPr>
          <a:xfrm>
            <a:off x="5813561" y="4695353"/>
            <a:ext cx="673088" cy="634539"/>
          </a:xfrm>
          <a:prstGeom prst="ellipse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51" name="Conector recto 50"/>
          <p:cNvCxnSpPr/>
          <p:nvPr/>
        </p:nvCxnSpPr>
        <p:spPr>
          <a:xfrm>
            <a:off x="5360423" y="5517232"/>
            <a:ext cx="0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/>
          <p:cNvCxnSpPr/>
          <p:nvPr/>
        </p:nvCxnSpPr>
        <p:spPr>
          <a:xfrm>
            <a:off x="6108976" y="5517232"/>
            <a:ext cx="0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52"/>
          <p:cNvCxnSpPr/>
          <p:nvPr/>
        </p:nvCxnSpPr>
        <p:spPr>
          <a:xfrm flipH="1">
            <a:off x="5382012" y="5517232"/>
            <a:ext cx="7269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uadroTexto 55"/>
          <p:cNvSpPr txBox="1"/>
          <p:nvPr/>
        </p:nvSpPr>
        <p:spPr>
          <a:xfrm>
            <a:off x="6372200" y="1916832"/>
            <a:ext cx="1512168" cy="410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57" name="CuadroTexto 56"/>
          <p:cNvSpPr txBox="1"/>
          <p:nvPr/>
        </p:nvSpPr>
        <p:spPr>
          <a:xfrm>
            <a:off x="8316416" y="31409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58" name="CuadroTexto 57"/>
          <p:cNvSpPr txBox="1"/>
          <p:nvPr/>
        </p:nvSpPr>
        <p:spPr>
          <a:xfrm>
            <a:off x="8316416" y="31409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61" name="CuadroTexto 60"/>
          <p:cNvSpPr txBox="1"/>
          <p:nvPr/>
        </p:nvSpPr>
        <p:spPr>
          <a:xfrm>
            <a:off x="6150105" y="1787296"/>
            <a:ext cx="1775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DIVORCIO</a:t>
            </a:r>
            <a:endParaRPr lang="es-MX" dirty="0"/>
          </a:p>
        </p:txBody>
      </p:sp>
      <p:sp>
        <p:nvSpPr>
          <p:cNvPr id="62" name="CuadroTexto 61"/>
          <p:cNvSpPr txBox="1"/>
          <p:nvPr/>
        </p:nvSpPr>
        <p:spPr>
          <a:xfrm>
            <a:off x="6108976" y="2786553"/>
            <a:ext cx="2256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FINADO (MUERTO)</a:t>
            </a:r>
            <a:endParaRPr lang="es-MX" dirty="0"/>
          </a:p>
        </p:txBody>
      </p:sp>
      <p:sp>
        <p:nvSpPr>
          <p:cNvPr id="63" name="CuadroTexto 62"/>
          <p:cNvSpPr txBox="1"/>
          <p:nvPr/>
        </p:nvSpPr>
        <p:spPr>
          <a:xfrm>
            <a:off x="6176126" y="3797213"/>
            <a:ext cx="2256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FINADA (MUERTA)</a:t>
            </a:r>
            <a:endParaRPr lang="es-MX" dirty="0"/>
          </a:p>
        </p:txBody>
      </p:sp>
      <p:sp>
        <p:nvSpPr>
          <p:cNvPr id="64" name="CuadroTexto 63"/>
          <p:cNvSpPr txBox="1"/>
          <p:nvPr/>
        </p:nvSpPr>
        <p:spPr>
          <a:xfrm>
            <a:off x="6478256" y="4683561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EGO (INFORMANTE)</a:t>
            </a:r>
            <a:endParaRPr lang="es-MX" dirty="0"/>
          </a:p>
        </p:txBody>
      </p:sp>
      <p:sp>
        <p:nvSpPr>
          <p:cNvPr id="65" name="CuadroTexto 64"/>
          <p:cNvSpPr txBox="1"/>
          <p:nvPr/>
        </p:nvSpPr>
        <p:spPr>
          <a:xfrm>
            <a:off x="6372200" y="5635647"/>
            <a:ext cx="2128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DESCENDENCIA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693041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755576" y="2492896"/>
            <a:ext cx="7772400" cy="973088"/>
          </a:xfrm>
        </p:spPr>
        <p:txBody>
          <a:bodyPr>
            <a:normAutofit fontScale="90000"/>
          </a:bodyPr>
          <a:lstStyle/>
          <a:p>
            <a:r>
              <a:rPr lang="es-MX" sz="4400" dirty="0" smtClean="0">
                <a:solidFill>
                  <a:schemeClr val="accent4">
                    <a:lumMod val="50000"/>
                  </a:schemeClr>
                </a:solidFill>
              </a:rPr>
              <a:t>TEMA 1.4. LO EMIC Y LO ETIC</a:t>
            </a:r>
            <a:endParaRPr lang="es-MX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755576" y="3933056"/>
            <a:ext cx="7772400" cy="1066800"/>
          </a:xfrm>
        </p:spPr>
        <p:txBody>
          <a:bodyPr/>
          <a:lstStyle/>
          <a:p>
            <a:pPr algn="just"/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Propósito: </a:t>
            </a:r>
            <a:r>
              <a:rPr lang="es-MX" cap="none" dirty="0" smtClean="0">
                <a:solidFill>
                  <a:schemeClr val="accent5">
                    <a:lumMod val="50000"/>
                  </a:schemeClr>
                </a:solidFill>
              </a:rPr>
              <a:t>Identifica las diferencias entre </a:t>
            </a:r>
            <a:r>
              <a:rPr lang="es-MX" cap="none" dirty="0" err="1" smtClean="0">
                <a:solidFill>
                  <a:schemeClr val="accent5">
                    <a:lumMod val="50000"/>
                  </a:schemeClr>
                </a:solidFill>
              </a:rPr>
              <a:t>emic</a:t>
            </a:r>
            <a:r>
              <a:rPr lang="es-MX" cap="none" dirty="0" smtClean="0">
                <a:solidFill>
                  <a:schemeClr val="accent5">
                    <a:lumMod val="50000"/>
                  </a:schemeClr>
                </a:solidFill>
              </a:rPr>
              <a:t> y </a:t>
            </a:r>
            <a:r>
              <a:rPr lang="es-MX" cap="none" dirty="0" err="1" smtClean="0">
                <a:solidFill>
                  <a:schemeClr val="accent5">
                    <a:lumMod val="50000"/>
                  </a:schemeClr>
                </a:solidFill>
              </a:rPr>
              <a:t>etic</a:t>
            </a:r>
            <a:r>
              <a:rPr lang="es-MX" cap="none" dirty="0" smtClean="0">
                <a:solidFill>
                  <a:schemeClr val="accent5">
                    <a:lumMod val="50000"/>
                  </a:schemeClr>
                </a:solidFill>
              </a:rPr>
              <a:t> en la investigación antropológica.</a:t>
            </a:r>
            <a:endParaRPr lang="es-MX" cap="none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0360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EMIC Y ETIC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 algn="just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sz="2200" dirty="0" smtClean="0">
                <a:solidFill>
                  <a:schemeClr val="accent5">
                    <a:lumMod val="50000"/>
                  </a:schemeClr>
                </a:solidFill>
              </a:rPr>
              <a:t>Cuando se aborda cualquier fenómeno social antropológico es necesario mantener posturas que le otorguen validez. </a:t>
            </a:r>
          </a:p>
          <a:p>
            <a:pPr marL="457200" indent="-457200" algn="just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sz="2200" dirty="0" smtClean="0">
                <a:solidFill>
                  <a:schemeClr val="accent5">
                    <a:lumMod val="50000"/>
                  </a:schemeClr>
                </a:solidFill>
              </a:rPr>
              <a:t>Para esto,  es necesario considerar las posturas de quien participa en tal fenómeno y,  la de quien lo aborda como observador. </a:t>
            </a:r>
          </a:p>
          <a:p>
            <a:pPr marL="457200" indent="-457200" algn="just">
              <a:buClr>
                <a:schemeClr val="accent4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MX" sz="2200" dirty="0" smtClean="0">
                <a:solidFill>
                  <a:schemeClr val="accent5">
                    <a:lumMod val="50000"/>
                  </a:schemeClr>
                </a:solidFill>
              </a:rPr>
              <a:t>Esto es lo que se denomina EMIC y ETIC.</a:t>
            </a:r>
          </a:p>
        </p:txBody>
      </p:sp>
    </p:spTree>
    <p:extLst>
      <p:ext uri="{BB962C8B-B14F-4D97-AF65-F5344CB8AC3E}">
        <p14:creationId xmlns:p14="http://schemas.microsoft.com/office/powerpoint/2010/main" val="3469232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COMPETENCIA DISCIPLINAR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4">
                  <a:lumMod val="50000"/>
                </a:schemeClr>
              </a:buClr>
            </a:pPr>
            <a:r>
              <a:rPr lang="es-MX" sz="3600" dirty="0">
                <a:solidFill>
                  <a:schemeClr val="accent5">
                    <a:lumMod val="50000"/>
                  </a:schemeClr>
                </a:solidFill>
              </a:rPr>
              <a:t>Ciencias Sociales Básica</a:t>
            </a:r>
          </a:p>
          <a:p>
            <a:pPr lvl="1"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es-MX" sz="3200" dirty="0">
                <a:solidFill>
                  <a:schemeClr val="accent5">
                    <a:lumMod val="50000"/>
                  </a:schemeClr>
                </a:solidFill>
              </a:rPr>
              <a:t>1. Identifica el conocimiento social y 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</a:rPr>
              <a:t>humanista como </a:t>
            </a:r>
            <a:r>
              <a:rPr lang="es-MX" sz="3200" dirty="0">
                <a:solidFill>
                  <a:schemeClr val="accent5">
                    <a:lumMod val="50000"/>
                  </a:schemeClr>
                </a:solidFill>
              </a:rPr>
              <a:t>una construcción en 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</a:rPr>
              <a:t>constante transformación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34710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dirty="0" smtClean="0">
                <a:solidFill>
                  <a:schemeClr val="accent4">
                    <a:lumMod val="50000"/>
                  </a:schemeClr>
                </a:solidFill>
              </a:rPr>
              <a:t>EMIC</a:t>
            </a:r>
            <a:endParaRPr lang="es-MX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" name="Marcador de contenido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132856"/>
            <a:ext cx="3852949" cy="3336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MX" sz="4000" dirty="0" smtClean="0">
                <a:solidFill>
                  <a:schemeClr val="accent5">
                    <a:lumMod val="50000"/>
                  </a:schemeClr>
                </a:solidFill>
              </a:rPr>
              <a:t>Es la visión del nativo de su propia cultura</a:t>
            </a:r>
            <a:endParaRPr lang="es-MX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70451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077470" y="548680"/>
            <a:ext cx="2536798" cy="1371600"/>
          </a:xfrm>
        </p:spPr>
        <p:txBody>
          <a:bodyPr>
            <a:normAutofit/>
          </a:bodyPr>
          <a:lstStyle/>
          <a:p>
            <a:r>
              <a:rPr lang="es-MX" sz="4800" dirty="0" smtClean="0">
                <a:solidFill>
                  <a:schemeClr val="accent4">
                    <a:lumMod val="50000"/>
                  </a:schemeClr>
                </a:solidFill>
              </a:rPr>
              <a:t>ETIC</a:t>
            </a:r>
            <a:endParaRPr lang="es-MX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851246" y="2708920"/>
            <a:ext cx="3141985" cy="3011800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4000" dirty="0" smtClean="0">
                <a:solidFill>
                  <a:schemeClr val="accent5">
                    <a:lumMod val="50000"/>
                  </a:schemeClr>
                </a:solidFill>
              </a:rPr>
              <a:t>Es la visión del antropólogo mediante su trabajo de campo</a:t>
            </a:r>
            <a:endParaRPr lang="es-MX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052736"/>
            <a:ext cx="3960440" cy="4667984"/>
          </a:xfrm>
        </p:spPr>
      </p:pic>
    </p:spTree>
    <p:extLst>
      <p:ext uri="{BB962C8B-B14F-4D97-AF65-F5344CB8AC3E}">
        <p14:creationId xmlns:p14="http://schemas.microsoft.com/office/powerpoint/2010/main" val="28888265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BIBLIOGRAFÍA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Ayala Carrasco, 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</a:rPr>
              <a:t>Lucresia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 y otros (2008). </a:t>
            </a:r>
            <a:r>
              <a:rPr lang="es-MX" i="1" dirty="0" smtClean="0">
                <a:solidFill>
                  <a:schemeClr val="accent5">
                    <a:lumMod val="50000"/>
                  </a:schemeClr>
                </a:solidFill>
              </a:rPr>
              <a:t>Antropología: hombre, cultura y sociedad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, México, Costa-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</a:rPr>
              <a:t>Amic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</a:rPr>
              <a:t>Barfiel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, Thomas (2000). </a:t>
            </a:r>
            <a:r>
              <a:rPr lang="es-MX" i="1" dirty="0" smtClean="0">
                <a:solidFill>
                  <a:schemeClr val="accent5">
                    <a:lumMod val="50000"/>
                  </a:schemeClr>
                </a:solidFill>
              </a:rPr>
              <a:t>Diccionario de Antropología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, México, Siglo XXI</a:t>
            </a:r>
          </a:p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Fabián Bueno, Patricia y otros (2016). </a:t>
            </a:r>
            <a:r>
              <a:rPr lang="es-MX" i="1" dirty="0" smtClean="0">
                <a:solidFill>
                  <a:schemeClr val="accent5">
                    <a:lumMod val="50000"/>
                  </a:schemeClr>
                </a:solidFill>
              </a:rPr>
              <a:t>Antropología. Libro de texto basado en competencias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, México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 UAEM.</a:t>
            </a:r>
          </a:p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Google. Imágenes.</a:t>
            </a:r>
          </a:p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</a:rPr>
              <a:t>Phillip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</a:rPr>
              <a:t>Kottak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</a:rPr>
              <a:t>Conrad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 (2006). </a:t>
            </a:r>
            <a:r>
              <a:rPr lang="es-MX" i="1" dirty="0" smtClean="0">
                <a:solidFill>
                  <a:schemeClr val="accent5">
                    <a:lumMod val="50000"/>
                  </a:schemeClr>
                </a:solidFill>
              </a:rPr>
              <a:t>Antropología cultural,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México, McGraw Hill</a:t>
            </a:r>
          </a:p>
          <a:p>
            <a:pPr algn="just">
              <a:buClr>
                <a:schemeClr val="accent4">
                  <a:lumMod val="50000"/>
                </a:schemeClr>
              </a:buClr>
            </a:pP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221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1619672" y="1556792"/>
            <a:ext cx="5832648" cy="1515533"/>
          </a:xfrm>
        </p:spPr>
        <p:txBody>
          <a:bodyPr/>
          <a:lstStyle/>
          <a:p>
            <a:r>
              <a:rPr lang="es-MX" sz="3600" dirty="0" smtClean="0">
                <a:solidFill>
                  <a:schemeClr val="accent4">
                    <a:lumMod val="50000"/>
                  </a:schemeClr>
                </a:solidFill>
              </a:rPr>
              <a:t>TEMA 1.1. SURGIMIENTO DE LA ANTROPOLOGÍA</a:t>
            </a:r>
            <a:endParaRPr lang="es-MX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619672" y="3429000"/>
            <a:ext cx="5976664" cy="1872208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300" dirty="0" smtClean="0">
                <a:solidFill>
                  <a:schemeClr val="accent5">
                    <a:lumMod val="50000"/>
                  </a:schemeClr>
                </a:solidFill>
              </a:rPr>
              <a:t>PROPÓSITO: </a:t>
            </a:r>
          </a:p>
          <a:p>
            <a:pPr algn="just"/>
            <a:r>
              <a:rPr lang="es-MX" sz="2300" cap="none" dirty="0" smtClean="0">
                <a:solidFill>
                  <a:schemeClr val="accent5">
                    <a:lumMod val="50000"/>
                  </a:schemeClr>
                </a:solidFill>
              </a:rPr>
              <a:t>Describe el surgimiento de la antropología y la necesidad de dividirla en sus diferentes campos de estudio como una construcción de esta ciencia en constante transformación.</a:t>
            </a:r>
            <a:endParaRPr lang="es-MX" sz="2300" cap="none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523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798734" cy="1303867"/>
          </a:xfrm>
        </p:spPr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ANTECEDENTES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0489606"/>
              </p:ext>
            </p:extLst>
          </p:nvPr>
        </p:nvGraphicFramePr>
        <p:xfrm>
          <a:off x="1176338" y="1772816"/>
          <a:ext cx="7212086" cy="4162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691680" y="5029533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sz="2000" b="1" dirty="0" smtClean="0"/>
              <a:t>SIGLO V </a:t>
            </a:r>
            <a:r>
              <a:rPr lang="es-MX" sz="2000" b="1" dirty="0" err="1"/>
              <a:t>a</a:t>
            </a:r>
            <a:r>
              <a:rPr lang="es-MX" sz="2000" b="1" dirty="0" err="1" smtClean="0"/>
              <a:t>.c.</a:t>
            </a:r>
            <a:r>
              <a:rPr lang="es-MX" sz="2000" b="1" dirty="0" smtClean="0"/>
              <a:t> </a:t>
            </a:r>
            <a:endParaRPr lang="es-MX" sz="20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4932040" y="5029533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b="1" dirty="0" smtClean="0"/>
              <a:t>SIGLOS XIII-XV</a:t>
            </a:r>
            <a:r>
              <a:rPr lang="es-MX" sz="1600" b="1" dirty="0" smtClean="0"/>
              <a:t> </a:t>
            </a:r>
          </a:p>
          <a:p>
            <a:pPr lvl="0"/>
            <a:r>
              <a:rPr lang="es-MX" sz="1400" dirty="0" smtClean="0"/>
              <a:t>(Edad </a:t>
            </a:r>
            <a:r>
              <a:rPr lang="es-MX" sz="1400" dirty="0"/>
              <a:t>Media</a:t>
            </a:r>
            <a:r>
              <a:rPr lang="es-MX" sz="1400" dirty="0" smtClean="0"/>
              <a:t>, </a:t>
            </a:r>
            <a:r>
              <a:rPr lang="es-MX" sz="1400" dirty="0"/>
              <a:t>época del oscurantismo)</a:t>
            </a:r>
          </a:p>
        </p:txBody>
      </p:sp>
    </p:spTree>
    <p:extLst>
      <p:ext uri="{BB962C8B-B14F-4D97-AF65-F5344CB8AC3E}">
        <p14:creationId xmlns:p14="http://schemas.microsoft.com/office/powerpoint/2010/main" val="2123312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6865" y="764704"/>
            <a:ext cx="6798734" cy="569447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ANTECEDENTES </a:t>
            </a:r>
            <a:r>
              <a:rPr lang="es-MX" sz="2700" dirty="0" smtClean="0">
                <a:solidFill>
                  <a:schemeClr val="accent4">
                    <a:lumMod val="50000"/>
                  </a:schemeClr>
                </a:solidFill>
              </a:rPr>
              <a:t>(continuación</a:t>
            </a:r>
            <a:r>
              <a:rPr lang="es-MX" sz="2700" dirty="0" smtClean="0"/>
              <a:t>)</a:t>
            </a:r>
            <a:endParaRPr lang="es-MX" sz="27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903337"/>
              </p:ext>
            </p:extLst>
          </p:nvPr>
        </p:nvGraphicFramePr>
        <p:xfrm>
          <a:off x="683568" y="1412777"/>
          <a:ext cx="7776864" cy="4896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763688" y="5805264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EPOCA RENACENTISTA (SIGLOS XV Y XVIII)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539693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497439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ANTECEDENTES (continuación)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8937414"/>
              </p:ext>
            </p:extLst>
          </p:nvPr>
        </p:nvGraphicFramePr>
        <p:xfrm>
          <a:off x="683568" y="1412776"/>
          <a:ext cx="770485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691680" y="540457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SIGLO XIX</a:t>
            </a:r>
            <a:endParaRPr lang="es-MX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5796136" y="540457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SIGLO XX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4480370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1324</TotalTime>
  <Words>1662</Words>
  <Application>Microsoft Office PowerPoint</Application>
  <PresentationFormat>Presentación en pantalla (4:3)</PresentationFormat>
  <Paragraphs>252</Paragraphs>
  <Slides>52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58" baseType="lpstr">
      <vt:lpstr>Arial</vt:lpstr>
      <vt:lpstr>Century Gothic</vt:lpstr>
      <vt:lpstr>Garamond</vt:lpstr>
      <vt:lpstr>Times New Roman</vt:lpstr>
      <vt:lpstr>Wingdings</vt:lpstr>
      <vt:lpstr>Orgánico</vt:lpstr>
      <vt:lpstr>UNIVERSIDAD AUTÓNONOMA DEL ESTADO DE MÉXICO PLANTEL TEXCOCO DE LA ESCUELA PREPARATORIA ACADEMIA DE ANTROPOLOGÍA</vt:lpstr>
      <vt:lpstr>MÓDULO I.</vt:lpstr>
      <vt:lpstr>PROPÓSITO DEL MÓDULO </vt:lpstr>
      <vt:lpstr>COMPETENCIAS GENÉRICAS</vt:lpstr>
      <vt:lpstr>COMPETENCIA DISCIPLINAR</vt:lpstr>
      <vt:lpstr>TEMA 1.1. SURGIMIENTO DE LA ANTROPOLOGÍA</vt:lpstr>
      <vt:lpstr>ANTECEDENTES</vt:lpstr>
      <vt:lpstr>ANTECEDENTES (continuación)</vt:lpstr>
      <vt:lpstr>ANTECEDENTES (continuación)</vt:lpstr>
      <vt:lpstr>1.1.1. CONCEPTO</vt:lpstr>
      <vt:lpstr>ANTROPOLOGÍA:</vt:lpstr>
      <vt:lpstr>1.1.2. DIVISIÓN ANTROPOLOGÍA </vt:lpstr>
      <vt:lpstr>Presentación de PowerPoint</vt:lpstr>
      <vt:lpstr>Antropología físico-biológica</vt:lpstr>
      <vt:lpstr>Presentación de PowerPoint</vt:lpstr>
      <vt:lpstr>Presentación de PowerPoint</vt:lpstr>
      <vt:lpstr>Arqueología</vt:lpstr>
      <vt:lpstr>Presentación de PowerPoint</vt:lpstr>
      <vt:lpstr>Antropología Social</vt:lpstr>
      <vt:lpstr>Presentación de PowerPoint</vt:lpstr>
      <vt:lpstr>Presentación de PowerPoint</vt:lpstr>
      <vt:lpstr>ETNOHISTORIA</vt:lpstr>
      <vt:lpstr>Presentación de PowerPoint</vt:lpstr>
      <vt:lpstr>LINGÜÍSTICA</vt:lpstr>
      <vt:lpstr>Presentación de PowerPoint</vt:lpstr>
      <vt:lpstr>ACTIVIDAD: En la tabla que se presenta, indica el objeto de estudio de cada disciplina </vt:lpstr>
      <vt:lpstr>TEMA 1.2. SUJETO Y OBJETO</vt:lpstr>
      <vt:lpstr>Presentación de PowerPoint</vt:lpstr>
      <vt:lpstr>1.2.1. Universales de la cultura.</vt:lpstr>
      <vt:lpstr>CULTURA  (Continuación)</vt:lpstr>
      <vt:lpstr>CULTURA  (Continuación)</vt:lpstr>
      <vt:lpstr>CULTURA  (Continuación)</vt:lpstr>
      <vt:lpstr>Universales de la cultura</vt:lpstr>
      <vt:lpstr>Presentación de PowerPoint</vt:lpstr>
      <vt:lpstr>Presentación de PowerPoint</vt:lpstr>
      <vt:lpstr>Relativismo Cultural</vt:lpstr>
      <vt:lpstr>Aculturación </vt:lpstr>
      <vt:lpstr>Etnocentrismo </vt:lpstr>
      <vt:lpstr>Endoculturación</vt:lpstr>
      <vt:lpstr>Actividad: Escribe la característica que corresponda </vt:lpstr>
      <vt:lpstr>TEMA 1.3. MÉTODOS</vt:lpstr>
      <vt:lpstr>Presentación de PowerPoint</vt:lpstr>
      <vt:lpstr>Método etnográfico</vt:lpstr>
      <vt:lpstr>Método comparativo</vt:lpstr>
      <vt:lpstr>Método genealógico</vt:lpstr>
      <vt:lpstr>ACTIVIDAD</vt:lpstr>
      <vt:lpstr>Simbología para elaborar una genealogía </vt:lpstr>
      <vt:lpstr>TEMA 1.4. LO EMIC Y LO ETIC</vt:lpstr>
      <vt:lpstr>EMIC Y ETIC</vt:lpstr>
      <vt:lpstr>EMIC</vt:lpstr>
      <vt:lpstr>ETIC</vt:lpstr>
      <vt:lpstr>BIBLIOGRAFÍA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I.</dc:title>
  <dc:creator>Académica</dc:creator>
  <cp:lastModifiedBy>USUARIO</cp:lastModifiedBy>
  <cp:revision>122</cp:revision>
  <dcterms:created xsi:type="dcterms:W3CDTF">2015-08-18T16:43:05Z</dcterms:created>
  <dcterms:modified xsi:type="dcterms:W3CDTF">2018-09-26T17:56:38Z</dcterms:modified>
</cp:coreProperties>
</file>